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isco.co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683" y="1658152"/>
            <a:ext cx="8399832" cy="5015698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-48" dirty="0" smtClean="0">
                <a:latin typeface="Arial"/>
                <a:cs typeface="Arial"/>
              </a:rPr>
              <a:t>  </a:t>
            </a:r>
            <a:r>
              <a:rPr sz="2500" spc="10" dirty="0" smtClean="0">
                <a:latin typeface="Tahoma"/>
                <a:cs typeface="Tahoma"/>
              </a:rPr>
              <a:t>TCP/IP stands for </a:t>
            </a:r>
            <a:r>
              <a:rPr sz="2500" u="heavy" spc="10" dirty="0" smtClean="0">
                <a:solidFill>
                  <a:srgbClr val="FF9933"/>
                </a:solidFill>
                <a:latin typeface="Tahoma"/>
                <a:cs typeface="Tahoma"/>
              </a:rPr>
              <a:t>T</a:t>
            </a:r>
            <a:r>
              <a:rPr sz="2500" spc="10" dirty="0" smtClean="0">
                <a:latin typeface="Tahoma"/>
                <a:cs typeface="Tahoma"/>
              </a:rPr>
              <a:t>ransmission </a:t>
            </a:r>
            <a:r>
              <a:rPr sz="2500" u="heavy" spc="10" dirty="0" smtClean="0">
                <a:solidFill>
                  <a:srgbClr val="FF9933"/>
                </a:solidFill>
                <a:latin typeface="Tahoma"/>
                <a:cs typeface="Tahoma"/>
              </a:rPr>
              <a:t>C</a:t>
            </a:r>
            <a:r>
              <a:rPr sz="2500" spc="10" dirty="0" smtClean="0">
                <a:latin typeface="Tahoma"/>
                <a:cs typeface="Tahoma"/>
              </a:rPr>
              <a:t>ontrol </a:t>
            </a:r>
            <a:r>
              <a:rPr sz="2500" u="heavy" spc="10" dirty="0" smtClean="0">
                <a:solidFill>
                  <a:srgbClr val="FF9933"/>
                </a:solidFill>
                <a:latin typeface="Tahoma"/>
                <a:cs typeface="Tahoma"/>
              </a:rPr>
              <a:t>P</a:t>
            </a:r>
            <a:r>
              <a:rPr sz="2500" spc="10" dirty="0" smtClean="0">
                <a:latin typeface="Tahoma"/>
                <a:cs typeface="Tahoma"/>
              </a:rPr>
              <a:t>rotocol/</a:t>
            </a:r>
            <a:r>
              <a:rPr sz="2500" u="heavy" spc="10" dirty="0" smtClean="0">
                <a:solidFill>
                  <a:srgbClr val="FF9933"/>
                </a:solidFill>
                <a:latin typeface="Tahoma"/>
                <a:cs typeface="Tahoma"/>
              </a:rPr>
              <a:t>I</a:t>
            </a:r>
            <a:r>
              <a:rPr sz="2500" spc="10" dirty="0" smtClean="0">
                <a:latin typeface="Tahoma"/>
                <a:cs typeface="Tahoma"/>
              </a:rPr>
              <a:t>nternet</a:t>
            </a:r>
            <a:endParaRPr sz="2500" dirty="0">
              <a:latin typeface="Tahoma"/>
              <a:cs typeface="Tahoma"/>
            </a:endParaRPr>
          </a:p>
          <a:p>
            <a:pPr marL="407035" marR="50112">
              <a:lnSpc>
                <a:spcPct val="100585"/>
              </a:lnSpc>
            </a:pPr>
            <a:r>
              <a:rPr sz="2500" u="heavy" spc="10" dirty="0" smtClean="0">
                <a:solidFill>
                  <a:srgbClr val="FF9933"/>
                </a:solidFill>
                <a:latin typeface="Tahoma"/>
                <a:cs typeface="Tahoma"/>
              </a:rPr>
              <a:t>P</a:t>
            </a:r>
            <a:r>
              <a:rPr sz="2500" spc="10" dirty="0" smtClean="0">
                <a:latin typeface="Tahoma"/>
                <a:cs typeface="Tahoma"/>
              </a:rPr>
              <a:t>rotocol</a:t>
            </a:r>
            <a:endParaRPr sz="2500" dirty="0">
              <a:latin typeface="Tahoma"/>
              <a:cs typeface="Tahoma"/>
            </a:endParaRPr>
          </a:p>
          <a:p>
            <a:pPr marL="485902" marR="50112">
              <a:lnSpc>
                <a:spcPct val="100585"/>
              </a:lnSpc>
              <a:spcBef>
                <a:spcPts val="527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154" dirty="0" smtClean="0">
                <a:latin typeface="Arial"/>
                <a:cs typeface="Arial"/>
              </a:rPr>
              <a:t> 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Tahoma"/>
                <a:cs typeface="Tahoma"/>
              </a:rPr>
              <a:t>so named for two of its most important protocols</a:t>
            </a:r>
            <a:endParaRPr sz="24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526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-48" dirty="0" smtClean="0">
                <a:latin typeface="Arial"/>
                <a:cs typeface="Arial"/>
              </a:rPr>
              <a:t>  </a:t>
            </a:r>
            <a:r>
              <a:rPr sz="2500" spc="10" dirty="0" smtClean="0">
                <a:latin typeface="Tahoma"/>
                <a:cs typeface="Tahoma"/>
              </a:rPr>
              <a:t>Internet Protocol Suite</a:t>
            </a:r>
            <a:endParaRPr sz="2500" dirty="0">
              <a:latin typeface="Tahoma"/>
              <a:cs typeface="Tahoma"/>
            </a:endParaRPr>
          </a:p>
          <a:p>
            <a:pPr marL="485902" marR="50112">
              <a:lnSpc>
                <a:spcPct val="100585"/>
              </a:lnSpc>
              <a:spcBef>
                <a:spcPts val="539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154" dirty="0" smtClean="0">
                <a:latin typeface="Arial"/>
                <a:cs typeface="Arial"/>
              </a:rPr>
              <a:t> 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Tahoma"/>
                <a:cs typeface="Tahoma"/>
              </a:rPr>
              <a:t>(the phrase used in official Internet standard documents)</a:t>
            </a:r>
            <a:endParaRPr sz="24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62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-48" dirty="0" smtClean="0">
                <a:latin typeface="Arial"/>
                <a:cs typeface="Arial"/>
              </a:rPr>
              <a:t>  </a:t>
            </a:r>
            <a:r>
              <a:rPr sz="2500" spc="9" dirty="0" smtClean="0">
                <a:latin typeface="Tahoma"/>
                <a:cs typeface="Tahoma"/>
              </a:rPr>
              <a:t>one of the available network protocol* suites</a:t>
            </a:r>
            <a:endParaRPr sz="2500" dirty="0">
              <a:latin typeface="Tahoma"/>
              <a:cs typeface="Tahoma"/>
            </a:endParaRPr>
          </a:p>
          <a:p>
            <a:pPr marL="840804" marR="61612" indent="-354901">
              <a:lnSpc>
                <a:spcPct val="101390"/>
              </a:lnSpc>
              <a:spcBef>
                <a:spcPts val="434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154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(*protocol – formal description of a set of rules and conventions that govern how devices on a network exchange information)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What is TCP/IP?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701" y="1467650"/>
            <a:ext cx="9304480" cy="543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29844" rIns="0" bIns="0" rtlCol="0">
            <a:noAutofit/>
          </a:bodyPr>
          <a:lstStyle/>
          <a:p>
            <a:pPr marL="130787">
              <a:lnSpc>
                <a:spcPct val="100585"/>
              </a:lnSpc>
            </a:pPr>
            <a:r>
              <a:rPr sz="3300" spc="0" dirty="0" smtClean="0">
                <a:latin typeface="Tahoma"/>
                <a:cs typeface="Tahoma"/>
              </a:rPr>
              <a:t>Relationship of Layers and</a:t>
            </a:r>
            <a:endParaRPr sz="3300">
              <a:latin typeface="Tahoma"/>
              <a:cs typeface="Tahoma"/>
            </a:endParaRPr>
          </a:p>
          <a:p>
            <a:pPr marL="130787">
              <a:lnSpc>
                <a:spcPts val="3935"/>
              </a:lnSpc>
              <a:spcBef>
                <a:spcPts val="196"/>
              </a:spcBef>
            </a:pPr>
            <a:r>
              <a:rPr sz="3300" dirty="0" smtClean="0">
                <a:latin typeface="Tahoma"/>
                <a:cs typeface="Tahoma"/>
              </a:rPr>
              <a:t>Addresses in TCP/IP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720" y="3854450"/>
            <a:ext cx="8198881" cy="3056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1161" y="1556266"/>
            <a:ext cx="9318019" cy="17647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10" dirty="0" smtClean="0">
                <a:latin typeface="Tahoma"/>
                <a:cs typeface="Tahoma"/>
              </a:rPr>
              <a:t>Nodes are connected by a link; at the data link level </a:t>
            </a:r>
            <a:r>
              <a:rPr sz="2800" spc="10" dirty="0" smtClean="0">
                <a:latin typeface="Tahoma"/>
                <a:cs typeface="Tahoma"/>
              </a:rPr>
              <a:t>the</a:t>
            </a:r>
            <a:r>
              <a:rPr lang="en-US" sz="2800" spc="10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frame </a:t>
            </a:r>
            <a:r>
              <a:rPr sz="2800" spc="10" dirty="0" smtClean="0">
                <a:latin typeface="Tahoma"/>
                <a:cs typeface="Tahoma"/>
              </a:rPr>
              <a:t>contains physical addresses</a:t>
            </a:r>
            <a:endParaRPr sz="28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640"/>
              </a:spcBef>
            </a:pPr>
            <a:r>
              <a:rPr sz="28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10" dirty="0" smtClean="0">
                <a:latin typeface="Tahoma"/>
                <a:cs typeface="Tahoma"/>
              </a:rPr>
              <a:t>Most LAN uses 48-bit (6 bytes) physical address,</a:t>
            </a:r>
            <a:endParaRPr sz="2800" dirty="0">
              <a:latin typeface="Tahoma"/>
              <a:cs typeface="Tahoma"/>
            </a:endParaRPr>
          </a:p>
          <a:p>
            <a:pPr marL="485901" marR="50112">
              <a:lnSpc>
                <a:spcPct val="100585"/>
              </a:lnSpc>
              <a:spcBef>
                <a:spcPts val="434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e.g. 07-01-02-01-2C-4B (written as 12 hexadecimal digit)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30787">
              <a:lnSpc>
                <a:spcPct val="100585"/>
              </a:lnSpc>
              <a:spcBef>
                <a:spcPts val="1383"/>
              </a:spcBef>
            </a:pPr>
            <a:r>
              <a:rPr sz="3300" dirty="0" smtClean="0">
                <a:latin typeface="Tahoma"/>
                <a:cs typeface="Tahoma"/>
              </a:rPr>
              <a:t>Physical Address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141" y="1556267"/>
            <a:ext cx="9608359" cy="50413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 algn="just"/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10" dirty="0" smtClean="0">
                <a:latin typeface="Tahoma"/>
                <a:cs typeface="Tahoma"/>
              </a:rPr>
              <a:t>Physical addresses are not adequate in an </a:t>
            </a:r>
            <a:r>
              <a:rPr sz="3200" spc="10" dirty="0" smtClean="0">
                <a:latin typeface="Tahoma"/>
                <a:cs typeface="Tahoma"/>
              </a:rPr>
              <a:t>internetwork</a:t>
            </a:r>
            <a:r>
              <a:rPr lang="en-US" sz="3200" spc="10" dirty="0" smtClean="0">
                <a:latin typeface="Tahoma"/>
                <a:cs typeface="Tahoma"/>
              </a:rPr>
              <a:t> </a:t>
            </a:r>
            <a:r>
              <a:rPr sz="3200" spc="9" dirty="0" smtClean="0">
                <a:latin typeface="Tahoma"/>
                <a:cs typeface="Tahoma"/>
              </a:rPr>
              <a:t>environment </a:t>
            </a:r>
            <a:r>
              <a:rPr sz="3200" spc="9" dirty="0" smtClean="0">
                <a:latin typeface="Tahoma"/>
                <a:cs typeface="Tahoma"/>
              </a:rPr>
              <a:t>– a universal addressing system in which each host can be identified uniquely, regardless of the underlying physical </a:t>
            </a:r>
            <a:r>
              <a:rPr sz="3200" spc="9" dirty="0" smtClean="0">
                <a:latin typeface="Tahoma"/>
                <a:cs typeface="Tahoma"/>
              </a:rPr>
              <a:t>network</a:t>
            </a:r>
            <a:endParaRPr lang="en-US" sz="3200" spc="9" dirty="0" smtClean="0">
              <a:latin typeface="Tahoma"/>
              <a:cs typeface="Tahoma"/>
            </a:endParaRPr>
          </a:p>
          <a:p>
            <a:pPr marL="12700" marR="43635" algn="just"/>
            <a:endParaRPr sz="3200" dirty="0">
              <a:latin typeface="Tahoma"/>
              <a:cs typeface="Tahoma"/>
            </a:endParaRPr>
          </a:p>
          <a:p>
            <a:pPr marL="12700" marR="43635" algn="just">
              <a:spcBef>
                <a:spcPts val="641"/>
              </a:spcBef>
            </a:pPr>
            <a:r>
              <a:rPr sz="3200" dirty="0" smtClean="0">
                <a:latin typeface="Wingdings"/>
                <a:cs typeface="Wingdings"/>
              </a:rPr>
              <a:t></a:t>
            </a:r>
            <a:r>
              <a:rPr sz="3200" spc="234" dirty="0" smtClean="0">
                <a:latin typeface="Arial"/>
                <a:cs typeface="Arial"/>
              </a:rPr>
              <a:t> </a:t>
            </a:r>
            <a:r>
              <a:rPr sz="3200" spc="11" dirty="0" smtClean="0">
                <a:latin typeface="Tahoma"/>
                <a:cs typeface="Tahoma"/>
              </a:rPr>
              <a:t>IP address (32 bits)</a:t>
            </a:r>
            <a:endParaRPr sz="3200" dirty="0">
              <a:latin typeface="Tahoma"/>
              <a:cs typeface="Tahoma"/>
            </a:endParaRPr>
          </a:p>
          <a:p>
            <a:pPr marL="485902" marR="43635" algn="just">
              <a:spcBef>
                <a:spcPts val="539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9" dirty="0" smtClean="0">
                <a:latin typeface="Tahoma"/>
                <a:cs typeface="Tahoma"/>
              </a:rPr>
              <a:t>e.g. 132.24.75.9 (written as four decimal number)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4726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Internet Address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153" y="1541599"/>
            <a:ext cx="7229473" cy="5233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4726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Internet Address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3112" y="1988577"/>
            <a:ext cx="3749467" cy="3718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10" y="1556267"/>
            <a:ext cx="4797729" cy="48889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800" spc="12" dirty="0" smtClean="0">
                <a:latin typeface="Tahoma"/>
                <a:cs typeface="Tahoma"/>
              </a:rPr>
              <a:t>multiple processes may be</a:t>
            </a:r>
            <a:endParaRPr sz="2800" dirty="0">
              <a:latin typeface="Tahoma"/>
              <a:cs typeface="Tahoma"/>
            </a:endParaRPr>
          </a:p>
          <a:p>
            <a:pPr marL="367601" marR="43635">
              <a:lnSpc>
                <a:spcPct val="100585"/>
              </a:lnSpc>
            </a:pPr>
            <a:r>
              <a:rPr sz="2800" spc="10" dirty="0" smtClean="0">
                <a:latin typeface="Tahoma"/>
                <a:cs typeface="Tahoma"/>
              </a:rPr>
              <a:t>running at the same time</a:t>
            </a:r>
            <a:endParaRPr sz="2800" dirty="0">
              <a:latin typeface="Tahoma"/>
              <a:cs typeface="Tahoma"/>
            </a:endParaRPr>
          </a:p>
          <a:p>
            <a:pPr marL="367601" indent="-354901">
              <a:lnSpc>
                <a:spcPts val="2920"/>
              </a:lnSpc>
              <a:spcBef>
                <a:spcPts val="902"/>
              </a:spcBef>
            </a:pPr>
            <a:r>
              <a:rPr sz="28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11" dirty="0" smtClean="0">
                <a:latin typeface="Tahoma"/>
                <a:cs typeface="Tahoma"/>
              </a:rPr>
              <a:t>port addresses differentiate the communicating processes</a:t>
            </a:r>
            <a:endParaRPr sz="2800" dirty="0">
              <a:latin typeface="Tahoma"/>
              <a:cs typeface="Tahoma"/>
            </a:endParaRPr>
          </a:p>
          <a:p>
            <a:pPr marL="367601" marR="510159" indent="-354901">
              <a:lnSpc>
                <a:spcPct val="100585"/>
              </a:lnSpc>
              <a:spcBef>
                <a:spcPts val="416"/>
              </a:spcBef>
            </a:pPr>
            <a:r>
              <a:rPr sz="28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11" dirty="0" smtClean="0">
                <a:latin typeface="Tahoma"/>
                <a:cs typeface="Tahoma"/>
              </a:rPr>
              <a:t>in TCP/IP a port address is represented by one decimal number</a:t>
            </a:r>
            <a:endParaRPr sz="2800" dirty="0">
              <a:latin typeface="Tahoma"/>
              <a:cs typeface="Tahoma"/>
            </a:endParaRPr>
          </a:p>
          <a:p>
            <a:pPr marL="485902" marR="43635">
              <a:lnSpc>
                <a:spcPct val="100585"/>
              </a:lnSpc>
              <a:spcBef>
                <a:spcPts val="527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e.g. 80 (common port for HTTP)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31241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Port Address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2748" y="1556266"/>
            <a:ext cx="4235352" cy="17647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50112">
              <a:lnSpc>
                <a:spcPts val="2680"/>
              </a:lnSpc>
            </a:pPr>
            <a:r>
              <a:rPr sz="2500" spc="21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9" dirty="0" smtClean="0">
                <a:latin typeface="Tahoma"/>
                <a:cs typeface="Tahoma"/>
              </a:rPr>
              <a:t>Static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493"/>
              </a:spcBef>
            </a:pPr>
            <a:r>
              <a:rPr sz="3200" spc="21" dirty="0" smtClean="0">
                <a:latin typeface="Wingdings"/>
                <a:cs typeface="Wingdings"/>
              </a:rPr>
              <a:t></a:t>
            </a:r>
            <a:r>
              <a:rPr sz="3200" spc="234" dirty="0" smtClean="0">
                <a:latin typeface="Arial"/>
                <a:cs typeface="Arial"/>
              </a:rPr>
              <a:t> </a:t>
            </a:r>
            <a:r>
              <a:rPr sz="3200" spc="12" dirty="0" smtClean="0">
                <a:latin typeface="Tahoma"/>
                <a:cs typeface="Tahoma"/>
              </a:rPr>
              <a:t>Dynamic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31241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IP Addressing (Internet Address)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808" y="1853600"/>
            <a:ext cx="3255857" cy="4189883"/>
          </a:xfrm>
          <a:custGeom>
            <a:avLst/>
            <a:gdLst/>
            <a:ahLst/>
            <a:cxnLst/>
            <a:rect l="l" t="t" r="r" b="b"/>
            <a:pathLst>
              <a:path w="3255857" h="4189883">
                <a:moveTo>
                  <a:pt x="0" y="0"/>
                </a:moveTo>
                <a:lnTo>
                  <a:pt x="3240972" y="153198"/>
                </a:lnTo>
                <a:lnTo>
                  <a:pt x="3255857" y="4189883"/>
                </a:lnTo>
                <a:lnTo>
                  <a:pt x="60895" y="3881640"/>
                </a:lnTo>
                <a:lnTo>
                  <a:pt x="0" y="0"/>
                </a:lnTo>
                <a:close/>
              </a:path>
            </a:pathLst>
          </a:custGeom>
          <a:solidFill>
            <a:srgbClr val="C1D6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808" y="1853600"/>
            <a:ext cx="3255857" cy="4189883"/>
          </a:xfrm>
          <a:custGeom>
            <a:avLst/>
            <a:gdLst/>
            <a:ahLst/>
            <a:cxnLst/>
            <a:rect l="l" t="t" r="r" b="b"/>
            <a:pathLst>
              <a:path w="3255857" h="4189883">
                <a:moveTo>
                  <a:pt x="0" y="0"/>
                </a:moveTo>
                <a:lnTo>
                  <a:pt x="3240972" y="153198"/>
                </a:lnTo>
                <a:lnTo>
                  <a:pt x="3255857" y="4189883"/>
                </a:lnTo>
                <a:lnTo>
                  <a:pt x="60895" y="3881640"/>
                </a:lnTo>
                <a:lnTo>
                  <a:pt x="0" y="0"/>
                </a:lnTo>
                <a:close/>
              </a:path>
            </a:pathLst>
          </a:custGeom>
          <a:ln w="15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2896" y="1984650"/>
            <a:ext cx="3259917" cy="3889023"/>
          </a:xfrm>
          <a:custGeom>
            <a:avLst/>
            <a:gdLst/>
            <a:ahLst/>
            <a:cxnLst/>
            <a:rect l="l" t="t" r="r" b="b"/>
            <a:pathLst>
              <a:path w="3259917" h="3889023">
                <a:moveTo>
                  <a:pt x="17591" y="3889023"/>
                </a:moveTo>
                <a:lnTo>
                  <a:pt x="0" y="131048"/>
                </a:lnTo>
                <a:lnTo>
                  <a:pt x="3259917" y="0"/>
                </a:lnTo>
                <a:lnTo>
                  <a:pt x="2874248" y="3839187"/>
                </a:lnTo>
                <a:lnTo>
                  <a:pt x="17591" y="3889023"/>
                </a:lnTo>
                <a:close/>
              </a:path>
            </a:pathLst>
          </a:custGeom>
          <a:solidFill>
            <a:srgbClr val="E6FF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896" y="1984650"/>
            <a:ext cx="3259917" cy="3889023"/>
          </a:xfrm>
          <a:custGeom>
            <a:avLst/>
            <a:gdLst/>
            <a:ahLst/>
            <a:cxnLst/>
            <a:rect l="l" t="t" r="r" b="b"/>
            <a:pathLst>
              <a:path w="3259917" h="3889023">
                <a:moveTo>
                  <a:pt x="17591" y="3889023"/>
                </a:moveTo>
                <a:lnTo>
                  <a:pt x="0" y="131048"/>
                </a:lnTo>
                <a:lnTo>
                  <a:pt x="3259917" y="0"/>
                </a:lnTo>
                <a:lnTo>
                  <a:pt x="2874248" y="3839187"/>
                </a:lnTo>
                <a:lnTo>
                  <a:pt x="17591" y="3889023"/>
                </a:lnTo>
                <a:close/>
              </a:path>
            </a:pathLst>
          </a:custGeom>
          <a:ln w="15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2923" y="3391121"/>
            <a:ext cx="230048" cy="420834"/>
          </a:xfrm>
          <a:custGeom>
            <a:avLst/>
            <a:gdLst/>
            <a:ahLst/>
            <a:cxnLst/>
            <a:rect l="l" t="t" r="r" b="b"/>
            <a:pathLst>
              <a:path w="230048" h="420834">
                <a:moveTo>
                  <a:pt x="1353" y="138432"/>
                </a:moveTo>
                <a:lnTo>
                  <a:pt x="4059" y="129203"/>
                </a:lnTo>
                <a:lnTo>
                  <a:pt x="6766" y="121820"/>
                </a:lnTo>
                <a:lnTo>
                  <a:pt x="12179" y="107054"/>
                </a:lnTo>
                <a:lnTo>
                  <a:pt x="20298" y="97825"/>
                </a:lnTo>
                <a:lnTo>
                  <a:pt x="29770" y="90442"/>
                </a:lnTo>
                <a:lnTo>
                  <a:pt x="39243" y="86751"/>
                </a:lnTo>
                <a:lnTo>
                  <a:pt x="47362" y="83059"/>
                </a:lnTo>
                <a:lnTo>
                  <a:pt x="55482" y="81213"/>
                </a:lnTo>
                <a:lnTo>
                  <a:pt x="59541" y="81213"/>
                </a:lnTo>
                <a:lnTo>
                  <a:pt x="62248" y="83059"/>
                </a:lnTo>
                <a:lnTo>
                  <a:pt x="96078" y="0"/>
                </a:lnTo>
                <a:lnTo>
                  <a:pt x="230048" y="110745"/>
                </a:lnTo>
                <a:lnTo>
                  <a:pt x="196217" y="420834"/>
                </a:lnTo>
                <a:lnTo>
                  <a:pt x="9472" y="247332"/>
                </a:lnTo>
                <a:lnTo>
                  <a:pt x="8119" y="241795"/>
                </a:lnTo>
                <a:lnTo>
                  <a:pt x="5412" y="232566"/>
                </a:lnTo>
                <a:lnTo>
                  <a:pt x="4059" y="225183"/>
                </a:lnTo>
                <a:lnTo>
                  <a:pt x="4059" y="217800"/>
                </a:lnTo>
                <a:lnTo>
                  <a:pt x="2706" y="208571"/>
                </a:lnTo>
                <a:lnTo>
                  <a:pt x="2706" y="201188"/>
                </a:lnTo>
                <a:lnTo>
                  <a:pt x="1353" y="190113"/>
                </a:lnTo>
                <a:lnTo>
                  <a:pt x="0" y="179039"/>
                </a:lnTo>
                <a:lnTo>
                  <a:pt x="0" y="147661"/>
                </a:lnTo>
                <a:lnTo>
                  <a:pt x="1353" y="138432"/>
                </a:lnTo>
                <a:close/>
              </a:path>
            </a:pathLst>
          </a:custGeom>
          <a:solidFill>
            <a:srgbClr val="DDB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2923" y="3391121"/>
            <a:ext cx="230048" cy="420834"/>
          </a:xfrm>
          <a:custGeom>
            <a:avLst/>
            <a:gdLst/>
            <a:ahLst/>
            <a:cxnLst/>
            <a:rect l="l" t="t" r="r" b="b"/>
            <a:pathLst>
              <a:path w="230048" h="420834">
                <a:moveTo>
                  <a:pt x="96078" y="0"/>
                </a:moveTo>
                <a:lnTo>
                  <a:pt x="62248" y="83059"/>
                </a:lnTo>
                <a:lnTo>
                  <a:pt x="59541" y="81213"/>
                </a:lnTo>
                <a:lnTo>
                  <a:pt x="55482" y="81213"/>
                </a:lnTo>
                <a:lnTo>
                  <a:pt x="47362" y="83059"/>
                </a:lnTo>
                <a:lnTo>
                  <a:pt x="39243" y="86751"/>
                </a:lnTo>
                <a:lnTo>
                  <a:pt x="29770" y="90442"/>
                </a:lnTo>
                <a:lnTo>
                  <a:pt x="20298" y="97825"/>
                </a:lnTo>
                <a:lnTo>
                  <a:pt x="12179" y="107054"/>
                </a:lnTo>
                <a:lnTo>
                  <a:pt x="6766" y="121820"/>
                </a:lnTo>
                <a:lnTo>
                  <a:pt x="4059" y="129203"/>
                </a:lnTo>
                <a:lnTo>
                  <a:pt x="1353" y="138432"/>
                </a:lnTo>
                <a:lnTo>
                  <a:pt x="0" y="147661"/>
                </a:lnTo>
                <a:lnTo>
                  <a:pt x="0" y="158735"/>
                </a:lnTo>
                <a:lnTo>
                  <a:pt x="0" y="167964"/>
                </a:lnTo>
                <a:lnTo>
                  <a:pt x="0" y="179039"/>
                </a:lnTo>
                <a:lnTo>
                  <a:pt x="1353" y="190113"/>
                </a:lnTo>
                <a:lnTo>
                  <a:pt x="2706" y="201188"/>
                </a:lnTo>
                <a:lnTo>
                  <a:pt x="2706" y="208571"/>
                </a:lnTo>
                <a:lnTo>
                  <a:pt x="4059" y="217800"/>
                </a:lnTo>
                <a:lnTo>
                  <a:pt x="4059" y="225183"/>
                </a:lnTo>
                <a:lnTo>
                  <a:pt x="5412" y="232566"/>
                </a:lnTo>
                <a:lnTo>
                  <a:pt x="8119" y="241795"/>
                </a:lnTo>
                <a:lnTo>
                  <a:pt x="9472" y="247332"/>
                </a:lnTo>
                <a:lnTo>
                  <a:pt x="196217" y="420834"/>
                </a:lnTo>
                <a:lnTo>
                  <a:pt x="230048" y="110745"/>
                </a:lnTo>
                <a:lnTo>
                  <a:pt x="96078" y="0"/>
                </a:lnTo>
                <a:close/>
              </a:path>
            </a:pathLst>
          </a:custGeom>
          <a:ln w="14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570" y="3426191"/>
            <a:ext cx="212456" cy="212262"/>
          </a:xfrm>
          <a:custGeom>
            <a:avLst/>
            <a:gdLst/>
            <a:ahLst/>
            <a:cxnLst/>
            <a:rect l="l" t="t" r="r" b="b"/>
            <a:pathLst>
              <a:path w="212456" h="212262">
                <a:moveTo>
                  <a:pt x="85253" y="193805"/>
                </a:moveTo>
                <a:lnTo>
                  <a:pt x="46009" y="212262"/>
                </a:lnTo>
                <a:lnTo>
                  <a:pt x="1353" y="162427"/>
                </a:lnTo>
                <a:lnTo>
                  <a:pt x="0" y="158735"/>
                </a:lnTo>
                <a:lnTo>
                  <a:pt x="0" y="110746"/>
                </a:lnTo>
                <a:lnTo>
                  <a:pt x="1353" y="99671"/>
                </a:lnTo>
                <a:lnTo>
                  <a:pt x="4059" y="90442"/>
                </a:lnTo>
                <a:lnTo>
                  <a:pt x="5412" y="79368"/>
                </a:lnTo>
                <a:lnTo>
                  <a:pt x="6766" y="73830"/>
                </a:lnTo>
                <a:lnTo>
                  <a:pt x="10825" y="66447"/>
                </a:lnTo>
                <a:lnTo>
                  <a:pt x="14885" y="62756"/>
                </a:lnTo>
                <a:lnTo>
                  <a:pt x="23004" y="55373"/>
                </a:lnTo>
                <a:lnTo>
                  <a:pt x="31124" y="51681"/>
                </a:lnTo>
                <a:lnTo>
                  <a:pt x="41949" y="46144"/>
                </a:lnTo>
                <a:lnTo>
                  <a:pt x="63601" y="46144"/>
                </a:lnTo>
                <a:lnTo>
                  <a:pt x="64954" y="0"/>
                </a:lnTo>
                <a:lnTo>
                  <a:pt x="212456" y="75676"/>
                </a:lnTo>
                <a:lnTo>
                  <a:pt x="178625" y="112591"/>
                </a:lnTo>
                <a:lnTo>
                  <a:pt x="173212" y="110746"/>
                </a:lnTo>
                <a:lnTo>
                  <a:pt x="165093" y="101516"/>
                </a:lnTo>
                <a:lnTo>
                  <a:pt x="156974" y="97825"/>
                </a:lnTo>
                <a:lnTo>
                  <a:pt x="148854" y="92288"/>
                </a:lnTo>
                <a:lnTo>
                  <a:pt x="139382" y="88596"/>
                </a:lnTo>
                <a:lnTo>
                  <a:pt x="129909" y="86750"/>
                </a:lnTo>
                <a:lnTo>
                  <a:pt x="117730" y="83059"/>
                </a:lnTo>
                <a:lnTo>
                  <a:pt x="105551" y="81213"/>
                </a:lnTo>
                <a:lnTo>
                  <a:pt x="94725" y="79368"/>
                </a:lnTo>
                <a:lnTo>
                  <a:pt x="64954" y="79368"/>
                </a:lnTo>
                <a:lnTo>
                  <a:pt x="63601" y="81213"/>
                </a:lnTo>
                <a:lnTo>
                  <a:pt x="63601" y="86750"/>
                </a:lnTo>
                <a:lnTo>
                  <a:pt x="62248" y="94134"/>
                </a:lnTo>
                <a:lnTo>
                  <a:pt x="58188" y="107054"/>
                </a:lnTo>
                <a:lnTo>
                  <a:pt x="50069" y="118128"/>
                </a:lnTo>
                <a:lnTo>
                  <a:pt x="41949" y="129203"/>
                </a:lnTo>
                <a:lnTo>
                  <a:pt x="33830" y="138432"/>
                </a:lnTo>
                <a:lnTo>
                  <a:pt x="31124" y="142123"/>
                </a:lnTo>
                <a:lnTo>
                  <a:pt x="51422" y="149507"/>
                </a:lnTo>
                <a:lnTo>
                  <a:pt x="75780" y="119974"/>
                </a:lnTo>
                <a:lnTo>
                  <a:pt x="78487" y="119974"/>
                </a:lnTo>
                <a:lnTo>
                  <a:pt x="83899" y="118128"/>
                </a:lnTo>
                <a:lnTo>
                  <a:pt x="89312" y="119974"/>
                </a:lnTo>
                <a:lnTo>
                  <a:pt x="94725" y="129203"/>
                </a:lnTo>
                <a:lnTo>
                  <a:pt x="93372" y="136586"/>
                </a:lnTo>
                <a:lnTo>
                  <a:pt x="93372" y="147661"/>
                </a:lnTo>
                <a:lnTo>
                  <a:pt x="92019" y="156889"/>
                </a:lnTo>
                <a:lnTo>
                  <a:pt x="90666" y="167964"/>
                </a:lnTo>
                <a:lnTo>
                  <a:pt x="86606" y="177193"/>
                </a:lnTo>
                <a:lnTo>
                  <a:pt x="85253" y="184576"/>
                </a:lnTo>
                <a:lnTo>
                  <a:pt x="85253" y="193805"/>
                </a:lnTo>
                <a:close/>
              </a:path>
            </a:pathLst>
          </a:custGeom>
          <a:solidFill>
            <a:srgbClr val="C199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1570" y="3426191"/>
            <a:ext cx="212456" cy="212262"/>
          </a:xfrm>
          <a:custGeom>
            <a:avLst/>
            <a:gdLst/>
            <a:ahLst/>
            <a:cxnLst/>
            <a:rect l="l" t="t" r="r" b="b"/>
            <a:pathLst>
              <a:path w="212456" h="212262">
                <a:moveTo>
                  <a:pt x="212456" y="75676"/>
                </a:moveTo>
                <a:lnTo>
                  <a:pt x="178625" y="112591"/>
                </a:lnTo>
                <a:lnTo>
                  <a:pt x="173212" y="110746"/>
                </a:lnTo>
                <a:lnTo>
                  <a:pt x="165093" y="101516"/>
                </a:lnTo>
                <a:lnTo>
                  <a:pt x="156974" y="97825"/>
                </a:lnTo>
                <a:lnTo>
                  <a:pt x="148854" y="92288"/>
                </a:lnTo>
                <a:lnTo>
                  <a:pt x="139382" y="88596"/>
                </a:lnTo>
                <a:lnTo>
                  <a:pt x="129909" y="86750"/>
                </a:lnTo>
                <a:lnTo>
                  <a:pt x="117730" y="83059"/>
                </a:lnTo>
                <a:lnTo>
                  <a:pt x="105551" y="81213"/>
                </a:lnTo>
                <a:lnTo>
                  <a:pt x="94725" y="79368"/>
                </a:lnTo>
                <a:lnTo>
                  <a:pt x="85253" y="79368"/>
                </a:lnTo>
                <a:lnTo>
                  <a:pt x="75780" y="79368"/>
                </a:lnTo>
                <a:lnTo>
                  <a:pt x="69014" y="79368"/>
                </a:lnTo>
                <a:lnTo>
                  <a:pt x="64954" y="79368"/>
                </a:lnTo>
                <a:lnTo>
                  <a:pt x="63601" y="81213"/>
                </a:lnTo>
                <a:lnTo>
                  <a:pt x="63601" y="86750"/>
                </a:lnTo>
                <a:lnTo>
                  <a:pt x="62248" y="94134"/>
                </a:lnTo>
                <a:lnTo>
                  <a:pt x="58188" y="107054"/>
                </a:lnTo>
                <a:lnTo>
                  <a:pt x="50069" y="118128"/>
                </a:lnTo>
                <a:lnTo>
                  <a:pt x="41949" y="129203"/>
                </a:lnTo>
                <a:lnTo>
                  <a:pt x="33830" y="138432"/>
                </a:lnTo>
                <a:lnTo>
                  <a:pt x="31124" y="142123"/>
                </a:lnTo>
                <a:lnTo>
                  <a:pt x="51422" y="149507"/>
                </a:lnTo>
                <a:lnTo>
                  <a:pt x="75780" y="119974"/>
                </a:lnTo>
                <a:lnTo>
                  <a:pt x="78487" y="119974"/>
                </a:lnTo>
                <a:lnTo>
                  <a:pt x="83899" y="118128"/>
                </a:lnTo>
                <a:lnTo>
                  <a:pt x="89312" y="119974"/>
                </a:lnTo>
                <a:lnTo>
                  <a:pt x="94725" y="129203"/>
                </a:lnTo>
                <a:lnTo>
                  <a:pt x="93372" y="136586"/>
                </a:lnTo>
                <a:lnTo>
                  <a:pt x="93372" y="147661"/>
                </a:lnTo>
                <a:lnTo>
                  <a:pt x="92019" y="156889"/>
                </a:lnTo>
                <a:lnTo>
                  <a:pt x="90666" y="167964"/>
                </a:lnTo>
                <a:lnTo>
                  <a:pt x="86606" y="177193"/>
                </a:lnTo>
                <a:lnTo>
                  <a:pt x="85253" y="184576"/>
                </a:lnTo>
                <a:lnTo>
                  <a:pt x="85253" y="191959"/>
                </a:lnTo>
                <a:lnTo>
                  <a:pt x="85253" y="193805"/>
                </a:lnTo>
                <a:lnTo>
                  <a:pt x="46009" y="212262"/>
                </a:lnTo>
                <a:lnTo>
                  <a:pt x="1353" y="162427"/>
                </a:lnTo>
                <a:lnTo>
                  <a:pt x="0" y="158735"/>
                </a:lnTo>
                <a:lnTo>
                  <a:pt x="0" y="153198"/>
                </a:lnTo>
                <a:lnTo>
                  <a:pt x="0" y="143969"/>
                </a:lnTo>
                <a:lnTo>
                  <a:pt x="0" y="134740"/>
                </a:lnTo>
                <a:lnTo>
                  <a:pt x="0" y="121820"/>
                </a:lnTo>
                <a:lnTo>
                  <a:pt x="0" y="110746"/>
                </a:lnTo>
                <a:lnTo>
                  <a:pt x="1353" y="99671"/>
                </a:lnTo>
                <a:lnTo>
                  <a:pt x="4059" y="90442"/>
                </a:lnTo>
                <a:lnTo>
                  <a:pt x="5412" y="79368"/>
                </a:lnTo>
                <a:lnTo>
                  <a:pt x="6766" y="73830"/>
                </a:lnTo>
                <a:lnTo>
                  <a:pt x="10825" y="66447"/>
                </a:lnTo>
                <a:lnTo>
                  <a:pt x="14885" y="62756"/>
                </a:lnTo>
                <a:lnTo>
                  <a:pt x="23004" y="55373"/>
                </a:lnTo>
                <a:lnTo>
                  <a:pt x="31124" y="51681"/>
                </a:lnTo>
                <a:lnTo>
                  <a:pt x="41949" y="46144"/>
                </a:lnTo>
                <a:lnTo>
                  <a:pt x="51422" y="46144"/>
                </a:lnTo>
                <a:lnTo>
                  <a:pt x="59541" y="46144"/>
                </a:lnTo>
                <a:lnTo>
                  <a:pt x="63601" y="46144"/>
                </a:lnTo>
                <a:lnTo>
                  <a:pt x="64954" y="0"/>
                </a:lnTo>
                <a:lnTo>
                  <a:pt x="212456" y="75676"/>
                </a:lnTo>
                <a:close/>
              </a:path>
            </a:pathLst>
          </a:custGeom>
          <a:ln w="15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185" y="3520325"/>
            <a:ext cx="1036570" cy="1620580"/>
          </a:xfrm>
          <a:custGeom>
            <a:avLst/>
            <a:gdLst/>
            <a:ahLst/>
            <a:cxnLst/>
            <a:rect l="l" t="t" r="r" b="b"/>
            <a:pathLst>
              <a:path w="1036570" h="1620580">
                <a:moveTo>
                  <a:pt x="912073" y="1620580"/>
                </a:moveTo>
                <a:lnTo>
                  <a:pt x="0" y="1009632"/>
                </a:lnTo>
                <a:lnTo>
                  <a:pt x="0" y="1007786"/>
                </a:lnTo>
                <a:lnTo>
                  <a:pt x="4059" y="1005941"/>
                </a:lnTo>
                <a:lnTo>
                  <a:pt x="10825" y="1004095"/>
                </a:lnTo>
                <a:lnTo>
                  <a:pt x="17591" y="1000403"/>
                </a:lnTo>
                <a:lnTo>
                  <a:pt x="27064" y="994866"/>
                </a:lnTo>
                <a:lnTo>
                  <a:pt x="37890" y="989329"/>
                </a:lnTo>
                <a:lnTo>
                  <a:pt x="50069" y="985637"/>
                </a:lnTo>
                <a:lnTo>
                  <a:pt x="64954" y="980100"/>
                </a:lnTo>
                <a:lnTo>
                  <a:pt x="78487" y="974563"/>
                </a:lnTo>
                <a:lnTo>
                  <a:pt x="94725" y="967180"/>
                </a:lnTo>
                <a:lnTo>
                  <a:pt x="110964" y="963488"/>
                </a:lnTo>
                <a:lnTo>
                  <a:pt x="127203" y="957951"/>
                </a:lnTo>
                <a:lnTo>
                  <a:pt x="143441" y="952414"/>
                </a:lnTo>
                <a:lnTo>
                  <a:pt x="159680" y="948722"/>
                </a:lnTo>
                <a:lnTo>
                  <a:pt x="175919" y="943185"/>
                </a:lnTo>
                <a:lnTo>
                  <a:pt x="190804" y="941339"/>
                </a:lnTo>
                <a:lnTo>
                  <a:pt x="204336" y="937647"/>
                </a:lnTo>
                <a:lnTo>
                  <a:pt x="217869" y="933956"/>
                </a:lnTo>
                <a:lnTo>
                  <a:pt x="228694" y="930264"/>
                </a:lnTo>
                <a:lnTo>
                  <a:pt x="299062" y="930264"/>
                </a:lnTo>
                <a:lnTo>
                  <a:pt x="304475" y="932110"/>
                </a:lnTo>
                <a:lnTo>
                  <a:pt x="305828" y="933956"/>
                </a:lnTo>
                <a:lnTo>
                  <a:pt x="389728" y="0"/>
                </a:lnTo>
                <a:lnTo>
                  <a:pt x="694204" y="310088"/>
                </a:lnTo>
                <a:lnTo>
                  <a:pt x="1036570" y="699544"/>
                </a:lnTo>
                <a:lnTo>
                  <a:pt x="1023037" y="1565207"/>
                </a:lnTo>
                <a:lnTo>
                  <a:pt x="912073" y="1620580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7185" y="3520325"/>
            <a:ext cx="1036570" cy="1620580"/>
          </a:xfrm>
          <a:custGeom>
            <a:avLst/>
            <a:gdLst/>
            <a:ahLst/>
            <a:cxnLst/>
            <a:rect l="l" t="t" r="r" b="b"/>
            <a:pathLst>
              <a:path w="1036570" h="1620580">
                <a:moveTo>
                  <a:pt x="694204" y="310088"/>
                </a:moveTo>
                <a:lnTo>
                  <a:pt x="389728" y="0"/>
                </a:lnTo>
                <a:lnTo>
                  <a:pt x="305828" y="933956"/>
                </a:lnTo>
                <a:lnTo>
                  <a:pt x="304475" y="932110"/>
                </a:lnTo>
                <a:lnTo>
                  <a:pt x="299062" y="930264"/>
                </a:lnTo>
                <a:lnTo>
                  <a:pt x="293649" y="930264"/>
                </a:lnTo>
                <a:lnTo>
                  <a:pt x="289590" y="930264"/>
                </a:lnTo>
                <a:lnTo>
                  <a:pt x="228694" y="930264"/>
                </a:lnTo>
                <a:lnTo>
                  <a:pt x="217869" y="933956"/>
                </a:lnTo>
                <a:lnTo>
                  <a:pt x="204336" y="937647"/>
                </a:lnTo>
                <a:lnTo>
                  <a:pt x="190804" y="941339"/>
                </a:lnTo>
                <a:lnTo>
                  <a:pt x="175919" y="943185"/>
                </a:lnTo>
                <a:lnTo>
                  <a:pt x="159680" y="948722"/>
                </a:lnTo>
                <a:lnTo>
                  <a:pt x="143441" y="952414"/>
                </a:lnTo>
                <a:lnTo>
                  <a:pt x="127203" y="957951"/>
                </a:lnTo>
                <a:lnTo>
                  <a:pt x="110964" y="963488"/>
                </a:lnTo>
                <a:lnTo>
                  <a:pt x="94725" y="967180"/>
                </a:lnTo>
                <a:lnTo>
                  <a:pt x="78487" y="974563"/>
                </a:lnTo>
                <a:lnTo>
                  <a:pt x="64954" y="980100"/>
                </a:lnTo>
                <a:lnTo>
                  <a:pt x="50069" y="985637"/>
                </a:lnTo>
                <a:lnTo>
                  <a:pt x="37890" y="989329"/>
                </a:lnTo>
                <a:lnTo>
                  <a:pt x="27064" y="994866"/>
                </a:lnTo>
                <a:lnTo>
                  <a:pt x="17591" y="1000403"/>
                </a:lnTo>
                <a:lnTo>
                  <a:pt x="10825" y="1004095"/>
                </a:lnTo>
                <a:lnTo>
                  <a:pt x="4059" y="1005941"/>
                </a:lnTo>
                <a:lnTo>
                  <a:pt x="0" y="1007786"/>
                </a:lnTo>
                <a:lnTo>
                  <a:pt x="0" y="1009632"/>
                </a:lnTo>
                <a:lnTo>
                  <a:pt x="912073" y="1620580"/>
                </a:lnTo>
                <a:lnTo>
                  <a:pt x="1023037" y="1565207"/>
                </a:lnTo>
                <a:lnTo>
                  <a:pt x="1036570" y="699544"/>
                </a:lnTo>
                <a:lnTo>
                  <a:pt x="694204" y="310088"/>
                </a:lnTo>
                <a:close/>
              </a:path>
            </a:pathLst>
          </a:custGeom>
          <a:ln w="14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9445" y="2918606"/>
            <a:ext cx="1829559" cy="2229682"/>
          </a:xfrm>
          <a:custGeom>
            <a:avLst/>
            <a:gdLst/>
            <a:ahLst/>
            <a:cxnLst/>
            <a:rect l="l" t="t" r="r" b="b"/>
            <a:pathLst>
              <a:path w="1829559" h="2229682">
                <a:moveTo>
                  <a:pt x="87959" y="503893"/>
                </a:moveTo>
                <a:lnTo>
                  <a:pt x="116377" y="251023"/>
                </a:lnTo>
                <a:lnTo>
                  <a:pt x="120436" y="249178"/>
                </a:lnTo>
                <a:lnTo>
                  <a:pt x="133969" y="243640"/>
                </a:lnTo>
                <a:lnTo>
                  <a:pt x="154267" y="234411"/>
                </a:lnTo>
                <a:lnTo>
                  <a:pt x="184038" y="223337"/>
                </a:lnTo>
                <a:lnTo>
                  <a:pt x="217869" y="208571"/>
                </a:lnTo>
                <a:lnTo>
                  <a:pt x="257112" y="193805"/>
                </a:lnTo>
                <a:lnTo>
                  <a:pt x="304475" y="177193"/>
                </a:lnTo>
                <a:lnTo>
                  <a:pt x="354544" y="158735"/>
                </a:lnTo>
                <a:lnTo>
                  <a:pt x="407320" y="140278"/>
                </a:lnTo>
                <a:lnTo>
                  <a:pt x="464155" y="119974"/>
                </a:lnTo>
                <a:lnTo>
                  <a:pt x="522344" y="101516"/>
                </a:lnTo>
                <a:lnTo>
                  <a:pt x="583239" y="84905"/>
                </a:lnTo>
                <a:lnTo>
                  <a:pt x="644134" y="66447"/>
                </a:lnTo>
                <a:lnTo>
                  <a:pt x="705029" y="51681"/>
                </a:lnTo>
                <a:lnTo>
                  <a:pt x="764571" y="38760"/>
                </a:lnTo>
                <a:lnTo>
                  <a:pt x="825466" y="27686"/>
                </a:lnTo>
                <a:lnTo>
                  <a:pt x="880949" y="16611"/>
                </a:lnTo>
                <a:lnTo>
                  <a:pt x="936431" y="9228"/>
                </a:lnTo>
                <a:lnTo>
                  <a:pt x="989207" y="3691"/>
                </a:lnTo>
                <a:lnTo>
                  <a:pt x="1039276" y="1846"/>
                </a:lnTo>
                <a:lnTo>
                  <a:pt x="1085285" y="0"/>
                </a:lnTo>
                <a:lnTo>
                  <a:pt x="1129942" y="1846"/>
                </a:lnTo>
                <a:lnTo>
                  <a:pt x="1169185" y="1846"/>
                </a:lnTo>
                <a:lnTo>
                  <a:pt x="1207076" y="5537"/>
                </a:lnTo>
                <a:lnTo>
                  <a:pt x="1239553" y="7382"/>
                </a:lnTo>
                <a:lnTo>
                  <a:pt x="1270677" y="9228"/>
                </a:lnTo>
                <a:lnTo>
                  <a:pt x="1295035" y="12920"/>
                </a:lnTo>
                <a:lnTo>
                  <a:pt x="1316687" y="18457"/>
                </a:lnTo>
                <a:lnTo>
                  <a:pt x="1332926" y="20303"/>
                </a:lnTo>
                <a:lnTo>
                  <a:pt x="1345105" y="23994"/>
                </a:lnTo>
                <a:lnTo>
                  <a:pt x="1353224" y="25840"/>
                </a:lnTo>
                <a:lnTo>
                  <a:pt x="1357284" y="27686"/>
                </a:lnTo>
                <a:lnTo>
                  <a:pt x="1657699" y="681086"/>
                </a:lnTo>
                <a:lnTo>
                  <a:pt x="1663112" y="970871"/>
                </a:lnTo>
                <a:lnTo>
                  <a:pt x="1829559" y="1349253"/>
                </a:lnTo>
                <a:lnTo>
                  <a:pt x="1722654" y="1993424"/>
                </a:lnTo>
                <a:lnTo>
                  <a:pt x="1657699" y="2026648"/>
                </a:lnTo>
                <a:lnTo>
                  <a:pt x="1239553" y="2124473"/>
                </a:lnTo>
                <a:lnTo>
                  <a:pt x="454683" y="2229682"/>
                </a:lnTo>
                <a:lnTo>
                  <a:pt x="23004" y="1873450"/>
                </a:lnTo>
                <a:lnTo>
                  <a:pt x="0" y="1784853"/>
                </a:lnTo>
                <a:lnTo>
                  <a:pt x="87959" y="503893"/>
                </a:lnTo>
                <a:close/>
              </a:path>
            </a:pathLst>
          </a:custGeom>
          <a:solidFill>
            <a:srgbClr val="FF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9445" y="2918606"/>
            <a:ext cx="1829559" cy="2229682"/>
          </a:xfrm>
          <a:custGeom>
            <a:avLst/>
            <a:gdLst/>
            <a:ahLst/>
            <a:cxnLst/>
            <a:rect l="l" t="t" r="r" b="b"/>
            <a:pathLst>
              <a:path w="1829559" h="2229682">
                <a:moveTo>
                  <a:pt x="116377" y="251023"/>
                </a:moveTo>
                <a:lnTo>
                  <a:pt x="120436" y="249178"/>
                </a:lnTo>
                <a:lnTo>
                  <a:pt x="133969" y="243640"/>
                </a:lnTo>
                <a:lnTo>
                  <a:pt x="154267" y="234411"/>
                </a:lnTo>
                <a:lnTo>
                  <a:pt x="184038" y="223337"/>
                </a:lnTo>
                <a:lnTo>
                  <a:pt x="217869" y="208571"/>
                </a:lnTo>
                <a:lnTo>
                  <a:pt x="257112" y="193805"/>
                </a:lnTo>
                <a:lnTo>
                  <a:pt x="304475" y="177193"/>
                </a:lnTo>
                <a:lnTo>
                  <a:pt x="354544" y="158735"/>
                </a:lnTo>
                <a:lnTo>
                  <a:pt x="407320" y="140278"/>
                </a:lnTo>
                <a:lnTo>
                  <a:pt x="464155" y="119974"/>
                </a:lnTo>
                <a:lnTo>
                  <a:pt x="522344" y="101516"/>
                </a:lnTo>
                <a:lnTo>
                  <a:pt x="583239" y="84905"/>
                </a:lnTo>
                <a:lnTo>
                  <a:pt x="644134" y="66447"/>
                </a:lnTo>
                <a:lnTo>
                  <a:pt x="705029" y="51681"/>
                </a:lnTo>
                <a:lnTo>
                  <a:pt x="764571" y="38760"/>
                </a:lnTo>
                <a:lnTo>
                  <a:pt x="825466" y="27686"/>
                </a:lnTo>
                <a:lnTo>
                  <a:pt x="880949" y="16611"/>
                </a:lnTo>
                <a:lnTo>
                  <a:pt x="936431" y="9228"/>
                </a:lnTo>
                <a:lnTo>
                  <a:pt x="989207" y="3691"/>
                </a:lnTo>
                <a:lnTo>
                  <a:pt x="1039276" y="1846"/>
                </a:lnTo>
                <a:lnTo>
                  <a:pt x="1085285" y="0"/>
                </a:lnTo>
                <a:lnTo>
                  <a:pt x="1129942" y="1846"/>
                </a:lnTo>
                <a:lnTo>
                  <a:pt x="1169185" y="1846"/>
                </a:lnTo>
                <a:lnTo>
                  <a:pt x="1207076" y="5537"/>
                </a:lnTo>
                <a:lnTo>
                  <a:pt x="1239553" y="7382"/>
                </a:lnTo>
                <a:lnTo>
                  <a:pt x="1270677" y="9228"/>
                </a:lnTo>
                <a:lnTo>
                  <a:pt x="1295035" y="12920"/>
                </a:lnTo>
                <a:lnTo>
                  <a:pt x="1316687" y="18457"/>
                </a:lnTo>
                <a:lnTo>
                  <a:pt x="1332926" y="20303"/>
                </a:lnTo>
                <a:lnTo>
                  <a:pt x="1345105" y="23994"/>
                </a:lnTo>
                <a:lnTo>
                  <a:pt x="1353224" y="25840"/>
                </a:lnTo>
                <a:lnTo>
                  <a:pt x="1357284" y="27686"/>
                </a:lnTo>
                <a:lnTo>
                  <a:pt x="1657699" y="681086"/>
                </a:lnTo>
                <a:lnTo>
                  <a:pt x="1663112" y="970871"/>
                </a:lnTo>
                <a:lnTo>
                  <a:pt x="1829559" y="1349253"/>
                </a:lnTo>
                <a:lnTo>
                  <a:pt x="1722654" y="1993424"/>
                </a:lnTo>
                <a:lnTo>
                  <a:pt x="1657699" y="2026648"/>
                </a:lnTo>
                <a:lnTo>
                  <a:pt x="1239553" y="2124473"/>
                </a:lnTo>
                <a:lnTo>
                  <a:pt x="454683" y="2229682"/>
                </a:lnTo>
                <a:lnTo>
                  <a:pt x="23004" y="1873450"/>
                </a:lnTo>
                <a:lnTo>
                  <a:pt x="0" y="1784853"/>
                </a:lnTo>
                <a:lnTo>
                  <a:pt x="87959" y="503893"/>
                </a:lnTo>
                <a:lnTo>
                  <a:pt x="116377" y="251023"/>
                </a:lnTo>
                <a:close/>
              </a:path>
            </a:pathLst>
          </a:custGeom>
          <a:ln w="15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8619" y="2933372"/>
            <a:ext cx="1369463" cy="1897444"/>
          </a:xfrm>
          <a:custGeom>
            <a:avLst/>
            <a:gdLst/>
            <a:ahLst/>
            <a:cxnLst/>
            <a:rect l="l" t="t" r="r" b="b"/>
            <a:pathLst>
              <a:path w="1369463" h="1897444">
                <a:moveTo>
                  <a:pt x="2706" y="1207129"/>
                </a:moveTo>
                <a:lnTo>
                  <a:pt x="2706" y="1140681"/>
                </a:lnTo>
                <a:lnTo>
                  <a:pt x="5412" y="1076080"/>
                </a:lnTo>
                <a:lnTo>
                  <a:pt x="8119" y="1011478"/>
                </a:lnTo>
                <a:lnTo>
                  <a:pt x="12179" y="948722"/>
                </a:lnTo>
                <a:lnTo>
                  <a:pt x="13532" y="884120"/>
                </a:lnTo>
                <a:lnTo>
                  <a:pt x="17591" y="825056"/>
                </a:lnTo>
                <a:lnTo>
                  <a:pt x="20298" y="767837"/>
                </a:lnTo>
                <a:lnTo>
                  <a:pt x="24358" y="714310"/>
                </a:lnTo>
                <a:lnTo>
                  <a:pt x="25711" y="664474"/>
                </a:lnTo>
                <a:lnTo>
                  <a:pt x="29770" y="618330"/>
                </a:lnTo>
                <a:lnTo>
                  <a:pt x="32477" y="577723"/>
                </a:lnTo>
                <a:lnTo>
                  <a:pt x="35183" y="542654"/>
                </a:lnTo>
                <a:lnTo>
                  <a:pt x="36537" y="513122"/>
                </a:lnTo>
                <a:lnTo>
                  <a:pt x="39243" y="492818"/>
                </a:lnTo>
                <a:lnTo>
                  <a:pt x="39243" y="481744"/>
                </a:lnTo>
                <a:lnTo>
                  <a:pt x="481747" y="103362"/>
                </a:lnTo>
                <a:lnTo>
                  <a:pt x="511518" y="94133"/>
                </a:lnTo>
                <a:lnTo>
                  <a:pt x="535876" y="88597"/>
                </a:lnTo>
                <a:lnTo>
                  <a:pt x="562941" y="81213"/>
                </a:lnTo>
                <a:lnTo>
                  <a:pt x="595418" y="75676"/>
                </a:lnTo>
                <a:lnTo>
                  <a:pt x="630602" y="68293"/>
                </a:lnTo>
                <a:lnTo>
                  <a:pt x="669846" y="60910"/>
                </a:lnTo>
                <a:lnTo>
                  <a:pt x="710442" y="51681"/>
                </a:lnTo>
                <a:lnTo>
                  <a:pt x="756452" y="42452"/>
                </a:lnTo>
                <a:lnTo>
                  <a:pt x="801108" y="33223"/>
                </a:lnTo>
                <a:lnTo>
                  <a:pt x="847118" y="27686"/>
                </a:lnTo>
                <a:lnTo>
                  <a:pt x="891774" y="18457"/>
                </a:lnTo>
                <a:lnTo>
                  <a:pt x="939137" y="14766"/>
                </a:lnTo>
                <a:lnTo>
                  <a:pt x="981087" y="7383"/>
                </a:lnTo>
                <a:lnTo>
                  <a:pt x="1025744" y="3691"/>
                </a:lnTo>
                <a:lnTo>
                  <a:pt x="1063634" y="0"/>
                </a:lnTo>
                <a:lnTo>
                  <a:pt x="1135355" y="0"/>
                </a:lnTo>
                <a:lnTo>
                  <a:pt x="1169185" y="1845"/>
                </a:lnTo>
                <a:lnTo>
                  <a:pt x="1198956" y="1845"/>
                </a:lnTo>
                <a:lnTo>
                  <a:pt x="1227374" y="3691"/>
                </a:lnTo>
                <a:lnTo>
                  <a:pt x="1251732" y="7383"/>
                </a:lnTo>
                <a:lnTo>
                  <a:pt x="1274737" y="12920"/>
                </a:lnTo>
                <a:lnTo>
                  <a:pt x="1295035" y="14766"/>
                </a:lnTo>
                <a:lnTo>
                  <a:pt x="1312627" y="18457"/>
                </a:lnTo>
                <a:lnTo>
                  <a:pt x="1326159" y="22149"/>
                </a:lnTo>
                <a:lnTo>
                  <a:pt x="1339692" y="25840"/>
                </a:lnTo>
                <a:lnTo>
                  <a:pt x="1347811" y="27686"/>
                </a:lnTo>
                <a:lnTo>
                  <a:pt x="1354577" y="31377"/>
                </a:lnTo>
                <a:lnTo>
                  <a:pt x="1359990" y="33223"/>
                </a:lnTo>
                <a:lnTo>
                  <a:pt x="1361343" y="33223"/>
                </a:lnTo>
                <a:lnTo>
                  <a:pt x="1361343" y="44298"/>
                </a:lnTo>
                <a:lnTo>
                  <a:pt x="1362696" y="57218"/>
                </a:lnTo>
                <a:lnTo>
                  <a:pt x="1362696" y="70139"/>
                </a:lnTo>
                <a:lnTo>
                  <a:pt x="1365403" y="88597"/>
                </a:lnTo>
                <a:lnTo>
                  <a:pt x="1365403" y="112591"/>
                </a:lnTo>
                <a:lnTo>
                  <a:pt x="1368109" y="140277"/>
                </a:lnTo>
                <a:lnTo>
                  <a:pt x="1368109" y="249178"/>
                </a:lnTo>
                <a:lnTo>
                  <a:pt x="1369463" y="299013"/>
                </a:lnTo>
                <a:lnTo>
                  <a:pt x="1368109" y="348849"/>
                </a:lnTo>
                <a:lnTo>
                  <a:pt x="1368109" y="548192"/>
                </a:lnTo>
                <a:lnTo>
                  <a:pt x="1364050" y="623868"/>
                </a:lnTo>
                <a:lnTo>
                  <a:pt x="1361343" y="706927"/>
                </a:lnTo>
                <a:lnTo>
                  <a:pt x="1357284" y="793678"/>
                </a:lnTo>
                <a:lnTo>
                  <a:pt x="1354577" y="884120"/>
                </a:lnTo>
                <a:lnTo>
                  <a:pt x="1351871" y="972717"/>
                </a:lnTo>
                <a:lnTo>
                  <a:pt x="1347811" y="1065005"/>
                </a:lnTo>
                <a:lnTo>
                  <a:pt x="1345105" y="1153602"/>
                </a:lnTo>
                <a:lnTo>
                  <a:pt x="1341045" y="1240353"/>
                </a:lnTo>
                <a:lnTo>
                  <a:pt x="1336985" y="1319721"/>
                </a:lnTo>
                <a:lnTo>
                  <a:pt x="1334279" y="1393551"/>
                </a:lnTo>
                <a:lnTo>
                  <a:pt x="1330219" y="1461844"/>
                </a:lnTo>
                <a:lnTo>
                  <a:pt x="1327513" y="1519063"/>
                </a:lnTo>
                <a:lnTo>
                  <a:pt x="1324806" y="1565207"/>
                </a:lnTo>
                <a:lnTo>
                  <a:pt x="1323453" y="1602122"/>
                </a:lnTo>
                <a:lnTo>
                  <a:pt x="1323453" y="1633500"/>
                </a:lnTo>
                <a:lnTo>
                  <a:pt x="1320746" y="1633500"/>
                </a:lnTo>
                <a:lnTo>
                  <a:pt x="1315334" y="1637192"/>
                </a:lnTo>
                <a:lnTo>
                  <a:pt x="1305861" y="1639038"/>
                </a:lnTo>
                <a:lnTo>
                  <a:pt x="1293682" y="1646421"/>
                </a:lnTo>
                <a:lnTo>
                  <a:pt x="1276090" y="1653804"/>
                </a:lnTo>
                <a:lnTo>
                  <a:pt x="1255792" y="1663032"/>
                </a:lnTo>
                <a:lnTo>
                  <a:pt x="1232787" y="1672261"/>
                </a:lnTo>
                <a:lnTo>
                  <a:pt x="1207076" y="1685182"/>
                </a:lnTo>
                <a:lnTo>
                  <a:pt x="1174598" y="1696256"/>
                </a:lnTo>
                <a:lnTo>
                  <a:pt x="1140768" y="1709177"/>
                </a:lnTo>
                <a:lnTo>
                  <a:pt x="1104231" y="1720251"/>
                </a:lnTo>
                <a:lnTo>
                  <a:pt x="1063634" y="1735017"/>
                </a:lnTo>
                <a:lnTo>
                  <a:pt x="1020331" y="1747938"/>
                </a:lnTo>
                <a:lnTo>
                  <a:pt x="972968" y="1762704"/>
                </a:lnTo>
                <a:lnTo>
                  <a:pt x="922899" y="1775624"/>
                </a:lnTo>
                <a:lnTo>
                  <a:pt x="870123" y="1790390"/>
                </a:lnTo>
                <a:lnTo>
                  <a:pt x="811934" y="1801465"/>
                </a:lnTo>
                <a:lnTo>
                  <a:pt x="753745" y="1812539"/>
                </a:lnTo>
                <a:lnTo>
                  <a:pt x="692850" y="1821768"/>
                </a:lnTo>
                <a:lnTo>
                  <a:pt x="633309" y="1832843"/>
                </a:lnTo>
                <a:lnTo>
                  <a:pt x="572413" y="1840226"/>
                </a:lnTo>
                <a:lnTo>
                  <a:pt x="514225" y="1849455"/>
                </a:lnTo>
                <a:lnTo>
                  <a:pt x="456036" y="1858683"/>
                </a:lnTo>
                <a:lnTo>
                  <a:pt x="401907" y="1866066"/>
                </a:lnTo>
                <a:lnTo>
                  <a:pt x="349131" y="1873450"/>
                </a:lnTo>
                <a:lnTo>
                  <a:pt x="301769" y="1878987"/>
                </a:lnTo>
                <a:lnTo>
                  <a:pt x="259819" y="1884524"/>
                </a:lnTo>
                <a:lnTo>
                  <a:pt x="223282" y="1888216"/>
                </a:lnTo>
                <a:lnTo>
                  <a:pt x="193511" y="1891907"/>
                </a:lnTo>
                <a:lnTo>
                  <a:pt x="171859" y="1893753"/>
                </a:lnTo>
                <a:lnTo>
                  <a:pt x="156974" y="1895599"/>
                </a:lnTo>
                <a:lnTo>
                  <a:pt x="154267" y="1897444"/>
                </a:lnTo>
                <a:lnTo>
                  <a:pt x="96078" y="1893753"/>
                </a:lnTo>
                <a:lnTo>
                  <a:pt x="10825" y="1834688"/>
                </a:lnTo>
                <a:lnTo>
                  <a:pt x="9472" y="1830997"/>
                </a:lnTo>
                <a:lnTo>
                  <a:pt x="9472" y="1821768"/>
                </a:lnTo>
                <a:lnTo>
                  <a:pt x="8119" y="1803311"/>
                </a:lnTo>
                <a:lnTo>
                  <a:pt x="6766" y="1783007"/>
                </a:lnTo>
                <a:lnTo>
                  <a:pt x="6766" y="1757166"/>
                </a:lnTo>
                <a:lnTo>
                  <a:pt x="5412" y="1723943"/>
                </a:lnTo>
                <a:lnTo>
                  <a:pt x="4059" y="1687027"/>
                </a:lnTo>
                <a:lnTo>
                  <a:pt x="4059" y="1646421"/>
                </a:lnTo>
                <a:lnTo>
                  <a:pt x="1353" y="1600277"/>
                </a:lnTo>
                <a:lnTo>
                  <a:pt x="0" y="1554132"/>
                </a:lnTo>
                <a:lnTo>
                  <a:pt x="0" y="1268039"/>
                </a:lnTo>
                <a:lnTo>
                  <a:pt x="2706" y="1207129"/>
                </a:lnTo>
                <a:close/>
              </a:path>
            </a:pathLst>
          </a:custGeom>
          <a:solidFill>
            <a:srgbClr val="D1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8619" y="2933372"/>
            <a:ext cx="1369463" cy="1897444"/>
          </a:xfrm>
          <a:custGeom>
            <a:avLst/>
            <a:gdLst/>
            <a:ahLst/>
            <a:cxnLst/>
            <a:rect l="l" t="t" r="r" b="b"/>
            <a:pathLst>
              <a:path w="1369463" h="1897444">
                <a:moveTo>
                  <a:pt x="154267" y="1897444"/>
                </a:moveTo>
                <a:lnTo>
                  <a:pt x="156974" y="1895599"/>
                </a:lnTo>
                <a:lnTo>
                  <a:pt x="171859" y="1893753"/>
                </a:lnTo>
                <a:lnTo>
                  <a:pt x="193511" y="1891907"/>
                </a:lnTo>
                <a:lnTo>
                  <a:pt x="223282" y="1888216"/>
                </a:lnTo>
                <a:lnTo>
                  <a:pt x="259819" y="1884524"/>
                </a:lnTo>
                <a:lnTo>
                  <a:pt x="301769" y="1878987"/>
                </a:lnTo>
                <a:lnTo>
                  <a:pt x="349131" y="1873450"/>
                </a:lnTo>
                <a:lnTo>
                  <a:pt x="401907" y="1866066"/>
                </a:lnTo>
                <a:lnTo>
                  <a:pt x="456036" y="1858683"/>
                </a:lnTo>
                <a:lnTo>
                  <a:pt x="514225" y="1849455"/>
                </a:lnTo>
                <a:lnTo>
                  <a:pt x="572413" y="1840226"/>
                </a:lnTo>
                <a:lnTo>
                  <a:pt x="633309" y="1832843"/>
                </a:lnTo>
                <a:lnTo>
                  <a:pt x="692850" y="1821768"/>
                </a:lnTo>
                <a:lnTo>
                  <a:pt x="753745" y="1812539"/>
                </a:lnTo>
                <a:lnTo>
                  <a:pt x="811934" y="1801465"/>
                </a:lnTo>
                <a:lnTo>
                  <a:pt x="870123" y="1790390"/>
                </a:lnTo>
                <a:lnTo>
                  <a:pt x="922899" y="1775624"/>
                </a:lnTo>
                <a:lnTo>
                  <a:pt x="972968" y="1762704"/>
                </a:lnTo>
                <a:lnTo>
                  <a:pt x="1020331" y="1747938"/>
                </a:lnTo>
                <a:lnTo>
                  <a:pt x="1063634" y="1735017"/>
                </a:lnTo>
                <a:lnTo>
                  <a:pt x="1104231" y="1720251"/>
                </a:lnTo>
                <a:lnTo>
                  <a:pt x="1140768" y="1709177"/>
                </a:lnTo>
                <a:lnTo>
                  <a:pt x="1174598" y="1696256"/>
                </a:lnTo>
                <a:lnTo>
                  <a:pt x="1207076" y="1685182"/>
                </a:lnTo>
                <a:lnTo>
                  <a:pt x="1232787" y="1672261"/>
                </a:lnTo>
                <a:lnTo>
                  <a:pt x="1255792" y="1663032"/>
                </a:lnTo>
                <a:lnTo>
                  <a:pt x="1276090" y="1653804"/>
                </a:lnTo>
                <a:lnTo>
                  <a:pt x="1293682" y="1646421"/>
                </a:lnTo>
                <a:lnTo>
                  <a:pt x="1305861" y="1639038"/>
                </a:lnTo>
                <a:lnTo>
                  <a:pt x="1315334" y="1637192"/>
                </a:lnTo>
                <a:lnTo>
                  <a:pt x="1320746" y="1633500"/>
                </a:lnTo>
                <a:lnTo>
                  <a:pt x="1323453" y="1633500"/>
                </a:lnTo>
                <a:lnTo>
                  <a:pt x="1323453" y="1624271"/>
                </a:lnTo>
                <a:lnTo>
                  <a:pt x="1323453" y="1602122"/>
                </a:lnTo>
                <a:lnTo>
                  <a:pt x="1324806" y="1565207"/>
                </a:lnTo>
                <a:lnTo>
                  <a:pt x="1327513" y="1519063"/>
                </a:lnTo>
                <a:lnTo>
                  <a:pt x="1330219" y="1461844"/>
                </a:lnTo>
                <a:lnTo>
                  <a:pt x="1334279" y="1393551"/>
                </a:lnTo>
                <a:lnTo>
                  <a:pt x="1336985" y="1319721"/>
                </a:lnTo>
                <a:lnTo>
                  <a:pt x="1341045" y="1240353"/>
                </a:lnTo>
                <a:lnTo>
                  <a:pt x="1345105" y="1153602"/>
                </a:lnTo>
                <a:lnTo>
                  <a:pt x="1347811" y="1065005"/>
                </a:lnTo>
                <a:lnTo>
                  <a:pt x="1351871" y="972717"/>
                </a:lnTo>
                <a:lnTo>
                  <a:pt x="1354577" y="884120"/>
                </a:lnTo>
                <a:lnTo>
                  <a:pt x="1357284" y="793678"/>
                </a:lnTo>
                <a:lnTo>
                  <a:pt x="1361343" y="706927"/>
                </a:lnTo>
                <a:lnTo>
                  <a:pt x="1364050" y="623868"/>
                </a:lnTo>
                <a:lnTo>
                  <a:pt x="1368109" y="548192"/>
                </a:lnTo>
                <a:lnTo>
                  <a:pt x="1368109" y="474361"/>
                </a:lnTo>
                <a:lnTo>
                  <a:pt x="1368109" y="409759"/>
                </a:lnTo>
                <a:lnTo>
                  <a:pt x="1368109" y="348849"/>
                </a:lnTo>
                <a:lnTo>
                  <a:pt x="1369463" y="299013"/>
                </a:lnTo>
                <a:lnTo>
                  <a:pt x="1368109" y="249178"/>
                </a:lnTo>
                <a:lnTo>
                  <a:pt x="1368109" y="206725"/>
                </a:lnTo>
                <a:lnTo>
                  <a:pt x="1368109" y="171655"/>
                </a:lnTo>
                <a:lnTo>
                  <a:pt x="1368109" y="140277"/>
                </a:lnTo>
                <a:lnTo>
                  <a:pt x="1365403" y="112591"/>
                </a:lnTo>
                <a:lnTo>
                  <a:pt x="1365403" y="88597"/>
                </a:lnTo>
                <a:lnTo>
                  <a:pt x="1362696" y="70139"/>
                </a:lnTo>
                <a:lnTo>
                  <a:pt x="1362696" y="57218"/>
                </a:lnTo>
                <a:lnTo>
                  <a:pt x="1361343" y="44298"/>
                </a:lnTo>
                <a:lnTo>
                  <a:pt x="1361343" y="38760"/>
                </a:lnTo>
                <a:lnTo>
                  <a:pt x="1361343" y="33223"/>
                </a:lnTo>
                <a:lnTo>
                  <a:pt x="1359990" y="33223"/>
                </a:lnTo>
                <a:lnTo>
                  <a:pt x="1354577" y="31377"/>
                </a:lnTo>
                <a:lnTo>
                  <a:pt x="1347811" y="27686"/>
                </a:lnTo>
                <a:lnTo>
                  <a:pt x="1339692" y="25840"/>
                </a:lnTo>
                <a:lnTo>
                  <a:pt x="1326159" y="22149"/>
                </a:lnTo>
                <a:lnTo>
                  <a:pt x="1312627" y="18457"/>
                </a:lnTo>
                <a:lnTo>
                  <a:pt x="1295035" y="14766"/>
                </a:lnTo>
                <a:lnTo>
                  <a:pt x="1274737" y="12920"/>
                </a:lnTo>
                <a:lnTo>
                  <a:pt x="1251732" y="7383"/>
                </a:lnTo>
                <a:lnTo>
                  <a:pt x="1227374" y="3691"/>
                </a:lnTo>
                <a:lnTo>
                  <a:pt x="1198956" y="1845"/>
                </a:lnTo>
                <a:lnTo>
                  <a:pt x="1169185" y="1845"/>
                </a:lnTo>
                <a:lnTo>
                  <a:pt x="1135355" y="0"/>
                </a:lnTo>
                <a:lnTo>
                  <a:pt x="1101524" y="0"/>
                </a:lnTo>
                <a:lnTo>
                  <a:pt x="1063634" y="0"/>
                </a:lnTo>
                <a:lnTo>
                  <a:pt x="1025744" y="3691"/>
                </a:lnTo>
                <a:lnTo>
                  <a:pt x="981087" y="7383"/>
                </a:lnTo>
                <a:lnTo>
                  <a:pt x="939137" y="14766"/>
                </a:lnTo>
                <a:lnTo>
                  <a:pt x="891774" y="18457"/>
                </a:lnTo>
                <a:lnTo>
                  <a:pt x="847118" y="27686"/>
                </a:lnTo>
                <a:lnTo>
                  <a:pt x="801108" y="33223"/>
                </a:lnTo>
                <a:lnTo>
                  <a:pt x="756452" y="42452"/>
                </a:lnTo>
                <a:lnTo>
                  <a:pt x="710442" y="51681"/>
                </a:lnTo>
                <a:lnTo>
                  <a:pt x="669846" y="60910"/>
                </a:lnTo>
                <a:lnTo>
                  <a:pt x="630602" y="68293"/>
                </a:lnTo>
                <a:lnTo>
                  <a:pt x="595418" y="75676"/>
                </a:lnTo>
                <a:lnTo>
                  <a:pt x="562941" y="81213"/>
                </a:lnTo>
                <a:lnTo>
                  <a:pt x="535876" y="88597"/>
                </a:lnTo>
                <a:lnTo>
                  <a:pt x="511518" y="94133"/>
                </a:lnTo>
                <a:lnTo>
                  <a:pt x="495280" y="97825"/>
                </a:lnTo>
                <a:lnTo>
                  <a:pt x="40596" y="478052"/>
                </a:lnTo>
                <a:lnTo>
                  <a:pt x="39243" y="481744"/>
                </a:lnTo>
                <a:lnTo>
                  <a:pt x="39243" y="492818"/>
                </a:lnTo>
                <a:lnTo>
                  <a:pt x="36537" y="513122"/>
                </a:lnTo>
                <a:lnTo>
                  <a:pt x="35183" y="542654"/>
                </a:lnTo>
                <a:lnTo>
                  <a:pt x="32477" y="577723"/>
                </a:lnTo>
                <a:lnTo>
                  <a:pt x="29770" y="618330"/>
                </a:lnTo>
                <a:lnTo>
                  <a:pt x="25711" y="664474"/>
                </a:lnTo>
                <a:lnTo>
                  <a:pt x="24358" y="714310"/>
                </a:lnTo>
                <a:lnTo>
                  <a:pt x="20298" y="767837"/>
                </a:lnTo>
                <a:lnTo>
                  <a:pt x="17591" y="825056"/>
                </a:lnTo>
                <a:lnTo>
                  <a:pt x="13532" y="884120"/>
                </a:lnTo>
                <a:lnTo>
                  <a:pt x="12179" y="948722"/>
                </a:lnTo>
                <a:lnTo>
                  <a:pt x="8119" y="1011478"/>
                </a:lnTo>
                <a:lnTo>
                  <a:pt x="5412" y="1076080"/>
                </a:lnTo>
                <a:lnTo>
                  <a:pt x="2706" y="1140681"/>
                </a:lnTo>
                <a:lnTo>
                  <a:pt x="2706" y="1207129"/>
                </a:lnTo>
                <a:lnTo>
                  <a:pt x="0" y="1268039"/>
                </a:lnTo>
                <a:lnTo>
                  <a:pt x="0" y="1330795"/>
                </a:lnTo>
                <a:lnTo>
                  <a:pt x="0" y="1388014"/>
                </a:lnTo>
                <a:lnTo>
                  <a:pt x="0" y="1447078"/>
                </a:lnTo>
                <a:lnTo>
                  <a:pt x="0" y="1500605"/>
                </a:lnTo>
                <a:lnTo>
                  <a:pt x="0" y="1554132"/>
                </a:lnTo>
                <a:lnTo>
                  <a:pt x="1353" y="1600277"/>
                </a:lnTo>
                <a:lnTo>
                  <a:pt x="4059" y="1646421"/>
                </a:lnTo>
                <a:lnTo>
                  <a:pt x="4059" y="1687027"/>
                </a:lnTo>
                <a:lnTo>
                  <a:pt x="5412" y="1723943"/>
                </a:lnTo>
                <a:lnTo>
                  <a:pt x="6766" y="1757166"/>
                </a:lnTo>
                <a:lnTo>
                  <a:pt x="6766" y="1783007"/>
                </a:lnTo>
                <a:lnTo>
                  <a:pt x="8119" y="1803311"/>
                </a:lnTo>
                <a:lnTo>
                  <a:pt x="9472" y="1821768"/>
                </a:lnTo>
                <a:lnTo>
                  <a:pt x="9472" y="1830997"/>
                </a:lnTo>
                <a:lnTo>
                  <a:pt x="10825" y="1834688"/>
                </a:lnTo>
                <a:lnTo>
                  <a:pt x="96078" y="1893753"/>
                </a:lnTo>
                <a:lnTo>
                  <a:pt x="154267" y="1897444"/>
                </a:lnTo>
                <a:close/>
              </a:path>
            </a:pathLst>
          </a:custGeom>
          <a:ln w="15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2589" y="3047809"/>
            <a:ext cx="1063634" cy="1589202"/>
          </a:xfrm>
          <a:custGeom>
            <a:avLst/>
            <a:gdLst/>
            <a:ahLst/>
            <a:cxnLst/>
            <a:rect l="l" t="t" r="r" b="b"/>
            <a:pathLst>
              <a:path w="1063634" h="1589202">
                <a:moveTo>
                  <a:pt x="1063634" y="243640"/>
                </a:moveTo>
                <a:lnTo>
                  <a:pt x="66307" y="1589202"/>
                </a:lnTo>
                <a:lnTo>
                  <a:pt x="0" y="1574436"/>
                </a:lnTo>
                <a:lnTo>
                  <a:pt x="13532" y="985638"/>
                </a:lnTo>
                <a:lnTo>
                  <a:pt x="54128" y="269481"/>
                </a:lnTo>
                <a:lnTo>
                  <a:pt x="90666" y="251024"/>
                </a:lnTo>
                <a:lnTo>
                  <a:pt x="119083" y="239949"/>
                </a:lnTo>
                <a:lnTo>
                  <a:pt x="151561" y="223337"/>
                </a:lnTo>
                <a:lnTo>
                  <a:pt x="192157" y="206725"/>
                </a:lnTo>
                <a:lnTo>
                  <a:pt x="235461" y="188268"/>
                </a:lnTo>
                <a:lnTo>
                  <a:pt x="282823" y="169810"/>
                </a:lnTo>
                <a:lnTo>
                  <a:pt x="332893" y="149507"/>
                </a:lnTo>
                <a:lnTo>
                  <a:pt x="385668" y="129203"/>
                </a:lnTo>
                <a:lnTo>
                  <a:pt x="438444" y="108900"/>
                </a:lnTo>
                <a:lnTo>
                  <a:pt x="493926" y="90442"/>
                </a:lnTo>
                <a:lnTo>
                  <a:pt x="546702" y="71985"/>
                </a:lnTo>
                <a:lnTo>
                  <a:pt x="600831" y="55373"/>
                </a:lnTo>
                <a:lnTo>
                  <a:pt x="652254" y="38761"/>
                </a:lnTo>
                <a:lnTo>
                  <a:pt x="702323" y="29532"/>
                </a:lnTo>
                <a:lnTo>
                  <a:pt x="746979" y="18457"/>
                </a:lnTo>
                <a:lnTo>
                  <a:pt x="790283" y="11074"/>
                </a:lnTo>
                <a:lnTo>
                  <a:pt x="828173" y="3691"/>
                </a:lnTo>
                <a:lnTo>
                  <a:pt x="864710" y="1845"/>
                </a:lnTo>
                <a:lnTo>
                  <a:pt x="897187" y="0"/>
                </a:lnTo>
                <a:lnTo>
                  <a:pt x="925605" y="1845"/>
                </a:lnTo>
                <a:lnTo>
                  <a:pt x="952669" y="3691"/>
                </a:lnTo>
                <a:lnTo>
                  <a:pt x="977027" y="9229"/>
                </a:lnTo>
                <a:lnTo>
                  <a:pt x="997326" y="11074"/>
                </a:lnTo>
                <a:lnTo>
                  <a:pt x="1013565" y="16612"/>
                </a:lnTo>
                <a:lnTo>
                  <a:pt x="1028450" y="20303"/>
                </a:lnTo>
                <a:lnTo>
                  <a:pt x="1041982" y="23995"/>
                </a:lnTo>
                <a:lnTo>
                  <a:pt x="1051455" y="27686"/>
                </a:lnTo>
                <a:lnTo>
                  <a:pt x="1058221" y="31378"/>
                </a:lnTo>
                <a:lnTo>
                  <a:pt x="1060927" y="33223"/>
                </a:lnTo>
                <a:lnTo>
                  <a:pt x="1063634" y="35070"/>
                </a:lnTo>
                <a:lnTo>
                  <a:pt x="1063634" y="243640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2589" y="3047809"/>
            <a:ext cx="1063634" cy="1589202"/>
          </a:xfrm>
          <a:custGeom>
            <a:avLst/>
            <a:gdLst/>
            <a:ahLst/>
            <a:cxnLst/>
            <a:rect l="l" t="t" r="r" b="b"/>
            <a:pathLst>
              <a:path w="1063634" h="1589202">
                <a:moveTo>
                  <a:pt x="1063634" y="243640"/>
                </a:moveTo>
                <a:lnTo>
                  <a:pt x="1063634" y="35070"/>
                </a:lnTo>
                <a:lnTo>
                  <a:pt x="1060927" y="33223"/>
                </a:lnTo>
                <a:lnTo>
                  <a:pt x="1051455" y="27686"/>
                </a:lnTo>
                <a:lnTo>
                  <a:pt x="1041982" y="23995"/>
                </a:lnTo>
                <a:lnTo>
                  <a:pt x="1028450" y="20303"/>
                </a:lnTo>
                <a:lnTo>
                  <a:pt x="1013565" y="16612"/>
                </a:lnTo>
                <a:lnTo>
                  <a:pt x="997326" y="11074"/>
                </a:lnTo>
                <a:lnTo>
                  <a:pt x="977027" y="9229"/>
                </a:lnTo>
                <a:lnTo>
                  <a:pt x="952669" y="3691"/>
                </a:lnTo>
                <a:lnTo>
                  <a:pt x="925605" y="1845"/>
                </a:lnTo>
                <a:lnTo>
                  <a:pt x="897187" y="0"/>
                </a:lnTo>
                <a:lnTo>
                  <a:pt x="864710" y="1845"/>
                </a:lnTo>
                <a:lnTo>
                  <a:pt x="828173" y="3691"/>
                </a:lnTo>
                <a:lnTo>
                  <a:pt x="790283" y="11074"/>
                </a:lnTo>
                <a:lnTo>
                  <a:pt x="746979" y="18457"/>
                </a:lnTo>
                <a:lnTo>
                  <a:pt x="702323" y="29532"/>
                </a:lnTo>
                <a:lnTo>
                  <a:pt x="652254" y="38761"/>
                </a:lnTo>
                <a:lnTo>
                  <a:pt x="600831" y="55373"/>
                </a:lnTo>
                <a:lnTo>
                  <a:pt x="546702" y="71985"/>
                </a:lnTo>
                <a:lnTo>
                  <a:pt x="493926" y="90442"/>
                </a:lnTo>
                <a:lnTo>
                  <a:pt x="438444" y="108900"/>
                </a:lnTo>
                <a:lnTo>
                  <a:pt x="385668" y="129203"/>
                </a:lnTo>
                <a:lnTo>
                  <a:pt x="332893" y="149507"/>
                </a:lnTo>
                <a:lnTo>
                  <a:pt x="282823" y="169810"/>
                </a:lnTo>
                <a:lnTo>
                  <a:pt x="235461" y="188268"/>
                </a:lnTo>
                <a:lnTo>
                  <a:pt x="192157" y="206725"/>
                </a:lnTo>
                <a:lnTo>
                  <a:pt x="151561" y="223337"/>
                </a:lnTo>
                <a:lnTo>
                  <a:pt x="119083" y="239949"/>
                </a:lnTo>
                <a:lnTo>
                  <a:pt x="70367" y="260252"/>
                </a:lnTo>
                <a:lnTo>
                  <a:pt x="13532" y="985638"/>
                </a:lnTo>
                <a:lnTo>
                  <a:pt x="0" y="1574436"/>
                </a:lnTo>
                <a:lnTo>
                  <a:pt x="66307" y="1589202"/>
                </a:lnTo>
                <a:lnTo>
                  <a:pt x="1063634" y="243640"/>
                </a:lnTo>
                <a:close/>
              </a:path>
            </a:pathLst>
          </a:custGeom>
          <a:ln w="15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2360" y="3125331"/>
            <a:ext cx="1037923" cy="1522755"/>
          </a:xfrm>
          <a:custGeom>
            <a:avLst/>
            <a:gdLst/>
            <a:ahLst/>
            <a:cxnLst/>
            <a:rect l="l" t="t" r="r" b="b"/>
            <a:pathLst>
              <a:path w="1037923" h="1522755">
                <a:moveTo>
                  <a:pt x="1036569" y="92288"/>
                </a:moveTo>
                <a:lnTo>
                  <a:pt x="1036569" y="278710"/>
                </a:lnTo>
                <a:lnTo>
                  <a:pt x="1035216" y="337774"/>
                </a:lnTo>
                <a:lnTo>
                  <a:pt x="1035216" y="404222"/>
                </a:lnTo>
                <a:lnTo>
                  <a:pt x="1032510" y="470669"/>
                </a:lnTo>
                <a:lnTo>
                  <a:pt x="1032510" y="540808"/>
                </a:lnTo>
                <a:lnTo>
                  <a:pt x="1029803" y="614639"/>
                </a:lnTo>
                <a:lnTo>
                  <a:pt x="1029803" y="686624"/>
                </a:lnTo>
                <a:lnTo>
                  <a:pt x="1028450" y="754917"/>
                </a:lnTo>
                <a:lnTo>
                  <a:pt x="1028450" y="825056"/>
                </a:lnTo>
                <a:lnTo>
                  <a:pt x="1025744" y="889658"/>
                </a:lnTo>
                <a:lnTo>
                  <a:pt x="1025744" y="950568"/>
                </a:lnTo>
                <a:lnTo>
                  <a:pt x="1023037" y="1002249"/>
                </a:lnTo>
                <a:lnTo>
                  <a:pt x="1023037" y="1048393"/>
                </a:lnTo>
                <a:lnTo>
                  <a:pt x="1020331" y="1089000"/>
                </a:lnTo>
                <a:lnTo>
                  <a:pt x="1017624" y="1125916"/>
                </a:lnTo>
                <a:lnTo>
                  <a:pt x="1014918" y="1155448"/>
                </a:lnTo>
                <a:lnTo>
                  <a:pt x="1012211" y="1183134"/>
                </a:lnTo>
                <a:lnTo>
                  <a:pt x="1009505" y="1205283"/>
                </a:lnTo>
                <a:lnTo>
                  <a:pt x="1006798" y="1223741"/>
                </a:lnTo>
                <a:lnTo>
                  <a:pt x="1004092" y="1234816"/>
                </a:lnTo>
                <a:lnTo>
                  <a:pt x="1000032" y="1245890"/>
                </a:lnTo>
                <a:lnTo>
                  <a:pt x="997326" y="1255119"/>
                </a:lnTo>
                <a:lnTo>
                  <a:pt x="995973" y="1260656"/>
                </a:lnTo>
                <a:lnTo>
                  <a:pt x="990560" y="1268039"/>
                </a:lnTo>
                <a:lnTo>
                  <a:pt x="990560" y="1273577"/>
                </a:lnTo>
                <a:lnTo>
                  <a:pt x="989207" y="1279114"/>
                </a:lnTo>
                <a:lnTo>
                  <a:pt x="982440" y="1288343"/>
                </a:lnTo>
                <a:lnTo>
                  <a:pt x="974321" y="1290188"/>
                </a:lnTo>
                <a:lnTo>
                  <a:pt x="966202" y="1295726"/>
                </a:lnTo>
                <a:lnTo>
                  <a:pt x="954023" y="1301263"/>
                </a:lnTo>
                <a:lnTo>
                  <a:pt x="940490" y="1306800"/>
                </a:lnTo>
                <a:lnTo>
                  <a:pt x="922899" y="1312338"/>
                </a:lnTo>
                <a:lnTo>
                  <a:pt x="901247" y="1319721"/>
                </a:lnTo>
                <a:lnTo>
                  <a:pt x="875536" y="1327104"/>
                </a:lnTo>
                <a:lnTo>
                  <a:pt x="849824" y="1336333"/>
                </a:lnTo>
                <a:lnTo>
                  <a:pt x="815994" y="1343716"/>
                </a:lnTo>
                <a:lnTo>
                  <a:pt x="779457" y="1352944"/>
                </a:lnTo>
                <a:lnTo>
                  <a:pt x="740213" y="1360327"/>
                </a:lnTo>
                <a:lnTo>
                  <a:pt x="700970" y="1369556"/>
                </a:lnTo>
                <a:lnTo>
                  <a:pt x="657667" y="1376939"/>
                </a:lnTo>
                <a:lnTo>
                  <a:pt x="614363" y="1386168"/>
                </a:lnTo>
                <a:lnTo>
                  <a:pt x="572413" y="1395397"/>
                </a:lnTo>
                <a:lnTo>
                  <a:pt x="531817" y="1404626"/>
                </a:lnTo>
                <a:lnTo>
                  <a:pt x="491220" y="1410163"/>
                </a:lnTo>
                <a:lnTo>
                  <a:pt x="454683" y="1417546"/>
                </a:lnTo>
                <a:lnTo>
                  <a:pt x="420852" y="1423083"/>
                </a:lnTo>
                <a:lnTo>
                  <a:pt x="392435" y="1428621"/>
                </a:lnTo>
                <a:lnTo>
                  <a:pt x="368077" y="1432312"/>
                </a:lnTo>
                <a:lnTo>
                  <a:pt x="351838" y="1436004"/>
                </a:lnTo>
                <a:lnTo>
                  <a:pt x="339659" y="1439695"/>
                </a:lnTo>
                <a:lnTo>
                  <a:pt x="336952" y="1441541"/>
                </a:lnTo>
                <a:lnTo>
                  <a:pt x="28417" y="1522755"/>
                </a:lnTo>
                <a:lnTo>
                  <a:pt x="0" y="1489531"/>
                </a:lnTo>
                <a:lnTo>
                  <a:pt x="0" y="1456307"/>
                </a:lnTo>
                <a:lnTo>
                  <a:pt x="1353" y="1436004"/>
                </a:lnTo>
                <a:lnTo>
                  <a:pt x="1353" y="1408317"/>
                </a:lnTo>
                <a:lnTo>
                  <a:pt x="2706" y="1378785"/>
                </a:lnTo>
                <a:lnTo>
                  <a:pt x="4059" y="1341870"/>
                </a:lnTo>
                <a:lnTo>
                  <a:pt x="4059" y="1260656"/>
                </a:lnTo>
                <a:lnTo>
                  <a:pt x="5412" y="1214512"/>
                </a:lnTo>
                <a:lnTo>
                  <a:pt x="6766" y="1166522"/>
                </a:lnTo>
                <a:lnTo>
                  <a:pt x="8119" y="1116687"/>
                </a:lnTo>
                <a:lnTo>
                  <a:pt x="8119" y="1065005"/>
                </a:lnTo>
                <a:lnTo>
                  <a:pt x="9472" y="1011478"/>
                </a:lnTo>
                <a:lnTo>
                  <a:pt x="10825" y="959797"/>
                </a:lnTo>
                <a:lnTo>
                  <a:pt x="10825" y="852743"/>
                </a:lnTo>
                <a:lnTo>
                  <a:pt x="13532" y="797370"/>
                </a:lnTo>
                <a:lnTo>
                  <a:pt x="17591" y="738305"/>
                </a:lnTo>
                <a:lnTo>
                  <a:pt x="23004" y="681087"/>
                </a:lnTo>
                <a:lnTo>
                  <a:pt x="25711" y="623868"/>
                </a:lnTo>
                <a:lnTo>
                  <a:pt x="32477" y="568495"/>
                </a:lnTo>
                <a:lnTo>
                  <a:pt x="37890" y="513122"/>
                </a:lnTo>
                <a:lnTo>
                  <a:pt x="44656" y="463286"/>
                </a:lnTo>
                <a:lnTo>
                  <a:pt x="51422" y="413451"/>
                </a:lnTo>
                <a:lnTo>
                  <a:pt x="56835" y="369152"/>
                </a:lnTo>
                <a:lnTo>
                  <a:pt x="60895" y="328546"/>
                </a:lnTo>
                <a:lnTo>
                  <a:pt x="66307" y="295322"/>
                </a:lnTo>
                <a:lnTo>
                  <a:pt x="70367" y="267635"/>
                </a:lnTo>
                <a:lnTo>
                  <a:pt x="73074" y="247332"/>
                </a:lnTo>
                <a:lnTo>
                  <a:pt x="75780" y="234412"/>
                </a:lnTo>
                <a:lnTo>
                  <a:pt x="77133" y="230720"/>
                </a:lnTo>
                <a:lnTo>
                  <a:pt x="77133" y="228874"/>
                </a:lnTo>
                <a:lnTo>
                  <a:pt x="81193" y="227029"/>
                </a:lnTo>
                <a:lnTo>
                  <a:pt x="89312" y="221491"/>
                </a:lnTo>
                <a:lnTo>
                  <a:pt x="100138" y="217800"/>
                </a:lnTo>
                <a:lnTo>
                  <a:pt x="113670" y="210417"/>
                </a:lnTo>
                <a:lnTo>
                  <a:pt x="131262" y="203033"/>
                </a:lnTo>
                <a:lnTo>
                  <a:pt x="152914" y="193805"/>
                </a:lnTo>
                <a:lnTo>
                  <a:pt x="178625" y="184576"/>
                </a:lnTo>
                <a:lnTo>
                  <a:pt x="205690" y="173502"/>
                </a:lnTo>
                <a:lnTo>
                  <a:pt x="239520" y="160581"/>
                </a:lnTo>
                <a:lnTo>
                  <a:pt x="276057" y="143969"/>
                </a:lnTo>
                <a:lnTo>
                  <a:pt x="318007" y="131049"/>
                </a:lnTo>
                <a:lnTo>
                  <a:pt x="361310" y="114437"/>
                </a:lnTo>
                <a:lnTo>
                  <a:pt x="412733" y="97825"/>
                </a:lnTo>
                <a:lnTo>
                  <a:pt x="466862" y="81213"/>
                </a:lnTo>
                <a:lnTo>
                  <a:pt x="526404" y="62756"/>
                </a:lnTo>
                <a:lnTo>
                  <a:pt x="583239" y="44298"/>
                </a:lnTo>
                <a:lnTo>
                  <a:pt x="640075" y="29532"/>
                </a:lnTo>
                <a:lnTo>
                  <a:pt x="691497" y="16612"/>
                </a:lnTo>
                <a:lnTo>
                  <a:pt x="741566" y="11074"/>
                </a:lnTo>
                <a:lnTo>
                  <a:pt x="786223" y="5537"/>
                </a:lnTo>
                <a:lnTo>
                  <a:pt x="828173" y="1845"/>
                </a:lnTo>
                <a:lnTo>
                  <a:pt x="866063" y="0"/>
                </a:lnTo>
                <a:lnTo>
                  <a:pt x="901247" y="1845"/>
                </a:lnTo>
                <a:lnTo>
                  <a:pt x="929665" y="1845"/>
                </a:lnTo>
                <a:lnTo>
                  <a:pt x="956729" y="5537"/>
                </a:lnTo>
                <a:lnTo>
                  <a:pt x="979734" y="7383"/>
                </a:lnTo>
                <a:lnTo>
                  <a:pt x="998679" y="12920"/>
                </a:lnTo>
                <a:lnTo>
                  <a:pt x="1013565" y="14766"/>
                </a:lnTo>
                <a:lnTo>
                  <a:pt x="1024390" y="18457"/>
                </a:lnTo>
                <a:lnTo>
                  <a:pt x="1029803" y="20303"/>
                </a:lnTo>
                <a:lnTo>
                  <a:pt x="1033863" y="22149"/>
                </a:lnTo>
                <a:lnTo>
                  <a:pt x="1037923" y="88596"/>
                </a:lnTo>
                <a:lnTo>
                  <a:pt x="1036569" y="92288"/>
                </a:lnTo>
                <a:close/>
              </a:path>
            </a:pathLst>
          </a:custGeom>
          <a:solidFill>
            <a:srgbClr val="E3E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2360" y="3125331"/>
            <a:ext cx="1037923" cy="1522755"/>
          </a:xfrm>
          <a:custGeom>
            <a:avLst/>
            <a:gdLst/>
            <a:ahLst/>
            <a:cxnLst/>
            <a:rect l="l" t="t" r="r" b="b"/>
            <a:pathLst>
              <a:path w="1037923" h="1522755">
                <a:moveTo>
                  <a:pt x="336952" y="1441541"/>
                </a:moveTo>
                <a:lnTo>
                  <a:pt x="339659" y="1439695"/>
                </a:lnTo>
                <a:lnTo>
                  <a:pt x="351838" y="1436004"/>
                </a:lnTo>
                <a:lnTo>
                  <a:pt x="368077" y="1432312"/>
                </a:lnTo>
                <a:lnTo>
                  <a:pt x="392435" y="1428621"/>
                </a:lnTo>
                <a:lnTo>
                  <a:pt x="420852" y="1423083"/>
                </a:lnTo>
                <a:lnTo>
                  <a:pt x="454683" y="1417546"/>
                </a:lnTo>
                <a:lnTo>
                  <a:pt x="491220" y="1410163"/>
                </a:lnTo>
                <a:lnTo>
                  <a:pt x="531817" y="1404626"/>
                </a:lnTo>
                <a:lnTo>
                  <a:pt x="572413" y="1395397"/>
                </a:lnTo>
                <a:lnTo>
                  <a:pt x="614363" y="1386168"/>
                </a:lnTo>
                <a:lnTo>
                  <a:pt x="657667" y="1376939"/>
                </a:lnTo>
                <a:lnTo>
                  <a:pt x="700970" y="1369556"/>
                </a:lnTo>
                <a:lnTo>
                  <a:pt x="740213" y="1360327"/>
                </a:lnTo>
                <a:lnTo>
                  <a:pt x="779457" y="1352944"/>
                </a:lnTo>
                <a:lnTo>
                  <a:pt x="815994" y="1343716"/>
                </a:lnTo>
                <a:lnTo>
                  <a:pt x="849824" y="1336333"/>
                </a:lnTo>
                <a:lnTo>
                  <a:pt x="875536" y="1327104"/>
                </a:lnTo>
                <a:lnTo>
                  <a:pt x="901247" y="1319721"/>
                </a:lnTo>
                <a:lnTo>
                  <a:pt x="922899" y="1312338"/>
                </a:lnTo>
                <a:lnTo>
                  <a:pt x="940490" y="1306800"/>
                </a:lnTo>
                <a:lnTo>
                  <a:pt x="954023" y="1301263"/>
                </a:lnTo>
                <a:lnTo>
                  <a:pt x="966202" y="1295726"/>
                </a:lnTo>
                <a:lnTo>
                  <a:pt x="974321" y="1290188"/>
                </a:lnTo>
                <a:lnTo>
                  <a:pt x="982440" y="1288343"/>
                </a:lnTo>
                <a:lnTo>
                  <a:pt x="989207" y="1279114"/>
                </a:lnTo>
                <a:lnTo>
                  <a:pt x="990560" y="1273577"/>
                </a:lnTo>
                <a:lnTo>
                  <a:pt x="990560" y="1269885"/>
                </a:lnTo>
                <a:lnTo>
                  <a:pt x="990560" y="1268039"/>
                </a:lnTo>
                <a:lnTo>
                  <a:pt x="995973" y="1260656"/>
                </a:lnTo>
                <a:lnTo>
                  <a:pt x="997326" y="1255119"/>
                </a:lnTo>
                <a:lnTo>
                  <a:pt x="1000032" y="1245890"/>
                </a:lnTo>
                <a:lnTo>
                  <a:pt x="1004092" y="1234816"/>
                </a:lnTo>
                <a:lnTo>
                  <a:pt x="1006798" y="1223741"/>
                </a:lnTo>
                <a:lnTo>
                  <a:pt x="1009505" y="1205283"/>
                </a:lnTo>
                <a:lnTo>
                  <a:pt x="1012211" y="1183134"/>
                </a:lnTo>
                <a:lnTo>
                  <a:pt x="1014918" y="1155448"/>
                </a:lnTo>
                <a:lnTo>
                  <a:pt x="1017624" y="1125916"/>
                </a:lnTo>
                <a:lnTo>
                  <a:pt x="1020331" y="1089000"/>
                </a:lnTo>
                <a:lnTo>
                  <a:pt x="1023037" y="1048393"/>
                </a:lnTo>
                <a:lnTo>
                  <a:pt x="1023037" y="1002249"/>
                </a:lnTo>
                <a:lnTo>
                  <a:pt x="1025744" y="950568"/>
                </a:lnTo>
                <a:lnTo>
                  <a:pt x="1025744" y="889658"/>
                </a:lnTo>
                <a:lnTo>
                  <a:pt x="1028450" y="825056"/>
                </a:lnTo>
                <a:lnTo>
                  <a:pt x="1028450" y="754917"/>
                </a:lnTo>
                <a:lnTo>
                  <a:pt x="1029803" y="686624"/>
                </a:lnTo>
                <a:lnTo>
                  <a:pt x="1029803" y="614639"/>
                </a:lnTo>
                <a:lnTo>
                  <a:pt x="1032510" y="540808"/>
                </a:lnTo>
                <a:lnTo>
                  <a:pt x="1032510" y="470669"/>
                </a:lnTo>
                <a:lnTo>
                  <a:pt x="1035216" y="404222"/>
                </a:lnTo>
                <a:lnTo>
                  <a:pt x="1035216" y="337774"/>
                </a:lnTo>
                <a:lnTo>
                  <a:pt x="1036569" y="278710"/>
                </a:lnTo>
                <a:lnTo>
                  <a:pt x="1036569" y="223337"/>
                </a:lnTo>
                <a:lnTo>
                  <a:pt x="1036569" y="179039"/>
                </a:lnTo>
                <a:lnTo>
                  <a:pt x="1036569" y="138432"/>
                </a:lnTo>
                <a:lnTo>
                  <a:pt x="1036569" y="110746"/>
                </a:lnTo>
                <a:lnTo>
                  <a:pt x="1036569" y="92288"/>
                </a:lnTo>
                <a:lnTo>
                  <a:pt x="1037923" y="88596"/>
                </a:lnTo>
                <a:lnTo>
                  <a:pt x="1033863" y="22149"/>
                </a:lnTo>
                <a:lnTo>
                  <a:pt x="1029803" y="20303"/>
                </a:lnTo>
                <a:lnTo>
                  <a:pt x="1024390" y="18457"/>
                </a:lnTo>
                <a:lnTo>
                  <a:pt x="1013565" y="14766"/>
                </a:lnTo>
                <a:lnTo>
                  <a:pt x="998679" y="12920"/>
                </a:lnTo>
                <a:lnTo>
                  <a:pt x="979734" y="7383"/>
                </a:lnTo>
                <a:lnTo>
                  <a:pt x="956729" y="5537"/>
                </a:lnTo>
                <a:lnTo>
                  <a:pt x="929665" y="1845"/>
                </a:lnTo>
                <a:lnTo>
                  <a:pt x="901247" y="1845"/>
                </a:lnTo>
                <a:lnTo>
                  <a:pt x="866063" y="0"/>
                </a:lnTo>
                <a:lnTo>
                  <a:pt x="828173" y="1845"/>
                </a:lnTo>
                <a:lnTo>
                  <a:pt x="786223" y="5537"/>
                </a:lnTo>
                <a:lnTo>
                  <a:pt x="741566" y="11074"/>
                </a:lnTo>
                <a:lnTo>
                  <a:pt x="691497" y="16612"/>
                </a:lnTo>
                <a:lnTo>
                  <a:pt x="640075" y="29532"/>
                </a:lnTo>
                <a:lnTo>
                  <a:pt x="583239" y="44298"/>
                </a:lnTo>
                <a:lnTo>
                  <a:pt x="526404" y="62756"/>
                </a:lnTo>
                <a:lnTo>
                  <a:pt x="466862" y="81213"/>
                </a:lnTo>
                <a:lnTo>
                  <a:pt x="412733" y="97825"/>
                </a:lnTo>
                <a:lnTo>
                  <a:pt x="361310" y="114437"/>
                </a:lnTo>
                <a:lnTo>
                  <a:pt x="318007" y="131049"/>
                </a:lnTo>
                <a:lnTo>
                  <a:pt x="276057" y="143969"/>
                </a:lnTo>
                <a:lnTo>
                  <a:pt x="239520" y="160581"/>
                </a:lnTo>
                <a:lnTo>
                  <a:pt x="205690" y="173502"/>
                </a:lnTo>
                <a:lnTo>
                  <a:pt x="178625" y="184576"/>
                </a:lnTo>
                <a:lnTo>
                  <a:pt x="152914" y="193805"/>
                </a:lnTo>
                <a:lnTo>
                  <a:pt x="131262" y="203033"/>
                </a:lnTo>
                <a:lnTo>
                  <a:pt x="113670" y="210417"/>
                </a:lnTo>
                <a:lnTo>
                  <a:pt x="100138" y="217800"/>
                </a:lnTo>
                <a:lnTo>
                  <a:pt x="89312" y="221491"/>
                </a:lnTo>
                <a:lnTo>
                  <a:pt x="81193" y="227029"/>
                </a:lnTo>
                <a:lnTo>
                  <a:pt x="77133" y="228874"/>
                </a:lnTo>
                <a:lnTo>
                  <a:pt x="77133" y="230720"/>
                </a:lnTo>
                <a:lnTo>
                  <a:pt x="75780" y="234412"/>
                </a:lnTo>
                <a:lnTo>
                  <a:pt x="73074" y="247332"/>
                </a:lnTo>
                <a:lnTo>
                  <a:pt x="70367" y="267635"/>
                </a:lnTo>
                <a:lnTo>
                  <a:pt x="66307" y="295322"/>
                </a:lnTo>
                <a:lnTo>
                  <a:pt x="60895" y="328546"/>
                </a:lnTo>
                <a:lnTo>
                  <a:pt x="56835" y="369152"/>
                </a:lnTo>
                <a:lnTo>
                  <a:pt x="51422" y="413451"/>
                </a:lnTo>
                <a:lnTo>
                  <a:pt x="44656" y="463286"/>
                </a:lnTo>
                <a:lnTo>
                  <a:pt x="37890" y="513122"/>
                </a:lnTo>
                <a:lnTo>
                  <a:pt x="32477" y="568495"/>
                </a:lnTo>
                <a:lnTo>
                  <a:pt x="25711" y="623868"/>
                </a:lnTo>
                <a:lnTo>
                  <a:pt x="23004" y="681087"/>
                </a:lnTo>
                <a:lnTo>
                  <a:pt x="17591" y="738305"/>
                </a:lnTo>
                <a:lnTo>
                  <a:pt x="13532" y="797370"/>
                </a:lnTo>
                <a:lnTo>
                  <a:pt x="10825" y="852743"/>
                </a:lnTo>
                <a:lnTo>
                  <a:pt x="10825" y="908115"/>
                </a:lnTo>
                <a:lnTo>
                  <a:pt x="10825" y="959797"/>
                </a:lnTo>
                <a:lnTo>
                  <a:pt x="9472" y="1011478"/>
                </a:lnTo>
                <a:lnTo>
                  <a:pt x="8119" y="1065005"/>
                </a:lnTo>
                <a:lnTo>
                  <a:pt x="8119" y="1116687"/>
                </a:lnTo>
                <a:lnTo>
                  <a:pt x="6766" y="1166522"/>
                </a:lnTo>
                <a:lnTo>
                  <a:pt x="5412" y="1214512"/>
                </a:lnTo>
                <a:lnTo>
                  <a:pt x="4059" y="1260656"/>
                </a:lnTo>
                <a:lnTo>
                  <a:pt x="4059" y="1304955"/>
                </a:lnTo>
                <a:lnTo>
                  <a:pt x="4059" y="1341870"/>
                </a:lnTo>
                <a:lnTo>
                  <a:pt x="2706" y="1378785"/>
                </a:lnTo>
                <a:lnTo>
                  <a:pt x="1353" y="1408317"/>
                </a:lnTo>
                <a:lnTo>
                  <a:pt x="1353" y="1436004"/>
                </a:lnTo>
                <a:lnTo>
                  <a:pt x="0" y="1456307"/>
                </a:lnTo>
                <a:lnTo>
                  <a:pt x="0" y="1472919"/>
                </a:lnTo>
                <a:lnTo>
                  <a:pt x="0" y="1483994"/>
                </a:lnTo>
                <a:lnTo>
                  <a:pt x="0" y="1489531"/>
                </a:lnTo>
                <a:lnTo>
                  <a:pt x="28417" y="1522755"/>
                </a:lnTo>
                <a:lnTo>
                  <a:pt x="336952" y="1441541"/>
                </a:lnTo>
                <a:close/>
              </a:path>
            </a:pathLst>
          </a:custGeom>
          <a:ln w="1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0042" y="3049655"/>
            <a:ext cx="1652286" cy="2109707"/>
          </a:xfrm>
          <a:custGeom>
            <a:avLst/>
            <a:gdLst/>
            <a:ahLst/>
            <a:cxnLst/>
            <a:rect l="l" t="t" r="r" b="b"/>
            <a:pathLst>
              <a:path w="1652286" h="2109707">
                <a:moveTo>
                  <a:pt x="424912" y="2109707"/>
                </a:moveTo>
                <a:lnTo>
                  <a:pt x="0" y="1751629"/>
                </a:lnTo>
                <a:lnTo>
                  <a:pt x="1353" y="1749784"/>
                </a:lnTo>
                <a:lnTo>
                  <a:pt x="32477" y="1749784"/>
                </a:lnTo>
                <a:lnTo>
                  <a:pt x="48716" y="1747938"/>
                </a:lnTo>
                <a:lnTo>
                  <a:pt x="71720" y="1746092"/>
                </a:lnTo>
                <a:lnTo>
                  <a:pt x="98785" y="1742401"/>
                </a:lnTo>
                <a:lnTo>
                  <a:pt x="129909" y="1742401"/>
                </a:lnTo>
                <a:lnTo>
                  <a:pt x="162386" y="1736863"/>
                </a:lnTo>
                <a:lnTo>
                  <a:pt x="198923" y="1733172"/>
                </a:lnTo>
                <a:lnTo>
                  <a:pt x="239520" y="1725789"/>
                </a:lnTo>
                <a:lnTo>
                  <a:pt x="284177" y="1722097"/>
                </a:lnTo>
                <a:lnTo>
                  <a:pt x="331539" y="1714714"/>
                </a:lnTo>
                <a:lnTo>
                  <a:pt x="382962" y="1705485"/>
                </a:lnTo>
                <a:lnTo>
                  <a:pt x="437091" y="1696256"/>
                </a:lnTo>
                <a:lnTo>
                  <a:pt x="495280" y="1687028"/>
                </a:lnTo>
                <a:lnTo>
                  <a:pt x="554821" y="1672262"/>
                </a:lnTo>
                <a:lnTo>
                  <a:pt x="618423" y="1659341"/>
                </a:lnTo>
                <a:lnTo>
                  <a:pt x="680671" y="1644575"/>
                </a:lnTo>
                <a:lnTo>
                  <a:pt x="746979" y="1629809"/>
                </a:lnTo>
                <a:lnTo>
                  <a:pt x="809228" y="1613197"/>
                </a:lnTo>
                <a:lnTo>
                  <a:pt x="874182" y="1598431"/>
                </a:lnTo>
                <a:lnTo>
                  <a:pt x="935078" y="1583665"/>
                </a:lnTo>
                <a:lnTo>
                  <a:pt x="994619" y="1568899"/>
                </a:lnTo>
                <a:lnTo>
                  <a:pt x="1047395" y="1554133"/>
                </a:lnTo>
                <a:lnTo>
                  <a:pt x="1097464" y="1541212"/>
                </a:lnTo>
                <a:lnTo>
                  <a:pt x="1142121" y="1530138"/>
                </a:lnTo>
                <a:lnTo>
                  <a:pt x="1181364" y="1520909"/>
                </a:lnTo>
                <a:lnTo>
                  <a:pt x="1211135" y="1511680"/>
                </a:lnTo>
                <a:lnTo>
                  <a:pt x="1236847" y="1504297"/>
                </a:lnTo>
                <a:lnTo>
                  <a:pt x="1250379" y="1500606"/>
                </a:lnTo>
                <a:lnTo>
                  <a:pt x="1257145" y="1500606"/>
                </a:lnTo>
                <a:lnTo>
                  <a:pt x="1316687" y="0"/>
                </a:lnTo>
                <a:lnTo>
                  <a:pt x="1327513" y="1509834"/>
                </a:lnTo>
                <a:lnTo>
                  <a:pt x="1521024" y="1687028"/>
                </a:lnTo>
                <a:lnTo>
                  <a:pt x="1516964" y="1759012"/>
                </a:lnTo>
                <a:lnTo>
                  <a:pt x="1652286" y="1869758"/>
                </a:lnTo>
                <a:lnTo>
                  <a:pt x="1529143" y="1917748"/>
                </a:lnTo>
                <a:lnTo>
                  <a:pt x="1203016" y="1993424"/>
                </a:lnTo>
                <a:lnTo>
                  <a:pt x="424912" y="2109707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0042" y="3049655"/>
            <a:ext cx="1652286" cy="2109707"/>
          </a:xfrm>
          <a:custGeom>
            <a:avLst/>
            <a:gdLst/>
            <a:ahLst/>
            <a:cxnLst/>
            <a:rect l="l" t="t" r="r" b="b"/>
            <a:pathLst>
              <a:path w="1652286" h="2109707">
                <a:moveTo>
                  <a:pt x="0" y="1751629"/>
                </a:moveTo>
                <a:lnTo>
                  <a:pt x="1353" y="1749784"/>
                </a:lnTo>
                <a:lnTo>
                  <a:pt x="8119" y="1749784"/>
                </a:lnTo>
                <a:lnTo>
                  <a:pt x="17591" y="1749784"/>
                </a:lnTo>
                <a:lnTo>
                  <a:pt x="32477" y="1749784"/>
                </a:lnTo>
                <a:lnTo>
                  <a:pt x="48716" y="1747938"/>
                </a:lnTo>
                <a:lnTo>
                  <a:pt x="71720" y="1746092"/>
                </a:lnTo>
                <a:lnTo>
                  <a:pt x="98785" y="1742401"/>
                </a:lnTo>
                <a:lnTo>
                  <a:pt x="129909" y="1742401"/>
                </a:lnTo>
                <a:lnTo>
                  <a:pt x="162386" y="1736863"/>
                </a:lnTo>
                <a:lnTo>
                  <a:pt x="198923" y="1733172"/>
                </a:lnTo>
                <a:lnTo>
                  <a:pt x="239520" y="1725789"/>
                </a:lnTo>
                <a:lnTo>
                  <a:pt x="284177" y="1722097"/>
                </a:lnTo>
                <a:lnTo>
                  <a:pt x="331539" y="1714714"/>
                </a:lnTo>
                <a:lnTo>
                  <a:pt x="382962" y="1705485"/>
                </a:lnTo>
                <a:lnTo>
                  <a:pt x="437091" y="1696256"/>
                </a:lnTo>
                <a:lnTo>
                  <a:pt x="495280" y="1687028"/>
                </a:lnTo>
                <a:lnTo>
                  <a:pt x="554821" y="1672262"/>
                </a:lnTo>
                <a:lnTo>
                  <a:pt x="618423" y="1659341"/>
                </a:lnTo>
                <a:lnTo>
                  <a:pt x="680671" y="1644575"/>
                </a:lnTo>
                <a:lnTo>
                  <a:pt x="746979" y="1629809"/>
                </a:lnTo>
                <a:lnTo>
                  <a:pt x="809228" y="1613197"/>
                </a:lnTo>
                <a:lnTo>
                  <a:pt x="874182" y="1598431"/>
                </a:lnTo>
                <a:lnTo>
                  <a:pt x="935078" y="1583665"/>
                </a:lnTo>
                <a:lnTo>
                  <a:pt x="994619" y="1568899"/>
                </a:lnTo>
                <a:lnTo>
                  <a:pt x="1047395" y="1554133"/>
                </a:lnTo>
                <a:lnTo>
                  <a:pt x="1097464" y="1541212"/>
                </a:lnTo>
                <a:lnTo>
                  <a:pt x="1142121" y="1530138"/>
                </a:lnTo>
                <a:lnTo>
                  <a:pt x="1181364" y="1520909"/>
                </a:lnTo>
                <a:lnTo>
                  <a:pt x="1211135" y="1511680"/>
                </a:lnTo>
                <a:lnTo>
                  <a:pt x="1236847" y="1504297"/>
                </a:lnTo>
                <a:lnTo>
                  <a:pt x="1250379" y="1500606"/>
                </a:lnTo>
                <a:lnTo>
                  <a:pt x="1257145" y="1500606"/>
                </a:lnTo>
                <a:lnTo>
                  <a:pt x="1316687" y="0"/>
                </a:lnTo>
                <a:lnTo>
                  <a:pt x="1327513" y="1509834"/>
                </a:lnTo>
                <a:lnTo>
                  <a:pt x="1521024" y="1687028"/>
                </a:lnTo>
                <a:lnTo>
                  <a:pt x="1516964" y="1759012"/>
                </a:lnTo>
                <a:lnTo>
                  <a:pt x="1652286" y="1869758"/>
                </a:lnTo>
                <a:lnTo>
                  <a:pt x="1529143" y="1917748"/>
                </a:lnTo>
                <a:lnTo>
                  <a:pt x="1203016" y="1993424"/>
                </a:lnTo>
                <a:lnTo>
                  <a:pt x="424912" y="2109707"/>
                </a:lnTo>
                <a:lnTo>
                  <a:pt x="0" y="1751629"/>
                </a:lnTo>
                <a:close/>
              </a:path>
            </a:pathLst>
          </a:custGeom>
          <a:ln w="1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6479" y="4099895"/>
            <a:ext cx="74427" cy="618330"/>
          </a:xfrm>
          <a:custGeom>
            <a:avLst/>
            <a:gdLst/>
            <a:ahLst/>
            <a:cxnLst/>
            <a:rect l="l" t="t" r="r" b="b"/>
            <a:pathLst>
              <a:path w="74427" h="618330">
                <a:moveTo>
                  <a:pt x="50069" y="0"/>
                </a:moveTo>
                <a:lnTo>
                  <a:pt x="74427" y="90442"/>
                </a:lnTo>
                <a:lnTo>
                  <a:pt x="25711" y="618330"/>
                </a:lnTo>
                <a:lnTo>
                  <a:pt x="0" y="603564"/>
                </a:lnTo>
                <a:lnTo>
                  <a:pt x="50069" y="0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6479" y="4099895"/>
            <a:ext cx="74427" cy="618330"/>
          </a:xfrm>
          <a:custGeom>
            <a:avLst/>
            <a:gdLst/>
            <a:ahLst/>
            <a:cxnLst/>
            <a:rect l="l" t="t" r="r" b="b"/>
            <a:pathLst>
              <a:path w="74427" h="618330">
                <a:moveTo>
                  <a:pt x="50069" y="0"/>
                </a:moveTo>
                <a:lnTo>
                  <a:pt x="74427" y="90442"/>
                </a:lnTo>
                <a:lnTo>
                  <a:pt x="25711" y="618330"/>
                </a:lnTo>
                <a:lnTo>
                  <a:pt x="0" y="603564"/>
                </a:lnTo>
                <a:lnTo>
                  <a:pt x="50069" y="0"/>
                </a:lnTo>
                <a:close/>
              </a:path>
            </a:pathLst>
          </a:custGeom>
          <a:ln w="1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3842" y="4216178"/>
            <a:ext cx="71720" cy="555574"/>
          </a:xfrm>
          <a:custGeom>
            <a:avLst/>
            <a:gdLst/>
            <a:ahLst/>
            <a:cxnLst/>
            <a:rect l="l" t="t" r="r" b="b"/>
            <a:pathLst>
              <a:path w="71720" h="555574">
                <a:moveTo>
                  <a:pt x="48716" y="0"/>
                </a:moveTo>
                <a:lnTo>
                  <a:pt x="71720" y="84905"/>
                </a:lnTo>
                <a:lnTo>
                  <a:pt x="24358" y="555574"/>
                </a:lnTo>
                <a:lnTo>
                  <a:pt x="0" y="537117"/>
                </a:lnTo>
                <a:lnTo>
                  <a:pt x="48716" y="0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3842" y="4216178"/>
            <a:ext cx="71720" cy="555574"/>
          </a:xfrm>
          <a:custGeom>
            <a:avLst/>
            <a:gdLst/>
            <a:ahLst/>
            <a:cxnLst/>
            <a:rect l="l" t="t" r="r" b="b"/>
            <a:pathLst>
              <a:path w="71720" h="555574">
                <a:moveTo>
                  <a:pt x="48716" y="0"/>
                </a:moveTo>
                <a:lnTo>
                  <a:pt x="71720" y="84905"/>
                </a:lnTo>
                <a:lnTo>
                  <a:pt x="24358" y="555574"/>
                </a:lnTo>
                <a:lnTo>
                  <a:pt x="0" y="537117"/>
                </a:lnTo>
                <a:lnTo>
                  <a:pt x="48716" y="0"/>
                </a:lnTo>
                <a:close/>
              </a:path>
            </a:pathLst>
          </a:custGeom>
          <a:ln w="13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7145" y="4326924"/>
            <a:ext cx="69014" cy="487281"/>
          </a:xfrm>
          <a:custGeom>
            <a:avLst/>
            <a:gdLst/>
            <a:ahLst/>
            <a:cxnLst/>
            <a:rect l="l" t="t" r="r" b="b"/>
            <a:pathLst>
              <a:path w="69014" h="487281">
                <a:moveTo>
                  <a:pt x="48716" y="0"/>
                </a:moveTo>
                <a:lnTo>
                  <a:pt x="69014" y="77522"/>
                </a:lnTo>
                <a:lnTo>
                  <a:pt x="21651" y="487281"/>
                </a:lnTo>
                <a:lnTo>
                  <a:pt x="0" y="465132"/>
                </a:lnTo>
                <a:lnTo>
                  <a:pt x="48716" y="0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7145" y="4326924"/>
            <a:ext cx="69014" cy="487281"/>
          </a:xfrm>
          <a:custGeom>
            <a:avLst/>
            <a:gdLst/>
            <a:ahLst/>
            <a:cxnLst/>
            <a:rect l="l" t="t" r="r" b="b"/>
            <a:pathLst>
              <a:path w="69014" h="487281">
                <a:moveTo>
                  <a:pt x="48716" y="0"/>
                </a:moveTo>
                <a:lnTo>
                  <a:pt x="69014" y="77522"/>
                </a:lnTo>
                <a:lnTo>
                  <a:pt x="21651" y="487281"/>
                </a:lnTo>
                <a:lnTo>
                  <a:pt x="0" y="465132"/>
                </a:lnTo>
                <a:lnTo>
                  <a:pt x="48716" y="0"/>
                </a:lnTo>
                <a:close/>
              </a:path>
            </a:pathLst>
          </a:custGeom>
          <a:ln w="13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52329" y="4448744"/>
            <a:ext cx="70367" cy="424525"/>
          </a:xfrm>
          <a:custGeom>
            <a:avLst/>
            <a:gdLst/>
            <a:ahLst/>
            <a:cxnLst/>
            <a:rect l="l" t="t" r="r" b="b"/>
            <a:pathLst>
              <a:path w="70367" h="424525">
                <a:moveTo>
                  <a:pt x="47362" y="0"/>
                </a:moveTo>
                <a:lnTo>
                  <a:pt x="70367" y="71984"/>
                </a:lnTo>
                <a:lnTo>
                  <a:pt x="20298" y="424525"/>
                </a:lnTo>
                <a:lnTo>
                  <a:pt x="0" y="394993"/>
                </a:lnTo>
                <a:lnTo>
                  <a:pt x="47362" y="0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52329" y="4448744"/>
            <a:ext cx="70367" cy="424525"/>
          </a:xfrm>
          <a:custGeom>
            <a:avLst/>
            <a:gdLst/>
            <a:ahLst/>
            <a:cxnLst/>
            <a:rect l="l" t="t" r="r" b="b"/>
            <a:pathLst>
              <a:path w="70367" h="424525">
                <a:moveTo>
                  <a:pt x="47362" y="0"/>
                </a:moveTo>
                <a:lnTo>
                  <a:pt x="70367" y="71984"/>
                </a:lnTo>
                <a:lnTo>
                  <a:pt x="20298" y="424525"/>
                </a:lnTo>
                <a:lnTo>
                  <a:pt x="0" y="394993"/>
                </a:lnTo>
                <a:lnTo>
                  <a:pt x="47362" y="0"/>
                </a:lnTo>
                <a:close/>
              </a:path>
            </a:pathLst>
          </a:custGeom>
          <a:ln w="1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66350" y="4801285"/>
            <a:ext cx="1177305" cy="598027"/>
          </a:xfrm>
          <a:custGeom>
            <a:avLst/>
            <a:gdLst/>
            <a:ahLst/>
            <a:cxnLst/>
            <a:rect l="l" t="t" r="r" b="b"/>
            <a:pathLst>
              <a:path w="1177305" h="598027">
                <a:moveTo>
                  <a:pt x="688791" y="535271"/>
                </a:moveTo>
                <a:lnTo>
                  <a:pt x="0" y="598027"/>
                </a:lnTo>
                <a:lnTo>
                  <a:pt x="8119" y="437445"/>
                </a:lnTo>
                <a:lnTo>
                  <a:pt x="9472" y="435600"/>
                </a:lnTo>
                <a:lnTo>
                  <a:pt x="16238" y="433754"/>
                </a:lnTo>
                <a:lnTo>
                  <a:pt x="21651" y="431908"/>
                </a:lnTo>
                <a:lnTo>
                  <a:pt x="28417" y="430062"/>
                </a:lnTo>
                <a:lnTo>
                  <a:pt x="35183" y="428217"/>
                </a:lnTo>
                <a:lnTo>
                  <a:pt x="43303" y="426371"/>
                </a:lnTo>
                <a:lnTo>
                  <a:pt x="51422" y="422679"/>
                </a:lnTo>
                <a:lnTo>
                  <a:pt x="60895" y="420834"/>
                </a:lnTo>
                <a:lnTo>
                  <a:pt x="70367" y="417142"/>
                </a:lnTo>
                <a:lnTo>
                  <a:pt x="81193" y="413450"/>
                </a:lnTo>
                <a:lnTo>
                  <a:pt x="90666" y="409759"/>
                </a:lnTo>
                <a:lnTo>
                  <a:pt x="101491" y="406067"/>
                </a:lnTo>
                <a:lnTo>
                  <a:pt x="110964" y="402376"/>
                </a:lnTo>
                <a:lnTo>
                  <a:pt x="123143" y="398684"/>
                </a:lnTo>
                <a:lnTo>
                  <a:pt x="131262" y="391301"/>
                </a:lnTo>
                <a:lnTo>
                  <a:pt x="140735" y="385764"/>
                </a:lnTo>
                <a:lnTo>
                  <a:pt x="150207" y="378381"/>
                </a:lnTo>
                <a:lnTo>
                  <a:pt x="159680" y="372844"/>
                </a:lnTo>
                <a:lnTo>
                  <a:pt x="167799" y="365461"/>
                </a:lnTo>
                <a:lnTo>
                  <a:pt x="177272" y="359923"/>
                </a:lnTo>
                <a:lnTo>
                  <a:pt x="184038" y="352540"/>
                </a:lnTo>
                <a:lnTo>
                  <a:pt x="193511" y="348849"/>
                </a:lnTo>
                <a:lnTo>
                  <a:pt x="200277" y="339620"/>
                </a:lnTo>
                <a:lnTo>
                  <a:pt x="207043" y="334083"/>
                </a:lnTo>
                <a:lnTo>
                  <a:pt x="212456" y="326700"/>
                </a:lnTo>
                <a:lnTo>
                  <a:pt x="219222" y="321162"/>
                </a:lnTo>
                <a:lnTo>
                  <a:pt x="228694" y="310088"/>
                </a:lnTo>
                <a:lnTo>
                  <a:pt x="235461" y="300859"/>
                </a:lnTo>
                <a:lnTo>
                  <a:pt x="238167" y="289784"/>
                </a:lnTo>
                <a:lnTo>
                  <a:pt x="238167" y="280556"/>
                </a:lnTo>
                <a:lnTo>
                  <a:pt x="235461" y="275018"/>
                </a:lnTo>
                <a:lnTo>
                  <a:pt x="234107" y="269481"/>
                </a:lnTo>
                <a:lnTo>
                  <a:pt x="227341" y="263944"/>
                </a:lnTo>
                <a:lnTo>
                  <a:pt x="224635" y="262098"/>
                </a:lnTo>
                <a:lnTo>
                  <a:pt x="129909" y="219645"/>
                </a:lnTo>
                <a:lnTo>
                  <a:pt x="123143" y="105208"/>
                </a:lnTo>
                <a:lnTo>
                  <a:pt x="822760" y="0"/>
                </a:lnTo>
                <a:lnTo>
                  <a:pt x="1177305" y="134740"/>
                </a:lnTo>
                <a:lnTo>
                  <a:pt x="1039276" y="347003"/>
                </a:lnTo>
                <a:lnTo>
                  <a:pt x="744273" y="393147"/>
                </a:lnTo>
                <a:lnTo>
                  <a:pt x="688791" y="535271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66350" y="4801285"/>
            <a:ext cx="1177305" cy="598027"/>
          </a:xfrm>
          <a:custGeom>
            <a:avLst/>
            <a:gdLst/>
            <a:ahLst/>
            <a:cxnLst/>
            <a:rect l="l" t="t" r="r" b="b"/>
            <a:pathLst>
              <a:path w="1177305" h="598027">
                <a:moveTo>
                  <a:pt x="123143" y="105208"/>
                </a:moveTo>
                <a:lnTo>
                  <a:pt x="129909" y="219645"/>
                </a:lnTo>
                <a:lnTo>
                  <a:pt x="224635" y="262098"/>
                </a:lnTo>
                <a:lnTo>
                  <a:pt x="227341" y="263944"/>
                </a:lnTo>
                <a:lnTo>
                  <a:pt x="234107" y="269481"/>
                </a:lnTo>
                <a:lnTo>
                  <a:pt x="235461" y="275018"/>
                </a:lnTo>
                <a:lnTo>
                  <a:pt x="238167" y="280556"/>
                </a:lnTo>
                <a:lnTo>
                  <a:pt x="238167" y="289784"/>
                </a:lnTo>
                <a:lnTo>
                  <a:pt x="235461" y="300859"/>
                </a:lnTo>
                <a:lnTo>
                  <a:pt x="228694" y="310088"/>
                </a:lnTo>
                <a:lnTo>
                  <a:pt x="219222" y="321162"/>
                </a:lnTo>
                <a:lnTo>
                  <a:pt x="212456" y="326700"/>
                </a:lnTo>
                <a:lnTo>
                  <a:pt x="207043" y="334083"/>
                </a:lnTo>
                <a:lnTo>
                  <a:pt x="200277" y="339620"/>
                </a:lnTo>
                <a:lnTo>
                  <a:pt x="193511" y="348849"/>
                </a:lnTo>
                <a:lnTo>
                  <a:pt x="184038" y="352540"/>
                </a:lnTo>
                <a:lnTo>
                  <a:pt x="177272" y="359923"/>
                </a:lnTo>
                <a:lnTo>
                  <a:pt x="167799" y="365461"/>
                </a:lnTo>
                <a:lnTo>
                  <a:pt x="159680" y="372844"/>
                </a:lnTo>
                <a:lnTo>
                  <a:pt x="150207" y="378381"/>
                </a:lnTo>
                <a:lnTo>
                  <a:pt x="140735" y="385764"/>
                </a:lnTo>
                <a:lnTo>
                  <a:pt x="131262" y="391301"/>
                </a:lnTo>
                <a:lnTo>
                  <a:pt x="123143" y="398684"/>
                </a:lnTo>
                <a:lnTo>
                  <a:pt x="110964" y="402376"/>
                </a:lnTo>
                <a:lnTo>
                  <a:pt x="101491" y="406067"/>
                </a:lnTo>
                <a:lnTo>
                  <a:pt x="90666" y="409759"/>
                </a:lnTo>
                <a:lnTo>
                  <a:pt x="81193" y="413450"/>
                </a:lnTo>
                <a:lnTo>
                  <a:pt x="70367" y="417142"/>
                </a:lnTo>
                <a:lnTo>
                  <a:pt x="60895" y="420834"/>
                </a:lnTo>
                <a:lnTo>
                  <a:pt x="51422" y="422679"/>
                </a:lnTo>
                <a:lnTo>
                  <a:pt x="43303" y="426371"/>
                </a:lnTo>
                <a:lnTo>
                  <a:pt x="35183" y="428217"/>
                </a:lnTo>
                <a:lnTo>
                  <a:pt x="28417" y="430062"/>
                </a:lnTo>
                <a:lnTo>
                  <a:pt x="21651" y="431908"/>
                </a:lnTo>
                <a:lnTo>
                  <a:pt x="16238" y="433754"/>
                </a:lnTo>
                <a:lnTo>
                  <a:pt x="9472" y="435600"/>
                </a:lnTo>
                <a:lnTo>
                  <a:pt x="8119" y="437445"/>
                </a:lnTo>
                <a:lnTo>
                  <a:pt x="0" y="598027"/>
                </a:lnTo>
                <a:lnTo>
                  <a:pt x="688791" y="535271"/>
                </a:lnTo>
                <a:lnTo>
                  <a:pt x="744273" y="393147"/>
                </a:lnTo>
                <a:lnTo>
                  <a:pt x="1039276" y="347003"/>
                </a:lnTo>
                <a:lnTo>
                  <a:pt x="1177305" y="134740"/>
                </a:lnTo>
                <a:lnTo>
                  <a:pt x="822760" y="0"/>
                </a:lnTo>
                <a:lnTo>
                  <a:pt x="123143" y="105208"/>
                </a:lnTo>
                <a:close/>
              </a:path>
            </a:pathLst>
          </a:custGeom>
          <a:ln w="17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2088" y="4880653"/>
            <a:ext cx="902600" cy="531579"/>
          </a:xfrm>
          <a:custGeom>
            <a:avLst/>
            <a:gdLst/>
            <a:ahLst/>
            <a:cxnLst/>
            <a:rect l="l" t="t" r="r" b="b"/>
            <a:pathLst>
              <a:path w="902600" h="531579">
                <a:moveTo>
                  <a:pt x="1353" y="219645"/>
                </a:moveTo>
                <a:lnTo>
                  <a:pt x="5412" y="217800"/>
                </a:lnTo>
                <a:lnTo>
                  <a:pt x="12179" y="214108"/>
                </a:lnTo>
                <a:lnTo>
                  <a:pt x="23004" y="212262"/>
                </a:lnTo>
                <a:lnTo>
                  <a:pt x="35183" y="206725"/>
                </a:lnTo>
                <a:lnTo>
                  <a:pt x="50069" y="203033"/>
                </a:lnTo>
                <a:lnTo>
                  <a:pt x="66307" y="197496"/>
                </a:lnTo>
                <a:lnTo>
                  <a:pt x="86606" y="195650"/>
                </a:lnTo>
                <a:lnTo>
                  <a:pt x="105551" y="188267"/>
                </a:lnTo>
                <a:lnTo>
                  <a:pt x="128556" y="184576"/>
                </a:lnTo>
                <a:lnTo>
                  <a:pt x="150207" y="179039"/>
                </a:lnTo>
                <a:lnTo>
                  <a:pt x="175919" y="175347"/>
                </a:lnTo>
                <a:lnTo>
                  <a:pt x="198923" y="169810"/>
                </a:lnTo>
                <a:lnTo>
                  <a:pt x="224635" y="166118"/>
                </a:lnTo>
                <a:lnTo>
                  <a:pt x="251699" y="162427"/>
                </a:lnTo>
                <a:lnTo>
                  <a:pt x="278764" y="162427"/>
                </a:lnTo>
                <a:lnTo>
                  <a:pt x="304475" y="160581"/>
                </a:lnTo>
                <a:lnTo>
                  <a:pt x="354544" y="160581"/>
                </a:lnTo>
                <a:lnTo>
                  <a:pt x="380256" y="162427"/>
                </a:lnTo>
                <a:lnTo>
                  <a:pt x="403260" y="162427"/>
                </a:lnTo>
                <a:lnTo>
                  <a:pt x="426265" y="166118"/>
                </a:lnTo>
                <a:lnTo>
                  <a:pt x="447917" y="167964"/>
                </a:lnTo>
                <a:lnTo>
                  <a:pt x="469568" y="171655"/>
                </a:lnTo>
                <a:lnTo>
                  <a:pt x="487160" y="173501"/>
                </a:lnTo>
                <a:lnTo>
                  <a:pt x="504752" y="177193"/>
                </a:lnTo>
                <a:lnTo>
                  <a:pt x="519638" y="179039"/>
                </a:lnTo>
                <a:lnTo>
                  <a:pt x="533170" y="180884"/>
                </a:lnTo>
                <a:lnTo>
                  <a:pt x="542642" y="180884"/>
                </a:lnTo>
                <a:lnTo>
                  <a:pt x="550762" y="182730"/>
                </a:lnTo>
                <a:lnTo>
                  <a:pt x="554821" y="184576"/>
                </a:lnTo>
                <a:lnTo>
                  <a:pt x="557528" y="186422"/>
                </a:lnTo>
                <a:lnTo>
                  <a:pt x="614363" y="116283"/>
                </a:lnTo>
                <a:lnTo>
                  <a:pt x="614363" y="114437"/>
                </a:lnTo>
                <a:lnTo>
                  <a:pt x="613010" y="112591"/>
                </a:lnTo>
                <a:lnTo>
                  <a:pt x="608950" y="110745"/>
                </a:lnTo>
                <a:lnTo>
                  <a:pt x="604891" y="107054"/>
                </a:lnTo>
                <a:lnTo>
                  <a:pt x="600831" y="105208"/>
                </a:lnTo>
                <a:lnTo>
                  <a:pt x="595418" y="101516"/>
                </a:lnTo>
                <a:lnTo>
                  <a:pt x="590005" y="97825"/>
                </a:lnTo>
                <a:lnTo>
                  <a:pt x="584592" y="95979"/>
                </a:lnTo>
                <a:lnTo>
                  <a:pt x="576473" y="92288"/>
                </a:lnTo>
                <a:lnTo>
                  <a:pt x="568354" y="90442"/>
                </a:lnTo>
                <a:lnTo>
                  <a:pt x="558881" y="86750"/>
                </a:lnTo>
                <a:lnTo>
                  <a:pt x="548055" y="84905"/>
                </a:lnTo>
                <a:lnTo>
                  <a:pt x="533170" y="79367"/>
                </a:lnTo>
                <a:lnTo>
                  <a:pt x="519638" y="75676"/>
                </a:lnTo>
                <a:lnTo>
                  <a:pt x="504752" y="70139"/>
                </a:lnTo>
                <a:lnTo>
                  <a:pt x="489867" y="68293"/>
                </a:lnTo>
                <a:lnTo>
                  <a:pt x="473628" y="62755"/>
                </a:lnTo>
                <a:lnTo>
                  <a:pt x="457389" y="59064"/>
                </a:lnTo>
                <a:lnTo>
                  <a:pt x="441151" y="57218"/>
                </a:lnTo>
                <a:lnTo>
                  <a:pt x="426265" y="53527"/>
                </a:lnTo>
                <a:lnTo>
                  <a:pt x="411380" y="47989"/>
                </a:lnTo>
                <a:lnTo>
                  <a:pt x="397847" y="46144"/>
                </a:lnTo>
                <a:lnTo>
                  <a:pt x="385668" y="42452"/>
                </a:lnTo>
                <a:lnTo>
                  <a:pt x="374843" y="40606"/>
                </a:lnTo>
                <a:lnTo>
                  <a:pt x="365370" y="38761"/>
                </a:lnTo>
                <a:lnTo>
                  <a:pt x="354544" y="38761"/>
                </a:lnTo>
                <a:lnTo>
                  <a:pt x="354544" y="36915"/>
                </a:lnTo>
                <a:lnTo>
                  <a:pt x="358604" y="35069"/>
                </a:lnTo>
                <a:lnTo>
                  <a:pt x="361310" y="31377"/>
                </a:lnTo>
                <a:lnTo>
                  <a:pt x="368077" y="29532"/>
                </a:lnTo>
                <a:lnTo>
                  <a:pt x="374843" y="25840"/>
                </a:lnTo>
                <a:lnTo>
                  <a:pt x="385668" y="22149"/>
                </a:lnTo>
                <a:lnTo>
                  <a:pt x="395141" y="20303"/>
                </a:lnTo>
                <a:lnTo>
                  <a:pt x="408673" y="16611"/>
                </a:lnTo>
                <a:lnTo>
                  <a:pt x="422206" y="11074"/>
                </a:lnTo>
                <a:lnTo>
                  <a:pt x="438444" y="9228"/>
                </a:lnTo>
                <a:lnTo>
                  <a:pt x="453330" y="5537"/>
                </a:lnTo>
                <a:lnTo>
                  <a:pt x="473628" y="3691"/>
                </a:lnTo>
                <a:lnTo>
                  <a:pt x="491220" y="1845"/>
                </a:lnTo>
                <a:lnTo>
                  <a:pt x="512872" y="1845"/>
                </a:lnTo>
                <a:lnTo>
                  <a:pt x="533170" y="0"/>
                </a:lnTo>
                <a:lnTo>
                  <a:pt x="557528" y="3691"/>
                </a:lnTo>
                <a:lnTo>
                  <a:pt x="580533" y="3691"/>
                </a:lnTo>
                <a:lnTo>
                  <a:pt x="603538" y="7383"/>
                </a:lnTo>
                <a:lnTo>
                  <a:pt x="627896" y="11074"/>
                </a:lnTo>
                <a:lnTo>
                  <a:pt x="653607" y="16611"/>
                </a:lnTo>
                <a:lnTo>
                  <a:pt x="676612" y="20303"/>
                </a:lnTo>
                <a:lnTo>
                  <a:pt x="700970" y="29532"/>
                </a:lnTo>
                <a:lnTo>
                  <a:pt x="723975" y="35069"/>
                </a:lnTo>
                <a:lnTo>
                  <a:pt x="748333" y="42452"/>
                </a:lnTo>
                <a:lnTo>
                  <a:pt x="767278" y="47989"/>
                </a:lnTo>
                <a:lnTo>
                  <a:pt x="786223" y="53527"/>
                </a:lnTo>
                <a:lnTo>
                  <a:pt x="802462" y="59064"/>
                </a:lnTo>
                <a:lnTo>
                  <a:pt x="818700" y="66447"/>
                </a:lnTo>
                <a:lnTo>
                  <a:pt x="828173" y="68293"/>
                </a:lnTo>
                <a:lnTo>
                  <a:pt x="838999" y="73830"/>
                </a:lnTo>
                <a:lnTo>
                  <a:pt x="844412" y="77522"/>
                </a:lnTo>
                <a:lnTo>
                  <a:pt x="847118" y="77522"/>
                </a:lnTo>
                <a:lnTo>
                  <a:pt x="834939" y="186422"/>
                </a:lnTo>
                <a:lnTo>
                  <a:pt x="833586" y="184576"/>
                </a:lnTo>
                <a:lnTo>
                  <a:pt x="829526" y="182730"/>
                </a:lnTo>
                <a:lnTo>
                  <a:pt x="822760" y="180884"/>
                </a:lnTo>
                <a:lnTo>
                  <a:pt x="815994" y="179039"/>
                </a:lnTo>
                <a:lnTo>
                  <a:pt x="806521" y="177193"/>
                </a:lnTo>
                <a:lnTo>
                  <a:pt x="797049" y="177193"/>
                </a:lnTo>
                <a:lnTo>
                  <a:pt x="786223" y="173501"/>
                </a:lnTo>
                <a:lnTo>
                  <a:pt x="775397" y="173501"/>
                </a:lnTo>
                <a:lnTo>
                  <a:pt x="764571" y="171655"/>
                </a:lnTo>
                <a:lnTo>
                  <a:pt x="742920" y="171655"/>
                </a:lnTo>
                <a:lnTo>
                  <a:pt x="734800" y="177193"/>
                </a:lnTo>
                <a:lnTo>
                  <a:pt x="726681" y="179039"/>
                </a:lnTo>
                <a:lnTo>
                  <a:pt x="721268" y="182730"/>
                </a:lnTo>
                <a:lnTo>
                  <a:pt x="715855" y="188267"/>
                </a:lnTo>
                <a:lnTo>
                  <a:pt x="715855" y="197496"/>
                </a:lnTo>
                <a:lnTo>
                  <a:pt x="714502" y="206725"/>
                </a:lnTo>
                <a:lnTo>
                  <a:pt x="718562" y="217800"/>
                </a:lnTo>
                <a:lnTo>
                  <a:pt x="722621" y="230720"/>
                </a:lnTo>
                <a:lnTo>
                  <a:pt x="730741" y="243640"/>
                </a:lnTo>
                <a:lnTo>
                  <a:pt x="737507" y="258406"/>
                </a:lnTo>
                <a:lnTo>
                  <a:pt x="748333" y="271327"/>
                </a:lnTo>
                <a:lnTo>
                  <a:pt x="757805" y="286093"/>
                </a:lnTo>
                <a:lnTo>
                  <a:pt x="768631" y="300859"/>
                </a:lnTo>
                <a:lnTo>
                  <a:pt x="779457" y="313779"/>
                </a:lnTo>
                <a:lnTo>
                  <a:pt x="788929" y="326700"/>
                </a:lnTo>
                <a:lnTo>
                  <a:pt x="798402" y="339620"/>
                </a:lnTo>
                <a:lnTo>
                  <a:pt x="807874" y="350695"/>
                </a:lnTo>
                <a:lnTo>
                  <a:pt x="813287" y="358078"/>
                </a:lnTo>
                <a:lnTo>
                  <a:pt x="820053" y="365461"/>
                </a:lnTo>
                <a:lnTo>
                  <a:pt x="822760" y="369152"/>
                </a:lnTo>
                <a:lnTo>
                  <a:pt x="825466" y="370998"/>
                </a:lnTo>
                <a:lnTo>
                  <a:pt x="902600" y="426371"/>
                </a:lnTo>
                <a:lnTo>
                  <a:pt x="902600" y="531579"/>
                </a:lnTo>
                <a:lnTo>
                  <a:pt x="364017" y="348849"/>
                </a:lnTo>
                <a:lnTo>
                  <a:pt x="0" y="404222"/>
                </a:lnTo>
                <a:lnTo>
                  <a:pt x="0" y="221491"/>
                </a:lnTo>
                <a:lnTo>
                  <a:pt x="1353" y="219645"/>
                </a:lnTo>
                <a:close/>
              </a:path>
            </a:pathLst>
          </a:custGeom>
          <a:solidFill>
            <a:srgbClr val="D1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2088" y="4880653"/>
            <a:ext cx="902600" cy="531579"/>
          </a:xfrm>
          <a:custGeom>
            <a:avLst/>
            <a:gdLst/>
            <a:ahLst/>
            <a:cxnLst/>
            <a:rect l="l" t="t" r="r" b="b"/>
            <a:pathLst>
              <a:path w="902600" h="531579">
                <a:moveTo>
                  <a:pt x="847118" y="77522"/>
                </a:moveTo>
                <a:lnTo>
                  <a:pt x="834939" y="186422"/>
                </a:lnTo>
                <a:lnTo>
                  <a:pt x="833586" y="184576"/>
                </a:lnTo>
                <a:lnTo>
                  <a:pt x="829526" y="182730"/>
                </a:lnTo>
                <a:lnTo>
                  <a:pt x="822760" y="180884"/>
                </a:lnTo>
                <a:lnTo>
                  <a:pt x="815994" y="179039"/>
                </a:lnTo>
                <a:lnTo>
                  <a:pt x="806521" y="177193"/>
                </a:lnTo>
                <a:lnTo>
                  <a:pt x="797049" y="177193"/>
                </a:lnTo>
                <a:lnTo>
                  <a:pt x="786223" y="173501"/>
                </a:lnTo>
                <a:lnTo>
                  <a:pt x="775397" y="173501"/>
                </a:lnTo>
                <a:lnTo>
                  <a:pt x="764571" y="171655"/>
                </a:lnTo>
                <a:lnTo>
                  <a:pt x="753745" y="171655"/>
                </a:lnTo>
                <a:lnTo>
                  <a:pt x="742920" y="171655"/>
                </a:lnTo>
                <a:lnTo>
                  <a:pt x="734800" y="177193"/>
                </a:lnTo>
                <a:lnTo>
                  <a:pt x="726681" y="179039"/>
                </a:lnTo>
                <a:lnTo>
                  <a:pt x="721268" y="182730"/>
                </a:lnTo>
                <a:lnTo>
                  <a:pt x="715855" y="188267"/>
                </a:lnTo>
                <a:lnTo>
                  <a:pt x="715855" y="197496"/>
                </a:lnTo>
                <a:lnTo>
                  <a:pt x="714502" y="206725"/>
                </a:lnTo>
                <a:lnTo>
                  <a:pt x="718562" y="217800"/>
                </a:lnTo>
                <a:lnTo>
                  <a:pt x="722621" y="230720"/>
                </a:lnTo>
                <a:lnTo>
                  <a:pt x="730741" y="243640"/>
                </a:lnTo>
                <a:lnTo>
                  <a:pt x="737507" y="258406"/>
                </a:lnTo>
                <a:lnTo>
                  <a:pt x="748333" y="271327"/>
                </a:lnTo>
                <a:lnTo>
                  <a:pt x="757805" y="286093"/>
                </a:lnTo>
                <a:lnTo>
                  <a:pt x="768631" y="300859"/>
                </a:lnTo>
                <a:lnTo>
                  <a:pt x="779457" y="313779"/>
                </a:lnTo>
                <a:lnTo>
                  <a:pt x="788929" y="326700"/>
                </a:lnTo>
                <a:lnTo>
                  <a:pt x="798402" y="339620"/>
                </a:lnTo>
                <a:lnTo>
                  <a:pt x="807874" y="350695"/>
                </a:lnTo>
                <a:lnTo>
                  <a:pt x="813287" y="358078"/>
                </a:lnTo>
                <a:lnTo>
                  <a:pt x="820053" y="365461"/>
                </a:lnTo>
                <a:lnTo>
                  <a:pt x="822760" y="369152"/>
                </a:lnTo>
                <a:lnTo>
                  <a:pt x="825466" y="370998"/>
                </a:lnTo>
                <a:lnTo>
                  <a:pt x="902600" y="426371"/>
                </a:lnTo>
                <a:lnTo>
                  <a:pt x="902600" y="531579"/>
                </a:lnTo>
                <a:lnTo>
                  <a:pt x="364017" y="348849"/>
                </a:lnTo>
                <a:lnTo>
                  <a:pt x="0" y="404222"/>
                </a:lnTo>
                <a:lnTo>
                  <a:pt x="0" y="221491"/>
                </a:lnTo>
                <a:lnTo>
                  <a:pt x="1353" y="219645"/>
                </a:lnTo>
                <a:lnTo>
                  <a:pt x="5412" y="217800"/>
                </a:lnTo>
                <a:lnTo>
                  <a:pt x="12179" y="214108"/>
                </a:lnTo>
                <a:lnTo>
                  <a:pt x="23004" y="212262"/>
                </a:lnTo>
                <a:lnTo>
                  <a:pt x="35183" y="206725"/>
                </a:lnTo>
                <a:lnTo>
                  <a:pt x="50069" y="203033"/>
                </a:lnTo>
                <a:lnTo>
                  <a:pt x="66307" y="197496"/>
                </a:lnTo>
                <a:lnTo>
                  <a:pt x="86606" y="195650"/>
                </a:lnTo>
                <a:lnTo>
                  <a:pt x="105551" y="188267"/>
                </a:lnTo>
                <a:lnTo>
                  <a:pt x="128556" y="184576"/>
                </a:lnTo>
                <a:lnTo>
                  <a:pt x="150207" y="179039"/>
                </a:lnTo>
                <a:lnTo>
                  <a:pt x="175919" y="175347"/>
                </a:lnTo>
                <a:lnTo>
                  <a:pt x="198923" y="169810"/>
                </a:lnTo>
                <a:lnTo>
                  <a:pt x="224635" y="166118"/>
                </a:lnTo>
                <a:lnTo>
                  <a:pt x="251699" y="162427"/>
                </a:lnTo>
                <a:lnTo>
                  <a:pt x="278764" y="162427"/>
                </a:lnTo>
                <a:lnTo>
                  <a:pt x="304475" y="160581"/>
                </a:lnTo>
                <a:lnTo>
                  <a:pt x="330186" y="160581"/>
                </a:lnTo>
                <a:lnTo>
                  <a:pt x="354544" y="160581"/>
                </a:lnTo>
                <a:lnTo>
                  <a:pt x="380256" y="162427"/>
                </a:lnTo>
                <a:lnTo>
                  <a:pt x="403260" y="162427"/>
                </a:lnTo>
                <a:lnTo>
                  <a:pt x="426265" y="166118"/>
                </a:lnTo>
                <a:lnTo>
                  <a:pt x="447917" y="167964"/>
                </a:lnTo>
                <a:lnTo>
                  <a:pt x="469568" y="171655"/>
                </a:lnTo>
                <a:lnTo>
                  <a:pt x="487160" y="173501"/>
                </a:lnTo>
                <a:lnTo>
                  <a:pt x="504752" y="177193"/>
                </a:lnTo>
                <a:lnTo>
                  <a:pt x="519638" y="179039"/>
                </a:lnTo>
                <a:lnTo>
                  <a:pt x="533170" y="180884"/>
                </a:lnTo>
                <a:lnTo>
                  <a:pt x="542642" y="180884"/>
                </a:lnTo>
                <a:lnTo>
                  <a:pt x="550762" y="182730"/>
                </a:lnTo>
                <a:lnTo>
                  <a:pt x="554821" y="184576"/>
                </a:lnTo>
                <a:lnTo>
                  <a:pt x="557528" y="186422"/>
                </a:lnTo>
                <a:lnTo>
                  <a:pt x="614363" y="116283"/>
                </a:lnTo>
                <a:lnTo>
                  <a:pt x="614363" y="114437"/>
                </a:lnTo>
                <a:lnTo>
                  <a:pt x="613010" y="112591"/>
                </a:lnTo>
                <a:lnTo>
                  <a:pt x="608950" y="110745"/>
                </a:lnTo>
                <a:lnTo>
                  <a:pt x="604891" y="107054"/>
                </a:lnTo>
                <a:lnTo>
                  <a:pt x="600831" y="105208"/>
                </a:lnTo>
                <a:lnTo>
                  <a:pt x="595418" y="101516"/>
                </a:lnTo>
                <a:lnTo>
                  <a:pt x="590005" y="97825"/>
                </a:lnTo>
                <a:lnTo>
                  <a:pt x="584592" y="95979"/>
                </a:lnTo>
                <a:lnTo>
                  <a:pt x="576473" y="92288"/>
                </a:lnTo>
                <a:lnTo>
                  <a:pt x="568354" y="90442"/>
                </a:lnTo>
                <a:lnTo>
                  <a:pt x="558881" y="86750"/>
                </a:lnTo>
                <a:lnTo>
                  <a:pt x="548055" y="84905"/>
                </a:lnTo>
                <a:lnTo>
                  <a:pt x="533170" y="79367"/>
                </a:lnTo>
                <a:lnTo>
                  <a:pt x="519638" y="75676"/>
                </a:lnTo>
                <a:lnTo>
                  <a:pt x="504752" y="70139"/>
                </a:lnTo>
                <a:lnTo>
                  <a:pt x="489867" y="68293"/>
                </a:lnTo>
                <a:lnTo>
                  <a:pt x="473628" y="62755"/>
                </a:lnTo>
                <a:lnTo>
                  <a:pt x="457389" y="59064"/>
                </a:lnTo>
                <a:lnTo>
                  <a:pt x="441151" y="57218"/>
                </a:lnTo>
                <a:lnTo>
                  <a:pt x="426265" y="53527"/>
                </a:lnTo>
                <a:lnTo>
                  <a:pt x="411380" y="47989"/>
                </a:lnTo>
                <a:lnTo>
                  <a:pt x="397847" y="46144"/>
                </a:lnTo>
                <a:lnTo>
                  <a:pt x="385668" y="42452"/>
                </a:lnTo>
                <a:lnTo>
                  <a:pt x="374843" y="40606"/>
                </a:lnTo>
                <a:lnTo>
                  <a:pt x="365370" y="38761"/>
                </a:lnTo>
                <a:lnTo>
                  <a:pt x="358604" y="38761"/>
                </a:lnTo>
                <a:lnTo>
                  <a:pt x="354544" y="38761"/>
                </a:lnTo>
                <a:lnTo>
                  <a:pt x="354544" y="36915"/>
                </a:lnTo>
                <a:lnTo>
                  <a:pt x="358604" y="35069"/>
                </a:lnTo>
                <a:lnTo>
                  <a:pt x="361310" y="31377"/>
                </a:lnTo>
                <a:lnTo>
                  <a:pt x="368077" y="29532"/>
                </a:lnTo>
                <a:lnTo>
                  <a:pt x="374843" y="25840"/>
                </a:lnTo>
                <a:lnTo>
                  <a:pt x="385668" y="22149"/>
                </a:lnTo>
                <a:lnTo>
                  <a:pt x="395141" y="20303"/>
                </a:lnTo>
                <a:lnTo>
                  <a:pt x="408673" y="16611"/>
                </a:lnTo>
                <a:lnTo>
                  <a:pt x="422206" y="11074"/>
                </a:lnTo>
                <a:lnTo>
                  <a:pt x="438444" y="9228"/>
                </a:lnTo>
                <a:lnTo>
                  <a:pt x="453330" y="5537"/>
                </a:lnTo>
                <a:lnTo>
                  <a:pt x="473628" y="3691"/>
                </a:lnTo>
                <a:lnTo>
                  <a:pt x="491220" y="1845"/>
                </a:lnTo>
                <a:lnTo>
                  <a:pt x="512872" y="1845"/>
                </a:lnTo>
                <a:lnTo>
                  <a:pt x="533170" y="0"/>
                </a:lnTo>
                <a:lnTo>
                  <a:pt x="557528" y="3691"/>
                </a:lnTo>
                <a:lnTo>
                  <a:pt x="580533" y="3691"/>
                </a:lnTo>
                <a:lnTo>
                  <a:pt x="603538" y="7383"/>
                </a:lnTo>
                <a:lnTo>
                  <a:pt x="627896" y="11074"/>
                </a:lnTo>
                <a:lnTo>
                  <a:pt x="653607" y="16611"/>
                </a:lnTo>
                <a:lnTo>
                  <a:pt x="676612" y="20303"/>
                </a:lnTo>
                <a:lnTo>
                  <a:pt x="700970" y="29532"/>
                </a:lnTo>
                <a:lnTo>
                  <a:pt x="723975" y="35069"/>
                </a:lnTo>
                <a:lnTo>
                  <a:pt x="748333" y="42452"/>
                </a:lnTo>
                <a:lnTo>
                  <a:pt x="767278" y="47989"/>
                </a:lnTo>
                <a:lnTo>
                  <a:pt x="786223" y="53527"/>
                </a:lnTo>
                <a:lnTo>
                  <a:pt x="802462" y="59064"/>
                </a:lnTo>
                <a:lnTo>
                  <a:pt x="818700" y="66447"/>
                </a:lnTo>
                <a:lnTo>
                  <a:pt x="828173" y="68293"/>
                </a:lnTo>
                <a:lnTo>
                  <a:pt x="838999" y="73830"/>
                </a:lnTo>
                <a:lnTo>
                  <a:pt x="844412" y="77522"/>
                </a:lnTo>
                <a:lnTo>
                  <a:pt x="847118" y="77522"/>
                </a:lnTo>
                <a:close/>
              </a:path>
            </a:pathLst>
          </a:custGeom>
          <a:ln w="1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0958" y="5205507"/>
            <a:ext cx="1856623" cy="609101"/>
          </a:xfrm>
          <a:custGeom>
            <a:avLst/>
            <a:gdLst/>
            <a:ahLst/>
            <a:cxnLst/>
            <a:rect l="l" t="t" r="r" b="b"/>
            <a:pathLst>
              <a:path w="1856623" h="609101">
                <a:moveTo>
                  <a:pt x="0" y="252869"/>
                </a:moveTo>
                <a:lnTo>
                  <a:pt x="4059" y="206725"/>
                </a:lnTo>
                <a:lnTo>
                  <a:pt x="5412" y="204879"/>
                </a:lnTo>
                <a:lnTo>
                  <a:pt x="10825" y="203033"/>
                </a:lnTo>
                <a:lnTo>
                  <a:pt x="18945" y="195650"/>
                </a:lnTo>
                <a:lnTo>
                  <a:pt x="32477" y="191959"/>
                </a:lnTo>
                <a:lnTo>
                  <a:pt x="47362" y="184576"/>
                </a:lnTo>
                <a:lnTo>
                  <a:pt x="67661" y="175347"/>
                </a:lnTo>
                <a:lnTo>
                  <a:pt x="89312" y="166118"/>
                </a:lnTo>
                <a:lnTo>
                  <a:pt x="116377" y="158735"/>
                </a:lnTo>
                <a:lnTo>
                  <a:pt x="144794" y="147661"/>
                </a:lnTo>
                <a:lnTo>
                  <a:pt x="175919" y="136586"/>
                </a:lnTo>
                <a:lnTo>
                  <a:pt x="211102" y="125511"/>
                </a:lnTo>
                <a:lnTo>
                  <a:pt x="248993" y="114437"/>
                </a:lnTo>
                <a:lnTo>
                  <a:pt x="289589" y="101516"/>
                </a:lnTo>
                <a:lnTo>
                  <a:pt x="332893" y="92288"/>
                </a:lnTo>
                <a:lnTo>
                  <a:pt x="377549" y="83059"/>
                </a:lnTo>
                <a:lnTo>
                  <a:pt x="427618" y="73830"/>
                </a:lnTo>
                <a:lnTo>
                  <a:pt x="476334" y="64601"/>
                </a:lnTo>
                <a:lnTo>
                  <a:pt x="530463" y="55372"/>
                </a:lnTo>
                <a:lnTo>
                  <a:pt x="584592" y="46144"/>
                </a:lnTo>
                <a:lnTo>
                  <a:pt x="637368" y="40606"/>
                </a:lnTo>
                <a:lnTo>
                  <a:pt x="691497" y="33223"/>
                </a:lnTo>
                <a:lnTo>
                  <a:pt x="744273" y="27686"/>
                </a:lnTo>
                <a:lnTo>
                  <a:pt x="795695" y="22149"/>
                </a:lnTo>
                <a:lnTo>
                  <a:pt x="845765" y="18457"/>
                </a:lnTo>
                <a:lnTo>
                  <a:pt x="889068" y="12920"/>
                </a:lnTo>
                <a:lnTo>
                  <a:pt x="931018" y="9228"/>
                </a:lnTo>
                <a:lnTo>
                  <a:pt x="967555" y="5537"/>
                </a:lnTo>
                <a:lnTo>
                  <a:pt x="1000032" y="3691"/>
                </a:lnTo>
                <a:lnTo>
                  <a:pt x="1027097" y="0"/>
                </a:lnTo>
                <a:lnTo>
                  <a:pt x="1066340" y="0"/>
                </a:lnTo>
                <a:lnTo>
                  <a:pt x="1073106" y="1845"/>
                </a:lnTo>
                <a:lnTo>
                  <a:pt x="1083932" y="7383"/>
                </a:lnTo>
                <a:lnTo>
                  <a:pt x="1100171" y="12920"/>
                </a:lnTo>
                <a:lnTo>
                  <a:pt x="1120469" y="18457"/>
                </a:lnTo>
                <a:lnTo>
                  <a:pt x="1143474" y="27686"/>
                </a:lnTo>
                <a:lnTo>
                  <a:pt x="1169185" y="36915"/>
                </a:lnTo>
                <a:lnTo>
                  <a:pt x="1200309" y="47989"/>
                </a:lnTo>
                <a:lnTo>
                  <a:pt x="1230080" y="59064"/>
                </a:lnTo>
                <a:lnTo>
                  <a:pt x="1263911" y="73830"/>
                </a:lnTo>
                <a:lnTo>
                  <a:pt x="1297742" y="86750"/>
                </a:lnTo>
                <a:lnTo>
                  <a:pt x="1335632" y="101516"/>
                </a:lnTo>
                <a:lnTo>
                  <a:pt x="1372169" y="118128"/>
                </a:lnTo>
                <a:lnTo>
                  <a:pt x="1408706" y="134740"/>
                </a:lnTo>
                <a:lnTo>
                  <a:pt x="1446596" y="153198"/>
                </a:lnTo>
                <a:lnTo>
                  <a:pt x="1484486" y="171655"/>
                </a:lnTo>
                <a:lnTo>
                  <a:pt x="1519670" y="190113"/>
                </a:lnTo>
                <a:lnTo>
                  <a:pt x="1556207" y="208571"/>
                </a:lnTo>
                <a:lnTo>
                  <a:pt x="1590038" y="228874"/>
                </a:lnTo>
                <a:lnTo>
                  <a:pt x="1623869" y="249178"/>
                </a:lnTo>
                <a:lnTo>
                  <a:pt x="1653640" y="267635"/>
                </a:lnTo>
                <a:lnTo>
                  <a:pt x="1684764" y="286093"/>
                </a:lnTo>
                <a:lnTo>
                  <a:pt x="1711828" y="304550"/>
                </a:lnTo>
                <a:lnTo>
                  <a:pt x="1738893" y="323008"/>
                </a:lnTo>
                <a:lnTo>
                  <a:pt x="1761897" y="337774"/>
                </a:lnTo>
                <a:lnTo>
                  <a:pt x="1783549" y="352540"/>
                </a:lnTo>
                <a:lnTo>
                  <a:pt x="1799788" y="367306"/>
                </a:lnTo>
                <a:lnTo>
                  <a:pt x="1817380" y="378381"/>
                </a:lnTo>
                <a:lnTo>
                  <a:pt x="1828205" y="387610"/>
                </a:lnTo>
                <a:lnTo>
                  <a:pt x="1839031" y="394993"/>
                </a:lnTo>
                <a:lnTo>
                  <a:pt x="1844444" y="398684"/>
                </a:lnTo>
                <a:lnTo>
                  <a:pt x="1845797" y="402376"/>
                </a:lnTo>
                <a:lnTo>
                  <a:pt x="1856623" y="609101"/>
                </a:lnTo>
                <a:lnTo>
                  <a:pt x="1135355" y="599873"/>
                </a:lnTo>
                <a:lnTo>
                  <a:pt x="10825" y="328545"/>
                </a:lnTo>
                <a:lnTo>
                  <a:pt x="0" y="252869"/>
                </a:lnTo>
                <a:close/>
              </a:path>
            </a:pathLst>
          </a:custGeom>
          <a:solidFill>
            <a:srgbClr val="FF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0958" y="5205507"/>
            <a:ext cx="1856623" cy="609101"/>
          </a:xfrm>
          <a:custGeom>
            <a:avLst/>
            <a:gdLst/>
            <a:ahLst/>
            <a:cxnLst/>
            <a:rect l="l" t="t" r="r" b="b"/>
            <a:pathLst>
              <a:path w="1856623" h="609101">
                <a:moveTo>
                  <a:pt x="0" y="252869"/>
                </a:moveTo>
                <a:lnTo>
                  <a:pt x="4059" y="206725"/>
                </a:lnTo>
                <a:lnTo>
                  <a:pt x="5412" y="204879"/>
                </a:lnTo>
                <a:lnTo>
                  <a:pt x="10825" y="203033"/>
                </a:lnTo>
                <a:lnTo>
                  <a:pt x="18945" y="195650"/>
                </a:lnTo>
                <a:lnTo>
                  <a:pt x="32477" y="191959"/>
                </a:lnTo>
                <a:lnTo>
                  <a:pt x="47362" y="184576"/>
                </a:lnTo>
                <a:lnTo>
                  <a:pt x="67661" y="175347"/>
                </a:lnTo>
                <a:lnTo>
                  <a:pt x="89312" y="166118"/>
                </a:lnTo>
                <a:lnTo>
                  <a:pt x="116377" y="158735"/>
                </a:lnTo>
                <a:lnTo>
                  <a:pt x="144794" y="147661"/>
                </a:lnTo>
                <a:lnTo>
                  <a:pt x="175919" y="136586"/>
                </a:lnTo>
                <a:lnTo>
                  <a:pt x="211102" y="125511"/>
                </a:lnTo>
                <a:lnTo>
                  <a:pt x="248993" y="114437"/>
                </a:lnTo>
                <a:lnTo>
                  <a:pt x="289589" y="101516"/>
                </a:lnTo>
                <a:lnTo>
                  <a:pt x="332893" y="92288"/>
                </a:lnTo>
                <a:lnTo>
                  <a:pt x="377549" y="83059"/>
                </a:lnTo>
                <a:lnTo>
                  <a:pt x="427618" y="73830"/>
                </a:lnTo>
                <a:lnTo>
                  <a:pt x="476334" y="64601"/>
                </a:lnTo>
                <a:lnTo>
                  <a:pt x="530463" y="55372"/>
                </a:lnTo>
                <a:lnTo>
                  <a:pt x="584592" y="46144"/>
                </a:lnTo>
                <a:lnTo>
                  <a:pt x="637368" y="40606"/>
                </a:lnTo>
                <a:lnTo>
                  <a:pt x="691497" y="33223"/>
                </a:lnTo>
                <a:lnTo>
                  <a:pt x="744273" y="27686"/>
                </a:lnTo>
                <a:lnTo>
                  <a:pt x="795695" y="22149"/>
                </a:lnTo>
                <a:lnTo>
                  <a:pt x="845765" y="18457"/>
                </a:lnTo>
                <a:lnTo>
                  <a:pt x="889068" y="12920"/>
                </a:lnTo>
                <a:lnTo>
                  <a:pt x="931018" y="9228"/>
                </a:lnTo>
                <a:lnTo>
                  <a:pt x="967555" y="5537"/>
                </a:lnTo>
                <a:lnTo>
                  <a:pt x="1000032" y="3691"/>
                </a:lnTo>
                <a:lnTo>
                  <a:pt x="1027097" y="0"/>
                </a:lnTo>
                <a:lnTo>
                  <a:pt x="1047395" y="0"/>
                </a:lnTo>
                <a:lnTo>
                  <a:pt x="1058221" y="0"/>
                </a:lnTo>
                <a:lnTo>
                  <a:pt x="1063634" y="0"/>
                </a:lnTo>
                <a:lnTo>
                  <a:pt x="1066340" y="0"/>
                </a:lnTo>
                <a:lnTo>
                  <a:pt x="1073106" y="1845"/>
                </a:lnTo>
                <a:lnTo>
                  <a:pt x="1083932" y="7383"/>
                </a:lnTo>
                <a:lnTo>
                  <a:pt x="1100171" y="12920"/>
                </a:lnTo>
                <a:lnTo>
                  <a:pt x="1120469" y="18457"/>
                </a:lnTo>
                <a:lnTo>
                  <a:pt x="1143474" y="27686"/>
                </a:lnTo>
                <a:lnTo>
                  <a:pt x="1169185" y="36915"/>
                </a:lnTo>
                <a:lnTo>
                  <a:pt x="1200309" y="47989"/>
                </a:lnTo>
                <a:lnTo>
                  <a:pt x="1230080" y="59064"/>
                </a:lnTo>
                <a:lnTo>
                  <a:pt x="1263911" y="73830"/>
                </a:lnTo>
                <a:lnTo>
                  <a:pt x="1297742" y="86750"/>
                </a:lnTo>
                <a:lnTo>
                  <a:pt x="1335632" y="101516"/>
                </a:lnTo>
                <a:lnTo>
                  <a:pt x="1372169" y="118128"/>
                </a:lnTo>
                <a:lnTo>
                  <a:pt x="1408706" y="134740"/>
                </a:lnTo>
                <a:lnTo>
                  <a:pt x="1446596" y="153198"/>
                </a:lnTo>
                <a:lnTo>
                  <a:pt x="1484486" y="171655"/>
                </a:lnTo>
                <a:lnTo>
                  <a:pt x="1519670" y="190113"/>
                </a:lnTo>
                <a:lnTo>
                  <a:pt x="1556207" y="208571"/>
                </a:lnTo>
                <a:lnTo>
                  <a:pt x="1590038" y="228874"/>
                </a:lnTo>
                <a:lnTo>
                  <a:pt x="1623869" y="249178"/>
                </a:lnTo>
                <a:lnTo>
                  <a:pt x="1653640" y="267635"/>
                </a:lnTo>
                <a:lnTo>
                  <a:pt x="1684764" y="286093"/>
                </a:lnTo>
                <a:lnTo>
                  <a:pt x="1711828" y="304550"/>
                </a:lnTo>
                <a:lnTo>
                  <a:pt x="1738893" y="323008"/>
                </a:lnTo>
                <a:lnTo>
                  <a:pt x="1761897" y="337774"/>
                </a:lnTo>
                <a:lnTo>
                  <a:pt x="1783549" y="352540"/>
                </a:lnTo>
                <a:lnTo>
                  <a:pt x="1799788" y="367306"/>
                </a:lnTo>
                <a:lnTo>
                  <a:pt x="1817380" y="378381"/>
                </a:lnTo>
                <a:lnTo>
                  <a:pt x="1828205" y="387610"/>
                </a:lnTo>
                <a:lnTo>
                  <a:pt x="1839031" y="394993"/>
                </a:lnTo>
                <a:lnTo>
                  <a:pt x="1844444" y="398684"/>
                </a:lnTo>
                <a:lnTo>
                  <a:pt x="1845797" y="402376"/>
                </a:lnTo>
                <a:lnTo>
                  <a:pt x="1856623" y="609101"/>
                </a:lnTo>
                <a:lnTo>
                  <a:pt x="1135355" y="599873"/>
                </a:lnTo>
                <a:lnTo>
                  <a:pt x="10825" y="328545"/>
                </a:lnTo>
                <a:lnTo>
                  <a:pt x="0" y="252869"/>
                </a:lnTo>
                <a:close/>
              </a:path>
            </a:pathLst>
          </a:custGeom>
          <a:ln w="17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41715" y="5260880"/>
            <a:ext cx="1186777" cy="553729"/>
          </a:xfrm>
          <a:custGeom>
            <a:avLst/>
            <a:gdLst/>
            <a:ahLst/>
            <a:cxnLst/>
            <a:rect l="l" t="t" r="r" b="b"/>
            <a:pathLst>
              <a:path w="1186777" h="553729">
                <a:moveTo>
                  <a:pt x="1186777" y="537117"/>
                </a:moveTo>
                <a:lnTo>
                  <a:pt x="0" y="553729"/>
                </a:lnTo>
                <a:lnTo>
                  <a:pt x="0" y="550037"/>
                </a:lnTo>
                <a:lnTo>
                  <a:pt x="2706" y="542654"/>
                </a:lnTo>
                <a:lnTo>
                  <a:pt x="2706" y="535271"/>
                </a:lnTo>
                <a:lnTo>
                  <a:pt x="5412" y="529734"/>
                </a:lnTo>
                <a:lnTo>
                  <a:pt x="5412" y="522351"/>
                </a:lnTo>
                <a:lnTo>
                  <a:pt x="9472" y="514967"/>
                </a:lnTo>
                <a:lnTo>
                  <a:pt x="10825" y="503893"/>
                </a:lnTo>
                <a:lnTo>
                  <a:pt x="12179" y="492818"/>
                </a:lnTo>
                <a:lnTo>
                  <a:pt x="14885" y="479898"/>
                </a:lnTo>
                <a:lnTo>
                  <a:pt x="17591" y="468823"/>
                </a:lnTo>
                <a:lnTo>
                  <a:pt x="18945" y="454057"/>
                </a:lnTo>
                <a:lnTo>
                  <a:pt x="21651" y="441137"/>
                </a:lnTo>
                <a:lnTo>
                  <a:pt x="24357" y="424525"/>
                </a:lnTo>
                <a:lnTo>
                  <a:pt x="25711" y="409759"/>
                </a:lnTo>
                <a:lnTo>
                  <a:pt x="25711" y="391301"/>
                </a:lnTo>
                <a:lnTo>
                  <a:pt x="27064" y="372844"/>
                </a:lnTo>
                <a:lnTo>
                  <a:pt x="28417" y="354386"/>
                </a:lnTo>
                <a:lnTo>
                  <a:pt x="29770" y="335928"/>
                </a:lnTo>
                <a:lnTo>
                  <a:pt x="29770" y="317471"/>
                </a:lnTo>
                <a:lnTo>
                  <a:pt x="31123" y="299013"/>
                </a:lnTo>
                <a:lnTo>
                  <a:pt x="31123" y="280556"/>
                </a:lnTo>
                <a:lnTo>
                  <a:pt x="32477" y="265789"/>
                </a:lnTo>
                <a:lnTo>
                  <a:pt x="32477" y="190113"/>
                </a:lnTo>
                <a:lnTo>
                  <a:pt x="33830" y="188267"/>
                </a:lnTo>
                <a:lnTo>
                  <a:pt x="40596" y="184576"/>
                </a:lnTo>
                <a:lnTo>
                  <a:pt x="51422" y="179039"/>
                </a:lnTo>
                <a:lnTo>
                  <a:pt x="64954" y="175347"/>
                </a:lnTo>
                <a:lnTo>
                  <a:pt x="81193" y="166118"/>
                </a:lnTo>
                <a:lnTo>
                  <a:pt x="101491" y="158735"/>
                </a:lnTo>
                <a:lnTo>
                  <a:pt x="125849" y="149506"/>
                </a:lnTo>
                <a:lnTo>
                  <a:pt x="152914" y="140278"/>
                </a:lnTo>
                <a:lnTo>
                  <a:pt x="182685" y="129203"/>
                </a:lnTo>
                <a:lnTo>
                  <a:pt x="216515" y="119974"/>
                </a:lnTo>
                <a:lnTo>
                  <a:pt x="251699" y="108900"/>
                </a:lnTo>
                <a:lnTo>
                  <a:pt x="289589" y="97825"/>
                </a:lnTo>
                <a:lnTo>
                  <a:pt x="328833" y="86750"/>
                </a:lnTo>
                <a:lnTo>
                  <a:pt x="373489" y="75676"/>
                </a:lnTo>
                <a:lnTo>
                  <a:pt x="416792" y="66447"/>
                </a:lnTo>
                <a:lnTo>
                  <a:pt x="464155" y="59064"/>
                </a:lnTo>
                <a:lnTo>
                  <a:pt x="510165" y="49835"/>
                </a:lnTo>
                <a:lnTo>
                  <a:pt x="560234" y="40606"/>
                </a:lnTo>
                <a:lnTo>
                  <a:pt x="610304" y="33223"/>
                </a:lnTo>
                <a:lnTo>
                  <a:pt x="659020" y="27686"/>
                </a:lnTo>
                <a:lnTo>
                  <a:pt x="707736" y="22149"/>
                </a:lnTo>
                <a:lnTo>
                  <a:pt x="756452" y="18457"/>
                </a:lnTo>
                <a:lnTo>
                  <a:pt x="802461" y="14766"/>
                </a:lnTo>
                <a:lnTo>
                  <a:pt x="845765" y="11074"/>
                </a:lnTo>
                <a:lnTo>
                  <a:pt x="886361" y="7383"/>
                </a:lnTo>
                <a:lnTo>
                  <a:pt x="924252" y="5537"/>
                </a:lnTo>
                <a:lnTo>
                  <a:pt x="956729" y="1845"/>
                </a:lnTo>
                <a:lnTo>
                  <a:pt x="986500" y="1845"/>
                </a:lnTo>
                <a:lnTo>
                  <a:pt x="1008152" y="0"/>
                </a:lnTo>
                <a:lnTo>
                  <a:pt x="1040629" y="0"/>
                </a:lnTo>
                <a:lnTo>
                  <a:pt x="1043335" y="3691"/>
                </a:lnTo>
                <a:lnTo>
                  <a:pt x="1050101" y="18457"/>
                </a:lnTo>
                <a:lnTo>
                  <a:pt x="1054161" y="25840"/>
                </a:lnTo>
                <a:lnTo>
                  <a:pt x="1060927" y="36915"/>
                </a:lnTo>
                <a:lnTo>
                  <a:pt x="1067693" y="49835"/>
                </a:lnTo>
                <a:lnTo>
                  <a:pt x="1075813" y="64601"/>
                </a:lnTo>
                <a:lnTo>
                  <a:pt x="1082579" y="79367"/>
                </a:lnTo>
                <a:lnTo>
                  <a:pt x="1090698" y="97825"/>
                </a:lnTo>
                <a:lnTo>
                  <a:pt x="1097464" y="114437"/>
                </a:lnTo>
                <a:lnTo>
                  <a:pt x="1106937" y="136586"/>
                </a:lnTo>
                <a:lnTo>
                  <a:pt x="1113703" y="156889"/>
                </a:lnTo>
                <a:lnTo>
                  <a:pt x="1121822" y="179039"/>
                </a:lnTo>
                <a:lnTo>
                  <a:pt x="1128588" y="203033"/>
                </a:lnTo>
                <a:lnTo>
                  <a:pt x="1136708" y="227028"/>
                </a:lnTo>
                <a:lnTo>
                  <a:pt x="1142121" y="249178"/>
                </a:lnTo>
                <a:lnTo>
                  <a:pt x="1147534" y="275018"/>
                </a:lnTo>
                <a:lnTo>
                  <a:pt x="1152947" y="299013"/>
                </a:lnTo>
                <a:lnTo>
                  <a:pt x="1158359" y="326700"/>
                </a:lnTo>
                <a:lnTo>
                  <a:pt x="1161066" y="352540"/>
                </a:lnTo>
                <a:lnTo>
                  <a:pt x="1166479" y="378381"/>
                </a:lnTo>
                <a:lnTo>
                  <a:pt x="1169185" y="404222"/>
                </a:lnTo>
                <a:lnTo>
                  <a:pt x="1173245" y="428217"/>
                </a:lnTo>
                <a:lnTo>
                  <a:pt x="1175951" y="450366"/>
                </a:lnTo>
                <a:lnTo>
                  <a:pt x="1180011" y="470669"/>
                </a:lnTo>
                <a:lnTo>
                  <a:pt x="1181364" y="489127"/>
                </a:lnTo>
                <a:lnTo>
                  <a:pt x="1184071" y="505739"/>
                </a:lnTo>
                <a:lnTo>
                  <a:pt x="1185424" y="516813"/>
                </a:lnTo>
                <a:lnTo>
                  <a:pt x="1186777" y="527888"/>
                </a:lnTo>
                <a:lnTo>
                  <a:pt x="1186777" y="537117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1715" y="5260880"/>
            <a:ext cx="1186777" cy="553729"/>
          </a:xfrm>
          <a:custGeom>
            <a:avLst/>
            <a:gdLst/>
            <a:ahLst/>
            <a:cxnLst/>
            <a:rect l="l" t="t" r="r" b="b"/>
            <a:pathLst>
              <a:path w="1186777" h="553729">
                <a:moveTo>
                  <a:pt x="0" y="553729"/>
                </a:moveTo>
                <a:lnTo>
                  <a:pt x="0" y="550037"/>
                </a:lnTo>
                <a:lnTo>
                  <a:pt x="2706" y="542654"/>
                </a:lnTo>
                <a:lnTo>
                  <a:pt x="2706" y="535271"/>
                </a:lnTo>
                <a:lnTo>
                  <a:pt x="5412" y="529734"/>
                </a:lnTo>
                <a:lnTo>
                  <a:pt x="5412" y="522351"/>
                </a:lnTo>
                <a:lnTo>
                  <a:pt x="9472" y="514967"/>
                </a:lnTo>
                <a:lnTo>
                  <a:pt x="10825" y="503893"/>
                </a:lnTo>
                <a:lnTo>
                  <a:pt x="12179" y="492818"/>
                </a:lnTo>
                <a:lnTo>
                  <a:pt x="14885" y="479898"/>
                </a:lnTo>
                <a:lnTo>
                  <a:pt x="17591" y="468823"/>
                </a:lnTo>
                <a:lnTo>
                  <a:pt x="18945" y="454057"/>
                </a:lnTo>
                <a:lnTo>
                  <a:pt x="21651" y="441137"/>
                </a:lnTo>
                <a:lnTo>
                  <a:pt x="24357" y="424525"/>
                </a:lnTo>
                <a:lnTo>
                  <a:pt x="25711" y="409759"/>
                </a:lnTo>
                <a:lnTo>
                  <a:pt x="25711" y="391301"/>
                </a:lnTo>
                <a:lnTo>
                  <a:pt x="27064" y="372844"/>
                </a:lnTo>
                <a:lnTo>
                  <a:pt x="28417" y="354386"/>
                </a:lnTo>
                <a:lnTo>
                  <a:pt x="29770" y="335928"/>
                </a:lnTo>
                <a:lnTo>
                  <a:pt x="29770" y="317471"/>
                </a:lnTo>
                <a:lnTo>
                  <a:pt x="31123" y="299013"/>
                </a:lnTo>
                <a:lnTo>
                  <a:pt x="31123" y="280556"/>
                </a:lnTo>
                <a:lnTo>
                  <a:pt x="32477" y="265789"/>
                </a:lnTo>
                <a:lnTo>
                  <a:pt x="32477" y="247332"/>
                </a:lnTo>
                <a:lnTo>
                  <a:pt x="32477" y="232566"/>
                </a:lnTo>
                <a:lnTo>
                  <a:pt x="32477" y="219645"/>
                </a:lnTo>
                <a:lnTo>
                  <a:pt x="32477" y="210417"/>
                </a:lnTo>
                <a:lnTo>
                  <a:pt x="32477" y="201188"/>
                </a:lnTo>
                <a:lnTo>
                  <a:pt x="32477" y="193805"/>
                </a:lnTo>
                <a:lnTo>
                  <a:pt x="32477" y="190113"/>
                </a:lnTo>
                <a:lnTo>
                  <a:pt x="33830" y="188267"/>
                </a:lnTo>
                <a:lnTo>
                  <a:pt x="40596" y="184576"/>
                </a:lnTo>
                <a:lnTo>
                  <a:pt x="51422" y="179039"/>
                </a:lnTo>
                <a:lnTo>
                  <a:pt x="64954" y="175347"/>
                </a:lnTo>
                <a:lnTo>
                  <a:pt x="81193" y="166118"/>
                </a:lnTo>
                <a:lnTo>
                  <a:pt x="101491" y="158735"/>
                </a:lnTo>
                <a:lnTo>
                  <a:pt x="125849" y="149506"/>
                </a:lnTo>
                <a:lnTo>
                  <a:pt x="152914" y="140278"/>
                </a:lnTo>
                <a:lnTo>
                  <a:pt x="182685" y="129203"/>
                </a:lnTo>
                <a:lnTo>
                  <a:pt x="216515" y="119974"/>
                </a:lnTo>
                <a:lnTo>
                  <a:pt x="251699" y="108900"/>
                </a:lnTo>
                <a:lnTo>
                  <a:pt x="289589" y="97825"/>
                </a:lnTo>
                <a:lnTo>
                  <a:pt x="328833" y="86750"/>
                </a:lnTo>
                <a:lnTo>
                  <a:pt x="373489" y="75676"/>
                </a:lnTo>
                <a:lnTo>
                  <a:pt x="416792" y="66447"/>
                </a:lnTo>
                <a:lnTo>
                  <a:pt x="464155" y="59064"/>
                </a:lnTo>
                <a:lnTo>
                  <a:pt x="510165" y="49835"/>
                </a:lnTo>
                <a:lnTo>
                  <a:pt x="560234" y="40606"/>
                </a:lnTo>
                <a:lnTo>
                  <a:pt x="610304" y="33223"/>
                </a:lnTo>
                <a:lnTo>
                  <a:pt x="659020" y="27686"/>
                </a:lnTo>
                <a:lnTo>
                  <a:pt x="707736" y="22149"/>
                </a:lnTo>
                <a:lnTo>
                  <a:pt x="756452" y="18457"/>
                </a:lnTo>
                <a:lnTo>
                  <a:pt x="802461" y="14766"/>
                </a:lnTo>
                <a:lnTo>
                  <a:pt x="845765" y="11074"/>
                </a:lnTo>
                <a:lnTo>
                  <a:pt x="886361" y="7383"/>
                </a:lnTo>
                <a:lnTo>
                  <a:pt x="924252" y="5537"/>
                </a:lnTo>
                <a:lnTo>
                  <a:pt x="956729" y="1845"/>
                </a:lnTo>
                <a:lnTo>
                  <a:pt x="986500" y="1845"/>
                </a:lnTo>
                <a:lnTo>
                  <a:pt x="1008152" y="0"/>
                </a:lnTo>
                <a:lnTo>
                  <a:pt x="1025743" y="0"/>
                </a:lnTo>
                <a:lnTo>
                  <a:pt x="1036569" y="0"/>
                </a:lnTo>
                <a:lnTo>
                  <a:pt x="1040629" y="0"/>
                </a:lnTo>
                <a:lnTo>
                  <a:pt x="1043335" y="3691"/>
                </a:lnTo>
                <a:lnTo>
                  <a:pt x="1050101" y="18457"/>
                </a:lnTo>
                <a:lnTo>
                  <a:pt x="1054161" y="25840"/>
                </a:lnTo>
                <a:lnTo>
                  <a:pt x="1060927" y="36915"/>
                </a:lnTo>
                <a:lnTo>
                  <a:pt x="1067693" y="49835"/>
                </a:lnTo>
                <a:lnTo>
                  <a:pt x="1075813" y="64601"/>
                </a:lnTo>
                <a:lnTo>
                  <a:pt x="1082579" y="79367"/>
                </a:lnTo>
                <a:lnTo>
                  <a:pt x="1090698" y="97825"/>
                </a:lnTo>
                <a:lnTo>
                  <a:pt x="1097464" y="114437"/>
                </a:lnTo>
                <a:lnTo>
                  <a:pt x="1106937" y="136586"/>
                </a:lnTo>
                <a:lnTo>
                  <a:pt x="1113703" y="156889"/>
                </a:lnTo>
                <a:lnTo>
                  <a:pt x="1121822" y="179039"/>
                </a:lnTo>
                <a:lnTo>
                  <a:pt x="1128588" y="203033"/>
                </a:lnTo>
                <a:lnTo>
                  <a:pt x="1136708" y="227028"/>
                </a:lnTo>
                <a:lnTo>
                  <a:pt x="1142121" y="249178"/>
                </a:lnTo>
                <a:lnTo>
                  <a:pt x="1147534" y="275018"/>
                </a:lnTo>
                <a:lnTo>
                  <a:pt x="1152947" y="299013"/>
                </a:lnTo>
                <a:lnTo>
                  <a:pt x="1158359" y="326700"/>
                </a:lnTo>
                <a:lnTo>
                  <a:pt x="1161066" y="352540"/>
                </a:lnTo>
                <a:lnTo>
                  <a:pt x="1166479" y="378381"/>
                </a:lnTo>
                <a:lnTo>
                  <a:pt x="1169185" y="404222"/>
                </a:lnTo>
                <a:lnTo>
                  <a:pt x="1173245" y="428217"/>
                </a:lnTo>
                <a:lnTo>
                  <a:pt x="1175951" y="450366"/>
                </a:lnTo>
                <a:lnTo>
                  <a:pt x="1180011" y="470669"/>
                </a:lnTo>
                <a:lnTo>
                  <a:pt x="1181364" y="489127"/>
                </a:lnTo>
                <a:lnTo>
                  <a:pt x="1184071" y="505739"/>
                </a:lnTo>
                <a:lnTo>
                  <a:pt x="1185424" y="516813"/>
                </a:lnTo>
                <a:lnTo>
                  <a:pt x="1186777" y="527888"/>
                </a:lnTo>
                <a:lnTo>
                  <a:pt x="1186777" y="535271"/>
                </a:lnTo>
                <a:lnTo>
                  <a:pt x="1186777" y="537117"/>
                </a:lnTo>
                <a:lnTo>
                  <a:pt x="0" y="553729"/>
                </a:lnTo>
                <a:close/>
              </a:path>
            </a:pathLst>
          </a:custGeom>
          <a:ln w="17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2866" y="3206545"/>
            <a:ext cx="772691" cy="985638"/>
          </a:xfrm>
          <a:custGeom>
            <a:avLst/>
            <a:gdLst/>
            <a:ahLst/>
            <a:cxnLst/>
            <a:rect l="l" t="t" r="r" b="b"/>
            <a:pathLst>
              <a:path w="772691" h="985638">
                <a:moveTo>
                  <a:pt x="0" y="247332"/>
                </a:moveTo>
                <a:lnTo>
                  <a:pt x="1353" y="245486"/>
                </a:lnTo>
                <a:lnTo>
                  <a:pt x="5412" y="241795"/>
                </a:lnTo>
                <a:lnTo>
                  <a:pt x="13532" y="234412"/>
                </a:lnTo>
                <a:lnTo>
                  <a:pt x="25711" y="227029"/>
                </a:lnTo>
                <a:lnTo>
                  <a:pt x="39243" y="215954"/>
                </a:lnTo>
                <a:lnTo>
                  <a:pt x="55482" y="203034"/>
                </a:lnTo>
                <a:lnTo>
                  <a:pt x="74427" y="190113"/>
                </a:lnTo>
                <a:lnTo>
                  <a:pt x="98785" y="177193"/>
                </a:lnTo>
                <a:lnTo>
                  <a:pt x="121790" y="160581"/>
                </a:lnTo>
                <a:lnTo>
                  <a:pt x="148854" y="145815"/>
                </a:lnTo>
                <a:lnTo>
                  <a:pt x="175919" y="129203"/>
                </a:lnTo>
                <a:lnTo>
                  <a:pt x="208396" y="116283"/>
                </a:lnTo>
                <a:lnTo>
                  <a:pt x="239520" y="101516"/>
                </a:lnTo>
                <a:lnTo>
                  <a:pt x="273351" y="86750"/>
                </a:lnTo>
                <a:lnTo>
                  <a:pt x="307181" y="73830"/>
                </a:lnTo>
                <a:lnTo>
                  <a:pt x="343718" y="62755"/>
                </a:lnTo>
                <a:lnTo>
                  <a:pt x="380256" y="49836"/>
                </a:lnTo>
                <a:lnTo>
                  <a:pt x="416793" y="40606"/>
                </a:lnTo>
                <a:lnTo>
                  <a:pt x="454683" y="31378"/>
                </a:lnTo>
                <a:lnTo>
                  <a:pt x="491220" y="25840"/>
                </a:lnTo>
                <a:lnTo>
                  <a:pt x="527757" y="18457"/>
                </a:lnTo>
                <a:lnTo>
                  <a:pt x="564294" y="14766"/>
                </a:lnTo>
                <a:lnTo>
                  <a:pt x="596771" y="9229"/>
                </a:lnTo>
                <a:lnTo>
                  <a:pt x="630602" y="9229"/>
                </a:lnTo>
                <a:lnTo>
                  <a:pt x="659020" y="3691"/>
                </a:lnTo>
                <a:lnTo>
                  <a:pt x="686084" y="1845"/>
                </a:lnTo>
                <a:lnTo>
                  <a:pt x="710442" y="0"/>
                </a:lnTo>
                <a:lnTo>
                  <a:pt x="772691" y="0"/>
                </a:lnTo>
                <a:lnTo>
                  <a:pt x="759158" y="985638"/>
                </a:lnTo>
                <a:lnTo>
                  <a:pt x="558881" y="221491"/>
                </a:lnTo>
                <a:lnTo>
                  <a:pt x="557528" y="219645"/>
                </a:lnTo>
                <a:lnTo>
                  <a:pt x="553468" y="219645"/>
                </a:lnTo>
                <a:lnTo>
                  <a:pt x="546702" y="217800"/>
                </a:lnTo>
                <a:lnTo>
                  <a:pt x="539936" y="215954"/>
                </a:lnTo>
                <a:lnTo>
                  <a:pt x="530463" y="212262"/>
                </a:lnTo>
                <a:lnTo>
                  <a:pt x="518284" y="210417"/>
                </a:lnTo>
                <a:lnTo>
                  <a:pt x="504752" y="206725"/>
                </a:lnTo>
                <a:lnTo>
                  <a:pt x="491220" y="204879"/>
                </a:lnTo>
                <a:lnTo>
                  <a:pt x="472275" y="201188"/>
                </a:lnTo>
                <a:lnTo>
                  <a:pt x="453330" y="199342"/>
                </a:lnTo>
                <a:lnTo>
                  <a:pt x="433031" y="195651"/>
                </a:lnTo>
                <a:lnTo>
                  <a:pt x="412733" y="195651"/>
                </a:lnTo>
                <a:lnTo>
                  <a:pt x="389728" y="193805"/>
                </a:lnTo>
                <a:lnTo>
                  <a:pt x="342365" y="193805"/>
                </a:lnTo>
                <a:lnTo>
                  <a:pt x="316654" y="195651"/>
                </a:lnTo>
                <a:lnTo>
                  <a:pt x="289590" y="195651"/>
                </a:lnTo>
                <a:lnTo>
                  <a:pt x="262525" y="199342"/>
                </a:lnTo>
                <a:lnTo>
                  <a:pt x="235461" y="203034"/>
                </a:lnTo>
                <a:lnTo>
                  <a:pt x="208396" y="206725"/>
                </a:lnTo>
                <a:lnTo>
                  <a:pt x="181332" y="210417"/>
                </a:lnTo>
                <a:lnTo>
                  <a:pt x="155620" y="215954"/>
                </a:lnTo>
                <a:lnTo>
                  <a:pt x="128556" y="219645"/>
                </a:lnTo>
                <a:lnTo>
                  <a:pt x="105551" y="225183"/>
                </a:lnTo>
                <a:lnTo>
                  <a:pt x="81193" y="228875"/>
                </a:lnTo>
                <a:lnTo>
                  <a:pt x="60895" y="232566"/>
                </a:lnTo>
                <a:lnTo>
                  <a:pt x="43303" y="236257"/>
                </a:lnTo>
                <a:lnTo>
                  <a:pt x="28417" y="239949"/>
                </a:lnTo>
                <a:lnTo>
                  <a:pt x="14885" y="241795"/>
                </a:lnTo>
                <a:lnTo>
                  <a:pt x="6766" y="245486"/>
                </a:lnTo>
                <a:lnTo>
                  <a:pt x="1353" y="247332"/>
                </a:lnTo>
                <a:lnTo>
                  <a:pt x="0" y="247332"/>
                </a:lnTo>
                <a:close/>
              </a:path>
            </a:pathLst>
          </a:custGeom>
          <a:solidFill>
            <a:srgbClr val="FFF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82866" y="3206545"/>
            <a:ext cx="772691" cy="985638"/>
          </a:xfrm>
          <a:custGeom>
            <a:avLst/>
            <a:gdLst/>
            <a:ahLst/>
            <a:cxnLst/>
            <a:rect l="l" t="t" r="r" b="b"/>
            <a:pathLst>
              <a:path w="772691" h="985638">
                <a:moveTo>
                  <a:pt x="0" y="247332"/>
                </a:moveTo>
                <a:lnTo>
                  <a:pt x="1353" y="245486"/>
                </a:lnTo>
                <a:lnTo>
                  <a:pt x="5412" y="241795"/>
                </a:lnTo>
                <a:lnTo>
                  <a:pt x="13532" y="234412"/>
                </a:lnTo>
                <a:lnTo>
                  <a:pt x="25711" y="227029"/>
                </a:lnTo>
                <a:lnTo>
                  <a:pt x="39243" y="215954"/>
                </a:lnTo>
                <a:lnTo>
                  <a:pt x="55482" y="203034"/>
                </a:lnTo>
                <a:lnTo>
                  <a:pt x="74427" y="190113"/>
                </a:lnTo>
                <a:lnTo>
                  <a:pt x="98785" y="177193"/>
                </a:lnTo>
                <a:lnTo>
                  <a:pt x="121790" y="160581"/>
                </a:lnTo>
                <a:lnTo>
                  <a:pt x="148854" y="145815"/>
                </a:lnTo>
                <a:lnTo>
                  <a:pt x="175919" y="129203"/>
                </a:lnTo>
                <a:lnTo>
                  <a:pt x="208396" y="116283"/>
                </a:lnTo>
                <a:lnTo>
                  <a:pt x="239520" y="101516"/>
                </a:lnTo>
                <a:lnTo>
                  <a:pt x="273351" y="86750"/>
                </a:lnTo>
                <a:lnTo>
                  <a:pt x="307181" y="73830"/>
                </a:lnTo>
                <a:lnTo>
                  <a:pt x="343718" y="62755"/>
                </a:lnTo>
                <a:lnTo>
                  <a:pt x="380256" y="49836"/>
                </a:lnTo>
                <a:lnTo>
                  <a:pt x="416793" y="40606"/>
                </a:lnTo>
                <a:lnTo>
                  <a:pt x="454683" y="31378"/>
                </a:lnTo>
                <a:lnTo>
                  <a:pt x="491220" y="25840"/>
                </a:lnTo>
                <a:lnTo>
                  <a:pt x="527757" y="18457"/>
                </a:lnTo>
                <a:lnTo>
                  <a:pt x="564294" y="14766"/>
                </a:lnTo>
                <a:lnTo>
                  <a:pt x="596771" y="9229"/>
                </a:lnTo>
                <a:lnTo>
                  <a:pt x="630602" y="9229"/>
                </a:lnTo>
                <a:lnTo>
                  <a:pt x="659020" y="3691"/>
                </a:lnTo>
                <a:lnTo>
                  <a:pt x="686084" y="1845"/>
                </a:lnTo>
                <a:lnTo>
                  <a:pt x="710442" y="0"/>
                </a:lnTo>
                <a:lnTo>
                  <a:pt x="772691" y="0"/>
                </a:lnTo>
                <a:lnTo>
                  <a:pt x="759158" y="985638"/>
                </a:lnTo>
                <a:lnTo>
                  <a:pt x="558881" y="221491"/>
                </a:lnTo>
                <a:lnTo>
                  <a:pt x="557528" y="219645"/>
                </a:lnTo>
                <a:lnTo>
                  <a:pt x="553468" y="219645"/>
                </a:lnTo>
                <a:lnTo>
                  <a:pt x="546702" y="217800"/>
                </a:lnTo>
                <a:lnTo>
                  <a:pt x="539936" y="215954"/>
                </a:lnTo>
                <a:lnTo>
                  <a:pt x="530463" y="212262"/>
                </a:lnTo>
                <a:lnTo>
                  <a:pt x="518284" y="210417"/>
                </a:lnTo>
                <a:lnTo>
                  <a:pt x="504752" y="206725"/>
                </a:lnTo>
                <a:lnTo>
                  <a:pt x="491220" y="204879"/>
                </a:lnTo>
                <a:lnTo>
                  <a:pt x="472275" y="201188"/>
                </a:lnTo>
                <a:lnTo>
                  <a:pt x="453330" y="199342"/>
                </a:lnTo>
                <a:lnTo>
                  <a:pt x="433031" y="195651"/>
                </a:lnTo>
                <a:lnTo>
                  <a:pt x="412733" y="195651"/>
                </a:lnTo>
                <a:lnTo>
                  <a:pt x="389728" y="193805"/>
                </a:lnTo>
                <a:lnTo>
                  <a:pt x="366723" y="193805"/>
                </a:lnTo>
                <a:lnTo>
                  <a:pt x="342365" y="193805"/>
                </a:lnTo>
                <a:lnTo>
                  <a:pt x="316654" y="195651"/>
                </a:lnTo>
                <a:lnTo>
                  <a:pt x="289590" y="195651"/>
                </a:lnTo>
                <a:lnTo>
                  <a:pt x="262525" y="199342"/>
                </a:lnTo>
                <a:lnTo>
                  <a:pt x="235461" y="203034"/>
                </a:lnTo>
                <a:lnTo>
                  <a:pt x="208396" y="206725"/>
                </a:lnTo>
                <a:lnTo>
                  <a:pt x="181332" y="210417"/>
                </a:lnTo>
                <a:lnTo>
                  <a:pt x="155620" y="215954"/>
                </a:lnTo>
                <a:lnTo>
                  <a:pt x="128556" y="219645"/>
                </a:lnTo>
                <a:lnTo>
                  <a:pt x="105551" y="225183"/>
                </a:lnTo>
                <a:lnTo>
                  <a:pt x="81193" y="228875"/>
                </a:lnTo>
                <a:lnTo>
                  <a:pt x="60895" y="232566"/>
                </a:lnTo>
                <a:lnTo>
                  <a:pt x="43303" y="236257"/>
                </a:lnTo>
                <a:lnTo>
                  <a:pt x="28417" y="239949"/>
                </a:lnTo>
                <a:lnTo>
                  <a:pt x="14885" y="241795"/>
                </a:lnTo>
                <a:lnTo>
                  <a:pt x="6766" y="245486"/>
                </a:lnTo>
                <a:lnTo>
                  <a:pt x="1353" y="247332"/>
                </a:lnTo>
                <a:lnTo>
                  <a:pt x="0" y="247332"/>
                </a:lnTo>
                <a:close/>
              </a:path>
            </a:pathLst>
          </a:custGeom>
          <a:ln w="1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5464" y="5111373"/>
            <a:ext cx="809228" cy="775220"/>
          </a:xfrm>
          <a:custGeom>
            <a:avLst/>
            <a:gdLst/>
            <a:ahLst/>
            <a:cxnLst/>
            <a:rect l="l" t="t" r="r" b="b"/>
            <a:pathLst>
              <a:path w="809228" h="775220">
                <a:moveTo>
                  <a:pt x="799755" y="762300"/>
                </a:moveTo>
                <a:lnTo>
                  <a:pt x="799755" y="765991"/>
                </a:lnTo>
                <a:lnTo>
                  <a:pt x="261172" y="775220"/>
                </a:lnTo>
                <a:lnTo>
                  <a:pt x="259819" y="769683"/>
                </a:lnTo>
                <a:lnTo>
                  <a:pt x="258465" y="758608"/>
                </a:lnTo>
                <a:lnTo>
                  <a:pt x="255759" y="749379"/>
                </a:lnTo>
                <a:lnTo>
                  <a:pt x="255759" y="741996"/>
                </a:lnTo>
                <a:lnTo>
                  <a:pt x="254406" y="732768"/>
                </a:lnTo>
                <a:lnTo>
                  <a:pt x="253052" y="723539"/>
                </a:lnTo>
                <a:lnTo>
                  <a:pt x="248993" y="712464"/>
                </a:lnTo>
                <a:lnTo>
                  <a:pt x="247640" y="701390"/>
                </a:lnTo>
                <a:lnTo>
                  <a:pt x="244933" y="688469"/>
                </a:lnTo>
                <a:lnTo>
                  <a:pt x="243580" y="677395"/>
                </a:lnTo>
                <a:lnTo>
                  <a:pt x="239520" y="666320"/>
                </a:lnTo>
                <a:lnTo>
                  <a:pt x="236814" y="655246"/>
                </a:lnTo>
                <a:lnTo>
                  <a:pt x="232754" y="644171"/>
                </a:lnTo>
                <a:lnTo>
                  <a:pt x="230048" y="634942"/>
                </a:lnTo>
                <a:lnTo>
                  <a:pt x="223282" y="623868"/>
                </a:lnTo>
                <a:lnTo>
                  <a:pt x="219222" y="616484"/>
                </a:lnTo>
                <a:lnTo>
                  <a:pt x="213809" y="609101"/>
                </a:lnTo>
                <a:lnTo>
                  <a:pt x="209749" y="603564"/>
                </a:lnTo>
                <a:lnTo>
                  <a:pt x="197570" y="592490"/>
                </a:lnTo>
                <a:lnTo>
                  <a:pt x="188098" y="588798"/>
                </a:lnTo>
                <a:lnTo>
                  <a:pt x="177272" y="583261"/>
                </a:lnTo>
                <a:lnTo>
                  <a:pt x="162386" y="583261"/>
                </a:lnTo>
                <a:lnTo>
                  <a:pt x="108257" y="609101"/>
                </a:lnTo>
                <a:lnTo>
                  <a:pt x="104198" y="601718"/>
                </a:lnTo>
                <a:lnTo>
                  <a:pt x="96078" y="590644"/>
                </a:lnTo>
                <a:lnTo>
                  <a:pt x="90666" y="579569"/>
                </a:lnTo>
                <a:lnTo>
                  <a:pt x="85253" y="570340"/>
                </a:lnTo>
                <a:lnTo>
                  <a:pt x="78487" y="557420"/>
                </a:lnTo>
                <a:lnTo>
                  <a:pt x="73074" y="546345"/>
                </a:lnTo>
                <a:lnTo>
                  <a:pt x="64954" y="531579"/>
                </a:lnTo>
                <a:lnTo>
                  <a:pt x="58188" y="516813"/>
                </a:lnTo>
                <a:lnTo>
                  <a:pt x="51422" y="500201"/>
                </a:lnTo>
                <a:lnTo>
                  <a:pt x="44656" y="485435"/>
                </a:lnTo>
                <a:lnTo>
                  <a:pt x="37890" y="468823"/>
                </a:lnTo>
                <a:lnTo>
                  <a:pt x="31124" y="454057"/>
                </a:lnTo>
                <a:lnTo>
                  <a:pt x="24358" y="435600"/>
                </a:lnTo>
                <a:lnTo>
                  <a:pt x="21651" y="422679"/>
                </a:lnTo>
                <a:lnTo>
                  <a:pt x="14885" y="406067"/>
                </a:lnTo>
                <a:lnTo>
                  <a:pt x="12179" y="389456"/>
                </a:lnTo>
                <a:lnTo>
                  <a:pt x="8119" y="376535"/>
                </a:lnTo>
                <a:lnTo>
                  <a:pt x="6766" y="363615"/>
                </a:lnTo>
                <a:lnTo>
                  <a:pt x="2706" y="350695"/>
                </a:lnTo>
                <a:lnTo>
                  <a:pt x="1353" y="337774"/>
                </a:lnTo>
                <a:lnTo>
                  <a:pt x="1353" y="317471"/>
                </a:lnTo>
                <a:lnTo>
                  <a:pt x="0" y="308242"/>
                </a:lnTo>
                <a:lnTo>
                  <a:pt x="0" y="293476"/>
                </a:lnTo>
                <a:lnTo>
                  <a:pt x="1353" y="287939"/>
                </a:lnTo>
                <a:lnTo>
                  <a:pt x="1353" y="278710"/>
                </a:lnTo>
                <a:lnTo>
                  <a:pt x="2706" y="271327"/>
                </a:lnTo>
                <a:lnTo>
                  <a:pt x="8119" y="260252"/>
                </a:lnTo>
                <a:lnTo>
                  <a:pt x="12179" y="249178"/>
                </a:lnTo>
                <a:lnTo>
                  <a:pt x="16238" y="238103"/>
                </a:lnTo>
                <a:lnTo>
                  <a:pt x="21651" y="225183"/>
                </a:lnTo>
                <a:lnTo>
                  <a:pt x="28417" y="214108"/>
                </a:lnTo>
                <a:lnTo>
                  <a:pt x="35183" y="197496"/>
                </a:lnTo>
                <a:lnTo>
                  <a:pt x="41949" y="182730"/>
                </a:lnTo>
                <a:lnTo>
                  <a:pt x="48716" y="167964"/>
                </a:lnTo>
                <a:lnTo>
                  <a:pt x="58188" y="153198"/>
                </a:lnTo>
                <a:lnTo>
                  <a:pt x="66308" y="138432"/>
                </a:lnTo>
                <a:lnTo>
                  <a:pt x="75780" y="123666"/>
                </a:lnTo>
                <a:lnTo>
                  <a:pt x="82546" y="110745"/>
                </a:lnTo>
                <a:lnTo>
                  <a:pt x="93372" y="97825"/>
                </a:lnTo>
                <a:lnTo>
                  <a:pt x="101491" y="84905"/>
                </a:lnTo>
                <a:lnTo>
                  <a:pt x="110964" y="73830"/>
                </a:lnTo>
                <a:lnTo>
                  <a:pt x="120436" y="62755"/>
                </a:lnTo>
                <a:lnTo>
                  <a:pt x="129909" y="53527"/>
                </a:lnTo>
                <a:lnTo>
                  <a:pt x="138028" y="44298"/>
                </a:lnTo>
                <a:lnTo>
                  <a:pt x="147501" y="35069"/>
                </a:lnTo>
                <a:lnTo>
                  <a:pt x="155620" y="27686"/>
                </a:lnTo>
                <a:lnTo>
                  <a:pt x="163740" y="22149"/>
                </a:lnTo>
                <a:lnTo>
                  <a:pt x="170506" y="16611"/>
                </a:lnTo>
                <a:lnTo>
                  <a:pt x="177272" y="11074"/>
                </a:lnTo>
                <a:lnTo>
                  <a:pt x="182685" y="7383"/>
                </a:lnTo>
                <a:lnTo>
                  <a:pt x="189451" y="3691"/>
                </a:lnTo>
                <a:lnTo>
                  <a:pt x="196217" y="0"/>
                </a:lnTo>
                <a:lnTo>
                  <a:pt x="198924" y="0"/>
                </a:lnTo>
                <a:lnTo>
                  <a:pt x="246286" y="7383"/>
                </a:lnTo>
                <a:lnTo>
                  <a:pt x="437091" y="239949"/>
                </a:lnTo>
                <a:lnTo>
                  <a:pt x="543996" y="466978"/>
                </a:lnTo>
                <a:lnTo>
                  <a:pt x="549409" y="470669"/>
                </a:lnTo>
                <a:lnTo>
                  <a:pt x="556175" y="474361"/>
                </a:lnTo>
                <a:lnTo>
                  <a:pt x="567001" y="481744"/>
                </a:lnTo>
                <a:lnTo>
                  <a:pt x="579180" y="489127"/>
                </a:lnTo>
                <a:lnTo>
                  <a:pt x="592712" y="500201"/>
                </a:lnTo>
                <a:lnTo>
                  <a:pt x="608950" y="509430"/>
                </a:lnTo>
                <a:lnTo>
                  <a:pt x="626542" y="522351"/>
                </a:lnTo>
                <a:lnTo>
                  <a:pt x="644134" y="535271"/>
                </a:lnTo>
                <a:lnTo>
                  <a:pt x="661726" y="548191"/>
                </a:lnTo>
                <a:lnTo>
                  <a:pt x="679318" y="562957"/>
                </a:lnTo>
                <a:lnTo>
                  <a:pt x="698263" y="579569"/>
                </a:lnTo>
                <a:lnTo>
                  <a:pt x="715855" y="592490"/>
                </a:lnTo>
                <a:lnTo>
                  <a:pt x="733447" y="610947"/>
                </a:lnTo>
                <a:lnTo>
                  <a:pt x="749686" y="627559"/>
                </a:lnTo>
                <a:lnTo>
                  <a:pt x="765925" y="644171"/>
                </a:lnTo>
                <a:lnTo>
                  <a:pt x="776750" y="657091"/>
                </a:lnTo>
                <a:lnTo>
                  <a:pt x="786223" y="673703"/>
                </a:lnTo>
                <a:lnTo>
                  <a:pt x="792989" y="684778"/>
                </a:lnTo>
                <a:lnTo>
                  <a:pt x="799755" y="699544"/>
                </a:lnTo>
                <a:lnTo>
                  <a:pt x="803815" y="708773"/>
                </a:lnTo>
                <a:lnTo>
                  <a:pt x="806521" y="719847"/>
                </a:lnTo>
                <a:lnTo>
                  <a:pt x="807874" y="727230"/>
                </a:lnTo>
                <a:lnTo>
                  <a:pt x="809228" y="736459"/>
                </a:lnTo>
                <a:lnTo>
                  <a:pt x="806521" y="749379"/>
                </a:lnTo>
                <a:lnTo>
                  <a:pt x="803815" y="758608"/>
                </a:lnTo>
                <a:lnTo>
                  <a:pt x="799755" y="762300"/>
                </a:lnTo>
                <a:close/>
              </a:path>
            </a:pathLst>
          </a:custGeom>
          <a:solidFill>
            <a:srgbClr val="BD80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5464" y="5111373"/>
            <a:ext cx="809228" cy="775220"/>
          </a:xfrm>
          <a:custGeom>
            <a:avLst/>
            <a:gdLst/>
            <a:ahLst/>
            <a:cxnLst/>
            <a:rect l="l" t="t" r="r" b="b"/>
            <a:pathLst>
              <a:path w="809228" h="775220">
                <a:moveTo>
                  <a:pt x="198924" y="0"/>
                </a:moveTo>
                <a:lnTo>
                  <a:pt x="196217" y="0"/>
                </a:lnTo>
                <a:lnTo>
                  <a:pt x="189451" y="3691"/>
                </a:lnTo>
                <a:lnTo>
                  <a:pt x="182685" y="7383"/>
                </a:lnTo>
                <a:lnTo>
                  <a:pt x="177272" y="11074"/>
                </a:lnTo>
                <a:lnTo>
                  <a:pt x="170506" y="16611"/>
                </a:lnTo>
                <a:lnTo>
                  <a:pt x="163740" y="22149"/>
                </a:lnTo>
                <a:lnTo>
                  <a:pt x="155620" y="27686"/>
                </a:lnTo>
                <a:lnTo>
                  <a:pt x="147501" y="35069"/>
                </a:lnTo>
                <a:lnTo>
                  <a:pt x="138028" y="44298"/>
                </a:lnTo>
                <a:lnTo>
                  <a:pt x="129909" y="53527"/>
                </a:lnTo>
                <a:lnTo>
                  <a:pt x="120436" y="62755"/>
                </a:lnTo>
                <a:lnTo>
                  <a:pt x="110964" y="73830"/>
                </a:lnTo>
                <a:lnTo>
                  <a:pt x="101491" y="84905"/>
                </a:lnTo>
                <a:lnTo>
                  <a:pt x="93372" y="97825"/>
                </a:lnTo>
                <a:lnTo>
                  <a:pt x="82546" y="110745"/>
                </a:lnTo>
                <a:lnTo>
                  <a:pt x="75780" y="123666"/>
                </a:lnTo>
                <a:lnTo>
                  <a:pt x="66308" y="138432"/>
                </a:lnTo>
                <a:lnTo>
                  <a:pt x="58188" y="153198"/>
                </a:lnTo>
                <a:lnTo>
                  <a:pt x="48716" y="167964"/>
                </a:lnTo>
                <a:lnTo>
                  <a:pt x="41949" y="182730"/>
                </a:lnTo>
                <a:lnTo>
                  <a:pt x="35183" y="197496"/>
                </a:lnTo>
                <a:lnTo>
                  <a:pt x="28417" y="214108"/>
                </a:lnTo>
                <a:lnTo>
                  <a:pt x="21651" y="225183"/>
                </a:lnTo>
                <a:lnTo>
                  <a:pt x="16238" y="238103"/>
                </a:lnTo>
                <a:lnTo>
                  <a:pt x="12179" y="249178"/>
                </a:lnTo>
                <a:lnTo>
                  <a:pt x="8119" y="260252"/>
                </a:lnTo>
                <a:lnTo>
                  <a:pt x="2706" y="271327"/>
                </a:lnTo>
                <a:lnTo>
                  <a:pt x="1353" y="278710"/>
                </a:lnTo>
                <a:lnTo>
                  <a:pt x="1353" y="287939"/>
                </a:lnTo>
                <a:lnTo>
                  <a:pt x="0" y="293476"/>
                </a:lnTo>
                <a:lnTo>
                  <a:pt x="0" y="300859"/>
                </a:lnTo>
                <a:lnTo>
                  <a:pt x="0" y="308242"/>
                </a:lnTo>
                <a:lnTo>
                  <a:pt x="1353" y="317471"/>
                </a:lnTo>
                <a:lnTo>
                  <a:pt x="1353" y="326700"/>
                </a:lnTo>
                <a:lnTo>
                  <a:pt x="1353" y="337774"/>
                </a:lnTo>
                <a:lnTo>
                  <a:pt x="2706" y="350695"/>
                </a:lnTo>
                <a:lnTo>
                  <a:pt x="6766" y="363615"/>
                </a:lnTo>
                <a:lnTo>
                  <a:pt x="8119" y="376535"/>
                </a:lnTo>
                <a:lnTo>
                  <a:pt x="12179" y="389456"/>
                </a:lnTo>
                <a:lnTo>
                  <a:pt x="14885" y="406067"/>
                </a:lnTo>
                <a:lnTo>
                  <a:pt x="21651" y="422679"/>
                </a:lnTo>
                <a:lnTo>
                  <a:pt x="24358" y="435600"/>
                </a:lnTo>
                <a:lnTo>
                  <a:pt x="31124" y="454057"/>
                </a:lnTo>
                <a:lnTo>
                  <a:pt x="37890" y="468823"/>
                </a:lnTo>
                <a:lnTo>
                  <a:pt x="44656" y="485435"/>
                </a:lnTo>
                <a:lnTo>
                  <a:pt x="51422" y="500201"/>
                </a:lnTo>
                <a:lnTo>
                  <a:pt x="58188" y="516813"/>
                </a:lnTo>
                <a:lnTo>
                  <a:pt x="64954" y="531579"/>
                </a:lnTo>
                <a:lnTo>
                  <a:pt x="73074" y="546345"/>
                </a:lnTo>
                <a:lnTo>
                  <a:pt x="78487" y="557420"/>
                </a:lnTo>
                <a:lnTo>
                  <a:pt x="85253" y="570340"/>
                </a:lnTo>
                <a:lnTo>
                  <a:pt x="90666" y="579569"/>
                </a:lnTo>
                <a:lnTo>
                  <a:pt x="96078" y="590644"/>
                </a:lnTo>
                <a:lnTo>
                  <a:pt x="104198" y="601718"/>
                </a:lnTo>
                <a:lnTo>
                  <a:pt x="108257" y="609101"/>
                </a:lnTo>
                <a:lnTo>
                  <a:pt x="162386" y="583261"/>
                </a:lnTo>
                <a:lnTo>
                  <a:pt x="163740" y="583261"/>
                </a:lnTo>
                <a:lnTo>
                  <a:pt x="169153" y="583261"/>
                </a:lnTo>
                <a:lnTo>
                  <a:pt x="177272" y="583261"/>
                </a:lnTo>
                <a:lnTo>
                  <a:pt x="188098" y="588798"/>
                </a:lnTo>
                <a:lnTo>
                  <a:pt x="197570" y="592490"/>
                </a:lnTo>
                <a:lnTo>
                  <a:pt x="209749" y="603564"/>
                </a:lnTo>
                <a:lnTo>
                  <a:pt x="213809" y="609101"/>
                </a:lnTo>
                <a:lnTo>
                  <a:pt x="219222" y="616484"/>
                </a:lnTo>
                <a:lnTo>
                  <a:pt x="223282" y="623868"/>
                </a:lnTo>
                <a:lnTo>
                  <a:pt x="230048" y="634942"/>
                </a:lnTo>
                <a:lnTo>
                  <a:pt x="232754" y="644171"/>
                </a:lnTo>
                <a:lnTo>
                  <a:pt x="236814" y="655246"/>
                </a:lnTo>
                <a:lnTo>
                  <a:pt x="239520" y="666320"/>
                </a:lnTo>
                <a:lnTo>
                  <a:pt x="243580" y="677395"/>
                </a:lnTo>
                <a:lnTo>
                  <a:pt x="244933" y="688469"/>
                </a:lnTo>
                <a:lnTo>
                  <a:pt x="247640" y="701390"/>
                </a:lnTo>
                <a:lnTo>
                  <a:pt x="248993" y="712464"/>
                </a:lnTo>
                <a:lnTo>
                  <a:pt x="253052" y="723539"/>
                </a:lnTo>
                <a:lnTo>
                  <a:pt x="254406" y="732768"/>
                </a:lnTo>
                <a:lnTo>
                  <a:pt x="255759" y="741996"/>
                </a:lnTo>
                <a:lnTo>
                  <a:pt x="255759" y="749379"/>
                </a:lnTo>
                <a:lnTo>
                  <a:pt x="258465" y="758608"/>
                </a:lnTo>
                <a:lnTo>
                  <a:pt x="259819" y="769683"/>
                </a:lnTo>
                <a:lnTo>
                  <a:pt x="261172" y="775220"/>
                </a:lnTo>
                <a:lnTo>
                  <a:pt x="799755" y="765991"/>
                </a:lnTo>
                <a:lnTo>
                  <a:pt x="799755" y="762300"/>
                </a:lnTo>
                <a:lnTo>
                  <a:pt x="803815" y="758608"/>
                </a:lnTo>
                <a:lnTo>
                  <a:pt x="806521" y="749379"/>
                </a:lnTo>
                <a:lnTo>
                  <a:pt x="809228" y="736459"/>
                </a:lnTo>
                <a:lnTo>
                  <a:pt x="807874" y="727230"/>
                </a:lnTo>
                <a:lnTo>
                  <a:pt x="806521" y="719847"/>
                </a:lnTo>
                <a:lnTo>
                  <a:pt x="803815" y="708773"/>
                </a:lnTo>
                <a:lnTo>
                  <a:pt x="799755" y="699544"/>
                </a:lnTo>
                <a:lnTo>
                  <a:pt x="792989" y="684778"/>
                </a:lnTo>
                <a:lnTo>
                  <a:pt x="786223" y="673703"/>
                </a:lnTo>
                <a:lnTo>
                  <a:pt x="776750" y="657091"/>
                </a:lnTo>
                <a:lnTo>
                  <a:pt x="765925" y="644171"/>
                </a:lnTo>
                <a:lnTo>
                  <a:pt x="749686" y="627559"/>
                </a:lnTo>
                <a:lnTo>
                  <a:pt x="733447" y="610947"/>
                </a:lnTo>
                <a:lnTo>
                  <a:pt x="715855" y="592490"/>
                </a:lnTo>
                <a:lnTo>
                  <a:pt x="698263" y="579569"/>
                </a:lnTo>
                <a:lnTo>
                  <a:pt x="679318" y="562957"/>
                </a:lnTo>
                <a:lnTo>
                  <a:pt x="661726" y="548191"/>
                </a:lnTo>
                <a:lnTo>
                  <a:pt x="644134" y="535271"/>
                </a:lnTo>
                <a:lnTo>
                  <a:pt x="626542" y="522351"/>
                </a:lnTo>
                <a:lnTo>
                  <a:pt x="608950" y="509430"/>
                </a:lnTo>
                <a:lnTo>
                  <a:pt x="592712" y="500201"/>
                </a:lnTo>
                <a:lnTo>
                  <a:pt x="579180" y="489127"/>
                </a:lnTo>
                <a:lnTo>
                  <a:pt x="567001" y="481744"/>
                </a:lnTo>
                <a:lnTo>
                  <a:pt x="556175" y="474361"/>
                </a:lnTo>
                <a:lnTo>
                  <a:pt x="549409" y="470669"/>
                </a:lnTo>
                <a:lnTo>
                  <a:pt x="543996" y="466978"/>
                </a:lnTo>
                <a:lnTo>
                  <a:pt x="437091" y="239949"/>
                </a:lnTo>
                <a:lnTo>
                  <a:pt x="246286" y="7383"/>
                </a:lnTo>
                <a:lnTo>
                  <a:pt x="198924" y="0"/>
                </a:lnTo>
                <a:close/>
              </a:path>
            </a:pathLst>
          </a:custGeom>
          <a:ln w="16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81374" y="2075092"/>
            <a:ext cx="248993" cy="308242"/>
          </a:xfrm>
          <a:custGeom>
            <a:avLst/>
            <a:gdLst/>
            <a:ahLst/>
            <a:cxnLst/>
            <a:rect l="l" t="t" r="r" b="b"/>
            <a:pathLst>
              <a:path w="248993" h="308242">
                <a:moveTo>
                  <a:pt x="248993" y="238103"/>
                </a:moveTo>
                <a:lnTo>
                  <a:pt x="248993" y="252870"/>
                </a:lnTo>
                <a:lnTo>
                  <a:pt x="247640" y="263944"/>
                </a:lnTo>
                <a:lnTo>
                  <a:pt x="247640" y="273173"/>
                </a:lnTo>
                <a:lnTo>
                  <a:pt x="244933" y="282401"/>
                </a:lnTo>
                <a:lnTo>
                  <a:pt x="243580" y="289784"/>
                </a:lnTo>
                <a:lnTo>
                  <a:pt x="243580" y="295322"/>
                </a:lnTo>
                <a:lnTo>
                  <a:pt x="139382" y="308242"/>
                </a:lnTo>
                <a:lnTo>
                  <a:pt x="0" y="51681"/>
                </a:lnTo>
                <a:lnTo>
                  <a:pt x="115024" y="0"/>
                </a:lnTo>
                <a:lnTo>
                  <a:pt x="116377" y="0"/>
                </a:lnTo>
                <a:lnTo>
                  <a:pt x="123143" y="5537"/>
                </a:lnTo>
                <a:lnTo>
                  <a:pt x="125849" y="7383"/>
                </a:lnTo>
                <a:lnTo>
                  <a:pt x="131262" y="12920"/>
                </a:lnTo>
                <a:lnTo>
                  <a:pt x="136675" y="16612"/>
                </a:lnTo>
                <a:lnTo>
                  <a:pt x="143441" y="23994"/>
                </a:lnTo>
                <a:lnTo>
                  <a:pt x="148854" y="27686"/>
                </a:lnTo>
                <a:lnTo>
                  <a:pt x="155620" y="33223"/>
                </a:lnTo>
                <a:lnTo>
                  <a:pt x="162386" y="40606"/>
                </a:lnTo>
                <a:lnTo>
                  <a:pt x="169153" y="49835"/>
                </a:lnTo>
                <a:lnTo>
                  <a:pt x="175919" y="55373"/>
                </a:lnTo>
                <a:lnTo>
                  <a:pt x="182685" y="62756"/>
                </a:lnTo>
                <a:lnTo>
                  <a:pt x="189451" y="71985"/>
                </a:lnTo>
                <a:lnTo>
                  <a:pt x="196217" y="81213"/>
                </a:lnTo>
                <a:lnTo>
                  <a:pt x="201630" y="88596"/>
                </a:lnTo>
                <a:lnTo>
                  <a:pt x="207043" y="97825"/>
                </a:lnTo>
                <a:lnTo>
                  <a:pt x="211103" y="107054"/>
                </a:lnTo>
                <a:lnTo>
                  <a:pt x="216515" y="116283"/>
                </a:lnTo>
                <a:lnTo>
                  <a:pt x="220575" y="125511"/>
                </a:lnTo>
                <a:lnTo>
                  <a:pt x="224635" y="134740"/>
                </a:lnTo>
                <a:lnTo>
                  <a:pt x="228694" y="143969"/>
                </a:lnTo>
                <a:lnTo>
                  <a:pt x="232754" y="153198"/>
                </a:lnTo>
                <a:lnTo>
                  <a:pt x="235461" y="162427"/>
                </a:lnTo>
                <a:lnTo>
                  <a:pt x="236814" y="171656"/>
                </a:lnTo>
                <a:lnTo>
                  <a:pt x="239520" y="180884"/>
                </a:lnTo>
                <a:lnTo>
                  <a:pt x="242227" y="190113"/>
                </a:lnTo>
                <a:lnTo>
                  <a:pt x="243580" y="199342"/>
                </a:lnTo>
                <a:lnTo>
                  <a:pt x="244933" y="208571"/>
                </a:lnTo>
                <a:lnTo>
                  <a:pt x="246286" y="217800"/>
                </a:lnTo>
                <a:lnTo>
                  <a:pt x="248993" y="227029"/>
                </a:lnTo>
                <a:lnTo>
                  <a:pt x="248993" y="238103"/>
                </a:lnTo>
                <a:close/>
              </a:path>
            </a:pathLst>
          </a:custGeom>
          <a:solidFill>
            <a:srgbClr val="DDB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81374" y="2075092"/>
            <a:ext cx="248993" cy="308242"/>
          </a:xfrm>
          <a:custGeom>
            <a:avLst/>
            <a:gdLst/>
            <a:ahLst/>
            <a:cxnLst/>
            <a:rect l="l" t="t" r="r" b="b"/>
            <a:pathLst>
              <a:path w="248993" h="308242">
                <a:moveTo>
                  <a:pt x="115024" y="0"/>
                </a:moveTo>
                <a:lnTo>
                  <a:pt x="116377" y="0"/>
                </a:lnTo>
                <a:lnTo>
                  <a:pt x="123143" y="5537"/>
                </a:lnTo>
                <a:lnTo>
                  <a:pt x="125849" y="7383"/>
                </a:lnTo>
                <a:lnTo>
                  <a:pt x="131262" y="12920"/>
                </a:lnTo>
                <a:lnTo>
                  <a:pt x="136675" y="16612"/>
                </a:lnTo>
                <a:lnTo>
                  <a:pt x="143441" y="23994"/>
                </a:lnTo>
                <a:lnTo>
                  <a:pt x="148854" y="27686"/>
                </a:lnTo>
                <a:lnTo>
                  <a:pt x="155620" y="33223"/>
                </a:lnTo>
                <a:lnTo>
                  <a:pt x="162386" y="40606"/>
                </a:lnTo>
                <a:lnTo>
                  <a:pt x="169153" y="49835"/>
                </a:lnTo>
                <a:lnTo>
                  <a:pt x="175919" y="55373"/>
                </a:lnTo>
                <a:lnTo>
                  <a:pt x="182685" y="62756"/>
                </a:lnTo>
                <a:lnTo>
                  <a:pt x="189451" y="71985"/>
                </a:lnTo>
                <a:lnTo>
                  <a:pt x="196217" y="81213"/>
                </a:lnTo>
                <a:lnTo>
                  <a:pt x="201630" y="88596"/>
                </a:lnTo>
                <a:lnTo>
                  <a:pt x="207043" y="97825"/>
                </a:lnTo>
                <a:lnTo>
                  <a:pt x="211103" y="107054"/>
                </a:lnTo>
                <a:lnTo>
                  <a:pt x="216515" y="116283"/>
                </a:lnTo>
                <a:lnTo>
                  <a:pt x="220575" y="125511"/>
                </a:lnTo>
                <a:lnTo>
                  <a:pt x="224635" y="134740"/>
                </a:lnTo>
                <a:lnTo>
                  <a:pt x="228694" y="143969"/>
                </a:lnTo>
                <a:lnTo>
                  <a:pt x="232754" y="153198"/>
                </a:lnTo>
                <a:lnTo>
                  <a:pt x="235461" y="162427"/>
                </a:lnTo>
                <a:lnTo>
                  <a:pt x="236814" y="171656"/>
                </a:lnTo>
                <a:lnTo>
                  <a:pt x="239520" y="180884"/>
                </a:lnTo>
                <a:lnTo>
                  <a:pt x="242227" y="190113"/>
                </a:lnTo>
                <a:lnTo>
                  <a:pt x="243580" y="199342"/>
                </a:lnTo>
                <a:lnTo>
                  <a:pt x="244933" y="208571"/>
                </a:lnTo>
                <a:lnTo>
                  <a:pt x="246286" y="217800"/>
                </a:lnTo>
                <a:lnTo>
                  <a:pt x="248993" y="227029"/>
                </a:lnTo>
                <a:lnTo>
                  <a:pt x="248993" y="238103"/>
                </a:lnTo>
                <a:lnTo>
                  <a:pt x="248993" y="252870"/>
                </a:lnTo>
                <a:lnTo>
                  <a:pt x="247640" y="263944"/>
                </a:lnTo>
                <a:lnTo>
                  <a:pt x="247640" y="273173"/>
                </a:lnTo>
                <a:lnTo>
                  <a:pt x="244933" y="282401"/>
                </a:lnTo>
                <a:lnTo>
                  <a:pt x="243580" y="289784"/>
                </a:lnTo>
                <a:lnTo>
                  <a:pt x="243580" y="291630"/>
                </a:lnTo>
                <a:lnTo>
                  <a:pt x="243580" y="295322"/>
                </a:lnTo>
                <a:lnTo>
                  <a:pt x="139382" y="308242"/>
                </a:lnTo>
                <a:lnTo>
                  <a:pt x="0" y="51681"/>
                </a:lnTo>
                <a:lnTo>
                  <a:pt x="115024" y="0"/>
                </a:lnTo>
                <a:close/>
              </a:path>
            </a:pathLst>
          </a:custGeom>
          <a:ln w="15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1624" y="1966192"/>
            <a:ext cx="399201" cy="616485"/>
          </a:xfrm>
          <a:custGeom>
            <a:avLst/>
            <a:gdLst/>
            <a:ahLst/>
            <a:cxnLst/>
            <a:rect l="l" t="t" r="r" b="b"/>
            <a:pathLst>
              <a:path w="399201" h="616485">
                <a:moveTo>
                  <a:pt x="313948" y="232566"/>
                </a:moveTo>
                <a:lnTo>
                  <a:pt x="299062" y="232566"/>
                </a:lnTo>
                <a:lnTo>
                  <a:pt x="296356" y="234411"/>
                </a:lnTo>
                <a:lnTo>
                  <a:pt x="299062" y="238103"/>
                </a:lnTo>
                <a:lnTo>
                  <a:pt x="300415" y="243640"/>
                </a:lnTo>
                <a:lnTo>
                  <a:pt x="305828" y="254715"/>
                </a:lnTo>
                <a:lnTo>
                  <a:pt x="309888" y="267635"/>
                </a:lnTo>
                <a:lnTo>
                  <a:pt x="315301" y="280556"/>
                </a:lnTo>
                <a:lnTo>
                  <a:pt x="318007" y="289784"/>
                </a:lnTo>
                <a:lnTo>
                  <a:pt x="320714" y="299013"/>
                </a:lnTo>
                <a:lnTo>
                  <a:pt x="324773" y="308242"/>
                </a:lnTo>
                <a:lnTo>
                  <a:pt x="327480" y="317471"/>
                </a:lnTo>
                <a:lnTo>
                  <a:pt x="328833" y="326700"/>
                </a:lnTo>
                <a:lnTo>
                  <a:pt x="332893" y="335929"/>
                </a:lnTo>
                <a:lnTo>
                  <a:pt x="332893" y="345157"/>
                </a:lnTo>
                <a:lnTo>
                  <a:pt x="336952" y="356232"/>
                </a:lnTo>
                <a:lnTo>
                  <a:pt x="339659" y="365461"/>
                </a:lnTo>
                <a:lnTo>
                  <a:pt x="341012" y="376535"/>
                </a:lnTo>
                <a:lnTo>
                  <a:pt x="343718" y="387610"/>
                </a:lnTo>
                <a:lnTo>
                  <a:pt x="346425" y="400530"/>
                </a:lnTo>
                <a:lnTo>
                  <a:pt x="349131" y="409759"/>
                </a:lnTo>
                <a:lnTo>
                  <a:pt x="351838" y="420834"/>
                </a:lnTo>
                <a:lnTo>
                  <a:pt x="353191" y="431908"/>
                </a:lnTo>
                <a:lnTo>
                  <a:pt x="357251" y="444829"/>
                </a:lnTo>
                <a:lnTo>
                  <a:pt x="358604" y="455903"/>
                </a:lnTo>
                <a:lnTo>
                  <a:pt x="361310" y="466978"/>
                </a:lnTo>
                <a:lnTo>
                  <a:pt x="365370" y="479898"/>
                </a:lnTo>
                <a:lnTo>
                  <a:pt x="368077" y="492818"/>
                </a:lnTo>
                <a:lnTo>
                  <a:pt x="370783" y="502047"/>
                </a:lnTo>
                <a:lnTo>
                  <a:pt x="372136" y="513122"/>
                </a:lnTo>
                <a:lnTo>
                  <a:pt x="374843" y="524196"/>
                </a:lnTo>
                <a:lnTo>
                  <a:pt x="378902" y="537117"/>
                </a:lnTo>
                <a:lnTo>
                  <a:pt x="380256" y="546345"/>
                </a:lnTo>
                <a:lnTo>
                  <a:pt x="382962" y="557420"/>
                </a:lnTo>
                <a:lnTo>
                  <a:pt x="385668" y="566649"/>
                </a:lnTo>
                <a:lnTo>
                  <a:pt x="388375" y="575878"/>
                </a:lnTo>
                <a:lnTo>
                  <a:pt x="392435" y="592489"/>
                </a:lnTo>
                <a:lnTo>
                  <a:pt x="395141" y="603564"/>
                </a:lnTo>
                <a:lnTo>
                  <a:pt x="397847" y="612793"/>
                </a:lnTo>
                <a:lnTo>
                  <a:pt x="399201" y="616485"/>
                </a:lnTo>
                <a:lnTo>
                  <a:pt x="396494" y="614639"/>
                </a:lnTo>
                <a:lnTo>
                  <a:pt x="392435" y="612793"/>
                </a:lnTo>
                <a:lnTo>
                  <a:pt x="384315" y="609101"/>
                </a:lnTo>
                <a:lnTo>
                  <a:pt x="374843" y="605410"/>
                </a:lnTo>
                <a:lnTo>
                  <a:pt x="362664" y="598027"/>
                </a:lnTo>
                <a:lnTo>
                  <a:pt x="353191" y="590644"/>
                </a:lnTo>
                <a:lnTo>
                  <a:pt x="346425" y="585107"/>
                </a:lnTo>
                <a:lnTo>
                  <a:pt x="343718" y="583261"/>
                </a:lnTo>
                <a:lnTo>
                  <a:pt x="47362" y="247332"/>
                </a:lnTo>
                <a:lnTo>
                  <a:pt x="46009" y="243640"/>
                </a:lnTo>
                <a:lnTo>
                  <a:pt x="43303" y="238103"/>
                </a:lnTo>
                <a:lnTo>
                  <a:pt x="40596" y="228874"/>
                </a:lnTo>
                <a:lnTo>
                  <a:pt x="36537" y="217800"/>
                </a:lnTo>
                <a:lnTo>
                  <a:pt x="31124" y="203034"/>
                </a:lnTo>
                <a:lnTo>
                  <a:pt x="27064" y="188267"/>
                </a:lnTo>
                <a:lnTo>
                  <a:pt x="21651" y="169810"/>
                </a:lnTo>
                <a:lnTo>
                  <a:pt x="16238" y="153198"/>
                </a:lnTo>
                <a:lnTo>
                  <a:pt x="10825" y="132894"/>
                </a:lnTo>
                <a:lnTo>
                  <a:pt x="8119" y="114437"/>
                </a:lnTo>
                <a:lnTo>
                  <a:pt x="2706" y="95979"/>
                </a:lnTo>
                <a:lnTo>
                  <a:pt x="2706" y="79367"/>
                </a:lnTo>
                <a:lnTo>
                  <a:pt x="0" y="62756"/>
                </a:lnTo>
                <a:lnTo>
                  <a:pt x="1353" y="49835"/>
                </a:lnTo>
                <a:lnTo>
                  <a:pt x="2706" y="35069"/>
                </a:lnTo>
                <a:lnTo>
                  <a:pt x="9472" y="27686"/>
                </a:lnTo>
                <a:lnTo>
                  <a:pt x="13532" y="20303"/>
                </a:lnTo>
                <a:lnTo>
                  <a:pt x="21651" y="16611"/>
                </a:lnTo>
                <a:lnTo>
                  <a:pt x="29770" y="14766"/>
                </a:lnTo>
                <a:lnTo>
                  <a:pt x="41949" y="16611"/>
                </a:lnTo>
                <a:lnTo>
                  <a:pt x="52775" y="18457"/>
                </a:lnTo>
                <a:lnTo>
                  <a:pt x="64954" y="22149"/>
                </a:lnTo>
                <a:lnTo>
                  <a:pt x="77133" y="27686"/>
                </a:lnTo>
                <a:lnTo>
                  <a:pt x="90666" y="33223"/>
                </a:lnTo>
                <a:lnTo>
                  <a:pt x="102845" y="38761"/>
                </a:lnTo>
                <a:lnTo>
                  <a:pt x="115024" y="46144"/>
                </a:lnTo>
                <a:lnTo>
                  <a:pt x="124496" y="51681"/>
                </a:lnTo>
                <a:lnTo>
                  <a:pt x="135322" y="59064"/>
                </a:lnTo>
                <a:lnTo>
                  <a:pt x="143441" y="64601"/>
                </a:lnTo>
                <a:lnTo>
                  <a:pt x="150207" y="68293"/>
                </a:lnTo>
                <a:lnTo>
                  <a:pt x="152914" y="71984"/>
                </a:lnTo>
                <a:lnTo>
                  <a:pt x="155620" y="73830"/>
                </a:lnTo>
                <a:lnTo>
                  <a:pt x="221928" y="1845"/>
                </a:lnTo>
                <a:lnTo>
                  <a:pt x="223282" y="0"/>
                </a:lnTo>
                <a:lnTo>
                  <a:pt x="232754" y="0"/>
                </a:lnTo>
                <a:lnTo>
                  <a:pt x="243580" y="3691"/>
                </a:lnTo>
                <a:lnTo>
                  <a:pt x="251699" y="5537"/>
                </a:lnTo>
                <a:lnTo>
                  <a:pt x="265231" y="14766"/>
                </a:lnTo>
                <a:lnTo>
                  <a:pt x="271998" y="20303"/>
                </a:lnTo>
                <a:lnTo>
                  <a:pt x="278764" y="25841"/>
                </a:lnTo>
                <a:lnTo>
                  <a:pt x="285530" y="33223"/>
                </a:lnTo>
                <a:lnTo>
                  <a:pt x="292296" y="44298"/>
                </a:lnTo>
                <a:lnTo>
                  <a:pt x="297709" y="53527"/>
                </a:lnTo>
                <a:lnTo>
                  <a:pt x="304475" y="66447"/>
                </a:lnTo>
                <a:lnTo>
                  <a:pt x="311241" y="79367"/>
                </a:lnTo>
                <a:lnTo>
                  <a:pt x="318007" y="94134"/>
                </a:lnTo>
                <a:lnTo>
                  <a:pt x="323420" y="107054"/>
                </a:lnTo>
                <a:lnTo>
                  <a:pt x="330186" y="121820"/>
                </a:lnTo>
                <a:lnTo>
                  <a:pt x="335599" y="134741"/>
                </a:lnTo>
                <a:lnTo>
                  <a:pt x="342365" y="151352"/>
                </a:lnTo>
                <a:lnTo>
                  <a:pt x="346425" y="162427"/>
                </a:lnTo>
                <a:lnTo>
                  <a:pt x="351838" y="175347"/>
                </a:lnTo>
                <a:lnTo>
                  <a:pt x="354544" y="186422"/>
                </a:lnTo>
                <a:lnTo>
                  <a:pt x="358604" y="197496"/>
                </a:lnTo>
                <a:lnTo>
                  <a:pt x="361310" y="204880"/>
                </a:lnTo>
                <a:lnTo>
                  <a:pt x="364017" y="210416"/>
                </a:lnTo>
                <a:lnTo>
                  <a:pt x="365370" y="214108"/>
                </a:lnTo>
                <a:lnTo>
                  <a:pt x="365370" y="215954"/>
                </a:lnTo>
                <a:lnTo>
                  <a:pt x="358604" y="265790"/>
                </a:lnTo>
                <a:lnTo>
                  <a:pt x="354544" y="262098"/>
                </a:lnTo>
                <a:lnTo>
                  <a:pt x="347778" y="254715"/>
                </a:lnTo>
                <a:lnTo>
                  <a:pt x="338306" y="243640"/>
                </a:lnTo>
                <a:lnTo>
                  <a:pt x="327480" y="236257"/>
                </a:lnTo>
                <a:lnTo>
                  <a:pt x="320714" y="234411"/>
                </a:lnTo>
                <a:lnTo>
                  <a:pt x="313948" y="232566"/>
                </a:lnTo>
                <a:close/>
              </a:path>
            </a:pathLst>
          </a:custGeom>
          <a:solidFill>
            <a:srgbClr val="96AB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71624" y="1966192"/>
            <a:ext cx="399201" cy="616485"/>
          </a:xfrm>
          <a:custGeom>
            <a:avLst/>
            <a:gdLst/>
            <a:ahLst/>
            <a:cxnLst/>
            <a:rect l="l" t="t" r="r" b="b"/>
            <a:pathLst>
              <a:path w="399201" h="616485">
                <a:moveTo>
                  <a:pt x="47362" y="247332"/>
                </a:moveTo>
                <a:lnTo>
                  <a:pt x="46009" y="243640"/>
                </a:lnTo>
                <a:lnTo>
                  <a:pt x="43303" y="238103"/>
                </a:lnTo>
                <a:lnTo>
                  <a:pt x="40596" y="228874"/>
                </a:lnTo>
                <a:lnTo>
                  <a:pt x="36537" y="217800"/>
                </a:lnTo>
                <a:lnTo>
                  <a:pt x="31124" y="203034"/>
                </a:lnTo>
                <a:lnTo>
                  <a:pt x="27064" y="188267"/>
                </a:lnTo>
                <a:lnTo>
                  <a:pt x="21651" y="169810"/>
                </a:lnTo>
                <a:lnTo>
                  <a:pt x="16238" y="153198"/>
                </a:lnTo>
                <a:lnTo>
                  <a:pt x="10825" y="132894"/>
                </a:lnTo>
                <a:lnTo>
                  <a:pt x="8119" y="114437"/>
                </a:lnTo>
                <a:lnTo>
                  <a:pt x="2706" y="95979"/>
                </a:lnTo>
                <a:lnTo>
                  <a:pt x="2706" y="79367"/>
                </a:lnTo>
                <a:lnTo>
                  <a:pt x="0" y="62756"/>
                </a:lnTo>
                <a:lnTo>
                  <a:pt x="1353" y="49835"/>
                </a:lnTo>
                <a:lnTo>
                  <a:pt x="2706" y="35069"/>
                </a:lnTo>
                <a:lnTo>
                  <a:pt x="9472" y="27686"/>
                </a:lnTo>
                <a:lnTo>
                  <a:pt x="13532" y="20303"/>
                </a:lnTo>
                <a:lnTo>
                  <a:pt x="21651" y="16611"/>
                </a:lnTo>
                <a:lnTo>
                  <a:pt x="29770" y="14766"/>
                </a:lnTo>
                <a:lnTo>
                  <a:pt x="41949" y="16611"/>
                </a:lnTo>
                <a:lnTo>
                  <a:pt x="52775" y="18457"/>
                </a:lnTo>
                <a:lnTo>
                  <a:pt x="64954" y="22149"/>
                </a:lnTo>
                <a:lnTo>
                  <a:pt x="77133" y="27686"/>
                </a:lnTo>
                <a:lnTo>
                  <a:pt x="90666" y="33223"/>
                </a:lnTo>
                <a:lnTo>
                  <a:pt x="102845" y="38761"/>
                </a:lnTo>
                <a:lnTo>
                  <a:pt x="115024" y="46144"/>
                </a:lnTo>
                <a:lnTo>
                  <a:pt x="124496" y="51681"/>
                </a:lnTo>
                <a:lnTo>
                  <a:pt x="135322" y="59064"/>
                </a:lnTo>
                <a:lnTo>
                  <a:pt x="143441" y="64601"/>
                </a:lnTo>
                <a:lnTo>
                  <a:pt x="150207" y="68293"/>
                </a:lnTo>
                <a:lnTo>
                  <a:pt x="152914" y="71984"/>
                </a:lnTo>
                <a:lnTo>
                  <a:pt x="155620" y="73830"/>
                </a:lnTo>
                <a:lnTo>
                  <a:pt x="221928" y="1845"/>
                </a:lnTo>
                <a:lnTo>
                  <a:pt x="223282" y="0"/>
                </a:lnTo>
                <a:lnTo>
                  <a:pt x="227341" y="0"/>
                </a:lnTo>
                <a:lnTo>
                  <a:pt x="232754" y="0"/>
                </a:lnTo>
                <a:lnTo>
                  <a:pt x="243580" y="3691"/>
                </a:lnTo>
                <a:lnTo>
                  <a:pt x="251699" y="5537"/>
                </a:lnTo>
                <a:lnTo>
                  <a:pt x="265231" y="14766"/>
                </a:lnTo>
                <a:lnTo>
                  <a:pt x="271998" y="20303"/>
                </a:lnTo>
                <a:lnTo>
                  <a:pt x="278764" y="25841"/>
                </a:lnTo>
                <a:lnTo>
                  <a:pt x="285530" y="33223"/>
                </a:lnTo>
                <a:lnTo>
                  <a:pt x="292296" y="44298"/>
                </a:lnTo>
                <a:lnTo>
                  <a:pt x="297709" y="53527"/>
                </a:lnTo>
                <a:lnTo>
                  <a:pt x="304475" y="66447"/>
                </a:lnTo>
                <a:lnTo>
                  <a:pt x="311241" y="79367"/>
                </a:lnTo>
                <a:lnTo>
                  <a:pt x="318007" y="94134"/>
                </a:lnTo>
                <a:lnTo>
                  <a:pt x="323420" y="107054"/>
                </a:lnTo>
                <a:lnTo>
                  <a:pt x="330186" y="121820"/>
                </a:lnTo>
                <a:lnTo>
                  <a:pt x="335599" y="134741"/>
                </a:lnTo>
                <a:lnTo>
                  <a:pt x="342365" y="151352"/>
                </a:lnTo>
                <a:lnTo>
                  <a:pt x="346425" y="162427"/>
                </a:lnTo>
                <a:lnTo>
                  <a:pt x="351838" y="175347"/>
                </a:lnTo>
                <a:lnTo>
                  <a:pt x="354544" y="186422"/>
                </a:lnTo>
                <a:lnTo>
                  <a:pt x="358604" y="197496"/>
                </a:lnTo>
                <a:lnTo>
                  <a:pt x="361310" y="204880"/>
                </a:lnTo>
                <a:lnTo>
                  <a:pt x="364017" y="210416"/>
                </a:lnTo>
                <a:lnTo>
                  <a:pt x="365370" y="214108"/>
                </a:lnTo>
                <a:lnTo>
                  <a:pt x="365370" y="215954"/>
                </a:lnTo>
                <a:lnTo>
                  <a:pt x="358604" y="265790"/>
                </a:lnTo>
                <a:lnTo>
                  <a:pt x="354544" y="262098"/>
                </a:lnTo>
                <a:lnTo>
                  <a:pt x="347778" y="254715"/>
                </a:lnTo>
                <a:lnTo>
                  <a:pt x="338306" y="243640"/>
                </a:lnTo>
                <a:lnTo>
                  <a:pt x="327480" y="236257"/>
                </a:lnTo>
                <a:lnTo>
                  <a:pt x="320714" y="234411"/>
                </a:lnTo>
                <a:lnTo>
                  <a:pt x="313948" y="232566"/>
                </a:lnTo>
                <a:lnTo>
                  <a:pt x="308535" y="232566"/>
                </a:lnTo>
                <a:lnTo>
                  <a:pt x="305828" y="232566"/>
                </a:lnTo>
                <a:lnTo>
                  <a:pt x="299062" y="232566"/>
                </a:lnTo>
                <a:lnTo>
                  <a:pt x="296356" y="234411"/>
                </a:lnTo>
                <a:lnTo>
                  <a:pt x="299062" y="238103"/>
                </a:lnTo>
                <a:lnTo>
                  <a:pt x="300415" y="243640"/>
                </a:lnTo>
                <a:lnTo>
                  <a:pt x="305828" y="254715"/>
                </a:lnTo>
                <a:lnTo>
                  <a:pt x="309888" y="267635"/>
                </a:lnTo>
                <a:lnTo>
                  <a:pt x="315301" y="280556"/>
                </a:lnTo>
                <a:lnTo>
                  <a:pt x="318007" y="289784"/>
                </a:lnTo>
                <a:lnTo>
                  <a:pt x="320714" y="299013"/>
                </a:lnTo>
                <a:lnTo>
                  <a:pt x="324773" y="308242"/>
                </a:lnTo>
                <a:lnTo>
                  <a:pt x="327480" y="317471"/>
                </a:lnTo>
                <a:lnTo>
                  <a:pt x="328833" y="326700"/>
                </a:lnTo>
                <a:lnTo>
                  <a:pt x="332893" y="335929"/>
                </a:lnTo>
                <a:lnTo>
                  <a:pt x="332893" y="345157"/>
                </a:lnTo>
                <a:lnTo>
                  <a:pt x="336952" y="356232"/>
                </a:lnTo>
                <a:lnTo>
                  <a:pt x="339659" y="365461"/>
                </a:lnTo>
                <a:lnTo>
                  <a:pt x="341012" y="376535"/>
                </a:lnTo>
                <a:lnTo>
                  <a:pt x="343718" y="387610"/>
                </a:lnTo>
                <a:lnTo>
                  <a:pt x="346425" y="400530"/>
                </a:lnTo>
                <a:lnTo>
                  <a:pt x="349131" y="409759"/>
                </a:lnTo>
                <a:lnTo>
                  <a:pt x="351838" y="420834"/>
                </a:lnTo>
                <a:lnTo>
                  <a:pt x="353191" y="431908"/>
                </a:lnTo>
                <a:lnTo>
                  <a:pt x="357251" y="444829"/>
                </a:lnTo>
                <a:lnTo>
                  <a:pt x="358604" y="455903"/>
                </a:lnTo>
                <a:lnTo>
                  <a:pt x="361310" y="466978"/>
                </a:lnTo>
                <a:lnTo>
                  <a:pt x="365370" y="479898"/>
                </a:lnTo>
                <a:lnTo>
                  <a:pt x="368077" y="492818"/>
                </a:lnTo>
                <a:lnTo>
                  <a:pt x="370783" y="502047"/>
                </a:lnTo>
                <a:lnTo>
                  <a:pt x="372136" y="513122"/>
                </a:lnTo>
                <a:lnTo>
                  <a:pt x="374843" y="524196"/>
                </a:lnTo>
                <a:lnTo>
                  <a:pt x="378902" y="537117"/>
                </a:lnTo>
                <a:lnTo>
                  <a:pt x="380256" y="546345"/>
                </a:lnTo>
                <a:lnTo>
                  <a:pt x="382962" y="557420"/>
                </a:lnTo>
                <a:lnTo>
                  <a:pt x="385668" y="566649"/>
                </a:lnTo>
                <a:lnTo>
                  <a:pt x="388375" y="575878"/>
                </a:lnTo>
                <a:lnTo>
                  <a:pt x="392435" y="592489"/>
                </a:lnTo>
                <a:lnTo>
                  <a:pt x="395141" y="603564"/>
                </a:lnTo>
                <a:lnTo>
                  <a:pt x="397847" y="612793"/>
                </a:lnTo>
                <a:lnTo>
                  <a:pt x="399201" y="616485"/>
                </a:lnTo>
                <a:lnTo>
                  <a:pt x="396494" y="614639"/>
                </a:lnTo>
                <a:lnTo>
                  <a:pt x="392435" y="612793"/>
                </a:lnTo>
                <a:lnTo>
                  <a:pt x="384315" y="609101"/>
                </a:lnTo>
                <a:lnTo>
                  <a:pt x="374843" y="605410"/>
                </a:lnTo>
                <a:lnTo>
                  <a:pt x="362664" y="598027"/>
                </a:lnTo>
                <a:lnTo>
                  <a:pt x="353191" y="590644"/>
                </a:lnTo>
                <a:lnTo>
                  <a:pt x="346425" y="585107"/>
                </a:lnTo>
                <a:lnTo>
                  <a:pt x="343718" y="583261"/>
                </a:lnTo>
                <a:lnTo>
                  <a:pt x="47362" y="247332"/>
                </a:lnTo>
                <a:close/>
              </a:path>
            </a:pathLst>
          </a:custGeom>
          <a:ln w="14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8390" y="1995724"/>
            <a:ext cx="422206" cy="638633"/>
          </a:xfrm>
          <a:custGeom>
            <a:avLst/>
            <a:gdLst/>
            <a:ahLst/>
            <a:cxnLst/>
            <a:rect l="l" t="t" r="r" b="b"/>
            <a:pathLst>
              <a:path w="422206" h="638633">
                <a:moveTo>
                  <a:pt x="4059" y="9228"/>
                </a:moveTo>
                <a:lnTo>
                  <a:pt x="6766" y="5537"/>
                </a:lnTo>
                <a:lnTo>
                  <a:pt x="10825" y="3691"/>
                </a:lnTo>
                <a:lnTo>
                  <a:pt x="16238" y="1845"/>
                </a:lnTo>
                <a:lnTo>
                  <a:pt x="23004" y="1845"/>
                </a:lnTo>
                <a:lnTo>
                  <a:pt x="28417" y="0"/>
                </a:lnTo>
                <a:lnTo>
                  <a:pt x="36537" y="1845"/>
                </a:lnTo>
                <a:lnTo>
                  <a:pt x="44656" y="1845"/>
                </a:lnTo>
                <a:lnTo>
                  <a:pt x="55482" y="7382"/>
                </a:lnTo>
                <a:lnTo>
                  <a:pt x="64954" y="11074"/>
                </a:lnTo>
                <a:lnTo>
                  <a:pt x="78487" y="18457"/>
                </a:lnTo>
                <a:lnTo>
                  <a:pt x="90666" y="27686"/>
                </a:lnTo>
                <a:lnTo>
                  <a:pt x="106904" y="40606"/>
                </a:lnTo>
                <a:lnTo>
                  <a:pt x="121790" y="53527"/>
                </a:lnTo>
                <a:lnTo>
                  <a:pt x="138028" y="70139"/>
                </a:lnTo>
                <a:lnTo>
                  <a:pt x="156974" y="86750"/>
                </a:lnTo>
                <a:lnTo>
                  <a:pt x="174565" y="107054"/>
                </a:lnTo>
                <a:lnTo>
                  <a:pt x="192157" y="125511"/>
                </a:lnTo>
                <a:lnTo>
                  <a:pt x="211103" y="147661"/>
                </a:lnTo>
                <a:lnTo>
                  <a:pt x="228694" y="167964"/>
                </a:lnTo>
                <a:lnTo>
                  <a:pt x="246286" y="188267"/>
                </a:lnTo>
                <a:lnTo>
                  <a:pt x="261172" y="204879"/>
                </a:lnTo>
                <a:lnTo>
                  <a:pt x="277410" y="223337"/>
                </a:lnTo>
                <a:lnTo>
                  <a:pt x="289590" y="241794"/>
                </a:lnTo>
                <a:lnTo>
                  <a:pt x="301769" y="256561"/>
                </a:lnTo>
                <a:lnTo>
                  <a:pt x="311241" y="267635"/>
                </a:lnTo>
                <a:lnTo>
                  <a:pt x="319360" y="276864"/>
                </a:lnTo>
                <a:lnTo>
                  <a:pt x="323420" y="282401"/>
                </a:lnTo>
                <a:lnTo>
                  <a:pt x="326127" y="286093"/>
                </a:lnTo>
                <a:lnTo>
                  <a:pt x="419499" y="620176"/>
                </a:lnTo>
                <a:lnTo>
                  <a:pt x="420852" y="625713"/>
                </a:lnTo>
                <a:lnTo>
                  <a:pt x="422206" y="631251"/>
                </a:lnTo>
                <a:lnTo>
                  <a:pt x="422206" y="638633"/>
                </a:lnTo>
                <a:lnTo>
                  <a:pt x="416793" y="638633"/>
                </a:lnTo>
                <a:lnTo>
                  <a:pt x="412733" y="636788"/>
                </a:lnTo>
                <a:lnTo>
                  <a:pt x="407320" y="634942"/>
                </a:lnTo>
                <a:lnTo>
                  <a:pt x="399201" y="629405"/>
                </a:lnTo>
                <a:lnTo>
                  <a:pt x="392435" y="622022"/>
                </a:lnTo>
                <a:lnTo>
                  <a:pt x="380256" y="612793"/>
                </a:lnTo>
                <a:lnTo>
                  <a:pt x="368077" y="601718"/>
                </a:lnTo>
                <a:lnTo>
                  <a:pt x="351838" y="583261"/>
                </a:lnTo>
                <a:lnTo>
                  <a:pt x="334246" y="566649"/>
                </a:lnTo>
                <a:lnTo>
                  <a:pt x="313948" y="546345"/>
                </a:lnTo>
                <a:lnTo>
                  <a:pt x="295002" y="524196"/>
                </a:lnTo>
                <a:lnTo>
                  <a:pt x="271998" y="500201"/>
                </a:lnTo>
                <a:lnTo>
                  <a:pt x="251699" y="476206"/>
                </a:lnTo>
                <a:lnTo>
                  <a:pt x="231401" y="454057"/>
                </a:lnTo>
                <a:lnTo>
                  <a:pt x="211103" y="430063"/>
                </a:lnTo>
                <a:lnTo>
                  <a:pt x="189451" y="406067"/>
                </a:lnTo>
                <a:lnTo>
                  <a:pt x="171859" y="383918"/>
                </a:lnTo>
                <a:lnTo>
                  <a:pt x="152914" y="363615"/>
                </a:lnTo>
                <a:lnTo>
                  <a:pt x="139382" y="348849"/>
                </a:lnTo>
                <a:lnTo>
                  <a:pt x="127203" y="334083"/>
                </a:lnTo>
                <a:lnTo>
                  <a:pt x="117730" y="323008"/>
                </a:lnTo>
                <a:lnTo>
                  <a:pt x="110964" y="315625"/>
                </a:lnTo>
                <a:lnTo>
                  <a:pt x="106904" y="311934"/>
                </a:lnTo>
                <a:lnTo>
                  <a:pt x="101491" y="304551"/>
                </a:lnTo>
                <a:lnTo>
                  <a:pt x="96078" y="297168"/>
                </a:lnTo>
                <a:lnTo>
                  <a:pt x="90666" y="289784"/>
                </a:lnTo>
                <a:lnTo>
                  <a:pt x="85253" y="282401"/>
                </a:lnTo>
                <a:lnTo>
                  <a:pt x="81193" y="275018"/>
                </a:lnTo>
                <a:lnTo>
                  <a:pt x="74427" y="263944"/>
                </a:lnTo>
                <a:lnTo>
                  <a:pt x="67661" y="254715"/>
                </a:lnTo>
                <a:lnTo>
                  <a:pt x="60895" y="241794"/>
                </a:lnTo>
                <a:lnTo>
                  <a:pt x="54128" y="232566"/>
                </a:lnTo>
                <a:lnTo>
                  <a:pt x="47362" y="219645"/>
                </a:lnTo>
                <a:lnTo>
                  <a:pt x="41949" y="206725"/>
                </a:lnTo>
                <a:lnTo>
                  <a:pt x="35183" y="193805"/>
                </a:lnTo>
                <a:lnTo>
                  <a:pt x="29770" y="180884"/>
                </a:lnTo>
                <a:lnTo>
                  <a:pt x="24358" y="166118"/>
                </a:lnTo>
                <a:lnTo>
                  <a:pt x="20298" y="151352"/>
                </a:lnTo>
                <a:lnTo>
                  <a:pt x="16238" y="136586"/>
                </a:lnTo>
                <a:lnTo>
                  <a:pt x="13532" y="121820"/>
                </a:lnTo>
                <a:lnTo>
                  <a:pt x="9472" y="108899"/>
                </a:lnTo>
                <a:lnTo>
                  <a:pt x="8119" y="94134"/>
                </a:lnTo>
                <a:lnTo>
                  <a:pt x="5412" y="81213"/>
                </a:lnTo>
                <a:lnTo>
                  <a:pt x="4059" y="70139"/>
                </a:lnTo>
                <a:lnTo>
                  <a:pt x="2706" y="57219"/>
                </a:lnTo>
                <a:lnTo>
                  <a:pt x="1353" y="47989"/>
                </a:lnTo>
                <a:lnTo>
                  <a:pt x="0" y="36915"/>
                </a:lnTo>
                <a:lnTo>
                  <a:pt x="0" y="11074"/>
                </a:lnTo>
                <a:lnTo>
                  <a:pt x="4059" y="9228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78390" y="1995724"/>
            <a:ext cx="422206" cy="638633"/>
          </a:xfrm>
          <a:custGeom>
            <a:avLst/>
            <a:gdLst/>
            <a:ahLst/>
            <a:cxnLst/>
            <a:rect l="l" t="t" r="r" b="b"/>
            <a:pathLst>
              <a:path w="422206" h="638633">
                <a:moveTo>
                  <a:pt x="0" y="14766"/>
                </a:moveTo>
                <a:lnTo>
                  <a:pt x="0" y="11074"/>
                </a:lnTo>
                <a:lnTo>
                  <a:pt x="4059" y="9228"/>
                </a:lnTo>
                <a:lnTo>
                  <a:pt x="6766" y="5537"/>
                </a:lnTo>
                <a:lnTo>
                  <a:pt x="10825" y="3691"/>
                </a:lnTo>
                <a:lnTo>
                  <a:pt x="16238" y="1845"/>
                </a:lnTo>
                <a:lnTo>
                  <a:pt x="23004" y="1845"/>
                </a:lnTo>
                <a:lnTo>
                  <a:pt x="28417" y="0"/>
                </a:lnTo>
                <a:lnTo>
                  <a:pt x="36537" y="1845"/>
                </a:lnTo>
                <a:lnTo>
                  <a:pt x="44656" y="1845"/>
                </a:lnTo>
                <a:lnTo>
                  <a:pt x="55482" y="7382"/>
                </a:lnTo>
                <a:lnTo>
                  <a:pt x="64954" y="11074"/>
                </a:lnTo>
                <a:lnTo>
                  <a:pt x="78487" y="18457"/>
                </a:lnTo>
                <a:lnTo>
                  <a:pt x="90666" y="27686"/>
                </a:lnTo>
                <a:lnTo>
                  <a:pt x="106904" y="40606"/>
                </a:lnTo>
                <a:lnTo>
                  <a:pt x="121790" y="53527"/>
                </a:lnTo>
                <a:lnTo>
                  <a:pt x="138028" y="70139"/>
                </a:lnTo>
                <a:lnTo>
                  <a:pt x="156974" y="86750"/>
                </a:lnTo>
                <a:lnTo>
                  <a:pt x="174565" y="107054"/>
                </a:lnTo>
                <a:lnTo>
                  <a:pt x="192157" y="125511"/>
                </a:lnTo>
                <a:lnTo>
                  <a:pt x="211103" y="147661"/>
                </a:lnTo>
                <a:lnTo>
                  <a:pt x="228694" y="167964"/>
                </a:lnTo>
                <a:lnTo>
                  <a:pt x="246286" y="188267"/>
                </a:lnTo>
                <a:lnTo>
                  <a:pt x="261172" y="204879"/>
                </a:lnTo>
                <a:lnTo>
                  <a:pt x="277410" y="223337"/>
                </a:lnTo>
                <a:lnTo>
                  <a:pt x="289590" y="241794"/>
                </a:lnTo>
                <a:lnTo>
                  <a:pt x="301769" y="256561"/>
                </a:lnTo>
                <a:lnTo>
                  <a:pt x="311241" y="267635"/>
                </a:lnTo>
                <a:lnTo>
                  <a:pt x="319360" y="276864"/>
                </a:lnTo>
                <a:lnTo>
                  <a:pt x="323420" y="282401"/>
                </a:lnTo>
                <a:lnTo>
                  <a:pt x="326127" y="286093"/>
                </a:lnTo>
                <a:lnTo>
                  <a:pt x="419499" y="620176"/>
                </a:lnTo>
                <a:lnTo>
                  <a:pt x="420852" y="625713"/>
                </a:lnTo>
                <a:lnTo>
                  <a:pt x="422206" y="631251"/>
                </a:lnTo>
                <a:lnTo>
                  <a:pt x="422206" y="638633"/>
                </a:lnTo>
                <a:lnTo>
                  <a:pt x="419499" y="638633"/>
                </a:lnTo>
                <a:lnTo>
                  <a:pt x="416793" y="638633"/>
                </a:lnTo>
                <a:lnTo>
                  <a:pt x="412733" y="636788"/>
                </a:lnTo>
                <a:lnTo>
                  <a:pt x="407320" y="634942"/>
                </a:lnTo>
                <a:lnTo>
                  <a:pt x="399201" y="629405"/>
                </a:lnTo>
                <a:lnTo>
                  <a:pt x="392435" y="622022"/>
                </a:lnTo>
                <a:lnTo>
                  <a:pt x="380256" y="612793"/>
                </a:lnTo>
                <a:lnTo>
                  <a:pt x="368077" y="601718"/>
                </a:lnTo>
                <a:lnTo>
                  <a:pt x="351838" y="583261"/>
                </a:lnTo>
                <a:lnTo>
                  <a:pt x="334246" y="566649"/>
                </a:lnTo>
                <a:lnTo>
                  <a:pt x="313948" y="546345"/>
                </a:lnTo>
                <a:lnTo>
                  <a:pt x="295002" y="524196"/>
                </a:lnTo>
                <a:lnTo>
                  <a:pt x="271998" y="500201"/>
                </a:lnTo>
                <a:lnTo>
                  <a:pt x="251699" y="476206"/>
                </a:lnTo>
                <a:lnTo>
                  <a:pt x="231401" y="454057"/>
                </a:lnTo>
                <a:lnTo>
                  <a:pt x="211103" y="430063"/>
                </a:lnTo>
                <a:lnTo>
                  <a:pt x="189451" y="406067"/>
                </a:lnTo>
                <a:lnTo>
                  <a:pt x="171859" y="383918"/>
                </a:lnTo>
                <a:lnTo>
                  <a:pt x="152914" y="363615"/>
                </a:lnTo>
                <a:lnTo>
                  <a:pt x="139382" y="348849"/>
                </a:lnTo>
                <a:lnTo>
                  <a:pt x="127203" y="334083"/>
                </a:lnTo>
                <a:lnTo>
                  <a:pt x="117730" y="323008"/>
                </a:lnTo>
                <a:lnTo>
                  <a:pt x="110964" y="315625"/>
                </a:lnTo>
                <a:lnTo>
                  <a:pt x="106904" y="311934"/>
                </a:lnTo>
                <a:lnTo>
                  <a:pt x="101491" y="304551"/>
                </a:lnTo>
                <a:lnTo>
                  <a:pt x="96078" y="297168"/>
                </a:lnTo>
                <a:lnTo>
                  <a:pt x="90666" y="289784"/>
                </a:lnTo>
                <a:lnTo>
                  <a:pt x="85253" y="282401"/>
                </a:lnTo>
                <a:lnTo>
                  <a:pt x="81193" y="275018"/>
                </a:lnTo>
                <a:lnTo>
                  <a:pt x="74427" y="263944"/>
                </a:lnTo>
                <a:lnTo>
                  <a:pt x="67661" y="254715"/>
                </a:lnTo>
                <a:lnTo>
                  <a:pt x="60895" y="241794"/>
                </a:lnTo>
                <a:lnTo>
                  <a:pt x="54128" y="232566"/>
                </a:lnTo>
                <a:lnTo>
                  <a:pt x="47362" y="219645"/>
                </a:lnTo>
                <a:lnTo>
                  <a:pt x="41949" y="206725"/>
                </a:lnTo>
                <a:lnTo>
                  <a:pt x="35183" y="193805"/>
                </a:lnTo>
                <a:lnTo>
                  <a:pt x="29770" y="180884"/>
                </a:lnTo>
                <a:lnTo>
                  <a:pt x="24358" y="166118"/>
                </a:lnTo>
                <a:lnTo>
                  <a:pt x="20298" y="151352"/>
                </a:lnTo>
                <a:lnTo>
                  <a:pt x="16238" y="136586"/>
                </a:lnTo>
                <a:lnTo>
                  <a:pt x="13532" y="121820"/>
                </a:lnTo>
                <a:lnTo>
                  <a:pt x="9472" y="108899"/>
                </a:lnTo>
                <a:lnTo>
                  <a:pt x="8119" y="94134"/>
                </a:lnTo>
                <a:lnTo>
                  <a:pt x="5412" y="81213"/>
                </a:lnTo>
                <a:lnTo>
                  <a:pt x="4059" y="70139"/>
                </a:lnTo>
                <a:lnTo>
                  <a:pt x="2706" y="57219"/>
                </a:lnTo>
                <a:lnTo>
                  <a:pt x="1353" y="47989"/>
                </a:lnTo>
                <a:lnTo>
                  <a:pt x="0" y="36915"/>
                </a:lnTo>
                <a:lnTo>
                  <a:pt x="0" y="29532"/>
                </a:lnTo>
                <a:lnTo>
                  <a:pt x="0" y="18457"/>
                </a:lnTo>
                <a:lnTo>
                  <a:pt x="0" y="14766"/>
                </a:lnTo>
                <a:close/>
              </a:path>
            </a:pathLst>
          </a:custGeom>
          <a:ln w="15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96227" y="3265610"/>
            <a:ext cx="227341" cy="263943"/>
          </a:xfrm>
          <a:custGeom>
            <a:avLst/>
            <a:gdLst/>
            <a:ahLst/>
            <a:cxnLst/>
            <a:rect l="l" t="t" r="r" b="b"/>
            <a:pathLst>
              <a:path w="227341" h="263943">
                <a:moveTo>
                  <a:pt x="6766" y="0"/>
                </a:moveTo>
                <a:lnTo>
                  <a:pt x="227341" y="151352"/>
                </a:lnTo>
                <a:lnTo>
                  <a:pt x="131262" y="263943"/>
                </a:lnTo>
                <a:lnTo>
                  <a:pt x="0" y="162427"/>
                </a:lnTo>
                <a:lnTo>
                  <a:pt x="6766" y="0"/>
                </a:lnTo>
                <a:close/>
              </a:path>
            </a:pathLst>
          </a:custGeom>
          <a:solidFill>
            <a:srgbClr val="B3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96227" y="3265610"/>
            <a:ext cx="227341" cy="263943"/>
          </a:xfrm>
          <a:custGeom>
            <a:avLst/>
            <a:gdLst/>
            <a:ahLst/>
            <a:cxnLst/>
            <a:rect l="l" t="t" r="r" b="b"/>
            <a:pathLst>
              <a:path w="227341" h="263943">
                <a:moveTo>
                  <a:pt x="6766" y="0"/>
                </a:moveTo>
                <a:lnTo>
                  <a:pt x="0" y="162427"/>
                </a:lnTo>
                <a:lnTo>
                  <a:pt x="131262" y="263943"/>
                </a:lnTo>
                <a:lnTo>
                  <a:pt x="227341" y="151352"/>
                </a:lnTo>
                <a:lnTo>
                  <a:pt x="6766" y="0"/>
                </a:lnTo>
                <a:close/>
              </a:path>
            </a:pathLst>
          </a:custGeom>
          <a:ln w="1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44560" y="2226445"/>
            <a:ext cx="380255" cy="542654"/>
          </a:xfrm>
          <a:custGeom>
            <a:avLst/>
            <a:gdLst/>
            <a:ahLst/>
            <a:cxnLst/>
            <a:rect l="l" t="t" r="r" b="b"/>
            <a:pathLst>
              <a:path w="380255" h="542654">
                <a:moveTo>
                  <a:pt x="163740" y="542654"/>
                </a:moveTo>
                <a:lnTo>
                  <a:pt x="0" y="297168"/>
                </a:lnTo>
                <a:lnTo>
                  <a:pt x="177272" y="0"/>
                </a:lnTo>
                <a:lnTo>
                  <a:pt x="349131" y="169810"/>
                </a:lnTo>
                <a:lnTo>
                  <a:pt x="378902" y="238103"/>
                </a:lnTo>
                <a:lnTo>
                  <a:pt x="378902" y="251023"/>
                </a:lnTo>
                <a:lnTo>
                  <a:pt x="380255" y="262098"/>
                </a:lnTo>
                <a:lnTo>
                  <a:pt x="378902" y="275018"/>
                </a:lnTo>
                <a:lnTo>
                  <a:pt x="378902" y="289785"/>
                </a:lnTo>
                <a:lnTo>
                  <a:pt x="377549" y="297168"/>
                </a:lnTo>
                <a:lnTo>
                  <a:pt x="377549" y="306396"/>
                </a:lnTo>
                <a:lnTo>
                  <a:pt x="376196" y="315625"/>
                </a:lnTo>
                <a:lnTo>
                  <a:pt x="376196" y="326700"/>
                </a:lnTo>
                <a:lnTo>
                  <a:pt x="373489" y="335929"/>
                </a:lnTo>
                <a:lnTo>
                  <a:pt x="370783" y="347003"/>
                </a:lnTo>
                <a:lnTo>
                  <a:pt x="366723" y="358078"/>
                </a:lnTo>
                <a:lnTo>
                  <a:pt x="365370" y="369152"/>
                </a:lnTo>
                <a:lnTo>
                  <a:pt x="361310" y="380227"/>
                </a:lnTo>
                <a:lnTo>
                  <a:pt x="359957" y="389456"/>
                </a:lnTo>
                <a:lnTo>
                  <a:pt x="355897" y="398685"/>
                </a:lnTo>
                <a:lnTo>
                  <a:pt x="353191" y="409759"/>
                </a:lnTo>
                <a:lnTo>
                  <a:pt x="350484" y="417142"/>
                </a:lnTo>
                <a:lnTo>
                  <a:pt x="347778" y="426371"/>
                </a:lnTo>
                <a:lnTo>
                  <a:pt x="346425" y="433754"/>
                </a:lnTo>
                <a:lnTo>
                  <a:pt x="345072" y="441137"/>
                </a:lnTo>
                <a:lnTo>
                  <a:pt x="342365" y="448520"/>
                </a:lnTo>
                <a:lnTo>
                  <a:pt x="342365" y="454057"/>
                </a:lnTo>
                <a:lnTo>
                  <a:pt x="311241" y="441137"/>
                </a:lnTo>
                <a:lnTo>
                  <a:pt x="255759" y="516814"/>
                </a:lnTo>
                <a:lnTo>
                  <a:pt x="163740" y="542654"/>
                </a:lnTo>
                <a:close/>
              </a:path>
            </a:pathLst>
          </a:custGeom>
          <a:solidFill>
            <a:srgbClr val="DDB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44560" y="2226445"/>
            <a:ext cx="380255" cy="542654"/>
          </a:xfrm>
          <a:custGeom>
            <a:avLst/>
            <a:gdLst/>
            <a:ahLst/>
            <a:cxnLst/>
            <a:rect l="l" t="t" r="r" b="b"/>
            <a:pathLst>
              <a:path w="380255" h="542654">
                <a:moveTo>
                  <a:pt x="378902" y="238103"/>
                </a:moveTo>
                <a:lnTo>
                  <a:pt x="378902" y="243640"/>
                </a:lnTo>
                <a:lnTo>
                  <a:pt x="378902" y="251023"/>
                </a:lnTo>
                <a:lnTo>
                  <a:pt x="380255" y="262098"/>
                </a:lnTo>
                <a:lnTo>
                  <a:pt x="378902" y="275018"/>
                </a:lnTo>
                <a:lnTo>
                  <a:pt x="378902" y="289785"/>
                </a:lnTo>
                <a:lnTo>
                  <a:pt x="377549" y="297168"/>
                </a:lnTo>
                <a:lnTo>
                  <a:pt x="377549" y="306396"/>
                </a:lnTo>
                <a:lnTo>
                  <a:pt x="376196" y="315625"/>
                </a:lnTo>
                <a:lnTo>
                  <a:pt x="376196" y="326700"/>
                </a:lnTo>
                <a:lnTo>
                  <a:pt x="373489" y="335929"/>
                </a:lnTo>
                <a:lnTo>
                  <a:pt x="370783" y="347003"/>
                </a:lnTo>
                <a:lnTo>
                  <a:pt x="366723" y="358078"/>
                </a:lnTo>
                <a:lnTo>
                  <a:pt x="365370" y="369152"/>
                </a:lnTo>
                <a:lnTo>
                  <a:pt x="361310" y="380227"/>
                </a:lnTo>
                <a:lnTo>
                  <a:pt x="359957" y="389456"/>
                </a:lnTo>
                <a:lnTo>
                  <a:pt x="355897" y="398685"/>
                </a:lnTo>
                <a:lnTo>
                  <a:pt x="353191" y="409759"/>
                </a:lnTo>
                <a:lnTo>
                  <a:pt x="350484" y="417142"/>
                </a:lnTo>
                <a:lnTo>
                  <a:pt x="347778" y="426371"/>
                </a:lnTo>
                <a:lnTo>
                  <a:pt x="346425" y="433754"/>
                </a:lnTo>
                <a:lnTo>
                  <a:pt x="345072" y="441137"/>
                </a:lnTo>
                <a:lnTo>
                  <a:pt x="342365" y="448520"/>
                </a:lnTo>
                <a:lnTo>
                  <a:pt x="342365" y="454057"/>
                </a:lnTo>
                <a:lnTo>
                  <a:pt x="311241" y="441137"/>
                </a:lnTo>
                <a:lnTo>
                  <a:pt x="255759" y="516814"/>
                </a:lnTo>
                <a:lnTo>
                  <a:pt x="163740" y="542654"/>
                </a:lnTo>
                <a:lnTo>
                  <a:pt x="0" y="297168"/>
                </a:lnTo>
                <a:lnTo>
                  <a:pt x="177272" y="0"/>
                </a:lnTo>
                <a:lnTo>
                  <a:pt x="349131" y="169810"/>
                </a:lnTo>
                <a:lnTo>
                  <a:pt x="378902" y="238103"/>
                </a:lnTo>
                <a:close/>
              </a:path>
            </a:pathLst>
          </a:custGeom>
          <a:ln w="15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33873" y="2167380"/>
            <a:ext cx="300415" cy="407913"/>
          </a:xfrm>
          <a:custGeom>
            <a:avLst/>
            <a:gdLst/>
            <a:ahLst/>
            <a:cxnLst/>
            <a:rect l="l" t="t" r="r" b="b"/>
            <a:pathLst>
              <a:path w="300415" h="407913">
                <a:moveTo>
                  <a:pt x="37890" y="0"/>
                </a:moveTo>
                <a:lnTo>
                  <a:pt x="250346" y="186421"/>
                </a:lnTo>
                <a:lnTo>
                  <a:pt x="250346" y="188267"/>
                </a:lnTo>
                <a:lnTo>
                  <a:pt x="254406" y="195650"/>
                </a:lnTo>
                <a:lnTo>
                  <a:pt x="257112" y="204879"/>
                </a:lnTo>
                <a:lnTo>
                  <a:pt x="263878" y="217800"/>
                </a:lnTo>
                <a:lnTo>
                  <a:pt x="265231" y="225182"/>
                </a:lnTo>
                <a:lnTo>
                  <a:pt x="269291" y="234411"/>
                </a:lnTo>
                <a:lnTo>
                  <a:pt x="270644" y="241794"/>
                </a:lnTo>
                <a:lnTo>
                  <a:pt x="274704" y="251023"/>
                </a:lnTo>
                <a:lnTo>
                  <a:pt x="277410" y="260252"/>
                </a:lnTo>
                <a:lnTo>
                  <a:pt x="280117" y="269481"/>
                </a:lnTo>
                <a:lnTo>
                  <a:pt x="284177" y="278710"/>
                </a:lnTo>
                <a:lnTo>
                  <a:pt x="286883" y="287938"/>
                </a:lnTo>
                <a:lnTo>
                  <a:pt x="290943" y="302705"/>
                </a:lnTo>
                <a:lnTo>
                  <a:pt x="293649" y="319317"/>
                </a:lnTo>
                <a:lnTo>
                  <a:pt x="295002" y="332237"/>
                </a:lnTo>
                <a:lnTo>
                  <a:pt x="296356" y="345157"/>
                </a:lnTo>
                <a:lnTo>
                  <a:pt x="297709" y="354386"/>
                </a:lnTo>
                <a:lnTo>
                  <a:pt x="299062" y="361769"/>
                </a:lnTo>
                <a:lnTo>
                  <a:pt x="299062" y="365460"/>
                </a:lnTo>
                <a:lnTo>
                  <a:pt x="300415" y="369152"/>
                </a:lnTo>
                <a:lnTo>
                  <a:pt x="284177" y="407913"/>
                </a:lnTo>
                <a:lnTo>
                  <a:pt x="282823" y="404221"/>
                </a:lnTo>
                <a:lnTo>
                  <a:pt x="278764" y="398684"/>
                </a:lnTo>
                <a:lnTo>
                  <a:pt x="271998" y="389455"/>
                </a:lnTo>
                <a:lnTo>
                  <a:pt x="263878" y="380227"/>
                </a:lnTo>
                <a:lnTo>
                  <a:pt x="258465" y="374689"/>
                </a:lnTo>
                <a:lnTo>
                  <a:pt x="253052" y="370998"/>
                </a:lnTo>
                <a:lnTo>
                  <a:pt x="246286" y="365460"/>
                </a:lnTo>
                <a:lnTo>
                  <a:pt x="239520" y="363615"/>
                </a:lnTo>
                <a:lnTo>
                  <a:pt x="230048" y="358077"/>
                </a:lnTo>
                <a:lnTo>
                  <a:pt x="223282" y="358077"/>
                </a:lnTo>
                <a:lnTo>
                  <a:pt x="213809" y="356232"/>
                </a:lnTo>
                <a:lnTo>
                  <a:pt x="204336" y="359924"/>
                </a:lnTo>
                <a:lnTo>
                  <a:pt x="192157" y="356232"/>
                </a:lnTo>
                <a:lnTo>
                  <a:pt x="179978" y="348849"/>
                </a:lnTo>
                <a:lnTo>
                  <a:pt x="165093" y="335928"/>
                </a:lnTo>
                <a:lnTo>
                  <a:pt x="150207" y="319317"/>
                </a:lnTo>
                <a:lnTo>
                  <a:pt x="132615" y="295321"/>
                </a:lnTo>
                <a:lnTo>
                  <a:pt x="116377" y="273172"/>
                </a:lnTo>
                <a:lnTo>
                  <a:pt x="98785" y="247331"/>
                </a:lnTo>
                <a:lnTo>
                  <a:pt x="82546" y="223337"/>
                </a:lnTo>
                <a:lnTo>
                  <a:pt x="64954" y="195650"/>
                </a:lnTo>
                <a:lnTo>
                  <a:pt x="48716" y="171655"/>
                </a:lnTo>
                <a:lnTo>
                  <a:pt x="35183" y="145814"/>
                </a:lnTo>
                <a:lnTo>
                  <a:pt x="23004" y="125511"/>
                </a:lnTo>
                <a:lnTo>
                  <a:pt x="12179" y="107054"/>
                </a:lnTo>
                <a:lnTo>
                  <a:pt x="5412" y="92287"/>
                </a:lnTo>
                <a:lnTo>
                  <a:pt x="1353" y="83059"/>
                </a:lnTo>
                <a:lnTo>
                  <a:pt x="0" y="81213"/>
                </a:lnTo>
                <a:lnTo>
                  <a:pt x="37890" y="0"/>
                </a:lnTo>
                <a:close/>
              </a:path>
            </a:pathLst>
          </a:custGeom>
          <a:solidFill>
            <a:srgbClr val="C199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33873" y="2167380"/>
            <a:ext cx="300415" cy="407913"/>
          </a:xfrm>
          <a:custGeom>
            <a:avLst/>
            <a:gdLst/>
            <a:ahLst/>
            <a:cxnLst/>
            <a:rect l="l" t="t" r="r" b="b"/>
            <a:pathLst>
              <a:path w="300415" h="407913">
                <a:moveTo>
                  <a:pt x="37890" y="0"/>
                </a:moveTo>
                <a:lnTo>
                  <a:pt x="250346" y="186421"/>
                </a:lnTo>
                <a:lnTo>
                  <a:pt x="250346" y="188267"/>
                </a:lnTo>
                <a:lnTo>
                  <a:pt x="254406" y="195650"/>
                </a:lnTo>
                <a:lnTo>
                  <a:pt x="257112" y="204879"/>
                </a:lnTo>
                <a:lnTo>
                  <a:pt x="263878" y="217800"/>
                </a:lnTo>
                <a:lnTo>
                  <a:pt x="265231" y="225182"/>
                </a:lnTo>
                <a:lnTo>
                  <a:pt x="269291" y="234411"/>
                </a:lnTo>
                <a:lnTo>
                  <a:pt x="270644" y="241794"/>
                </a:lnTo>
                <a:lnTo>
                  <a:pt x="274704" y="251023"/>
                </a:lnTo>
                <a:lnTo>
                  <a:pt x="277410" y="260252"/>
                </a:lnTo>
                <a:lnTo>
                  <a:pt x="280117" y="269481"/>
                </a:lnTo>
                <a:lnTo>
                  <a:pt x="284177" y="278710"/>
                </a:lnTo>
                <a:lnTo>
                  <a:pt x="286883" y="287938"/>
                </a:lnTo>
                <a:lnTo>
                  <a:pt x="290943" y="302705"/>
                </a:lnTo>
                <a:lnTo>
                  <a:pt x="293649" y="319317"/>
                </a:lnTo>
                <a:lnTo>
                  <a:pt x="295002" y="332237"/>
                </a:lnTo>
                <a:lnTo>
                  <a:pt x="296356" y="345157"/>
                </a:lnTo>
                <a:lnTo>
                  <a:pt x="297709" y="354386"/>
                </a:lnTo>
                <a:lnTo>
                  <a:pt x="299062" y="361769"/>
                </a:lnTo>
                <a:lnTo>
                  <a:pt x="299062" y="365460"/>
                </a:lnTo>
                <a:lnTo>
                  <a:pt x="300415" y="369152"/>
                </a:lnTo>
                <a:lnTo>
                  <a:pt x="284177" y="407913"/>
                </a:lnTo>
                <a:lnTo>
                  <a:pt x="282823" y="404221"/>
                </a:lnTo>
                <a:lnTo>
                  <a:pt x="278764" y="398684"/>
                </a:lnTo>
                <a:lnTo>
                  <a:pt x="271998" y="389455"/>
                </a:lnTo>
                <a:lnTo>
                  <a:pt x="263878" y="380227"/>
                </a:lnTo>
                <a:lnTo>
                  <a:pt x="258465" y="374689"/>
                </a:lnTo>
                <a:lnTo>
                  <a:pt x="253052" y="370998"/>
                </a:lnTo>
                <a:lnTo>
                  <a:pt x="246286" y="365460"/>
                </a:lnTo>
                <a:lnTo>
                  <a:pt x="239520" y="363615"/>
                </a:lnTo>
                <a:lnTo>
                  <a:pt x="230048" y="358077"/>
                </a:lnTo>
                <a:lnTo>
                  <a:pt x="223282" y="358077"/>
                </a:lnTo>
                <a:lnTo>
                  <a:pt x="213809" y="356232"/>
                </a:lnTo>
                <a:lnTo>
                  <a:pt x="204336" y="359924"/>
                </a:lnTo>
                <a:lnTo>
                  <a:pt x="192157" y="356232"/>
                </a:lnTo>
                <a:lnTo>
                  <a:pt x="179978" y="348849"/>
                </a:lnTo>
                <a:lnTo>
                  <a:pt x="165093" y="335928"/>
                </a:lnTo>
                <a:lnTo>
                  <a:pt x="150207" y="319317"/>
                </a:lnTo>
                <a:lnTo>
                  <a:pt x="132615" y="295321"/>
                </a:lnTo>
                <a:lnTo>
                  <a:pt x="116377" y="273172"/>
                </a:lnTo>
                <a:lnTo>
                  <a:pt x="98785" y="247331"/>
                </a:lnTo>
                <a:lnTo>
                  <a:pt x="82546" y="223337"/>
                </a:lnTo>
                <a:lnTo>
                  <a:pt x="64954" y="195650"/>
                </a:lnTo>
                <a:lnTo>
                  <a:pt x="48716" y="171655"/>
                </a:lnTo>
                <a:lnTo>
                  <a:pt x="35183" y="145814"/>
                </a:lnTo>
                <a:lnTo>
                  <a:pt x="23004" y="125511"/>
                </a:lnTo>
                <a:lnTo>
                  <a:pt x="12179" y="107054"/>
                </a:lnTo>
                <a:lnTo>
                  <a:pt x="5412" y="92287"/>
                </a:lnTo>
                <a:lnTo>
                  <a:pt x="1353" y="83059"/>
                </a:lnTo>
                <a:lnTo>
                  <a:pt x="0" y="81213"/>
                </a:lnTo>
                <a:lnTo>
                  <a:pt x="37890" y="0"/>
                </a:lnTo>
                <a:close/>
              </a:path>
            </a:pathLst>
          </a:custGeom>
          <a:ln w="1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50111" y="2597443"/>
            <a:ext cx="158327" cy="193805"/>
          </a:xfrm>
          <a:custGeom>
            <a:avLst/>
            <a:gdLst/>
            <a:ahLst/>
            <a:cxnLst/>
            <a:rect l="l" t="t" r="r" b="b"/>
            <a:pathLst>
              <a:path w="158327" h="193805">
                <a:moveTo>
                  <a:pt x="59541" y="147661"/>
                </a:moveTo>
                <a:lnTo>
                  <a:pt x="0" y="0"/>
                </a:lnTo>
                <a:lnTo>
                  <a:pt x="2706" y="0"/>
                </a:lnTo>
                <a:lnTo>
                  <a:pt x="10825" y="7383"/>
                </a:lnTo>
                <a:lnTo>
                  <a:pt x="14885" y="9228"/>
                </a:lnTo>
                <a:lnTo>
                  <a:pt x="23004" y="14766"/>
                </a:lnTo>
                <a:lnTo>
                  <a:pt x="29770" y="18457"/>
                </a:lnTo>
                <a:lnTo>
                  <a:pt x="39243" y="25840"/>
                </a:lnTo>
                <a:lnTo>
                  <a:pt x="46009" y="29532"/>
                </a:lnTo>
                <a:lnTo>
                  <a:pt x="54128" y="36915"/>
                </a:lnTo>
                <a:lnTo>
                  <a:pt x="63601" y="44298"/>
                </a:lnTo>
                <a:lnTo>
                  <a:pt x="73074" y="51681"/>
                </a:lnTo>
                <a:lnTo>
                  <a:pt x="81193" y="59064"/>
                </a:lnTo>
                <a:lnTo>
                  <a:pt x="90666" y="68293"/>
                </a:lnTo>
                <a:lnTo>
                  <a:pt x="98785" y="77521"/>
                </a:lnTo>
                <a:lnTo>
                  <a:pt x="106904" y="86750"/>
                </a:lnTo>
                <a:lnTo>
                  <a:pt x="113670" y="94133"/>
                </a:lnTo>
                <a:lnTo>
                  <a:pt x="120436" y="103362"/>
                </a:lnTo>
                <a:lnTo>
                  <a:pt x="125849" y="112591"/>
                </a:lnTo>
                <a:lnTo>
                  <a:pt x="131262" y="121820"/>
                </a:lnTo>
                <a:lnTo>
                  <a:pt x="133969" y="129203"/>
                </a:lnTo>
                <a:lnTo>
                  <a:pt x="139382" y="138432"/>
                </a:lnTo>
                <a:lnTo>
                  <a:pt x="142088" y="147661"/>
                </a:lnTo>
                <a:lnTo>
                  <a:pt x="146148" y="156889"/>
                </a:lnTo>
                <a:lnTo>
                  <a:pt x="151561" y="171655"/>
                </a:lnTo>
                <a:lnTo>
                  <a:pt x="154267" y="184576"/>
                </a:lnTo>
                <a:lnTo>
                  <a:pt x="156974" y="191959"/>
                </a:lnTo>
                <a:lnTo>
                  <a:pt x="158327" y="193805"/>
                </a:lnTo>
                <a:lnTo>
                  <a:pt x="59541" y="147661"/>
                </a:lnTo>
                <a:close/>
              </a:path>
            </a:pathLst>
          </a:custGeom>
          <a:solidFill>
            <a:srgbClr val="C199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50111" y="2597443"/>
            <a:ext cx="158327" cy="193805"/>
          </a:xfrm>
          <a:custGeom>
            <a:avLst/>
            <a:gdLst/>
            <a:ahLst/>
            <a:cxnLst/>
            <a:rect l="l" t="t" r="r" b="b"/>
            <a:pathLst>
              <a:path w="158327" h="193805">
                <a:moveTo>
                  <a:pt x="0" y="0"/>
                </a:moveTo>
                <a:lnTo>
                  <a:pt x="2706" y="0"/>
                </a:lnTo>
                <a:lnTo>
                  <a:pt x="10825" y="7383"/>
                </a:lnTo>
                <a:lnTo>
                  <a:pt x="14885" y="9228"/>
                </a:lnTo>
                <a:lnTo>
                  <a:pt x="23004" y="14766"/>
                </a:lnTo>
                <a:lnTo>
                  <a:pt x="29770" y="18457"/>
                </a:lnTo>
                <a:lnTo>
                  <a:pt x="39243" y="25840"/>
                </a:lnTo>
                <a:lnTo>
                  <a:pt x="46009" y="29532"/>
                </a:lnTo>
                <a:lnTo>
                  <a:pt x="54128" y="36915"/>
                </a:lnTo>
                <a:lnTo>
                  <a:pt x="63601" y="44298"/>
                </a:lnTo>
                <a:lnTo>
                  <a:pt x="73074" y="51681"/>
                </a:lnTo>
                <a:lnTo>
                  <a:pt x="81193" y="59064"/>
                </a:lnTo>
                <a:lnTo>
                  <a:pt x="90666" y="68293"/>
                </a:lnTo>
                <a:lnTo>
                  <a:pt x="98785" y="77521"/>
                </a:lnTo>
                <a:lnTo>
                  <a:pt x="106904" y="86750"/>
                </a:lnTo>
                <a:lnTo>
                  <a:pt x="113670" y="94133"/>
                </a:lnTo>
                <a:lnTo>
                  <a:pt x="120436" y="103362"/>
                </a:lnTo>
                <a:lnTo>
                  <a:pt x="125849" y="112591"/>
                </a:lnTo>
                <a:lnTo>
                  <a:pt x="131262" y="121820"/>
                </a:lnTo>
                <a:lnTo>
                  <a:pt x="133969" y="129203"/>
                </a:lnTo>
                <a:lnTo>
                  <a:pt x="139382" y="138432"/>
                </a:lnTo>
                <a:lnTo>
                  <a:pt x="142088" y="147661"/>
                </a:lnTo>
                <a:lnTo>
                  <a:pt x="146148" y="156889"/>
                </a:lnTo>
                <a:lnTo>
                  <a:pt x="151561" y="171655"/>
                </a:lnTo>
                <a:lnTo>
                  <a:pt x="154267" y="184576"/>
                </a:lnTo>
                <a:lnTo>
                  <a:pt x="156974" y="191959"/>
                </a:lnTo>
                <a:lnTo>
                  <a:pt x="158327" y="193805"/>
                </a:lnTo>
                <a:lnTo>
                  <a:pt x="59541" y="147661"/>
                </a:lnTo>
                <a:lnTo>
                  <a:pt x="0" y="0"/>
                </a:lnTo>
                <a:close/>
              </a:path>
            </a:pathLst>
          </a:custGeom>
          <a:ln w="15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1245" y="3529553"/>
            <a:ext cx="395141" cy="1000404"/>
          </a:xfrm>
          <a:custGeom>
            <a:avLst/>
            <a:gdLst/>
            <a:ahLst/>
            <a:cxnLst/>
            <a:rect l="l" t="t" r="r" b="b"/>
            <a:pathLst>
              <a:path w="395141" h="1000404">
                <a:moveTo>
                  <a:pt x="393788" y="994866"/>
                </a:moveTo>
                <a:lnTo>
                  <a:pt x="0" y="1000404"/>
                </a:lnTo>
                <a:lnTo>
                  <a:pt x="0" y="980100"/>
                </a:lnTo>
                <a:lnTo>
                  <a:pt x="1353" y="967180"/>
                </a:lnTo>
                <a:lnTo>
                  <a:pt x="2706" y="948722"/>
                </a:lnTo>
                <a:lnTo>
                  <a:pt x="5412" y="930265"/>
                </a:lnTo>
                <a:lnTo>
                  <a:pt x="6766" y="906270"/>
                </a:lnTo>
                <a:lnTo>
                  <a:pt x="10825" y="882275"/>
                </a:lnTo>
                <a:lnTo>
                  <a:pt x="13532" y="852743"/>
                </a:lnTo>
                <a:lnTo>
                  <a:pt x="17591" y="821365"/>
                </a:lnTo>
                <a:lnTo>
                  <a:pt x="20298" y="788141"/>
                </a:lnTo>
                <a:lnTo>
                  <a:pt x="27064" y="754917"/>
                </a:lnTo>
                <a:lnTo>
                  <a:pt x="32477" y="718002"/>
                </a:lnTo>
                <a:lnTo>
                  <a:pt x="39243" y="681087"/>
                </a:lnTo>
                <a:lnTo>
                  <a:pt x="46009" y="640480"/>
                </a:lnTo>
                <a:lnTo>
                  <a:pt x="55482" y="601719"/>
                </a:lnTo>
                <a:lnTo>
                  <a:pt x="63601" y="561112"/>
                </a:lnTo>
                <a:lnTo>
                  <a:pt x="73074" y="518659"/>
                </a:lnTo>
                <a:lnTo>
                  <a:pt x="82546" y="478053"/>
                </a:lnTo>
                <a:lnTo>
                  <a:pt x="93372" y="437446"/>
                </a:lnTo>
                <a:lnTo>
                  <a:pt x="102845" y="394993"/>
                </a:lnTo>
                <a:lnTo>
                  <a:pt x="113670" y="358078"/>
                </a:lnTo>
                <a:lnTo>
                  <a:pt x="123143" y="321163"/>
                </a:lnTo>
                <a:lnTo>
                  <a:pt x="133969" y="286093"/>
                </a:lnTo>
                <a:lnTo>
                  <a:pt x="142088" y="252869"/>
                </a:lnTo>
                <a:lnTo>
                  <a:pt x="151561" y="223337"/>
                </a:lnTo>
                <a:lnTo>
                  <a:pt x="159680" y="197497"/>
                </a:lnTo>
                <a:lnTo>
                  <a:pt x="167799" y="175347"/>
                </a:lnTo>
                <a:lnTo>
                  <a:pt x="171859" y="156889"/>
                </a:lnTo>
                <a:lnTo>
                  <a:pt x="175919" y="145815"/>
                </a:lnTo>
                <a:lnTo>
                  <a:pt x="178625" y="136586"/>
                </a:lnTo>
                <a:lnTo>
                  <a:pt x="179978" y="134740"/>
                </a:lnTo>
                <a:lnTo>
                  <a:pt x="181332" y="131049"/>
                </a:lnTo>
                <a:lnTo>
                  <a:pt x="188098" y="125512"/>
                </a:lnTo>
                <a:lnTo>
                  <a:pt x="192157" y="118129"/>
                </a:lnTo>
                <a:lnTo>
                  <a:pt x="197570" y="114437"/>
                </a:lnTo>
                <a:lnTo>
                  <a:pt x="202983" y="108900"/>
                </a:lnTo>
                <a:lnTo>
                  <a:pt x="211102" y="103362"/>
                </a:lnTo>
                <a:lnTo>
                  <a:pt x="217869" y="95979"/>
                </a:lnTo>
                <a:lnTo>
                  <a:pt x="224635" y="90442"/>
                </a:lnTo>
                <a:lnTo>
                  <a:pt x="232754" y="81213"/>
                </a:lnTo>
                <a:lnTo>
                  <a:pt x="242227" y="75676"/>
                </a:lnTo>
                <a:lnTo>
                  <a:pt x="251699" y="68293"/>
                </a:lnTo>
                <a:lnTo>
                  <a:pt x="261172" y="62756"/>
                </a:lnTo>
                <a:lnTo>
                  <a:pt x="271998" y="53527"/>
                </a:lnTo>
                <a:lnTo>
                  <a:pt x="282823" y="49835"/>
                </a:lnTo>
                <a:lnTo>
                  <a:pt x="292296" y="42452"/>
                </a:lnTo>
                <a:lnTo>
                  <a:pt x="301769" y="35069"/>
                </a:lnTo>
                <a:lnTo>
                  <a:pt x="312594" y="31378"/>
                </a:lnTo>
                <a:lnTo>
                  <a:pt x="322067" y="25840"/>
                </a:lnTo>
                <a:lnTo>
                  <a:pt x="331539" y="22149"/>
                </a:lnTo>
                <a:lnTo>
                  <a:pt x="341012" y="16612"/>
                </a:lnTo>
                <a:lnTo>
                  <a:pt x="350485" y="14766"/>
                </a:lnTo>
                <a:lnTo>
                  <a:pt x="359957" y="12920"/>
                </a:lnTo>
                <a:lnTo>
                  <a:pt x="366723" y="7383"/>
                </a:lnTo>
                <a:lnTo>
                  <a:pt x="373489" y="7383"/>
                </a:lnTo>
                <a:lnTo>
                  <a:pt x="378902" y="3691"/>
                </a:lnTo>
                <a:lnTo>
                  <a:pt x="385668" y="1845"/>
                </a:lnTo>
                <a:lnTo>
                  <a:pt x="392435" y="0"/>
                </a:lnTo>
                <a:lnTo>
                  <a:pt x="395141" y="0"/>
                </a:lnTo>
                <a:lnTo>
                  <a:pt x="393788" y="994866"/>
                </a:lnTo>
                <a:close/>
              </a:path>
            </a:pathLst>
          </a:custGeom>
          <a:solidFill>
            <a:srgbClr val="8E82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1245" y="3529553"/>
            <a:ext cx="395141" cy="1000404"/>
          </a:xfrm>
          <a:custGeom>
            <a:avLst/>
            <a:gdLst/>
            <a:ahLst/>
            <a:cxnLst/>
            <a:rect l="l" t="t" r="r" b="b"/>
            <a:pathLst>
              <a:path w="395141" h="1000404">
                <a:moveTo>
                  <a:pt x="395141" y="0"/>
                </a:moveTo>
                <a:lnTo>
                  <a:pt x="392435" y="0"/>
                </a:lnTo>
                <a:lnTo>
                  <a:pt x="385668" y="1845"/>
                </a:lnTo>
                <a:lnTo>
                  <a:pt x="378902" y="3691"/>
                </a:lnTo>
                <a:lnTo>
                  <a:pt x="373489" y="7383"/>
                </a:lnTo>
                <a:lnTo>
                  <a:pt x="366723" y="7383"/>
                </a:lnTo>
                <a:lnTo>
                  <a:pt x="359957" y="12920"/>
                </a:lnTo>
                <a:lnTo>
                  <a:pt x="350485" y="14766"/>
                </a:lnTo>
                <a:lnTo>
                  <a:pt x="341012" y="16612"/>
                </a:lnTo>
                <a:lnTo>
                  <a:pt x="331539" y="22149"/>
                </a:lnTo>
                <a:lnTo>
                  <a:pt x="322067" y="25840"/>
                </a:lnTo>
                <a:lnTo>
                  <a:pt x="312594" y="31378"/>
                </a:lnTo>
                <a:lnTo>
                  <a:pt x="301769" y="35069"/>
                </a:lnTo>
                <a:lnTo>
                  <a:pt x="292296" y="42452"/>
                </a:lnTo>
                <a:lnTo>
                  <a:pt x="282823" y="49835"/>
                </a:lnTo>
                <a:lnTo>
                  <a:pt x="271998" y="53527"/>
                </a:lnTo>
                <a:lnTo>
                  <a:pt x="261172" y="62756"/>
                </a:lnTo>
                <a:lnTo>
                  <a:pt x="251699" y="68293"/>
                </a:lnTo>
                <a:lnTo>
                  <a:pt x="242227" y="75676"/>
                </a:lnTo>
                <a:lnTo>
                  <a:pt x="232754" y="81213"/>
                </a:lnTo>
                <a:lnTo>
                  <a:pt x="224635" y="90442"/>
                </a:lnTo>
                <a:lnTo>
                  <a:pt x="217869" y="95979"/>
                </a:lnTo>
                <a:lnTo>
                  <a:pt x="211102" y="103362"/>
                </a:lnTo>
                <a:lnTo>
                  <a:pt x="202983" y="108900"/>
                </a:lnTo>
                <a:lnTo>
                  <a:pt x="197570" y="114437"/>
                </a:lnTo>
                <a:lnTo>
                  <a:pt x="192157" y="118129"/>
                </a:lnTo>
                <a:lnTo>
                  <a:pt x="188098" y="125512"/>
                </a:lnTo>
                <a:lnTo>
                  <a:pt x="181332" y="131049"/>
                </a:lnTo>
                <a:lnTo>
                  <a:pt x="179978" y="134740"/>
                </a:lnTo>
                <a:lnTo>
                  <a:pt x="178625" y="136586"/>
                </a:lnTo>
                <a:lnTo>
                  <a:pt x="175919" y="145815"/>
                </a:lnTo>
                <a:lnTo>
                  <a:pt x="171859" y="156889"/>
                </a:lnTo>
                <a:lnTo>
                  <a:pt x="167799" y="175347"/>
                </a:lnTo>
                <a:lnTo>
                  <a:pt x="159680" y="197497"/>
                </a:lnTo>
                <a:lnTo>
                  <a:pt x="151561" y="223337"/>
                </a:lnTo>
                <a:lnTo>
                  <a:pt x="142088" y="252869"/>
                </a:lnTo>
                <a:lnTo>
                  <a:pt x="133969" y="286093"/>
                </a:lnTo>
                <a:lnTo>
                  <a:pt x="123143" y="321163"/>
                </a:lnTo>
                <a:lnTo>
                  <a:pt x="113670" y="358078"/>
                </a:lnTo>
                <a:lnTo>
                  <a:pt x="102845" y="394993"/>
                </a:lnTo>
                <a:lnTo>
                  <a:pt x="93372" y="437446"/>
                </a:lnTo>
                <a:lnTo>
                  <a:pt x="82546" y="478053"/>
                </a:lnTo>
                <a:lnTo>
                  <a:pt x="73074" y="518659"/>
                </a:lnTo>
                <a:lnTo>
                  <a:pt x="63601" y="561112"/>
                </a:lnTo>
                <a:lnTo>
                  <a:pt x="55482" y="601719"/>
                </a:lnTo>
                <a:lnTo>
                  <a:pt x="46009" y="640480"/>
                </a:lnTo>
                <a:lnTo>
                  <a:pt x="39243" y="681087"/>
                </a:lnTo>
                <a:lnTo>
                  <a:pt x="32477" y="718002"/>
                </a:lnTo>
                <a:lnTo>
                  <a:pt x="27064" y="754917"/>
                </a:lnTo>
                <a:lnTo>
                  <a:pt x="20298" y="788141"/>
                </a:lnTo>
                <a:lnTo>
                  <a:pt x="17591" y="821365"/>
                </a:lnTo>
                <a:lnTo>
                  <a:pt x="13532" y="852743"/>
                </a:lnTo>
                <a:lnTo>
                  <a:pt x="10825" y="882275"/>
                </a:lnTo>
                <a:lnTo>
                  <a:pt x="6766" y="906270"/>
                </a:lnTo>
                <a:lnTo>
                  <a:pt x="5412" y="930265"/>
                </a:lnTo>
                <a:lnTo>
                  <a:pt x="2706" y="948722"/>
                </a:lnTo>
                <a:lnTo>
                  <a:pt x="1353" y="967180"/>
                </a:lnTo>
                <a:lnTo>
                  <a:pt x="0" y="980100"/>
                </a:lnTo>
                <a:lnTo>
                  <a:pt x="0" y="991175"/>
                </a:lnTo>
                <a:lnTo>
                  <a:pt x="0" y="996712"/>
                </a:lnTo>
                <a:lnTo>
                  <a:pt x="0" y="1000404"/>
                </a:lnTo>
                <a:lnTo>
                  <a:pt x="393788" y="994866"/>
                </a:lnTo>
                <a:lnTo>
                  <a:pt x="395141" y="0"/>
                </a:lnTo>
                <a:close/>
              </a:path>
            </a:pathLst>
          </a:custGeom>
          <a:ln w="14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2209" y="3592310"/>
            <a:ext cx="154267" cy="954259"/>
          </a:xfrm>
          <a:custGeom>
            <a:avLst/>
            <a:gdLst/>
            <a:ahLst/>
            <a:cxnLst/>
            <a:rect l="l" t="t" r="r" b="b"/>
            <a:pathLst>
              <a:path w="154267" h="954259">
                <a:moveTo>
                  <a:pt x="56835" y="719847"/>
                </a:moveTo>
                <a:lnTo>
                  <a:pt x="56835" y="760454"/>
                </a:lnTo>
                <a:lnTo>
                  <a:pt x="54128" y="793678"/>
                </a:lnTo>
                <a:lnTo>
                  <a:pt x="52775" y="826902"/>
                </a:lnTo>
                <a:lnTo>
                  <a:pt x="51422" y="856434"/>
                </a:lnTo>
                <a:lnTo>
                  <a:pt x="51422" y="880429"/>
                </a:lnTo>
                <a:lnTo>
                  <a:pt x="50069" y="898886"/>
                </a:lnTo>
                <a:lnTo>
                  <a:pt x="50069" y="928419"/>
                </a:lnTo>
                <a:lnTo>
                  <a:pt x="0" y="954259"/>
                </a:lnTo>
                <a:lnTo>
                  <a:pt x="0" y="924727"/>
                </a:lnTo>
                <a:lnTo>
                  <a:pt x="1353" y="904424"/>
                </a:lnTo>
                <a:lnTo>
                  <a:pt x="1353" y="878583"/>
                </a:lnTo>
                <a:lnTo>
                  <a:pt x="2706" y="850897"/>
                </a:lnTo>
                <a:lnTo>
                  <a:pt x="2706" y="819519"/>
                </a:lnTo>
                <a:lnTo>
                  <a:pt x="6766" y="784449"/>
                </a:lnTo>
                <a:lnTo>
                  <a:pt x="8119" y="743842"/>
                </a:lnTo>
                <a:lnTo>
                  <a:pt x="10825" y="703236"/>
                </a:lnTo>
                <a:lnTo>
                  <a:pt x="14885" y="658937"/>
                </a:lnTo>
                <a:lnTo>
                  <a:pt x="18945" y="616485"/>
                </a:lnTo>
                <a:lnTo>
                  <a:pt x="23004" y="570341"/>
                </a:lnTo>
                <a:lnTo>
                  <a:pt x="29770" y="526042"/>
                </a:lnTo>
                <a:lnTo>
                  <a:pt x="35183" y="479898"/>
                </a:lnTo>
                <a:lnTo>
                  <a:pt x="43303" y="433754"/>
                </a:lnTo>
                <a:lnTo>
                  <a:pt x="50069" y="387610"/>
                </a:lnTo>
                <a:lnTo>
                  <a:pt x="56835" y="347003"/>
                </a:lnTo>
                <a:lnTo>
                  <a:pt x="66307" y="304551"/>
                </a:lnTo>
                <a:lnTo>
                  <a:pt x="75780" y="265790"/>
                </a:lnTo>
                <a:lnTo>
                  <a:pt x="83899" y="227029"/>
                </a:lnTo>
                <a:lnTo>
                  <a:pt x="93372" y="191959"/>
                </a:lnTo>
                <a:lnTo>
                  <a:pt x="102845" y="156890"/>
                </a:lnTo>
                <a:lnTo>
                  <a:pt x="112317" y="129203"/>
                </a:lnTo>
                <a:lnTo>
                  <a:pt x="120436" y="99671"/>
                </a:lnTo>
                <a:lnTo>
                  <a:pt x="128556" y="73830"/>
                </a:lnTo>
                <a:lnTo>
                  <a:pt x="135322" y="49835"/>
                </a:lnTo>
                <a:lnTo>
                  <a:pt x="142088" y="33223"/>
                </a:lnTo>
                <a:lnTo>
                  <a:pt x="146148" y="18457"/>
                </a:lnTo>
                <a:lnTo>
                  <a:pt x="150207" y="7383"/>
                </a:lnTo>
                <a:lnTo>
                  <a:pt x="152914" y="0"/>
                </a:lnTo>
                <a:lnTo>
                  <a:pt x="154267" y="0"/>
                </a:lnTo>
                <a:lnTo>
                  <a:pt x="152914" y="7383"/>
                </a:lnTo>
                <a:lnTo>
                  <a:pt x="150207" y="16611"/>
                </a:lnTo>
                <a:lnTo>
                  <a:pt x="147501" y="31377"/>
                </a:lnTo>
                <a:lnTo>
                  <a:pt x="143441" y="46144"/>
                </a:lnTo>
                <a:lnTo>
                  <a:pt x="138028" y="68293"/>
                </a:lnTo>
                <a:lnTo>
                  <a:pt x="133969" y="92288"/>
                </a:lnTo>
                <a:lnTo>
                  <a:pt x="129909" y="119974"/>
                </a:lnTo>
                <a:lnTo>
                  <a:pt x="123143" y="147661"/>
                </a:lnTo>
                <a:lnTo>
                  <a:pt x="116377" y="180884"/>
                </a:lnTo>
                <a:lnTo>
                  <a:pt x="110964" y="214108"/>
                </a:lnTo>
                <a:lnTo>
                  <a:pt x="105551" y="252869"/>
                </a:lnTo>
                <a:lnTo>
                  <a:pt x="98785" y="289785"/>
                </a:lnTo>
                <a:lnTo>
                  <a:pt x="93372" y="332237"/>
                </a:lnTo>
                <a:lnTo>
                  <a:pt x="87959" y="372844"/>
                </a:lnTo>
                <a:lnTo>
                  <a:pt x="82546" y="417142"/>
                </a:lnTo>
                <a:lnTo>
                  <a:pt x="77133" y="461441"/>
                </a:lnTo>
                <a:lnTo>
                  <a:pt x="73074" y="505739"/>
                </a:lnTo>
                <a:lnTo>
                  <a:pt x="69014" y="550037"/>
                </a:lnTo>
                <a:lnTo>
                  <a:pt x="66307" y="596181"/>
                </a:lnTo>
                <a:lnTo>
                  <a:pt x="62248" y="636788"/>
                </a:lnTo>
                <a:lnTo>
                  <a:pt x="59541" y="681086"/>
                </a:lnTo>
                <a:lnTo>
                  <a:pt x="56835" y="719847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2209" y="3592310"/>
            <a:ext cx="155620" cy="954259"/>
          </a:xfrm>
          <a:custGeom>
            <a:avLst/>
            <a:gdLst/>
            <a:ahLst/>
            <a:cxnLst/>
            <a:rect l="l" t="t" r="r" b="b"/>
            <a:pathLst>
              <a:path w="155620" h="954259">
                <a:moveTo>
                  <a:pt x="50069" y="928419"/>
                </a:moveTo>
                <a:lnTo>
                  <a:pt x="50069" y="922881"/>
                </a:lnTo>
                <a:lnTo>
                  <a:pt x="50069" y="913653"/>
                </a:lnTo>
                <a:lnTo>
                  <a:pt x="50069" y="898886"/>
                </a:lnTo>
                <a:lnTo>
                  <a:pt x="51422" y="880429"/>
                </a:lnTo>
                <a:lnTo>
                  <a:pt x="51422" y="856434"/>
                </a:lnTo>
                <a:lnTo>
                  <a:pt x="52775" y="826902"/>
                </a:lnTo>
                <a:lnTo>
                  <a:pt x="54128" y="793678"/>
                </a:lnTo>
                <a:lnTo>
                  <a:pt x="56835" y="760454"/>
                </a:lnTo>
                <a:lnTo>
                  <a:pt x="56835" y="719847"/>
                </a:lnTo>
                <a:lnTo>
                  <a:pt x="59541" y="681086"/>
                </a:lnTo>
                <a:lnTo>
                  <a:pt x="62248" y="636788"/>
                </a:lnTo>
                <a:lnTo>
                  <a:pt x="66307" y="596181"/>
                </a:lnTo>
                <a:lnTo>
                  <a:pt x="69014" y="550037"/>
                </a:lnTo>
                <a:lnTo>
                  <a:pt x="73074" y="505739"/>
                </a:lnTo>
                <a:lnTo>
                  <a:pt x="77133" y="461441"/>
                </a:lnTo>
                <a:lnTo>
                  <a:pt x="82546" y="417142"/>
                </a:lnTo>
                <a:lnTo>
                  <a:pt x="87959" y="372844"/>
                </a:lnTo>
                <a:lnTo>
                  <a:pt x="93372" y="332237"/>
                </a:lnTo>
                <a:lnTo>
                  <a:pt x="98785" y="289785"/>
                </a:lnTo>
                <a:lnTo>
                  <a:pt x="105551" y="252869"/>
                </a:lnTo>
                <a:lnTo>
                  <a:pt x="110964" y="214108"/>
                </a:lnTo>
                <a:lnTo>
                  <a:pt x="116377" y="180884"/>
                </a:lnTo>
                <a:lnTo>
                  <a:pt x="123143" y="147661"/>
                </a:lnTo>
                <a:lnTo>
                  <a:pt x="129909" y="119974"/>
                </a:lnTo>
                <a:lnTo>
                  <a:pt x="133969" y="92288"/>
                </a:lnTo>
                <a:lnTo>
                  <a:pt x="138028" y="68293"/>
                </a:lnTo>
                <a:lnTo>
                  <a:pt x="143441" y="46144"/>
                </a:lnTo>
                <a:lnTo>
                  <a:pt x="147501" y="31377"/>
                </a:lnTo>
                <a:lnTo>
                  <a:pt x="150207" y="16611"/>
                </a:lnTo>
                <a:lnTo>
                  <a:pt x="152914" y="7383"/>
                </a:lnTo>
                <a:lnTo>
                  <a:pt x="154267" y="0"/>
                </a:lnTo>
                <a:lnTo>
                  <a:pt x="155620" y="0"/>
                </a:lnTo>
                <a:lnTo>
                  <a:pt x="152914" y="0"/>
                </a:lnTo>
                <a:lnTo>
                  <a:pt x="150207" y="7383"/>
                </a:lnTo>
                <a:lnTo>
                  <a:pt x="146148" y="18457"/>
                </a:lnTo>
                <a:lnTo>
                  <a:pt x="142088" y="33223"/>
                </a:lnTo>
                <a:lnTo>
                  <a:pt x="135322" y="49835"/>
                </a:lnTo>
                <a:lnTo>
                  <a:pt x="128556" y="73830"/>
                </a:lnTo>
                <a:lnTo>
                  <a:pt x="120436" y="99671"/>
                </a:lnTo>
                <a:lnTo>
                  <a:pt x="112317" y="129203"/>
                </a:lnTo>
                <a:lnTo>
                  <a:pt x="102845" y="156890"/>
                </a:lnTo>
                <a:lnTo>
                  <a:pt x="93372" y="191959"/>
                </a:lnTo>
                <a:lnTo>
                  <a:pt x="83899" y="227029"/>
                </a:lnTo>
                <a:lnTo>
                  <a:pt x="75780" y="265790"/>
                </a:lnTo>
                <a:lnTo>
                  <a:pt x="66307" y="304551"/>
                </a:lnTo>
                <a:lnTo>
                  <a:pt x="56835" y="347003"/>
                </a:lnTo>
                <a:lnTo>
                  <a:pt x="50069" y="387610"/>
                </a:lnTo>
                <a:lnTo>
                  <a:pt x="43303" y="433754"/>
                </a:lnTo>
                <a:lnTo>
                  <a:pt x="35183" y="479898"/>
                </a:lnTo>
                <a:lnTo>
                  <a:pt x="29770" y="526042"/>
                </a:lnTo>
                <a:lnTo>
                  <a:pt x="23004" y="570341"/>
                </a:lnTo>
                <a:lnTo>
                  <a:pt x="18945" y="616485"/>
                </a:lnTo>
                <a:lnTo>
                  <a:pt x="14885" y="658937"/>
                </a:lnTo>
                <a:lnTo>
                  <a:pt x="10825" y="703236"/>
                </a:lnTo>
                <a:lnTo>
                  <a:pt x="8119" y="743842"/>
                </a:lnTo>
                <a:lnTo>
                  <a:pt x="6766" y="784449"/>
                </a:lnTo>
                <a:lnTo>
                  <a:pt x="2706" y="819519"/>
                </a:lnTo>
                <a:lnTo>
                  <a:pt x="2706" y="850897"/>
                </a:lnTo>
                <a:lnTo>
                  <a:pt x="1353" y="878583"/>
                </a:lnTo>
                <a:lnTo>
                  <a:pt x="1353" y="904424"/>
                </a:lnTo>
                <a:lnTo>
                  <a:pt x="0" y="924727"/>
                </a:lnTo>
                <a:lnTo>
                  <a:pt x="0" y="941339"/>
                </a:lnTo>
                <a:lnTo>
                  <a:pt x="0" y="950568"/>
                </a:lnTo>
                <a:lnTo>
                  <a:pt x="0" y="954259"/>
                </a:lnTo>
                <a:lnTo>
                  <a:pt x="50069" y="928419"/>
                </a:lnTo>
                <a:close/>
              </a:path>
            </a:pathLst>
          </a:custGeom>
          <a:ln w="1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479" y="3573852"/>
            <a:ext cx="2127268" cy="2024802"/>
          </a:xfrm>
          <a:custGeom>
            <a:avLst/>
            <a:gdLst/>
            <a:ahLst/>
            <a:cxnLst/>
            <a:rect l="l" t="t" r="r" b="b"/>
            <a:pathLst>
              <a:path w="2127268" h="2024802">
                <a:moveTo>
                  <a:pt x="120436" y="1445232"/>
                </a:moveTo>
                <a:lnTo>
                  <a:pt x="125849" y="1436003"/>
                </a:lnTo>
                <a:lnTo>
                  <a:pt x="133969" y="1424929"/>
                </a:lnTo>
                <a:lnTo>
                  <a:pt x="143441" y="1410163"/>
                </a:lnTo>
                <a:lnTo>
                  <a:pt x="155620" y="1393551"/>
                </a:lnTo>
                <a:lnTo>
                  <a:pt x="167799" y="1373247"/>
                </a:lnTo>
                <a:lnTo>
                  <a:pt x="182685" y="1351098"/>
                </a:lnTo>
                <a:lnTo>
                  <a:pt x="196217" y="1325258"/>
                </a:lnTo>
                <a:lnTo>
                  <a:pt x="212456" y="1299417"/>
                </a:lnTo>
                <a:lnTo>
                  <a:pt x="227341" y="1269885"/>
                </a:lnTo>
                <a:lnTo>
                  <a:pt x="243580" y="1240352"/>
                </a:lnTo>
                <a:lnTo>
                  <a:pt x="258465" y="1207129"/>
                </a:lnTo>
                <a:lnTo>
                  <a:pt x="274704" y="1173905"/>
                </a:lnTo>
                <a:lnTo>
                  <a:pt x="288236" y="1138836"/>
                </a:lnTo>
                <a:lnTo>
                  <a:pt x="301769" y="1103766"/>
                </a:lnTo>
                <a:lnTo>
                  <a:pt x="313948" y="1063159"/>
                </a:lnTo>
                <a:lnTo>
                  <a:pt x="327480" y="1022552"/>
                </a:lnTo>
                <a:lnTo>
                  <a:pt x="341012" y="978254"/>
                </a:lnTo>
                <a:lnTo>
                  <a:pt x="358604" y="937647"/>
                </a:lnTo>
                <a:lnTo>
                  <a:pt x="373489" y="893349"/>
                </a:lnTo>
                <a:lnTo>
                  <a:pt x="389728" y="849051"/>
                </a:lnTo>
                <a:lnTo>
                  <a:pt x="405967" y="802907"/>
                </a:lnTo>
                <a:lnTo>
                  <a:pt x="422206" y="758608"/>
                </a:lnTo>
                <a:lnTo>
                  <a:pt x="435738" y="712464"/>
                </a:lnTo>
                <a:lnTo>
                  <a:pt x="449270" y="666320"/>
                </a:lnTo>
                <a:lnTo>
                  <a:pt x="462802" y="622022"/>
                </a:lnTo>
                <a:lnTo>
                  <a:pt x="474981" y="579569"/>
                </a:lnTo>
                <a:lnTo>
                  <a:pt x="484454" y="535271"/>
                </a:lnTo>
                <a:lnTo>
                  <a:pt x="493926" y="492818"/>
                </a:lnTo>
                <a:lnTo>
                  <a:pt x="499339" y="452212"/>
                </a:lnTo>
                <a:lnTo>
                  <a:pt x="504752" y="413450"/>
                </a:lnTo>
                <a:lnTo>
                  <a:pt x="507459" y="374689"/>
                </a:lnTo>
                <a:lnTo>
                  <a:pt x="510165" y="341466"/>
                </a:lnTo>
                <a:lnTo>
                  <a:pt x="515578" y="310088"/>
                </a:lnTo>
                <a:lnTo>
                  <a:pt x="522344" y="284247"/>
                </a:lnTo>
                <a:lnTo>
                  <a:pt x="529110" y="258406"/>
                </a:lnTo>
                <a:lnTo>
                  <a:pt x="537230" y="234411"/>
                </a:lnTo>
                <a:lnTo>
                  <a:pt x="545349" y="214108"/>
                </a:lnTo>
                <a:lnTo>
                  <a:pt x="554821" y="197496"/>
                </a:lnTo>
                <a:lnTo>
                  <a:pt x="561588" y="182730"/>
                </a:lnTo>
                <a:lnTo>
                  <a:pt x="569707" y="167964"/>
                </a:lnTo>
                <a:lnTo>
                  <a:pt x="576473" y="156889"/>
                </a:lnTo>
                <a:lnTo>
                  <a:pt x="583239" y="149506"/>
                </a:lnTo>
                <a:lnTo>
                  <a:pt x="591359" y="138432"/>
                </a:lnTo>
                <a:lnTo>
                  <a:pt x="596771" y="136586"/>
                </a:lnTo>
                <a:lnTo>
                  <a:pt x="1010858" y="201188"/>
                </a:lnTo>
                <a:lnTo>
                  <a:pt x="1274737" y="0"/>
                </a:lnTo>
                <a:lnTo>
                  <a:pt x="1284209" y="0"/>
                </a:lnTo>
                <a:lnTo>
                  <a:pt x="1293682" y="1845"/>
                </a:lnTo>
                <a:lnTo>
                  <a:pt x="1301801" y="3691"/>
                </a:lnTo>
                <a:lnTo>
                  <a:pt x="1315334" y="9228"/>
                </a:lnTo>
                <a:lnTo>
                  <a:pt x="1328866" y="11074"/>
                </a:lnTo>
                <a:lnTo>
                  <a:pt x="1347811" y="18457"/>
                </a:lnTo>
                <a:lnTo>
                  <a:pt x="1364050" y="23994"/>
                </a:lnTo>
                <a:lnTo>
                  <a:pt x="1385701" y="33223"/>
                </a:lnTo>
                <a:lnTo>
                  <a:pt x="1408706" y="42452"/>
                </a:lnTo>
                <a:lnTo>
                  <a:pt x="1433064" y="55372"/>
                </a:lnTo>
                <a:lnTo>
                  <a:pt x="1458775" y="64601"/>
                </a:lnTo>
                <a:lnTo>
                  <a:pt x="1487193" y="81213"/>
                </a:lnTo>
                <a:lnTo>
                  <a:pt x="1515611" y="95979"/>
                </a:lnTo>
                <a:lnTo>
                  <a:pt x="1549441" y="116283"/>
                </a:lnTo>
                <a:lnTo>
                  <a:pt x="1581919" y="134740"/>
                </a:lnTo>
                <a:lnTo>
                  <a:pt x="1615749" y="156889"/>
                </a:lnTo>
                <a:lnTo>
                  <a:pt x="1650933" y="177193"/>
                </a:lnTo>
                <a:lnTo>
                  <a:pt x="1687470" y="201188"/>
                </a:lnTo>
                <a:lnTo>
                  <a:pt x="1722654" y="221491"/>
                </a:lnTo>
                <a:lnTo>
                  <a:pt x="1757838" y="245486"/>
                </a:lnTo>
                <a:lnTo>
                  <a:pt x="1790315" y="267635"/>
                </a:lnTo>
                <a:lnTo>
                  <a:pt x="1824146" y="291630"/>
                </a:lnTo>
                <a:lnTo>
                  <a:pt x="1853917" y="310088"/>
                </a:lnTo>
                <a:lnTo>
                  <a:pt x="1882335" y="330391"/>
                </a:lnTo>
                <a:lnTo>
                  <a:pt x="1905339" y="347003"/>
                </a:lnTo>
                <a:lnTo>
                  <a:pt x="1928344" y="363615"/>
                </a:lnTo>
                <a:lnTo>
                  <a:pt x="1944583" y="376535"/>
                </a:lnTo>
                <a:lnTo>
                  <a:pt x="1958115" y="385764"/>
                </a:lnTo>
                <a:lnTo>
                  <a:pt x="1966235" y="391301"/>
                </a:lnTo>
                <a:lnTo>
                  <a:pt x="1970294" y="394993"/>
                </a:lnTo>
                <a:lnTo>
                  <a:pt x="1968941" y="396839"/>
                </a:lnTo>
                <a:lnTo>
                  <a:pt x="1968941" y="441137"/>
                </a:lnTo>
                <a:lnTo>
                  <a:pt x="1971647" y="455903"/>
                </a:lnTo>
                <a:lnTo>
                  <a:pt x="1971647" y="470669"/>
                </a:lnTo>
                <a:lnTo>
                  <a:pt x="1973001" y="489127"/>
                </a:lnTo>
                <a:lnTo>
                  <a:pt x="1974354" y="505739"/>
                </a:lnTo>
                <a:lnTo>
                  <a:pt x="1978414" y="526042"/>
                </a:lnTo>
                <a:lnTo>
                  <a:pt x="1981120" y="544500"/>
                </a:lnTo>
                <a:lnTo>
                  <a:pt x="1985180" y="568495"/>
                </a:lnTo>
                <a:lnTo>
                  <a:pt x="1989239" y="590644"/>
                </a:lnTo>
                <a:lnTo>
                  <a:pt x="1996005" y="616484"/>
                </a:lnTo>
                <a:lnTo>
                  <a:pt x="2001418" y="638634"/>
                </a:lnTo>
                <a:lnTo>
                  <a:pt x="2010891" y="664474"/>
                </a:lnTo>
                <a:lnTo>
                  <a:pt x="2019010" y="690315"/>
                </a:lnTo>
                <a:lnTo>
                  <a:pt x="2029836" y="716156"/>
                </a:lnTo>
                <a:lnTo>
                  <a:pt x="2039309" y="740151"/>
                </a:lnTo>
                <a:lnTo>
                  <a:pt x="2051488" y="765991"/>
                </a:lnTo>
                <a:lnTo>
                  <a:pt x="2062313" y="791832"/>
                </a:lnTo>
                <a:lnTo>
                  <a:pt x="2073139" y="815827"/>
                </a:lnTo>
                <a:lnTo>
                  <a:pt x="2083965" y="836130"/>
                </a:lnTo>
                <a:lnTo>
                  <a:pt x="2093438" y="856434"/>
                </a:lnTo>
                <a:lnTo>
                  <a:pt x="2102910" y="873046"/>
                </a:lnTo>
                <a:lnTo>
                  <a:pt x="2111030" y="889657"/>
                </a:lnTo>
                <a:lnTo>
                  <a:pt x="2116442" y="902578"/>
                </a:lnTo>
                <a:lnTo>
                  <a:pt x="2121855" y="911807"/>
                </a:lnTo>
                <a:lnTo>
                  <a:pt x="2125915" y="917344"/>
                </a:lnTo>
                <a:lnTo>
                  <a:pt x="2127268" y="921035"/>
                </a:lnTo>
                <a:lnTo>
                  <a:pt x="1914812" y="959796"/>
                </a:lnTo>
                <a:lnTo>
                  <a:pt x="1891807" y="959796"/>
                </a:lnTo>
                <a:lnTo>
                  <a:pt x="1878275" y="961642"/>
                </a:lnTo>
                <a:lnTo>
                  <a:pt x="1860683" y="963488"/>
                </a:lnTo>
                <a:lnTo>
                  <a:pt x="1841738" y="967180"/>
                </a:lnTo>
                <a:lnTo>
                  <a:pt x="1820086" y="969025"/>
                </a:lnTo>
                <a:lnTo>
                  <a:pt x="1798435" y="970871"/>
                </a:lnTo>
                <a:lnTo>
                  <a:pt x="1775430" y="972717"/>
                </a:lnTo>
                <a:lnTo>
                  <a:pt x="1753778" y="974563"/>
                </a:lnTo>
                <a:lnTo>
                  <a:pt x="1730773" y="976408"/>
                </a:lnTo>
                <a:lnTo>
                  <a:pt x="1711828" y="978254"/>
                </a:lnTo>
                <a:lnTo>
                  <a:pt x="1692883" y="978254"/>
                </a:lnTo>
                <a:lnTo>
                  <a:pt x="1677998" y="980100"/>
                </a:lnTo>
                <a:lnTo>
                  <a:pt x="1664465" y="980100"/>
                </a:lnTo>
                <a:lnTo>
                  <a:pt x="1657699" y="981946"/>
                </a:lnTo>
                <a:lnTo>
                  <a:pt x="1650933" y="976408"/>
                </a:lnTo>
                <a:lnTo>
                  <a:pt x="1645520" y="967180"/>
                </a:lnTo>
                <a:lnTo>
                  <a:pt x="1640107" y="950568"/>
                </a:lnTo>
                <a:lnTo>
                  <a:pt x="1636048" y="932110"/>
                </a:lnTo>
                <a:lnTo>
                  <a:pt x="1631988" y="909961"/>
                </a:lnTo>
                <a:lnTo>
                  <a:pt x="1629282" y="885966"/>
                </a:lnTo>
                <a:lnTo>
                  <a:pt x="1626575" y="858279"/>
                </a:lnTo>
                <a:lnTo>
                  <a:pt x="1623869" y="832439"/>
                </a:lnTo>
                <a:lnTo>
                  <a:pt x="1621162" y="804752"/>
                </a:lnTo>
                <a:lnTo>
                  <a:pt x="1619809" y="777066"/>
                </a:lnTo>
                <a:lnTo>
                  <a:pt x="1617103" y="753071"/>
                </a:lnTo>
                <a:lnTo>
                  <a:pt x="1615749" y="732768"/>
                </a:lnTo>
                <a:lnTo>
                  <a:pt x="1615749" y="688469"/>
                </a:lnTo>
                <a:lnTo>
                  <a:pt x="1613043" y="686623"/>
                </a:lnTo>
                <a:lnTo>
                  <a:pt x="1610337" y="682932"/>
                </a:lnTo>
                <a:lnTo>
                  <a:pt x="1603570" y="679240"/>
                </a:lnTo>
                <a:lnTo>
                  <a:pt x="1595451" y="675549"/>
                </a:lnTo>
                <a:lnTo>
                  <a:pt x="1583272" y="670012"/>
                </a:lnTo>
                <a:lnTo>
                  <a:pt x="1571093" y="664474"/>
                </a:lnTo>
                <a:lnTo>
                  <a:pt x="1557561" y="657091"/>
                </a:lnTo>
                <a:lnTo>
                  <a:pt x="1542675" y="653400"/>
                </a:lnTo>
                <a:lnTo>
                  <a:pt x="1522377" y="646017"/>
                </a:lnTo>
                <a:lnTo>
                  <a:pt x="1503432" y="642325"/>
                </a:lnTo>
                <a:lnTo>
                  <a:pt x="1481780" y="636788"/>
                </a:lnTo>
                <a:lnTo>
                  <a:pt x="1412766" y="636788"/>
                </a:lnTo>
                <a:lnTo>
                  <a:pt x="1387054" y="640479"/>
                </a:lnTo>
                <a:lnTo>
                  <a:pt x="1361343" y="647862"/>
                </a:lnTo>
                <a:lnTo>
                  <a:pt x="1334279" y="655246"/>
                </a:lnTo>
                <a:lnTo>
                  <a:pt x="1305861" y="666320"/>
                </a:lnTo>
                <a:lnTo>
                  <a:pt x="1277443" y="679240"/>
                </a:lnTo>
                <a:lnTo>
                  <a:pt x="1250379" y="694007"/>
                </a:lnTo>
                <a:lnTo>
                  <a:pt x="1221961" y="710618"/>
                </a:lnTo>
                <a:lnTo>
                  <a:pt x="1194897" y="727230"/>
                </a:lnTo>
                <a:lnTo>
                  <a:pt x="1169185" y="743842"/>
                </a:lnTo>
                <a:lnTo>
                  <a:pt x="1146181" y="760454"/>
                </a:lnTo>
                <a:lnTo>
                  <a:pt x="1123176" y="775220"/>
                </a:lnTo>
                <a:lnTo>
                  <a:pt x="1102877" y="791832"/>
                </a:lnTo>
                <a:lnTo>
                  <a:pt x="1085285" y="804752"/>
                </a:lnTo>
                <a:lnTo>
                  <a:pt x="1070400" y="819518"/>
                </a:lnTo>
                <a:lnTo>
                  <a:pt x="1056868" y="828747"/>
                </a:lnTo>
                <a:lnTo>
                  <a:pt x="1047395" y="837976"/>
                </a:lnTo>
                <a:lnTo>
                  <a:pt x="1041982" y="841668"/>
                </a:lnTo>
                <a:lnTo>
                  <a:pt x="1040629" y="845359"/>
                </a:lnTo>
                <a:lnTo>
                  <a:pt x="1039276" y="847205"/>
                </a:lnTo>
                <a:lnTo>
                  <a:pt x="1039276" y="860125"/>
                </a:lnTo>
                <a:lnTo>
                  <a:pt x="1037922" y="874891"/>
                </a:lnTo>
                <a:lnTo>
                  <a:pt x="1035216" y="889657"/>
                </a:lnTo>
                <a:lnTo>
                  <a:pt x="1032510" y="909961"/>
                </a:lnTo>
                <a:lnTo>
                  <a:pt x="1029803" y="932110"/>
                </a:lnTo>
                <a:lnTo>
                  <a:pt x="1027097" y="957951"/>
                </a:lnTo>
                <a:lnTo>
                  <a:pt x="1023037" y="983791"/>
                </a:lnTo>
                <a:lnTo>
                  <a:pt x="1018978" y="1013324"/>
                </a:lnTo>
                <a:lnTo>
                  <a:pt x="1012211" y="1042856"/>
                </a:lnTo>
                <a:lnTo>
                  <a:pt x="1006798" y="1077925"/>
                </a:lnTo>
                <a:lnTo>
                  <a:pt x="998679" y="1109303"/>
                </a:lnTo>
                <a:lnTo>
                  <a:pt x="991913" y="1146219"/>
                </a:lnTo>
                <a:lnTo>
                  <a:pt x="983794" y="1181288"/>
                </a:lnTo>
                <a:lnTo>
                  <a:pt x="974321" y="1220049"/>
                </a:lnTo>
                <a:lnTo>
                  <a:pt x="962142" y="1256964"/>
                </a:lnTo>
                <a:lnTo>
                  <a:pt x="951316" y="1293880"/>
                </a:lnTo>
                <a:lnTo>
                  <a:pt x="939137" y="1330795"/>
                </a:lnTo>
                <a:lnTo>
                  <a:pt x="926958" y="1367710"/>
                </a:lnTo>
                <a:lnTo>
                  <a:pt x="913426" y="1402780"/>
                </a:lnTo>
                <a:lnTo>
                  <a:pt x="901247" y="1437849"/>
                </a:lnTo>
                <a:lnTo>
                  <a:pt x="889068" y="1471073"/>
                </a:lnTo>
                <a:lnTo>
                  <a:pt x="878242" y="1504297"/>
                </a:lnTo>
                <a:lnTo>
                  <a:pt x="864710" y="1530137"/>
                </a:lnTo>
                <a:lnTo>
                  <a:pt x="855237" y="1557824"/>
                </a:lnTo>
                <a:lnTo>
                  <a:pt x="844412" y="1579973"/>
                </a:lnTo>
                <a:lnTo>
                  <a:pt x="837646" y="1600276"/>
                </a:lnTo>
                <a:lnTo>
                  <a:pt x="830879" y="1615042"/>
                </a:lnTo>
                <a:lnTo>
                  <a:pt x="826820" y="1627963"/>
                </a:lnTo>
                <a:lnTo>
                  <a:pt x="824113" y="1635346"/>
                </a:lnTo>
                <a:lnTo>
                  <a:pt x="824113" y="1639037"/>
                </a:lnTo>
                <a:lnTo>
                  <a:pt x="553468" y="1897444"/>
                </a:lnTo>
                <a:lnTo>
                  <a:pt x="545349" y="1986041"/>
                </a:lnTo>
                <a:lnTo>
                  <a:pt x="466862" y="2024802"/>
                </a:lnTo>
                <a:lnTo>
                  <a:pt x="464155" y="2019265"/>
                </a:lnTo>
                <a:lnTo>
                  <a:pt x="458743" y="2010036"/>
                </a:lnTo>
                <a:lnTo>
                  <a:pt x="450623" y="1991578"/>
                </a:lnTo>
                <a:lnTo>
                  <a:pt x="442504" y="1969429"/>
                </a:lnTo>
                <a:lnTo>
                  <a:pt x="428972" y="1941743"/>
                </a:lnTo>
                <a:lnTo>
                  <a:pt x="414086" y="1912210"/>
                </a:lnTo>
                <a:lnTo>
                  <a:pt x="396494" y="1878987"/>
                </a:lnTo>
                <a:lnTo>
                  <a:pt x="380256" y="1843917"/>
                </a:lnTo>
                <a:lnTo>
                  <a:pt x="359957" y="1807002"/>
                </a:lnTo>
                <a:lnTo>
                  <a:pt x="341012" y="1770087"/>
                </a:lnTo>
                <a:lnTo>
                  <a:pt x="319360" y="1733171"/>
                </a:lnTo>
                <a:lnTo>
                  <a:pt x="297709" y="1699948"/>
                </a:lnTo>
                <a:lnTo>
                  <a:pt x="274704" y="1666724"/>
                </a:lnTo>
                <a:lnTo>
                  <a:pt x="254406" y="1639037"/>
                </a:lnTo>
                <a:lnTo>
                  <a:pt x="234107" y="1613197"/>
                </a:lnTo>
                <a:lnTo>
                  <a:pt x="213809" y="1594739"/>
                </a:lnTo>
                <a:lnTo>
                  <a:pt x="193511" y="1576281"/>
                </a:lnTo>
                <a:lnTo>
                  <a:pt x="174565" y="1567053"/>
                </a:lnTo>
                <a:lnTo>
                  <a:pt x="155620" y="1559670"/>
                </a:lnTo>
                <a:lnTo>
                  <a:pt x="140735" y="1557824"/>
                </a:lnTo>
                <a:lnTo>
                  <a:pt x="123143" y="1557824"/>
                </a:lnTo>
                <a:lnTo>
                  <a:pt x="109611" y="1563361"/>
                </a:lnTo>
                <a:lnTo>
                  <a:pt x="96078" y="1568898"/>
                </a:lnTo>
                <a:lnTo>
                  <a:pt x="85253" y="1578127"/>
                </a:lnTo>
                <a:lnTo>
                  <a:pt x="73074" y="1585510"/>
                </a:lnTo>
                <a:lnTo>
                  <a:pt x="63601" y="1596585"/>
                </a:lnTo>
                <a:lnTo>
                  <a:pt x="54128" y="1605814"/>
                </a:lnTo>
                <a:lnTo>
                  <a:pt x="48716" y="1616888"/>
                </a:lnTo>
                <a:lnTo>
                  <a:pt x="41949" y="1624271"/>
                </a:lnTo>
                <a:lnTo>
                  <a:pt x="39243" y="1631654"/>
                </a:lnTo>
                <a:lnTo>
                  <a:pt x="36537" y="1635346"/>
                </a:lnTo>
                <a:lnTo>
                  <a:pt x="36537" y="1639037"/>
                </a:lnTo>
                <a:lnTo>
                  <a:pt x="0" y="1594739"/>
                </a:lnTo>
                <a:lnTo>
                  <a:pt x="52775" y="1495068"/>
                </a:lnTo>
                <a:lnTo>
                  <a:pt x="115024" y="1452615"/>
                </a:lnTo>
                <a:lnTo>
                  <a:pt x="115024" y="1448924"/>
                </a:lnTo>
                <a:lnTo>
                  <a:pt x="120436" y="1445232"/>
                </a:lnTo>
                <a:close/>
              </a:path>
            </a:pathLst>
          </a:custGeom>
          <a:solidFill>
            <a:srgbClr val="BEC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479" y="3573852"/>
            <a:ext cx="2127268" cy="2024802"/>
          </a:xfrm>
          <a:custGeom>
            <a:avLst/>
            <a:gdLst/>
            <a:ahLst/>
            <a:cxnLst/>
            <a:rect l="l" t="t" r="r" b="b"/>
            <a:pathLst>
              <a:path w="2127268" h="2024802">
                <a:moveTo>
                  <a:pt x="1274737" y="0"/>
                </a:moveTo>
                <a:lnTo>
                  <a:pt x="1278797" y="0"/>
                </a:lnTo>
                <a:lnTo>
                  <a:pt x="1284209" y="0"/>
                </a:lnTo>
                <a:lnTo>
                  <a:pt x="1293682" y="1845"/>
                </a:lnTo>
                <a:lnTo>
                  <a:pt x="1301801" y="3691"/>
                </a:lnTo>
                <a:lnTo>
                  <a:pt x="1315334" y="9228"/>
                </a:lnTo>
                <a:lnTo>
                  <a:pt x="1328866" y="11074"/>
                </a:lnTo>
                <a:lnTo>
                  <a:pt x="1347811" y="18457"/>
                </a:lnTo>
                <a:lnTo>
                  <a:pt x="1364050" y="23994"/>
                </a:lnTo>
                <a:lnTo>
                  <a:pt x="1385701" y="33223"/>
                </a:lnTo>
                <a:lnTo>
                  <a:pt x="1408706" y="42452"/>
                </a:lnTo>
                <a:lnTo>
                  <a:pt x="1433064" y="55372"/>
                </a:lnTo>
                <a:lnTo>
                  <a:pt x="1458775" y="64601"/>
                </a:lnTo>
                <a:lnTo>
                  <a:pt x="1487193" y="81213"/>
                </a:lnTo>
                <a:lnTo>
                  <a:pt x="1515611" y="95979"/>
                </a:lnTo>
                <a:lnTo>
                  <a:pt x="1549441" y="116283"/>
                </a:lnTo>
                <a:lnTo>
                  <a:pt x="1581919" y="134740"/>
                </a:lnTo>
                <a:lnTo>
                  <a:pt x="1615749" y="156889"/>
                </a:lnTo>
                <a:lnTo>
                  <a:pt x="1650933" y="177193"/>
                </a:lnTo>
                <a:lnTo>
                  <a:pt x="1687470" y="201188"/>
                </a:lnTo>
                <a:lnTo>
                  <a:pt x="1722654" y="221491"/>
                </a:lnTo>
                <a:lnTo>
                  <a:pt x="1757838" y="245486"/>
                </a:lnTo>
                <a:lnTo>
                  <a:pt x="1790315" y="267635"/>
                </a:lnTo>
                <a:lnTo>
                  <a:pt x="1824146" y="291630"/>
                </a:lnTo>
                <a:lnTo>
                  <a:pt x="1853917" y="310088"/>
                </a:lnTo>
                <a:lnTo>
                  <a:pt x="1882335" y="330391"/>
                </a:lnTo>
                <a:lnTo>
                  <a:pt x="1905339" y="347003"/>
                </a:lnTo>
                <a:lnTo>
                  <a:pt x="1928344" y="363615"/>
                </a:lnTo>
                <a:lnTo>
                  <a:pt x="1944583" y="376535"/>
                </a:lnTo>
                <a:lnTo>
                  <a:pt x="1958115" y="385764"/>
                </a:lnTo>
                <a:lnTo>
                  <a:pt x="1966235" y="391301"/>
                </a:lnTo>
                <a:lnTo>
                  <a:pt x="1970294" y="394993"/>
                </a:lnTo>
                <a:lnTo>
                  <a:pt x="1968941" y="396839"/>
                </a:lnTo>
                <a:lnTo>
                  <a:pt x="1968941" y="409759"/>
                </a:lnTo>
                <a:lnTo>
                  <a:pt x="1968941" y="417142"/>
                </a:lnTo>
                <a:lnTo>
                  <a:pt x="1968941" y="428217"/>
                </a:lnTo>
                <a:lnTo>
                  <a:pt x="1968941" y="441137"/>
                </a:lnTo>
                <a:lnTo>
                  <a:pt x="1971647" y="455903"/>
                </a:lnTo>
                <a:lnTo>
                  <a:pt x="1971647" y="470669"/>
                </a:lnTo>
                <a:lnTo>
                  <a:pt x="1973001" y="489127"/>
                </a:lnTo>
                <a:lnTo>
                  <a:pt x="1974354" y="505739"/>
                </a:lnTo>
                <a:lnTo>
                  <a:pt x="1978414" y="526042"/>
                </a:lnTo>
                <a:lnTo>
                  <a:pt x="1981120" y="544500"/>
                </a:lnTo>
                <a:lnTo>
                  <a:pt x="1985180" y="568495"/>
                </a:lnTo>
                <a:lnTo>
                  <a:pt x="1989239" y="590644"/>
                </a:lnTo>
                <a:lnTo>
                  <a:pt x="1996005" y="616484"/>
                </a:lnTo>
                <a:lnTo>
                  <a:pt x="2001418" y="638634"/>
                </a:lnTo>
                <a:lnTo>
                  <a:pt x="2010891" y="664474"/>
                </a:lnTo>
                <a:lnTo>
                  <a:pt x="2019010" y="690315"/>
                </a:lnTo>
                <a:lnTo>
                  <a:pt x="2029836" y="716156"/>
                </a:lnTo>
                <a:lnTo>
                  <a:pt x="2039309" y="740151"/>
                </a:lnTo>
                <a:lnTo>
                  <a:pt x="2051488" y="765991"/>
                </a:lnTo>
                <a:lnTo>
                  <a:pt x="2062313" y="791832"/>
                </a:lnTo>
                <a:lnTo>
                  <a:pt x="2073139" y="815827"/>
                </a:lnTo>
                <a:lnTo>
                  <a:pt x="2083965" y="836130"/>
                </a:lnTo>
                <a:lnTo>
                  <a:pt x="2093438" y="856434"/>
                </a:lnTo>
                <a:lnTo>
                  <a:pt x="2102910" y="873046"/>
                </a:lnTo>
                <a:lnTo>
                  <a:pt x="2111030" y="889657"/>
                </a:lnTo>
                <a:lnTo>
                  <a:pt x="2116442" y="902578"/>
                </a:lnTo>
                <a:lnTo>
                  <a:pt x="2121855" y="911807"/>
                </a:lnTo>
                <a:lnTo>
                  <a:pt x="2125915" y="917344"/>
                </a:lnTo>
                <a:lnTo>
                  <a:pt x="2127268" y="921035"/>
                </a:lnTo>
                <a:lnTo>
                  <a:pt x="1914812" y="959796"/>
                </a:lnTo>
                <a:lnTo>
                  <a:pt x="1910752" y="959796"/>
                </a:lnTo>
                <a:lnTo>
                  <a:pt x="1903986" y="959796"/>
                </a:lnTo>
                <a:lnTo>
                  <a:pt x="1891807" y="959796"/>
                </a:lnTo>
                <a:lnTo>
                  <a:pt x="1878275" y="961642"/>
                </a:lnTo>
                <a:lnTo>
                  <a:pt x="1860683" y="963488"/>
                </a:lnTo>
                <a:lnTo>
                  <a:pt x="1841738" y="967180"/>
                </a:lnTo>
                <a:lnTo>
                  <a:pt x="1820086" y="969025"/>
                </a:lnTo>
                <a:lnTo>
                  <a:pt x="1798435" y="970871"/>
                </a:lnTo>
                <a:lnTo>
                  <a:pt x="1775430" y="972717"/>
                </a:lnTo>
                <a:lnTo>
                  <a:pt x="1753778" y="974563"/>
                </a:lnTo>
                <a:lnTo>
                  <a:pt x="1730773" y="976408"/>
                </a:lnTo>
                <a:lnTo>
                  <a:pt x="1711828" y="978254"/>
                </a:lnTo>
                <a:lnTo>
                  <a:pt x="1692883" y="978254"/>
                </a:lnTo>
                <a:lnTo>
                  <a:pt x="1677998" y="980100"/>
                </a:lnTo>
                <a:lnTo>
                  <a:pt x="1664465" y="980100"/>
                </a:lnTo>
                <a:lnTo>
                  <a:pt x="1657699" y="981946"/>
                </a:lnTo>
                <a:lnTo>
                  <a:pt x="1650933" y="976408"/>
                </a:lnTo>
                <a:lnTo>
                  <a:pt x="1645520" y="967180"/>
                </a:lnTo>
                <a:lnTo>
                  <a:pt x="1640107" y="950568"/>
                </a:lnTo>
                <a:lnTo>
                  <a:pt x="1636048" y="932110"/>
                </a:lnTo>
                <a:lnTo>
                  <a:pt x="1631988" y="909961"/>
                </a:lnTo>
                <a:lnTo>
                  <a:pt x="1629282" y="885966"/>
                </a:lnTo>
                <a:lnTo>
                  <a:pt x="1626575" y="858279"/>
                </a:lnTo>
                <a:lnTo>
                  <a:pt x="1623869" y="832439"/>
                </a:lnTo>
                <a:lnTo>
                  <a:pt x="1621162" y="804752"/>
                </a:lnTo>
                <a:lnTo>
                  <a:pt x="1619809" y="777066"/>
                </a:lnTo>
                <a:lnTo>
                  <a:pt x="1617103" y="753071"/>
                </a:lnTo>
                <a:lnTo>
                  <a:pt x="1615749" y="732768"/>
                </a:lnTo>
                <a:lnTo>
                  <a:pt x="1615749" y="712464"/>
                </a:lnTo>
                <a:lnTo>
                  <a:pt x="1615749" y="699544"/>
                </a:lnTo>
                <a:lnTo>
                  <a:pt x="1615749" y="690315"/>
                </a:lnTo>
                <a:lnTo>
                  <a:pt x="1615749" y="688469"/>
                </a:lnTo>
                <a:lnTo>
                  <a:pt x="1613043" y="686623"/>
                </a:lnTo>
                <a:lnTo>
                  <a:pt x="1610337" y="682932"/>
                </a:lnTo>
                <a:lnTo>
                  <a:pt x="1603570" y="679240"/>
                </a:lnTo>
                <a:lnTo>
                  <a:pt x="1595451" y="675549"/>
                </a:lnTo>
                <a:lnTo>
                  <a:pt x="1583272" y="670012"/>
                </a:lnTo>
                <a:lnTo>
                  <a:pt x="1571093" y="664474"/>
                </a:lnTo>
                <a:lnTo>
                  <a:pt x="1557561" y="657091"/>
                </a:lnTo>
                <a:lnTo>
                  <a:pt x="1542675" y="653400"/>
                </a:lnTo>
                <a:lnTo>
                  <a:pt x="1522377" y="646017"/>
                </a:lnTo>
                <a:lnTo>
                  <a:pt x="1503432" y="642325"/>
                </a:lnTo>
                <a:lnTo>
                  <a:pt x="1481780" y="636788"/>
                </a:lnTo>
                <a:lnTo>
                  <a:pt x="1461482" y="636788"/>
                </a:lnTo>
                <a:lnTo>
                  <a:pt x="1435771" y="636788"/>
                </a:lnTo>
                <a:lnTo>
                  <a:pt x="1412766" y="636788"/>
                </a:lnTo>
                <a:lnTo>
                  <a:pt x="1387054" y="640479"/>
                </a:lnTo>
                <a:lnTo>
                  <a:pt x="1361343" y="647862"/>
                </a:lnTo>
                <a:lnTo>
                  <a:pt x="1334279" y="655246"/>
                </a:lnTo>
                <a:lnTo>
                  <a:pt x="1305861" y="666320"/>
                </a:lnTo>
                <a:lnTo>
                  <a:pt x="1277443" y="679240"/>
                </a:lnTo>
                <a:lnTo>
                  <a:pt x="1250379" y="694007"/>
                </a:lnTo>
                <a:lnTo>
                  <a:pt x="1221961" y="710618"/>
                </a:lnTo>
                <a:lnTo>
                  <a:pt x="1194897" y="727230"/>
                </a:lnTo>
                <a:lnTo>
                  <a:pt x="1169185" y="743842"/>
                </a:lnTo>
                <a:lnTo>
                  <a:pt x="1146181" y="760454"/>
                </a:lnTo>
                <a:lnTo>
                  <a:pt x="1123176" y="775220"/>
                </a:lnTo>
                <a:lnTo>
                  <a:pt x="1102877" y="791832"/>
                </a:lnTo>
                <a:lnTo>
                  <a:pt x="1085285" y="804752"/>
                </a:lnTo>
                <a:lnTo>
                  <a:pt x="1070400" y="819518"/>
                </a:lnTo>
                <a:lnTo>
                  <a:pt x="1056868" y="828747"/>
                </a:lnTo>
                <a:lnTo>
                  <a:pt x="1047395" y="837976"/>
                </a:lnTo>
                <a:lnTo>
                  <a:pt x="1041982" y="841668"/>
                </a:lnTo>
                <a:lnTo>
                  <a:pt x="1040629" y="845359"/>
                </a:lnTo>
                <a:lnTo>
                  <a:pt x="1039276" y="847205"/>
                </a:lnTo>
                <a:lnTo>
                  <a:pt x="1039276" y="852742"/>
                </a:lnTo>
                <a:lnTo>
                  <a:pt x="1039276" y="860125"/>
                </a:lnTo>
                <a:lnTo>
                  <a:pt x="1037922" y="874891"/>
                </a:lnTo>
                <a:lnTo>
                  <a:pt x="1035216" y="889657"/>
                </a:lnTo>
                <a:lnTo>
                  <a:pt x="1032510" y="909961"/>
                </a:lnTo>
                <a:lnTo>
                  <a:pt x="1029803" y="932110"/>
                </a:lnTo>
                <a:lnTo>
                  <a:pt x="1027097" y="957951"/>
                </a:lnTo>
                <a:lnTo>
                  <a:pt x="1023037" y="983791"/>
                </a:lnTo>
                <a:lnTo>
                  <a:pt x="1018978" y="1013324"/>
                </a:lnTo>
                <a:lnTo>
                  <a:pt x="1012211" y="1042856"/>
                </a:lnTo>
                <a:lnTo>
                  <a:pt x="1006798" y="1077925"/>
                </a:lnTo>
                <a:lnTo>
                  <a:pt x="998679" y="1109303"/>
                </a:lnTo>
                <a:lnTo>
                  <a:pt x="991913" y="1146219"/>
                </a:lnTo>
                <a:lnTo>
                  <a:pt x="983794" y="1181288"/>
                </a:lnTo>
                <a:lnTo>
                  <a:pt x="974321" y="1220049"/>
                </a:lnTo>
                <a:lnTo>
                  <a:pt x="962142" y="1256964"/>
                </a:lnTo>
                <a:lnTo>
                  <a:pt x="951316" y="1293880"/>
                </a:lnTo>
                <a:lnTo>
                  <a:pt x="939137" y="1330795"/>
                </a:lnTo>
                <a:lnTo>
                  <a:pt x="926958" y="1367710"/>
                </a:lnTo>
                <a:lnTo>
                  <a:pt x="913426" y="1402780"/>
                </a:lnTo>
                <a:lnTo>
                  <a:pt x="901247" y="1437849"/>
                </a:lnTo>
                <a:lnTo>
                  <a:pt x="889068" y="1471073"/>
                </a:lnTo>
                <a:lnTo>
                  <a:pt x="878242" y="1504297"/>
                </a:lnTo>
                <a:lnTo>
                  <a:pt x="864710" y="1530137"/>
                </a:lnTo>
                <a:lnTo>
                  <a:pt x="855237" y="1557824"/>
                </a:lnTo>
                <a:lnTo>
                  <a:pt x="844412" y="1579973"/>
                </a:lnTo>
                <a:lnTo>
                  <a:pt x="837646" y="1600276"/>
                </a:lnTo>
                <a:lnTo>
                  <a:pt x="830879" y="1615042"/>
                </a:lnTo>
                <a:lnTo>
                  <a:pt x="826820" y="1627963"/>
                </a:lnTo>
                <a:lnTo>
                  <a:pt x="824113" y="1635346"/>
                </a:lnTo>
                <a:lnTo>
                  <a:pt x="824113" y="1639037"/>
                </a:lnTo>
                <a:lnTo>
                  <a:pt x="553468" y="1897444"/>
                </a:lnTo>
                <a:lnTo>
                  <a:pt x="545349" y="1986041"/>
                </a:lnTo>
                <a:lnTo>
                  <a:pt x="466862" y="2024802"/>
                </a:lnTo>
                <a:lnTo>
                  <a:pt x="464155" y="2019265"/>
                </a:lnTo>
                <a:lnTo>
                  <a:pt x="458743" y="2010036"/>
                </a:lnTo>
                <a:lnTo>
                  <a:pt x="450623" y="1991578"/>
                </a:lnTo>
                <a:lnTo>
                  <a:pt x="442504" y="1969429"/>
                </a:lnTo>
                <a:lnTo>
                  <a:pt x="428972" y="1941743"/>
                </a:lnTo>
                <a:lnTo>
                  <a:pt x="414086" y="1912210"/>
                </a:lnTo>
                <a:lnTo>
                  <a:pt x="396494" y="1878987"/>
                </a:lnTo>
                <a:lnTo>
                  <a:pt x="380256" y="1843917"/>
                </a:lnTo>
                <a:lnTo>
                  <a:pt x="359957" y="1807002"/>
                </a:lnTo>
                <a:lnTo>
                  <a:pt x="341012" y="1770087"/>
                </a:lnTo>
                <a:lnTo>
                  <a:pt x="319360" y="1733171"/>
                </a:lnTo>
                <a:lnTo>
                  <a:pt x="297709" y="1699948"/>
                </a:lnTo>
                <a:lnTo>
                  <a:pt x="274704" y="1666724"/>
                </a:lnTo>
                <a:lnTo>
                  <a:pt x="254406" y="1639037"/>
                </a:lnTo>
                <a:lnTo>
                  <a:pt x="234107" y="1613197"/>
                </a:lnTo>
                <a:lnTo>
                  <a:pt x="213809" y="1594739"/>
                </a:lnTo>
                <a:lnTo>
                  <a:pt x="193511" y="1576281"/>
                </a:lnTo>
                <a:lnTo>
                  <a:pt x="174565" y="1567053"/>
                </a:lnTo>
                <a:lnTo>
                  <a:pt x="155620" y="1559670"/>
                </a:lnTo>
                <a:lnTo>
                  <a:pt x="140735" y="1557824"/>
                </a:lnTo>
                <a:lnTo>
                  <a:pt x="123143" y="1557824"/>
                </a:lnTo>
                <a:lnTo>
                  <a:pt x="109611" y="1563361"/>
                </a:lnTo>
                <a:lnTo>
                  <a:pt x="96078" y="1568898"/>
                </a:lnTo>
                <a:lnTo>
                  <a:pt x="85253" y="1578127"/>
                </a:lnTo>
                <a:lnTo>
                  <a:pt x="73074" y="1585510"/>
                </a:lnTo>
                <a:lnTo>
                  <a:pt x="63601" y="1596585"/>
                </a:lnTo>
                <a:lnTo>
                  <a:pt x="54128" y="1605814"/>
                </a:lnTo>
                <a:lnTo>
                  <a:pt x="48716" y="1616888"/>
                </a:lnTo>
                <a:lnTo>
                  <a:pt x="41949" y="1624271"/>
                </a:lnTo>
                <a:lnTo>
                  <a:pt x="39243" y="1631654"/>
                </a:lnTo>
                <a:lnTo>
                  <a:pt x="36537" y="1635346"/>
                </a:lnTo>
                <a:lnTo>
                  <a:pt x="36537" y="1639037"/>
                </a:lnTo>
                <a:lnTo>
                  <a:pt x="0" y="1594739"/>
                </a:lnTo>
                <a:lnTo>
                  <a:pt x="52775" y="1495068"/>
                </a:lnTo>
                <a:lnTo>
                  <a:pt x="115024" y="1452615"/>
                </a:lnTo>
                <a:lnTo>
                  <a:pt x="115024" y="1448924"/>
                </a:lnTo>
                <a:lnTo>
                  <a:pt x="120436" y="1445232"/>
                </a:lnTo>
                <a:lnTo>
                  <a:pt x="125849" y="1436003"/>
                </a:lnTo>
                <a:lnTo>
                  <a:pt x="133969" y="1424929"/>
                </a:lnTo>
                <a:lnTo>
                  <a:pt x="143441" y="1410163"/>
                </a:lnTo>
                <a:lnTo>
                  <a:pt x="155620" y="1393551"/>
                </a:lnTo>
                <a:lnTo>
                  <a:pt x="167799" y="1373247"/>
                </a:lnTo>
                <a:lnTo>
                  <a:pt x="182685" y="1351098"/>
                </a:lnTo>
                <a:lnTo>
                  <a:pt x="196217" y="1325258"/>
                </a:lnTo>
                <a:lnTo>
                  <a:pt x="212456" y="1299417"/>
                </a:lnTo>
                <a:lnTo>
                  <a:pt x="227341" y="1269885"/>
                </a:lnTo>
                <a:lnTo>
                  <a:pt x="243580" y="1240352"/>
                </a:lnTo>
                <a:lnTo>
                  <a:pt x="258465" y="1207129"/>
                </a:lnTo>
                <a:lnTo>
                  <a:pt x="274704" y="1173905"/>
                </a:lnTo>
                <a:lnTo>
                  <a:pt x="288236" y="1138836"/>
                </a:lnTo>
                <a:lnTo>
                  <a:pt x="301769" y="1103766"/>
                </a:lnTo>
                <a:lnTo>
                  <a:pt x="313948" y="1063159"/>
                </a:lnTo>
                <a:lnTo>
                  <a:pt x="327480" y="1022552"/>
                </a:lnTo>
                <a:lnTo>
                  <a:pt x="341012" y="978254"/>
                </a:lnTo>
                <a:lnTo>
                  <a:pt x="358604" y="937647"/>
                </a:lnTo>
                <a:lnTo>
                  <a:pt x="373489" y="893349"/>
                </a:lnTo>
                <a:lnTo>
                  <a:pt x="389728" y="849051"/>
                </a:lnTo>
                <a:lnTo>
                  <a:pt x="405967" y="802907"/>
                </a:lnTo>
                <a:lnTo>
                  <a:pt x="422206" y="758608"/>
                </a:lnTo>
                <a:lnTo>
                  <a:pt x="435738" y="712464"/>
                </a:lnTo>
                <a:lnTo>
                  <a:pt x="449270" y="666320"/>
                </a:lnTo>
                <a:lnTo>
                  <a:pt x="462802" y="622022"/>
                </a:lnTo>
                <a:lnTo>
                  <a:pt x="474981" y="579569"/>
                </a:lnTo>
                <a:lnTo>
                  <a:pt x="484454" y="535271"/>
                </a:lnTo>
                <a:lnTo>
                  <a:pt x="493926" y="492818"/>
                </a:lnTo>
                <a:lnTo>
                  <a:pt x="499339" y="452212"/>
                </a:lnTo>
                <a:lnTo>
                  <a:pt x="504752" y="413450"/>
                </a:lnTo>
                <a:lnTo>
                  <a:pt x="507459" y="374689"/>
                </a:lnTo>
                <a:lnTo>
                  <a:pt x="510165" y="341466"/>
                </a:lnTo>
                <a:lnTo>
                  <a:pt x="515578" y="310088"/>
                </a:lnTo>
                <a:lnTo>
                  <a:pt x="522344" y="284247"/>
                </a:lnTo>
                <a:lnTo>
                  <a:pt x="529110" y="258406"/>
                </a:lnTo>
                <a:lnTo>
                  <a:pt x="537230" y="234411"/>
                </a:lnTo>
                <a:lnTo>
                  <a:pt x="545349" y="214108"/>
                </a:lnTo>
                <a:lnTo>
                  <a:pt x="554821" y="197496"/>
                </a:lnTo>
                <a:lnTo>
                  <a:pt x="561588" y="182730"/>
                </a:lnTo>
                <a:lnTo>
                  <a:pt x="569707" y="167964"/>
                </a:lnTo>
                <a:lnTo>
                  <a:pt x="576473" y="156889"/>
                </a:lnTo>
                <a:lnTo>
                  <a:pt x="583239" y="149506"/>
                </a:lnTo>
                <a:lnTo>
                  <a:pt x="591359" y="138432"/>
                </a:lnTo>
                <a:lnTo>
                  <a:pt x="596771" y="136586"/>
                </a:lnTo>
                <a:lnTo>
                  <a:pt x="1010858" y="201188"/>
                </a:lnTo>
                <a:lnTo>
                  <a:pt x="1274737" y="0"/>
                </a:lnTo>
                <a:close/>
              </a:path>
            </a:pathLst>
          </a:custGeom>
          <a:ln w="16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27245" y="2004953"/>
            <a:ext cx="136675" cy="177193"/>
          </a:xfrm>
          <a:custGeom>
            <a:avLst/>
            <a:gdLst/>
            <a:ahLst/>
            <a:cxnLst/>
            <a:rect l="l" t="t" r="r" b="b"/>
            <a:pathLst>
              <a:path w="136675" h="177193">
                <a:moveTo>
                  <a:pt x="21651" y="47990"/>
                </a:moveTo>
                <a:lnTo>
                  <a:pt x="14885" y="42452"/>
                </a:lnTo>
                <a:lnTo>
                  <a:pt x="6766" y="36915"/>
                </a:lnTo>
                <a:lnTo>
                  <a:pt x="2706" y="33223"/>
                </a:lnTo>
                <a:lnTo>
                  <a:pt x="0" y="31377"/>
                </a:lnTo>
                <a:lnTo>
                  <a:pt x="29770" y="0"/>
                </a:lnTo>
                <a:lnTo>
                  <a:pt x="31124" y="0"/>
                </a:lnTo>
                <a:lnTo>
                  <a:pt x="36537" y="1845"/>
                </a:lnTo>
                <a:lnTo>
                  <a:pt x="43303" y="5537"/>
                </a:lnTo>
                <a:lnTo>
                  <a:pt x="54128" y="11074"/>
                </a:lnTo>
                <a:lnTo>
                  <a:pt x="63601" y="20303"/>
                </a:lnTo>
                <a:lnTo>
                  <a:pt x="75780" y="29532"/>
                </a:lnTo>
                <a:lnTo>
                  <a:pt x="86606" y="42452"/>
                </a:lnTo>
                <a:lnTo>
                  <a:pt x="97432" y="57218"/>
                </a:lnTo>
                <a:lnTo>
                  <a:pt x="101491" y="66447"/>
                </a:lnTo>
                <a:lnTo>
                  <a:pt x="105551" y="75676"/>
                </a:lnTo>
                <a:lnTo>
                  <a:pt x="109611" y="84905"/>
                </a:lnTo>
                <a:lnTo>
                  <a:pt x="113670" y="94133"/>
                </a:lnTo>
                <a:lnTo>
                  <a:pt x="116377" y="103362"/>
                </a:lnTo>
                <a:lnTo>
                  <a:pt x="120436" y="114437"/>
                </a:lnTo>
                <a:lnTo>
                  <a:pt x="123143" y="123666"/>
                </a:lnTo>
                <a:lnTo>
                  <a:pt x="125849" y="134740"/>
                </a:lnTo>
                <a:lnTo>
                  <a:pt x="127203" y="142123"/>
                </a:lnTo>
                <a:lnTo>
                  <a:pt x="129909" y="151352"/>
                </a:lnTo>
                <a:lnTo>
                  <a:pt x="129909" y="158735"/>
                </a:lnTo>
                <a:lnTo>
                  <a:pt x="132615" y="166118"/>
                </a:lnTo>
                <a:lnTo>
                  <a:pt x="135322" y="173501"/>
                </a:lnTo>
                <a:lnTo>
                  <a:pt x="136675" y="177193"/>
                </a:lnTo>
                <a:lnTo>
                  <a:pt x="132615" y="175347"/>
                </a:lnTo>
                <a:lnTo>
                  <a:pt x="127203" y="167964"/>
                </a:lnTo>
                <a:lnTo>
                  <a:pt x="117730" y="156889"/>
                </a:lnTo>
                <a:lnTo>
                  <a:pt x="106904" y="143969"/>
                </a:lnTo>
                <a:lnTo>
                  <a:pt x="100138" y="134740"/>
                </a:lnTo>
                <a:lnTo>
                  <a:pt x="93372" y="127357"/>
                </a:lnTo>
                <a:lnTo>
                  <a:pt x="86606" y="119974"/>
                </a:lnTo>
                <a:lnTo>
                  <a:pt x="79840" y="112591"/>
                </a:lnTo>
                <a:lnTo>
                  <a:pt x="73074" y="103362"/>
                </a:lnTo>
                <a:lnTo>
                  <a:pt x="66307" y="95979"/>
                </a:lnTo>
                <a:lnTo>
                  <a:pt x="59541" y="88596"/>
                </a:lnTo>
                <a:lnTo>
                  <a:pt x="54128" y="84905"/>
                </a:lnTo>
                <a:lnTo>
                  <a:pt x="47362" y="75676"/>
                </a:lnTo>
                <a:lnTo>
                  <a:pt x="40596" y="68293"/>
                </a:lnTo>
                <a:lnTo>
                  <a:pt x="35183" y="62755"/>
                </a:lnTo>
                <a:lnTo>
                  <a:pt x="29770" y="57218"/>
                </a:lnTo>
                <a:lnTo>
                  <a:pt x="21651" y="47990"/>
                </a:lnTo>
                <a:close/>
              </a:path>
            </a:pathLst>
          </a:custGeom>
          <a:solidFill>
            <a:srgbClr val="D9E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7245" y="2004953"/>
            <a:ext cx="136675" cy="177193"/>
          </a:xfrm>
          <a:custGeom>
            <a:avLst/>
            <a:gdLst/>
            <a:ahLst/>
            <a:cxnLst/>
            <a:rect l="l" t="t" r="r" b="b"/>
            <a:pathLst>
              <a:path w="136675" h="177193">
                <a:moveTo>
                  <a:pt x="0" y="31377"/>
                </a:moveTo>
                <a:lnTo>
                  <a:pt x="29770" y="0"/>
                </a:lnTo>
                <a:lnTo>
                  <a:pt x="31124" y="0"/>
                </a:lnTo>
                <a:lnTo>
                  <a:pt x="36537" y="1845"/>
                </a:lnTo>
                <a:lnTo>
                  <a:pt x="43303" y="5537"/>
                </a:lnTo>
                <a:lnTo>
                  <a:pt x="54128" y="11074"/>
                </a:lnTo>
                <a:lnTo>
                  <a:pt x="63601" y="20303"/>
                </a:lnTo>
                <a:lnTo>
                  <a:pt x="75780" y="29532"/>
                </a:lnTo>
                <a:lnTo>
                  <a:pt x="86606" y="42452"/>
                </a:lnTo>
                <a:lnTo>
                  <a:pt x="97432" y="57218"/>
                </a:lnTo>
                <a:lnTo>
                  <a:pt x="101491" y="66447"/>
                </a:lnTo>
                <a:lnTo>
                  <a:pt x="105551" y="75676"/>
                </a:lnTo>
                <a:lnTo>
                  <a:pt x="109611" y="84905"/>
                </a:lnTo>
                <a:lnTo>
                  <a:pt x="113670" y="94133"/>
                </a:lnTo>
                <a:lnTo>
                  <a:pt x="116377" y="103362"/>
                </a:lnTo>
                <a:lnTo>
                  <a:pt x="120436" y="114437"/>
                </a:lnTo>
                <a:lnTo>
                  <a:pt x="123143" y="123666"/>
                </a:lnTo>
                <a:lnTo>
                  <a:pt x="125849" y="134740"/>
                </a:lnTo>
                <a:lnTo>
                  <a:pt x="127203" y="142123"/>
                </a:lnTo>
                <a:lnTo>
                  <a:pt x="129909" y="151352"/>
                </a:lnTo>
                <a:lnTo>
                  <a:pt x="129909" y="158735"/>
                </a:lnTo>
                <a:lnTo>
                  <a:pt x="132615" y="166118"/>
                </a:lnTo>
                <a:lnTo>
                  <a:pt x="135322" y="173501"/>
                </a:lnTo>
                <a:lnTo>
                  <a:pt x="136675" y="177193"/>
                </a:lnTo>
                <a:lnTo>
                  <a:pt x="132615" y="175347"/>
                </a:lnTo>
                <a:lnTo>
                  <a:pt x="127203" y="167964"/>
                </a:lnTo>
                <a:lnTo>
                  <a:pt x="117730" y="156889"/>
                </a:lnTo>
                <a:lnTo>
                  <a:pt x="106904" y="143969"/>
                </a:lnTo>
                <a:lnTo>
                  <a:pt x="100138" y="134740"/>
                </a:lnTo>
                <a:lnTo>
                  <a:pt x="93372" y="127357"/>
                </a:lnTo>
                <a:lnTo>
                  <a:pt x="86606" y="119974"/>
                </a:lnTo>
                <a:lnTo>
                  <a:pt x="79840" y="112591"/>
                </a:lnTo>
                <a:lnTo>
                  <a:pt x="73074" y="103362"/>
                </a:lnTo>
                <a:lnTo>
                  <a:pt x="66307" y="95979"/>
                </a:lnTo>
                <a:lnTo>
                  <a:pt x="59541" y="88596"/>
                </a:lnTo>
                <a:lnTo>
                  <a:pt x="54128" y="84905"/>
                </a:lnTo>
                <a:lnTo>
                  <a:pt x="47362" y="75676"/>
                </a:lnTo>
                <a:lnTo>
                  <a:pt x="40596" y="68293"/>
                </a:lnTo>
                <a:lnTo>
                  <a:pt x="35183" y="62755"/>
                </a:lnTo>
                <a:lnTo>
                  <a:pt x="29770" y="57218"/>
                </a:lnTo>
                <a:lnTo>
                  <a:pt x="21651" y="47990"/>
                </a:lnTo>
                <a:lnTo>
                  <a:pt x="14885" y="42452"/>
                </a:lnTo>
                <a:lnTo>
                  <a:pt x="6766" y="36915"/>
                </a:lnTo>
                <a:lnTo>
                  <a:pt x="2706" y="33223"/>
                </a:lnTo>
                <a:lnTo>
                  <a:pt x="0" y="31377"/>
                </a:lnTo>
                <a:close/>
              </a:path>
            </a:pathLst>
          </a:custGeom>
          <a:ln w="15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1097" y="2143385"/>
            <a:ext cx="323420" cy="383919"/>
          </a:xfrm>
          <a:custGeom>
            <a:avLst/>
            <a:gdLst/>
            <a:ahLst/>
            <a:cxnLst/>
            <a:rect l="l" t="t" r="r" b="b"/>
            <a:pathLst>
              <a:path w="323420" h="383919">
                <a:moveTo>
                  <a:pt x="2706" y="204879"/>
                </a:moveTo>
                <a:lnTo>
                  <a:pt x="5412" y="193805"/>
                </a:lnTo>
                <a:lnTo>
                  <a:pt x="6766" y="180884"/>
                </a:lnTo>
                <a:lnTo>
                  <a:pt x="8119" y="169810"/>
                </a:lnTo>
                <a:lnTo>
                  <a:pt x="9472" y="156890"/>
                </a:lnTo>
                <a:lnTo>
                  <a:pt x="12179" y="145815"/>
                </a:lnTo>
                <a:lnTo>
                  <a:pt x="14885" y="134740"/>
                </a:lnTo>
                <a:lnTo>
                  <a:pt x="18945" y="125512"/>
                </a:lnTo>
                <a:lnTo>
                  <a:pt x="21651" y="116283"/>
                </a:lnTo>
                <a:lnTo>
                  <a:pt x="25711" y="107054"/>
                </a:lnTo>
                <a:lnTo>
                  <a:pt x="29770" y="99671"/>
                </a:lnTo>
                <a:lnTo>
                  <a:pt x="33830" y="92288"/>
                </a:lnTo>
                <a:lnTo>
                  <a:pt x="37890" y="83059"/>
                </a:lnTo>
                <a:lnTo>
                  <a:pt x="41949" y="73830"/>
                </a:lnTo>
                <a:lnTo>
                  <a:pt x="47362" y="66447"/>
                </a:lnTo>
                <a:lnTo>
                  <a:pt x="52775" y="59064"/>
                </a:lnTo>
                <a:lnTo>
                  <a:pt x="62248" y="42452"/>
                </a:lnTo>
                <a:lnTo>
                  <a:pt x="74427" y="27686"/>
                </a:lnTo>
                <a:lnTo>
                  <a:pt x="81193" y="12920"/>
                </a:lnTo>
                <a:lnTo>
                  <a:pt x="87959" y="3691"/>
                </a:lnTo>
                <a:lnTo>
                  <a:pt x="93372" y="0"/>
                </a:lnTo>
                <a:lnTo>
                  <a:pt x="97432" y="0"/>
                </a:lnTo>
                <a:lnTo>
                  <a:pt x="101491" y="1845"/>
                </a:lnTo>
                <a:lnTo>
                  <a:pt x="101491" y="3691"/>
                </a:lnTo>
                <a:lnTo>
                  <a:pt x="106904" y="7383"/>
                </a:lnTo>
                <a:lnTo>
                  <a:pt x="112317" y="11074"/>
                </a:lnTo>
                <a:lnTo>
                  <a:pt x="121790" y="18457"/>
                </a:lnTo>
                <a:lnTo>
                  <a:pt x="129909" y="23995"/>
                </a:lnTo>
                <a:lnTo>
                  <a:pt x="142088" y="35069"/>
                </a:lnTo>
                <a:lnTo>
                  <a:pt x="154267" y="44298"/>
                </a:lnTo>
                <a:lnTo>
                  <a:pt x="169153" y="57218"/>
                </a:lnTo>
                <a:lnTo>
                  <a:pt x="182685" y="66447"/>
                </a:lnTo>
                <a:lnTo>
                  <a:pt x="196217" y="79367"/>
                </a:lnTo>
                <a:lnTo>
                  <a:pt x="209749" y="94133"/>
                </a:lnTo>
                <a:lnTo>
                  <a:pt x="225988" y="107054"/>
                </a:lnTo>
                <a:lnTo>
                  <a:pt x="239520" y="121820"/>
                </a:lnTo>
                <a:lnTo>
                  <a:pt x="253052" y="134740"/>
                </a:lnTo>
                <a:lnTo>
                  <a:pt x="265231" y="149507"/>
                </a:lnTo>
                <a:lnTo>
                  <a:pt x="276057" y="164273"/>
                </a:lnTo>
                <a:lnTo>
                  <a:pt x="284177" y="175347"/>
                </a:lnTo>
                <a:lnTo>
                  <a:pt x="292296" y="186422"/>
                </a:lnTo>
                <a:lnTo>
                  <a:pt x="297709" y="199342"/>
                </a:lnTo>
                <a:lnTo>
                  <a:pt x="304475" y="212262"/>
                </a:lnTo>
                <a:lnTo>
                  <a:pt x="308535" y="221491"/>
                </a:lnTo>
                <a:lnTo>
                  <a:pt x="312594" y="232566"/>
                </a:lnTo>
                <a:lnTo>
                  <a:pt x="316654" y="241795"/>
                </a:lnTo>
                <a:lnTo>
                  <a:pt x="319360" y="251023"/>
                </a:lnTo>
                <a:lnTo>
                  <a:pt x="320714" y="263944"/>
                </a:lnTo>
                <a:lnTo>
                  <a:pt x="323420" y="275018"/>
                </a:lnTo>
                <a:lnTo>
                  <a:pt x="323420" y="286093"/>
                </a:lnTo>
                <a:lnTo>
                  <a:pt x="274704" y="321162"/>
                </a:lnTo>
                <a:lnTo>
                  <a:pt x="234107" y="315625"/>
                </a:lnTo>
                <a:lnTo>
                  <a:pt x="215162" y="295322"/>
                </a:lnTo>
                <a:lnTo>
                  <a:pt x="215162" y="258406"/>
                </a:lnTo>
                <a:lnTo>
                  <a:pt x="213809" y="241795"/>
                </a:lnTo>
                <a:lnTo>
                  <a:pt x="212456" y="228874"/>
                </a:lnTo>
                <a:lnTo>
                  <a:pt x="208396" y="214108"/>
                </a:lnTo>
                <a:lnTo>
                  <a:pt x="205690" y="204879"/>
                </a:lnTo>
                <a:lnTo>
                  <a:pt x="198923" y="195650"/>
                </a:lnTo>
                <a:lnTo>
                  <a:pt x="192157" y="191959"/>
                </a:lnTo>
                <a:lnTo>
                  <a:pt x="184038" y="190113"/>
                </a:lnTo>
                <a:lnTo>
                  <a:pt x="177272" y="193805"/>
                </a:lnTo>
                <a:lnTo>
                  <a:pt x="169153" y="195650"/>
                </a:lnTo>
                <a:lnTo>
                  <a:pt x="162386" y="201188"/>
                </a:lnTo>
                <a:lnTo>
                  <a:pt x="156974" y="208571"/>
                </a:lnTo>
                <a:lnTo>
                  <a:pt x="155620" y="219645"/>
                </a:lnTo>
                <a:lnTo>
                  <a:pt x="152914" y="228874"/>
                </a:lnTo>
                <a:lnTo>
                  <a:pt x="152914" y="251023"/>
                </a:lnTo>
                <a:lnTo>
                  <a:pt x="154267" y="262098"/>
                </a:lnTo>
                <a:lnTo>
                  <a:pt x="154267" y="286093"/>
                </a:lnTo>
                <a:lnTo>
                  <a:pt x="152914" y="297167"/>
                </a:lnTo>
                <a:lnTo>
                  <a:pt x="150207" y="311934"/>
                </a:lnTo>
                <a:lnTo>
                  <a:pt x="143441" y="324854"/>
                </a:lnTo>
                <a:lnTo>
                  <a:pt x="135322" y="335928"/>
                </a:lnTo>
                <a:lnTo>
                  <a:pt x="127203" y="348849"/>
                </a:lnTo>
                <a:lnTo>
                  <a:pt x="117730" y="361769"/>
                </a:lnTo>
                <a:lnTo>
                  <a:pt x="105551" y="369152"/>
                </a:lnTo>
                <a:lnTo>
                  <a:pt x="94725" y="376535"/>
                </a:lnTo>
                <a:lnTo>
                  <a:pt x="83899" y="380227"/>
                </a:lnTo>
                <a:lnTo>
                  <a:pt x="74427" y="383919"/>
                </a:lnTo>
                <a:lnTo>
                  <a:pt x="67661" y="382073"/>
                </a:lnTo>
                <a:lnTo>
                  <a:pt x="60895" y="380227"/>
                </a:lnTo>
                <a:lnTo>
                  <a:pt x="55482" y="374689"/>
                </a:lnTo>
                <a:lnTo>
                  <a:pt x="48716" y="370998"/>
                </a:lnTo>
                <a:lnTo>
                  <a:pt x="41949" y="365461"/>
                </a:lnTo>
                <a:lnTo>
                  <a:pt x="36537" y="359923"/>
                </a:lnTo>
                <a:lnTo>
                  <a:pt x="29770" y="352540"/>
                </a:lnTo>
                <a:lnTo>
                  <a:pt x="25711" y="348849"/>
                </a:lnTo>
                <a:lnTo>
                  <a:pt x="13532" y="334082"/>
                </a:lnTo>
                <a:lnTo>
                  <a:pt x="6766" y="324854"/>
                </a:lnTo>
                <a:lnTo>
                  <a:pt x="0" y="315625"/>
                </a:lnTo>
                <a:lnTo>
                  <a:pt x="0" y="241795"/>
                </a:lnTo>
                <a:lnTo>
                  <a:pt x="1353" y="230720"/>
                </a:lnTo>
                <a:lnTo>
                  <a:pt x="2706" y="217799"/>
                </a:lnTo>
                <a:lnTo>
                  <a:pt x="2706" y="20487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81097" y="2143385"/>
            <a:ext cx="323420" cy="383919"/>
          </a:xfrm>
          <a:custGeom>
            <a:avLst/>
            <a:gdLst/>
            <a:ahLst/>
            <a:cxnLst/>
            <a:rect l="l" t="t" r="r" b="b"/>
            <a:pathLst>
              <a:path w="323420" h="383919">
                <a:moveTo>
                  <a:pt x="323420" y="286093"/>
                </a:moveTo>
                <a:lnTo>
                  <a:pt x="323420" y="282401"/>
                </a:lnTo>
                <a:lnTo>
                  <a:pt x="323420" y="275018"/>
                </a:lnTo>
                <a:lnTo>
                  <a:pt x="320714" y="263944"/>
                </a:lnTo>
                <a:lnTo>
                  <a:pt x="319360" y="251023"/>
                </a:lnTo>
                <a:lnTo>
                  <a:pt x="316654" y="241795"/>
                </a:lnTo>
                <a:lnTo>
                  <a:pt x="312594" y="232566"/>
                </a:lnTo>
                <a:lnTo>
                  <a:pt x="308535" y="221491"/>
                </a:lnTo>
                <a:lnTo>
                  <a:pt x="304475" y="212262"/>
                </a:lnTo>
                <a:lnTo>
                  <a:pt x="297709" y="199342"/>
                </a:lnTo>
                <a:lnTo>
                  <a:pt x="292296" y="186422"/>
                </a:lnTo>
                <a:lnTo>
                  <a:pt x="284177" y="175347"/>
                </a:lnTo>
                <a:lnTo>
                  <a:pt x="276057" y="164273"/>
                </a:lnTo>
                <a:lnTo>
                  <a:pt x="265231" y="149507"/>
                </a:lnTo>
                <a:lnTo>
                  <a:pt x="253052" y="134740"/>
                </a:lnTo>
                <a:lnTo>
                  <a:pt x="239520" y="121820"/>
                </a:lnTo>
                <a:lnTo>
                  <a:pt x="225988" y="107054"/>
                </a:lnTo>
                <a:lnTo>
                  <a:pt x="209749" y="94133"/>
                </a:lnTo>
                <a:lnTo>
                  <a:pt x="196217" y="79367"/>
                </a:lnTo>
                <a:lnTo>
                  <a:pt x="182685" y="66447"/>
                </a:lnTo>
                <a:lnTo>
                  <a:pt x="169153" y="57218"/>
                </a:lnTo>
                <a:lnTo>
                  <a:pt x="154267" y="44298"/>
                </a:lnTo>
                <a:lnTo>
                  <a:pt x="142088" y="35069"/>
                </a:lnTo>
                <a:lnTo>
                  <a:pt x="129909" y="23995"/>
                </a:lnTo>
                <a:lnTo>
                  <a:pt x="121790" y="18457"/>
                </a:lnTo>
                <a:lnTo>
                  <a:pt x="112317" y="11074"/>
                </a:lnTo>
                <a:lnTo>
                  <a:pt x="106904" y="7383"/>
                </a:lnTo>
                <a:lnTo>
                  <a:pt x="101491" y="3691"/>
                </a:lnTo>
                <a:lnTo>
                  <a:pt x="101491" y="1845"/>
                </a:lnTo>
                <a:lnTo>
                  <a:pt x="97432" y="0"/>
                </a:lnTo>
                <a:lnTo>
                  <a:pt x="93372" y="0"/>
                </a:lnTo>
                <a:lnTo>
                  <a:pt x="87959" y="3691"/>
                </a:lnTo>
                <a:lnTo>
                  <a:pt x="81193" y="12920"/>
                </a:lnTo>
                <a:lnTo>
                  <a:pt x="74427" y="27686"/>
                </a:lnTo>
                <a:lnTo>
                  <a:pt x="62248" y="42452"/>
                </a:lnTo>
                <a:lnTo>
                  <a:pt x="52775" y="59064"/>
                </a:lnTo>
                <a:lnTo>
                  <a:pt x="47362" y="66447"/>
                </a:lnTo>
                <a:lnTo>
                  <a:pt x="41949" y="73830"/>
                </a:lnTo>
                <a:lnTo>
                  <a:pt x="37890" y="83059"/>
                </a:lnTo>
                <a:lnTo>
                  <a:pt x="33830" y="92288"/>
                </a:lnTo>
                <a:lnTo>
                  <a:pt x="29770" y="99671"/>
                </a:lnTo>
                <a:lnTo>
                  <a:pt x="25711" y="107054"/>
                </a:lnTo>
                <a:lnTo>
                  <a:pt x="21651" y="116283"/>
                </a:lnTo>
                <a:lnTo>
                  <a:pt x="18945" y="125512"/>
                </a:lnTo>
                <a:lnTo>
                  <a:pt x="14885" y="134740"/>
                </a:lnTo>
                <a:lnTo>
                  <a:pt x="12179" y="145815"/>
                </a:lnTo>
                <a:lnTo>
                  <a:pt x="9472" y="156890"/>
                </a:lnTo>
                <a:lnTo>
                  <a:pt x="8119" y="169810"/>
                </a:lnTo>
                <a:lnTo>
                  <a:pt x="6766" y="180884"/>
                </a:lnTo>
                <a:lnTo>
                  <a:pt x="5412" y="193805"/>
                </a:lnTo>
                <a:lnTo>
                  <a:pt x="2706" y="204879"/>
                </a:lnTo>
                <a:lnTo>
                  <a:pt x="2706" y="217799"/>
                </a:lnTo>
                <a:lnTo>
                  <a:pt x="1353" y="230720"/>
                </a:lnTo>
                <a:lnTo>
                  <a:pt x="0" y="241795"/>
                </a:lnTo>
                <a:lnTo>
                  <a:pt x="0" y="252869"/>
                </a:lnTo>
                <a:lnTo>
                  <a:pt x="0" y="265789"/>
                </a:lnTo>
                <a:lnTo>
                  <a:pt x="0" y="275018"/>
                </a:lnTo>
                <a:lnTo>
                  <a:pt x="0" y="284247"/>
                </a:lnTo>
                <a:lnTo>
                  <a:pt x="0" y="291630"/>
                </a:lnTo>
                <a:lnTo>
                  <a:pt x="0" y="299013"/>
                </a:lnTo>
                <a:lnTo>
                  <a:pt x="0" y="310088"/>
                </a:lnTo>
                <a:lnTo>
                  <a:pt x="0" y="315625"/>
                </a:lnTo>
                <a:lnTo>
                  <a:pt x="6766" y="324854"/>
                </a:lnTo>
                <a:lnTo>
                  <a:pt x="13532" y="334082"/>
                </a:lnTo>
                <a:lnTo>
                  <a:pt x="25711" y="348849"/>
                </a:lnTo>
                <a:lnTo>
                  <a:pt x="29770" y="352540"/>
                </a:lnTo>
                <a:lnTo>
                  <a:pt x="36537" y="359923"/>
                </a:lnTo>
                <a:lnTo>
                  <a:pt x="41949" y="365461"/>
                </a:lnTo>
                <a:lnTo>
                  <a:pt x="48716" y="370998"/>
                </a:lnTo>
                <a:lnTo>
                  <a:pt x="55482" y="374689"/>
                </a:lnTo>
                <a:lnTo>
                  <a:pt x="60895" y="380227"/>
                </a:lnTo>
                <a:lnTo>
                  <a:pt x="67661" y="382073"/>
                </a:lnTo>
                <a:lnTo>
                  <a:pt x="74427" y="383919"/>
                </a:lnTo>
                <a:lnTo>
                  <a:pt x="83899" y="380227"/>
                </a:lnTo>
                <a:lnTo>
                  <a:pt x="94725" y="376535"/>
                </a:lnTo>
                <a:lnTo>
                  <a:pt x="105551" y="369152"/>
                </a:lnTo>
                <a:lnTo>
                  <a:pt x="117730" y="361769"/>
                </a:lnTo>
                <a:lnTo>
                  <a:pt x="127203" y="348849"/>
                </a:lnTo>
                <a:lnTo>
                  <a:pt x="135322" y="335928"/>
                </a:lnTo>
                <a:lnTo>
                  <a:pt x="143441" y="324854"/>
                </a:lnTo>
                <a:lnTo>
                  <a:pt x="150207" y="311934"/>
                </a:lnTo>
                <a:lnTo>
                  <a:pt x="152914" y="297167"/>
                </a:lnTo>
                <a:lnTo>
                  <a:pt x="154267" y="286093"/>
                </a:lnTo>
                <a:lnTo>
                  <a:pt x="154267" y="273172"/>
                </a:lnTo>
                <a:lnTo>
                  <a:pt x="154267" y="262098"/>
                </a:lnTo>
                <a:lnTo>
                  <a:pt x="152914" y="251023"/>
                </a:lnTo>
                <a:lnTo>
                  <a:pt x="152914" y="239949"/>
                </a:lnTo>
                <a:lnTo>
                  <a:pt x="152914" y="228874"/>
                </a:lnTo>
                <a:lnTo>
                  <a:pt x="155620" y="219645"/>
                </a:lnTo>
                <a:lnTo>
                  <a:pt x="156974" y="208571"/>
                </a:lnTo>
                <a:lnTo>
                  <a:pt x="162386" y="201188"/>
                </a:lnTo>
                <a:lnTo>
                  <a:pt x="169153" y="195650"/>
                </a:lnTo>
                <a:lnTo>
                  <a:pt x="177272" y="193805"/>
                </a:lnTo>
                <a:lnTo>
                  <a:pt x="184038" y="190113"/>
                </a:lnTo>
                <a:lnTo>
                  <a:pt x="192157" y="191959"/>
                </a:lnTo>
                <a:lnTo>
                  <a:pt x="198923" y="195650"/>
                </a:lnTo>
                <a:lnTo>
                  <a:pt x="205690" y="204879"/>
                </a:lnTo>
                <a:lnTo>
                  <a:pt x="208396" y="214108"/>
                </a:lnTo>
                <a:lnTo>
                  <a:pt x="212456" y="228874"/>
                </a:lnTo>
                <a:lnTo>
                  <a:pt x="213809" y="241795"/>
                </a:lnTo>
                <a:lnTo>
                  <a:pt x="215162" y="258406"/>
                </a:lnTo>
                <a:lnTo>
                  <a:pt x="215162" y="269481"/>
                </a:lnTo>
                <a:lnTo>
                  <a:pt x="215162" y="282401"/>
                </a:lnTo>
                <a:lnTo>
                  <a:pt x="215162" y="289784"/>
                </a:lnTo>
                <a:lnTo>
                  <a:pt x="215162" y="295322"/>
                </a:lnTo>
                <a:lnTo>
                  <a:pt x="234107" y="315625"/>
                </a:lnTo>
                <a:lnTo>
                  <a:pt x="274704" y="321162"/>
                </a:lnTo>
                <a:lnTo>
                  <a:pt x="323420" y="286093"/>
                </a:lnTo>
                <a:close/>
              </a:path>
            </a:pathLst>
          </a:custGeom>
          <a:ln w="1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99104" y="2300275"/>
            <a:ext cx="225988" cy="140277"/>
          </a:xfrm>
          <a:custGeom>
            <a:avLst/>
            <a:gdLst/>
            <a:ahLst/>
            <a:cxnLst/>
            <a:rect l="l" t="t" r="r" b="b"/>
            <a:pathLst>
              <a:path w="225988" h="140277">
                <a:moveTo>
                  <a:pt x="18945" y="88596"/>
                </a:moveTo>
                <a:lnTo>
                  <a:pt x="0" y="27686"/>
                </a:lnTo>
                <a:lnTo>
                  <a:pt x="0" y="23994"/>
                </a:lnTo>
                <a:lnTo>
                  <a:pt x="4059" y="20303"/>
                </a:lnTo>
                <a:lnTo>
                  <a:pt x="9472" y="14766"/>
                </a:lnTo>
                <a:lnTo>
                  <a:pt x="17591" y="11074"/>
                </a:lnTo>
                <a:lnTo>
                  <a:pt x="25711" y="3691"/>
                </a:lnTo>
                <a:lnTo>
                  <a:pt x="37890" y="1845"/>
                </a:lnTo>
                <a:lnTo>
                  <a:pt x="44656" y="0"/>
                </a:lnTo>
                <a:lnTo>
                  <a:pt x="51422" y="0"/>
                </a:lnTo>
                <a:lnTo>
                  <a:pt x="58188" y="1845"/>
                </a:lnTo>
                <a:lnTo>
                  <a:pt x="66307" y="3691"/>
                </a:lnTo>
                <a:lnTo>
                  <a:pt x="74427" y="3691"/>
                </a:lnTo>
                <a:lnTo>
                  <a:pt x="83899" y="7383"/>
                </a:lnTo>
                <a:lnTo>
                  <a:pt x="92019" y="11074"/>
                </a:lnTo>
                <a:lnTo>
                  <a:pt x="102845" y="16611"/>
                </a:lnTo>
                <a:lnTo>
                  <a:pt x="112317" y="20303"/>
                </a:lnTo>
                <a:lnTo>
                  <a:pt x="120436" y="27686"/>
                </a:lnTo>
                <a:lnTo>
                  <a:pt x="129909" y="33223"/>
                </a:lnTo>
                <a:lnTo>
                  <a:pt x="139382" y="38760"/>
                </a:lnTo>
                <a:lnTo>
                  <a:pt x="146148" y="44297"/>
                </a:lnTo>
                <a:lnTo>
                  <a:pt x="154267" y="49835"/>
                </a:lnTo>
                <a:lnTo>
                  <a:pt x="161033" y="55372"/>
                </a:lnTo>
                <a:lnTo>
                  <a:pt x="167799" y="59064"/>
                </a:lnTo>
                <a:lnTo>
                  <a:pt x="175919" y="66447"/>
                </a:lnTo>
                <a:lnTo>
                  <a:pt x="178625" y="70139"/>
                </a:lnTo>
                <a:lnTo>
                  <a:pt x="225988" y="140277"/>
                </a:lnTo>
                <a:lnTo>
                  <a:pt x="18945" y="88596"/>
                </a:lnTo>
                <a:close/>
              </a:path>
            </a:pathLst>
          </a:custGeom>
          <a:solidFill>
            <a:srgbClr val="B3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99104" y="2300275"/>
            <a:ext cx="225988" cy="140277"/>
          </a:xfrm>
          <a:custGeom>
            <a:avLst/>
            <a:gdLst/>
            <a:ahLst/>
            <a:cxnLst/>
            <a:rect l="l" t="t" r="r" b="b"/>
            <a:pathLst>
              <a:path w="225988" h="140277">
                <a:moveTo>
                  <a:pt x="18945" y="88596"/>
                </a:moveTo>
                <a:lnTo>
                  <a:pt x="0" y="27686"/>
                </a:lnTo>
                <a:lnTo>
                  <a:pt x="0" y="23994"/>
                </a:lnTo>
                <a:lnTo>
                  <a:pt x="4059" y="20303"/>
                </a:lnTo>
                <a:lnTo>
                  <a:pt x="9472" y="14766"/>
                </a:lnTo>
                <a:lnTo>
                  <a:pt x="17591" y="11074"/>
                </a:lnTo>
                <a:lnTo>
                  <a:pt x="25711" y="3691"/>
                </a:lnTo>
                <a:lnTo>
                  <a:pt x="37890" y="1845"/>
                </a:lnTo>
                <a:lnTo>
                  <a:pt x="44656" y="0"/>
                </a:lnTo>
                <a:lnTo>
                  <a:pt x="51422" y="0"/>
                </a:lnTo>
                <a:lnTo>
                  <a:pt x="58188" y="1845"/>
                </a:lnTo>
                <a:lnTo>
                  <a:pt x="66307" y="3691"/>
                </a:lnTo>
                <a:lnTo>
                  <a:pt x="74427" y="3691"/>
                </a:lnTo>
                <a:lnTo>
                  <a:pt x="83899" y="7383"/>
                </a:lnTo>
                <a:lnTo>
                  <a:pt x="92019" y="11074"/>
                </a:lnTo>
                <a:lnTo>
                  <a:pt x="102845" y="16611"/>
                </a:lnTo>
                <a:lnTo>
                  <a:pt x="112317" y="20303"/>
                </a:lnTo>
                <a:lnTo>
                  <a:pt x="120436" y="27686"/>
                </a:lnTo>
                <a:lnTo>
                  <a:pt x="129909" y="33223"/>
                </a:lnTo>
                <a:lnTo>
                  <a:pt x="139382" y="38760"/>
                </a:lnTo>
                <a:lnTo>
                  <a:pt x="146148" y="44297"/>
                </a:lnTo>
                <a:lnTo>
                  <a:pt x="154267" y="49835"/>
                </a:lnTo>
                <a:lnTo>
                  <a:pt x="161033" y="55372"/>
                </a:lnTo>
                <a:lnTo>
                  <a:pt x="167799" y="59064"/>
                </a:lnTo>
                <a:lnTo>
                  <a:pt x="175919" y="66447"/>
                </a:lnTo>
                <a:lnTo>
                  <a:pt x="178625" y="70139"/>
                </a:lnTo>
                <a:lnTo>
                  <a:pt x="225988" y="140277"/>
                </a:lnTo>
                <a:lnTo>
                  <a:pt x="18945" y="88596"/>
                </a:lnTo>
                <a:close/>
              </a:path>
            </a:pathLst>
          </a:custGeom>
          <a:ln w="17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13435" y="2455319"/>
            <a:ext cx="223282" cy="263944"/>
          </a:xfrm>
          <a:custGeom>
            <a:avLst/>
            <a:gdLst/>
            <a:ahLst/>
            <a:cxnLst/>
            <a:rect l="l" t="t" r="r" b="b"/>
            <a:pathLst>
              <a:path w="223282" h="263944">
                <a:moveTo>
                  <a:pt x="0" y="31378"/>
                </a:moveTo>
                <a:lnTo>
                  <a:pt x="56835" y="0"/>
                </a:lnTo>
                <a:lnTo>
                  <a:pt x="58188" y="0"/>
                </a:lnTo>
                <a:lnTo>
                  <a:pt x="63601" y="1845"/>
                </a:lnTo>
                <a:lnTo>
                  <a:pt x="67661" y="3691"/>
                </a:lnTo>
                <a:lnTo>
                  <a:pt x="73074" y="5537"/>
                </a:lnTo>
                <a:lnTo>
                  <a:pt x="78487" y="9228"/>
                </a:lnTo>
                <a:lnTo>
                  <a:pt x="85253" y="12920"/>
                </a:lnTo>
                <a:lnTo>
                  <a:pt x="90666" y="16611"/>
                </a:lnTo>
                <a:lnTo>
                  <a:pt x="97432" y="22148"/>
                </a:lnTo>
                <a:lnTo>
                  <a:pt x="105551" y="27686"/>
                </a:lnTo>
                <a:lnTo>
                  <a:pt x="113670" y="36915"/>
                </a:lnTo>
                <a:lnTo>
                  <a:pt x="120437" y="44298"/>
                </a:lnTo>
                <a:lnTo>
                  <a:pt x="128556" y="55372"/>
                </a:lnTo>
                <a:lnTo>
                  <a:pt x="136675" y="64601"/>
                </a:lnTo>
                <a:lnTo>
                  <a:pt x="146148" y="77521"/>
                </a:lnTo>
                <a:lnTo>
                  <a:pt x="152914" y="88596"/>
                </a:lnTo>
                <a:lnTo>
                  <a:pt x="161033" y="103362"/>
                </a:lnTo>
                <a:lnTo>
                  <a:pt x="167799" y="118128"/>
                </a:lnTo>
                <a:lnTo>
                  <a:pt x="175919" y="132895"/>
                </a:lnTo>
                <a:lnTo>
                  <a:pt x="181332" y="147661"/>
                </a:lnTo>
                <a:lnTo>
                  <a:pt x="188098" y="164272"/>
                </a:lnTo>
                <a:lnTo>
                  <a:pt x="193511" y="179038"/>
                </a:lnTo>
                <a:lnTo>
                  <a:pt x="200277" y="195650"/>
                </a:lnTo>
                <a:lnTo>
                  <a:pt x="204337" y="206725"/>
                </a:lnTo>
                <a:lnTo>
                  <a:pt x="209749" y="221491"/>
                </a:lnTo>
                <a:lnTo>
                  <a:pt x="212456" y="232566"/>
                </a:lnTo>
                <a:lnTo>
                  <a:pt x="216516" y="243640"/>
                </a:lnTo>
                <a:lnTo>
                  <a:pt x="217869" y="251024"/>
                </a:lnTo>
                <a:lnTo>
                  <a:pt x="220575" y="258406"/>
                </a:lnTo>
                <a:lnTo>
                  <a:pt x="221928" y="262098"/>
                </a:lnTo>
                <a:lnTo>
                  <a:pt x="223282" y="263944"/>
                </a:lnTo>
                <a:lnTo>
                  <a:pt x="0" y="31378"/>
                </a:lnTo>
                <a:close/>
              </a:path>
            </a:pathLst>
          </a:custGeom>
          <a:solidFill>
            <a:srgbClr val="B3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13435" y="2455319"/>
            <a:ext cx="223282" cy="263944"/>
          </a:xfrm>
          <a:custGeom>
            <a:avLst/>
            <a:gdLst/>
            <a:ahLst/>
            <a:cxnLst/>
            <a:rect l="l" t="t" r="r" b="b"/>
            <a:pathLst>
              <a:path w="223282" h="263944">
                <a:moveTo>
                  <a:pt x="0" y="31378"/>
                </a:moveTo>
                <a:lnTo>
                  <a:pt x="56835" y="0"/>
                </a:lnTo>
                <a:lnTo>
                  <a:pt x="58188" y="0"/>
                </a:lnTo>
                <a:lnTo>
                  <a:pt x="63601" y="1845"/>
                </a:lnTo>
                <a:lnTo>
                  <a:pt x="67661" y="3691"/>
                </a:lnTo>
                <a:lnTo>
                  <a:pt x="73074" y="5537"/>
                </a:lnTo>
                <a:lnTo>
                  <a:pt x="78487" y="9228"/>
                </a:lnTo>
                <a:lnTo>
                  <a:pt x="85253" y="12920"/>
                </a:lnTo>
                <a:lnTo>
                  <a:pt x="90666" y="16611"/>
                </a:lnTo>
                <a:lnTo>
                  <a:pt x="97432" y="22148"/>
                </a:lnTo>
                <a:lnTo>
                  <a:pt x="105551" y="27686"/>
                </a:lnTo>
                <a:lnTo>
                  <a:pt x="113670" y="36915"/>
                </a:lnTo>
                <a:lnTo>
                  <a:pt x="120437" y="44298"/>
                </a:lnTo>
                <a:lnTo>
                  <a:pt x="128556" y="55372"/>
                </a:lnTo>
                <a:lnTo>
                  <a:pt x="136675" y="64601"/>
                </a:lnTo>
                <a:lnTo>
                  <a:pt x="146148" y="77521"/>
                </a:lnTo>
                <a:lnTo>
                  <a:pt x="152914" y="88596"/>
                </a:lnTo>
                <a:lnTo>
                  <a:pt x="161033" y="103362"/>
                </a:lnTo>
                <a:lnTo>
                  <a:pt x="167799" y="118128"/>
                </a:lnTo>
                <a:lnTo>
                  <a:pt x="175919" y="132895"/>
                </a:lnTo>
                <a:lnTo>
                  <a:pt x="181332" y="147661"/>
                </a:lnTo>
                <a:lnTo>
                  <a:pt x="188098" y="164272"/>
                </a:lnTo>
                <a:lnTo>
                  <a:pt x="193511" y="179038"/>
                </a:lnTo>
                <a:lnTo>
                  <a:pt x="200277" y="195650"/>
                </a:lnTo>
                <a:lnTo>
                  <a:pt x="204337" y="206725"/>
                </a:lnTo>
                <a:lnTo>
                  <a:pt x="209749" y="221491"/>
                </a:lnTo>
                <a:lnTo>
                  <a:pt x="212456" y="232566"/>
                </a:lnTo>
                <a:lnTo>
                  <a:pt x="216516" y="243640"/>
                </a:lnTo>
                <a:lnTo>
                  <a:pt x="217869" y="251024"/>
                </a:lnTo>
                <a:lnTo>
                  <a:pt x="220575" y="258406"/>
                </a:lnTo>
                <a:lnTo>
                  <a:pt x="221928" y="262098"/>
                </a:lnTo>
                <a:lnTo>
                  <a:pt x="223282" y="263944"/>
                </a:lnTo>
                <a:lnTo>
                  <a:pt x="0" y="31378"/>
                </a:lnTo>
                <a:close/>
              </a:path>
            </a:pathLst>
          </a:custGeom>
          <a:ln w="1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8997" y="5362397"/>
            <a:ext cx="488513" cy="524196"/>
          </a:xfrm>
          <a:custGeom>
            <a:avLst/>
            <a:gdLst/>
            <a:ahLst/>
            <a:cxnLst/>
            <a:rect l="l" t="t" r="r" b="b"/>
            <a:pathLst>
              <a:path w="488513" h="524196">
                <a:moveTo>
                  <a:pt x="186744" y="347003"/>
                </a:moveTo>
                <a:lnTo>
                  <a:pt x="178625" y="339620"/>
                </a:lnTo>
                <a:lnTo>
                  <a:pt x="171859" y="335928"/>
                </a:lnTo>
                <a:lnTo>
                  <a:pt x="165093" y="334083"/>
                </a:lnTo>
                <a:lnTo>
                  <a:pt x="161033" y="334083"/>
                </a:lnTo>
                <a:lnTo>
                  <a:pt x="155620" y="335928"/>
                </a:lnTo>
                <a:lnTo>
                  <a:pt x="155620" y="337774"/>
                </a:lnTo>
                <a:lnTo>
                  <a:pt x="89312" y="359923"/>
                </a:lnTo>
                <a:lnTo>
                  <a:pt x="87959" y="358078"/>
                </a:lnTo>
                <a:lnTo>
                  <a:pt x="85253" y="350695"/>
                </a:lnTo>
                <a:lnTo>
                  <a:pt x="81193" y="341466"/>
                </a:lnTo>
                <a:lnTo>
                  <a:pt x="75780" y="330391"/>
                </a:lnTo>
                <a:lnTo>
                  <a:pt x="69014" y="313779"/>
                </a:lnTo>
                <a:lnTo>
                  <a:pt x="62248" y="295322"/>
                </a:lnTo>
                <a:lnTo>
                  <a:pt x="54128" y="276864"/>
                </a:lnTo>
                <a:lnTo>
                  <a:pt x="47362" y="256561"/>
                </a:lnTo>
                <a:lnTo>
                  <a:pt x="37890" y="232566"/>
                </a:lnTo>
                <a:lnTo>
                  <a:pt x="29770" y="210417"/>
                </a:lnTo>
                <a:lnTo>
                  <a:pt x="23004" y="186422"/>
                </a:lnTo>
                <a:lnTo>
                  <a:pt x="16238" y="166118"/>
                </a:lnTo>
                <a:lnTo>
                  <a:pt x="9472" y="142123"/>
                </a:lnTo>
                <a:lnTo>
                  <a:pt x="5412" y="119974"/>
                </a:lnTo>
                <a:lnTo>
                  <a:pt x="1353" y="99671"/>
                </a:lnTo>
                <a:lnTo>
                  <a:pt x="1353" y="83059"/>
                </a:lnTo>
                <a:lnTo>
                  <a:pt x="0" y="64601"/>
                </a:lnTo>
                <a:lnTo>
                  <a:pt x="1353" y="47989"/>
                </a:lnTo>
                <a:lnTo>
                  <a:pt x="2706" y="35069"/>
                </a:lnTo>
                <a:lnTo>
                  <a:pt x="8119" y="25840"/>
                </a:lnTo>
                <a:lnTo>
                  <a:pt x="12179" y="14766"/>
                </a:lnTo>
                <a:lnTo>
                  <a:pt x="18945" y="9228"/>
                </a:lnTo>
                <a:lnTo>
                  <a:pt x="25711" y="1845"/>
                </a:lnTo>
                <a:lnTo>
                  <a:pt x="35183" y="0"/>
                </a:lnTo>
                <a:lnTo>
                  <a:pt x="55482" y="0"/>
                </a:lnTo>
                <a:lnTo>
                  <a:pt x="64954" y="1845"/>
                </a:lnTo>
                <a:lnTo>
                  <a:pt x="77133" y="9228"/>
                </a:lnTo>
                <a:lnTo>
                  <a:pt x="89312" y="14766"/>
                </a:lnTo>
                <a:lnTo>
                  <a:pt x="102845" y="25840"/>
                </a:lnTo>
                <a:lnTo>
                  <a:pt x="116377" y="36915"/>
                </a:lnTo>
                <a:lnTo>
                  <a:pt x="129909" y="49835"/>
                </a:lnTo>
                <a:lnTo>
                  <a:pt x="142088" y="62755"/>
                </a:lnTo>
                <a:lnTo>
                  <a:pt x="155620" y="79367"/>
                </a:lnTo>
                <a:lnTo>
                  <a:pt x="169153" y="94133"/>
                </a:lnTo>
                <a:lnTo>
                  <a:pt x="182685" y="112591"/>
                </a:lnTo>
                <a:lnTo>
                  <a:pt x="194864" y="129203"/>
                </a:lnTo>
                <a:lnTo>
                  <a:pt x="207043" y="147661"/>
                </a:lnTo>
                <a:lnTo>
                  <a:pt x="217869" y="166118"/>
                </a:lnTo>
                <a:lnTo>
                  <a:pt x="230048" y="184576"/>
                </a:lnTo>
                <a:lnTo>
                  <a:pt x="239520" y="201188"/>
                </a:lnTo>
                <a:lnTo>
                  <a:pt x="248993" y="215954"/>
                </a:lnTo>
                <a:lnTo>
                  <a:pt x="255759" y="230720"/>
                </a:lnTo>
                <a:lnTo>
                  <a:pt x="263878" y="243640"/>
                </a:lnTo>
                <a:lnTo>
                  <a:pt x="269291" y="252869"/>
                </a:lnTo>
                <a:lnTo>
                  <a:pt x="273351" y="260252"/>
                </a:lnTo>
                <a:lnTo>
                  <a:pt x="276057" y="265789"/>
                </a:lnTo>
                <a:lnTo>
                  <a:pt x="277410" y="267635"/>
                </a:lnTo>
                <a:lnTo>
                  <a:pt x="347778" y="262098"/>
                </a:lnTo>
                <a:lnTo>
                  <a:pt x="350485" y="262098"/>
                </a:lnTo>
                <a:lnTo>
                  <a:pt x="357251" y="267635"/>
                </a:lnTo>
                <a:lnTo>
                  <a:pt x="359957" y="269481"/>
                </a:lnTo>
                <a:lnTo>
                  <a:pt x="365370" y="276864"/>
                </a:lnTo>
                <a:lnTo>
                  <a:pt x="372136" y="280556"/>
                </a:lnTo>
                <a:lnTo>
                  <a:pt x="378902" y="287939"/>
                </a:lnTo>
                <a:lnTo>
                  <a:pt x="385668" y="295322"/>
                </a:lnTo>
                <a:lnTo>
                  <a:pt x="393788" y="302705"/>
                </a:lnTo>
                <a:lnTo>
                  <a:pt x="400554" y="311934"/>
                </a:lnTo>
                <a:lnTo>
                  <a:pt x="410026" y="323008"/>
                </a:lnTo>
                <a:lnTo>
                  <a:pt x="416793" y="332237"/>
                </a:lnTo>
                <a:lnTo>
                  <a:pt x="424912" y="345157"/>
                </a:lnTo>
                <a:lnTo>
                  <a:pt x="433031" y="358078"/>
                </a:lnTo>
                <a:lnTo>
                  <a:pt x="441151" y="372844"/>
                </a:lnTo>
                <a:lnTo>
                  <a:pt x="447917" y="385764"/>
                </a:lnTo>
                <a:lnTo>
                  <a:pt x="454683" y="398684"/>
                </a:lnTo>
                <a:lnTo>
                  <a:pt x="458743" y="411605"/>
                </a:lnTo>
                <a:lnTo>
                  <a:pt x="464155" y="424525"/>
                </a:lnTo>
                <a:lnTo>
                  <a:pt x="468215" y="437445"/>
                </a:lnTo>
                <a:lnTo>
                  <a:pt x="472275" y="452212"/>
                </a:lnTo>
                <a:lnTo>
                  <a:pt x="476334" y="461440"/>
                </a:lnTo>
                <a:lnTo>
                  <a:pt x="479041" y="474361"/>
                </a:lnTo>
                <a:lnTo>
                  <a:pt x="480394" y="483590"/>
                </a:lnTo>
                <a:lnTo>
                  <a:pt x="483101" y="492818"/>
                </a:lnTo>
                <a:lnTo>
                  <a:pt x="484454" y="500201"/>
                </a:lnTo>
                <a:lnTo>
                  <a:pt x="485807" y="509430"/>
                </a:lnTo>
                <a:lnTo>
                  <a:pt x="487160" y="518659"/>
                </a:lnTo>
                <a:lnTo>
                  <a:pt x="488513" y="524196"/>
                </a:lnTo>
                <a:lnTo>
                  <a:pt x="235460" y="524196"/>
                </a:lnTo>
                <a:lnTo>
                  <a:pt x="234107" y="518659"/>
                </a:lnTo>
                <a:lnTo>
                  <a:pt x="231401" y="507584"/>
                </a:lnTo>
                <a:lnTo>
                  <a:pt x="230048" y="498356"/>
                </a:lnTo>
                <a:lnTo>
                  <a:pt x="228694" y="489127"/>
                </a:lnTo>
                <a:lnTo>
                  <a:pt x="225988" y="479898"/>
                </a:lnTo>
                <a:lnTo>
                  <a:pt x="224635" y="468823"/>
                </a:lnTo>
                <a:lnTo>
                  <a:pt x="221928" y="455903"/>
                </a:lnTo>
                <a:lnTo>
                  <a:pt x="219222" y="442983"/>
                </a:lnTo>
                <a:lnTo>
                  <a:pt x="216515" y="431908"/>
                </a:lnTo>
                <a:lnTo>
                  <a:pt x="213809" y="420834"/>
                </a:lnTo>
                <a:lnTo>
                  <a:pt x="209749" y="406067"/>
                </a:lnTo>
                <a:lnTo>
                  <a:pt x="207043" y="396839"/>
                </a:lnTo>
                <a:lnTo>
                  <a:pt x="202983" y="385764"/>
                </a:lnTo>
                <a:lnTo>
                  <a:pt x="201630" y="376535"/>
                </a:lnTo>
                <a:lnTo>
                  <a:pt x="196217" y="365461"/>
                </a:lnTo>
                <a:lnTo>
                  <a:pt x="193511" y="358078"/>
                </a:lnTo>
                <a:lnTo>
                  <a:pt x="189451" y="350695"/>
                </a:lnTo>
                <a:lnTo>
                  <a:pt x="186744" y="347003"/>
                </a:lnTo>
                <a:close/>
              </a:path>
            </a:pathLst>
          </a:custGeom>
          <a:solidFill>
            <a:srgbClr val="D99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8997" y="5362397"/>
            <a:ext cx="488513" cy="524196"/>
          </a:xfrm>
          <a:custGeom>
            <a:avLst/>
            <a:gdLst/>
            <a:ahLst/>
            <a:cxnLst/>
            <a:rect l="l" t="t" r="r" b="b"/>
            <a:pathLst>
              <a:path w="488513" h="524196">
                <a:moveTo>
                  <a:pt x="89312" y="359923"/>
                </a:moveTo>
                <a:lnTo>
                  <a:pt x="87959" y="358078"/>
                </a:lnTo>
                <a:lnTo>
                  <a:pt x="85253" y="350695"/>
                </a:lnTo>
                <a:lnTo>
                  <a:pt x="81193" y="341466"/>
                </a:lnTo>
                <a:lnTo>
                  <a:pt x="75780" y="330391"/>
                </a:lnTo>
                <a:lnTo>
                  <a:pt x="69014" y="313779"/>
                </a:lnTo>
                <a:lnTo>
                  <a:pt x="62248" y="295322"/>
                </a:lnTo>
                <a:lnTo>
                  <a:pt x="54128" y="276864"/>
                </a:lnTo>
                <a:lnTo>
                  <a:pt x="47362" y="256561"/>
                </a:lnTo>
                <a:lnTo>
                  <a:pt x="37890" y="232566"/>
                </a:lnTo>
                <a:lnTo>
                  <a:pt x="29770" y="210417"/>
                </a:lnTo>
                <a:lnTo>
                  <a:pt x="23004" y="186422"/>
                </a:lnTo>
                <a:lnTo>
                  <a:pt x="16238" y="166118"/>
                </a:lnTo>
                <a:lnTo>
                  <a:pt x="9472" y="142123"/>
                </a:lnTo>
                <a:lnTo>
                  <a:pt x="5412" y="119974"/>
                </a:lnTo>
                <a:lnTo>
                  <a:pt x="1353" y="99671"/>
                </a:lnTo>
                <a:lnTo>
                  <a:pt x="1353" y="83059"/>
                </a:lnTo>
                <a:lnTo>
                  <a:pt x="0" y="64601"/>
                </a:lnTo>
                <a:lnTo>
                  <a:pt x="1353" y="47989"/>
                </a:lnTo>
                <a:lnTo>
                  <a:pt x="2706" y="35069"/>
                </a:lnTo>
                <a:lnTo>
                  <a:pt x="8119" y="25840"/>
                </a:lnTo>
                <a:lnTo>
                  <a:pt x="12179" y="14766"/>
                </a:lnTo>
                <a:lnTo>
                  <a:pt x="18945" y="9228"/>
                </a:lnTo>
                <a:lnTo>
                  <a:pt x="25711" y="1845"/>
                </a:lnTo>
                <a:lnTo>
                  <a:pt x="35183" y="0"/>
                </a:lnTo>
                <a:lnTo>
                  <a:pt x="43303" y="0"/>
                </a:lnTo>
                <a:lnTo>
                  <a:pt x="55482" y="0"/>
                </a:lnTo>
                <a:lnTo>
                  <a:pt x="64954" y="1845"/>
                </a:lnTo>
                <a:lnTo>
                  <a:pt x="77133" y="9228"/>
                </a:lnTo>
                <a:lnTo>
                  <a:pt x="89312" y="14766"/>
                </a:lnTo>
                <a:lnTo>
                  <a:pt x="102845" y="25840"/>
                </a:lnTo>
                <a:lnTo>
                  <a:pt x="116377" y="36915"/>
                </a:lnTo>
                <a:lnTo>
                  <a:pt x="129909" y="49835"/>
                </a:lnTo>
                <a:lnTo>
                  <a:pt x="142088" y="62755"/>
                </a:lnTo>
                <a:lnTo>
                  <a:pt x="155620" y="79367"/>
                </a:lnTo>
                <a:lnTo>
                  <a:pt x="169153" y="94133"/>
                </a:lnTo>
                <a:lnTo>
                  <a:pt x="182685" y="112591"/>
                </a:lnTo>
                <a:lnTo>
                  <a:pt x="194864" y="129203"/>
                </a:lnTo>
                <a:lnTo>
                  <a:pt x="207043" y="147661"/>
                </a:lnTo>
                <a:lnTo>
                  <a:pt x="217869" y="166118"/>
                </a:lnTo>
                <a:lnTo>
                  <a:pt x="230048" y="184576"/>
                </a:lnTo>
                <a:lnTo>
                  <a:pt x="239520" y="201188"/>
                </a:lnTo>
                <a:lnTo>
                  <a:pt x="248993" y="215954"/>
                </a:lnTo>
                <a:lnTo>
                  <a:pt x="255759" y="230720"/>
                </a:lnTo>
                <a:lnTo>
                  <a:pt x="263878" y="243640"/>
                </a:lnTo>
                <a:lnTo>
                  <a:pt x="269291" y="252869"/>
                </a:lnTo>
                <a:lnTo>
                  <a:pt x="273351" y="260252"/>
                </a:lnTo>
                <a:lnTo>
                  <a:pt x="276057" y="265789"/>
                </a:lnTo>
                <a:lnTo>
                  <a:pt x="277410" y="267635"/>
                </a:lnTo>
                <a:lnTo>
                  <a:pt x="347778" y="262098"/>
                </a:lnTo>
                <a:lnTo>
                  <a:pt x="350485" y="262098"/>
                </a:lnTo>
                <a:lnTo>
                  <a:pt x="357251" y="267635"/>
                </a:lnTo>
                <a:lnTo>
                  <a:pt x="359957" y="269481"/>
                </a:lnTo>
                <a:lnTo>
                  <a:pt x="365370" y="276864"/>
                </a:lnTo>
                <a:lnTo>
                  <a:pt x="372136" y="280556"/>
                </a:lnTo>
                <a:lnTo>
                  <a:pt x="378902" y="287939"/>
                </a:lnTo>
                <a:lnTo>
                  <a:pt x="385668" y="295322"/>
                </a:lnTo>
                <a:lnTo>
                  <a:pt x="393788" y="302705"/>
                </a:lnTo>
                <a:lnTo>
                  <a:pt x="400554" y="311934"/>
                </a:lnTo>
                <a:lnTo>
                  <a:pt x="410026" y="323008"/>
                </a:lnTo>
                <a:lnTo>
                  <a:pt x="416793" y="332237"/>
                </a:lnTo>
                <a:lnTo>
                  <a:pt x="424912" y="345157"/>
                </a:lnTo>
                <a:lnTo>
                  <a:pt x="433031" y="358078"/>
                </a:lnTo>
                <a:lnTo>
                  <a:pt x="441151" y="372844"/>
                </a:lnTo>
                <a:lnTo>
                  <a:pt x="447917" y="385764"/>
                </a:lnTo>
                <a:lnTo>
                  <a:pt x="454683" y="398684"/>
                </a:lnTo>
                <a:lnTo>
                  <a:pt x="458743" y="411605"/>
                </a:lnTo>
                <a:lnTo>
                  <a:pt x="464155" y="424525"/>
                </a:lnTo>
                <a:lnTo>
                  <a:pt x="468215" y="437445"/>
                </a:lnTo>
                <a:lnTo>
                  <a:pt x="472275" y="452212"/>
                </a:lnTo>
                <a:lnTo>
                  <a:pt x="476334" y="461440"/>
                </a:lnTo>
                <a:lnTo>
                  <a:pt x="479041" y="474361"/>
                </a:lnTo>
                <a:lnTo>
                  <a:pt x="480394" y="483590"/>
                </a:lnTo>
                <a:lnTo>
                  <a:pt x="483101" y="492818"/>
                </a:lnTo>
                <a:lnTo>
                  <a:pt x="484454" y="500201"/>
                </a:lnTo>
                <a:lnTo>
                  <a:pt x="485807" y="509430"/>
                </a:lnTo>
                <a:lnTo>
                  <a:pt x="487160" y="518659"/>
                </a:lnTo>
                <a:lnTo>
                  <a:pt x="488513" y="524196"/>
                </a:lnTo>
                <a:lnTo>
                  <a:pt x="235460" y="524196"/>
                </a:lnTo>
                <a:lnTo>
                  <a:pt x="234107" y="518659"/>
                </a:lnTo>
                <a:lnTo>
                  <a:pt x="231401" y="507584"/>
                </a:lnTo>
                <a:lnTo>
                  <a:pt x="230048" y="498356"/>
                </a:lnTo>
                <a:lnTo>
                  <a:pt x="228694" y="489127"/>
                </a:lnTo>
                <a:lnTo>
                  <a:pt x="225988" y="479898"/>
                </a:lnTo>
                <a:lnTo>
                  <a:pt x="224635" y="468823"/>
                </a:lnTo>
                <a:lnTo>
                  <a:pt x="221928" y="455903"/>
                </a:lnTo>
                <a:lnTo>
                  <a:pt x="219222" y="442983"/>
                </a:lnTo>
                <a:lnTo>
                  <a:pt x="216515" y="431908"/>
                </a:lnTo>
                <a:lnTo>
                  <a:pt x="213809" y="420834"/>
                </a:lnTo>
                <a:lnTo>
                  <a:pt x="209749" y="406067"/>
                </a:lnTo>
                <a:lnTo>
                  <a:pt x="207043" y="396839"/>
                </a:lnTo>
                <a:lnTo>
                  <a:pt x="202983" y="385764"/>
                </a:lnTo>
                <a:lnTo>
                  <a:pt x="201630" y="376535"/>
                </a:lnTo>
                <a:lnTo>
                  <a:pt x="196217" y="365461"/>
                </a:lnTo>
                <a:lnTo>
                  <a:pt x="193511" y="358078"/>
                </a:lnTo>
                <a:lnTo>
                  <a:pt x="189451" y="350695"/>
                </a:lnTo>
                <a:lnTo>
                  <a:pt x="186744" y="347003"/>
                </a:lnTo>
                <a:lnTo>
                  <a:pt x="178625" y="339620"/>
                </a:lnTo>
                <a:lnTo>
                  <a:pt x="171859" y="335928"/>
                </a:lnTo>
                <a:lnTo>
                  <a:pt x="165093" y="334083"/>
                </a:lnTo>
                <a:lnTo>
                  <a:pt x="161033" y="334083"/>
                </a:lnTo>
                <a:lnTo>
                  <a:pt x="155620" y="335928"/>
                </a:lnTo>
                <a:lnTo>
                  <a:pt x="155620" y="337774"/>
                </a:lnTo>
                <a:lnTo>
                  <a:pt x="89312" y="359923"/>
                </a:lnTo>
                <a:close/>
              </a:path>
            </a:pathLst>
          </a:custGeom>
          <a:ln w="15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006" y="4332461"/>
            <a:ext cx="744273" cy="924727"/>
          </a:xfrm>
          <a:custGeom>
            <a:avLst/>
            <a:gdLst/>
            <a:ahLst/>
            <a:cxnLst/>
            <a:rect l="l" t="t" r="r" b="b"/>
            <a:pathLst>
              <a:path w="744273" h="924727">
                <a:moveTo>
                  <a:pt x="741567" y="278710"/>
                </a:moveTo>
                <a:lnTo>
                  <a:pt x="680671" y="0"/>
                </a:lnTo>
                <a:lnTo>
                  <a:pt x="690144" y="18457"/>
                </a:lnTo>
                <a:lnTo>
                  <a:pt x="699617" y="36915"/>
                </a:lnTo>
                <a:lnTo>
                  <a:pt x="707736" y="57218"/>
                </a:lnTo>
                <a:lnTo>
                  <a:pt x="713149" y="75676"/>
                </a:lnTo>
                <a:lnTo>
                  <a:pt x="719915" y="94133"/>
                </a:lnTo>
                <a:lnTo>
                  <a:pt x="725328" y="114437"/>
                </a:lnTo>
                <a:lnTo>
                  <a:pt x="729387" y="134740"/>
                </a:lnTo>
                <a:lnTo>
                  <a:pt x="732094" y="151352"/>
                </a:lnTo>
                <a:lnTo>
                  <a:pt x="734800" y="169810"/>
                </a:lnTo>
                <a:lnTo>
                  <a:pt x="737507" y="186422"/>
                </a:lnTo>
                <a:lnTo>
                  <a:pt x="740213" y="204879"/>
                </a:lnTo>
                <a:lnTo>
                  <a:pt x="740213" y="247332"/>
                </a:lnTo>
                <a:lnTo>
                  <a:pt x="741567" y="256561"/>
                </a:lnTo>
                <a:lnTo>
                  <a:pt x="741567" y="275018"/>
                </a:lnTo>
                <a:lnTo>
                  <a:pt x="744273" y="265789"/>
                </a:lnTo>
                <a:lnTo>
                  <a:pt x="741567" y="278710"/>
                </a:lnTo>
                <a:close/>
              </a:path>
              <a:path w="744273" h="924727">
                <a:moveTo>
                  <a:pt x="744273" y="265789"/>
                </a:moveTo>
                <a:lnTo>
                  <a:pt x="741567" y="275018"/>
                </a:lnTo>
                <a:lnTo>
                  <a:pt x="741567" y="273172"/>
                </a:lnTo>
                <a:lnTo>
                  <a:pt x="744273" y="265789"/>
                </a:lnTo>
                <a:close/>
              </a:path>
              <a:path w="744273" h="924727">
                <a:moveTo>
                  <a:pt x="531817" y="-454057"/>
                </a:moveTo>
                <a:lnTo>
                  <a:pt x="531817" y="-465132"/>
                </a:lnTo>
                <a:lnTo>
                  <a:pt x="533170" y="-479898"/>
                </a:lnTo>
                <a:lnTo>
                  <a:pt x="534523" y="-487281"/>
                </a:lnTo>
                <a:lnTo>
                  <a:pt x="537230" y="-494664"/>
                </a:lnTo>
                <a:lnTo>
                  <a:pt x="538583" y="-503893"/>
                </a:lnTo>
                <a:lnTo>
                  <a:pt x="541289" y="-511276"/>
                </a:lnTo>
                <a:lnTo>
                  <a:pt x="542642" y="-524196"/>
                </a:lnTo>
                <a:lnTo>
                  <a:pt x="545349" y="-535271"/>
                </a:lnTo>
                <a:lnTo>
                  <a:pt x="545349" y="-546345"/>
                </a:lnTo>
                <a:lnTo>
                  <a:pt x="549409" y="-555574"/>
                </a:lnTo>
                <a:lnTo>
                  <a:pt x="552115" y="-568495"/>
                </a:lnTo>
                <a:lnTo>
                  <a:pt x="553468" y="-577723"/>
                </a:lnTo>
                <a:lnTo>
                  <a:pt x="556175" y="-590644"/>
                </a:lnTo>
                <a:lnTo>
                  <a:pt x="558881" y="-599873"/>
                </a:lnTo>
                <a:lnTo>
                  <a:pt x="560234" y="-610947"/>
                </a:lnTo>
                <a:lnTo>
                  <a:pt x="562941" y="-620176"/>
                </a:lnTo>
                <a:lnTo>
                  <a:pt x="565647" y="-627559"/>
                </a:lnTo>
                <a:lnTo>
                  <a:pt x="567001" y="-633096"/>
                </a:lnTo>
                <a:lnTo>
                  <a:pt x="569707" y="-642325"/>
                </a:lnTo>
                <a:lnTo>
                  <a:pt x="572413" y="-646017"/>
                </a:lnTo>
                <a:lnTo>
                  <a:pt x="875536" y="-511276"/>
                </a:lnTo>
                <a:lnTo>
                  <a:pt x="1399234" y="-465132"/>
                </a:lnTo>
                <a:lnTo>
                  <a:pt x="1600864" y="-592490"/>
                </a:lnTo>
                <a:lnTo>
                  <a:pt x="1607630" y="-592490"/>
                </a:lnTo>
                <a:lnTo>
                  <a:pt x="1615749" y="-588798"/>
                </a:lnTo>
                <a:lnTo>
                  <a:pt x="1622516" y="-586952"/>
                </a:lnTo>
                <a:lnTo>
                  <a:pt x="1631988" y="-583261"/>
                </a:lnTo>
                <a:lnTo>
                  <a:pt x="1641461" y="-577723"/>
                </a:lnTo>
                <a:lnTo>
                  <a:pt x="1653640" y="-572186"/>
                </a:lnTo>
                <a:lnTo>
                  <a:pt x="1665819" y="-566649"/>
                </a:lnTo>
                <a:lnTo>
                  <a:pt x="1679351" y="-561112"/>
                </a:lnTo>
                <a:lnTo>
                  <a:pt x="1692883" y="-555574"/>
                </a:lnTo>
                <a:lnTo>
                  <a:pt x="1706415" y="-546345"/>
                </a:lnTo>
                <a:lnTo>
                  <a:pt x="1719948" y="-537117"/>
                </a:lnTo>
                <a:lnTo>
                  <a:pt x="1733480" y="-527888"/>
                </a:lnTo>
                <a:lnTo>
                  <a:pt x="1748365" y="-518659"/>
                </a:lnTo>
                <a:lnTo>
                  <a:pt x="1763251" y="-505739"/>
                </a:lnTo>
                <a:lnTo>
                  <a:pt x="1776783" y="-494664"/>
                </a:lnTo>
                <a:lnTo>
                  <a:pt x="1790315" y="-481744"/>
                </a:lnTo>
                <a:lnTo>
                  <a:pt x="1803848" y="-470669"/>
                </a:lnTo>
                <a:lnTo>
                  <a:pt x="1817380" y="-455903"/>
                </a:lnTo>
                <a:lnTo>
                  <a:pt x="1828206" y="-444828"/>
                </a:lnTo>
                <a:lnTo>
                  <a:pt x="1840385" y="-431908"/>
                </a:lnTo>
                <a:lnTo>
                  <a:pt x="1849857" y="-418988"/>
                </a:lnTo>
                <a:lnTo>
                  <a:pt x="1860683" y="-406067"/>
                </a:lnTo>
                <a:lnTo>
                  <a:pt x="1868802" y="-396839"/>
                </a:lnTo>
                <a:lnTo>
                  <a:pt x="1878275" y="-385764"/>
                </a:lnTo>
                <a:lnTo>
                  <a:pt x="1885041" y="-376535"/>
                </a:lnTo>
                <a:lnTo>
                  <a:pt x="1891807" y="-367306"/>
                </a:lnTo>
                <a:lnTo>
                  <a:pt x="1899927" y="-356232"/>
                </a:lnTo>
                <a:lnTo>
                  <a:pt x="1902633" y="-352540"/>
                </a:lnTo>
                <a:lnTo>
                  <a:pt x="1901280" y="-352540"/>
                </a:lnTo>
                <a:lnTo>
                  <a:pt x="1897220" y="-354386"/>
                </a:lnTo>
                <a:lnTo>
                  <a:pt x="1891807" y="-359923"/>
                </a:lnTo>
                <a:lnTo>
                  <a:pt x="1885041" y="-361769"/>
                </a:lnTo>
                <a:lnTo>
                  <a:pt x="1874215" y="-367306"/>
                </a:lnTo>
                <a:lnTo>
                  <a:pt x="1864743" y="-370998"/>
                </a:lnTo>
                <a:lnTo>
                  <a:pt x="1851210" y="-376535"/>
                </a:lnTo>
                <a:lnTo>
                  <a:pt x="1839031" y="-380227"/>
                </a:lnTo>
                <a:lnTo>
                  <a:pt x="1822793" y="-385764"/>
                </a:lnTo>
                <a:lnTo>
                  <a:pt x="1806554" y="-389456"/>
                </a:lnTo>
                <a:lnTo>
                  <a:pt x="1788962" y="-394993"/>
                </a:lnTo>
                <a:lnTo>
                  <a:pt x="1772723" y="-396839"/>
                </a:lnTo>
                <a:lnTo>
                  <a:pt x="1753778" y="-398684"/>
                </a:lnTo>
                <a:lnTo>
                  <a:pt x="1715888" y="-398684"/>
                </a:lnTo>
                <a:lnTo>
                  <a:pt x="1696943" y="-393147"/>
                </a:lnTo>
                <a:lnTo>
                  <a:pt x="1676645" y="-389456"/>
                </a:lnTo>
                <a:lnTo>
                  <a:pt x="1656346" y="-383918"/>
                </a:lnTo>
                <a:lnTo>
                  <a:pt x="1636048" y="-376535"/>
                </a:lnTo>
                <a:lnTo>
                  <a:pt x="1619809" y="-367306"/>
                </a:lnTo>
                <a:lnTo>
                  <a:pt x="1599511" y="-358078"/>
                </a:lnTo>
                <a:lnTo>
                  <a:pt x="1583272" y="-348849"/>
                </a:lnTo>
                <a:lnTo>
                  <a:pt x="1567033" y="-337774"/>
                </a:lnTo>
                <a:lnTo>
                  <a:pt x="1554854" y="-324854"/>
                </a:lnTo>
                <a:lnTo>
                  <a:pt x="1541322" y="-315625"/>
                </a:lnTo>
                <a:lnTo>
                  <a:pt x="1531850" y="-306396"/>
                </a:lnTo>
                <a:lnTo>
                  <a:pt x="1521024" y="-295322"/>
                </a:lnTo>
                <a:lnTo>
                  <a:pt x="1515611" y="-284247"/>
                </a:lnTo>
                <a:lnTo>
                  <a:pt x="1511551" y="-276864"/>
                </a:lnTo>
                <a:lnTo>
                  <a:pt x="1510198" y="-269481"/>
                </a:lnTo>
                <a:lnTo>
                  <a:pt x="1511551" y="-262098"/>
                </a:lnTo>
                <a:lnTo>
                  <a:pt x="1518317" y="-256561"/>
                </a:lnTo>
                <a:lnTo>
                  <a:pt x="1525083" y="-254715"/>
                </a:lnTo>
                <a:lnTo>
                  <a:pt x="1535909" y="-252869"/>
                </a:lnTo>
                <a:lnTo>
                  <a:pt x="1549441" y="-254715"/>
                </a:lnTo>
                <a:lnTo>
                  <a:pt x="1567033" y="-254715"/>
                </a:lnTo>
                <a:lnTo>
                  <a:pt x="1585978" y="-258406"/>
                </a:lnTo>
                <a:lnTo>
                  <a:pt x="1606277" y="-260252"/>
                </a:lnTo>
                <a:lnTo>
                  <a:pt x="1627928" y="-263944"/>
                </a:lnTo>
                <a:lnTo>
                  <a:pt x="1652286" y="-267635"/>
                </a:lnTo>
                <a:lnTo>
                  <a:pt x="1673938" y="-271327"/>
                </a:lnTo>
                <a:lnTo>
                  <a:pt x="1699649" y="-276864"/>
                </a:lnTo>
                <a:lnTo>
                  <a:pt x="1722654" y="-278710"/>
                </a:lnTo>
                <a:lnTo>
                  <a:pt x="1747012" y="-278710"/>
                </a:lnTo>
                <a:lnTo>
                  <a:pt x="1770017" y="-282401"/>
                </a:lnTo>
                <a:lnTo>
                  <a:pt x="1793022" y="-280556"/>
                </a:lnTo>
                <a:lnTo>
                  <a:pt x="1813320" y="-278710"/>
                </a:lnTo>
                <a:lnTo>
                  <a:pt x="1834972" y="-273172"/>
                </a:lnTo>
                <a:lnTo>
                  <a:pt x="1852564" y="-269481"/>
                </a:lnTo>
                <a:lnTo>
                  <a:pt x="1867449" y="-260252"/>
                </a:lnTo>
                <a:lnTo>
                  <a:pt x="1880981" y="-252869"/>
                </a:lnTo>
                <a:lnTo>
                  <a:pt x="1894514" y="-241795"/>
                </a:lnTo>
                <a:lnTo>
                  <a:pt x="1905339" y="-232566"/>
                </a:lnTo>
                <a:lnTo>
                  <a:pt x="1916165" y="-219645"/>
                </a:lnTo>
                <a:lnTo>
                  <a:pt x="1924285" y="-206725"/>
                </a:lnTo>
                <a:lnTo>
                  <a:pt x="1932404" y="-193805"/>
                </a:lnTo>
                <a:lnTo>
                  <a:pt x="1936464" y="-182730"/>
                </a:lnTo>
                <a:lnTo>
                  <a:pt x="1941876" y="-171655"/>
                </a:lnTo>
                <a:lnTo>
                  <a:pt x="1945936" y="-162427"/>
                </a:lnTo>
                <a:lnTo>
                  <a:pt x="1948643" y="-151352"/>
                </a:lnTo>
                <a:lnTo>
                  <a:pt x="1949996" y="-143969"/>
                </a:lnTo>
                <a:lnTo>
                  <a:pt x="1952702" y="-138432"/>
                </a:lnTo>
                <a:lnTo>
                  <a:pt x="1954056" y="-134740"/>
                </a:lnTo>
                <a:lnTo>
                  <a:pt x="1954056" y="-131049"/>
                </a:lnTo>
                <a:lnTo>
                  <a:pt x="1952702" y="-134740"/>
                </a:lnTo>
                <a:lnTo>
                  <a:pt x="1947289" y="-138432"/>
                </a:lnTo>
                <a:lnTo>
                  <a:pt x="1940523" y="-143969"/>
                </a:lnTo>
                <a:lnTo>
                  <a:pt x="1932404" y="-149506"/>
                </a:lnTo>
                <a:lnTo>
                  <a:pt x="1925638" y="-153198"/>
                </a:lnTo>
                <a:lnTo>
                  <a:pt x="1920225" y="-156889"/>
                </a:lnTo>
                <a:lnTo>
                  <a:pt x="1913459" y="-158735"/>
                </a:lnTo>
                <a:lnTo>
                  <a:pt x="1906693" y="-162427"/>
                </a:lnTo>
                <a:lnTo>
                  <a:pt x="1898573" y="-167964"/>
                </a:lnTo>
                <a:lnTo>
                  <a:pt x="1890454" y="-167964"/>
                </a:lnTo>
                <a:lnTo>
                  <a:pt x="1880981" y="-171655"/>
                </a:lnTo>
                <a:lnTo>
                  <a:pt x="1874215" y="-171655"/>
                </a:lnTo>
                <a:lnTo>
                  <a:pt x="1863389" y="-173501"/>
                </a:lnTo>
                <a:lnTo>
                  <a:pt x="1853917" y="-175347"/>
                </a:lnTo>
                <a:lnTo>
                  <a:pt x="1802494" y="-175347"/>
                </a:lnTo>
                <a:lnTo>
                  <a:pt x="1794375" y="-173501"/>
                </a:lnTo>
                <a:lnTo>
                  <a:pt x="1770017" y="-173501"/>
                </a:lnTo>
                <a:lnTo>
                  <a:pt x="1765957" y="-171655"/>
                </a:lnTo>
                <a:lnTo>
                  <a:pt x="1756485" y="-169810"/>
                </a:lnTo>
                <a:lnTo>
                  <a:pt x="1753778" y="-167964"/>
                </a:lnTo>
                <a:lnTo>
                  <a:pt x="1760544" y="-167964"/>
                </a:lnTo>
                <a:lnTo>
                  <a:pt x="1767311" y="-164272"/>
                </a:lnTo>
                <a:lnTo>
                  <a:pt x="1776783" y="-158735"/>
                </a:lnTo>
                <a:lnTo>
                  <a:pt x="1787609" y="-153198"/>
                </a:lnTo>
                <a:lnTo>
                  <a:pt x="1801141" y="-145815"/>
                </a:lnTo>
                <a:lnTo>
                  <a:pt x="1816027" y="-138432"/>
                </a:lnTo>
                <a:lnTo>
                  <a:pt x="1833619" y="-129203"/>
                </a:lnTo>
                <a:lnTo>
                  <a:pt x="1848504" y="-121820"/>
                </a:lnTo>
                <a:lnTo>
                  <a:pt x="1866096" y="-112591"/>
                </a:lnTo>
                <a:lnTo>
                  <a:pt x="1882335" y="-101516"/>
                </a:lnTo>
                <a:lnTo>
                  <a:pt x="1899927" y="-90442"/>
                </a:lnTo>
                <a:lnTo>
                  <a:pt x="1913459" y="-81213"/>
                </a:lnTo>
                <a:lnTo>
                  <a:pt x="1926991" y="-70139"/>
                </a:lnTo>
                <a:lnTo>
                  <a:pt x="1940523" y="-60910"/>
                </a:lnTo>
                <a:lnTo>
                  <a:pt x="1952702" y="-49835"/>
                </a:lnTo>
                <a:lnTo>
                  <a:pt x="1959468" y="-42452"/>
                </a:lnTo>
                <a:lnTo>
                  <a:pt x="1966235" y="-33223"/>
                </a:lnTo>
                <a:lnTo>
                  <a:pt x="1970294" y="-23994"/>
                </a:lnTo>
                <a:lnTo>
                  <a:pt x="1974354" y="-14766"/>
                </a:lnTo>
                <a:lnTo>
                  <a:pt x="1975707" y="0"/>
                </a:lnTo>
                <a:lnTo>
                  <a:pt x="1975707" y="16611"/>
                </a:lnTo>
                <a:lnTo>
                  <a:pt x="1974354" y="31377"/>
                </a:lnTo>
                <a:lnTo>
                  <a:pt x="1971647" y="46144"/>
                </a:lnTo>
                <a:lnTo>
                  <a:pt x="1970294" y="53527"/>
                </a:lnTo>
                <a:lnTo>
                  <a:pt x="1970294" y="71984"/>
                </a:lnTo>
                <a:lnTo>
                  <a:pt x="1974354" y="81213"/>
                </a:lnTo>
                <a:lnTo>
                  <a:pt x="1975707" y="86750"/>
                </a:lnTo>
                <a:lnTo>
                  <a:pt x="1981120" y="94133"/>
                </a:lnTo>
                <a:lnTo>
                  <a:pt x="1986533" y="101516"/>
                </a:lnTo>
                <a:lnTo>
                  <a:pt x="1993299" y="110745"/>
                </a:lnTo>
                <a:lnTo>
                  <a:pt x="1998712" y="118128"/>
                </a:lnTo>
                <a:lnTo>
                  <a:pt x="2006831" y="127357"/>
                </a:lnTo>
                <a:lnTo>
                  <a:pt x="2013597" y="134740"/>
                </a:lnTo>
                <a:lnTo>
                  <a:pt x="2021717" y="142123"/>
                </a:lnTo>
                <a:lnTo>
                  <a:pt x="2028483" y="147661"/>
                </a:lnTo>
                <a:lnTo>
                  <a:pt x="2035249" y="155044"/>
                </a:lnTo>
                <a:lnTo>
                  <a:pt x="2042015" y="158735"/>
                </a:lnTo>
                <a:lnTo>
                  <a:pt x="2048781" y="164272"/>
                </a:lnTo>
                <a:lnTo>
                  <a:pt x="2056901" y="171655"/>
                </a:lnTo>
                <a:lnTo>
                  <a:pt x="2060960" y="173501"/>
                </a:lnTo>
                <a:lnTo>
                  <a:pt x="1916165" y="201188"/>
                </a:lnTo>
                <a:lnTo>
                  <a:pt x="1603570" y="-129203"/>
                </a:lnTo>
                <a:lnTo>
                  <a:pt x="1105584" y="-125511"/>
                </a:lnTo>
                <a:lnTo>
                  <a:pt x="830879" y="723539"/>
                </a:lnTo>
                <a:lnTo>
                  <a:pt x="495280" y="1151756"/>
                </a:lnTo>
                <a:lnTo>
                  <a:pt x="246286" y="837976"/>
                </a:lnTo>
                <a:lnTo>
                  <a:pt x="131262" y="791832"/>
                </a:lnTo>
                <a:lnTo>
                  <a:pt x="37890" y="876737"/>
                </a:lnTo>
                <a:lnTo>
                  <a:pt x="0" y="841668"/>
                </a:lnTo>
                <a:lnTo>
                  <a:pt x="0" y="837976"/>
                </a:lnTo>
                <a:lnTo>
                  <a:pt x="4059" y="826901"/>
                </a:lnTo>
                <a:lnTo>
                  <a:pt x="5412" y="819518"/>
                </a:lnTo>
                <a:lnTo>
                  <a:pt x="9472" y="812135"/>
                </a:lnTo>
                <a:lnTo>
                  <a:pt x="13532" y="802907"/>
                </a:lnTo>
                <a:lnTo>
                  <a:pt x="18945" y="795524"/>
                </a:lnTo>
                <a:lnTo>
                  <a:pt x="23004" y="786295"/>
                </a:lnTo>
                <a:lnTo>
                  <a:pt x="29770" y="777066"/>
                </a:lnTo>
                <a:lnTo>
                  <a:pt x="36537" y="767837"/>
                </a:lnTo>
                <a:lnTo>
                  <a:pt x="44656" y="760454"/>
                </a:lnTo>
                <a:lnTo>
                  <a:pt x="52775" y="751225"/>
                </a:lnTo>
                <a:lnTo>
                  <a:pt x="62248" y="745688"/>
                </a:lnTo>
                <a:lnTo>
                  <a:pt x="71720" y="740151"/>
                </a:lnTo>
                <a:lnTo>
                  <a:pt x="83899" y="736459"/>
                </a:lnTo>
                <a:lnTo>
                  <a:pt x="94725" y="732768"/>
                </a:lnTo>
                <a:lnTo>
                  <a:pt x="106904" y="730922"/>
                </a:lnTo>
                <a:lnTo>
                  <a:pt x="119083" y="729076"/>
                </a:lnTo>
                <a:lnTo>
                  <a:pt x="132616" y="730922"/>
                </a:lnTo>
                <a:lnTo>
                  <a:pt x="144795" y="730922"/>
                </a:lnTo>
                <a:lnTo>
                  <a:pt x="158327" y="734613"/>
                </a:lnTo>
                <a:lnTo>
                  <a:pt x="170506" y="736459"/>
                </a:lnTo>
                <a:lnTo>
                  <a:pt x="184038" y="741996"/>
                </a:lnTo>
                <a:lnTo>
                  <a:pt x="193511" y="745688"/>
                </a:lnTo>
                <a:lnTo>
                  <a:pt x="204336" y="747534"/>
                </a:lnTo>
                <a:lnTo>
                  <a:pt x="213809" y="751225"/>
                </a:lnTo>
                <a:lnTo>
                  <a:pt x="223282" y="754917"/>
                </a:lnTo>
                <a:lnTo>
                  <a:pt x="228694" y="756762"/>
                </a:lnTo>
                <a:lnTo>
                  <a:pt x="234107" y="760454"/>
                </a:lnTo>
                <a:lnTo>
                  <a:pt x="236814" y="762300"/>
                </a:lnTo>
                <a:lnTo>
                  <a:pt x="239520" y="762300"/>
                </a:lnTo>
                <a:lnTo>
                  <a:pt x="318007" y="760454"/>
                </a:lnTo>
                <a:lnTo>
                  <a:pt x="497986" y="994866"/>
                </a:lnTo>
                <a:lnTo>
                  <a:pt x="369430" y="753071"/>
                </a:lnTo>
                <a:lnTo>
                  <a:pt x="365370" y="745688"/>
                </a:lnTo>
                <a:lnTo>
                  <a:pt x="358604" y="732768"/>
                </a:lnTo>
                <a:lnTo>
                  <a:pt x="350485" y="723539"/>
                </a:lnTo>
                <a:lnTo>
                  <a:pt x="343719" y="716156"/>
                </a:lnTo>
                <a:lnTo>
                  <a:pt x="336952" y="710618"/>
                </a:lnTo>
                <a:lnTo>
                  <a:pt x="331539" y="706927"/>
                </a:lnTo>
                <a:lnTo>
                  <a:pt x="324773" y="703235"/>
                </a:lnTo>
                <a:lnTo>
                  <a:pt x="318007" y="699544"/>
                </a:lnTo>
                <a:lnTo>
                  <a:pt x="309888" y="695852"/>
                </a:lnTo>
                <a:lnTo>
                  <a:pt x="301769" y="692161"/>
                </a:lnTo>
                <a:lnTo>
                  <a:pt x="292296" y="688469"/>
                </a:lnTo>
                <a:lnTo>
                  <a:pt x="284177" y="686623"/>
                </a:lnTo>
                <a:lnTo>
                  <a:pt x="276057" y="682932"/>
                </a:lnTo>
                <a:lnTo>
                  <a:pt x="266585" y="681086"/>
                </a:lnTo>
                <a:lnTo>
                  <a:pt x="257112" y="679240"/>
                </a:lnTo>
                <a:lnTo>
                  <a:pt x="250346" y="679240"/>
                </a:lnTo>
                <a:lnTo>
                  <a:pt x="242227" y="675549"/>
                </a:lnTo>
                <a:lnTo>
                  <a:pt x="235461" y="673703"/>
                </a:lnTo>
                <a:lnTo>
                  <a:pt x="228694" y="671857"/>
                </a:lnTo>
                <a:lnTo>
                  <a:pt x="223282" y="671857"/>
                </a:lnTo>
                <a:lnTo>
                  <a:pt x="215162" y="670012"/>
                </a:lnTo>
                <a:lnTo>
                  <a:pt x="212456" y="670012"/>
                </a:lnTo>
                <a:lnTo>
                  <a:pt x="213809" y="668166"/>
                </a:lnTo>
                <a:lnTo>
                  <a:pt x="217869" y="662629"/>
                </a:lnTo>
                <a:lnTo>
                  <a:pt x="223282" y="653400"/>
                </a:lnTo>
                <a:lnTo>
                  <a:pt x="234107" y="644171"/>
                </a:lnTo>
                <a:lnTo>
                  <a:pt x="243580" y="629405"/>
                </a:lnTo>
                <a:lnTo>
                  <a:pt x="258465" y="612793"/>
                </a:lnTo>
                <a:lnTo>
                  <a:pt x="273351" y="594335"/>
                </a:lnTo>
                <a:lnTo>
                  <a:pt x="290943" y="572186"/>
                </a:lnTo>
                <a:lnTo>
                  <a:pt x="307181" y="548191"/>
                </a:lnTo>
                <a:lnTo>
                  <a:pt x="324773" y="522351"/>
                </a:lnTo>
                <a:lnTo>
                  <a:pt x="343719" y="492818"/>
                </a:lnTo>
                <a:lnTo>
                  <a:pt x="364017" y="461440"/>
                </a:lnTo>
                <a:lnTo>
                  <a:pt x="381609" y="428217"/>
                </a:lnTo>
                <a:lnTo>
                  <a:pt x="400554" y="394993"/>
                </a:lnTo>
                <a:lnTo>
                  <a:pt x="418146" y="359923"/>
                </a:lnTo>
                <a:lnTo>
                  <a:pt x="438444" y="324854"/>
                </a:lnTo>
                <a:lnTo>
                  <a:pt x="451976" y="286093"/>
                </a:lnTo>
                <a:lnTo>
                  <a:pt x="468215" y="247332"/>
                </a:lnTo>
                <a:lnTo>
                  <a:pt x="481747" y="208571"/>
                </a:lnTo>
                <a:lnTo>
                  <a:pt x="496633" y="171655"/>
                </a:lnTo>
                <a:lnTo>
                  <a:pt x="507459" y="132894"/>
                </a:lnTo>
                <a:lnTo>
                  <a:pt x="519638" y="95979"/>
                </a:lnTo>
                <a:lnTo>
                  <a:pt x="530463" y="59064"/>
                </a:lnTo>
                <a:lnTo>
                  <a:pt x="539936" y="25840"/>
                </a:lnTo>
                <a:lnTo>
                  <a:pt x="546702" y="-5537"/>
                </a:lnTo>
                <a:lnTo>
                  <a:pt x="554822" y="-35069"/>
                </a:lnTo>
                <a:lnTo>
                  <a:pt x="560234" y="-60910"/>
                </a:lnTo>
                <a:lnTo>
                  <a:pt x="565647" y="-81213"/>
                </a:lnTo>
                <a:lnTo>
                  <a:pt x="569707" y="-99671"/>
                </a:lnTo>
                <a:lnTo>
                  <a:pt x="572413" y="-112591"/>
                </a:lnTo>
                <a:lnTo>
                  <a:pt x="575120" y="-121820"/>
                </a:lnTo>
                <a:lnTo>
                  <a:pt x="576473" y="-121820"/>
                </a:lnTo>
                <a:lnTo>
                  <a:pt x="579180" y="-119974"/>
                </a:lnTo>
                <a:lnTo>
                  <a:pt x="584592" y="-116283"/>
                </a:lnTo>
                <a:lnTo>
                  <a:pt x="591359" y="-110745"/>
                </a:lnTo>
                <a:lnTo>
                  <a:pt x="598125" y="-103362"/>
                </a:lnTo>
                <a:lnTo>
                  <a:pt x="606244" y="-94133"/>
                </a:lnTo>
                <a:lnTo>
                  <a:pt x="615717" y="-84905"/>
                </a:lnTo>
                <a:lnTo>
                  <a:pt x="626542" y="-71984"/>
                </a:lnTo>
                <a:lnTo>
                  <a:pt x="637368" y="-60910"/>
                </a:lnTo>
                <a:lnTo>
                  <a:pt x="646841" y="-46144"/>
                </a:lnTo>
                <a:lnTo>
                  <a:pt x="659020" y="-31377"/>
                </a:lnTo>
                <a:lnTo>
                  <a:pt x="669846" y="-14766"/>
                </a:lnTo>
                <a:lnTo>
                  <a:pt x="680671" y="0"/>
                </a:lnTo>
                <a:lnTo>
                  <a:pt x="741567" y="278710"/>
                </a:lnTo>
                <a:lnTo>
                  <a:pt x="744273" y="265789"/>
                </a:lnTo>
                <a:lnTo>
                  <a:pt x="746979" y="252869"/>
                </a:lnTo>
                <a:lnTo>
                  <a:pt x="752392" y="234411"/>
                </a:lnTo>
                <a:lnTo>
                  <a:pt x="756452" y="210417"/>
                </a:lnTo>
                <a:lnTo>
                  <a:pt x="760512" y="186422"/>
                </a:lnTo>
                <a:lnTo>
                  <a:pt x="765925" y="158735"/>
                </a:lnTo>
                <a:lnTo>
                  <a:pt x="771337" y="131049"/>
                </a:lnTo>
                <a:lnTo>
                  <a:pt x="774044" y="99671"/>
                </a:lnTo>
                <a:lnTo>
                  <a:pt x="775397" y="70139"/>
                </a:lnTo>
                <a:lnTo>
                  <a:pt x="774044" y="36915"/>
                </a:lnTo>
                <a:lnTo>
                  <a:pt x="774044" y="7383"/>
                </a:lnTo>
                <a:lnTo>
                  <a:pt x="769984" y="-22149"/>
                </a:lnTo>
                <a:lnTo>
                  <a:pt x="763218" y="-47989"/>
                </a:lnTo>
                <a:lnTo>
                  <a:pt x="753745" y="-73830"/>
                </a:lnTo>
                <a:lnTo>
                  <a:pt x="741567" y="-94133"/>
                </a:lnTo>
                <a:lnTo>
                  <a:pt x="729387" y="-112591"/>
                </a:lnTo>
                <a:lnTo>
                  <a:pt x="723975" y="-121820"/>
                </a:lnTo>
                <a:lnTo>
                  <a:pt x="722621" y="-131049"/>
                </a:lnTo>
                <a:lnTo>
                  <a:pt x="726681" y="-132894"/>
                </a:lnTo>
                <a:lnTo>
                  <a:pt x="733447" y="-134740"/>
                </a:lnTo>
                <a:lnTo>
                  <a:pt x="745626" y="-132894"/>
                </a:lnTo>
                <a:lnTo>
                  <a:pt x="757805" y="-129203"/>
                </a:lnTo>
                <a:lnTo>
                  <a:pt x="772691" y="-121820"/>
                </a:lnTo>
                <a:lnTo>
                  <a:pt x="786223" y="-118128"/>
                </a:lnTo>
                <a:lnTo>
                  <a:pt x="801108" y="-110745"/>
                </a:lnTo>
                <a:lnTo>
                  <a:pt x="813287" y="-103362"/>
                </a:lnTo>
                <a:lnTo>
                  <a:pt x="826820" y="-97825"/>
                </a:lnTo>
                <a:lnTo>
                  <a:pt x="836292" y="-94133"/>
                </a:lnTo>
                <a:lnTo>
                  <a:pt x="843058" y="-92288"/>
                </a:lnTo>
                <a:lnTo>
                  <a:pt x="845765" y="-92288"/>
                </a:lnTo>
                <a:lnTo>
                  <a:pt x="844412" y="-94133"/>
                </a:lnTo>
                <a:lnTo>
                  <a:pt x="838998" y="-101516"/>
                </a:lnTo>
                <a:lnTo>
                  <a:pt x="836292" y="-112591"/>
                </a:lnTo>
                <a:lnTo>
                  <a:pt x="833586" y="-125511"/>
                </a:lnTo>
                <a:lnTo>
                  <a:pt x="832233" y="-140278"/>
                </a:lnTo>
                <a:lnTo>
                  <a:pt x="829526" y="-160581"/>
                </a:lnTo>
                <a:lnTo>
                  <a:pt x="828173" y="-180884"/>
                </a:lnTo>
                <a:lnTo>
                  <a:pt x="828173" y="-225183"/>
                </a:lnTo>
                <a:lnTo>
                  <a:pt x="825466" y="-249178"/>
                </a:lnTo>
                <a:lnTo>
                  <a:pt x="822760" y="-271327"/>
                </a:lnTo>
                <a:lnTo>
                  <a:pt x="820054" y="-295322"/>
                </a:lnTo>
                <a:lnTo>
                  <a:pt x="817347" y="-315625"/>
                </a:lnTo>
                <a:lnTo>
                  <a:pt x="811934" y="-334083"/>
                </a:lnTo>
                <a:lnTo>
                  <a:pt x="806521" y="-350695"/>
                </a:lnTo>
                <a:lnTo>
                  <a:pt x="798402" y="-365461"/>
                </a:lnTo>
                <a:lnTo>
                  <a:pt x="790283" y="-374689"/>
                </a:lnTo>
                <a:lnTo>
                  <a:pt x="776750" y="-383918"/>
                </a:lnTo>
                <a:lnTo>
                  <a:pt x="761865" y="-393147"/>
                </a:lnTo>
                <a:lnTo>
                  <a:pt x="744273" y="-400530"/>
                </a:lnTo>
                <a:lnTo>
                  <a:pt x="725328" y="-406067"/>
                </a:lnTo>
                <a:lnTo>
                  <a:pt x="703676" y="-411605"/>
                </a:lnTo>
                <a:lnTo>
                  <a:pt x="682025" y="-417142"/>
                </a:lnTo>
                <a:lnTo>
                  <a:pt x="660373" y="-420834"/>
                </a:lnTo>
                <a:lnTo>
                  <a:pt x="638721" y="-424525"/>
                </a:lnTo>
                <a:lnTo>
                  <a:pt x="615717" y="-428217"/>
                </a:lnTo>
                <a:lnTo>
                  <a:pt x="596771" y="-430062"/>
                </a:lnTo>
                <a:lnTo>
                  <a:pt x="577826" y="-433754"/>
                </a:lnTo>
                <a:lnTo>
                  <a:pt x="562941" y="-435600"/>
                </a:lnTo>
                <a:lnTo>
                  <a:pt x="531817" y="-435600"/>
                </a:lnTo>
                <a:lnTo>
                  <a:pt x="530463" y="-437445"/>
                </a:lnTo>
                <a:lnTo>
                  <a:pt x="530463" y="-446674"/>
                </a:lnTo>
                <a:lnTo>
                  <a:pt x="531817" y="-454057"/>
                </a:lnTo>
                <a:close/>
              </a:path>
            </a:pathLst>
          </a:custGeom>
          <a:solidFill>
            <a:srgbClr val="9BB7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5006" y="3686443"/>
            <a:ext cx="2060960" cy="1797773"/>
          </a:xfrm>
          <a:custGeom>
            <a:avLst/>
            <a:gdLst/>
            <a:ahLst/>
            <a:cxnLst/>
            <a:rect l="l" t="t" r="r" b="b"/>
            <a:pathLst>
              <a:path w="2060960" h="1797773">
                <a:moveTo>
                  <a:pt x="572413" y="0"/>
                </a:moveTo>
                <a:lnTo>
                  <a:pt x="569707" y="3691"/>
                </a:lnTo>
                <a:lnTo>
                  <a:pt x="567001" y="12920"/>
                </a:lnTo>
                <a:lnTo>
                  <a:pt x="565647" y="18458"/>
                </a:lnTo>
                <a:lnTo>
                  <a:pt x="562941" y="25841"/>
                </a:lnTo>
                <a:lnTo>
                  <a:pt x="560234" y="35069"/>
                </a:lnTo>
                <a:lnTo>
                  <a:pt x="558881" y="46144"/>
                </a:lnTo>
                <a:lnTo>
                  <a:pt x="556175" y="55373"/>
                </a:lnTo>
                <a:lnTo>
                  <a:pt x="553468" y="68293"/>
                </a:lnTo>
                <a:lnTo>
                  <a:pt x="552115" y="77522"/>
                </a:lnTo>
                <a:lnTo>
                  <a:pt x="549409" y="90442"/>
                </a:lnTo>
                <a:lnTo>
                  <a:pt x="545349" y="99671"/>
                </a:lnTo>
                <a:lnTo>
                  <a:pt x="545349" y="110746"/>
                </a:lnTo>
                <a:lnTo>
                  <a:pt x="542642" y="121820"/>
                </a:lnTo>
                <a:lnTo>
                  <a:pt x="541289" y="134741"/>
                </a:lnTo>
                <a:lnTo>
                  <a:pt x="538583" y="142124"/>
                </a:lnTo>
                <a:lnTo>
                  <a:pt x="537230" y="151352"/>
                </a:lnTo>
                <a:lnTo>
                  <a:pt x="534523" y="158736"/>
                </a:lnTo>
                <a:lnTo>
                  <a:pt x="533170" y="166119"/>
                </a:lnTo>
                <a:lnTo>
                  <a:pt x="531817" y="180885"/>
                </a:lnTo>
                <a:lnTo>
                  <a:pt x="531817" y="191959"/>
                </a:lnTo>
                <a:lnTo>
                  <a:pt x="530463" y="199342"/>
                </a:lnTo>
                <a:lnTo>
                  <a:pt x="530463" y="204880"/>
                </a:lnTo>
                <a:lnTo>
                  <a:pt x="530463" y="208571"/>
                </a:lnTo>
                <a:lnTo>
                  <a:pt x="531817" y="210417"/>
                </a:lnTo>
                <a:lnTo>
                  <a:pt x="538583" y="210417"/>
                </a:lnTo>
                <a:lnTo>
                  <a:pt x="549409" y="210417"/>
                </a:lnTo>
                <a:lnTo>
                  <a:pt x="562941" y="210417"/>
                </a:lnTo>
                <a:lnTo>
                  <a:pt x="577826" y="212263"/>
                </a:lnTo>
                <a:lnTo>
                  <a:pt x="596771" y="215954"/>
                </a:lnTo>
                <a:lnTo>
                  <a:pt x="615717" y="217800"/>
                </a:lnTo>
                <a:lnTo>
                  <a:pt x="638721" y="221491"/>
                </a:lnTo>
                <a:lnTo>
                  <a:pt x="660373" y="225183"/>
                </a:lnTo>
                <a:lnTo>
                  <a:pt x="682025" y="228875"/>
                </a:lnTo>
                <a:lnTo>
                  <a:pt x="703676" y="234412"/>
                </a:lnTo>
                <a:lnTo>
                  <a:pt x="725328" y="239949"/>
                </a:lnTo>
                <a:lnTo>
                  <a:pt x="744273" y="245486"/>
                </a:lnTo>
                <a:lnTo>
                  <a:pt x="761865" y="252869"/>
                </a:lnTo>
                <a:lnTo>
                  <a:pt x="776750" y="262098"/>
                </a:lnTo>
                <a:lnTo>
                  <a:pt x="790283" y="271327"/>
                </a:lnTo>
                <a:lnTo>
                  <a:pt x="798402" y="280556"/>
                </a:lnTo>
                <a:lnTo>
                  <a:pt x="806521" y="295322"/>
                </a:lnTo>
                <a:lnTo>
                  <a:pt x="811934" y="311934"/>
                </a:lnTo>
                <a:lnTo>
                  <a:pt x="817347" y="330392"/>
                </a:lnTo>
                <a:lnTo>
                  <a:pt x="820054" y="350695"/>
                </a:lnTo>
                <a:lnTo>
                  <a:pt x="822760" y="374690"/>
                </a:lnTo>
                <a:lnTo>
                  <a:pt x="825466" y="396839"/>
                </a:lnTo>
                <a:lnTo>
                  <a:pt x="828173" y="420834"/>
                </a:lnTo>
                <a:lnTo>
                  <a:pt x="828173" y="441137"/>
                </a:lnTo>
                <a:lnTo>
                  <a:pt x="828173" y="465132"/>
                </a:lnTo>
                <a:lnTo>
                  <a:pt x="829526" y="485436"/>
                </a:lnTo>
                <a:lnTo>
                  <a:pt x="832233" y="505739"/>
                </a:lnTo>
                <a:lnTo>
                  <a:pt x="833586" y="520505"/>
                </a:lnTo>
                <a:lnTo>
                  <a:pt x="836292" y="533425"/>
                </a:lnTo>
                <a:lnTo>
                  <a:pt x="838998" y="544500"/>
                </a:lnTo>
                <a:lnTo>
                  <a:pt x="844412" y="551883"/>
                </a:lnTo>
                <a:lnTo>
                  <a:pt x="845765" y="553729"/>
                </a:lnTo>
                <a:lnTo>
                  <a:pt x="843058" y="553729"/>
                </a:lnTo>
                <a:lnTo>
                  <a:pt x="836292" y="551883"/>
                </a:lnTo>
                <a:lnTo>
                  <a:pt x="826820" y="548192"/>
                </a:lnTo>
                <a:lnTo>
                  <a:pt x="813287" y="542654"/>
                </a:lnTo>
                <a:lnTo>
                  <a:pt x="801108" y="535271"/>
                </a:lnTo>
                <a:lnTo>
                  <a:pt x="786223" y="527888"/>
                </a:lnTo>
                <a:lnTo>
                  <a:pt x="772691" y="524197"/>
                </a:lnTo>
                <a:lnTo>
                  <a:pt x="757805" y="516814"/>
                </a:lnTo>
                <a:lnTo>
                  <a:pt x="745626" y="513122"/>
                </a:lnTo>
                <a:lnTo>
                  <a:pt x="733447" y="511276"/>
                </a:lnTo>
                <a:lnTo>
                  <a:pt x="726681" y="513122"/>
                </a:lnTo>
                <a:lnTo>
                  <a:pt x="722621" y="514968"/>
                </a:lnTo>
                <a:lnTo>
                  <a:pt x="723975" y="524197"/>
                </a:lnTo>
                <a:lnTo>
                  <a:pt x="729387" y="533425"/>
                </a:lnTo>
                <a:lnTo>
                  <a:pt x="741567" y="551883"/>
                </a:lnTo>
                <a:lnTo>
                  <a:pt x="753745" y="572187"/>
                </a:lnTo>
                <a:lnTo>
                  <a:pt x="763218" y="598027"/>
                </a:lnTo>
                <a:lnTo>
                  <a:pt x="769984" y="623868"/>
                </a:lnTo>
                <a:lnTo>
                  <a:pt x="774044" y="653400"/>
                </a:lnTo>
                <a:lnTo>
                  <a:pt x="774044" y="682932"/>
                </a:lnTo>
                <a:lnTo>
                  <a:pt x="775397" y="716156"/>
                </a:lnTo>
                <a:lnTo>
                  <a:pt x="774044" y="745688"/>
                </a:lnTo>
                <a:lnTo>
                  <a:pt x="771337" y="777066"/>
                </a:lnTo>
                <a:lnTo>
                  <a:pt x="765925" y="804753"/>
                </a:lnTo>
                <a:lnTo>
                  <a:pt x="760512" y="832439"/>
                </a:lnTo>
                <a:lnTo>
                  <a:pt x="756452" y="856434"/>
                </a:lnTo>
                <a:lnTo>
                  <a:pt x="752392" y="880429"/>
                </a:lnTo>
                <a:lnTo>
                  <a:pt x="746979" y="898887"/>
                </a:lnTo>
                <a:lnTo>
                  <a:pt x="744273" y="911807"/>
                </a:lnTo>
                <a:lnTo>
                  <a:pt x="741567" y="919190"/>
                </a:lnTo>
                <a:lnTo>
                  <a:pt x="741567" y="924727"/>
                </a:lnTo>
                <a:lnTo>
                  <a:pt x="741567" y="921036"/>
                </a:lnTo>
                <a:lnTo>
                  <a:pt x="741567" y="919190"/>
                </a:lnTo>
                <a:lnTo>
                  <a:pt x="741567" y="909961"/>
                </a:lnTo>
                <a:lnTo>
                  <a:pt x="741567" y="902578"/>
                </a:lnTo>
                <a:lnTo>
                  <a:pt x="740213" y="893349"/>
                </a:lnTo>
                <a:lnTo>
                  <a:pt x="740213" y="880429"/>
                </a:lnTo>
                <a:lnTo>
                  <a:pt x="740213" y="865663"/>
                </a:lnTo>
                <a:lnTo>
                  <a:pt x="740213" y="850897"/>
                </a:lnTo>
                <a:lnTo>
                  <a:pt x="737507" y="832439"/>
                </a:lnTo>
                <a:lnTo>
                  <a:pt x="734800" y="815827"/>
                </a:lnTo>
                <a:lnTo>
                  <a:pt x="732094" y="797370"/>
                </a:lnTo>
                <a:lnTo>
                  <a:pt x="729387" y="780758"/>
                </a:lnTo>
                <a:lnTo>
                  <a:pt x="725328" y="760454"/>
                </a:lnTo>
                <a:lnTo>
                  <a:pt x="719915" y="740151"/>
                </a:lnTo>
                <a:lnTo>
                  <a:pt x="713149" y="721693"/>
                </a:lnTo>
                <a:lnTo>
                  <a:pt x="707736" y="703236"/>
                </a:lnTo>
                <a:lnTo>
                  <a:pt x="699617" y="682932"/>
                </a:lnTo>
                <a:lnTo>
                  <a:pt x="690144" y="664475"/>
                </a:lnTo>
                <a:lnTo>
                  <a:pt x="680671" y="646017"/>
                </a:lnTo>
                <a:lnTo>
                  <a:pt x="669846" y="631251"/>
                </a:lnTo>
                <a:lnTo>
                  <a:pt x="659020" y="614639"/>
                </a:lnTo>
                <a:lnTo>
                  <a:pt x="646841" y="599873"/>
                </a:lnTo>
                <a:lnTo>
                  <a:pt x="637368" y="585107"/>
                </a:lnTo>
                <a:lnTo>
                  <a:pt x="626542" y="574032"/>
                </a:lnTo>
                <a:lnTo>
                  <a:pt x="615717" y="561112"/>
                </a:lnTo>
                <a:lnTo>
                  <a:pt x="606244" y="551883"/>
                </a:lnTo>
                <a:lnTo>
                  <a:pt x="598125" y="542654"/>
                </a:lnTo>
                <a:lnTo>
                  <a:pt x="591359" y="535271"/>
                </a:lnTo>
                <a:lnTo>
                  <a:pt x="584592" y="529734"/>
                </a:lnTo>
                <a:lnTo>
                  <a:pt x="579180" y="526042"/>
                </a:lnTo>
                <a:lnTo>
                  <a:pt x="576473" y="524197"/>
                </a:lnTo>
                <a:lnTo>
                  <a:pt x="575120" y="524197"/>
                </a:lnTo>
                <a:lnTo>
                  <a:pt x="572413" y="533425"/>
                </a:lnTo>
                <a:lnTo>
                  <a:pt x="569707" y="546346"/>
                </a:lnTo>
                <a:lnTo>
                  <a:pt x="565647" y="564803"/>
                </a:lnTo>
                <a:lnTo>
                  <a:pt x="560234" y="585107"/>
                </a:lnTo>
                <a:lnTo>
                  <a:pt x="554822" y="610948"/>
                </a:lnTo>
                <a:lnTo>
                  <a:pt x="546702" y="640480"/>
                </a:lnTo>
                <a:lnTo>
                  <a:pt x="539936" y="671858"/>
                </a:lnTo>
                <a:lnTo>
                  <a:pt x="530463" y="705081"/>
                </a:lnTo>
                <a:lnTo>
                  <a:pt x="519638" y="741997"/>
                </a:lnTo>
                <a:lnTo>
                  <a:pt x="507459" y="778912"/>
                </a:lnTo>
                <a:lnTo>
                  <a:pt x="496633" y="817673"/>
                </a:lnTo>
                <a:lnTo>
                  <a:pt x="481747" y="854588"/>
                </a:lnTo>
                <a:lnTo>
                  <a:pt x="468215" y="893349"/>
                </a:lnTo>
                <a:lnTo>
                  <a:pt x="451976" y="932110"/>
                </a:lnTo>
                <a:lnTo>
                  <a:pt x="438444" y="970871"/>
                </a:lnTo>
                <a:lnTo>
                  <a:pt x="418146" y="1005941"/>
                </a:lnTo>
                <a:lnTo>
                  <a:pt x="400554" y="1041010"/>
                </a:lnTo>
                <a:lnTo>
                  <a:pt x="381609" y="1074234"/>
                </a:lnTo>
                <a:lnTo>
                  <a:pt x="364017" y="1107458"/>
                </a:lnTo>
                <a:lnTo>
                  <a:pt x="343719" y="1138836"/>
                </a:lnTo>
                <a:lnTo>
                  <a:pt x="324773" y="1168368"/>
                </a:lnTo>
                <a:lnTo>
                  <a:pt x="307181" y="1194209"/>
                </a:lnTo>
                <a:lnTo>
                  <a:pt x="290943" y="1218204"/>
                </a:lnTo>
                <a:lnTo>
                  <a:pt x="273351" y="1240353"/>
                </a:lnTo>
                <a:lnTo>
                  <a:pt x="258465" y="1258811"/>
                </a:lnTo>
                <a:lnTo>
                  <a:pt x="243580" y="1275422"/>
                </a:lnTo>
                <a:lnTo>
                  <a:pt x="234107" y="1290188"/>
                </a:lnTo>
                <a:lnTo>
                  <a:pt x="223282" y="1299417"/>
                </a:lnTo>
                <a:lnTo>
                  <a:pt x="217869" y="1308646"/>
                </a:lnTo>
                <a:lnTo>
                  <a:pt x="213809" y="1314183"/>
                </a:lnTo>
                <a:lnTo>
                  <a:pt x="212456" y="1316029"/>
                </a:lnTo>
                <a:lnTo>
                  <a:pt x="215162" y="1316029"/>
                </a:lnTo>
                <a:lnTo>
                  <a:pt x="223282" y="1317875"/>
                </a:lnTo>
                <a:lnTo>
                  <a:pt x="228694" y="1317875"/>
                </a:lnTo>
                <a:lnTo>
                  <a:pt x="235461" y="1319721"/>
                </a:lnTo>
                <a:lnTo>
                  <a:pt x="242227" y="1321566"/>
                </a:lnTo>
                <a:lnTo>
                  <a:pt x="250346" y="1325258"/>
                </a:lnTo>
                <a:lnTo>
                  <a:pt x="257112" y="1325258"/>
                </a:lnTo>
                <a:lnTo>
                  <a:pt x="266585" y="1327104"/>
                </a:lnTo>
                <a:lnTo>
                  <a:pt x="276057" y="1328950"/>
                </a:lnTo>
                <a:lnTo>
                  <a:pt x="284177" y="1332641"/>
                </a:lnTo>
                <a:lnTo>
                  <a:pt x="292296" y="1334487"/>
                </a:lnTo>
                <a:lnTo>
                  <a:pt x="301769" y="1338178"/>
                </a:lnTo>
                <a:lnTo>
                  <a:pt x="309888" y="1341870"/>
                </a:lnTo>
                <a:lnTo>
                  <a:pt x="318007" y="1345561"/>
                </a:lnTo>
                <a:lnTo>
                  <a:pt x="324773" y="1349253"/>
                </a:lnTo>
                <a:lnTo>
                  <a:pt x="331539" y="1352944"/>
                </a:lnTo>
                <a:lnTo>
                  <a:pt x="336952" y="1356636"/>
                </a:lnTo>
                <a:lnTo>
                  <a:pt x="343719" y="1362173"/>
                </a:lnTo>
                <a:lnTo>
                  <a:pt x="350485" y="1369556"/>
                </a:lnTo>
                <a:lnTo>
                  <a:pt x="358604" y="1378785"/>
                </a:lnTo>
                <a:lnTo>
                  <a:pt x="365370" y="1391705"/>
                </a:lnTo>
                <a:lnTo>
                  <a:pt x="369430" y="1399089"/>
                </a:lnTo>
                <a:lnTo>
                  <a:pt x="497986" y="1640884"/>
                </a:lnTo>
                <a:lnTo>
                  <a:pt x="318007" y="1406472"/>
                </a:lnTo>
                <a:lnTo>
                  <a:pt x="239520" y="1408317"/>
                </a:lnTo>
                <a:lnTo>
                  <a:pt x="236814" y="1408317"/>
                </a:lnTo>
                <a:lnTo>
                  <a:pt x="234107" y="1406472"/>
                </a:lnTo>
                <a:lnTo>
                  <a:pt x="228694" y="1402780"/>
                </a:lnTo>
                <a:lnTo>
                  <a:pt x="223282" y="1400934"/>
                </a:lnTo>
                <a:lnTo>
                  <a:pt x="213809" y="1397243"/>
                </a:lnTo>
                <a:lnTo>
                  <a:pt x="204336" y="1393551"/>
                </a:lnTo>
                <a:lnTo>
                  <a:pt x="193511" y="1391705"/>
                </a:lnTo>
                <a:lnTo>
                  <a:pt x="184038" y="1388014"/>
                </a:lnTo>
                <a:lnTo>
                  <a:pt x="170506" y="1382477"/>
                </a:lnTo>
                <a:lnTo>
                  <a:pt x="158327" y="1380631"/>
                </a:lnTo>
                <a:lnTo>
                  <a:pt x="144795" y="1376939"/>
                </a:lnTo>
                <a:lnTo>
                  <a:pt x="132616" y="1376939"/>
                </a:lnTo>
                <a:lnTo>
                  <a:pt x="119083" y="1375094"/>
                </a:lnTo>
                <a:lnTo>
                  <a:pt x="106904" y="1376939"/>
                </a:lnTo>
                <a:lnTo>
                  <a:pt x="94725" y="1378785"/>
                </a:lnTo>
                <a:lnTo>
                  <a:pt x="83899" y="1382477"/>
                </a:lnTo>
                <a:lnTo>
                  <a:pt x="71720" y="1386168"/>
                </a:lnTo>
                <a:lnTo>
                  <a:pt x="62248" y="1391705"/>
                </a:lnTo>
                <a:lnTo>
                  <a:pt x="52775" y="1397243"/>
                </a:lnTo>
                <a:lnTo>
                  <a:pt x="44656" y="1406472"/>
                </a:lnTo>
                <a:lnTo>
                  <a:pt x="36537" y="1413855"/>
                </a:lnTo>
                <a:lnTo>
                  <a:pt x="29770" y="1423083"/>
                </a:lnTo>
                <a:lnTo>
                  <a:pt x="23004" y="1432312"/>
                </a:lnTo>
                <a:lnTo>
                  <a:pt x="18945" y="1441541"/>
                </a:lnTo>
                <a:lnTo>
                  <a:pt x="13532" y="1448924"/>
                </a:lnTo>
                <a:lnTo>
                  <a:pt x="9472" y="1458153"/>
                </a:lnTo>
                <a:lnTo>
                  <a:pt x="5412" y="1465536"/>
                </a:lnTo>
                <a:lnTo>
                  <a:pt x="4059" y="1472919"/>
                </a:lnTo>
                <a:lnTo>
                  <a:pt x="0" y="1483994"/>
                </a:lnTo>
                <a:lnTo>
                  <a:pt x="0" y="1487685"/>
                </a:lnTo>
                <a:lnTo>
                  <a:pt x="37890" y="1522755"/>
                </a:lnTo>
                <a:lnTo>
                  <a:pt x="131262" y="1437850"/>
                </a:lnTo>
                <a:lnTo>
                  <a:pt x="246286" y="1483994"/>
                </a:lnTo>
                <a:lnTo>
                  <a:pt x="495280" y="1797773"/>
                </a:lnTo>
                <a:lnTo>
                  <a:pt x="830879" y="1369556"/>
                </a:lnTo>
                <a:lnTo>
                  <a:pt x="1105584" y="520505"/>
                </a:lnTo>
                <a:lnTo>
                  <a:pt x="1603570" y="516814"/>
                </a:lnTo>
                <a:lnTo>
                  <a:pt x="1916165" y="847205"/>
                </a:lnTo>
                <a:lnTo>
                  <a:pt x="2060960" y="819519"/>
                </a:lnTo>
                <a:lnTo>
                  <a:pt x="2056901" y="817673"/>
                </a:lnTo>
                <a:lnTo>
                  <a:pt x="2048781" y="810290"/>
                </a:lnTo>
                <a:lnTo>
                  <a:pt x="2042015" y="804753"/>
                </a:lnTo>
                <a:lnTo>
                  <a:pt x="2035249" y="801061"/>
                </a:lnTo>
                <a:lnTo>
                  <a:pt x="2028483" y="793678"/>
                </a:lnTo>
                <a:lnTo>
                  <a:pt x="2021717" y="788141"/>
                </a:lnTo>
                <a:lnTo>
                  <a:pt x="2013597" y="780758"/>
                </a:lnTo>
                <a:lnTo>
                  <a:pt x="2006831" y="773375"/>
                </a:lnTo>
                <a:lnTo>
                  <a:pt x="1998712" y="764146"/>
                </a:lnTo>
                <a:lnTo>
                  <a:pt x="1993299" y="756763"/>
                </a:lnTo>
                <a:lnTo>
                  <a:pt x="1986533" y="747534"/>
                </a:lnTo>
                <a:lnTo>
                  <a:pt x="1981120" y="740151"/>
                </a:lnTo>
                <a:lnTo>
                  <a:pt x="1975707" y="732768"/>
                </a:lnTo>
                <a:lnTo>
                  <a:pt x="1974354" y="727231"/>
                </a:lnTo>
                <a:lnTo>
                  <a:pt x="1970294" y="718002"/>
                </a:lnTo>
                <a:lnTo>
                  <a:pt x="1970294" y="708773"/>
                </a:lnTo>
                <a:lnTo>
                  <a:pt x="1970294" y="699544"/>
                </a:lnTo>
                <a:lnTo>
                  <a:pt x="1971647" y="692161"/>
                </a:lnTo>
                <a:lnTo>
                  <a:pt x="1974354" y="677395"/>
                </a:lnTo>
                <a:lnTo>
                  <a:pt x="1975707" y="662629"/>
                </a:lnTo>
                <a:lnTo>
                  <a:pt x="1975707" y="646017"/>
                </a:lnTo>
                <a:lnTo>
                  <a:pt x="1974354" y="631251"/>
                </a:lnTo>
                <a:lnTo>
                  <a:pt x="1970294" y="622022"/>
                </a:lnTo>
                <a:lnTo>
                  <a:pt x="1966235" y="612793"/>
                </a:lnTo>
                <a:lnTo>
                  <a:pt x="1959468" y="603564"/>
                </a:lnTo>
                <a:lnTo>
                  <a:pt x="1952702" y="596181"/>
                </a:lnTo>
                <a:lnTo>
                  <a:pt x="1940523" y="585107"/>
                </a:lnTo>
                <a:lnTo>
                  <a:pt x="1926991" y="575878"/>
                </a:lnTo>
                <a:lnTo>
                  <a:pt x="1913459" y="564803"/>
                </a:lnTo>
                <a:lnTo>
                  <a:pt x="1899927" y="555575"/>
                </a:lnTo>
                <a:lnTo>
                  <a:pt x="1882335" y="544500"/>
                </a:lnTo>
                <a:lnTo>
                  <a:pt x="1866096" y="533425"/>
                </a:lnTo>
                <a:lnTo>
                  <a:pt x="1848504" y="524197"/>
                </a:lnTo>
                <a:lnTo>
                  <a:pt x="1833619" y="516814"/>
                </a:lnTo>
                <a:lnTo>
                  <a:pt x="1816027" y="507585"/>
                </a:lnTo>
                <a:lnTo>
                  <a:pt x="1801141" y="500202"/>
                </a:lnTo>
                <a:lnTo>
                  <a:pt x="1787609" y="492819"/>
                </a:lnTo>
                <a:lnTo>
                  <a:pt x="1776783" y="487281"/>
                </a:lnTo>
                <a:lnTo>
                  <a:pt x="1767311" y="481744"/>
                </a:lnTo>
                <a:lnTo>
                  <a:pt x="1760544" y="478053"/>
                </a:lnTo>
                <a:lnTo>
                  <a:pt x="1755132" y="478053"/>
                </a:lnTo>
                <a:lnTo>
                  <a:pt x="1753778" y="478053"/>
                </a:lnTo>
                <a:lnTo>
                  <a:pt x="1756485" y="476207"/>
                </a:lnTo>
                <a:lnTo>
                  <a:pt x="1765957" y="474361"/>
                </a:lnTo>
                <a:lnTo>
                  <a:pt x="1770017" y="472515"/>
                </a:lnTo>
                <a:lnTo>
                  <a:pt x="1778136" y="472515"/>
                </a:lnTo>
                <a:lnTo>
                  <a:pt x="1784902" y="472515"/>
                </a:lnTo>
                <a:lnTo>
                  <a:pt x="1794375" y="472515"/>
                </a:lnTo>
                <a:lnTo>
                  <a:pt x="1802494" y="470670"/>
                </a:lnTo>
                <a:lnTo>
                  <a:pt x="1853917" y="470670"/>
                </a:lnTo>
                <a:lnTo>
                  <a:pt x="1863389" y="472515"/>
                </a:lnTo>
                <a:lnTo>
                  <a:pt x="1874215" y="474361"/>
                </a:lnTo>
                <a:lnTo>
                  <a:pt x="1880981" y="474361"/>
                </a:lnTo>
                <a:lnTo>
                  <a:pt x="1890454" y="478053"/>
                </a:lnTo>
                <a:lnTo>
                  <a:pt x="1898573" y="478053"/>
                </a:lnTo>
                <a:lnTo>
                  <a:pt x="1906693" y="483590"/>
                </a:lnTo>
                <a:lnTo>
                  <a:pt x="1913459" y="487281"/>
                </a:lnTo>
                <a:lnTo>
                  <a:pt x="1920225" y="489127"/>
                </a:lnTo>
                <a:lnTo>
                  <a:pt x="1925638" y="492819"/>
                </a:lnTo>
                <a:lnTo>
                  <a:pt x="1932404" y="496510"/>
                </a:lnTo>
                <a:lnTo>
                  <a:pt x="1940523" y="502048"/>
                </a:lnTo>
                <a:lnTo>
                  <a:pt x="1947289" y="507585"/>
                </a:lnTo>
                <a:lnTo>
                  <a:pt x="1952702" y="511276"/>
                </a:lnTo>
                <a:lnTo>
                  <a:pt x="1954056" y="514968"/>
                </a:lnTo>
                <a:lnTo>
                  <a:pt x="1954056" y="511276"/>
                </a:lnTo>
                <a:lnTo>
                  <a:pt x="1952702" y="507585"/>
                </a:lnTo>
                <a:lnTo>
                  <a:pt x="1949996" y="502048"/>
                </a:lnTo>
                <a:lnTo>
                  <a:pt x="1948643" y="494664"/>
                </a:lnTo>
                <a:lnTo>
                  <a:pt x="1945936" y="483590"/>
                </a:lnTo>
                <a:lnTo>
                  <a:pt x="1941876" y="474361"/>
                </a:lnTo>
                <a:lnTo>
                  <a:pt x="1936464" y="463286"/>
                </a:lnTo>
                <a:lnTo>
                  <a:pt x="1932404" y="452212"/>
                </a:lnTo>
                <a:lnTo>
                  <a:pt x="1924285" y="439292"/>
                </a:lnTo>
                <a:lnTo>
                  <a:pt x="1916165" y="426371"/>
                </a:lnTo>
                <a:lnTo>
                  <a:pt x="1905339" y="413451"/>
                </a:lnTo>
                <a:lnTo>
                  <a:pt x="1894514" y="404222"/>
                </a:lnTo>
                <a:lnTo>
                  <a:pt x="1880981" y="393147"/>
                </a:lnTo>
                <a:lnTo>
                  <a:pt x="1867449" y="385764"/>
                </a:lnTo>
                <a:lnTo>
                  <a:pt x="1852564" y="376536"/>
                </a:lnTo>
                <a:lnTo>
                  <a:pt x="1834972" y="372844"/>
                </a:lnTo>
                <a:lnTo>
                  <a:pt x="1813320" y="367307"/>
                </a:lnTo>
                <a:lnTo>
                  <a:pt x="1793022" y="365461"/>
                </a:lnTo>
                <a:lnTo>
                  <a:pt x="1770017" y="363615"/>
                </a:lnTo>
                <a:lnTo>
                  <a:pt x="1747012" y="367307"/>
                </a:lnTo>
                <a:lnTo>
                  <a:pt x="1722654" y="367307"/>
                </a:lnTo>
                <a:lnTo>
                  <a:pt x="1699649" y="369153"/>
                </a:lnTo>
                <a:lnTo>
                  <a:pt x="1673938" y="374690"/>
                </a:lnTo>
                <a:lnTo>
                  <a:pt x="1652286" y="378381"/>
                </a:lnTo>
                <a:lnTo>
                  <a:pt x="1627928" y="382073"/>
                </a:lnTo>
                <a:lnTo>
                  <a:pt x="1606277" y="385764"/>
                </a:lnTo>
                <a:lnTo>
                  <a:pt x="1585978" y="387610"/>
                </a:lnTo>
                <a:lnTo>
                  <a:pt x="1567033" y="391302"/>
                </a:lnTo>
                <a:lnTo>
                  <a:pt x="1549441" y="391302"/>
                </a:lnTo>
                <a:lnTo>
                  <a:pt x="1535909" y="393147"/>
                </a:lnTo>
                <a:lnTo>
                  <a:pt x="1525083" y="391302"/>
                </a:lnTo>
                <a:lnTo>
                  <a:pt x="1518317" y="389456"/>
                </a:lnTo>
                <a:lnTo>
                  <a:pt x="1511551" y="383919"/>
                </a:lnTo>
                <a:lnTo>
                  <a:pt x="1510198" y="376536"/>
                </a:lnTo>
                <a:lnTo>
                  <a:pt x="1511551" y="369153"/>
                </a:lnTo>
                <a:lnTo>
                  <a:pt x="1515611" y="361769"/>
                </a:lnTo>
                <a:lnTo>
                  <a:pt x="1521024" y="350695"/>
                </a:lnTo>
                <a:lnTo>
                  <a:pt x="1531850" y="339620"/>
                </a:lnTo>
                <a:lnTo>
                  <a:pt x="1541322" y="330392"/>
                </a:lnTo>
                <a:lnTo>
                  <a:pt x="1554854" y="321163"/>
                </a:lnTo>
                <a:lnTo>
                  <a:pt x="1567033" y="308242"/>
                </a:lnTo>
                <a:lnTo>
                  <a:pt x="1583272" y="297168"/>
                </a:lnTo>
                <a:lnTo>
                  <a:pt x="1599511" y="287939"/>
                </a:lnTo>
                <a:lnTo>
                  <a:pt x="1619809" y="278710"/>
                </a:lnTo>
                <a:lnTo>
                  <a:pt x="1636048" y="269481"/>
                </a:lnTo>
                <a:lnTo>
                  <a:pt x="1656346" y="262098"/>
                </a:lnTo>
                <a:lnTo>
                  <a:pt x="1676645" y="256561"/>
                </a:lnTo>
                <a:lnTo>
                  <a:pt x="1696943" y="252869"/>
                </a:lnTo>
                <a:lnTo>
                  <a:pt x="1715888" y="247332"/>
                </a:lnTo>
                <a:lnTo>
                  <a:pt x="1734833" y="247332"/>
                </a:lnTo>
                <a:lnTo>
                  <a:pt x="1753778" y="247332"/>
                </a:lnTo>
                <a:lnTo>
                  <a:pt x="1772723" y="249178"/>
                </a:lnTo>
                <a:lnTo>
                  <a:pt x="1788962" y="251024"/>
                </a:lnTo>
                <a:lnTo>
                  <a:pt x="1806554" y="256561"/>
                </a:lnTo>
                <a:lnTo>
                  <a:pt x="1822793" y="260253"/>
                </a:lnTo>
                <a:lnTo>
                  <a:pt x="1839031" y="265790"/>
                </a:lnTo>
                <a:lnTo>
                  <a:pt x="1851210" y="269481"/>
                </a:lnTo>
                <a:lnTo>
                  <a:pt x="1864743" y="275019"/>
                </a:lnTo>
                <a:lnTo>
                  <a:pt x="1874215" y="278710"/>
                </a:lnTo>
                <a:lnTo>
                  <a:pt x="1885041" y="284247"/>
                </a:lnTo>
                <a:lnTo>
                  <a:pt x="1891807" y="286093"/>
                </a:lnTo>
                <a:lnTo>
                  <a:pt x="1897220" y="291630"/>
                </a:lnTo>
                <a:lnTo>
                  <a:pt x="1901280" y="293476"/>
                </a:lnTo>
                <a:lnTo>
                  <a:pt x="1902633" y="293476"/>
                </a:lnTo>
                <a:lnTo>
                  <a:pt x="1899927" y="289785"/>
                </a:lnTo>
                <a:lnTo>
                  <a:pt x="1891807" y="278710"/>
                </a:lnTo>
                <a:lnTo>
                  <a:pt x="1885041" y="269481"/>
                </a:lnTo>
                <a:lnTo>
                  <a:pt x="1878275" y="260253"/>
                </a:lnTo>
                <a:lnTo>
                  <a:pt x="1868802" y="249178"/>
                </a:lnTo>
                <a:lnTo>
                  <a:pt x="1860683" y="239949"/>
                </a:lnTo>
                <a:lnTo>
                  <a:pt x="1849857" y="227029"/>
                </a:lnTo>
                <a:lnTo>
                  <a:pt x="1840385" y="214108"/>
                </a:lnTo>
                <a:lnTo>
                  <a:pt x="1828206" y="201188"/>
                </a:lnTo>
                <a:lnTo>
                  <a:pt x="1817380" y="190113"/>
                </a:lnTo>
                <a:lnTo>
                  <a:pt x="1803848" y="175347"/>
                </a:lnTo>
                <a:lnTo>
                  <a:pt x="1790315" y="164273"/>
                </a:lnTo>
                <a:lnTo>
                  <a:pt x="1776783" y="151352"/>
                </a:lnTo>
                <a:lnTo>
                  <a:pt x="1763251" y="140278"/>
                </a:lnTo>
                <a:lnTo>
                  <a:pt x="1748365" y="127358"/>
                </a:lnTo>
                <a:lnTo>
                  <a:pt x="1733480" y="118129"/>
                </a:lnTo>
                <a:lnTo>
                  <a:pt x="1719948" y="108900"/>
                </a:lnTo>
                <a:lnTo>
                  <a:pt x="1706415" y="99671"/>
                </a:lnTo>
                <a:lnTo>
                  <a:pt x="1692883" y="90442"/>
                </a:lnTo>
                <a:lnTo>
                  <a:pt x="1679351" y="84905"/>
                </a:lnTo>
                <a:lnTo>
                  <a:pt x="1665819" y="79368"/>
                </a:lnTo>
                <a:lnTo>
                  <a:pt x="1653640" y="73830"/>
                </a:lnTo>
                <a:lnTo>
                  <a:pt x="1641461" y="68293"/>
                </a:lnTo>
                <a:lnTo>
                  <a:pt x="1631988" y="62756"/>
                </a:lnTo>
                <a:lnTo>
                  <a:pt x="1622516" y="59064"/>
                </a:lnTo>
                <a:lnTo>
                  <a:pt x="1615749" y="57219"/>
                </a:lnTo>
                <a:lnTo>
                  <a:pt x="1607630" y="53527"/>
                </a:lnTo>
                <a:lnTo>
                  <a:pt x="1604924" y="53527"/>
                </a:lnTo>
                <a:lnTo>
                  <a:pt x="1600864" y="53527"/>
                </a:lnTo>
                <a:lnTo>
                  <a:pt x="1399234" y="180885"/>
                </a:lnTo>
                <a:lnTo>
                  <a:pt x="875536" y="134741"/>
                </a:lnTo>
                <a:lnTo>
                  <a:pt x="572413" y="0"/>
                </a:lnTo>
                <a:close/>
              </a:path>
            </a:pathLst>
          </a:custGeom>
          <a:ln w="16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1016" y="3289604"/>
            <a:ext cx="1916165" cy="2309050"/>
          </a:xfrm>
          <a:custGeom>
            <a:avLst/>
            <a:gdLst/>
            <a:ahLst/>
            <a:cxnLst/>
            <a:rect l="l" t="t" r="r" b="b"/>
            <a:pathLst>
              <a:path w="1916165" h="2309050">
                <a:moveTo>
                  <a:pt x="271998" y="1747938"/>
                </a:moveTo>
                <a:lnTo>
                  <a:pt x="270644" y="1747938"/>
                </a:lnTo>
                <a:lnTo>
                  <a:pt x="270644" y="1744246"/>
                </a:lnTo>
                <a:lnTo>
                  <a:pt x="274704" y="1740555"/>
                </a:lnTo>
                <a:lnTo>
                  <a:pt x="278764" y="1731326"/>
                </a:lnTo>
                <a:lnTo>
                  <a:pt x="286883" y="1722097"/>
                </a:lnTo>
                <a:lnTo>
                  <a:pt x="296356" y="1705485"/>
                </a:lnTo>
                <a:lnTo>
                  <a:pt x="305828" y="1690719"/>
                </a:lnTo>
                <a:lnTo>
                  <a:pt x="318007" y="1670416"/>
                </a:lnTo>
                <a:lnTo>
                  <a:pt x="331539" y="1650112"/>
                </a:lnTo>
                <a:lnTo>
                  <a:pt x="345072" y="1626117"/>
                </a:lnTo>
                <a:lnTo>
                  <a:pt x="358604" y="1600277"/>
                </a:lnTo>
                <a:lnTo>
                  <a:pt x="372136" y="1572590"/>
                </a:lnTo>
                <a:lnTo>
                  <a:pt x="387022" y="1546750"/>
                </a:lnTo>
                <a:lnTo>
                  <a:pt x="400554" y="1515372"/>
                </a:lnTo>
                <a:lnTo>
                  <a:pt x="414086" y="1483994"/>
                </a:lnTo>
                <a:lnTo>
                  <a:pt x="426265" y="1452616"/>
                </a:lnTo>
                <a:lnTo>
                  <a:pt x="439797" y="1419392"/>
                </a:lnTo>
                <a:lnTo>
                  <a:pt x="434385" y="2087558"/>
                </a:lnTo>
                <a:lnTo>
                  <a:pt x="427618" y="2309050"/>
                </a:lnTo>
                <a:lnTo>
                  <a:pt x="361310" y="2178001"/>
                </a:lnTo>
                <a:lnTo>
                  <a:pt x="358604" y="2176155"/>
                </a:lnTo>
                <a:lnTo>
                  <a:pt x="357251" y="2176155"/>
                </a:lnTo>
                <a:lnTo>
                  <a:pt x="351838" y="2174309"/>
                </a:lnTo>
                <a:lnTo>
                  <a:pt x="336952" y="2174309"/>
                </a:lnTo>
                <a:lnTo>
                  <a:pt x="326127" y="2172463"/>
                </a:lnTo>
                <a:lnTo>
                  <a:pt x="319360" y="2170618"/>
                </a:lnTo>
                <a:lnTo>
                  <a:pt x="313948" y="2170618"/>
                </a:lnTo>
                <a:lnTo>
                  <a:pt x="307181" y="2168772"/>
                </a:lnTo>
                <a:lnTo>
                  <a:pt x="300415" y="2168772"/>
                </a:lnTo>
                <a:lnTo>
                  <a:pt x="290943" y="2166926"/>
                </a:lnTo>
                <a:lnTo>
                  <a:pt x="284177" y="2165080"/>
                </a:lnTo>
                <a:lnTo>
                  <a:pt x="257112" y="2165080"/>
                </a:lnTo>
                <a:lnTo>
                  <a:pt x="248993" y="2163235"/>
                </a:lnTo>
                <a:lnTo>
                  <a:pt x="232754" y="2163235"/>
                </a:lnTo>
                <a:lnTo>
                  <a:pt x="224635" y="2161389"/>
                </a:lnTo>
                <a:lnTo>
                  <a:pt x="196217" y="2161389"/>
                </a:lnTo>
                <a:lnTo>
                  <a:pt x="196217" y="2026648"/>
                </a:lnTo>
                <a:lnTo>
                  <a:pt x="197570" y="2022957"/>
                </a:lnTo>
                <a:lnTo>
                  <a:pt x="197570" y="2013728"/>
                </a:lnTo>
                <a:lnTo>
                  <a:pt x="200277" y="2004499"/>
                </a:lnTo>
                <a:lnTo>
                  <a:pt x="200277" y="1976812"/>
                </a:lnTo>
                <a:lnTo>
                  <a:pt x="197570" y="1962046"/>
                </a:lnTo>
                <a:lnTo>
                  <a:pt x="193511" y="1945434"/>
                </a:lnTo>
                <a:lnTo>
                  <a:pt x="189451" y="1936206"/>
                </a:lnTo>
                <a:lnTo>
                  <a:pt x="185391" y="1928823"/>
                </a:lnTo>
                <a:lnTo>
                  <a:pt x="181332" y="1919594"/>
                </a:lnTo>
                <a:lnTo>
                  <a:pt x="177272" y="1912211"/>
                </a:lnTo>
                <a:lnTo>
                  <a:pt x="170506" y="1904828"/>
                </a:lnTo>
                <a:lnTo>
                  <a:pt x="163740" y="1897445"/>
                </a:lnTo>
                <a:lnTo>
                  <a:pt x="156974" y="1890062"/>
                </a:lnTo>
                <a:lnTo>
                  <a:pt x="151561" y="1884524"/>
                </a:lnTo>
                <a:lnTo>
                  <a:pt x="143441" y="1877141"/>
                </a:lnTo>
                <a:lnTo>
                  <a:pt x="136675" y="1871604"/>
                </a:lnTo>
                <a:lnTo>
                  <a:pt x="128556" y="1867912"/>
                </a:lnTo>
                <a:lnTo>
                  <a:pt x="120436" y="1864221"/>
                </a:lnTo>
                <a:lnTo>
                  <a:pt x="110964" y="1860529"/>
                </a:lnTo>
                <a:lnTo>
                  <a:pt x="104198" y="1858684"/>
                </a:lnTo>
                <a:lnTo>
                  <a:pt x="96078" y="1856838"/>
                </a:lnTo>
                <a:lnTo>
                  <a:pt x="87959" y="1858684"/>
                </a:lnTo>
                <a:lnTo>
                  <a:pt x="78487" y="1858684"/>
                </a:lnTo>
                <a:lnTo>
                  <a:pt x="70367" y="1860529"/>
                </a:lnTo>
                <a:lnTo>
                  <a:pt x="62248" y="1866067"/>
                </a:lnTo>
                <a:lnTo>
                  <a:pt x="54128" y="1869758"/>
                </a:lnTo>
                <a:lnTo>
                  <a:pt x="46009" y="1875295"/>
                </a:lnTo>
                <a:lnTo>
                  <a:pt x="39243" y="1880833"/>
                </a:lnTo>
                <a:lnTo>
                  <a:pt x="32477" y="1886370"/>
                </a:lnTo>
                <a:lnTo>
                  <a:pt x="27064" y="1891907"/>
                </a:lnTo>
                <a:lnTo>
                  <a:pt x="20298" y="1897445"/>
                </a:lnTo>
                <a:lnTo>
                  <a:pt x="14885" y="1902982"/>
                </a:lnTo>
                <a:lnTo>
                  <a:pt x="9472" y="1906673"/>
                </a:lnTo>
                <a:lnTo>
                  <a:pt x="6766" y="1912211"/>
                </a:lnTo>
                <a:lnTo>
                  <a:pt x="1353" y="1919594"/>
                </a:lnTo>
                <a:lnTo>
                  <a:pt x="0" y="1923285"/>
                </a:lnTo>
                <a:lnTo>
                  <a:pt x="0" y="1919594"/>
                </a:lnTo>
                <a:lnTo>
                  <a:pt x="2706" y="1914057"/>
                </a:lnTo>
                <a:lnTo>
                  <a:pt x="4059" y="1904828"/>
                </a:lnTo>
                <a:lnTo>
                  <a:pt x="9472" y="1893753"/>
                </a:lnTo>
                <a:lnTo>
                  <a:pt x="12179" y="1880833"/>
                </a:lnTo>
                <a:lnTo>
                  <a:pt x="18945" y="1867912"/>
                </a:lnTo>
                <a:lnTo>
                  <a:pt x="24358" y="1854992"/>
                </a:lnTo>
                <a:lnTo>
                  <a:pt x="32477" y="1843917"/>
                </a:lnTo>
                <a:lnTo>
                  <a:pt x="39243" y="1832843"/>
                </a:lnTo>
                <a:lnTo>
                  <a:pt x="48716" y="1823614"/>
                </a:lnTo>
                <a:lnTo>
                  <a:pt x="56835" y="1818077"/>
                </a:lnTo>
                <a:lnTo>
                  <a:pt x="69014" y="1814385"/>
                </a:lnTo>
                <a:lnTo>
                  <a:pt x="73074" y="1812540"/>
                </a:lnTo>
                <a:lnTo>
                  <a:pt x="97432" y="1812540"/>
                </a:lnTo>
                <a:lnTo>
                  <a:pt x="104198" y="1814385"/>
                </a:lnTo>
                <a:lnTo>
                  <a:pt x="110964" y="1814385"/>
                </a:lnTo>
                <a:lnTo>
                  <a:pt x="119083" y="1818077"/>
                </a:lnTo>
                <a:lnTo>
                  <a:pt x="125849" y="1819923"/>
                </a:lnTo>
                <a:lnTo>
                  <a:pt x="133969" y="1823614"/>
                </a:lnTo>
                <a:lnTo>
                  <a:pt x="142088" y="1825460"/>
                </a:lnTo>
                <a:lnTo>
                  <a:pt x="150207" y="1830997"/>
                </a:lnTo>
                <a:lnTo>
                  <a:pt x="156974" y="1832843"/>
                </a:lnTo>
                <a:lnTo>
                  <a:pt x="165093" y="1838380"/>
                </a:lnTo>
                <a:lnTo>
                  <a:pt x="171859" y="1842072"/>
                </a:lnTo>
                <a:lnTo>
                  <a:pt x="179978" y="1845763"/>
                </a:lnTo>
                <a:lnTo>
                  <a:pt x="190804" y="1851301"/>
                </a:lnTo>
                <a:lnTo>
                  <a:pt x="201630" y="1858684"/>
                </a:lnTo>
                <a:lnTo>
                  <a:pt x="207043" y="1860529"/>
                </a:lnTo>
                <a:lnTo>
                  <a:pt x="211103" y="1864221"/>
                </a:lnTo>
                <a:lnTo>
                  <a:pt x="259819" y="1821768"/>
                </a:lnTo>
                <a:lnTo>
                  <a:pt x="263878" y="1821768"/>
                </a:lnTo>
                <a:lnTo>
                  <a:pt x="267938" y="1823614"/>
                </a:lnTo>
                <a:lnTo>
                  <a:pt x="276057" y="1829151"/>
                </a:lnTo>
                <a:lnTo>
                  <a:pt x="284177" y="1834689"/>
                </a:lnTo>
                <a:lnTo>
                  <a:pt x="296356" y="1847609"/>
                </a:lnTo>
                <a:lnTo>
                  <a:pt x="303122" y="1853146"/>
                </a:lnTo>
                <a:lnTo>
                  <a:pt x="309888" y="1864221"/>
                </a:lnTo>
                <a:lnTo>
                  <a:pt x="318007" y="1873450"/>
                </a:lnTo>
                <a:lnTo>
                  <a:pt x="327480" y="1888216"/>
                </a:lnTo>
                <a:lnTo>
                  <a:pt x="334246" y="1897445"/>
                </a:lnTo>
                <a:lnTo>
                  <a:pt x="343718" y="1914057"/>
                </a:lnTo>
                <a:lnTo>
                  <a:pt x="351838" y="1926977"/>
                </a:lnTo>
                <a:lnTo>
                  <a:pt x="361310" y="1943589"/>
                </a:lnTo>
                <a:lnTo>
                  <a:pt x="369430" y="1960201"/>
                </a:lnTo>
                <a:lnTo>
                  <a:pt x="378902" y="1976812"/>
                </a:lnTo>
                <a:lnTo>
                  <a:pt x="387022" y="1993424"/>
                </a:lnTo>
                <a:lnTo>
                  <a:pt x="396494" y="2010036"/>
                </a:lnTo>
                <a:lnTo>
                  <a:pt x="403260" y="2024802"/>
                </a:lnTo>
                <a:lnTo>
                  <a:pt x="411380" y="2039568"/>
                </a:lnTo>
                <a:lnTo>
                  <a:pt x="416793" y="2052489"/>
                </a:lnTo>
                <a:lnTo>
                  <a:pt x="423559" y="2063563"/>
                </a:lnTo>
                <a:lnTo>
                  <a:pt x="426265" y="2072792"/>
                </a:lnTo>
                <a:lnTo>
                  <a:pt x="431678" y="2080175"/>
                </a:lnTo>
                <a:lnTo>
                  <a:pt x="433031" y="2083867"/>
                </a:lnTo>
                <a:lnTo>
                  <a:pt x="431678" y="2080175"/>
                </a:lnTo>
                <a:lnTo>
                  <a:pt x="427618" y="2072792"/>
                </a:lnTo>
                <a:lnTo>
                  <a:pt x="426265" y="2063563"/>
                </a:lnTo>
                <a:lnTo>
                  <a:pt x="420852" y="2048797"/>
                </a:lnTo>
                <a:lnTo>
                  <a:pt x="416793" y="2035877"/>
                </a:lnTo>
                <a:lnTo>
                  <a:pt x="411380" y="2019265"/>
                </a:lnTo>
                <a:lnTo>
                  <a:pt x="405967" y="2004499"/>
                </a:lnTo>
                <a:lnTo>
                  <a:pt x="397847" y="1984196"/>
                </a:lnTo>
                <a:lnTo>
                  <a:pt x="391081" y="1965738"/>
                </a:lnTo>
                <a:lnTo>
                  <a:pt x="384315" y="1947280"/>
                </a:lnTo>
                <a:lnTo>
                  <a:pt x="377549" y="1928823"/>
                </a:lnTo>
                <a:lnTo>
                  <a:pt x="369430" y="1908519"/>
                </a:lnTo>
                <a:lnTo>
                  <a:pt x="361310" y="1890062"/>
                </a:lnTo>
                <a:lnTo>
                  <a:pt x="353191" y="1871604"/>
                </a:lnTo>
                <a:lnTo>
                  <a:pt x="346425" y="1858684"/>
                </a:lnTo>
                <a:lnTo>
                  <a:pt x="338306" y="1842072"/>
                </a:lnTo>
                <a:lnTo>
                  <a:pt x="331539" y="1827306"/>
                </a:lnTo>
                <a:lnTo>
                  <a:pt x="324773" y="1814385"/>
                </a:lnTo>
                <a:lnTo>
                  <a:pt x="318007" y="1805156"/>
                </a:lnTo>
                <a:lnTo>
                  <a:pt x="311241" y="1792236"/>
                </a:lnTo>
                <a:lnTo>
                  <a:pt x="304475" y="1784853"/>
                </a:lnTo>
                <a:lnTo>
                  <a:pt x="297709" y="1775624"/>
                </a:lnTo>
                <a:lnTo>
                  <a:pt x="292296" y="1770087"/>
                </a:lnTo>
                <a:lnTo>
                  <a:pt x="282823" y="1759012"/>
                </a:lnTo>
                <a:lnTo>
                  <a:pt x="276057" y="1751629"/>
                </a:lnTo>
                <a:lnTo>
                  <a:pt x="271998" y="1747938"/>
                </a:lnTo>
                <a:close/>
              </a:path>
              <a:path w="1916165" h="2309050">
                <a:moveTo>
                  <a:pt x="560234" y="361769"/>
                </a:moveTo>
                <a:lnTo>
                  <a:pt x="565647" y="356232"/>
                </a:lnTo>
                <a:lnTo>
                  <a:pt x="572413" y="348849"/>
                </a:lnTo>
                <a:lnTo>
                  <a:pt x="581886" y="339620"/>
                </a:lnTo>
                <a:lnTo>
                  <a:pt x="594065" y="330392"/>
                </a:lnTo>
                <a:lnTo>
                  <a:pt x="607597" y="317471"/>
                </a:lnTo>
                <a:lnTo>
                  <a:pt x="622483" y="304551"/>
                </a:lnTo>
                <a:lnTo>
                  <a:pt x="636015" y="289785"/>
                </a:lnTo>
                <a:lnTo>
                  <a:pt x="653607" y="275018"/>
                </a:lnTo>
                <a:lnTo>
                  <a:pt x="669846" y="256561"/>
                </a:lnTo>
                <a:lnTo>
                  <a:pt x="687437" y="241795"/>
                </a:lnTo>
                <a:lnTo>
                  <a:pt x="705029" y="223337"/>
                </a:lnTo>
                <a:lnTo>
                  <a:pt x="722621" y="206726"/>
                </a:lnTo>
                <a:lnTo>
                  <a:pt x="740213" y="188268"/>
                </a:lnTo>
                <a:lnTo>
                  <a:pt x="757805" y="171656"/>
                </a:lnTo>
                <a:lnTo>
                  <a:pt x="774044" y="153198"/>
                </a:lnTo>
                <a:lnTo>
                  <a:pt x="790283" y="136586"/>
                </a:lnTo>
                <a:lnTo>
                  <a:pt x="806521" y="119974"/>
                </a:lnTo>
                <a:lnTo>
                  <a:pt x="821407" y="105209"/>
                </a:lnTo>
                <a:lnTo>
                  <a:pt x="834939" y="88596"/>
                </a:lnTo>
                <a:lnTo>
                  <a:pt x="849824" y="73830"/>
                </a:lnTo>
                <a:lnTo>
                  <a:pt x="862004" y="60910"/>
                </a:lnTo>
                <a:lnTo>
                  <a:pt x="875536" y="49835"/>
                </a:lnTo>
                <a:lnTo>
                  <a:pt x="883655" y="36915"/>
                </a:lnTo>
                <a:lnTo>
                  <a:pt x="894481" y="27686"/>
                </a:lnTo>
                <a:lnTo>
                  <a:pt x="902600" y="18457"/>
                </a:lnTo>
                <a:lnTo>
                  <a:pt x="909366" y="12920"/>
                </a:lnTo>
                <a:lnTo>
                  <a:pt x="916132" y="5537"/>
                </a:lnTo>
                <a:lnTo>
                  <a:pt x="920192" y="1845"/>
                </a:lnTo>
                <a:lnTo>
                  <a:pt x="922899" y="0"/>
                </a:lnTo>
                <a:lnTo>
                  <a:pt x="1380288" y="315625"/>
                </a:lnTo>
                <a:lnTo>
                  <a:pt x="1381642" y="315625"/>
                </a:lnTo>
                <a:lnTo>
                  <a:pt x="1385701" y="319317"/>
                </a:lnTo>
                <a:lnTo>
                  <a:pt x="1393821" y="321162"/>
                </a:lnTo>
                <a:lnTo>
                  <a:pt x="1406000" y="328546"/>
                </a:lnTo>
                <a:lnTo>
                  <a:pt x="1416825" y="332237"/>
                </a:lnTo>
                <a:lnTo>
                  <a:pt x="1433064" y="341466"/>
                </a:lnTo>
                <a:lnTo>
                  <a:pt x="1447950" y="350695"/>
                </a:lnTo>
                <a:lnTo>
                  <a:pt x="1466895" y="361769"/>
                </a:lnTo>
                <a:lnTo>
                  <a:pt x="1485840" y="370998"/>
                </a:lnTo>
                <a:lnTo>
                  <a:pt x="1506138" y="382073"/>
                </a:lnTo>
                <a:lnTo>
                  <a:pt x="1526437" y="393147"/>
                </a:lnTo>
                <a:lnTo>
                  <a:pt x="1549441" y="406068"/>
                </a:lnTo>
                <a:lnTo>
                  <a:pt x="1569740" y="418988"/>
                </a:lnTo>
                <a:lnTo>
                  <a:pt x="1591391" y="431909"/>
                </a:lnTo>
                <a:lnTo>
                  <a:pt x="1613043" y="444829"/>
                </a:lnTo>
                <a:lnTo>
                  <a:pt x="1633341" y="459595"/>
                </a:lnTo>
                <a:lnTo>
                  <a:pt x="1653640" y="468824"/>
                </a:lnTo>
                <a:lnTo>
                  <a:pt x="1671232" y="481744"/>
                </a:lnTo>
                <a:lnTo>
                  <a:pt x="1687470" y="492819"/>
                </a:lnTo>
                <a:lnTo>
                  <a:pt x="1706415" y="505739"/>
                </a:lnTo>
                <a:lnTo>
                  <a:pt x="1721301" y="514968"/>
                </a:lnTo>
                <a:lnTo>
                  <a:pt x="1736186" y="526042"/>
                </a:lnTo>
                <a:lnTo>
                  <a:pt x="1748365" y="535271"/>
                </a:lnTo>
                <a:lnTo>
                  <a:pt x="1761898" y="546346"/>
                </a:lnTo>
                <a:lnTo>
                  <a:pt x="1771370" y="553729"/>
                </a:lnTo>
                <a:lnTo>
                  <a:pt x="1780843" y="561112"/>
                </a:lnTo>
                <a:lnTo>
                  <a:pt x="1788962" y="568495"/>
                </a:lnTo>
                <a:lnTo>
                  <a:pt x="1797081" y="575878"/>
                </a:lnTo>
                <a:lnTo>
                  <a:pt x="1802494" y="579570"/>
                </a:lnTo>
                <a:lnTo>
                  <a:pt x="1807907" y="583261"/>
                </a:lnTo>
                <a:lnTo>
                  <a:pt x="1809260" y="585107"/>
                </a:lnTo>
                <a:lnTo>
                  <a:pt x="1810614" y="586953"/>
                </a:lnTo>
                <a:lnTo>
                  <a:pt x="1807907" y="585107"/>
                </a:lnTo>
                <a:lnTo>
                  <a:pt x="1802494" y="583261"/>
                </a:lnTo>
                <a:lnTo>
                  <a:pt x="1794375" y="579570"/>
                </a:lnTo>
                <a:lnTo>
                  <a:pt x="1784902" y="575878"/>
                </a:lnTo>
                <a:lnTo>
                  <a:pt x="1771370" y="570341"/>
                </a:lnTo>
                <a:lnTo>
                  <a:pt x="1757838" y="564803"/>
                </a:lnTo>
                <a:lnTo>
                  <a:pt x="1740246" y="559266"/>
                </a:lnTo>
                <a:lnTo>
                  <a:pt x="1725361" y="551883"/>
                </a:lnTo>
                <a:lnTo>
                  <a:pt x="1706415" y="544500"/>
                </a:lnTo>
                <a:lnTo>
                  <a:pt x="1687470" y="538963"/>
                </a:lnTo>
                <a:lnTo>
                  <a:pt x="1668525" y="531580"/>
                </a:lnTo>
                <a:lnTo>
                  <a:pt x="1652286" y="526042"/>
                </a:lnTo>
                <a:lnTo>
                  <a:pt x="1633341" y="520505"/>
                </a:lnTo>
                <a:lnTo>
                  <a:pt x="1617103" y="514968"/>
                </a:lnTo>
                <a:lnTo>
                  <a:pt x="1600864" y="509431"/>
                </a:lnTo>
                <a:lnTo>
                  <a:pt x="1588685" y="507585"/>
                </a:lnTo>
                <a:lnTo>
                  <a:pt x="1575153" y="503893"/>
                </a:lnTo>
                <a:lnTo>
                  <a:pt x="1564327" y="503893"/>
                </a:lnTo>
                <a:lnTo>
                  <a:pt x="1553501" y="502048"/>
                </a:lnTo>
                <a:lnTo>
                  <a:pt x="1546735" y="503893"/>
                </a:lnTo>
                <a:lnTo>
                  <a:pt x="1539969" y="503893"/>
                </a:lnTo>
                <a:lnTo>
                  <a:pt x="1534556" y="505739"/>
                </a:lnTo>
                <a:lnTo>
                  <a:pt x="1530496" y="511276"/>
                </a:lnTo>
                <a:lnTo>
                  <a:pt x="1526437" y="514968"/>
                </a:lnTo>
                <a:lnTo>
                  <a:pt x="1519670" y="524197"/>
                </a:lnTo>
                <a:lnTo>
                  <a:pt x="1511551" y="538963"/>
                </a:lnTo>
                <a:lnTo>
                  <a:pt x="1506138" y="544500"/>
                </a:lnTo>
                <a:lnTo>
                  <a:pt x="1502079" y="553729"/>
                </a:lnTo>
                <a:lnTo>
                  <a:pt x="1496666" y="562958"/>
                </a:lnTo>
                <a:lnTo>
                  <a:pt x="1491253" y="574032"/>
                </a:lnTo>
                <a:lnTo>
                  <a:pt x="1481780" y="583261"/>
                </a:lnTo>
                <a:lnTo>
                  <a:pt x="1473661" y="592490"/>
                </a:lnTo>
                <a:lnTo>
                  <a:pt x="1464188" y="603564"/>
                </a:lnTo>
                <a:lnTo>
                  <a:pt x="1454716" y="616485"/>
                </a:lnTo>
                <a:lnTo>
                  <a:pt x="1443890" y="625714"/>
                </a:lnTo>
                <a:lnTo>
                  <a:pt x="1433064" y="636788"/>
                </a:lnTo>
                <a:lnTo>
                  <a:pt x="1423592" y="647863"/>
                </a:lnTo>
                <a:lnTo>
                  <a:pt x="1415472" y="660783"/>
                </a:lnTo>
                <a:lnTo>
                  <a:pt x="1406000" y="671858"/>
                </a:lnTo>
                <a:lnTo>
                  <a:pt x="1399233" y="681087"/>
                </a:lnTo>
                <a:lnTo>
                  <a:pt x="1392467" y="692161"/>
                </a:lnTo>
                <a:lnTo>
                  <a:pt x="1389761" y="705081"/>
                </a:lnTo>
                <a:lnTo>
                  <a:pt x="1385701" y="716156"/>
                </a:lnTo>
                <a:lnTo>
                  <a:pt x="1385701" y="736459"/>
                </a:lnTo>
                <a:lnTo>
                  <a:pt x="1392467" y="745688"/>
                </a:lnTo>
                <a:lnTo>
                  <a:pt x="1399233" y="753071"/>
                </a:lnTo>
                <a:lnTo>
                  <a:pt x="1412766" y="756763"/>
                </a:lnTo>
                <a:lnTo>
                  <a:pt x="1429004" y="758609"/>
                </a:lnTo>
                <a:lnTo>
                  <a:pt x="1450656" y="760454"/>
                </a:lnTo>
                <a:lnTo>
                  <a:pt x="1473661" y="756763"/>
                </a:lnTo>
                <a:lnTo>
                  <a:pt x="1500725" y="754917"/>
                </a:lnTo>
                <a:lnTo>
                  <a:pt x="1529143" y="751226"/>
                </a:lnTo>
                <a:lnTo>
                  <a:pt x="1560267" y="747534"/>
                </a:lnTo>
                <a:lnTo>
                  <a:pt x="1590038" y="743843"/>
                </a:lnTo>
                <a:lnTo>
                  <a:pt x="1619809" y="738305"/>
                </a:lnTo>
                <a:lnTo>
                  <a:pt x="1649580" y="734614"/>
                </a:lnTo>
                <a:lnTo>
                  <a:pt x="1680704" y="734614"/>
                </a:lnTo>
                <a:lnTo>
                  <a:pt x="1707769" y="730922"/>
                </a:lnTo>
                <a:lnTo>
                  <a:pt x="1733480" y="732768"/>
                </a:lnTo>
                <a:lnTo>
                  <a:pt x="1757838" y="736459"/>
                </a:lnTo>
                <a:lnTo>
                  <a:pt x="1778136" y="743843"/>
                </a:lnTo>
                <a:lnTo>
                  <a:pt x="1794375" y="749380"/>
                </a:lnTo>
                <a:lnTo>
                  <a:pt x="1807907" y="760454"/>
                </a:lnTo>
                <a:lnTo>
                  <a:pt x="1821440" y="769683"/>
                </a:lnTo>
                <a:lnTo>
                  <a:pt x="1833619" y="782604"/>
                </a:lnTo>
                <a:lnTo>
                  <a:pt x="1841738" y="793678"/>
                </a:lnTo>
                <a:lnTo>
                  <a:pt x="1849857" y="806598"/>
                </a:lnTo>
                <a:lnTo>
                  <a:pt x="1855270" y="819519"/>
                </a:lnTo>
                <a:lnTo>
                  <a:pt x="1862036" y="832439"/>
                </a:lnTo>
                <a:lnTo>
                  <a:pt x="1863389" y="843514"/>
                </a:lnTo>
                <a:lnTo>
                  <a:pt x="1864743" y="856434"/>
                </a:lnTo>
                <a:lnTo>
                  <a:pt x="1864743" y="874892"/>
                </a:lnTo>
                <a:lnTo>
                  <a:pt x="1857977" y="884121"/>
                </a:lnTo>
                <a:lnTo>
                  <a:pt x="1848504" y="884121"/>
                </a:lnTo>
                <a:lnTo>
                  <a:pt x="1840385" y="880429"/>
                </a:lnTo>
                <a:lnTo>
                  <a:pt x="1830912" y="874892"/>
                </a:lnTo>
                <a:lnTo>
                  <a:pt x="1818733" y="871200"/>
                </a:lnTo>
                <a:lnTo>
                  <a:pt x="1806554" y="867509"/>
                </a:lnTo>
                <a:lnTo>
                  <a:pt x="1790315" y="863817"/>
                </a:lnTo>
                <a:lnTo>
                  <a:pt x="1775430" y="860126"/>
                </a:lnTo>
                <a:lnTo>
                  <a:pt x="1760544" y="856434"/>
                </a:lnTo>
                <a:lnTo>
                  <a:pt x="1745659" y="852743"/>
                </a:lnTo>
                <a:lnTo>
                  <a:pt x="1729420" y="847205"/>
                </a:lnTo>
                <a:lnTo>
                  <a:pt x="1714535" y="845360"/>
                </a:lnTo>
                <a:lnTo>
                  <a:pt x="1701003" y="841668"/>
                </a:lnTo>
                <a:lnTo>
                  <a:pt x="1691530" y="839822"/>
                </a:lnTo>
                <a:lnTo>
                  <a:pt x="1680704" y="837976"/>
                </a:lnTo>
                <a:lnTo>
                  <a:pt x="1673938" y="836131"/>
                </a:lnTo>
                <a:lnTo>
                  <a:pt x="1667172" y="836131"/>
                </a:lnTo>
                <a:lnTo>
                  <a:pt x="1672585" y="839822"/>
                </a:lnTo>
                <a:lnTo>
                  <a:pt x="1679351" y="845360"/>
                </a:lnTo>
                <a:lnTo>
                  <a:pt x="1687470" y="854588"/>
                </a:lnTo>
                <a:lnTo>
                  <a:pt x="1696943" y="863817"/>
                </a:lnTo>
                <a:lnTo>
                  <a:pt x="1709122" y="874892"/>
                </a:lnTo>
                <a:lnTo>
                  <a:pt x="1722654" y="887812"/>
                </a:lnTo>
                <a:lnTo>
                  <a:pt x="1736186" y="902578"/>
                </a:lnTo>
                <a:lnTo>
                  <a:pt x="1748365" y="917344"/>
                </a:lnTo>
                <a:lnTo>
                  <a:pt x="1761898" y="933956"/>
                </a:lnTo>
                <a:lnTo>
                  <a:pt x="1774077" y="950568"/>
                </a:lnTo>
                <a:lnTo>
                  <a:pt x="1787609" y="969026"/>
                </a:lnTo>
                <a:lnTo>
                  <a:pt x="1797081" y="985638"/>
                </a:lnTo>
                <a:lnTo>
                  <a:pt x="1807907" y="1004095"/>
                </a:lnTo>
                <a:lnTo>
                  <a:pt x="1814673" y="1022553"/>
                </a:lnTo>
                <a:lnTo>
                  <a:pt x="1821440" y="1041010"/>
                </a:lnTo>
                <a:lnTo>
                  <a:pt x="1824146" y="1057622"/>
                </a:lnTo>
                <a:lnTo>
                  <a:pt x="1829559" y="1074234"/>
                </a:lnTo>
                <a:lnTo>
                  <a:pt x="1834972" y="1090846"/>
                </a:lnTo>
                <a:lnTo>
                  <a:pt x="1841738" y="1107458"/>
                </a:lnTo>
                <a:lnTo>
                  <a:pt x="1848504" y="1124070"/>
                </a:lnTo>
                <a:lnTo>
                  <a:pt x="1857977" y="1140682"/>
                </a:lnTo>
                <a:lnTo>
                  <a:pt x="1866096" y="1155448"/>
                </a:lnTo>
                <a:lnTo>
                  <a:pt x="1874215" y="1170214"/>
                </a:lnTo>
                <a:lnTo>
                  <a:pt x="1882335" y="1183134"/>
                </a:lnTo>
                <a:lnTo>
                  <a:pt x="1890454" y="1196055"/>
                </a:lnTo>
                <a:lnTo>
                  <a:pt x="1897220" y="1207129"/>
                </a:lnTo>
                <a:lnTo>
                  <a:pt x="1903986" y="1216358"/>
                </a:lnTo>
                <a:lnTo>
                  <a:pt x="1908046" y="1225587"/>
                </a:lnTo>
                <a:lnTo>
                  <a:pt x="1912106" y="1231124"/>
                </a:lnTo>
                <a:lnTo>
                  <a:pt x="1914812" y="1234816"/>
                </a:lnTo>
                <a:lnTo>
                  <a:pt x="1916165" y="1236661"/>
                </a:lnTo>
                <a:lnTo>
                  <a:pt x="1908046" y="1236661"/>
                </a:lnTo>
                <a:lnTo>
                  <a:pt x="1901280" y="1238507"/>
                </a:lnTo>
                <a:lnTo>
                  <a:pt x="1894514" y="1238507"/>
                </a:lnTo>
                <a:lnTo>
                  <a:pt x="1885041" y="1240353"/>
                </a:lnTo>
                <a:lnTo>
                  <a:pt x="1874215" y="1242199"/>
                </a:lnTo>
                <a:lnTo>
                  <a:pt x="1863389" y="1244044"/>
                </a:lnTo>
                <a:lnTo>
                  <a:pt x="1848504" y="1244044"/>
                </a:lnTo>
                <a:lnTo>
                  <a:pt x="1834972" y="1247736"/>
                </a:lnTo>
                <a:lnTo>
                  <a:pt x="1817380" y="1249582"/>
                </a:lnTo>
                <a:lnTo>
                  <a:pt x="1801141" y="1253273"/>
                </a:lnTo>
                <a:lnTo>
                  <a:pt x="1782196" y="1256965"/>
                </a:lnTo>
                <a:lnTo>
                  <a:pt x="1763251" y="1262502"/>
                </a:lnTo>
                <a:lnTo>
                  <a:pt x="1741599" y="1266194"/>
                </a:lnTo>
                <a:lnTo>
                  <a:pt x="1721301" y="1271731"/>
                </a:lnTo>
                <a:lnTo>
                  <a:pt x="1696943" y="1275422"/>
                </a:lnTo>
                <a:lnTo>
                  <a:pt x="1677998" y="1280960"/>
                </a:lnTo>
                <a:lnTo>
                  <a:pt x="1660406" y="1282805"/>
                </a:lnTo>
                <a:lnTo>
                  <a:pt x="1645520" y="1288343"/>
                </a:lnTo>
                <a:lnTo>
                  <a:pt x="1631988" y="1290188"/>
                </a:lnTo>
                <a:lnTo>
                  <a:pt x="1621162" y="1293880"/>
                </a:lnTo>
                <a:lnTo>
                  <a:pt x="1611690" y="1297572"/>
                </a:lnTo>
                <a:lnTo>
                  <a:pt x="1604924" y="1299417"/>
                </a:lnTo>
                <a:lnTo>
                  <a:pt x="1596804" y="1301263"/>
                </a:lnTo>
                <a:lnTo>
                  <a:pt x="1592745" y="1303109"/>
                </a:lnTo>
                <a:lnTo>
                  <a:pt x="1587332" y="1304955"/>
                </a:lnTo>
                <a:lnTo>
                  <a:pt x="1585978" y="1306800"/>
                </a:lnTo>
                <a:lnTo>
                  <a:pt x="1583272" y="1306800"/>
                </a:lnTo>
                <a:lnTo>
                  <a:pt x="1583272" y="1308646"/>
                </a:lnTo>
                <a:lnTo>
                  <a:pt x="1512904" y="1015170"/>
                </a:lnTo>
                <a:lnTo>
                  <a:pt x="1510198" y="1013324"/>
                </a:lnTo>
                <a:lnTo>
                  <a:pt x="1504785" y="1013324"/>
                </a:lnTo>
                <a:lnTo>
                  <a:pt x="1496666" y="1009632"/>
                </a:lnTo>
                <a:lnTo>
                  <a:pt x="1485840" y="1005941"/>
                </a:lnTo>
                <a:lnTo>
                  <a:pt x="1472308" y="1002249"/>
                </a:lnTo>
                <a:lnTo>
                  <a:pt x="1457422" y="998558"/>
                </a:lnTo>
                <a:lnTo>
                  <a:pt x="1439830" y="994866"/>
                </a:lnTo>
                <a:lnTo>
                  <a:pt x="1422238" y="991175"/>
                </a:lnTo>
                <a:lnTo>
                  <a:pt x="1400587" y="985638"/>
                </a:lnTo>
                <a:lnTo>
                  <a:pt x="1378935" y="983792"/>
                </a:lnTo>
                <a:lnTo>
                  <a:pt x="1357284" y="981946"/>
                </a:lnTo>
                <a:lnTo>
                  <a:pt x="1309921" y="981946"/>
                </a:lnTo>
                <a:lnTo>
                  <a:pt x="1285563" y="985638"/>
                </a:lnTo>
                <a:lnTo>
                  <a:pt x="1262558" y="987483"/>
                </a:lnTo>
                <a:lnTo>
                  <a:pt x="1238200" y="994866"/>
                </a:lnTo>
                <a:lnTo>
                  <a:pt x="1215195" y="1002249"/>
                </a:lnTo>
                <a:lnTo>
                  <a:pt x="1193544" y="1011478"/>
                </a:lnTo>
                <a:lnTo>
                  <a:pt x="1171892" y="1020707"/>
                </a:lnTo>
                <a:lnTo>
                  <a:pt x="1154300" y="1031782"/>
                </a:lnTo>
                <a:lnTo>
                  <a:pt x="1136708" y="1041010"/>
                </a:lnTo>
                <a:lnTo>
                  <a:pt x="1120469" y="1053931"/>
                </a:lnTo>
                <a:lnTo>
                  <a:pt x="1106937" y="1066851"/>
                </a:lnTo>
                <a:lnTo>
                  <a:pt x="1094758" y="1079771"/>
                </a:lnTo>
                <a:lnTo>
                  <a:pt x="1082579" y="1090846"/>
                </a:lnTo>
                <a:lnTo>
                  <a:pt x="1071753" y="1101921"/>
                </a:lnTo>
                <a:lnTo>
                  <a:pt x="1063634" y="1111149"/>
                </a:lnTo>
                <a:lnTo>
                  <a:pt x="1056867" y="1120378"/>
                </a:lnTo>
                <a:lnTo>
                  <a:pt x="1050102" y="1125916"/>
                </a:lnTo>
                <a:lnTo>
                  <a:pt x="1047395" y="1133299"/>
                </a:lnTo>
                <a:lnTo>
                  <a:pt x="1044689" y="1135144"/>
                </a:lnTo>
                <a:lnTo>
                  <a:pt x="1044689" y="1138836"/>
                </a:lnTo>
                <a:lnTo>
                  <a:pt x="1043336" y="1140682"/>
                </a:lnTo>
                <a:lnTo>
                  <a:pt x="1043336" y="1146219"/>
                </a:lnTo>
                <a:lnTo>
                  <a:pt x="1039276" y="1157294"/>
                </a:lnTo>
                <a:lnTo>
                  <a:pt x="1036569" y="1173905"/>
                </a:lnTo>
                <a:lnTo>
                  <a:pt x="1032510" y="1190517"/>
                </a:lnTo>
                <a:lnTo>
                  <a:pt x="1028450" y="1214512"/>
                </a:lnTo>
                <a:lnTo>
                  <a:pt x="1021684" y="1238507"/>
                </a:lnTo>
                <a:lnTo>
                  <a:pt x="1016271" y="1268039"/>
                </a:lnTo>
                <a:lnTo>
                  <a:pt x="1008152" y="1297572"/>
                </a:lnTo>
                <a:lnTo>
                  <a:pt x="1000032" y="1328950"/>
                </a:lnTo>
                <a:lnTo>
                  <a:pt x="990560" y="1362173"/>
                </a:lnTo>
                <a:lnTo>
                  <a:pt x="982441" y="1397243"/>
                </a:lnTo>
                <a:lnTo>
                  <a:pt x="971615" y="1432312"/>
                </a:lnTo>
                <a:lnTo>
                  <a:pt x="962142" y="1469228"/>
                </a:lnTo>
                <a:lnTo>
                  <a:pt x="949963" y="1506143"/>
                </a:lnTo>
                <a:lnTo>
                  <a:pt x="940491" y="1544904"/>
                </a:lnTo>
                <a:lnTo>
                  <a:pt x="926958" y="1581819"/>
                </a:lnTo>
                <a:lnTo>
                  <a:pt x="913426" y="1618734"/>
                </a:lnTo>
                <a:lnTo>
                  <a:pt x="899894" y="1653804"/>
                </a:lnTo>
                <a:lnTo>
                  <a:pt x="887715" y="1690719"/>
                </a:lnTo>
                <a:lnTo>
                  <a:pt x="874182" y="1722097"/>
                </a:lnTo>
                <a:lnTo>
                  <a:pt x="860650" y="1757167"/>
                </a:lnTo>
                <a:lnTo>
                  <a:pt x="848471" y="1788545"/>
                </a:lnTo>
                <a:lnTo>
                  <a:pt x="837646" y="1816231"/>
                </a:lnTo>
                <a:lnTo>
                  <a:pt x="826819" y="1842072"/>
                </a:lnTo>
                <a:lnTo>
                  <a:pt x="815994" y="1864221"/>
                </a:lnTo>
                <a:lnTo>
                  <a:pt x="807874" y="1884524"/>
                </a:lnTo>
                <a:lnTo>
                  <a:pt x="801108" y="1902982"/>
                </a:lnTo>
                <a:lnTo>
                  <a:pt x="794342" y="1915902"/>
                </a:lnTo>
                <a:lnTo>
                  <a:pt x="790283" y="1926977"/>
                </a:lnTo>
                <a:lnTo>
                  <a:pt x="787576" y="1934360"/>
                </a:lnTo>
                <a:lnTo>
                  <a:pt x="787576" y="1936206"/>
                </a:lnTo>
                <a:lnTo>
                  <a:pt x="520991" y="2168772"/>
                </a:lnTo>
                <a:lnTo>
                  <a:pt x="508812" y="2273980"/>
                </a:lnTo>
                <a:lnTo>
                  <a:pt x="427618" y="2309050"/>
                </a:lnTo>
                <a:lnTo>
                  <a:pt x="434385" y="2087558"/>
                </a:lnTo>
                <a:lnTo>
                  <a:pt x="439797" y="1419392"/>
                </a:lnTo>
                <a:lnTo>
                  <a:pt x="449270" y="1384322"/>
                </a:lnTo>
                <a:lnTo>
                  <a:pt x="458743" y="1349253"/>
                </a:lnTo>
                <a:lnTo>
                  <a:pt x="466862" y="1312338"/>
                </a:lnTo>
                <a:lnTo>
                  <a:pt x="474981" y="1279114"/>
                </a:lnTo>
                <a:lnTo>
                  <a:pt x="480394" y="1244044"/>
                </a:lnTo>
                <a:lnTo>
                  <a:pt x="487160" y="1210821"/>
                </a:lnTo>
                <a:lnTo>
                  <a:pt x="492573" y="1179443"/>
                </a:lnTo>
                <a:lnTo>
                  <a:pt x="497986" y="1151756"/>
                </a:lnTo>
                <a:lnTo>
                  <a:pt x="499339" y="1122224"/>
                </a:lnTo>
                <a:lnTo>
                  <a:pt x="503399" y="1096383"/>
                </a:lnTo>
                <a:lnTo>
                  <a:pt x="506105" y="1074234"/>
                </a:lnTo>
                <a:lnTo>
                  <a:pt x="507459" y="1057622"/>
                </a:lnTo>
                <a:lnTo>
                  <a:pt x="508812" y="1041010"/>
                </a:lnTo>
                <a:lnTo>
                  <a:pt x="510165" y="1029936"/>
                </a:lnTo>
                <a:lnTo>
                  <a:pt x="510165" y="1022553"/>
                </a:lnTo>
                <a:lnTo>
                  <a:pt x="511518" y="1022553"/>
                </a:lnTo>
                <a:lnTo>
                  <a:pt x="512872" y="1029936"/>
                </a:lnTo>
                <a:lnTo>
                  <a:pt x="512872" y="1039165"/>
                </a:lnTo>
                <a:lnTo>
                  <a:pt x="516931" y="1053931"/>
                </a:lnTo>
                <a:lnTo>
                  <a:pt x="519638" y="1068697"/>
                </a:lnTo>
                <a:lnTo>
                  <a:pt x="523697" y="1090846"/>
                </a:lnTo>
                <a:lnTo>
                  <a:pt x="527757" y="1112995"/>
                </a:lnTo>
                <a:lnTo>
                  <a:pt x="533170" y="1140682"/>
                </a:lnTo>
                <a:lnTo>
                  <a:pt x="537230" y="1166522"/>
                </a:lnTo>
                <a:lnTo>
                  <a:pt x="542642" y="1196055"/>
                </a:lnTo>
                <a:lnTo>
                  <a:pt x="548055" y="1225587"/>
                </a:lnTo>
                <a:lnTo>
                  <a:pt x="553468" y="1256965"/>
                </a:lnTo>
                <a:lnTo>
                  <a:pt x="560234" y="1290188"/>
                </a:lnTo>
                <a:lnTo>
                  <a:pt x="565647" y="1321566"/>
                </a:lnTo>
                <a:lnTo>
                  <a:pt x="571060" y="1354790"/>
                </a:lnTo>
                <a:lnTo>
                  <a:pt x="576473" y="1388014"/>
                </a:lnTo>
                <a:lnTo>
                  <a:pt x="579180" y="1417546"/>
                </a:lnTo>
                <a:lnTo>
                  <a:pt x="583239" y="1448924"/>
                </a:lnTo>
                <a:lnTo>
                  <a:pt x="585946" y="1478456"/>
                </a:lnTo>
                <a:lnTo>
                  <a:pt x="591359" y="1507989"/>
                </a:lnTo>
                <a:lnTo>
                  <a:pt x="592712" y="1533829"/>
                </a:lnTo>
                <a:lnTo>
                  <a:pt x="596772" y="1559670"/>
                </a:lnTo>
                <a:lnTo>
                  <a:pt x="599478" y="1583665"/>
                </a:lnTo>
                <a:lnTo>
                  <a:pt x="602184" y="1607660"/>
                </a:lnTo>
                <a:lnTo>
                  <a:pt x="603538" y="1626117"/>
                </a:lnTo>
                <a:lnTo>
                  <a:pt x="606244" y="1644575"/>
                </a:lnTo>
                <a:lnTo>
                  <a:pt x="607597" y="1659341"/>
                </a:lnTo>
                <a:lnTo>
                  <a:pt x="608950" y="1675953"/>
                </a:lnTo>
                <a:lnTo>
                  <a:pt x="610304" y="1685182"/>
                </a:lnTo>
                <a:lnTo>
                  <a:pt x="611657" y="1694411"/>
                </a:lnTo>
                <a:lnTo>
                  <a:pt x="611657" y="1698102"/>
                </a:lnTo>
                <a:lnTo>
                  <a:pt x="613010" y="1701794"/>
                </a:lnTo>
                <a:lnTo>
                  <a:pt x="614363" y="1698102"/>
                </a:lnTo>
                <a:lnTo>
                  <a:pt x="618423" y="1690719"/>
                </a:lnTo>
                <a:lnTo>
                  <a:pt x="625189" y="1679645"/>
                </a:lnTo>
                <a:lnTo>
                  <a:pt x="636015" y="1666724"/>
                </a:lnTo>
                <a:lnTo>
                  <a:pt x="646841" y="1648267"/>
                </a:lnTo>
                <a:lnTo>
                  <a:pt x="661726" y="1626117"/>
                </a:lnTo>
                <a:lnTo>
                  <a:pt x="677965" y="1602122"/>
                </a:lnTo>
                <a:lnTo>
                  <a:pt x="694204" y="1576282"/>
                </a:lnTo>
                <a:lnTo>
                  <a:pt x="711795" y="1544904"/>
                </a:lnTo>
                <a:lnTo>
                  <a:pt x="728034" y="1513526"/>
                </a:lnTo>
                <a:lnTo>
                  <a:pt x="745626" y="1480302"/>
                </a:lnTo>
                <a:lnTo>
                  <a:pt x="763218" y="1447078"/>
                </a:lnTo>
                <a:lnTo>
                  <a:pt x="779457" y="1410163"/>
                </a:lnTo>
                <a:lnTo>
                  <a:pt x="795695" y="1375094"/>
                </a:lnTo>
                <a:lnTo>
                  <a:pt x="809228" y="1338178"/>
                </a:lnTo>
                <a:lnTo>
                  <a:pt x="822760" y="1303109"/>
                </a:lnTo>
                <a:lnTo>
                  <a:pt x="832232" y="1264348"/>
                </a:lnTo>
                <a:lnTo>
                  <a:pt x="840352" y="1225587"/>
                </a:lnTo>
                <a:lnTo>
                  <a:pt x="847118" y="1188671"/>
                </a:lnTo>
                <a:lnTo>
                  <a:pt x="851177" y="1155448"/>
                </a:lnTo>
                <a:lnTo>
                  <a:pt x="853884" y="1118532"/>
                </a:lnTo>
                <a:lnTo>
                  <a:pt x="856591" y="1087155"/>
                </a:lnTo>
                <a:lnTo>
                  <a:pt x="857944" y="1053931"/>
                </a:lnTo>
                <a:lnTo>
                  <a:pt x="859297" y="1026244"/>
                </a:lnTo>
                <a:lnTo>
                  <a:pt x="857944" y="996712"/>
                </a:lnTo>
                <a:lnTo>
                  <a:pt x="856591" y="974563"/>
                </a:lnTo>
                <a:lnTo>
                  <a:pt x="855237" y="950568"/>
                </a:lnTo>
                <a:lnTo>
                  <a:pt x="855237" y="933956"/>
                </a:lnTo>
                <a:lnTo>
                  <a:pt x="852531" y="919190"/>
                </a:lnTo>
                <a:lnTo>
                  <a:pt x="851177" y="908115"/>
                </a:lnTo>
                <a:lnTo>
                  <a:pt x="851177" y="900732"/>
                </a:lnTo>
                <a:lnTo>
                  <a:pt x="822760" y="658937"/>
                </a:lnTo>
                <a:lnTo>
                  <a:pt x="765924" y="527888"/>
                </a:lnTo>
                <a:lnTo>
                  <a:pt x="676612" y="612793"/>
                </a:lnTo>
                <a:lnTo>
                  <a:pt x="673905" y="609102"/>
                </a:lnTo>
                <a:lnTo>
                  <a:pt x="668492" y="607256"/>
                </a:lnTo>
                <a:lnTo>
                  <a:pt x="659020" y="599873"/>
                </a:lnTo>
                <a:lnTo>
                  <a:pt x="648194" y="594336"/>
                </a:lnTo>
                <a:lnTo>
                  <a:pt x="641428" y="588798"/>
                </a:lnTo>
                <a:lnTo>
                  <a:pt x="634662" y="585107"/>
                </a:lnTo>
                <a:lnTo>
                  <a:pt x="626543" y="579570"/>
                </a:lnTo>
                <a:lnTo>
                  <a:pt x="619776" y="577724"/>
                </a:lnTo>
                <a:lnTo>
                  <a:pt x="610304" y="572187"/>
                </a:lnTo>
                <a:lnTo>
                  <a:pt x="602184" y="568495"/>
                </a:lnTo>
                <a:lnTo>
                  <a:pt x="592712" y="564803"/>
                </a:lnTo>
                <a:lnTo>
                  <a:pt x="585946" y="562958"/>
                </a:lnTo>
                <a:lnTo>
                  <a:pt x="575120" y="559266"/>
                </a:lnTo>
                <a:lnTo>
                  <a:pt x="567001" y="557420"/>
                </a:lnTo>
                <a:lnTo>
                  <a:pt x="557528" y="553729"/>
                </a:lnTo>
                <a:lnTo>
                  <a:pt x="549409" y="551883"/>
                </a:lnTo>
                <a:lnTo>
                  <a:pt x="539936" y="551883"/>
                </a:lnTo>
                <a:lnTo>
                  <a:pt x="531817" y="550037"/>
                </a:lnTo>
                <a:lnTo>
                  <a:pt x="523697" y="548192"/>
                </a:lnTo>
                <a:lnTo>
                  <a:pt x="516931" y="548192"/>
                </a:lnTo>
                <a:lnTo>
                  <a:pt x="508812" y="546346"/>
                </a:lnTo>
                <a:lnTo>
                  <a:pt x="503399" y="544500"/>
                </a:lnTo>
                <a:lnTo>
                  <a:pt x="485807" y="544500"/>
                </a:lnTo>
                <a:lnTo>
                  <a:pt x="554822" y="367307"/>
                </a:lnTo>
                <a:lnTo>
                  <a:pt x="554822" y="365461"/>
                </a:lnTo>
                <a:lnTo>
                  <a:pt x="560234" y="361769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1016" y="3289604"/>
            <a:ext cx="1916165" cy="2309050"/>
          </a:xfrm>
          <a:custGeom>
            <a:avLst/>
            <a:gdLst/>
            <a:ahLst/>
            <a:cxnLst/>
            <a:rect l="l" t="t" r="r" b="b"/>
            <a:pathLst>
              <a:path w="1916165" h="2309050">
                <a:moveTo>
                  <a:pt x="922899" y="0"/>
                </a:moveTo>
                <a:lnTo>
                  <a:pt x="920192" y="1845"/>
                </a:lnTo>
                <a:lnTo>
                  <a:pt x="916132" y="5537"/>
                </a:lnTo>
                <a:lnTo>
                  <a:pt x="909366" y="12920"/>
                </a:lnTo>
                <a:lnTo>
                  <a:pt x="902600" y="18457"/>
                </a:lnTo>
                <a:lnTo>
                  <a:pt x="894481" y="27686"/>
                </a:lnTo>
                <a:lnTo>
                  <a:pt x="883655" y="36915"/>
                </a:lnTo>
                <a:lnTo>
                  <a:pt x="875536" y="49835"/>
                </a:lnTo>
                <a:lnTo>
                  <a:pt x="862004" y="60910"/>
                </a:lnTo>
                <a:lnTo>
                  <a:pt x="849824" y="73830"/>
                </a:lnTo>
                <a:lnTo>
                  <a:pt x="834939" y="88596"/>
                </a:lnTo>
                <a:lnTo>
                  <a:pt x="821407" y="105209"/>
                </a:lnTo>
                <a:lnTo>
                  <a:pt x="806521" y="119974"/>
                </a:lnTo>
                <a:lnTo>
                  <a:pt x="790283" y="136586"/>
                </a:lnTo>
                <a:lnTo>
                  <a:pt x="774044" y="153198"/>
                </a:lnTo>
                <a:lnTo>
                  <a:pt x="757805" y="171656"/>
                </a:lnTo>
                <a:lnTo>
                  <a:pt x="740213" y="188268"/>
                </a:lnTo>
                <a:lnTo>
                  <a:pt x="722621" y="206726"/>
                </a:lnTo>
                <a:lnTo>
                  <a:pt x="705029" y="223337"/>
                </a:lnTo>
                <a:lnTo>
                  <a:pt x="687437" y="241795"/>
                </a:lnTo>
                <a:lnTo>
                  <a:pt x="669846" y="256561"/>
                </a:lnTo>
                <a:lnTo>
                  <a:pt x="653607" y="275018"/>
                </a:lnTo>
                <a:lnTo>
                  <a:pt x="636015" y="289785"/>
                </a:lnTo>
                <a:lnTo>
                  <a:pt x="622483" y="304551"/>
                </a:lnTo>
                <a:lnTo>
                  <a:pt x="607597" y="317471"/>
                </a:lnTo>
                <a:lnTo>
                  <a:pt x="594065" y="330392"/>
                </a:lnTo>
                <a:lnTo>
                  <a:pt x="581886" y="339620"/>
                </a:lnTo>
                <a:lnTo>
                  <a:pt x="572413" y="348849"/>
                </a:lnTo>
                <a:lnTo>
                  <a:pt x="565647" y="356232"/>
                </a:lnTo>
                <a:lnTo>
                  <a:pt x="560234" y="361769"/>
                </a:lnTo>
                <a:lnTo>
                  <a:pt x="554822" y="365461"/>
                </a:lnTo>
                <a:lnTo>
                  <a:pt x="554822" y="367307"/>
                </a:lnTo>
                <a:lnTo>
                  <a:pt x="485807" y="544500"/>
                </a:lnTo>
                <a:lnTo>
                  <a:pt x="492573" y="544500"/>
                </a:lnTo>
                <a:lnTo>
                  <a:pt x="496633" y="544500"/>
                </a:lnTo>
                <a:lnTo>
                  <a:pt x="503399" y="544500"/>
                </a:lnTo>
                <a:lnTo>
                  <a:pt x="508812" y="546346"/>
                </a:lnTo>
                <a:lnTo>
                  <a:pt x="516931" y="548192"/>
                </a:lnTo>
                <a:lnTo>
                  <a:pt x="523697" y="548192"/>
                </a:lnTo>
                <a:lnTo>
                  <a:pt x="531817" y="550037"/>
                </a:lnTo>
                <a:lnTo>
                  <a:pt x="539936" y="551883"/>
                </a:lnTo>
                <a:lnTo>
                  <a:pt x="549409" y="551883"/>
                </a:lnTo>
                <a:lnTo>
                  <a:pt x="557528" y="553729"/>
                </a:lnTo>
                <a:lnTo>
                  <a:pt x="567001" y="557420"/>
                </a:lnTo>
                <a:lnTo>
                  <a:pt x="575120" y="559266"/>
                </a:lnTo>
                <a:lnTo>
                  <a:pt x="585946" y="562958"/>
                </a:lnTo>
                <a:lnTo>
                  <a:pt x="592712" y="564803"/>
                </a:lnTo>
                <a:lnTo>
                  <a:pt x="602184" y="568495"/>
                </a:lnTo>
                <a:lnTo>
                  <a:pt x="610304" y="572187"/>
                </a:lnTo>
                <a:lnTo>
                  <a:pt x="619776" y="577724"/>
                </a:lnTo>
                <a:lnTo>
                  <a:pt x="626543" y="579570"/>
                </a:lnTo>
                <a:lnTo>
                  <a:pt x="634662" y="585107"/>
                </a:lnTo>
                <a:lnTo>
                  <a:pt x="641428" y="588798"/>
                </a:lnTo>
                <a:lnTo>
                  <a:pt x="648194" y="594336"/>
                </a:lnTo>
                <a:lnTo>
                  <a:pt x="659020" y="599873"/>
                </a:lnTo>
                <a:lnTo>
                  <a:pt x="668492" y="607256"/>
                </a:lnTo>
                <a:lnTo>
                  <a:pt x="673905" y="609102"/>
                </a:lnTo>
                <a:lnTo>
                  <a:pt x="676612" y="612793"/>
                </a:lnTo>
                <a:lnTo>
                  <a:pt x="765924" y="527888"/>
                </a:lnTo>
                <a:lnTo>
                  <a:pt x="822760" y="658937"/>
                </a:lnTo>
                <a:lnTo>
                  <a:pt x="851177" y="900732"/>
                </a:lnTo>
                <a:lnTo>
                  <a:pt x="851177" y="902578"/>
                </a:lnTo>
                <a:lnTo>
                  <a:pt x="851177" y="908115"/>
                </a:lnTo>
                <a:lnTo>
                  <a:pt x="852531" y="919190"/>
                </a:lnTo>
                <a:lnTo>
                  <a:pt x="855237" y="933956"/>
                </a:lnTo>
                <a:lnTo>
                  <a:pt x="855237" y="950568"/>
                </a:lnTo>
                <a:lnTo>
                  <a:pt x="856591" y="974563"/>
                </a:lnTo>
                <a:lnTo>
                  <a:pt x="857944" y="996712"/>
                </a:lnTo>
                <a:lnTo>
                  <a:pt x="859297" y="1026244"/>
                </a:lnTo>
                <a:lnTo>
                  <a:pt x="857944" y="1053931"/>
                </a:lnTo>
                <a:lnTo>
                  <a:pt x="856591" y="1087155"/>
                </a:lnTo>
                <a:lnTo>
                  <a:pt x="853884" y="1118532"/>
                </a:lnTo>
                <a:lnTo>
                  <a:pt x="851177" y="1155448"/>
                </a:lnTo>
                <a:lnTo>
                  <a:pt x="847118" y="1188671"/>
                </a:lnTo>
                <a:lnTo>
                  <a:pt x="840352" y="1225587"/>
                </a:lnTo>
                <a:lnTo>
                  <a:pt x="832232" y="1264348"/>
                </a:lnTo>
                <a:lnTo>
                  <a:pt x="822760" y="1303109"/>
                </a:lnTo>
                <a:lnTo>
                  <a:pt x="809228" y="1338178"/>
                </a:lnTo>
                <a:lnTo>
                  <a:pt x="795695" y="1375094"/>
                </a:lnTo>
                <a:lnTo>
                  <a:pt x="779457" y="1410163"/>
                </a:lnTo>
                <a:lnTo>
                  <a:pt x="763218" y="1447078"/>
                </a:lnTo>
                <a:lnTo>
                  <a:pt x="745626" y="1480302"/>
                </a:lnTo>
                <a:lnTo>
                  <a:pt x="728034" y="1513526"/>
                </a:lnTo>
                <a:lnTo>
                  <a:pt x="711795" y="1544904"/>
                </a:lnTo>
                <a:lnTo>
                  <a:pt x="694204" y="1576282"/>
                </a:lnTo>
                <a:lnTo>
                  <a:pt x="677965" y="1602122"/>
                </a:lnTo>
                <a:lnTo>
                  <a:pt x="661726" y="1626117"/>
                </a:lnTo>
                <a:lnTo>
                  <a:pt x="646841" y="1648267"/>
                </a:lnTo>
                <a:lnTo>
                  <a:pt x="636015" y="1666724"/>
                </a:lnTo>
                <a:lnTo>
                  <a:pt x="625189" y="1679645"/>
                </a:lnTo>
                <a:lnTo>
                  <a:pt x="618423" y="1690719"/>
                </a:lnTo>
                <a:lnTo>
                  <a:pt x="614363" y="1698102"/>
                </a:lnTo>
                <a:lnTo>
                  <a:pt x="613010" y="1701794"/>
                </a:lnTo>
                <a:lnTo>
                  <a:pt x="611657" y="1698102"/>
                </a:lnTo>
                <a:lnTo>
                  <a:pt x="611657" y="1694411"/>
                </a:lnTo>
                <a:lnTo>
                  <a:pt x="610304" y="1685182"/>
                </a:lnTo>
                <a:lnTo>
                  <a:pt x="608950" y="1675953"/>
                </a:lnTo>
                <a:lnTo>
                  <a:pt x="607597" y="1659341"/>
                </a:lnTo>
                <a:lnTo>
                  <a:pt x="606244" y="1644575"/>
                </a:lnTo>
                <a:lnTo>
                  <a:pt x="603538" y="1626117"/>
                </a:lnTo>
                <a:lnTo>
                  <a:pt x="602184" y="1607660"/>
                </a:lnTo>
                <a:lnTo>
                  <a:pt x="599478" y="1583665"/>
                </a:lnTo>
                <a:lnTo>
                  <a:pt x="596772" y="1559670"/>
                </a:lnTo>
                <a:lnTo>
                  <a:pt x="592712" y="1533829"/>
                </a:lnTo>
                <a:lnTo>
                  <a:pt x="591359" y="1507989"/>
                </a:lnTo>
                <a:lnTo>
                  <a:pt x="585946" y="1478456"/>
                </a:lnTo>
                <a:lnTo>
                  <a:pt x="583239" y="1448924"/>
                </a:lnTo>
                <a:lnTo>
                  <a:pt x="579180" y="1417546"/>
                </a:lnTo>
                <a:lnTo>
                  <a:pt x="576473" y="1388014"/>
                </a:lnTo>
                <a:lnTo>
                  <a:pt x="571060" y="1354790"/>
                </a:lnTo>
                <a:lnTo>
                  <a:pt x="565647" y="1321566"/>
                </a:lnTo>
                <a:lnTo>
                  <a:pt x="560234" y="1290188"/>
                </a:lnTo>
                <a:lnTo>
                  <a:pt x="553468" y="1256965"/>
                </a:lnTo>
                <a:lnTo>
                  <a:pt x="548055" y="1225587"/>
                </a:lnTo>
                <a:lnTo>
                  <a:pt x="542642" y="1196055"/>
                </a:lnTo>
                <a:lnTo>
                  <a:pt x="537230" y="1166522"/>
                </a:lnTo>
                <a:lnTo>
                  <a:pt x="533170" y="1140682"/>
                </a:lnTo>
                <a:lnTo>
                  <a:pt x="527757" y="1112995"/>
                </a:lnTo>
                <a:lnTo>
                  <a:pt x="523697" y="1090846"/>
                </a:lnTo>
                <a:lnTo>
                  <a:pt x="519638" y="1068697"/>
                </a:lnTo>
                <a:lnTo>
                  <a:pt x="516931" y="1053931"/>
                </a:lnTo>
                <a:lnTo>
                  <a:pt x="512872" y="1039165"/>
                </a:lnTo>
                <a:lnTo>
                  <a:pt x="512872" y="1029936"/>
                </a:lnTo>
                <a:lnTo>
                  <a:pt x="511518" y="1022553"/>
                </a:lnTo>
                <a:lnTo>
                  <a:pt x="510165" y="1022553"/>
                </a:lnTo>
                <a:lnTo>
                  <a:pt x="510165" y="1029936"/>
                </a:lnTo>
                <a:lnTo>
                  <a:pt x="508812" y="1041010"/>
                </a:lnTo>
                <a:lnTo>
                  <a:pt x="507459" y="1057622"/>
                </a:lnTo>
                <a:lnTo>
                  <a:pt x="506105" y="1074234"/>
                </a:lnTo>
                <a:lnTo>
                  <a:pt x="503399" y="1096383"/>
                </a:lnTo>
                <a:lnTo>
                  <a:pt x="499339" y="1122224"/>
                </a:lnTo>
                <a:lnTo>
                  <a:pt x="497986" y="1151756"/>
                </a:lnTo>
                <a:lnTo>
                  <a:pt x="492573" y="1179443"/>
                </a:lnTo>
                <a:lnTo>
                  <a:pt x="487160" y="1210821"/>
                </a:lnTo>
                <a:lnTo>
                  <a:pt x="480394" y="1244044"/>
                </a:lnTo>
                <a:lnTo>
                  <a:pt x="474981" y="1279114"/>
                </a:lnTo>
                <a:lnTo>
                  <a:pt x="466862" y="1312338"/>
                </a:lnTo>
                <a:lnTo>
                  <a:pt x="458743" y="1349253"/>
                </a:lnTo>
                <a:lnTo>
                  <a:pt x="449270" y="1384322"/>
                </a:lnTo>
                <a:lnTo>
                  <a:pt x="439797" y="1419392"/>
                </a:lnTo>
                <a:lnTo>
                  <a:pt x="426265" y="1452616"/>
                </a:lnTo>
                <a:lnTo>
                  <a:pt x="414086" y="1483994"/>
                </a:lnTo>
                <a:lnTo>
                  <a:pt x="400554" y="1515372"/>
                </a:lnTo>
                <a:lnTo>
                  <a:pt x="387022" y="1546750"/>
                </a:lnTo>
                <a:lnTo>
                  <a:pt x="372136" y="1572590"/>
                </a:lnTo>
                <a:lnTo>
                  <a:pt x="358604" y="1600277"/>
                </a:lnTo>
                <a:lnTo>
                  <a:pt x="345072" y="1626117"/>
                </a:lnTo>
                <a:lnTo>
                  <a:pt x="331539" y="1650112"/>
                </a:lnTo>
                <a:lnTo>
                  <a:pt x="318007" y="1670416"/>
                </a:lnTo>
                <a:lnTo>
                  <a:pt x="305828" y="1690719"/>
                </a:lnTo>
                <a:lnTo>
                  <a:pt x="296356" y="1705485"/>
                </a:lnTo>
                <a:lnTo>
                  <a:pt x="286883" y="1722097"/>
                </a:lnTo>
                <a:lnTo>
                  <a:pt x="278764" y="1731326"/>
                </a:lnTo>
                <a:lnTo>
                  <a:pt x="274704" y="1740555"/>
                </a:lnTo>
                <a:lnTo>
                  <a:pt x="270644" y="1744246"/>
                </a:lnTo>
                <a:lnTo>
                  <a:pt x="270644" y="1747938"/>
                </a:lnTo>
                <a:lnTo>
                  <a:pt x="271998" y="1747938"/>
                </a:lnTo>
                <a:lnTo>
                  <a:pt x="276057" y="1751629"/>
                </a:lnTo>
                <a:lnTo>
                  <a:pt x="282823" y="1759012"/>
                </a:lnTo>
                <a:lnTo>
                  <a:pt x="292296" y="1770087"/>
                </a:lnTo>
                <a:lnTo>
                  <a:pt x="297709" y="1775624"/>
                </a:lnTo>
                <a:lnTo>
                  <a:pt x="304475" y="1784853"/>
                </a:lnTo>
                <a:lnTo>
                  <a:pt x="311241" y="1792236"/>
                </a:lnTo>
                <a:lnTo>
                  <a:pt x="318007" y="1805156"/>
                </a:lnTo>
                <a:lnTo>
                  <a:pt x="324773" y="1814385"/>
                </a:lnTo>
                <a:lnTo>
                  <a:pt x="331539" y="1827306"/>
                </a:lnTo>
                <a:lnTo>
                  <a:pt x="338306" y="1842072"/>
                </a:lnTo>
                <a:lnTo>
                  <a:pt x="346425" y="1858684"/>
                </a:lnTo>
                <a:lnTo>
                  <a:pt x="353191" y="1871604"/>
                </a:lnTo>
                <a:lnTo>
                  <a:pt x="361310" y="1890062"/>
                </a:lnTo>
                <a:lnTo>
                  <a:pt x="369430" y="1908519"/>
                </a:lnTo>
                <a:lnTo>
                  <a:pt x="377549" y="1928823"/>
                </a:lnTo>
                <a:lnTo>
                  <a:pt x="384315" y="1947280"/>
                </a:lnTo>
                <a:lnTo>
                  <a:pt x="391081" y="1965738"/>
                </a:lnTo>
                <a:lnTo>
                  <a:pt x="397847" y="1984196"/>
                </a:lnTo>
                <a:lnTo>
                  <a:pt x="405967" y="2004499"/>
                </a:lnTo>
                <a:lnTo>
                  <a:pt x="411380" y="2019265"/>
                </a:lnTo>
                <a:lnTo>
                  <a:pt x="416793" y="2035877"/>
                </a:lnTo>
                <a:lnTo>
                  <a:pt x="420852" y="2048797"/>
                </a:lnTo>
                <a:lnTo>
                  <a:pt x="426265" y="2063563"/>
                </a:lnTo>
                <a:lnTo>
                  <a:pt x="427618" y="2072792"/>
                </a:lnTo>
                <a:lnTo>
                  <a:pt x="431678" y="2080175"/>
                </a:lnTo>
                <a:lnTo>
                  <a:pt x="433031" y="2083867"/>
                </a:lnTo>
                <a:lnTo>
                  <a:pt x="434385" y="2087558"/>
                </a:lnTo>
                <a:lnTo>
                  <a:pt x="433031" y="2083867"/>
                </a:lnTo>
                <a:lnTo>
                  <a:pt x="431678" y="2080175"/>
                </a:lnTo>
                <a:lnTo>
                  <a:pt x="426265" y="2072792"/>
                </a:lnTo>
                <a:lnTo>
                  <a:pt x="423559" y="2063563"/>
                </a:lnTo>
                <a:lnTo>
                  <a:pt x="416793" y="2052489"/>
                </a:lnTo>
                <a:lnTo>
                  <a:pt x="411380" y="2039568"/>
                </a:lnTo>
                <a:lnTo>
                  <a:pt x="403260" y="2024802"/>
                </a:lnTo>
                <a:lnTo>
                  <a:pt x="396494" y="2010036"/>
                </a:lnTo>
                <a:lnTo>
                  <a:pt x="387022" y="1993424"/>
                </a:lnTo>
                <a:lnTo>
                  <a:pt x="378902" y="1976812"/>
                </a:lnTo>
                <a:lnTo>
                  <a:pt x="369430" y="1960201"/>
                </a:lnTo>
                <a:lnTo>
                  <a:pt x="361310" y="1943589"/>
                </a:lnTo>
                <a:lnTo>
                  <a:pt x="351838" y="1926977"/>
                </a:lnTo>
                <a:lnTo>
                  <a:pt x="343718" y="1914057"/>
                </a:lnTo>
                <a:lnTo>
                  <a:pt x="334246" y="1897445"/>
                </a:lnTo>
                <a:lnTo>
                  <a:pt x="327480" y="1888216"/>
                </a:lnTo>
                <a:lnTo>
                  <a:pt x="318007" y="1873450"/>
                </a:lnTo>
                <a:lnTo>
                  <a:pt x="309888" y="1864221"/>
                </a:lnTo>
                <a:lnTo>
                  <a:pt x="303122" y="1853146"/>
                </a:lnTo>
                <a:lnTo>
                  <a:pt x="296356" y="1847609"/>
                </a:lnTo>
                <a:lnTo>
                  <a:pt x="284177" y="1834689"/>
                </a:lnTo>
                <a:lnTo>
                  <a:pt x="276057" y="1829151"/>
                </a:lnTo>
                <a:lnTo>
                  <a:pt x="267938" y="1823614"/>
                </a:lnTo>
                <a:lnTo>
                  <a:pt x="263878" y="1821768"/>
                </a:lnTo>
                <a:lnTo>
                  <a:pt x="259819" y="1821768"/>
                </a:lnTo>
                <a:lnTo>
                  <a:pt x="211103" y="1864221"/>
                </a:lnTo>
                <a:lnTo>
                  <a:pt x="207043" y="1860529"/>
                </a:lnTo>
                <a:lnTo>
                  <a:pt x="201630" y="1858684"/>
                </a:lnTo>
                <a:lnTo>
                  <a:pt x="190804" y="1851301"/>
                </a:lnTo>
                <a:lnTo>
                  <a:pt x="179978" y="1845763"/>
                </a:lnTo>
                <a:lnTo>
                  <a:pt x="171859" y="1842072"/>
                </a:lnTo>
                <a:lnTo>
                  <a:pt x="165093" y="1838380"/>
                </a:lnTo>
                <a:lnTo>
                  <a:pt x="156974" y="1832843"/>
                </a:lnTo>
                <a:lnTo>
                  <a:pt x="150207" y="1830997"/>
                </a:lnTo>
                <a:lnTo>
                  <a:pt x="142088" y="1825460"/>
                </a:lnTo>
                <a:lnTo>
                  <a:pt x="133969" y="1823614"/>
                </a:lnTo>
                <a:lnTo>
                  <a:pt x="125849" y="1819923"/>
                </a:lnTo>
                <a:lnTo>
                  <a:pt x="119083" y="1818077"/>
                </a:lnTo>
                <a:lnTo>
                  <a:pt x="110964" y="1814385"/>
                </a:lnTo>
                <a:lnTo>
                  <a:pt x="104198" y="1814385"/>
                </a:lnTo>
                <a:lnTo>
                  <a:pt x="97432" y="1812540"/>
                </a:lnTo>
                <a:lnTo>
                  <a:pt x="92019" y="1812540"/>
                </a:lnTo>
                <a:lnTo>
                  <a:pt x="85253" y="1812540"/>
                </a:lnTo>
                <a:lnTo>
                  <a:pt x="78487" y="1812540"/>
                </a:lnTo>
                <a:lnTo>
                  <a:pt x="73074" y="1812540"/>
                </a:lnTo>
                <a:lnTo>
                  <a:pt x="69014" y="1814385"/>
                </a:lnTo>
                <a:lnTo>
                  <a:pt x="56835" y="1818077"/>
                </a:lnTo>
                <a:lnTo>
                  <a:pt x="48716" y="1823614"/>
                </a:lnTo>
                <a:lnTo>
                  <a:pt x="39243" y="1832843"/>
                </a:lnTo>
                <a:lnTo>
                  <a:pt x="32477" y="1843917"/>
                </a:lnTo>
                <a:lnTo>
                  <a:pt x="24358" y="1854992"/>
                </a:lnTo>
                <a:lnTo>
                  <a:pt x="18945" y="1867912"/>
                </a:lnTo>
                <a:lnTo>
                  <a:pt x="12179" y="1880833"/>
                </a:lnTo>
                <a:lnTo>
                  <a:pt x="9472" y="1893753"/>
                </a:lnTo>
                <a:lnTo>
                  <a:pt x="4059" y="1904828"/>
                </a:lnTo>
                <a:lnTo>
                  <a:pt x="2706" y="1914057"/>
                </a:lnTo>
                <a:lnTo>
                  <a:pt x="0" y="1919594"/>
                </a:lnTo>
                <a:lnTo>
                  <a:pt x="0" y="1923285"/>
                </a:lnTo>
                <a:lnTo>
                  <a:pt x="1353" y="1919594"/>
                </a:lnTo>
                <a:lnTo>
                  <a:pt x="6766" y="1912211"/>
                </a:lnTo>
                <a:lnTo>
                  <a:pt x="9472" y="1906673"/>
                </a:lnTo>
                <a:lnTo>
                  <a:pt x="14885" y="1902982"/>
                </a:lnTo>
                <a:lnTo>
                  <a:pt x="20298" y="1897445"/>
                </a:lnTo>
                <a:lnTo>
                  <a:pt x="27064" y="1891907"/>
                </a:lnTo>
                <a:lnTo>
                  <a:pt x="32477" y="1886370"/>
                </a:lnTo>
                <a:lnTo>
                  <a:pt x="39243" y="1880833"/>
                </a:lnTo>
                <a:lnTo>
                  <a:pt x="46009" y="1875295"/>
                </a:lnTo>
                <a:lnTo>
                  <a:pt x="54128" y="1869758"/>
                </a:lnTo>
                <a:lnTo>
                  <a:pt x="62248" y="1866067"/>
                </a:lnTo>
                <a:lnTo>
                  <a:pt x="70367" y="1860529"/>
                </a:lnTo>
                <a:lnTo>
                  <a:pt x="78487" y="1858684"/>
                </a:lnTo>
                <a:lnTo>
                  <a:pt x="87959" y="1858684"/>
                </a:lnTo>
                <a:lnTo>
                  <a:pt x="96078" y="1856838"/>
                </a:lnTo>
                <a:lnTo>
                  <a:pt x="104198" y="1858684"/>
                </a:lnTo>
                <a:lnTo>
                  <a:pt x="110964" y="1860529"/>
                </a:lnTo>
                <a:lnTo>
                  <a:pt x="120436" y="1864221"/>
                </a:lnTo>
                <a:lnTo>
                  <a:pt x="128556" y="1867912"/>
                </a:lnTo>
                <a:lnTo>
                  <a:pt x="136675" y="1871604"/>
                </a:lnTo>
                <a:lnTo>
                  <a:pt x="143441" y="1877141"/>
                </a:lnTo>
                <a:lnTo>
                  <a:pt x="151561" y="1884524"/>
                </a:lnTo>
                <a:lnTo>
                  <a:pt x="156974" y="1890062"/>
                </a:lnTo>
                <a:lnTo>
                  <a:pt x="163740" y="1897445"/>
                </a:lnTo>
                <a:lnTo>
                  <a:pt x="170506" y="1904828"/>
                </a:lnTo>
                <a:lnTo>
                  <a:pt x="177272" y="1912211"/>
                </a:lnTo>
                <a:lnTo>
                  <a:pt x="181332" y="1919594"/>
                </a:lnTo>
                <a:lnTo>
                  <a:pt x="185391" y="1928823"/>
                </a:lnTo>
                <a:lnTo>
                  <a:pt x="189451" y="1936206"/>
                </a:lnTo>
                <a:lnTo>
                  <a:pt x="193511" y="1945434"/>
                </a:lnTo>
                <a:lnTo>
                  <a:pt x="197570" y="1962046"/>
                </a:lnTo>
                <a:lnTo>
                  <a:pt x="200277" y="1976812"/>
                </a:lnTo>
                <a:lnTo>
                  <a:pt x="200277" y="1991579"/>
                </a:lnTo>
                <a:lnTo>
                  <a:pt x="200277" y="2004499"/>
                </a:lnTo>
                <a:lnTo>
                  <a:pt x="197570" y="2013728"/>
                </a:lnTo>
                <a:lnTo>
                  <a:pt x="197570" y="2022957"/>
                </a:lnTo>
                <a:lnTo>
                  <a:pt x="196217" y="2026648"/>
                </a:lnTo>
                <a:lnTo>
                  <a:pt x="196217" y="2030340"/>
                </a:lnTo>
                <a:lnTo>
                  <a:pt x="196217" y="2161389"/>
                </a:lnTo>
                <a:lnTo>
                  <a:pt x="197570" y="2161389"/>
                </a:lnTo>
                <a:lnTo>
                  <a:pt x="205690" y="2161389"/>
                </a:lnTo>
                <a:lnTo>
                  <a:pt x="211103" y="2161389"/>
                </a:lnTo>
                <a:lnTo>
                  <a:pt x="217869" y="2161389"/>
                </a:lnTo>
                <a:lnTo>
                  <a:pt x="224635" y="2161389"/>
                </a:lnTo>
                <a:lnTo>
                  <a:pt x="232754" y="2163235"/>
                </a:lnTo>
                <a:lnTo>
                  <a:pt x="239520" y="2163235"/>
                </a:lnTo>
                <a:lnTo>
                  <a:pt x="248993" y="2163235"/>
                </a:lnTo>
                <a:lnTo>
                  <a:pt x="257112" y="2165080"/>
                </a:lnTo>
                <a:lnTo>
                  <a:pt x="266585" y="2165080"/>
                </a:lnTo>
                <a:lnTo>
                  <a:pt x="274704" y="2165080"/>
                </a:lnTo>
                <a:lnTo>
                  <a:pt x="284177" y="2165080"/>
                </a:lnTo>
                <a:lnTo>
                  <a:pt x="290943" y="2166926"/>
                </a:lnTo>
                <a:lnTo>
                  <a:pt x="300415" y="2168772"/>
                </a:lnTo>
                <a:lnTo>
                  <a:pt x="307181" y="2168772"/>
                </a:lnTo>
                <a:lnTo>
                  <a:pt x="313948" y="2170618"/>
                </a:lnTo>
                <a:lnTo>
                  <a:pt x="319360" y="2170618"/>
                </a:lnTo>
                <a:lnTo>
                  <a:pt x="326127" y="2172463"/>
                </a:lnTo>
                <a:lnTo>
                  <a:pt x="336952" y="2174309"/>
                </a:lnTo>
                <a:lnTo>
                  <a:pt x="345072" y="2174309"/>
                </a:lnTo>
                <a:lnTo>
                  <a:pt x="351838" y="2174309"/>
                </a:lnTo>
                <a:lnTo>
                  <a:pt x="357251" y="2176155"/>
                </a:lnTo>
                <a:lnTo>
                  <a:pt x="358604" y="2176155"/>
                </a:lnTo>
                <a:lnTo>
                  <a:pt x="361310" y="2178001"/>
                </a:lnTo>
                <a:lnTo>
                  <a:pt x="427618" y="2309050"/>
                </a:lnTo>
                <a:lnTo>
                  <a:pt x="508812" y="2273980"/>
                </a:lnTo>
                <a:lnTo>
                  <a:pt x="520991" y="2168772"/>
                </a:lnTo>
                <a:lnTo>
                  <a:pt x="787576" y="1936206"/>
                </a:lnTo>
                <a:lnTo>
                  <a:pt x="787576" y="1934360"/>
                </a:lnTo>
                <a:lnTo>
                  <a:pt x="790283" y="1926977"/>
                </a:lnTo>
                <a:lnTo>
                  <a:pt x="794342" y="1915902"/>
                </a:lnTo>
                <a:lnTo>
                  <a:pt x="801108" y="1902982"/>
                </a:lnTo>
                <a:lnTo>
                  <a:pt x="807874" y="1884524"/>
                </a:lnTo>
                <a:lnTo>
                  <a:pt x="815994" y="1864221"/>
                </a:lnTo>
                <a:lnTo>
                  <a:pt x="826819" y="1842072"/>
                </a:lnTo>
                <a:lnTo>
                  <a:pt x="837646" y="1816231"/>
                </a:lnTo>
                <a:lnTo>
                  <a:pt x="848471" y="1788545"/>
                </a:lnTo>
                <a:lnTo>
                  <a:pt x="860650" y="1757167"/>
                </a:lnTo>
                <a:lnTo>
                  <a:pt x="874182" y="1722097"/>
                </a:lnTo>
                <a:lnTo>
                  <a:pt x="887715" y="1690719"/>
                </a:lnTo>
                <a:lnTo>
                  <a:pt x="899894" y="1653804"/>
                </a:lnTo>
                <a:lnTo>
                  <a:pt x="913426" y="1618734"/>
                </a:lnTo>
                <a:lnTo>
                  <a:pt x="926958" y="1581819"/>
                </a:lnTo>
                <a:lnTo>
                  <a:pt x="940491" y="1544904"/>
                </a:lnTo>
                <a:lnTo>
                  <a:pt x="949963" y="1506143"/>
                </a:lnTo>
                <a:lnTo>
                  <a:pt x="962142" y="1469228"/>
                </a:lnTo>
                <a:lnTo>
                  <a:pt x="971615" y="1432312"/>
                </a:lnTo>
                <a:lnTo>
                  <a:pt x="982441" y="1397243"/>
                </a:lnTo>
                <a:lnTo>
                  <a:pt x="990560" y="1362173"/>
                </a:lnTo>
                <a:lnTo>
                  <a:pt x="1000032" y="1328950"/>
                </a:lnTo>
                <a:lnTo>
                  <a:pt x="1008152" y="1297572"/>
                </a:lnTo>
                <a:lnTo>
                  <a:pt x="1016271" y="1268039"/>
                </a:lnTo>
                <a:lnTo>
                  <a:pt x="1021684" y="1238507"/>
                </a:lnTo>
                <a:lnTo>
                  <a:pt x="1028450" y="1214512"/>
                </a:lnTo>
                <a:lnTo>
                  <a:pt x="1032510" y="1190517"/>
                </a:lnTo>
                <a:lnTo>
                  <a:pt x="1036569" y="1173905"/>
                </a:lnTo>
                <a:lnTo>
                  <a:pt x="1039276" y="1157294"/>
                </a:lnTo>
                <a:lnTo>
                  <a:pt x="1043336" y="1146219"/>
                </a:lnTo>
                <a:lnTo>
                  <a:pt x="1043336" y="1140682"/>
                </a:lnTo>
                <a:lnTo>
                  <a:pt x="1044689" y="1138836"/>
                </a:lnTo>
                <a:lnTo>
                  <a:pt x="1044689" y="1135144"/>
                </a:lnTo>
                <a:lnTo>
                  <a:pt x="1047395" y="1133299"/>
                </a:lnTo>
                <a:lnTo>
                  <a:pt x="1050102" y="1125916"/>
                </a:lnTo>
                <a:lnTo>
                  <a:pt x="1056867" y="1120378"/>
                </a:lnTo>
                <a:lnTo>
                  <a:pt x="1063634" y="1111149"/>
                </a:lnTo>
                <a:lnTo>
                  <a:pt x="1071753" y="1101921"/>
                </a:lnTo>
                <a:lnTo>
                  <a:pt x="1082579" y="1090846"/>
                </a:lnTo>
                <a:lnTo>
                  <a:pt x="1094758" y="1079771"/>
                </a:lnTo>
                <a:lnTo>
                  <a:pt x="1106937" y="1066851"/>
                </a:lnTo>
                <a:lnTo>
                  <a:pt x="1120469" y="1053931"/>
                </a:lnTo>
                <a:lnTo>
                  <a:pt x="1136708" y="1041010"/>
                </a:lnTo>
                <a:lnTo>
                  <a:pt x="1154300" y="1031782"/>
                </a:lnTo>
                <a:lnTo>
                  <a:pt x="1171892" y="1020707"/>
                </a:lnTo>
                <a:lnTo>
                  <a:pt x="1193544" y="1011478"/>
                </a:lnTo>
                <a:lnTo>
                  <a:pt x="1215195" y="1002249"/>
                </a:lnTo>
                <a:lnTo>
                  <a:pt x="1238200" y="994866"/>
                </a:lnTo>
                <a:lnTo>
                  <a:pt x="1262558" y="987483"/>
                </a:lnTo>
                <a:lnTo>
                  <a:pt x="1285563" y="985638"/>
                </a:lnTo>
                <a:lnTo>
                  <a:pt x="1309921" y="981946"/>
                </a:lnTo>
                <a:lnTo>
                  <a:pt x="1334279" y="981946"/>
                </a:lnTo>
                <a:lnTo>
                  <a:pt x="1357284" y="981946"/>
                </a:lnTo>
                <a:lnTo>
                  <a:pt x="1378935" y="983792"/>
                </a:lnTo>
                <a:lnTo>
                  <a:pt x="1400587" y="985638"/>
                </a:lnTo>
                <a:lnTo>
                  <a:pt x="1422238" y="991175"/>
                </a:lnTo>
                <a:lnTo>
                  <a:pt x="1439830" y="994866"/>
                </a:lnTo>
                <a:lnTo>
                  <a:pt x="1457422" y="998558"/>
                </a:lnTo>
                <a:lnTo>
                  <a:pt x="1472308" y="1002249"/>
                </a:lnTo>
                <a:lnTo>
                  <a:pt x="1485840" y="1005941"/>
                </a:lnTo>
                <a:lnTo>
                  <a:pt x="1496666" y="1009632"/>
                </a:lnTo>
                <a:lnTo>
                  <a:pt x="1504785" y="1013324"/>
                </a:lnTo>
                <a:lnTo>
                  <a:pt x="1510198" y="1013324"/>
                </a:lnTo>
                <a:lnTo>
                  <a:pt x="1512904" y="1015170"/>
                </a:lnTo>
                <a:lnTo>
                  <a:pt x="1583272" y="1308646"/>
                </a:lnTo>
                <a:lnTo>
                  <a:pt x="1583272" y="1306800"/>
                </a:lnTo>
                <a:lnTo>
                  <a:pt x="1585978" y="1306800"/>
                </a:lnTo>
                <a:lnTo>
                  <a:pt x="1587332" y="1304955"/>
                </a:lnTo>
                <a:lnTo>
                  <a:pt x="1592745" y="1303109"/>
                </a:lnTo>
                <a:lnTo>
                  <a:pt x="1596804" y="1301263"/>
                </a:lnTo>
                <a:lnTo>
                  <a:pt x="1604924" y="1299417"/>
                </a:lnTo>
                <a:lnTo>
                  <a:pt x="1611690" y="1297572"/>
                </a:lnTo>
                <a:lnTo>
                  <a:pt x="1621162" y="1293880"/>
                </a:lnTo>
                <a:lnTo>
                  <a:pt x="1631988" y="1290188"/>
                </a:lnTo>
                <a:lnTo>
                  <a:pt x="1645520" y="1288343"/>
                </a:lnTo>
                <a:lnTo>
                  <a:pt x="1660406" y="1282805"/>
                </a:lnTo>
                <a:lnTo>
                  <a:pt x="1677998" y="1280960"/>
                </a:lnTo>
                <a:lnTo>
                  <a:pt x="1696943" y="1275422"/>
                </a:lnTo>
                <a:lnTo>
                  <a:pt x="1721301" y="1271731"/>
                </a:lnTo>
                <a:lnTo>
                  <a:pt x="1741599" y="1266194"/>
                </a:lnTo>
                <a:lnTo>
                  <a:pt x="1763251" y="1262502"/>
                </a:lnTo>
                <a:lnTo>
                  <a:pt x="1782196" y="1256965"/>
                </a:lnTo>
                <a:lnTo>
                  <a:pt x="1801141" y="1253273"/>
                </a:lnTo>
                <a:lnTo>
                  <a:pt x="1817380" y="1249582"/>
                </a:lnTo>
                <a:lnTo>
                  <a:pt x="1834972" y="1247736"/>
                </a:lnTo>
                <a:lnTo>
                  <a:pt x="1848504" y="1244044"/>
                </a:lnTo>
                <a:lnTo>
                  <a:pt x="1863389" y="1244044"/>
                </a:lnTo>
                <a:lnTo>
                  <a:pt x="1874215" y="1242199"/>
                </a:lnTo>
                <a:lnTo>
                  <a:pt x="1885041" y="1240353"/>
                </a:lnTo>
                <a:lnTo>
                  <a:pt x="1894514" y="1238507"/>
                </a:lnTo>
                <a:lnTo>
                  <a:pt x="1901280" y="1238507"/>
                </a:lnTo>
                <a:lnTo>
                  <a:pt x="1908046" y="1236661"/>
                </a:lnTo>
                <a:lnTo>
                  <a:pt x="1912106" y="1236661"/>
                </a:lnTo>
                <a:lnTo>
                  <a:pt x="1914812" y="1236661"/>
                </a:lnTo>
                <a:lnTo>
                  <a:pt x="1916165" y="1236661"/>
                </a:lnTo>
                <a:lnTo>
                  <a:pt x="1914812" y="1234816"/>
                </a:lnTo>
                <a:lnTo>
                  <a:pt x="1912106" y="1231124"/>
                </a:lnTo>
                <a:lnTo>
                  <a:pt x="1908046" y="1225587"/>
                </a:lnTo>
                <a:lnTo>
                  <a:pt x="1903986" y="1216358"/>
                </a:lnTo>
                <a:lnTo>
                  <a:pt x="1897220" y="1207129"/>
                </a:lnTo>
                <a:lnTo>
                  <a:pt x="1890454" y="1196055"/>
                </a:lnTo>
                <a:lnTo>
                  <a:pt x="1882335" y="1183134"/>
                </a:lnTo>
                <a:lnTo>
                  <a:pt x="1874215" y="1170214"/>
                </a:lnTo>
                <a:lnTo>
                  <a:pt x="1866096" y="1155448"/>
                </a:lnTo>
                <a:lnTo>
                  <a:pt x="1857977" y="1140682"/>
                </a:lnTo>
                <a:lnTo>
                  <a:pt x="1848504" y="1124070"/>
                </a:lnTo>
                <a:lnTo>
                  <a:pt x="1841738" y="1107458"/>
                </a:lnTo>
                <a:lnTo>
                  <a:pt x="1834972" y="1090846"/>
                </a:lnTo>
                <a:lnTo>
                  <a:pt x="1829559" y="1074234"/>
                </a:lnTo>
                <a:lnTo>
                  <a:pt x="1824146" y="1057622"/>
                </a:lnTo>
                <a:lnTo>
                  <a:pt x="1821440" y="1041010"/>
                </a:lnTo>
                <a:lnTo>
                  <a:pt x="1814673" y="1022553"/>
                </a:lnTo>
                <a:lnTo>
                  <a:pt x="1807907" y="1004095"/>
                </a:lnTo>
                <a:lnTo>
                  <a:pt x="1797081" y="985638"/>
                </a:lnTo>
                <a:lnTo>
                  <a:pt x="1787609" y="969026"/>
                </a:lnTo>
                <a:lnTo>
                  <a:pt x="1774077" y="950568"/>
                </a:lnTo>
                <a:lnTo>
                  <a:pt x="1761898" y="933956"/>
                </a:lnTo>
                <a:lnTo>
                  <a:pt x="1748365" y="917344"/>
                </a:lnTo>
                <a:lnTo>
                  <a:pt x="1736186" y="902578"/>
                </a:lnTo>
                <a:lnTo>
                  <a:pt x="1722654" y="887812"/>
                </a:lnTo>
                <a:lnTo>
                  <a:pt x="1709122" y="874892"/>
                </a:lnTo>
                <a:lnTo>
                  <a:pt x="1696943" y="863817"/>
                </a:lnTo>
                <a:lnTo>
                  <a:pt x="1687470" y="854588"/>
                </a:lnTo>
                <a:lnTo>
                  <a:pt x="1679351" y="845360"/>
                </a:lnTo>
                <a:lnTo>
                  <a:pt x="1672585" y="839822"/>
                </a:lnTo>
                <a:lnTo>
                  <a:pt x="1667172" y="836131"/>
                </a:lnTo>
                <a:lnTo>
                  <a:pt x="1668525" y="836131"/>
                </a:lnTo>
                <a:lnTo>
                  <a:pt x="1673938" y="836131"/>
                </a:lnTo>
                <a:lnTo>
                  <a:pt x="1680704" y="837976"/>
                </a:lnTo>
                <a:lnTo>
                  <a:pt x="1691530" y="839822"/>
                </a:lnTo>
                <a:lnTo>
                  <a:pt x="1701003" y="841668"/>
                </a:lnTo>
                <a:lnTo>
                  <a:pt x="1714535" y="845360"/>
                </a:lnTo>
                <a:lnTo>
                  <a:pt x="1729420" y="847205"/>
                </a:lnTo>
                <a:lnTo>
                  <a:pt x="1745659" y="852743"/>
                </a:lnTo>
                <a:lnTo>
                  <a:pt x="1760544" y="856434"/>
                </a:lnTo>
                <a:lnTo>
                  <a:pt x="1775430" y="860126"/>
                </a:lnTo>
                <a:lnTo>
                  <a:pt x="1790315" y="863817"/>
                </a:lnTo>
                <a:lnTo>
                  <a:pt x="1806554" y="867509"/>
                </a:lnTo>
                <a:lnTo>
                  <a:pt x="1818733" y="871200"/>
                </a:lnTo>
                <a:lnTo>
                  <a:pt x="1830912" y="874892"/>
                </a:lnTo>
                <a:lnTo>
                  <a:pt x="1840385" y="880429"/>
                </a:lnTo>
                <a:lnTo>
                  <a:pt x="1848504" y="884121"/>
                </a:lnTo>
                <a:lnTo>
                  <a:pt x="1857977" y="884121"/>
                </a:lnTo>
                <a:lnTo>
                  <a:pt x="1864743" y="874892"/>
                </a:lnTo>
                <a:lnTo>
                  <a:pt x="1864743" y="865663"/>
                </a:lnTo>
                <a:lnTo>
                  <a:pt x="1864743" y="856434"/>
                </a:lnTo>
                <a:lnTo>
                  <a:pt x="1863389" y="843514"/>
                </a:lnTo>
                <a:lnTo>
                  <a:pt x="1862036" y="832439"/>
                </a:lnTo>
                <a:lnTo>
                  <a:pt x="1855270" y="819519"/>
                </a:lnTo>
                <a:lnTo>
                  <a:pt x="1849857" y="806598"/>
                </a:lnTo>
                <a:lnTo>
                  <a:pt x="1841738" y="793678"/>
                </a:lnTo>
                <a:lnTo>
                  <a:pt x="1833619" y="782604"/>
                </a:lnTo>
                <a:lnTo>
                  <a:pt x="1821440" y="769683"/>
                </a:lnTo>
                <a:lnTo>
                  <a:pt x="1807907" y="760454"/>
                </a:lnTo>
                <a:lnTo>
                  <a:pt x="1794375" y="749380"/>
                </a:lnTo>
                <a:lnTo>
                  <a:pt x="1778136" y="743843"/>
                </a:lnTo>
                <a:lnTo>
                  <a:pt x="1757838" y="736459"/>
                </a:lnTo>
                <a:lnTo>
                  <a:pt x="1733480" y="732768"/>
                </a:lnTo>
                <a:lnTo>
                  <a:pt x="1707769" y="730922"/>
                </a:lnTo>
                <a:lnTo>
                  <a:pt x="1680704" y="734614"/>
                </a:lnTo>
                <a:lnTo>
                  <a:pt x="1649580" y="734614"/>
                </a:lnTo>
                <a:lnTo>
                  <a:pt x="1619809" y="738305"/>
                </a:lnTo>
                <a:lnTo>
                  <a:pt x="1590038" y="743843"/>
                </a:lnTo>
                <a:lnTo>
                  <a:pt x="1560267" y="747534"/>
                </a:lnTo>
                <a:lnTo>
                  <a:pt x="1529143" y="751226"/>
                </a:lnTo>
                <a:lnTo>
                  <a:pt x="1500725" y="754917"/>
                </a:lnTo>
                <a:lnTo>
                  <a:pt x="1473661" y="756763"/>
                </a:lnTo>
                <a:lnTo>
                  <a:pt x="1450656" y="760454"/>
                </a:lnTo>
                <a:lnTo>
                  <a:pt x="1429004" y="758609"/>
                </a:lnTo>
                <a:lnTo>
                  <a:pt x="1412766" y="756763"/>
                </a:lnTo>
                <a:lnTo>
                  <a:pt x="1399233" y="753071"/>
                </a:lnTo>
                <a:lnTo>
                  <a:pt x="1392467" y="745688"/>
                </a:lnTo>
                <a:lnTo>
                  <a:pt x="1385701" y="736459"/>
                </a:lnTo>
                <a:lnTo>
                  <a:pt x="1385701" y="727231"/>
                </a:lnTo>
                <a:lnTo>
                  <a:pt x="1385701" y="716156"/>
                </a:lnTo>
                <a:lnTo>
                  <a:pt x="1389761" y="705081"/>
                </a:lnTo>
                <a:lnTo>
                  <a:pt x="1392467" y="692161"/>
                </a:lnTo>
                <a:lnTo>
                  <a:pt x="1399233" y="681087"/>
                </a:lnTo>
                <a:lnTo>
                  <a:pt x="1406000" y="671858"/>
                </a:lnTo>
                <a:lnTo>
                  <a:pt x="1415472" y="660783"/>
                </a:lnTo>
                <a:lnTo>
                  <a:pt x="1423592" y="647863"/>
                </a:lnTo>
                <a:lnTo>
                  <a:pt x="1433064" y="636788"/>
                </a:lnTo>
                <a:lnTo>
                  <a:pt x="1443890" y="625714"/>
                </a:lnTo>
                <a:lnTo>
                  <a:pt x="1454716" y="616485"/>
                </a:lnTo>
                <a:lnTo>
                  <a:pt x="1464188" y="603564"/>
                </a:lnTo>
                <a:lnTo>
                  <a:pt x="1473661" y="592490"/>
                </a:lnTo>
                <a:lnTo>
                  <a:pt x="1481780" y="583261"/>
                </a:lnTo>
                <a:lnTo>
                  <a:pt x="1491253" y="574032"/>
                </a:lnTo>
                <a:lnTo>
                  <a:pt x="1496666" y="562958"/>
                </a:lnTo>
                <a:lnTo>
                  <a:pt x="1502079" y="553729"/>
                </a:lnTo>
                <a:lnTo>
                  <a:pt x="1506138" y="544500"/>
                </a:lnTo>
                <a:lnTo>
                  <a:pt x="1511551" y="538963"/>
                </a:lnTo>
                <a:lnTo>
                  <a:pt x="1519670" y="524197"/>
                </a:lnTo>
                <a:lnTo>
                  <a:pt x="1526437" y="514968"/>
                </a:lnTo>
                <a:lnTo>
                  <a:pt x="1530496" y="511276"/>
                </a:lnTo>
                <a:lnTo>
                  <a:pt x="1534556" y="505739"/>
                </a:lnTo>
                <a:lnTo>
                  <a:pt x="1539969" y="503893"/>
                </a:lnTo>
                <a:lnTo>
                  <a:pt x="1546735" y="503893"/>
                </a:lnTo>
                <a:lnTo>
                  <a:pt x="1553501" y="502048"/>
                </a:lnTo>
                <a:lnTo>
                  <a:pt x="1564327" y="503893"/>
                </a:lnTo>
                <a:lnTo>
                  <a:pt x="1575153" y="503893"/>
                </a:lnTo>
                <a:lnTo>
                  <a:pt x="1588685" y="507585"/>
                </a:lnTo>
                <a:lnTo>
                  <a:pt x="1600864" y="509431"/>
                </a:lnTo>
                <a:lnTo>
                  <a:pt x="1617103" y="514968"/>
                </a:lnTo>
                <a:lnTo>
                  <a:pt x="1633341" y="520505"/>
                </a:lnTo>
                <a:lnTo>
                  <a:pt x="1652286" y="526042"/>
                </a:lnTo>
                <a:lnTo>
                  <a:pt x="1668525" y="531580"/>
                </a:lnTo>
                <a:lnTo>
                  <a:pt x="1687470" y="538963"/>
                </a:lnTo>
                <a:lnTo>
                  <a:pt x="1706415" y="544500"/>
                </a:lnTo>
                <a:lnTo>
                  <a:pt x="1725361" y="551883"/>
                </a:lnTo>
                <a:lnTo>
                  <a:pt x="1740246" y="559266"/>
                </a:lnTo>
                <a:lnTo>
                  <a:pt x="1757838" y="564803"/>
                </a:lnTo>
                <a:lnTo>
                  <a:pt x="1771370" y="570341"/>
                </a:lnTo>
                <a:lnTo>
                  <a:pt x="1784902" y="575878"/>
                </a:lnTo>
                <a:lnTo>
                  <a:pt x="1794375" y="579570"/>
                </a:lnTo>
                <a:lnTo>
                  <a:pt x="1802494" y="583261"/>
                </a:lnTo>
                <a:lnTo>
                  <a:pt x="1807907" y="585107"/>
                </a:lnTo>
                <a:lnTo>
                  <a:pt x="1810614" y="586953"/>
                </a:lnTo>
                <a:lnTo>
                  <a:pt x="1809260" y="585107"/>
                </a:lnTo>
                <a:lnTo>
                  <a:pt x="1807907" y="583261"/>
                </a:lnTo>
                <a:lnTo>
                  <a:pt x="1802494" y="579570"/>
                </a:lnTo>
                <a:lnTo>
                  <a:pt x="1797081" y="575878"/>
                </a:lnTo>
                <a:lnTo>
                  <a:pt x="1788962" y="568495"/>
                </a:lnTo>
                <a:lnTo>
                  <a:pt x="1780843" y="561112"/>
                </a:lnTo>
                <a:lnTo>
                  <a:pt x="1771370" y="553729"/>
                </a:lnTo>
                <a:lnTo>
                  <a:pt x="1761898" y="546346"/>
                </a:lnTo>
                <a:lnTo>
                  <a:pt x="1748365" y="535271"/>
                </a:lnTo>
                <a:lnTo>
                  <a:pt x="1736186" y="526042"/>
                </a:lnTo>
                <a:lnTo>
                  <a:pt x="1721301" y="514968"/>
                </a:lnTo>
                <a:lnTo>
                  <a:pt x="1706415" y="505739"/>
                </a:lnTo>
                <a:lnTo>
                  <a:pt x="1687470" y="492819"/>
                </a:lnTo>
                <a:lnTo>
                  <a:pt x="1671232" y="481744"/>
                </a:lnTo>
                <a:lnTo>
                  <a:pt x="1653640" y="468824"/>
                </a:lnTo>
                <a:lnTo>
                  <a:pt x="1633341" y="459595"/>
                </a:lnTo>
                <a:lnTo>
                  <a:pt x="1613043" y="444829"/>
                </a:lnTo>
                <a:lnTo>
                  <a:pt x="1591391" y="431909"/>
                </a:lnTo>
                <a:lnTo>
                  <a:pt x="1569740" y="418988"/>
                </a:lnTo>
                <a:lnTo>
                  <a:pt x="1549441" y="406068"/>
                </a:lnTo>
                <a:lnTo>
                  <a:pt x="1526437" y="393147"/>
                </a:lnTo>
                <a:lnTo>
                  <a:pt x="1506138" y="382073"/>
                </a:lnTo>
                <a:lnTo>
                  <a:pt x="1485840" y="370998"/>
                </a:lnTo>
                <a:lnTo>
                  <a:pt x="1466895" y="361769"/>
                </a:lnTo>
                <a:lnTo>
                  <a:pt x="1447950" y="350695"/>
                </a:lnTo>
                <a:lnTo>
                  <a:pt x="1433064" y="341466"/>
                </a:lnTo>
                <a:lnTo>
                  <a:pt x="1416825" y="332237"/>
                </a:lnTo>
                <a:lnTo>
                  <a:pt x="1406000" y="328546"/>
                </a:lnTo>
                <a:lnTo>
                  <a:pt x="1393821" y="321162"/>
                </a:lnTo>
                <a:lnTo>
                  <a:pt x="1385701" y="319317"/>
                </a:lnTo>
                <a:lnTo>
                  <a:pt x="1381642" y="315625"/>
                </a:lnTo>
                <a:lnTo>
                  <a:pt x="1380288" y="315625"/>
                </a:lnTo>
                <a:lnTo>
                  <a:pt x="922899" y="0"/>
                </a:lnTo>
                <a:close/>
              </a:path>
            </a:pathLst>
          </a:custGeom>
          <a:ln w="15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90814" y="2348265"/>
            <a:ext cx="1556208" cy="1609505"/>
          </a:xfrm>
          <a:custGeom>
            <a:avLst/>
            <a:gdLst/>
            <a:ahLst/>
            <a:cxnLst/>
            <a:rect l="l" t="t" r="r" b="b"/>
            <a:pathLst>
              <a:path w="1556208" h="1609505">
                <a:moveTo>
                  <a:pt x="978381" y="378381"/>
                </a:moveTo>
                <a:lnTo>
                  <a:pt x="986500" y="376535"/>
                </a:lnTo>
                <a:lnTo>
                  <a:pt x="993266" y="374690"/>
                </a:lnTo>
                <a:lnTo>
                  <a:pt x="1002739" y="372844"/>
                </a:lnTo>
                <a:lnTo>
                  <a:pt x="1010858" y="369152"/>
                </a:lnTo>
                <a:lnTo>
                  <a:pt x="1018977" y="369152"/>
                </a:lnTo>
                <a:lnTo>
                  <a:pt x="1029803" y="365461"/>
                </a:lnTo>
                <a:lnTo>
                  <a:pt x="1039276" y="363615"/>
                </a:lnTo>
                <a:lnTo>
                  <a:pt x="1048748" y="359924"/>
                </a:lnTo>
                <a:lnTo>
                  <a:pt x="1058221" y="359924"/>
                </a:lnTo>
                <a:lnTo>
                  <a:pt x="1066340" y="358078"/>
                </a:lnTo>
                <a:lnTo>
                  <a:pt x="1077166" y="358078"/>
                </a:lnTo>
                <a:lnTo>
                  <a:pt x="1083932" y="356232"/>
                </a:lnTo>
                <a:lnTo>
                  <a:pt x="1120469" y="356232"/>
                </a:lnTo>
                <a:lnTo>
                  <a:pt x="1127235" y="358078"/>
                </a:lnTo>
                <a:lnTo>
                  <a:pt x="1134002" y="358078"/>
                </a:lnTo>
                <a:lnTo>
                  <a:pt x="1139414" y="359924"/>
                </a:lnTo>
                <a:lnTo>
                  <a:pt x="1140768" y="359924"/>
                </a:lnTo>
                <a:lnTo>
                  <a:pt x="1143474" y="361769"/>
                </a:lnTo>
                <a:lnTo>
                  <a:pt x="1143474" y="358078"/>
                </a:lnTo>
                <a:lnTo>
                  <a:pt x="1147534" y="348849"/>
                </a:lnTo>
                <a:lnTo>
                  <a:pt x="1152947" y="334083"/>
                </a:lnTo>
                <a:lnTo>
                  <a:pt x="1162419" y="323008"/>
                </a:lnTo>
                <a:lnTo>
                  <a:pt x="1166479" y="313779"/>
                </a:lnTo>
                <a:lnTo>
                  <a:pt x="1173245" y="308242"/>
                </a:lnTo>
                <a:lnTo>
                  <a:pt x="1178658" y="304550"/>
                </a:lnTo>
                <a:lnTo>
                  <a:pt x="1185424" y="300859"/>
                </a:lnTo>
                <a:lnTo>
                  <a:pt x="1193543" y="295322"/>
                </a:lnTo>
                <a:lnTo>
                  <a:pt x="1198956" y="293476"/>
                </a:lnTo>
                <a:lnTo>
                  <a:pt x="1197603" y="291630"/>
                </a:lnTo>
                <a:lnTo>
                  <a:pt x="1196250" y="286093"/>
                </a:lnTo>
                <a:lnTo>
                  <a:pt x="1193543" y="280556"/>
                </a:lnTo>
                <a:lnTo>
                  <a:pt x="1190837" y="273172"/>
                </a:lnTo>
                <a:lnTo>
                  <a:pt x="1188130" y="265789"/>
                </a:lnTo>
                <a:lnTo>
                  <a:pt x="1186777" y="258406"/>
                </a:lnTo>
                <a:lnTo>
                  <a:pt x="1184071" y="251023"/>
                </a:lnTo>
                <a:lnTo>
                  <a:pt x="1181364" y="243640"/>
                </a:lnTo>
                <a:lnTo>
                  <a:pt x="1178658" y="232566"/>
                </a:lnTo>
                <a:lnTo>
                  <a:pt x="1175951" y="221491"/>
                </a:lnTo>
                <a:lnTo>
                  <a:pt x="1173245" y="210416"/>
                </a:lnTo>
                <a:lnTo>
                  <a:pt x="1170539" y="197496"/>
                </a:lnTo>
                <a:lnTo>
                  <a:pt x="1165126" y="182730"/>
                </a:lnTo>
                <a:lnTo>
                  <a:pt x="1161066" y="167964"/>
                </a:lnTo>
                <a:lnTo>
                  <a:pt x="1158360" y="155043"/>
                </a:lnTo>
                <a:lnTo>
                  <a:pt x="1154300" y="140278"/>
                </a:lnTo>
                <a:lnTo>
                  <a:pt x="1151593" y="125511"/>
                </a:lnTo>
                <a:lnTo>
                  <a:pt x="1147534" y="110745"/>
                </a:lnTo>
                <a:lnTo>
                  <a:pt x="1146181" y="95979"/>
                </a:lnTo>
                <a:lnTo>
                  <a:pt x="1144827" y="83059"/>
                </a:lnTo>
                <a:lnTo>
                  <a:pt x="1140768" y="70139"/>
                </a:lnTo>
                <a:lnTo>
                  <a:pt x="1139414" y="59064"/>
                </a:lnTo>
                <a:lnTo>
                  <a:pt x="1138061" y="47989"/>
                </a:lnTo>
                <a:lnTo>
                  <a:pt x="1138061" y="40606"/>
                </a:lnTo>
                <a:lnTo>
                  <a:pt x="1136708" y="27686"/>
                </a:lnTo>
                <a:lnTo>
                  <a:pt x="1136708" y="20303"/>
                </a:lnTo>
                <a:lnTo>
                  <a:pt x="1144827" y="11074"/>
                </a:lnTo>
                <a:lnTo>
                  <a:pt x="1150240" y="5537"/>
                </a:lnTo>
                <a:lnTo>
                  <a:pt x="1159713" y="1845"/>
                </a:lnTo>
                <a:lnTo>
                  <a:pt x="1166479" y="0"/>
                </a:lnTo>
                <a:lnTo>
                  <a:pt x="1182718" y="0"/>
                </a:lnTo>
                <a:lnTo>
                  <a:pt x="1193543" y="1845"/>
                </a:lnTo>
                <a:lnTo>
                  <a:pt x="1204369" y="1845"/>
                </a:lnTo>
                <a:lnTo>
                  <a:pt x="1216548" y="5537"/>
                </a:lnTo>
                <a:lnTo>
                  <a:pt x="1227374" y="9228"/>
                </a:lnTo>
                <a:lnTo>
                  <a:pt x="1240906" y="12920"/>
                </a:lnTo>
                <a:lnTo>
                  <a:pt x="1253085" y="16611"/>
                </a:lnTo>
                <a:lnTo>
                  <a:pt x="1265264" y="20303"/>
                </a:lnTo>
                <a:lnTo>
                  <a:pt x="1276090" y="25840"/>
                </a:lnTo>
                <a:lnTo>
                  <a:pt x="1288269" y="29532"/>
                </a:lnTo>
                <a:lnTo>
                  <a:pt x="1297742" y="33223"/>
                </a:lnTo>
                <a:lnTo>
                  <a:pt x="1307214" y="36915"/>
                </a:lnTo>
                <a:lnTo>
                  <a:pt x="1316687" y="38761"/>
                </a:lnTo>
                <a:lnTo>
                  <a:pt x="1324806" y="44298"/>
                </a:lnTo>
                <a:lnTo>
                  <a:pt x="1330219" y="46143"/>
                </a:lnTo>
                <a:lnTo>
                  <a:pt x="1335632" y="47989"/>
                </a:lnTo>
                <a:lnTo>
                  <a:pt x="1338338" y="49835"/>
                </a:lnTo>
                <a:lnTo>
                  <a:pt x="1341045" y="51681"/>
                </a:lnTo>
                <a:lnTo>
                  <a:pt x="1556208" y="455903"/>
                </a:lnTo>
                <a:lnTo>
                  <a:pt x="1554854" y="457749"/>
                </a:lnTo>
                <a:lnTo>
                  <a:pt x="1554854" y="465132"/>
                </a:lnTo>
                <a:lnTo>
                  <a:pt x="1553501" y="470669"/>
                </a:lnTo>
                <a:lnTo>
                  <a:pt x="1552148" y="476207"/>
                </a:lnTo>
                <a:lnTo>
                  <a:pt x="1549441" y="483590"/>
                </a:lnTo>
                <a:lnTo>
                  <a:pt x="1548088" y="492818"/>
                </a:lnTo>
                <a:lnTo>
                  <a:pt x="1542675" y="502047"/>
                </a:lnTo>
                <a:lnTo>
                  <a:pt x="1538616" y="513122"/>
                </a:lnTo>
                <a:lnTo>
                  <a:pt x="1531849" y="524196"/>
                </a:lnTo>
                <a:lnTo>
                  <a:pt x="1525083" y="537117"/>
                </a:lnTo>
                <a:lnTo>
                  <a:pt x="1515611" y="551883"/>
                </a:lnTo>
                <a:lnTo>
                  <a:pt x="1506138" y="566649"/>
                </a:lnTo>
                <a:lnTo>
                  <a:pt x="1493959" y="581415"/>
                </a:lnTo>
                <a:lnTo>
                  <a:pt x="1481780" y="599873"/>
                </a:lnTo>
                <a:lnTo>
                  <a:pt x="1464188" y="616484"/>
                </a:lnTo>
                <a:lnTo>
                  <a:pt x="1447950" y="634942"/>
                </a:lnTo>
                <a:lnTo>
                  <a:pt x="1427651" y="653400"/>
                </a:lnTo>
                <a:lnTo>
                  <a:pt x="1408706" y="671857"/>
                </a:lnTo>
                <a:lnTo>
                  <a:pt x="1388408" y="690315"/>
                </a:lnTo>
                <a:lnTo>
                  <a:pt x="1368109" y="710619"/>
                </a:lnTo>
                <a:lnTo>
                  <a:pt x="1347811" y="729076"/>
                </a:lnTo>
                <a:lnTo>
                  <a:pt x="1330219" y="747533"/>
                </a:lnTo>
                <a:lnTo>
                  <a:pt x="1309921" y="760454"/>
                </a:lnTo>
                <a:lnTo>
                  <a:pt x="1293682" y="775220"/>
                </a:lnTo>
                <a:lnTo>
                  <a:pt x="1277443" y="789986"/>
                </a:lnTo>
                <a:lnTo>
                  <a:pt x="1265264" y="801061"/>
                </a:lnTo>
                <a:lnTo>
                  <a:pt x="1254438" y="810290"/>
                </a:lnTo>
                <a:lnTo>
                  <a:pt x="1246319" y="817672"/>
                </a:lnTo>
                <a:lnTo>
                  <a:pt x="1240906" y="821364"/>
                </a:lnTo>
                <a:lnTo>
                  <a:pt x="1239553" y="825056"/>
                </a:lnTo>
                <a:lnTo>
                  <a:pt x="1236847" y="825056"/>
                </a:lnTo>
                <a:lnTo>
                  <a:pt x="1234140" y="828747"/>
                </a:lnTo>
                <a:lnTo>
                  <a:pt x="1227374" y="830593"/>
                </a:lnTo>
                <a:lnTo>
                  <a:pt x="1220608" y="839822"/>
                </a:lnTo>
                <a:lnTo>
                  <a:pt x="1211135" y="845359"/>
                </a:lnTo>
                <a:lnTo>
                  <a:pt x="1201663" y="854588"/>
                </a:lnTo>
                <a:lnTo>
                  <a:pt x="1189484" y="863817"/>
                </a:lnTo>
                <a:lnTo>
                  <a:pt x="1178658" y="874891"/>
                </a:lnTo>
                <a:lnTo>
                  <a:pt x="1165126" y="885966"/>
                </a:lnTo>
                <a:lnTo>
                  <a:pt x="1151593" y="900732"/>
                </a:lnTo>
                <a:lnTo>
                  <a:pt x="1136708" y="913653"/>
                </a:lnTo>
                <a:lnTo>
                  <a:pt x="1121823" y="930264"/>
                </a:lnTo>
                <a:lnTo>
                  <a:pt x="1106937" y="943185"/>
                </a:lnTo>
                <a:lnTo>
                  <a:pt x="1093405" y="959796"/>
                </a:lnTo>
                <a:lnTo>
                  <a:pt x="1079873" y="976408"/>
                </a:lnTo>
                <a:lnTo>
                  <a:pt x="1066340" y="993020"/>
                </a:lnTo>
                <a:lnTo>
                  <a:pt x="1052808" y="1005940"/>
                </a:lnTo>
                <a:lnTo>
                  <a:pt x="1041982" y="1022552"/>
                </a:lnTo>
                <a:lnTo>
                  <a:pt x="1031156" y="1035473"/>
                </a:lnTo>
                <a:lnTo>
                  <a:pt x="1023037" y="1050239"/>
                </a:lnTo>
                <a:lnTo>
                  <a:pt x="1013565" y="1061313"/>
                </a:lnTo>
                <a:lnTo>
                  <a:pt x="1006798" y="1072388"/>
                </a:lnTo>
                <a:lnTo>
                  <a:pt x="1000032" y="1083462"/>
                </a:lnTo>
                <a:lnTo>
                  <a:pt x="995973" y="1096383"/>
                </a:lnTo>
                <a:lnTo>
                  <a:pt x="989207" y="1103766"/>
                </a:lnTo>
                <a:lnTo>
                  <a:pt x="986500" y="1111149"/>
                </a:lnTo>
                <a:lnTo>
                  <a:pt x="982440" y="1116686"/>
                </a:lnTo>
                <a:lnTo>
                  <a:pt x="979734" y="1124069"/>
                </a:lnTo>
                <a:lnTo>
                  <a:pt x="977027" y="1133299"/>
                </a:lnTo>
                <a:lnTo>
                  <a:pt x="977027" y="1135144"/>
                </a:lnTo>
                <a:lnTo>
                  <a:pt x="936431" y="1190517"/>
                </a:lnTo>
                <a:lnTo>
                  <a:pt x="949963" y="1245890"/>
                </a:lnTo>
                <a:lnTo>
                  <a:pt x="952669" y="1249581"/>
                </a:lnTo>
                <a:lnTo>
                  <a:pt x="962142" y="1260656"/>
                </a:lnTo>
                <a:lnTo>
                  <a:pt x="967555" y="1266193"/>
                </a:lnTo>
                <a:lnTo>
                  <a:pt x="974321" y="1277268"/>
                </a:lnTo>
                <a:lnTo>
                  <a:pt x="981087" y="1286497"/>
                </a:lnTo>
                <a:lnTo>
                  <a:pt x="989207" y="1299417"/>
                </a:lnTo>
                <a:lnTo>
                  <a:pt x="994619" y="1310492"/>
                </a:lnTo>
                <a:lnTo>
                  <a:pt x="1000032" y="1325258"/>
                </a:lnTo>
                <a:lnTo>
                  <a:pt x="1005445" y="1340024"/>
                </a:lnTo>
                <a:lnTo>
                  <a:pt x="1009505" y="1354790"/>
                </a:lnTo>
                <a:lnTo>
                  <a:pt x="1012211" y="1371402"/>
                </a:lnTo>
                <a:lnTo>
                  <a:pt x="1012211" y="1388014"/>
                </a:lnTo>
                <a:lnTo>
                  <a:pt x="1010858" y="1404626"/>
                </a:lnTo>
                <a:lnTo>
                  <a:pt x="1006798" y="1423083"/>
                </a:lnTo>
                <a:lnTo>
                  <a:pt x="998679" y="1439695"/>
                </a:lnTo>
                <a:lnTo>
                  <a:pt x="989207" y="1458153"/>
                </a:lnTo>
                <a:lnTo>
                  <a:pt x="977027" y="1474765"/>
                </a:lnTo>
                <a:lnTo>
                  <a:pt x="963495" y="1493222"/>
                </a:lnTo>
                <a:lnTo>
                  <a:pt x="945903" y="1509834"/>
                </a:lnTo>
                <a:lnTo>
                  <a:pt x="928311" y="1524600"/>
                </a:lnTo>
                <a:lnTo>
                  <a:pt x="908013" y="1539366"/>
                </a:lnTo>
                <a:lnTo>
                  <a:pt x="887715" y="1555978"/>
                </a:lnTo>
                <a:lnTo>
                  <a:pt x="864710" y="1567053"/>
                </a:lnTo>
                <a:lnTo>
                  <a:pt x="840352" y="1578127"/>
                </a:lnTo>
                <a:lnTo>
                  <a:pt x="814641" y="1587356"/>
                </a:lnTo>
                <a:lnTo>
                  <a:pt x="788929" y="1596585"/>
                </a:lnTo>
                <a:lnTo>
                  <a:pt x="760512" y="1602122"/>
                </a:lnTo>
                <a:lnTo>
                  <a:pt x="732094" y="1605814"/>
                </a:lnTo>
                <a:lnTo>
                  <a:pt x="703676" y="1607660"/>
                </a:lnTo>
                <a:lnTo>
                  <a:pt x="675258" y="1609505"/>
                </a:lnTo>
                <a:lnTo>
                  <a:pt x="644134" y="1603968"/>
                </a:lnTo>
                <a:lnTo>
                  <a:pt x="615717" y="1600277"/>
                </a:lnTo>
                <a:lnTo>
                  <a:pt x="585946" y="1591048"/>
                </a:lnTo>
                <a:lnTo>
                  <a:pt x="557528" y="1583665"/>
                </a:lnTo>
                <a:lnTo>
                  <a:pt x="529110" y="1572590"/>
                </a:lnTo>
                <a:lnTo>
                  <a:pt x="503399" y="1561516"/>
                </a:lnTo>
                <a:lnTo>
                  <a:pt x="477688" y="1550441"/>
                </a:lnTo>
                <a:lnTo>
                  <a:pt x="469568" y="1022552"/>
                </a:lnTo>
                <a:lnTo>
                  <a:pt x="477688" y="1550441"/>
                </a:lnTo>
                <a:lnTo>
                  <a:pt x="456036" y="1539366"/>
                </a:lnTo>
                <a:lnTo>
                  <a:pt x="433031" y="1526446"/>
                </a:lnTo>
                <a:lnTo>
                  <a:pt x="412733" y="1515371"/>
                </a:lnTo>
                <a:lnTo>
                  <a:pt x="395141" y="1504297"/>
                </a:lnTo>
                <a:lnTo>
                  <a:pt x="381609" y="1496914"/>
                </a:lnTo>
                <a:lnTo>
                  <a:pt x="368077" y="1487685"/>
                </a:lnTo>
                <a:lnTo>
                  <a:pt x="361311" y="1483993"/>
                </a:lnTo>
                <a:lnTo>
                  <a:pt x="354544" y="1478456"/>
                </a:lnTo>
                <a:lnTo>
                  <a:pt x="354544" y="1436004"/>
                </a:lnTo>
                <a:lnTo>
                  <a:pt x="357251" y="1419392"/>
                </a:lnTo>
                <a:lnTo>
                  <a:pt x="358604" y="1400934"/>
                </a:lnTo>
                <a:lnTo>
                  <a:pt x="361311" y="1384322"/>
                </a:lnTo>
                <a:lnTo>
                  <a:pt x="364017" y="1364019"/>
                </a:lnTo>
                <a:lnTo>
                  <a:pt x="366723" y="1341870"/>
                </a:lnTo>
                <a:lnTo>
                  <a:pt x="369430" y="1317874"/>
                </a:lnTo>
                <a:lnTo>
                  <a:pt x="373489" y="1297571"/>
                </a:lnTo>
                <a:lnTo>
                  <a:pt x="376196" y="1273576"/>
                </a:lnTo>
                <a:lnTo>
                  <a:pt x="381609" y="1251427"/>
                </a:lnTo>
                <a:lnTo>
                  <a:pt x="385668" y="1227432"/>
                </a:lnTo>
                <a:lnTo>
                  <a:pt x="392435" y="1207129"/>
                </a:lnTo>
                <a:lnTo>
                  <a:pt x="396494" y="1184980"/>
                </a:lnTo>
                <a:lnTo>
                  <a:pt x="403260" y="1166522"/>
                </a:lnTo>
                <a:lnTo>
                  <a:pt x="408673" y="1146219"/>
                </a:lnTo>
                <a:lnTo>
                  <a:pt x="415439" y="1129607"/>
                </a:lnTo>
                <a:lnTo>
                  <a:pt x="422206" y="1111149"/>
                </a:lnTo>
                <a:lnTo>
                  <a:pt x="428972" y="1096383"/>
                </a:lnTo>
                <a:lnTo>
                  <a:pt x="434384" y="1081617"/>
                </a:lnTo>
                <a:lnTo>
                  <a:pt x="441151" y="1070542"/>
                </a:lnTo>
                <a:lnTo>
                  <a:pt x="445210" y="1057622"/>
                </a:lnTo>
                <a:lnTo>
                  <a:pt x="450623" y="1048393"/>
                </a:lnTo>
                <a:lnTo>
                  <a:pt x="456036" y="1039164"/>
                </a:lnTo>
                <a:lnTo>
                  <a:pt x="460096" y="1033627"/>
                </a:lnTo>
                <a:lnTo>
                  <a:pt x="464426" y="1024768"/>
                </a:lnTo>
                <a:lnTo>
                  <a:pt x="466862" y="1022552"/>
                </a:lnTo>
                <a:lnTo>
                  <a:pt x="473628" y="143969"/>
                </a:lnTo>
                <a:lnTo>
                  <a:pt x="485807" y="138432"/>
                </a:lnTo>
                <a:lnTo>
                  <a:pt x="497986" y="138432"/>
                </a:lnTo>
                <a:lnTo>
                  <a:pt x="510165" y="136586"/>
                </a:lnTo>
                <a:lnTo>
                  <a:pt x="548056" y="136586"/>
                </a:lnTo>
                <a:lnTo>
                  <a:pt x="560235" y="138432"/>
                </a:lnTo>
                <a:lnTo>
                  <a:pt x="572413" y="140278"/>
                </a:lnTo>
                <a:lnTo>
                  <a:pt x="583239" y="142123"/>
                </a:lnTo>
                <a:lnTo>
                  <a:pt x="595418" y="145815"/>
                </a:lnTo>
                <a:lnTo>
                  <a:pt x="604891" y="147661"/>
                </a:lnTo>
                <a:lnTo>
                  <a:pt x="617070" y="153198"/>
                </a:lnTo>
                <a:lnTo>
                  <a:pt x="623836" y="156889"/>
                </a:lnTo>
                <a:lnTo>
                  <a:pt x="631955" y="158736"/>
                </a:lnTo>
                <a:lnTo>
                  <a:pt x="638721" y="162427"/>
                </a:lnTo>
                <a:lnTo>
                  <a:pt x="645488" y="166118"/>
                </a:lnTo>
                <a:lnTo>
                  <a:pt x="654960" y="167964"/>
                </a:lnTo>
                <a:lnTo>
                  <a:pt x="657667" y="171655"/>
                </a:lnTo>
                <a:lnTo>
                  <a:pt x="694204" y="142123"/>
                </a:lnTo>
                <a:lnTo>
                  <a:pt x="696910" y="140278"/>
                </a:lnTo>
                <a:lnTo>
                  <a:pt x="705030" y="138432"/>
                </a:lnTo>
                <a:lnTo>
                  <a:pt x="710442" y="138432"/>
                </a:lnTo>
                <a:lnTo>
                  <a:pt x="718562" y="136586"/>
                </a:lnTo>
                <a:lnTo>
                  <a:pt x="726681" y="136586"/>
                </a:lnTo>
                <a:lnTo>
                  <a:pt x="737507" y="138432"/>
                </a:lnTo>
                <a:lnTo>
                  <a:pt x="745626" y="138432"/>
                </a:lnTo>
                <a:lnTo>
                  <a:pt x="757805" y="140278"/>
                </a:lnTo>
                <a:lnTo>
                  <a:pt x="768631" y="143969"/>
                </a:lnTo>
                <a:lnTo>
                  <a:pt x="780810" y="147661"/>
                </a:lnTo>
                <a:lnTo>
                  <a:pt x="792989" y="153198"/>
                </a:lnTo>
                <a:lnTo>
                  <a:pt x="805168" y="160581"/>
                </a:lnTo>
                <a:lnTo>
                  <a:pt x="818700" y="169810"/>
                </a:lnTo>
                <a:lnTo>
                  <a:pt x="832232" y="182730"/>
                </a:lnTo>
                <a:lnTo>
                  <a:pt x="844412" y="193805"/>
                </a:lnTo>
                <a:lnTo>
                  <a:pt x="856591" y="206725"/>
                </a:lnTo>
                <a:lnTo>
                  <a:pt x="868770" y="221491"/>
                </a:lnTo>
                <a:lnTo>
                  <a:pt x="880949" y="238103"/>
                </a:lnTo>
                <a:lnTo>
                  <a:pt x="891774" y="252869"/>
                </a:lnTo>
                <a:lnTo>
                  <a:pt x="902600" y="269481"/>
                </a:lnTo>
                <a:lnTo>
                  <a:pt x="912073" y="286093"/>
                </a:lnTo>
                <a:lnTo>
                  <a:pt x="922899" y="304550"/>
                </a:lnTo>
                <a:lnTo>
                  <a:pt x="931018" y="317471"/>
                </a:lnTo>
                <a:lnTo>
                  <a:pt x="939137" y="332237"/>
                </a:lnTo>
                <a:lnTo>
                  <a:pt x="944550" y="347003"/>
                </a:lnTo>
                <a:lnTo>
                  <a:pt x="951316" y="359924"/>
                </a:lnTo>
                <a:lnTo>
                  <a:pt x="954023" y="369152"/>
                </a:lnTo>
                <a:lnTo>
                  <a:pt x="959436" y="376535"/>
                </a:lnTo>
                <a:lnTo>
                  <a:pt x="960789" y="380227"/>
                </a:lnTo>
                <a:lnTo>
                  <a:pt x="962142" y="383918"/>
                </a:lnTo>
                <a:lnTo>
                  <a:pt x="964848" y="382073"/>
                </a:lnTo>
                <a:lnTo>
                  <a:pt x="972968" y="380227"/>
                </a:lnTo>
                <a:lnTo>
                  <a:pt x="978381" y="378381"/>
                </a:lnTo>
                <a:close/>
              </a:path>
              <a:path w="1556208" h="1609505">
                <a:moveTo>
                  <a:pt x="303122" y="291630"/>
                </a:moveTo>
                <a:lnTo>
                  <a:pt x="323420" y="263944"/>
                </a:lnTo>
                <a:lnTo>
                  <a:pt x="341012" y="239949"/>
                </a:lnTo>
                <a:lnTo>
                  <a:pt x="357251" y="219646"/>
                </a:lnTo>
                <a:lnTo>
                  <a:pt x="368077" y="201188"/>
                </a:lnTo>
                <a:lnTo>
                  <a:pt x="378902" y="188267"/>
                </a:lnTo>
                <a:lnTo>
                  <a:pt x="384315" y="180884"/>
                </a:lnTo>
                <a:lnTo>
                  <a:pt x="388375" y="179039"/>
                </a:lnTo>
                <a:lnTo>
                  <a:pt x="389728" y="175347"/>
                </a:lnTo>
                <a:lnTo>
                  <a:pt x="399201" y="171655"/>
                </a:lnTo>
                <a:lnTo>
                  <a:pt x="404614" y="166118"/>
                </a:lnTo>
                <a:lnTo>
                  <a:pt x="412733" y="164272"/>
                </a:lnTo>
                <a:lnTo>
                  <a:pt x="420852" y="160581"/>
                </a:lnTo>
                <a:lnTo>
                  <a:pt x="430325" y="156889"/>
                </a:lnTo>
                <a:lnTo>
                  <a:pt x="439798" y="153198"/>
                </a:lnTo>
                <a:lnTo>
                  <a:pt x="449270" y="149506"/>
                </a:lnTo>
                <a:lnTo>
                  <a:pt x="461449" y="145815"/>
                </a:lnTo>
                <a:lnTo>
                  <a:pt x="473628" y="143969"/>
                </a:lnTo>
                <a:lnTo>
                  <a:pt x="466862" y="1022552"/>
                </a:lnTo>
                <a:lnTo>
                  <a:pt x="465509" y="1022552"/>
                </a:lnTo>
                <a:lnTo>
                  <a:pt x="464426" y="1024768"/>
                </a:lnTo>
                <a:lnTo>
                  <a:pt x="462802" y="1026244"/>
                </a:lnTo>
                <a:lnTo>
                  <a:pt x="457389" y="1031781"/>
                </a:lnTo>
                <a:lnTo>
                  <a:pt x="451976" y="1042856"/>
                </a:lnTo>
                <a:lnTo>
                  <a:pt x="442504" y="1052085"/>
                </a:lnTo>
                <a:lnTo>
                  <a:pt x="434384" y="1065005"/>
                </a:lnTo>
                <a:lnTo>
                  <a:pt x="423559" y="1077925"/>
                </a:lnTo>
                <a:lnTo>
                  <a:pt x="414086" y="1096383"/>
                </a:lnTo>
                <a:lnTo>
                  <a:pt x="401907" y="1111149"/>
                </a:lnTo>
                <a:lnTo>
                  <a:pt x="388375" y="1129607"/>
                </a:lnTo>
                <a:lnTo>
                  <a:pt x="376196" y="1148065"/>
                </a:lnTo>
                <a:lnTo>
                  <a:pt x="365370" y="1166522"/>
                </a:lnTo>
                <a:lnTo>
                  <a:pt x="351838" y="1184980"/>
                </a:lnTo>
                <a:lnTo>
                  <a:pt x="341012" y="1205283"/>
                </a:lnTo>
                <a:lnTo>
                  <a:pt x="328833" y="1223741"/>
                </a:lnTo>
                <a:lnTo>
                  <a:pt x="320714" y="1244044"/>
                </a:lnTo>
                <a:lnTo>
                  <a:pt x="309888" y="1260656"/>
                </a:lnTo>
                <a:lnTo>
                  <a:pt x="301769" y="1277268"/>
                </a:lnTo>
                <a:lnTo>
                  <a:pt x="292296" y="1292034"/>
                </a:lnTo>
                <a:lnTo>
                  <a:pt x="285530" y="1308646"/>
                </a:lnTo>
                <a:lnTo>
                  <a:pt x="278764" y="1323412"/>
                </a:lnTo>
                <a:lnTo>
                  <a:pt x="273351" y="1338178"/>
                </a:lnTo>
                <a:lnTo>
                  <a:pt x="267938" y="1351098"/>
                </a:lnTo>
                <a:lnTo>
                  <a:pt x="265231" y="1364019"/>
                </a:lnTo>
                <a:lnTo>
                  <a:pt x="261172" y="1373248"/>
                </a:lnTo>
                <a:lnTo>
                  <a:pt x="257112" y="1382476"/>
                </a:lnTo>
                <a:lnTo>
                  <a:pt x="254406" y="1389860"/>
                </a:lnTo>
                <a:lnTo>
                  <a:pt x="254406" y="1397243"/>
                </a:lnTo>
                <a:lnTo>
                  <a:pt x="251699" y="1406471"/>
                </a:lnTo>
                <a:lnTo>
                  <a:pt x="251699" y="1410163"/>
                </a:lnTo>
                <a:lnTo>
                  <a:pt x="66307" y="1413854"/>
                </a:lnTo>
                <a:lnTo>
                  <a:pt x="66307" y="1347407"/>
                </a:lnTo>
                <a:lnTo>
                  <a:pt x="67661" y="1336332"/>
                </a:lnTo>
                <a:lnTo>
                  <a:pt x="71720" y="1325258"/>
                </a:lnTo>
                <a:lnTo>
                  <a:pt x="73074" y="1310492"/>
                </a:lnTo>
                <a:lnTo>
                  <a:pt x="75780" y="1297571"/>
                </a:lnTo>
                <a:lnTo>
                  <a:pt x="79840" y="1282805"/>
                </a:lnTo>
                <a:lnTo>
                  <a:pt x="83899" y="1269885"/>
                </a:lnTo>
                <a:lnTo>
                  <a:pt x="86606" y="1253273"/>
                </a:lnTo>
                <a:lnTo>
                  <a:pt x="92019" y="1238507"/>
                </a:lnTo>
                <a:lnTo>
                  <a:pt x="96078" y="1223741"/>
                </a:lnTo>
                <a:lnTo>
                  <a:pt x="102845" y="1208975"/>
                </a:lnTo>
                <a:lnTo>
                  <a:pt x="108257" y="1194208"/>
                </a:lnTo>
                <a:lnTo>
                  <a:pt x="113670" y="1179442"/>
                </a:lnTo>
                <a:lnTo>
                  <a:pt x="120436" y="1166522"/>
                </a:lnTo>
                <a:lnTo>
                  <a:pt x="127203" y="1155447"/>
                </a:lnTo>
                <a:lnTo>
                  <a:pt x="131262" y="1144373"/>
                </a:lnTo>
                <a:lnTo>
                  <a:pt x="135322" y="1133299"/>
                </a:lnTo>
                <a:lnTo>
                  <a:pt x="139382" y="1124069"/>
                </a:lnTo>
                <a:lnTo>
                  <a:pt x="144795" y="1116686"/>
                </a:lnTo>
                <a:lnTo>
                  <a:pt x="150207" y="1105612"/>
                </a:lnTo>
                <a:lnTo>
                  <a:pt x="152914" y="1103766"/>
                </a:lnTo>
                <a:lnTo>
                  <a:pt x="0" y="1037318"/>
                </a:lnTo>
                <a:lnTo>
                  <a:pt x="0" y="1017015"/>
                </a:lnTo>
                <a:lnTo>
                  <a:pt x="2706" y="1004095"/>
                </a:lnTo>
                <a:lnTo>
                  <a:pt x="4059" y="985637"/>
                </a:lnTo>
                <a:lnTo>
                  <a:pt x="6766" y="965334"/>
                </a:lnTo>
                <a:lnTo>
                  <a:pt x="10825" y="941339"/>
                </a:lnTo>
                <a:lnTo>
                  <a:pt x="16238" y="915498"/>
                </a:lnTo>
                <a:lnTo>
                  <a:pt x="20298" y="884120"/>
                </a:lnTo>
                <a:lnTo>
                  <a:pt x="28417" y="854588"/>
                </a:lnTo>
                <a:lnTo>
                  <a:pt x="36537" y="821364"/>
                </a:lnTo>
                <a:lnTo>
                  <a:pt x="47362" y="786295"/>
                </a:lnTo>
                <a:lnTo>
                  <a:pt x="58188" y="747533"/>
                </a:lnTo>
                <a:lnTo>
                  <a:pt x="73074" y="710619"/>
                </a:lnTo>
                <a:lnTo>
                  <a:pt x="86606" y="671857"/>
                </a:lnTo>
                <a:lnTo>
                  <a:pt x="105551" y="633097"/>
                </a:lnTo>
                <a:lnTo>
                  <a:pt x="123143" y="590644"/>
                </a:lnTo>
                <a:lnTo>
                  <a:pt x="144795" y="551883"/>
                </a:lnTo>
                <a:lnTo>
                  <a:pt x="166446" y="509430"/>
                </a:lnTo>
                <a:lnTo>
                  <a:pt x="189451" y="470669"/>
                </a:lnTo>
                <a:lnTo>
                  <a:pt x="213809" y="430062"/>
                </a:lnTo>
                <a:lnTo>
                  <a:pt x="236814" y="393147"/>
                </a:lnTo>
                <a:lnTo>
                  <a:pt x="259819" y="358078"/>
                </a:lnTo>
                <a:lnTo>
                  <a:pt x="282823" y="324854"/>
                </a:lnTo>
                <a:lnTo>
                  <a:pt x="303122" y="291630"/>
                </a:lnTo>
                <a:close/>
              </a:path>
            </a:pathLst>
          </a:custGeom>
          <a:solidFill>
            <a:srgbClr val="BEC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90814" y="2348265"/>
            <a:ext cx="1556208" cy="1609505"/>
          </a:xfrm>
          <a:custGeom>
            <a:avLst/>
            <a:gdLst/>
            <a:ahLst/>
            <a:cxnLst/>
            <a:rect l="l" t="t" r="r" b="b"/>
            <a:pathLst>
              <a:path w="1556208" h="1609505">
                <a:moveTo>
                  <a:pt x="1136708" y="25840"/>
                </a:moveTo>
                <a:lnTo>
                  <a:pt x="1136708" y="27686"/>
                </a:lnTo>
                <a:lnTo>
                  <a:pt x="1138061" y="40606"/>
                </a:lnTo>
                <a:lnTo>
                  <a:pt x="1138061" y="47989"/>
                </a:lnTo>
                <a:lnTo>
                  <a:pt x="1139414" y="59064"/>
                </a:lnTo>
                <a:lnTo>
                  <a:pt x="1140768" y="70139"/>
                </a:lnTo>
                <a:lnTo>
                  <a:pt x="1144827" y="83059"/>
                </a:lnTo>
                <a:lnTo>
                  <a:pt x="1146181" y="95979"/>
                </a:lnTo>
                <a:lnTo>
                  <a:pt x="1147534" y="110745"/>
                </a:lnTo>
                <a:lnTo>
                  <a:pt x="1151593" y="125511"/>
                </a:lnTo>
                <a:lnTo>
                  <a:pt x="1154300" y="140278"/>
                </a:lnTo>
                <a:lnTo>
                  <a:pt x="1158360" y="155043"/>
                </a:lnTo>
                <a:lnTo>
                  <a:pt x="1161066" y="167964"/>
                </a:lnTo>
                <a:lnTo>
                  <a:pt x="1165126" y="182730"/>
                </a:lnTo>
                <a:lnTo>
                  <a:pt x="1170539" y="197496"/>
                </a:lnTo>
                <a:lnTo>
                  <a:pt x="1173245" y="210416"/>
                </a:lnTo>
                <a:lnTo>
                  <a:pt x="1175951" y="221491"/>
                </a:lnTo>
                <a:lnTo>
                  <a:pt x="1178658" y="232566"/>
                </a:lnTo>
                <a:lnTo>
                  <a:pt x="1181364" y="243640"/>
                </a:lnTo>
                <a:lnTo>
                  <a:pt x="1184071" y="251023"/>
                </a:lnTo>
                <a:lnTo>
                  <a:pt x="1186777" y="258406"/>
                </a:lnTo>
                <a:lnTo>
                  <a:pt x="1188130" y="265789"/>
                </a:lnTo>
                <a:lnTo>
                  <a:pt x="1190837" y="273172"/>
                </a:lnTo>
                <a:lnTo>
                  <a:pt x="1193543" y="280556"/>
                </a:lnTo>
                <a:lnTo>
                  <a:pt x="1196250" y="286093"/>
                </a:lnTo>
                <a:lnTo>
                  <a:pt x="1197603" y="291630"/>
                </a:lnTo>
                <a:lnTo>
                  <a:pt x="1198956" y="293476"/>
                </a:lnTo>
                <a:lnTo>
                  <a:pt x="1193543" y="295322"/>
                </a:lnTo>
                <a:lnTo>
                  <a:pt x="1185424" y="300859"/>
                </a:lnTo>
                <a:lnTo>
                  <a:pt x="1178658" y="304550"/>
                </a:lnTo>
                <a:lnTo>
                  <a:pt x="1173245" y="308242"/>
                </a:lnTo>
                <a:lnTo>
                  <a:pt x="1166479" y="313779"/>
                </a:lnTo>
                <a:lnTo>
                  <a:pt x="1162419" y="323008"/>
                </a:lnTo>
                <a:lnTo>
                  <a:pt x="1152947" y="334083"/>
                </a:lnTo>
                <a:lnTo>
                  <a:pt x="1147534" y="348849"/>
                </a:lnTo>
                <a:lnTo>
                  <a:pt x="1143474" y="358078"/>
                </a:lnTo>
                <a:lnTo>
                  <a:pt x="1143474" y="361769"/>
                </a:lnTo>
                <a:lnTo>
                  <a:pt x="1140768" y="359924"/>
                </a:lnTo>
                <a:lnTo>
                  <a:pt x="1139414" y="359924"/>
                </a:lnTo>
                <a:lnTo>
                  <a:pt x="1134002" y="358078"/>
                </a:lnTo>
                <a:lnTo>
                  <a:pt x="1127235" y="358078"/>
                </a:lnTo>
                <a:lnTo>
                  <a:pt x="1120469" y="356232"/>
                </a:lnTo>
                <a:lnTo>
                  <a:pt x="1116410" y="356232"/>
                </a:lnTo>
                <a:lnTo>
                  <a:pt x="1083932" y="356232"/>
                </a:lnTo>
                <a:lnTo>
                  <a:pt x="1077166" y="358078"/>
                </a:lnTo>
                <a:lnTo>
                  <a:pt x="1066340" y="358078"/>
                </a:lnTo>
                <a:lnTo>
                  <a:pt x="1058221" y="359924"/>
                </a:lnTo>
                <a:lnTo>
                  <a:pt x="1048748" y="359924"/>
                </a:lnTo>
                <a:lnTo>
                  <a:pt x="1039276" y="363615"/>
                </a:lnTo>
                <a:lnTo>
                  <a:pt x="1029803" y="365461"/>
                </a:lnTo>
                <a:lnTo>
                  <a:pt x="1018977" y="369152"/>
                </a:lnTo>
                <a:lnTo>
                  <a:pt x="1010858" y="369152"/>
                </a:lnTo>
                <a:lnTo>
                  <a:pt x="1002739" y="372844"/>
                </a:lnTo>
                <a:lnTo>
                  <a:pt x="993266" y="374690"/>
                </a:lnTo>
                <a:lnTo>
                  <a:pt x="986500" y="376535"/>
                </a:lnTo>
                <a:lnTo>
                  <a:pt x="978381" y="378381"/>
                </a:lnTo>
                <a:lnTo>
                  <a:pt x="972968" y="380227"/>
                </a:lnTo>
                <a:lnTo>
                  <a:pt x="964848" y="382073"/>
                </a:lnTo>
                <a:lnTo>
                  <a:pt x="962142" y="383918"/>
                </a:lnTo>
                <a:lnTo>
                  <a:pt x="960789" y="380227"/>
                </a:lnTo>
                <a:lnTo>
                  <a:pt x="959436" y="376535"/>
                </a:lnTo>
                <a:lnTo>
                  <a:pt x="954023" y="369152"/>
                </a:lnTo>
                <a:lnTo>
                  <a:pt x="951316" y="359924"/>
                </a:lnTo>
                <a:lnTo>
                  <a:pt x="944550" y="347003"/>
                </a:lnTo>
                <a:lnTo>
                  <a:pt x="939137" y="332237"/>
                </a:lnTo>
                <a:lnTo>
                  <a:pt x="931018" y="317471"/>
                </a:lnTo>
                <a:lnTo>
                  <a:pt x="922899" y="304550"/>
                </a:lnTo>
                <a:lnTo>
                  <a:pt x="912073" y="286093"/>
                </a:lnTo>
                <a:lnTo>
                  <a:pt x="902600" y="269481"/>
                </a:lnTo>
                <a:lnTo>
                  <a:pt x="891774" y="252869"/>
                </a:lnTo>
                <a:lnTo>
                  <a:pt x="880949" y="238103"/>
                </a:lnTo>
                <a:lnTo>
                  <a:pt x="868770" y="221491"/>
                </a:lnTo>
                <a:lnTo>
                  <a:pt x="856591" y="206725"/>
                </a:lnTo>
                <a:lnTo>
                  <a:pt x="844412" y="193805"/>
                </a:lnTo>
                <a:lnTo>
                  <a:pt x="832232" y="182730"/>
                </a:lnTo>
                <a:lnTo>
                  <a:pt x="818700" y="169810"/>
                </a:lnTo>
                <a:lnTo>
                  <a:pt x="805168" y="160581"/>
                </a:lnTo>
                <a:lnTo>
                  <a:pt x="792989" y="153198"/>
                </a:lnTo>
                <a:lnTo>
                  <a:pt x="780810" y="147661"/>
                </a:lnTo>
                <a:lnTo>
                  <a:pt x="768631" y="143969"/>
                </a:lnTo>
                <a:lnTo>
                  <a:pt x="757805" y="140278"/>
                </a:lnTo>
                <a:lnTo>
                  <a:pt x="745626" y="138432"/>
                </a:lnTo>
                <a:lnTo>
                  <a:pt x="737507" y="138432"/>
                </a:lnTo>
                <a:lnTo>
                  <a:pt x="726681" y="136586"/>
                </a:lnTo>
                <a:lnTo>
                  <a:pt x="718562" y="136586"/>
                </a:lnTo>
                <a:lnTo>
                  <a:pt x="710442" y="138432"/>
                </a:lnTo>
                <a:lnTo>
                  <a:pt x="705030" y="138432"/>
                </a:lnTo>
                <a:lnTo>
                  <a:pt x="696910" y="140278"/>
                </a:lnTo>
                <a:lnTo>
                  <a:pt x="694204" y="142123"/>
                </a:lnTo>
                <a:lnTo>
                  <a:pt x="657667" y="171655"/>
                </a:lnTo>
                <a:lnTo>
                  <a:pt x="654960" y="167964"/>
                </a:lnTo>
                <a:lnTo>
                  <a:pt x="645488" y="166118"/>
                </a:lnTo>
                <a:lnTo>
                  <a:pt x="638721" y="162427"/>
                </a:lnTo>
                <a:lnTo>
                  <a:pt x="631955" y="158736"/>
                </a:lnTo>
                <a:lnTo>
                  <a:pt x="623836" y="156889"/>
                </a:lnTo>
                <a:lnTo>
                  <a:pt x="617070" y="153198"/>
                </a:lnTo>
                <a:lnTo>
                  <a:pt x="604891" y="147661"/>
                </a:lnTo>
                <a:lnTo>
                  <a:pt x="595418" y="145815"/>
                </a:lnTo>
                <a:lnTo>
                  <a:pt x="583239" y="142123"/>
                </a:lnTo>
                <a:lnTo>
                  <a:pt x="572413" y="140278"/>
                </a:lnTo>
                <a:lnTo>
                  <a:pt x="560235" y="138432"/>
                </a:lnTo>
                <a:lnTo>
                  <a:pt x="548056" y="136586"/>
                </a:lnTo>
                <a:lnTo>
                  <a:pt x="535876" y="136586"/>
                </a:lnTo>
                <a:lnTo>
                  <a:pt x="523697" y="136586"/>
                </a:lnTo>
                <a:lnTo>
                  <a:pt x="510165" y="136586"/>
                </a:lnTo>
                <a:lnTo>
                  <a:pt x="497986" y="138432"/>
                </a:lnTo>
                <a:lnTo>
                  <a:pt x="485807" y="138432"/>
                </a:lnTo>
                <a:lnTo>
                  <a:pt x="473628" y="143969"/>
                </a:lnTo>
                <a:lnTo>
                  <a:pt x="461449" y="145815"/>
                </a:lnTo>
                <a:lnTo>
                  <a:pt x="449270" y="149506"/>
                </a:lnTo>
                <a:lnTo>
                  <a:pt x="439798" y="153198"/>
                </a:lnTo>
                <a:lnTo>
                  <a:pt x="430325" y="156889"/>
                </a:lnTo>
                <a:lnTo>
                  <a:pt x="420852" y="160581"/>
                </a:lnTo>
                <a:lnTo>
                  <a:pt x="412733" y="164272"/>
                </a:lnTo>
                <a:lnTo>
                  <a:pt x="404614" y="166118"/>
                </a:lnTo>
                <a:lnTo>
                  <a:pt x="399201" y="171655"/>
                </a:lnTo>
                <a:lnTo>
                  <a:pt x="389728" y="175347"/>
                </a:lnTo>
                <a:lnTo>
                  <a:pt x="388375" y="179039"/>
                </a:lnTo>
                <a:lnTo>
                  <a:pt x="384315" y="180884"/>
                </a:lnTo>
                <a:lnTo>
                  <a:pt x="378902" y="188267"/>
                </a:lnTo>
                <a:lnTo>
                  <a:pt x="368077" y="201188"/>
                </a:lnTo>
                <a:lnTo>
                  <a:pt x="357251" y="219646"/>
                </a:lnTo>
                <a:lnTo>
                  <a:pt x="341012" y="239949"/>
                </a:lnTo>
                <a:lnTo>
                  <a:pt x="323420" y="263944"/>
                </a:lnTo>
                <a:lnTo>
                  <a:pt x="303122" y="291630"/>
                </a:lnTo>
                <a:lnTo>
                  <a:pt x="282823" y="324854"/>
                </a:lnTo>
                <a:lnTo>
                  <a:pt x="259819" y="358078"/>
                </a:lnTo>
                <a:lnTo>
                  <a:pt x="236814" y="393147"/>
                </a:lnTo>
                <a:lnTo>
                  <a:pt x="213809" y="430062"/>
                </a:lnTo>
                <a:lnTo>
                  <a:pt x="189451" y="470669"/>
                </a:lnTo>
                <a:lnTo>
                  <a:pt x="166446" y="509430"/>
                </a:lnTo>
                <a:lnTo>
                  <a:pt x="144795" y="551883"/>
                </a:lnTo>
                <a:lnTo>
                  <a:pt x="123143" y="590644"/>
                </a:lnTo>
                <a:lnTo>
                  <a:pt x="105551" y="633097"/>
                </a:lnTo>
                <a:lnTo>
                  <a:pt x="86606" y="671857"/>
                </a:lnTo>
                <a:lnTo>
                  <a:pt x="73074" y="710619"/>
                </a:lnTo>
                <a:lnTo>
                  <a:pt x="58188" y="747533"/>
                </a:lnTo>
                <a:lnTo>
                  <a:pt x="47362" y="786295"/>
                </a:lnTo>
                <a:lnTo>
                  <a:pt x="36537" y="821364"/>
                </a:lnTo>
                <a:lnTo>
                  <a:pt x="28417" y="854588"/>
                </a:lnTo>
                <a:lnTo>
                  <a:pt x="20298" y="884120"/>
                </a:lnTo>
                <a:lnTo>
                  <a:pt x="16238" y="915498"/>
                </a:lnTo>
                <a:lnTo>
                  <a:pt x="10825" y="941339"/>
                </a:lnTo>
                <a:lnTo>
                  <a:pt x="6766" y="965334"/>
                </a:lnTo>
                <a:lnTo>
                  <a:pt x="4059" y="985637"/>
                </a:lnTo>
                <a:lnTo>
                  <a:pt x="2706" y="1004095"/>
                </a:lnTo>
                <a:lnTo>
                  <a:pt x="0" y="1017015"/>
                </a:lnTo>
                <a:lnTo>
                  <a:pt x="0" y="1028090"/>
                </a:lnTo>
                <a:lnTo>
                  <a:pt x="0" y="1033627"/>
                </a:lnTo>
                <a:lnTo>
                  <a:pt x="0" y="1037318"/>
                </a:lnTo>
                <a:lnTo>
                  <a:pt x="152914" y="1103766"/>
                </a:lnTo>
                <a:lnTo>
                  <a:pt x="150207" y="1105612"/>
                </a:lnTo>
                <a:lnTo>
                  <a:pt x="144795" y="1116686"/>
                </a:lnTo>
                <a:lnTo>
                  <a:pt x="139382" y="1124069"/>
                </a:lnTo>
                <a:lnTo>
                  <a:pt x="135322" y="1133299"/>
                </a:lnTo>
                <a:lnTo>
                  <a:pt x="131262" y="1144373"/>
                </a:lnTo>
                <a:lnTo>
                  <a:pt x="127203" y="1155447"/>
                </a:lnTo>
                <a:lnTo>
                  <a:pt x="120436" y="1166522"/>
                </a:lnTo>
                <a:lnTo>
                  <a:pt x="113670" y="1179442"/>
                </a:lnTo>
                <a:lnTo>
                  <a:pt x="108257" y="1194208"/>
                </a:lnTo>
                <a:lnTo>
                  <a:pt x="102845" y="1208975"/>
                </a:lnTo>
                <a:lnTo>
                  <a:pt x="96078" y="1223741"/>
                </a:lnTo>
                <a:lnTo>
                  <a:pt x="92019" y="1238507"/>
                </a:lnTo>
                <a:lnTo>
                  <a:pt x="86606" y="1253273"/>
                </a:lnTo>
                <a:lnTo>
                  <a:pt x="83899" y="1269885"/>
                </a:lnTo>
                <a:lnTo>
                  <a:pt x="79840" y="1282805"/>
                </a:lnTo>
                <a:lnTo>
                  <a:pt x="75780" y="1297571"/>
                </a:lnTo>
                <a:lnTo>
                  <a:pt x="73074" y="1310492"/>
                </a:lnTo>
                <a:lnTo>
                  <a:pt x="71720" y="1325258"/>
                </a:lnTo>
                <a:lnTo>
                  <a:pt x="67661" y="1336332"/>
                </a:lnTo>
                <a:lnTo>
                  <a:pt x="66307" y="1347407"/>
                </a:lnTo>
                <a:lnTo>
                  <a:pt x="66307" y="1358482"/>
                </a:lnTo>
                <a:lnTo>
                  <a:pt x="66307" y="1371402"/>
                </a:lnTo>
                <a:lnTo>
                  <a:pt x="66307" y="1413854"/>
                </a:lnTo>
                <a:lnTo>
                  <a:pt x="251699" y="1410163"/>
                </a:lnTo>
                <a:lnTo>
                  <a:pt x="251699" y="1406471"/>
                </a:lnTo>
                <a:lnTo>
                  <a:pt x="254406" y="1397243"/>
                </a:lnTo>
                <a:lnTo>
                  <a:pt x="254406" y="1389860"/>
                </a:lnTo>
                <a:lnTo>
                  <a:pt x="257112" y="1382476"/>
                </a:lnTo>
                <a:lnTo>
                  <a:pt x="261172" y="1373248"/>
                </a:lnTo>
                <a:lnTo>
                  <a:pt x="265231" y="1364019"/>
                </a:lnTo>
                <a:lnTo>
                  <a:pt x="267938" y="1351098"/>
                </a:lnTo>
                <a:lnTo>
                  <a:pt x="273351" y="1338178"/>
                </a:lnTo>
                <a:lnTo>
                  <a:pt x="278764" y="1323412"/>
                </a:lnTo>
                <a:lnTo>
                  <a:pt x="285530" y="1308646"/>
                </a:lnTo>
                <a:lnTo>
                  <a:pt x="292296" y="1292034"/>
                </a:lnTo>
                <a:lnTo>
                  <a:pt x="301769" y="1277268"/>
                </a:lnTo>
                <a:lnTo>
                  <a:pt x="309888" y="1260656"/>
                </a:lnTo>
                <a:lnTo>
                  <a:pt x="320714" y="1244044"/>
                </a:lnTo>
                <a:lnTo>
                  <a:pt x="328833" y="1223741"/>
                </a:lnTo>
                <a:lnTo>
                  <a:pt x="341012" y="1205283"/>
                </a:lnTo>
                <a:lnTo>
                  <a:pt x="351838" y="1184980"/>
                </a:lnTo>
                <a:lnTo>
                  <a:pt x="365370" y="1166522"/>
                </a:lnTo>
                <a:lnTo>
                  <a:pt x="376196" y="1148065"/>
                </a:lnTo>
                <a:lnTo>
                  <a:pt x="388375" y="1129607"/>
                </a:lnTo>
                <a:lnTo>
                  <a:pt x="401907" y="1111149"/>
                </a:lnTo>
                <a:lnTo>
                  <a:pt x="414086" y="1096383"/>
                </a:lnTo>
                <a:lnTo>
                  <a:pt x="423559" y="1077925"/>
                </a:lnTo>
                <a:lnTo>
                  <a:pt x="434384" y="1065005"/>
                </a:lnTo>
                <a:lnTo>
                  <a:pt x="442504" y="1052085"/>
                </a:lnTo>
                <a:lnTo>
                  <a:pt x="451976" y="1042856"/>
                </a:lnTo>
                <a:lnTo>
                  <a:pt x="457389" y="1031781"/>
                </a:lnTo>
                <a:lnTo>
                  <a:pt x="462802" y="1026244"/>
                </a:lnTo>
                <a:lnTo>
                  <a:pt x="466862" y="1022552"/>
                </a:lnTo>
                <a:lnTo>
                  <a:pt x="469568" y="1022552"/>
                </a:lnTo>
                <a:lnTo>
                  <a:pt x="465509" y="1022552"/>
                </a:lnTo>
                <a:lnTo>
                  <a:pt x="460096" y="1033627"/>
                </a:lnTo>
                <a:lnTo>
                  <a:pt x="456036" y="1039164"/>
                </a:lnTo>
                <a:lnTo>
                  <a:pt x="450623" y="1048393"/>
                </a:lnTo>
                <a:lnTo>
                  <a:pt x="445210" y="1057622"/>
                </a:lnTo>
                <a:lnTo>
                  <a:pt x="441151" y="1070542"/>
                </a:lnTo>
                <a:lnTo>
                  <a:pt x="434384" y="1081617"/>
                </a:lnTo>
                <a:lnTo>
                  <a:pt x="428972" y="1096383"/>
                </a:lnTo>
                <a:lnTo>
                  <a:pt x="422206" y="1111149"/>
                </a:lnTo>
                <a:lnTo>
                  <a:pt x="415439" y="1129607"/>
                </a:lnTo>
                <a:lnTo>
                  <a:pt x="408673" y="1146219"/>
                </a:lnTo>
                <a:lnTo>
                  <a:pt x="403260" y="1166522"/>
                </a:lnTo>
                <a:lnTo>
                  <a:pt x="396494" y="1184980"/>
                </a:lnTo>
                <a:lnTo>
                  <a:pt x="392435" y="1207129"/>
                </a:lnTo>
                <a:lnTo>
                  <a:pt x="385668" y="1227432"/>
                </a:lnTo>
                <a:lnTo>
                  <a:pt x="381609" y="1251427"/>
                </a:lnTo>
                <a:lnTo>
                  <a:pt x="376196" y="1273576"/>
                </a:lnTo>
                <a:lnTo>
                  <a:pt x="373489" y="1297571"/>
                </a:lnTo>
                <a:lnTo>
                  <a:pt x="369430" y="1317874"/>
                </a:lnTo>
                <a:lnTo>
                  <a:pt x="366723" y="1341870"/>
                </a:lnTo>
                <a:lnTo>
                  <a:pt x="364017" y="1364019"/>
                </a:lnTo>
                <a:lnTo>
                  <a:pt x="361311" y="1384322"/>
                </a:lnTo>
                <a:lnTo>
                  <a:pt x="358604" y="1400934"/>
                </a:lnTo>
                <a:lnTo>
                  <a:pt x="357251" y="1419392"/>
                </a:lnTo>
                <a:lnTo>
                  <a:pt x="354544" y="1436004"/>
                </a:lnTo>
                <a:lnTo>
                  <a:pt x="354544" y="1450770"/>
                </a:lnTo>
                <a:lnTo>
                  <a:pt x="354544" y="1461844"/>
                </a:lnTo>
                <a:lnTo>
                  <a:pt x="354544" y="1471073"/>
                </a:lnTo>
                <a:lnTo>
                  <a:pt x="354544" y="1474765"/>
                </a:lnTo>
                <a:lnTo>
                  <a:pt x="354544" y="1478456"/>
                </a:lnTo>
                <a:lnTo>
                  <a:pt x="361311" y="1483993"/>
                </a:lnTo>
                <a:lnTo>
                  <a:pt x="368077" y="1487685"/>
                </a:lnTo>
                <a:lnTo>
                  <a:pt x="381609" y="1496914"/>
                </a:lnTo>
                <a:lnTo>
                  <a:pt x="395141" y="1504297"/>
                </a:lnTo>
                <a:lnTo>
                  <a:pt x="412733" y="1515371"/>
                </a:lnTo>
                <a:lnTo>
                  <a:pt x="433031" y="1526446"/>
                </a:lnTo>
                <a:lnTo>
                  <a:pt x="456036" y="1539366"/>
                </a:lnTo>
                <a:lnTo>
                  <a:pt x="477688" y="1550441"/>
                </a:lnTo>
                <a:lnTo>
                  <a:pt x="503399" y="1561516"/>
                </a:lnTo>
                <a:lnTo>
                  <a:pt x="529110" y="1572590"/>
                </a:lnTo>
                <a:lnTo>
                  <a:pt x="557528" y="1583665"/>
                </a:lnTo>
                <a:lnTo>
                  <a:pt x="585946" y="1591048"/>
                </a:lnTo>
                <a:lnTo>
                  <a:pt x="615717" y="1600277"/>
                </a:lnTo>
                <a:lnTo>
                  <a:pt x="644134" y="1603968"/>
                </a:lnTo>
                <a:lnTo>
                  <a:pt x="675258" y="1609505"/>
                </a:lnTo>
                <a:lnTo>
                  <a:pt x="703676" y="1607660"/>
                </a:lnTo>
                <a:lnTo>
                  <a:pt x="732094" y="1605814"/>
                </a:lnTo>
                <a:lnTo>
                  <a:pt x="760512" y="1602122"/>
                </a:lnTo>
                <a:lnTo>
                  <a:pt x="788929" y="1596585"/>
                </a:lnTo>
                <a:lnTo>
                  <a:pt x="814641" y="1587356"/>
                </a:lnTo>
                <a:lnTo>
                  <a:pt x="840352" y="1578127"/>
                </a:lnTo>
                <a:lnTo>
                  <a:pt x="864710" y="1567053"/>
                </a:lnTo>
                <a:lnTo>
                  <a:pt x="887715" y="1555978"/>
                </a:lnTo>
                <a:lnTo>
                  <a:pt x="908013" y="1539366"/>
                </a:lnTo>
                <a:lnTo>
                  <a:pt x="928311" y="1524600"/>
                </a:lnTo>
                <a:lnTo>
                  <a:pt x="945903" y="1509834"/>
                </a:lnTo>
                <a:lnTo>
                  <a:pt x="963495" y="1493222"/>
                </a:lnTo>
                <a:lnTo>
                  <a:pt x="977027" y="1474765"/>
                </a:lnTo>
                <a:lnTo>
                  <a:pt x="989207" y="1458153"/>
                </a:lnTo>
                <a:lnTo>
                  <a:pt x="998679" y="1439695"/>
                </a:lnTo>
                <a:lnTo>
                  <a:pt x="1006798" y="1423083"/>
                </a:lnTo>
                <a:lnTo>
                  <a:pt x="1010858" y="1404626"/>
                </a:lnTo>
                <a:lnTo>
                  <a:pt x="1012211" y="1388014"/>
                </a:lnTo>
                <a:lnTo>
                  <a:pt x="1012211" y="1371402"/>
                </a:lnTo>
                <a:lnTo>
                  <a:pt x="1009505" y="1354790"/>
                </a:lnTo>
                <a:lnTo>
                  <a:pt x="1005445" y="1340024"/>
                </a:lnTo>
                <a:lnTo>
                  <a:pt x="1000032" y="1325258"/>
                </a:lnTo>
                <a:lnTo>
                  <a:pt x="994619" y="1310492"/>
                </a:lnTo>
                <a:lnTo>
                  <a:pt x="989207" y="1299417"/>
                </a:lnTo>
                <a:lnTo>
                  <a:pt x="981087" y="1286497"/>
                </a:lnTo>
                <a:lnTo>
                  <a:pt x="974321" y="1277268"/>
                </a:lnTo>
                <a:lnTo>
                  <a:pt x="967555" y="1266193"/>
                </a:lnTo>
                <a:lnTo>
                  <a:pt x="962142" y="1260656"/>
                </a:lnTo>
                <a:lnTo>
                  <a:pt x="952669" y="1249581"/>
                </a:lnTo>
                <a:lnTo>
                  <a:pt x="949963" y="1245890"/>
                </a:lnTo>
                <a:lnTo>
                  <a:pt x="936431" y="1190517"/>
                </a:lnTo>
                <a:lnTo>
                  <a:pt x="977027" y="1135144"/>
                </a:lnTo>
                <a:lnTo>
                  <a:pt x="977027" y="1133299"/>
                </a:lnTo>
                <a:lnTo>
                  <a:pt x="979734" y="1124069"/>
                </a:lnTo>
                <a:lnTo>
                  <a:pt x="982440" y="1116686"/>
                </a:lnTo>
                <a:lnTo>
                  <a:pt x="986500" y="1111149"/>
                </a:lnTo>
                <a:lnTo>
                  <a:pt x="989207" y="1103766"/>
                </a:lnTo>
                <a:lnTo>
                  <a:pt x="995973" y="1096383"/>
                </a:lnTo>
                <a:lnTo>
                  <a:pt x="1000032" y="1083462"/>
                </a:lnTo>
                <a:lnTo>
                  <a:pt x="1006798" y="1072388"/>
                </a:lnTo>
                <a:lnTo>
                  <a:pt x="1013565" y="1061313"/>
                </a:lnTo>
                <a:lnTo>
                  <a:pt x="1023037" y="1050239"/>
                </a:lnTo>
                <a:lnTo>
                  <a:pt x="1031156" y="1035473"/>
                </a:lnTo>
                <a:lnTo>
                  <a:pt x="1041982" y="1022552"/>
                </a:lnTo>
                <a:lnTo>
                  <a:pt x="1052808" y="1005940"/>
                </a:lnTo>
                <a:lnTo>
                  <a:pt x="1066340" y="993020"/>
                </a:lnTo>
                <a:lnTo>
                  <a:pt x="1079873" y="976408"/>
                </a:lnTo>
                <a:lnTo>
                  <a:pt x="1093405" y="959796"/>
                </a:lnTo>
                <a:lnTo>
                  <a:pt x="1106937" y="943185"/>
                </a:lnTo>
                <a:lnTo>
                  <a:pt x="1121823" y="930264"/>
                </a:lnTo>
                <a:lnTo>
                  <a:pt x="1136708" y="913653"/>
                </a:lnTo>
                <a:lnTo>
                  <a:pt x="1151593" y="900732"/>
                </a:lnTo>
                <a:lnTo>
                  <a:pt x="1165126" y="885966"/>
                </a:lnTo>
                <a:lnTo>
                  <a:pt x="1178658" y="874891"/>
                </a:lnTo>
                <a:lnTo>
                  <a:pt x="1189484" y="863817"/>
                </a:lnTo>
                <a:lnTo>
                  <a:pt x="1201663" y="854588"/>
                </a:lnTo>
                <a:lnTo>
                  <a:pt x="1211135" y="845359"/>
                </a:lnTo>
                <a:lnTo>
                  <a:pt x="1220608" y="839822"/>
                </a:lnTo>
                <a:lnTo>
                  <a:pt x="1227374" y="830593"/>
                </a:lnTo>
                <a:lnTo>
                  <a:pt x="1234140" y="828747"/>
                </a:lnTo>
                <a:lnTo>
                  <a:pt x="1236847" y="825056"/>
                </a:lnTo>
                <a:lnTo>
                  <a:pt x="1239553" y="825056"/>
                </a:lnTo>
                <a:lnTo>
                  <a:pt x="1240906" y="821364"/>
                </a:lnTo>
                <a:lnTo>
                  <a:pt x="1246319" y="817672"/>
                </a:lnTo>
                <a:lnTo>
                  <a:pt x="1254438" y="810290"/>
                </a:lnTo>
                <a:lnTo>
                  <a:pt x="1265264" y="801061"/>
                </a:lnTo>
                <a:lnTo>
                  <a:pt x="1277443" y="789986"/>
                </a:lnTo>
                <a:lnTo>
                  <a:pt x="1293682" y="775220"/>
                </a:lnTo>
                <a:lnTo>
                  <a:pt x="1309921" y="760454"/>
                </a:lnTo>
                <a:lnTo>
                  <a:pt x="1330219" y="747533"/>
                </a:lnTo>
                <a:lnTo>
                  <a:pt x="1347811" y="729076"/>
                </a:lnTo>
                <a:lnTo>
                  <a:pt x="1368109" y="710619"/>
                </a:lnTo>
                <a:lnTo>
                  <a:pt x="1388408" y="690315"/>
                </a:lnTo>
                <a:lnTo>
                  <a:pt x="1408706" y="671857"/>
                </a:lnTo>
                <a:lnTo>
                  <a:pt x="1427651" y="653400"/>
                </a:lnTo>
                <a:lnTo>
                  <a:pt x="1447950" y="634942"/>
                </a:lnTo>
                <a:lnTo>
                  <a:pt x="1464188" y="616484"/>
                </a:lnTo>
                <a:lnTo>
                  <a:pt x="1481780" y="599873"/>
                </a:lnTo>
                <a:lnTo>
                  <a:pt x="1493959" y="581415"/>
                </a:lnTo>
                <a:lnTo>
                  <a:pt x="1506138" y="566649"/>
                </a:lnTo>
                <a:lnTo>
                  <a:pt x="1515611" y="551883"/>
                </a:lnTo>
                <a:lnTo>
                  <a:pt x="1525083" y="537117"/>
                </a:lnTo>
                <a:lnTo>
                  <a:pt x="1531849" y="524196"/>
                </a:lnTo>
                <a:lnTo>
                  <a:pt x="1538616" y="513122"/>
                </a:lnTo>
                <a:lnTo>
                  <a:pt x="1542675" y="502047"/>
                </a:lnTo>
                <a:lnTo>
                  <a:pt x="1548088" y="492818"/>
                </a:lnTo>
                <a:lnTo>
                  <a:pt x="1549441" y="483590"/>
                </a:lnTo>
                <a:lnTo>
                  <a:pt x="1552148" y="476207"/>
                </a:lnTo>
                <a:lnTo>
                  <a:pt x="1553501" y="470669"/>
                </a:lnTo>
                <a:lnTo>
                  <a:pt x="1554854" y="465132"/>
                </a:lnTo>
                <a:lnTo>
                  <a:pt x="1554854" y="457749"/>
                </a:lnTo>
                <a:lnTo>
                  <a:pt x="1556208" y="455903"/>
                </a:lnTo>
                <a:lnTo>
                  <a:pt x="1341045" y="51681"/>
                </a:lnTo>
                <a:lnTo>
                  <a:pt x="1338338" y="49835"/>
                </a:lnTo>
                <a:lnTo>
                  <a:pt x="1335632" y="47989"/>
                </a:lnTo>
                <a:lnTo>
                  <a:pt x="1330219" y="46143"/>
                </a:lnTo>
                <a:lnTo>
                  <a:pt x="1324806" y="44298"/>
                </a:lnTo>
                <a:lnTo>
                  <a:pt x="1316687" y="38761"/>
                </a:lnTo>
                <a:lnTo>
                  <a:pt x="1307214" y="36915"/>
                </a:lnTo>
                <a:lnTo>
                  <a:pt x="1297742" y="33223"/>
                </a:lnTo>
                <a:lnTo>
                  <a:pt x="1288269" y="29532"/>
                </a:lnTo>
                <a:lnTo>
                  <a:pt x="1276090" y="25840"/>
                </a:lnTo>
                <a:lnTo>
                  <a:pt x="1265264" y="20303"/>
                </a:lnTo>
                <a:lnTo>
                  <a:pt x="1253085" y="16611"/>
                </a:lnTo>
                <a:lnTo>
                  <a:pt x="1240906" y="12920"/>
                </a:lnTo>
                <a:lnTo>
                  <a:pt x="1227374" y="9228"/>
                </a:lnTo>
                <a:lnTo>
                  <a:pt x="1216548" y="5537"/>
                </a:lnTo>
                <a:lnTo>
                  <a:pt x="1204369" y="1845"/>
                </a:lnTo>
                <a:lnTo>
                  <a:pt x="1193543" y="1845"/>
                </a:lnTo>
                <a:lnTo>
                  <a:pt x="1182718" y="0"/>
                </a:lnTo>
                <a:lnTo>
                  <a:pt x="1174598" y="0"/>
                </a:lnTo>
                <a:lnTo>
                  <a:pt x="1166479" y="0"/>
                </a:lnTo>
                <a:lnTo>
                  <a:pt x="1159713" y="1845"/>
                </a:lnTo>
                <a:lnTo>
                  <a:pt x="1150240" y="5537"/>
                </a:lnTo>
                <a:lnTo>
                  <a:pt x="1144827" y="11074"/>
                </a:lnTo>
                <a:lnTo>
                  <a:pt x="1136708" y="20303"/>
                </a:lnTo>
                <a:lnTo>
                  <a:pt x="1136708" y="25840"/>
                </a:lnTo>
                <a:close/>
              </a:path>
            </a:pathLst>
          </a:custGeom>
          <a:ln w="1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80298" y="2366723"/>
            <a:ext cx="236814" cy="350694"/>
          </a:xfrm>
          <a:custGeom>
            <a:avLst/>
            <a:gdLst/>
            <a:ahLst/>
            <a:cxnLst/>
            <a:rect l="l" t="t" r="r" b="b"/>
            <a:pathLst>
              <a:path w="236814" h="350694">
                <a:moveTo>
                  <a:pt x="96078" y="247332"/>
                </a:moveTo>
                <a:lnTo>
                  <a:pt x="85253" y="247332"/>
                </a:lnTo>
                <a:lnTo>
                  <a:pt x="75780" y="243640"/>
                </a:lnTo>
                <a:lnTo>
                  <a:pt x="64954" y="241795"/>
                </a:lnTo>
                <a:lnTo>
                  <a:pt x="25711" y="241795"/>
                </a:lnTo>
                <a:lnTo>
                  <a:pt x="21651" y="243640"/>
                </a:lnTo>
                <a:lnTo>
                  <a:pt x="13532" y="243640"/>
                </a:lnTo>
                <a:lnTo>
                  <a:pt x="10825" y="245486"/>
                </a:lnTo>
                <a:lnTo>
                  <a:pt x="0" y="3691"/>
                </a:lnTo>
                <a:lnTo>
                  <a:pt x="58188" y="0"/>
                </a:lnTo>
                <a:lnTo>
                  <a:pt x="104198" y="16611"/>
                </a:lnTo>
                <a:lnTo>
                  <a:pt x="101491" y="22149"/>
                </a:lnTo>
                <a:lnTo>
                  <a:pt x="98785" y="29532"/>
                </a:lnTo>
                <a:lnTo>
                  <a:pt x="97432" y="38761"/>
                </a:lnTo>
                <a:lnTo>
                  <a:pt x="93372" y="47989"/>
                </a:lnTo>
                <a:lnTo>
                  <a:pt x="92019" y="57218"/>
                </a:lnTo>
                <a:lnTo>
                  <a:pt x="92019" y="64601"/>
                </a:lnTo>
                <a:lnTo>
                  <a:pt x="93372" y="73830"/>
                </a:lnTo>
                <a:lnTo>
                  <a:pt x="94725" y="77522"/>
                </a:lnTo>
                <a:lnTo>
                  <a:pt x="98785" y="81213"/>
                </a:lnTo>
                <a:lnTo>
                  <a:pt x="104198" y="83059"/>
                </a:lnTo>
                <a:lnTo>
                  <a:pt x="113670" y="88596"/>
                </a:lnTo>
                <a:lnTo>
                  <a:pt x="123143" y="94133"/>
                </a:lnTo>
                <a:lnTo>
                  <a:pt x="132615" y="105208"/>
                </a:lnTo>
                <a:lnTo>
                  <a:pt x="138028" y="110745"/>
                </a:lnTo>
                <a:lnTo>
                  <a:pt x="144795" y="119974"/>
                </a:lnTo>
                <a:lnTo>
                  <a:pt x="151561" y="129203"/>
                </a:lnTo>
                <a:lnTo>
                  <a:pt x="158327" y="143969"/>
                </a:lnTo>
                <a:lnTo>
                  <a:pt x="165093" y="156890"/>
                </a:lnTo>
                <a:lnTo>
                  <a:pt x="171859" y="169810"/>
                </a:lnTo>
                <a:lnTo>
                  <a:pt x="178625" y="184576"/>
                </a:lnTo>
                <a:lnTo>
                  <a:pt x="185391" y="203034"/>
                </a:lnTo>
                <a:lnTo>
                  <a:pt x="190804" y="217800"/>
                </a:lnTo>
                <a:lnTo>
                  <a:pt x="197570" y="236257"/>
                </a:lnTo>
                <a:lnTo>
                  <a:pt x="204336" y="252869"/>
                </a:lnTo>
                <a:lnTo>
                  <a:pt x="211103" y="269481"/>
                </a:lnTo>
                <a:lnTo>
                  <a:pt x="215162" y="284247"/>
                </a:lnTo>
                <a:lnTo>
                  <a:pt x="219222" y="299013"/>
                </a:lnTo>
                <a:lnTo>
                  <a:pt x="224635" y="313779"/>
                </a:lnTo>
                <a:lnTo>
                  <a:pt x="228694" y="324854"/>
                </a:lnTo>
                <a:lnTo>
                  <a:pt x="231401" y="334082"/>
                </a:lnTo>
                <a:lnTo>
                  <a:pt x="234107" y="341466"/>
                </a:lnTo>
                <a:lnTo>
                  <a:pt x="235461" y="347003"/>
                </a:lnTo>
                <a:lnTo>
                  <a:pt x="236814" y="350694"/>
                </a:lnTo>
                <a:lnTo>
                  <a:pt x="232754" y="345157"/>
                </a:lnTo>
                <a:lnTo>
                  <a:pt x="225988" y="337774"/>
                </a:lnTo>
                <a:lnTo>
                  <a:pt x="220575" y="332237"/>
                </a:lnTo>
                <a:lnTo>
                  <a:pt x="216515" y="324854"/>
                </a:lnTo>
                <a:lnTo>
                  <a:pt x="209749" y="319317"/>
                </a:lnTo>
                <a:lnTo>
                  <a:pt x="202983" y="313779"/>
                </a:lnTo>
                <a:lnTo>
                  <a:pt x="193511" y="304550"/>
                </a:lnTo>
                <a:lnTo>
                  <a:pt x="185391" y="297167"/>
                </a:lnTo>
                <a:lnTo>
                  <a:pt x="177272" y="289784"/>
                </a:lnTo>
                <a:lnTo>
                  <a:pt x="167799" y="284247"/>
                </a:lnTo>
                <a:lnTo>
                  <a:pt x="158327" y="276864"/>
                </a:lnTo>
                <a:lnTo>
                  <a:pt x="148854" y="269481"/>
                </a:lnTo>
                <a:lnTo>
                  <a:pt x="138028" y="263943"/>
                </a:lnTo>
                <a:lnTo>
                  <a:pt x="129909" y="260252"/>
                </a:lnTo>
                <a:lnTo>
                  <a:pt x="117730" y="254715"/>
                </a:lnTo>
                <a:lnTo>
                  <a:pt x="106904" y="251023"/>
                </a:lnTo>
                <a:lnTo>
                  <a:pt x="96078" y="247332"/>
                </a:lnTo>
                <a:close/>
              </a:path>
            </a:pathLst>
          </a:custGeom>
          <a:solidFill>
            <a:srgbClr val="9BB7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80298" y="2366723"/>
            <a:ext cx="236814" cy="350694"/>
          </a:xfrm>
          <a:custGeom>
            <a:avLst/>
            <a:gdLst/>
            <a:ahLst/>
            <a:cxnLst/>
            <a:rect l="l" t="t" r="r" b="b"/>
            <a:pathLst>
              <a:path w="236814" h="350694">
                <a:moveTo>
                  <a:pt x="10825" y="245486"/>
                </a:moveTo>
                <a:lnTo>
                  <a:pt x="0" y="3691"/>
                </a:lnTo>
                <a:lnTo>
                  <a:pt x="58188" y="0"/>
                </a:lnTo>
                <a:lnTo>
                  <a:pt x="104198" y="16611"/>
                </a:lnTo>
                <a:lnTo>
                  <a:pt x="101491" y="22149"/>
                </a:lnTo>
                <a:lnTo>
                  <a:pt x="98785" y="29532"/>
                </a:lnTo>
                <a:lnTo>
                  <a:pt x="97432" y="38761"/>
                </a:lnTo>
                <a:lnTo>
                  <a:pt x="93372" y="47989"/>
                </a:lnTo>
                <a:lnTo>
                  <a:pt x="92019" y="57218"/>
                </a:lnTo>
                <a:lnTo>
                  <a:pt x="92019" y="64601"/>
                </a:lnTo>
                <a:lnTo>
                  <a:pt x="93372" y="73830"/>
                </a:lnTo>
                <a:lnTo>
                  <a:pt x="94725" y="77522"/>
                </a:lnTo>
                <a:lnTo>
                  <a:pt x="98785" y="81213"/>
                </a:lnTo>
                <a:lnTo>
                  <a:pt x="104198" y="83059"/>
                </a:lnTo>
                <a:lnTo>
                  <a:pt x="113670" y="88596"/>
                </a:lnTo>
                <a:lnTo>
                  <a:pt x="123143" y="94133"/>
                </a:lnTo>
                <a:lnTo>
                  <a:pt x="132615" y="105208"/>
                </a:lnTo>
                <a:lnTo>
                  <a:pt x="138028" y="110745"/>
                </a:lnTo>
                <a:lnTo>
                  <a:pt x="144795" y="119974"/>
                </a:lnTo>
                <a:lnTo>
                  <a:pt x="151561" y="129203"/>
                </a:lnTo>
                <a:lnTo>
                  <a:pt x="158327" y="143969"/>
                </a:lnTo>
                <a:lnTo>
                  <a:pt x="165093" y="156890"/>
                </a:lnTo>
                <a:lnTo>
                  <a:pt x="171859" y="169810"/>
                </a:lnTo>
                <a:lnTo>
                  <a:pt x="178625" y="184576"/>
                </a:lnTo>
                <a:lnTo>
                  <a:pt x="185391" y="203034"/>
                </a:lnTo>
                <a:lnTo>
                  <a:pt x="190804" y="217800"/>
                </a:lnTo>
                <a:lnTo>
                  <a:pt x="197570" y="236257"/>
                </a:lnTo>
                <a:lnTo>
                  <a:pt x="204336" y="252869"/>
                </a:lnTo>
                <a:lnTo>
                  <a:pt x="211103" y="269481"/>
                </a:lnTo>
                <a:lnTo>
                  <a:pt x="215162" y="284247"/>
                </a:lnTo>
                <a:lnTo>
                  <a:pt x="219222" y="299013"/>
                </a:lnTo>
                <a:lnTo>
                  <a:pt x="224635" y="313779"/>
                </a:lnTo>
                <a:lnTo>
                  <a:pt x="228694" y="324854"/>
                </a:lnTo>
                <a:lnTo>
                  <a:pt x="231401" y="334082"/>
                </a:lnTo>
                <a:lnTo>
                  <a:pt x="234107" y="341466"/>
                </a:lnTo>
                <a:lnTo>
                  <a:pt x="235461" y="347003"/>
                </a:lnTo>
                <a:lnTo>
                  <a:pt x="236814" y="350694"/>
                </a:lnTo>
                <a:lnTo>
                  <a:pt x="232754" y="345157"/>
                </a:lnTo>
                <a:lnTo>
                  <a:pt x="225988" y="337774"/>
                </a:lnTo>
                <a:lnTo>
                  <a:pt x="220575" y="332237"/>
                </a:lnTo>
                <a:lnTo>
                  <a:pt x="216515" y="324854"/>
                </a:lnTo>
                <a:lnTo>
                  <a:pt x="209749" y="319317"/>
                </a:lnTo>
                <a:lnTo>
                  <a:pt x="202983" y="313779"/>
                </a:lnTo>
                <a:lnTo>
                  <a:pt x="193511" y="304550"/>
                </a:lnTo>
                <a:lnTo>
                  <a:pt x="185391" y="297167"/>
                </a:lnTo>
                <a:lnTo>
                  <a:pt x="177272" y="289784"/>
                </a:lnTo>
                <a:lnTo>
                  <a:pt x="167799" y="284247"/>
                </a:lnTo>
                <a:lnTo>
                  <a:pt x="158327" y="276864"/>
                </a:lnTo>
                <a:lnTo>
                  <a:pt x="148854" y="269481"/>
                </a:lnTo>
                <a:lnTo>
                  <a:pt x="138028" y="263943"/>
                </a:lnTo>
                <a:lnTo>
                  <a:pt x="129909" y="260252"/>
                </a:lnTo>
                <a:lnTo>
                  <a:pt x="117730" y="254715"/>
                </a:lnTo>
                <a:lnTo>
                  <a:pt x="106904" y="251023"/>
                </a:lnTo>
                <a:lnTo>
                  <a:pt x="96078" y="247332"/>
                </a:lnTo>
                <a:lnTo>
                  <a:pt x="85253" y="247332"/>
                </a:lnTo>
                <a:lnTo>
                  <a:pt x="75780" y="243640"/>
                </a:lnTo>
                <a:lnTo>
                  <a:pt x="64954" y="241795"/>
                </a:lnTo>
                <a:lnTo>
                  <a:pt x="56835" y="241795"/>
                </a:lnTo>
                <a:lnTo>
                  <a:pt x="48716" y="241795"/>
                </a:lnTo>
                <a:lnTo>
                  <a:pt x="39243" y="241795"/>
                </a:lnTo>
                <a:lnTo>
                  <a:pt x="32477" y="241795"/>
                </a:lnTo>
                <a:lnTo>
                  <a:pt x="25711" y="241795"/>
                </a:lnTo>
                <a:lnTo>
                  <a:pt x="21651" y="243640"/>
                </a:lnTo>
                <a:lnTo>
                  <a:pt x="13532" y="243640"/>
                </a:lnTo>
                <a:lnTo>
                  <a:pt x="10825" y="245486"/>
                </a:lnTo>
                <a:close/>
              </a:path>
            </a:pathLst>
          </a:custGeom>
          <a:ln w="15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22109" y="2339036"/>
            <a:ext cx="189451" cy="308242"/>
          </a:xfrm>
          <a:custGeom>
            <a:avLst/>
            <a:gdLst/>
            <a:ahLst/>
            <a:cxnLst/>
            <a:rect l="l" t="t" r="r" b="b"/>
            <a:pathLst>
              <a:path w="189451" h="308242">
                <a:moveTo>
                  <a:pt x="2706" y="18457"/>
                </a:moveTo>
                <a:lnTo>
                  <a:pt x="5412" y="12920"/>
                </a:lnTo>
                <a:lnTo>
                  <a:pt x="14885" y="7383"/>
                </a:lnTo>
                <a:lnTo>
                  <a:pt x="20298" y="1845"/>
                </a:lnTo>
                <a:lnTo>
                  <a:pt x="28417" y="0"/>
                </a:lnTo>
                <a:lnTo>
                  <a:pt x="55482" y="0"/>
                </a:lnTo>
                <a:lnTo>
                  <a:pt x="62248" y="1845"/>
                </a:lnTo>
                <a:lnTo>
                  <a:pt x="70367" y="3691"/>
                </a:lnTo>
                <a:lnTo>
                  <a:pt x="78487" y="7383"/>
                </a:lnTo>
                <a:lnTo>
                  <a:pt x="85253" y="9229"/>
                </a:lnTo>
                <a:lnTo>
                  <a:pt x="93372" y="11074"/>
                </a:lnTo>
                <a:lnTo>
                  <a:pt x="100138" y="14766"/>
                </a:lnTo>
                <a:lnTo>
                  <a:pt x="108257" y="18457"/>
                </a:lnTo>
                <a:lnTo>
                  <a:pt x="113670" y="20303"/>
                </a:lnTo>
                <a:lnTo>
                  <a:pt x="120436" y="23995"/>
                </a:lnTo>
                <a:lnTo>
                  <a:pt x="125849" y="25840"/>
                </a:lnTo>
                <a:lnTo>
                  <a:pt x="131262" y="27686"/>
                </a:lnTo>
                <a:lnTo>
                  <a:pt x="138028" y="31378"/>
                </a:lnTo>
                <a:lnTo>
                  <a:pt x="142088" y="35069"/>
                </a:lnTo>
                <a:lnTo>
                  <a:pt x="139382" y="35069"/>
                </a:lnTo>
                <a:lnTo>
                  <a:pt x="133969" y="36915"/>
                </a:lnTo>
                <a:lnTo>
                  <a:pt x="127203" y="38761"/>
                </a:lnTo>
                <a:lnTo>
                  <a:pt x="120436" y="46144"/>
                </a:lnTo>
                <a:lnTo>
                  <a:pt x="112317" y="55372"/>
                </a:lnTo>
                <a:lnTo>
                  <a:pt x="109611" y="68293"/>
                </a:lnTo>
                <a:lnTo>
                  <a:pt x="106904" y="73830"/>
                </a:lnTo>
                <a:lnTo>
                  <a:pt x="108257" y="84905"/>
                </a:lnTo>
                <a:lnTo>
                  <a:pt x="109611" y="95979"/>
                </a:lnTo>
                <a:lnTo>
                  <a:pt x="113670" y="110745"/>
                </a:lnTo>
                <a:lnTo>
                  <a:pt x="116377" y="121820"/>
                </a:lnTo>
                <a:lnTo>
                  <a:pt x="120436" y="136586"/>
                </a:lnTo>
                <a:lnTo>
                  <a:pt x="124496" y="149507"/>
                </a:lnTo>
                <a:lnTo>
                  <a:pt x="131262" y="166118"/>
                </a:lnTo>
                <a:lnTo>
                  <a:pt x="136675" y="180884"/>
                </a:lnTo>
                <a:lnTo>
                  <a:pt x="143441" y="195650"/>
                </a:lnTo>
                <a:lnTo>
                  <a:pt x="150207" y="212262"/>
                </a:lnTo>
                <a:lnTo>
                  <a:pt x="156974" y="227029"/>
                </a:lnTo>
                <a:lnTo>
                  <a:pt x="162386" y="239949"/>
                </a:lnTo>
                <a:lnTo>
                  <a:pt x="169153" y="251024"/>
                </a:lnTo>
                <a:lnTo>
                  <a:pt x="174565" y="262098"/>
                </a:lnTo>
                <a:lnTo>
                  <a:pt x="179978" y="273173"/>
                </a:lnTo>
                <a:lnTo>
                  <a:pt x="182685" y="280556"/>
                </a:lnTo>
                <a:lnTo>
                  <a:pt x="186744" y="286093"/>
                </a:lnTo>
                <a:lnTo>
                  <a:pt x="189451" y="289785"/>
                </a:lnTo>
                <a:lnTo>
                  <a:pt x="184038" y="286093"/>
                </a:lnTo>
                <a:lnTo>
                  <a:pt x="179978" y="284247"/>
                </a:lnTo>
                <a:lnTo>
                  <a:pt x="173212" y="282401"/>
                </a:lnTo>
                <a:lnTo>
                  <a:pt x="147501" y="282401"/>
                </a:lnTo>
                <a:lnTo>
                  <a:pt x="140735" y="284247"/>
                </a:lnTo>
                <a:lnTo>
                  <a:pt x="132615" y="286093"/>
                </a:lnTo>
                <a:lnTo>
                  <a:pt x="125849" y="287939"/>
                </a:lnTo>
                <a:lnTo>
                  <a:pt x="117730" y="289785"/>
                </a:lnTo>
                <a:lnTo>
                  <a:pt x="109611" y="293476"/>
                </a:lnTo>
                <a:lnTo>
                  <a:pt x="102845" y="295322"/>
                </a:lnTo>
                <a:lnTo>
                  <a:pt x="96078" y="297167"/>
                </a:lnTo>
                <a:lnTo>
                  <a:pt x="89312" y="297167"/>
                </a:lnTo>
                <a:lnTo>
                  <a:pt x="82546" y="300859"/>
                </a:lnTo>
                <a:lnTo>
                  <a:pt x="75780" y="300859"/>
                </a:lnTo>
                <a:lnTo>
                  <a:pt x="71720" y="304551"/>
                </a:lnTo>
                <a:lnTo>
                  <a:pt x="64954" y="306397"/>
                </a:lnTo>
                <a:lnTo>
                  <a:pt x="62248" y="308242"/>
                </a:lnTo>
                <a:lnTo>
                  <a:pt x="60895" y="304551"/>
                </a:lnTo>
                <a:lnTo>
                  <a:pt x="58188" y="291630"/>
                </a:lnTo>
                <a:lnTo>
                  <a:pt x="55482" y="282401"/>
                </a:lnTo>
                <a:lnTo>
                  <a:pt x="52775" y="275018"/>
                </a:lnTo>
                <a:lnTo>
                  <a:pt x="48716" y="263944"/>
                </a:lnTo>
                <a:lnTo>
                  <a:pt x="47362" y="252869"/>
                </a:lnTo>
                <a:lnTo>
                  <a:pt x="41949" y="239949"/>
                </a:lnTo>
                <a:lnTo>
                  <a:pt x="39243" y="227029"/>
                </a:lnTo>
                <a:lnTo>
                  <a:pt x="35183" y="212262"/>
                </a:lnTo>
                <a:lnTo>
                  <a:pt x="31124" y="201188"/>
                </a:lnTo>
                <a:lnTo>
                  <a:pt x="27064" y="184576"/>
                </a:lnTo>
                <a:lnTo>
                  <a:pt x="21651" y="171656"/>
                </a:lnTo>
                <a:lnTo>
                  <a:pt x="18945" y="156890"/>
                </a:lnTo>
                <a:lnTo>
                  <a:pt x="14885" y="145815"/>
                </a:lnTo>
                <a:lnTo>
                  <a:pt x="10825" y="129203"/>
                </a:lnTo>
                <a:lnTo>
                  <a:pt x="8119" y="116283"/>
                </a:lnTo>
                <a:lnTo>
                  <a:pt x="4059" y="103362"/>
                </a:lnTo>
                <a:lnTo>
                  <a:pt x="2706" y="92288"/>
                </a:lnTo>
                <a:lnTo>
                  <a:pt x="1353" y="79368"/>
                </a:lnTo>
                <a:lnTo>
                  <a:pt x="1353" y="53527"/>
                </a:lnTo>
                <a:lnTo>
                  <a:pt x="0" y="44298"/>
                </a:lnTo>
                <a:lnTo>
                  <a:pt x="0" y="29532"/>
                </a:lnTo>
                <a:lnTo>
                  <a:pt x="1353" y="25840"/>
                </a:lnTo>
                <a:lnTo>
                  <a:pt x="2706" y="18457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22109" y="2339036"/>
            <a:ext cx="189451" cy="308242"/>
          </a:xfrm>
          <a:custGeom>
            <a:avLst/>
            <a:gdLst/>
            <a:ahLst/>
            <a:cxnLst/>
            <a:rect l="l" t="t" r="r" b="b"/>
            <a:pathLst>
              <a:path w="189451" h="308242">
                <a:moveTo>
                  <a:pt x="2706" y="18457"/>
                </a:moveTo>
                <a:lnTo>
                  <a:pt x="5412" y="12920"/>
                </a:lnTo>
                <a:lnTo>
                  <a:pt x="14885" y="7383"/>
                </a:lnTo>
                <a:lnTo>
                  <a:pt x="20298" y="1845"/>
                </a:lnTo>
                <a:lnTo>
                  <a:pt x="28417" y="0"/>
                </a:lnTo>
                <a:lnTo>
                  <a:pt x="32477" y="0"/>
                </a:lnTo>
                <a:lnTo>
                  <a:pt x="37890" y="0"/>
                </a:lnTo>
                <a:lnTo>
                  <a:pt x="43303" y="0"/>
                </a:lnTo>
                <a:lnTo>
                  <a:pt x="50069" y="0"/>
                </a:lnTo>
                <a:lnTo>
                  <a:pt x="55482" y="0"/>
                </a:lnTo>
                <a:lnTo>
                  <a:pt x="62248" y="1845"/>
                </a:lnTo>
                <a:lnTo>
                  <a:pt x="70367" y="3691"/>
                </a:lnTo>
                <a:lnTo>
                  <a:pt x="78487" y="7383"/>
                </a:lnTo>
                <a:lnTo>
                  <a:pt x="85253" y="9229"/>
                </a:lnTo>
                <a:lnTo>
                  <a:pt x="93372" y="11074"/>
                </a:lnTo>
                <a:lnTo>
                  <a:pt x="100138" y="14766"/>
                </a:lnTo>
                <a:lnTo>
                  <a:pt x="108257" y="18457"/>
                </a:lnTo>
                <a:lnTo>
                  <a:pt x="113670" y="20303"/>
                </a:lnTo>
                <a:lnTo>
                  <a:pt x="120436" y="23995"/>
                </a:lnTo>
                <a:lnTo>
                  <a:pt x="125849" y="25840"/>
                </a:lnTo>
                <a:lnTo>
                  <a:pt x="131262" y="27686"/>
                </a:lnTo>
                <a:lnTo>
                  <a:pt x="138028" y="31378"/>
                </a:lnTo>
                <a:lnTo>
                  <a:pt x="142088" y="35069"/>
                </a:lnTo>
                <a:lnTo>
                  <a:pt x="139382" y="35069"/>
                </a:lnTo>
                <a:lnTo>
                  <a:pt x="133969" y="36915"/>
                </a:lnTo>
                <a:lnTo>
                  <a:pt x="127203" y="38761"/>
                </a:lnTo>
                <a:lnTo>
                  <a:pt x="120436" y="46144"/>
                </a:lnTo>
                <a:lnTo>
                  <a:pt x="112317" y="55372"/>
                </a:lnTo>
                <a:lnTo>
                  <a:pt x="109611" y="68293"/>
                </a:lnTo>
                <a:lnTo>
                  <a:pt x="106904" y="73830"/>
                </a:lnTo>
                <a:lnTo>
                  <a:pt x="108257" y="84905"/>
                </a:lnTo>
                <a:lnTo>
                  <a:pt x="109611" y="95979"/>
                </a:lnTo>
                <a:lnTo>
                  <a:pt x="113670" y="110745"/>
                </a:lnTo>
                <a:lnTo>
                  <a:pt x="116377" y="121820"/>
                </a:lnTo>
                <a:lnTo>
                  <a:pt x="120436" y="136586"/>
                </a:lnTo>
                <a:lnTo>
                  <a:pt x="124496" y="149507"/>
                </a:lnTo>
                <a:lnTo>
                  <a:pt x="131262" y="166118"/>
                </a:lnTo>
                <a:lnTo>
                  <a:pt x="136675" y="180884"/>
                </a:lnTo>
                <a:lnTo>
                  <a:pt x="143441" y="195650"/>
                </a:lnTo>
                <a:lnTo>
                  <a:pt x="150207" y="212262"/>
                </a:lnTo>
                <a:lnTo>
                  <a:pt x="156974" y="227029"/>
                </a:lnTo>
                <a:lnTo>
                  <a:pt x="162386" y="239949"/>
                </a:lnTo>
                <a:lnTo>
                  <a:pt x="169153" y="251024"/>
                </a:lnTo>
                <a:lnTo>
                  <a:pt x="174565" y="262098"/>
                </a:lnTo>
                <a:lnTo>
                  <a:pt x="179978" y="273173"/>
                </a:lnTo>
                <a:lnTo>
                  <a:pt x="182685" y="280556"/>
                </a:lnTo>
                <a:lnTo>
                  <a:pt x="186744" y="286093"/>
                </a:lnTo>
                <a:lnTo>
                  <a:pt x="189451" y="289785"/>
                </a:lnTo>
                <a:lnTo>
                  <a:pt x="189451" y="293476"/>
                </a:lnTo>
                <a:lnTo>
                  <a:pt x="189451" y="289785"/>
                </a:lnTo>
                <a:lnTo>
                  <a:pt x="184038" y="286093"/>
                </a:lnTo>
                <a:lnTo>
                  <a:pt x="179978" y="284247"/>
                </a:lnTo>
                <a:lnTo>
                  <a:pt x="173212" y="282401"/>
                </a:lnTo>
                <a:lnTo>
                  <a:pt x="163740" y="282401"/>
                </a:lnTo>
                <a:lnTo>
                  <a:pt x="154267" y="282401"/>
                </a:lnTo>
                <a:lnTo>
                  <a:pt x="147501" y="282401"/>
                </a:lnTo>
                <a:lnTo>
                  <a:pt x="140735" y="284247"/>
                </a:lnTo>
                <a:lnTo>
                  <a:pt x="132615" y="286093"/>
                </a:lnTo>
                <a:lnTo>
                  <a:pt x="125849" y="287939"/>
                </a:lnTo>
                <a:lnTo>
                  <a:pt x="117730" y="289785"/>
                </a:lnTo>
                <a:lnTo>
                  <a:pt x="109611" y="293476"/>
                </a:lnTo>
                <a:lnTo>
                  <a:pt x="102845" y="295322"/>
                </a:lnTo>
                <a:lnTo>
                  <a:pt x="96078" y="297167"/>
                </a:lnTo>
                <a:lnTo>
                  <a:pt x="89312" y="297167"/>
                </a:lnTo>
                <a:lnTo>
                  <a:pt x="82546" y="300859"/>
                </a:lnTo>
                <a:lnTo>
                  <a:pt x="75780" y="300859"/>
                </a:lnTo>
                <a:lnTo>
                  <a:pt x="71720" y="304551"/>
                </a:lnTo>
                <a:lnTo>
                  <a:pt x="64954" y="306397"/>
                </a:lnTo>
                <a:lnTo>
                  <a:pt x="62248" y="308242"/>
                </a:lnTo>
                <a:lnTo>
                  <a:pt x="60895" y="304551"/>
                </a:lnTo>
                <a:lnTo>
                  <a:pt x="58188" y="291630"/>
                </a:lnTo>
                <a:lnTo>
                  <a:pt x="55482" y="282401"/>
                </a:lnTo>
                <a:lnTo>
                  <a:pt x="52775" y="275018"/>
                </a:lnTo>
                <a:lnTo>
                  <a:pt x="48716" y="263944"/>
                </a:lnTo>
                <a:lnTo>
                  <a:pt x="47362" y="252869"/>
                </a:lnTo>
                <a:lnTo>
                  <a:pt x="41949" y="239949"/>
                </a:lnTo>
                <a:lnTo>
                  <a:pt x="39243" y="227029"/>
                </a:lnTo>
                <a:lnTo>
                  <a:pt x="35183" y="212262"/>
                </a:lnTo>
                <a:lnTo>
                  <a:pt x="31124" y="201188"/>
                </a:lnTo>
                <a:lnTo>
                  <a:pt x="27064" y="184576"/>
                </a:lnTo>
                <a:lnTo>
                  <a:pt x="21651" y="171656"/>
                </a:lnTo>
                <a:lnTo>
                  <a:pt x="18945" y="156890"/>
                </a:lnTo>
                <a:lnTo>
                  <a:pt x="14885" y="145815"/>
                </a:lnTo>
                <a:lnTo>
                  <a:pt x="10825" y="129203"/>
                </a:lnTo>
                <a:lnTo>
                  <a:pt x="8119" y="116283"/>
                </a:lnTo>
                <a:lnTo>
                  <a:pt x="4059" y="103362"/>
                </a:lnTo>
                <a:lnTo>
                  <a:pt x="2706" y="92288"/>
                </a:lnTo>
                <a:lnTo>
                  <a:pt x="1353" y="79368"/>
                </a:lnTo>
                <a:lnTo>
                  <a:pt x="1353" y="70139"/>
                </a:lnTo>
                <a:lnTo>
                  <a:pt x="1353" y="60910"/>
                </a:lnTo>
                <a:lnTo>
                  <a:pt x="1353" y="53527"/>
                </a:lnTo>
                <a:lnTo>
                  <a:pt x="0" y="44298"/>
                </a:lnTo>
                <a:lnTo>
                  <a:pt x="0" y="36915"/>
                </a:lnTo>
                <a:lnTo>
                  <a:pt x="0" y="29532"/>
                </a:lnTo>
                <a:lnTo>
                  <a:pt x="1353" y="25840"/>
                </a:lnTo>
                <a:lnTo>
                  <a:pt x="2706" y="18457"/>
                </a:lnTo>
                <a:close/>
              </a:path>
            </a:pathLst>
          </a:custGeom>
          <a:ln w="14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90814" y="2484852"/>
            <a:ext cx="1516964" cy="1482148"/>
          </a:xfrm>
          <a:custGeom>
            <a:avLst/>
            <a:gdLst/>
            <a:ahLst/>
            <a:cxnLst/>
            <a:rect l="l" t="t" r="r" b="b"/>
            <a:pathLst>
              <a:path w="1516964" h="1482148">
                <a:moveTo>
                  <a:pt x="67661" y="1199746"/>
                </a:moveTo>
                <a:lnTo>
                  <a:pt x="73074" y="1183134"/>
                </a:lnTo>
                <a:lnTo>
                  <a:pt x="78487" y="1162830"/>
                </a:lnTo>
                <a:lnTo>
                  <a:pt x="85253" y="1144373"/>
                </a:lnTo>
                <a:lnTo>
                  <a:pt x="90666" y="1124069"/>
                </a:lnTo>
                <a:lnTo>
                  <a:pt x="97432" y="1103766"/>
                </a:lnTo>
                <a:lnTo>
                  <a:pt x="104198" y="1085308"/>
                </a:lnTo>
                <a:lnTo>
                  <a:pt x="112317" y="1066851"/>
                </a:lnTo>
                <a:lnTo>
                  <a:pt x="117730" y="1048393"/>
                </a:lnTo>
                <a:lnTo>
                  <a:pt x="124496" y="1031782"/>
                </a:lnTo>
                <a:lnTo>
                  <a:pt x="129909" y="1017015"/>
                </a:lnTo>
                <a:lnTo>
                  <a:pt x="135322" y="1004095"/>
                </a:lnTo>
                <a:lnTo>
                  <a:pt x="139382" y="993020"/>
                </a:lnTo>
                <a:lnTo>
                  <a:pt x="142088" y="985637"/>
                </a:lnTo>
                <a:lnTo>
                  <a:pt x="144795" y="978254"/>
                </a:lnTo>
                <a:lnTo>
                  <a:pt x="146148" y="978254"/>
                </a:lnTo>
                <a:lnTo>
                  <a:pt x="0" y="885966"/>
                </a:lnTo>
                <a:lnTo>
                  <a:pt x="0" y="884120"/>
                </a:lnTo>
                <a:lnTo>
                  <a:pt x="2706" y="880428"/>
                </a:lnTo>
                <a:lnTo>
                  <a:pt x="5412" y="874892"/>
                </a:lnTo>
                <a:lnTo>
                  <a:pt x="12179" y="867508"/>
                </a:lnTo>
                <a:lnTo>
                  <a:pt x="18945" y="856434"/>
                </a:lnTo>
                <a:lnTo>
                  <a:pt x="27064" y="847205"/>
                </a:lnTo>
                <a:lnTo>
                  <a:pt x="35183" y="834285"/>
                </a:lnTo>
                <a:lnTo>
                  <a:pt x="46009" y="823210"/>
                </a:lnTo>
                <a:lnTo>
                  <a:pt x="54128" y="806598"/>
                </a:lnTo>
                <a:lnTo>
                  <a:pt x="64954" y="791832"/>
                </a:lnTo>
                <a:lnTo>
                  <a:pt x="74427" y="775220"/>
                </a:lnTo>
                <a:lnTo>
                  <a:pt x="85253" y="756763"/>
                </a:lnTo>
                <a:lnTo>
                  <a:pt x="93372" y="738305"/>
                </a:lnTo>
                <a:lnTo>
                  <a:pt x="101491" y="721693"/>
                </a:lnTo>
                <a:lnTo>
                  <a:pt x="109611" y="703235"/>
                </a:lnTo>
                <a:lnTo>
                  <a:pt x="117730" y="684778"/>
                </a:lnTo>
                <a:lnTo>
                  <a:pt x="121790" y="664474"/>
                </a:lnTo>
                <a:lnTo>
                  <a:pt x="127203" y="646017"/>
                </a:lnTo>
                <a:lnTo>
                  <a:pt x="129909" y="629405"/>
                </a:lnTo>
                <a:lnTo>
                  <a:pt x="132615" y="610947"/>
                </a:lnTo>
                <a:lnTo>
                  <a:pt x="132615" y="592490"/>
                </a:lnTo>
                <a:lnTo>
                  <a:pt x="133969" y="574032"/>
                </a:lnTo>
                <a:lnTo>
                  <a:pt x="133969" y="559266"/>
                </a:lnTo>
                <a:lnTo>
                  <a:pt x="135322" y="544500"/>
                </a:lnTo>
                <a:lnTo>
                  <a:pt x="133969" y="529734"/>
                </a:lnTo>
                <a:lnTo>
                  <a:pt x="132615" y="518659"/>
                </a:lnTo>
                <a:lnTo>
                  <a:pt x="132615" y="507584"/>
                </a:lnTo>
                <a:lnTo>
                  <a:pt x="131262" y="500201"/>
                </a:lnTo>
                <a:lnTo>
                  <a:pt x="128556" y="485435"/>
                </a:lnTo>
                <a:lnTo>
                  <a:pt x="128556" y="481744"/>
                </a:lnTo>
                <a:lnTo>
                  <a:pt x="392435" y="68293"/>
                </a:lnTo>
                <a:lnTo>
                  <a:pt x="395141" y="68293"/>
                </a:lnTo>
                <a:lnTo>
                  <a:pt x="400554" y="70138"/>
                </a:lnTo>
                <a:lnTo>
                  <a:pt x="403260" y="70138"/>
                </a:lnTo>
                <a:lnTo>
                  <a:pt x="408673" y="71984"/>
                </a:lnTo>
                <a:lnTo>
                  <a:pt x="415439" y="73830"/>
                </a:lnTo>
                <a:lnTo>
                  <a:pt x="422206" y="75676"/>
                </a:lnTo>
                <a:lnTo>
                  <a:pt x="428972" y="75676"/>
                </a:lnTo>
                <a:lnTo>
                  <a:pt x="435738" y="79368"/>
                </a:lnTo>
                <a:lnTo>
                  <a:pt x="442504" y="81213"/>
                </a:lnTo>
                <a:lnTo>
                  <a:pt x="449270" y="84905"/>
                </a:lnTo>
                <a:lnTo>
                  <a:pt x="454683" y="86750"/>
                </a:lnTo>
                <a:lnTo>
                  <a:pt x="461449" y="90442"/>
                </a:lnTo>
                <a:lnTo>
                  <a:pt x="465509" y="94133"/>
                </a:lnTo>
                <a:lnTo>
                  <a:pt x="470922" y="97825"/>
                </a:lnTo>
                <a:lnTo>
                  <a:pt x="470922" y="94133"/>
                </a:lnTo>
                <a:lnTo>
                  <a:pt x="469568" y="86750"/>
                </a:lnTo>
                <a:lnTo>
                  <a:pt x="462802" y="77522"/>
                </a:lnTo>
                <a:lnTo>
                  <a:pt x="458742" y="68293"/>
                </a:lnTo>
                <a:lnTo>
                  <a:pt x="453330" y="57218"/>
                </a:lnTo>
                <a:lnTo>
                  <a:pt x="449270" y="49835"/>
                </a:lnTo>
                <a:lnTo>
                  <a:pt x="446564" y="44298"/>
                </a:lnTo>
                <a:lnTo>
                  <a:pt x="447917" y="42452"/>
                </a:lnTo>
                <a:lnTo>
                  <a:pt x="457389" y="38761"/>
                </a:lnTo>
                <a:lnTo>
                  <a:pt x="469568" y="33223"/>
                </a:lnTo>
                <a:lnTo>
                  <a:pt x="476334" y="29532"/>
                </a:lnTo>
                <a:lnTo>
                  <a:pt x="483101" y="29532"/>
                </a:lnTo>
                <a:lnTo>
                  <a:pt x="489867" y="27686"/>
                </a:lnTo>
                <a:lnTo>
                  <a:pt x="496633" y="27686"/>
                </a:lnTo>
                <a:lnTo>
                  <a:pt x="503399" y="25840"/>
                </a:lnTo>
                <a:lnTo>
                  <a:pt x="510165" y="23995"/>
                </a:lnTo>
                <a:lnTo>
                  <a:pt x="516931" y="22149"/>
                </a:lnTo>
                <a:lnTo>
                  <a:pt x="523697" y="22149"/>
                </a:lnTo>
                <a:lnTo>
                  <a:pt x="530463" y="20303"/>
                </a:lnTo>
                <a:lnTo>
                  <a:pt x="553468" y="20303"/>
                </a:lnTo>
                <a:lnTo>
                  <a:pt x="564294" y="18457"/>
                </a:lnTo>
                <a:lnTo>
                  <a:pt x="576473" y="18457"/>
                </a:lnTo>
                <a:lnTo>
                  <a:pt x="588652" y="20303"/>
                </a:lnTo>
                <a:lnTo>
                  <a:pt x="610304" y="20303"/>
                </a:lnTo>
                <a:lnTo>
                  <a:pt x="622483" y="22149"/>
                </a:lnTo>
                <a:lnTo>
                  <a:pt x="631955" y="23995"/>
                </a:lnTo>
                <a:lnTo>
                  <a:pt x="642781" y="27686"/>
                </a:lnTo>
                <a:lnTo>
                  <a:pt x="649547" y="27686"/>
                </a:lnTo>
                <a:lnTo>
                  <a:pt x="657667" y="29532"/>
                </a:lnTo>
                <a:lnTo>
                  <a:pt x="663080" y="29532"/>
                </a:lnTo>
                <a:lnTo>
                  <a:pt x="669846" y="33223"/>
                </a:lnTo>
                <a:lnTo>
                  <a:pt x="677965" y="36915"/>
                </a:lnTo>
                <a:lnTo>
                  <a:pt x="682024" y="38761"/>
                </a:lnTo>
                <a:lnTo>
                  <a:pt x="732094" y="9228"/>
                </a:lnTo>
                <a:lnTo>
                  <a:pt x="732094" y="5537"/>
                </a:lnTo>
                <a:lnTo>
                  <a:pt x="737507" y="3691"/>
                </a:lnTo>
                <a:lnTo>
                  <a:pt x="744273" y="1845"/>
                </a:lnTo>
                <a:lnTo>
                  <a:pt x="752392" y="1845"/>
                </a:lnTo>
                <a:lnTo>
                  <a:pt x="763218" y="0"/>
                </a:lnTo>
                <a:lnTo>
                  <a:pt x="775397" y="3691"/>
                </a:lnTo>
                <a:lnTo>
                  <a:pt x="782163" y="5537"/>
                </a:lnTo>
                <a:lnTo>
                  <a:pt x="788929" y="11074"/>
                </a:lnTo>
                <a:lnTo>
                  <a:pt x="797049" y="16611"/>
                </a:lnTo>
                <a:lnTo>
                  <a:pt x="803815" y="25840"/>
                </a:lnTo>
                <a:lnTo>
                  <a:pt x="810581" y="33223"/>
                </a:lnTo>
                <a:lnTo>
                  <a:pt x="820053" y="42452"/>
                </a:lnTo>
                <a:lnTo>
                  <a:pt x="828173" y="53526"/>
                </a:lnTo>
                <a:lnTo>
                  <a:pt x="837645" y="66447"/>
                </a:lnTo>
                <a:lnTo>
                  <a:pt x="844412" y="77522"/>
                </a:lnTo>
                <a:lnTo>
                  <a:pt x="851178" y="90442"/>
                </a:lnTo>
                <a:lnTo>
                  <a:pt x="859297" y="103363"/>
                </a:lnTo>
                <a:lnTo>
                  <a:pt x="867416" y="114437"/>
                </a:lnTo>
                <a:lnTo>
                  <a:pt x="872829" y="125511"/>
                </a:lnTo>
                <a:lnTo>
                  <a:pt x="879595" y="136586"/>
                </a:lnTo>
                <a:lnTo>
                  <a:pt x="885008" y="145815"/>
                </a:lnTo>
                <a:lnTo>
                  <a:pt x="890421" y="155043"/>
                </a:lnTo>
                <a:lnTo>
                  <a:pt x="897187" y="167964"/>
                </a:lnTo>
                <a:lnTo>
                  <a:pt x="899894" y="173501"/>
                </a:lnTo>
                <a:lnTo>
                  <a:pt x="897187" y="173501"/>
                </a:lnTo>
                <a:lnTo>
                  <a:pt x="890421" y="177193"/>
                </a:lnTo>
                <a:lnTo>
                  <a:pt x="878242" y="179039"/>
                </a:lnTo>
                <a:lnTo>
                  <a:pt x="867416" y="186421"/>
                </a:lnTo>
                <a:lnTo>
                  <a:pt x="860650" y="186421"/>
                </a:lnTo>
                <a:lnTo>
                  <a:pt x="853884" y="190113"/>
                </a:lnTo>
                <a:lnTo>
                  <a:pt x="847118" y="193805"/>
                </a:lnTo>
                <a:lnTo>
                  <a:pt x="843058" y="197496"/>
                </a:lnTo>
                <a:lnTo>
                  <a:pt x="833586" y="204879"/>
                </a:lnTo>
                <a:lnTo>
                  <a:pt x="828173" y="212262"/>
                </a:lnTo>
                <a:lnTo>
                  <a:pt x="825466" y="214108"/>
                </a:lnTo>
                <a:lnTo>
                  <a:pt x="829526" y="219645"/>
                </a:lnTo>
                <a:lnTo>
                  <a:pt x="832232" y="221491"/>
                </a:lnTo>
                <a:lnTo>
                  <a:pt x="836292" y="223337"/>
                </a:lnTo>
                <a:lnTo>
                  <a:pt x="841705" y="223337"/>
                </a:lnTo>
                <a:lnTo>
                  <a:pt x="848471" y="227028"/>
                </a:lnTo>
                <a:lnTo>
                  <a:pt x="855237" y="227028"/>
                </a:lnTo>
                <a:lnTo>
                  <a:pt x="863357" y="228874"/>
                </a:lnTo>
                <a:lnTo>
                  <a:pt x="871476" y="230720"/>
                </a:lnTo>
                <a:lnTo>
                  <a:pt x="880949" y="232566"/>
                </a:lnTo>
                <a:lnTo>
                  <a:pt x="924252" y="232566"/>
                </a:lnTo>
                <a:lnTo>
                  <a:pt x="933724" y="228874"/>
                </a:lnTo>
                <a:lnTo>
                  <a:pt x="945903" y="227028"/>
                </a:lnTo>
                <a:lnTo>
                  <a:pt x="956729" y="225183"/>
                </a:lnTo>
                <a:lnTo>
                  <a:pt x="968908" y="223337"/>
                </a:lnTo>
                <a:lnTo>
                  <a:pt x="979734" y="221491"/>
                </a:lnTo>
                <a:lnTo>
                  <a:pt x="991913" y="221491"/>
                </a:lnTo>
                <a:lnTo>
                  <a:pt x="1002739" y="217800"/>
                </a:lnTo>
                <a:lnTo>
                  <a:pt x="1013565" y="217800"/>
                </a:lnTo>
                <a:lnTo>
                  <a:pt x="1023037" y="214108"/>
                </a:lnTo>
                <a:lnTo>
                  <a:pt x="1032510" y="214108"/>
                </a:lnTo>
                <a:lnTo>
                  <a:pt x="1039276" y="210416"/>
                </a:lnTo>
                <a:lnTo>
                  <a:pt x="1046042" y="210416"/>
                </a:lnTo>
                <a:lnTo>
                  <a:pt x="1055515" y="208571"/>
                </a:lnTo>
                <a:lnTo>
                  <a:pt x="1059574" y="208571"/>
                </a:lnTo>
                <a:lnTo>
                  <a:pt x="1152947" y="221491"/>
                </a:lnTo>
                <a:lnTo>
                  <a:pt x="1155653" y="214108"/>
                </a:lnTo>
                <a:lnTo>
                  <a:pt x="1163772" y="203033"/>
                </a:lnTo>
                <a:lnTo>
                  <a:pt x="1167832" y="195650"/>
                </a:lnTo>
                <a:lnTo>
                  <a:pt x="1175951" y="186421"/>
                </a:lnTo>
                <a:lnTo>
                  <a:pt x="1184071" y="180884"/>
                </a:lnTo>
                <a:lnTo>
                  <a:pt x="1193543" y="177193"/>
                </a:lnTo>
                <a:lnTo>
                  <a:pt x="1197603" y="171655"/>
                </a:lnTo>
                <a:lnTo>
                  <a:pt x="1203016" y="169810"/>
                </a:lnTo>
                <a:lnTo>
                  <a:pt x="1209782" y="167964"/>
                </a:lnTo>
                <a:lnTo>
                  <a:pt x="1262558" y="167964"/>
                </a:lnTo>
                <a:lnTo>
                  <a:pt x="1270677" y="169810"/>
                </a:lnTo>
                <a:lnTo>
                  <a:pt x="1280150" y="173501"/>
                </a:lnTo>
                <a:lnTo>
                  <a:pt x="1286916" y="177193"/>
                </a:lnTo>
                <a:lnTo>
                  <a:pt x="1295035" y="179039"/>
                </a:lnTo>
                <a:lnTo>
                  <a:pt x="1303155" y="184576"/>
                </a:lnTo>
                <a:lnTo>
                  <a:pt x="1311274" y="188267"/>
                </a:lnTo>
                <a:lnTo>
                  <a:pt x="1316687" y="191959"/>
                </a:lnTo>
                <a:lnTo>
                  <a:pt x="1323453" y="195650"/>
                </a:lnTo>
                <a:lnTo>
                  <a:pt x="1330219" y="201188"/>
                </a:lnTo>
                <a:lnTo>
                  <a:pt x="1336985" y="204879"/>
                </a:lnTo>
                <a:lnTo>
                  <a:pt x="1347811" y="214108"/>
                </a:lnTo>
                <a:lnTo>
                  <a:pt x="1361343" y="227028"/>
                </a:lnTo>
                <a:lnTo>
                  <a:pt x="1369463" y="238103"/>
                </a:lnTo>
                <a:lnTo>
                  <a:pt x="1380288" y="249178"/>
                </a:lnTo>
                <a:lnTo>
                  <a:pt x="1388408" y="258407"/>
                </a:lnTo>
                <a:lnTo>
                  <a:pt x="1397880" y="267635"/>
                </a:lnTo>
                <a:lnTo>
                  <a:pt x="1403293" y="271327"/>
                </a:lnTo>
                <a:lnTo>
                  <a:pt x="1410059" y="276864"/>
                </a:lnTo>
                <a:lnTo>
                  <a:pt x="1414119" y="278710"/>
                </a:lnTo>
                <a:lnTo>
                  <a:pt x="1415472" y="280556"/>
                </a:lnTo>
                <a:lnTo>
                  <a:pt x="1412766" y="282401"/>
                </a:lnTo>
                <a:lnTo>
                  <a:pt x="1407353" y="284247"/>
                </a:lnTo>
                <a:lnTo>
                  <a:pt x="1400587" y="284247"/>
                </a:lnTo>
                <a:lnTo>
                  <a:pt x="1395174" y="286093"/>
                </a:lnTo>
                <a:lnTo>
                  <a:pt x="1385701" y="286093"/>
                </a:lnTo>
                <a:lnTo>
                  <a:pt x="1376229" y="287938"/>
                </a:lnTo>
                <a:lnTo>
                  <a:pt x="1350517" y="287938"/>
                </a:lnTo>
                <a:lnTo>
                  <a:pt x="1335632" y="289784"/>
                </a:lnTo>
                <a:lnTo>
                  <a:pt x="1320746" y="291630"/>
                </a:lnTo>
                <a:lnTo>
                  <a:pt x="1304508" y="291630"/>
                </a:lnTo>
                <a:lnTo>
                  <a:pt x="1288269" y="293476"/>
                </a:lnTo>
                <a:lnTo>
                  <a:pt x="1273384" y="295322"/>
                </a:lnTo>
                <a:lnTo>
                  <a:pt x="1257145" y="297168"/>
                </a:lnTo>
                <a:lnTo>
                  <a:pt x="1226021" y="297168"/>
                </a:lnTo>
                <a:lnTo>
                  <a:pt x="1211135" y="299013"/>
                </a:lnTo>
                <a:lnTo>
                  <a:pt x="1198956" y="300859"/>
                </a:lnTo>
                <a:lnTo>
                  <a:pt x="1186777" y="302705"/>
                </a:lnTo>
                <a:lnTo>
                  <a:pt x="1178658" y="306396"/>
                </a:lnTo>
                <a:lnTo>
                  <a:pt x="1171892" y="306396"/>
                </a:lnTo>
                <a:lnTo>
                  <a:pt x="1167832" y="310088"/>
                </a:lnTo>
                <a:lnTo>
                  <a:pt x="1165126" y="315625"/>
                </a:lnTo>
                <a:lnTo>
                  <a:pt x="1173245" y="319317"/>
                </a:lnTo>
                <a:lnTo>
                  <a:pt x="1178658" y="321162"/>
                </a:lnTo>
                <a:lnTo>
                  <a:pt x="1188130" y="324854"/>
                </a:lnTo>
                <a:lnTo>
                  <a:pt x="1197603" y="326700"/>
                </a:lnTo>
                <a:lnTo>
                  <a:pt x="1211135" y="330391"/>
                </a:lnTo>
                <a:lnTo>
                  <a:pt x="1223314" y="330391"/>
                </a:lnTo>
                <a:lnTo>
                  <a:pt x="1236847" y="332237"/>
                </a:lnTo>
                <a:lnTo>
                  <a:pt x="1251732" y="334082"/>
                </a:lnTo>
                <a:lnTo>
                  <a:pt x="1284209" y="334082"/>
                </a:lnTo>
                <a:lnTo>
                  <a:pt x="1300448" y="335928"/>
                </a:lnTo>
                <a:lnTo>
                  <a:pt x="1334279" y="335928"/>
                </a:lnTo>
                <a:lnTo>
                  <a:pt x="1350517" y="334082"/>
                </a:lnTo>
                <a:lnTo>
                  <a:pt x="1366756" y="332237"/>
                </a:lnTo>
                <a:lnTo>
                  <a:pt x="1381642" y="330391"/>
                </a:lnTo>
                <a:lnTo>
                  <a:pt x="1397880" y="328545"/>
                </a:lnTo>
                <a:lnTo>
                  <a:pt x="1411413" y="324854"/>
                </a:lnTo>
                <a:lnTo>
                  <a:pt x="1424945" y="323008"/>
                </a:lnTo>
                <a:lnTo>
                  <a:pt x="1437124" y="319317"/>
                </a:lnTo>
                <a:lnTo>
                  <a:pt x="1450656" y="317471"/>
                </a:lnTo>
                <a:lnTo>
                  <a:pt x="1460129" y="313779"/>
                </a:lnTo>
                <a:lnTo>
                  <a:pt x="1469601" y="311934"/>
                </a:lnTo>
                <a:lnTo>
                  <a:pt x="1479074" y="308242"/>
                </a:lnTo>
                <a:lnTo>
                  <a:pt x="1487193" y="306396"/>
                </a:lnTo>
                <a:lnTo>
                  <a:pt x="1495312" y="304550"/>
                </a:lnTo>
                <a:lnTo>
                  <a:pt x="1500725" y="304550"/>
                </a:lnTo>
                <a:lnTo>
                  <a:pt x="1516964" y="345157"/>
                </a:lnTo>
                <a:lnTo>
                  <a:pt x="1401940" y="502047"/>
                </a:lnTo>
                <a:lnTo>
                  <a:pt x="1040629" y="629405"/>
                </a:lnTo>
                <a:lnTo>
                  <a:pt x="798402" y="967179"/>
                </a:lnTo>
                <a:lnTo>
                  <a:pt x="864710" y="1018861"/>
                </a:lnTo>
                <a:lnTo>
                  <a:pt x="725328" y="1251427"/>
                </a:lnTo>
                <a:lnTo>
                  <a:pt x="728034" y="1253273"/>
                </a:lnTo>
                <a:lnTo>
                  <a:pt x="736153" y="1256965"/>
                </a:lnTo>
                <a:lnTo>
                  <a:pt x="740213" y="1260656"/>
                </a:lnTo>
                <a:lnTo>
                  <a:pt x="748333" y="1264348"/>
                </a:lnTo>
                <a:lnTo>
                  <a:pt x="755099" y="1269885"/>
                </a:lnTo>
                <a:lnTo>
                  <a:pt x="764571" y="1273576"/>
                </a:lnTo>
                <a:lnTo>
                  <a:pt x="772691" y="1277268"/>
                </a:lnTo>
                <a:lnTo>
                  <a:pt x="783516" y="1282805"/>
                </a:lnTo>
                <a:lnTo>
                  <a:pt x="792989" y="1284651"/>
                </a:lnTo>
                <a:lnTo>
                  <a:pt x="803815" y="1288343"/>
                </a:lnTo>
                <a:lnTo>
                  <a:pt x="813287" y="1290188"/>
                </a:lnTo>
                <a:lnTo>
                  <a:pt x="824113" y="1292034"/>
                </a:lnTo>
                <a:lnTo>
                  <a:pt x="833586" y="1290188"/>
                </a:lnTo>
                <a:lnTo>
                  <a:pt x="845765" y="1290188"/>
                </a:lnTo>
                <a:lnTo>
                  <a:pt x="853884" y="1284651"/>
                </a:lnTo>
                <a:lnTo>
                  <a:pt x="863357" y="1282805"/>
                </a:lnTo>
                <a:lnTo>
                  <a:pt x="872829" y="1275422"/>
                </a:lnTo>
                <a:lnTo>
                  <a:pt x="883655" y="1269885"/>
                </a:lnTo>
                <a:lnTo>
                  <a:pt x="891774" y="1262502"/>
                </a:lnTo>
                <a:lnTo>
                  <a:pt x="902600" y="1255119"/>
                </a:lnTo>
                <a:lnTo>
                  <a:pt x="912073" y="1245890"/>
                </a:lnTo>
                <a:lnTo>
                  <a:pt x="922899" y="1240353"/>
                </a:lnTo>
                <a:lnTo>
                  <a:pt x="931018" y="1231124"/>
                </a:lnTo>
                <a:lnTo>
                  <a:pt x="939137" y="1225587"/>
                </a:lnTo>
                <a:lnTo>
                  <a:pt x="947257" y="1218204"/>
                </a:lnTo>
                <a:lnTo>
                  <a:pt x="956729" y="1212666"/>
                </a:lnTo>
                <a:lnTo>
                  <a:pt x="963495" y="1208975"/>
                </a:lnTo>
                <a:lnTo>
                  <a:pt x="971615" y="1205283"/>
                </a:lnTo>
                <a:lnTo>
                  <a:pt x="977027" y="1201591"/>
                </a:lnTo>
                <a:lnTo>
                  <a:pt x="983794" y="1201591"/>
                </a:lnTo>
                <a:lnTo>
                  <a:pt x="991913" y="1203437"/>
                </a:lnTo>
                <a:lnTo>
                  <a:pt x="998679" y="1208975"/>
                </a:lnTo>
                <a:lnTo>
                  <a:pt x="1000032" y="1218204"/>
                </a:lnTo>
                <a:lnTo>
                  <a:pt x="1001386" y="1231124"/>
                </a:lnTo>
                <a:lnTo>
                  <a:pt x="998679" y="1244044"/>
                </a:lnTo>
                <a:lnTo>
                  <a:pt x="997326" y="1258810"/>
                </a:lnTo>
                <a:lnTo>
                  <a:pt x="994619" y="1266193"/>
                </a:lnTo>
                <a:lnTo>
                  <a:pt x="993266" y="1275422"/>
                </a:lnTo>
                <a:lnTo>
                  <a:pt x="991913" y="1282805"/>
                </a:lnTo>
                <a:lnTo>
                  <a:pt x="990560" y="1292034"/>
                </a:lnTo>
                <a:lnTo>
                  <a:pt x="985147" y="1308646"/>
                </a:lnTo>
                <a:lnTo>
                  <a:pt x="979734" y="1325258"/>
                </a:lnTo>
                <a:lnTo>
                  <a:pt x="972968" y="1340024"/>
                </a:lnTo>
                <a:lnTo>
                  <a:pt x="966202" y="1356636"/>
                </a:lnTo>
                <a:lnTo>
                  <a:pt x="958082" y="1371402"/>
                </a:lnTo>
                <a:lnTo>
                  <a:pt x="948610" y="1386168"/>
                </a:lnTo>
                <a:lnTo>
                  <a:pt x="941844" y="1393551"/>
                </a:lnTo>
                <a:lnTo>
                  <a:pt x="936431" y="1400934"/>
                </a:lnTo>
                <a:lnTo>
                  <a:pt x="929665" y="1406471"/>
                </a:lnTo>
                <a:lnTo>
                  <a:pt x="924252" y="1413854"/>
                </a:lnTo>
                <a:lnTo>
                  <a:pt x="914779" y="1419392"/>
                </a:lnTo>
                <a:lnTo>
                  <a:pt x="906660" y="1424929"/>
                </a:lnTo>
                <a:lnTo>
                  <a:pt x="898540" y="1430466"/>
                </a:lnTo>
                <a:lnTo>
                  <a:pt x="889068" y="1436004"/>
                </a:lnTo>
                <a:lnTo>
                  <a:pt x="878242" y="1439695"/>
                </a:lnTo>
                <a:lnTo>
                  <a:pt x="868770" y="1445232"/>
                </a:lnTo>
                <a:lnTo>
                  <a:pt x="857944" y="1448924"/>
                </a:lnTo>
                <a:lnTo>
                  <a:pt x="848471" y="1454461"/>
                </a:lnTo>
                <a:lnTo>
                  <a:pt x="836292" y="1458153"/>
                </a:lnTo>
                <a:lnTo>
                  <a:pt x="824113" y="1461844"/>
                </a:lnTo>
                <a:lnTo>
                  <a:pt x="810581" y="1465536"/>
                </a:lnTo>
                <a:lnTo>
                  <a:pt x="799755" y="1469227"/>
                </a:lnTo>
                <a:lnTo>
                  <a:pt x="787576" y="1471073"/>
                </a:lnTo>
                <a:lnTo>
                  <a:pt x="775397" y="1474765"/>
                </a:lnTo>
                <a:lnTo>
                  <a:pt x="761865" y="1476610"/>
                </a:lnTo>
                <a:lnTo>
                  <a:pt x="749686" y="1480302"/>
                </a:lnTo>
                <a:lnTo>
                  <a:pt x="705030" y="1480302"/>
                </a:lnTo>
                <a:lnTo>
                  <a:pt x="691497" y="1482148"/>
                </a:lnTo>
                <a:lnTo>
                  <a:pt x="676612" y="1480302"/>
                </a:lnTo>
                <a:lnTo>
                  <a:pt x="661726" y="1480302"/>
                </a:lnTo>
                <a:lnTo>
                  <a:pt x="646841" y="1478456"/>
                </a:lnTo>
                <a:lnTo>
                  <a:pt x="631955" y="1476610"/>
                </a:lnTo>
                <a:lnTo>
                  <a:pt x="617070" y="1474765"/>
                </a:lnTo>
                <a:lnTo>
                  <a:pt x="602184" y="1471073"/>
                </a:lnTo>
                <a:lnTo>
                  <a:pt x="585946" y="1467382"/>
                </a:lnTo>
                <a:lnTo>
                  <a:pt x="571060" y="1465536"/>
                </a:lnTo>
                <a:lnTo>
                  <a:pt x="556175" y="1458153"/>
                </a:lnTo>
                <a:lnTo>
                  <a:pt x="539936" y="1454461"/>
                </a:lnTo>
                <a:lnTo>
                  <a:pt x="523697" y="1448924"/>
                </a:lnTo>
                <a:lnTo>
                  <a:pt x="508812" y="1443387"/>
                </a:lnTo>
                <a:lnTo>
                  <a:pt x="492573" y="1434158"/>
                </a:lnTo>
                <a:lnTo>
                  <a:pt x="477688" y="1426775"/>
                </a:lnTo>
                <a:lnTo>
                  <a:pt x="462802" y="1419392"/>
                </a:lnTo>
                <a:lnTo>
                  <a:pt x="447917" y="1412009"/>
                </a:lnTo>
                <a:lnTo>
                  <a:pt x="433031" y="1402780"/>
                </a:lnTo>
                <a:lnTo>
                  <a:pt x="419499" y="1393551"/>
                </a:lnTo>
                <a:lnTo>
                  <a:pt x="405967" y="1384322"/>
                </a:lnTo>
                <a:lnTo>
                  <a:pt x="395141" y="1376939"/>
                </a:lnTo>
                <a:lnTo>
                  <a:pt x="381609" y="1367710"/>
                </a:lnTo>
                <a:lnTo>
                  <a:pt x="372136" y="1360327"/>
                </a:lnTo>
                <a:lnTo>
                  <a:pt x="362664" y="1354790"/>
                </a:lnTo>
                <a:lnTo>
                  <a:pt x="355897" y="1349253"/>
                </a:lnTo>
                <a:lnTo>
                  <a:pt x="349131" y="1343715"/>
                </a:lnTo>
                <a:lnTo>
                  <a:pt x="346425" y="1340024"/>
                </a:lnTo>
                <a:lnTo>
                  <a:pt x="342365" y="1338178"/>
                </a:lnTo>
                <a:lnTo>
                  <a:pt x="342365" y="1303109"/>
                </a:lnTo>
                <a:lnTo>
                  <a:pt x="343718" y="1292034"/>
                </a:lnTo>
                <a:lnTo>
                  <a:pt x="345072" y="1280959"/>
                </a:lnTo>
                <a:lnTo>
                  <a:pt x="345072" y="1264348"/>
                </a:lnTo>
                <a:lnTo>
                  <a:pt x="347778" y="1251427"/>
                </a:lnTo>
                <a:lnTo>
                  <a:pt x="349131" y="1234815"/>
                </a:lnTo>
                <a:lnTo>
                  <a:pt x="353191" y="1218204"/>
                </a:lnTo>
                <a:lnTo>
                  <a:pt x="354544" y="1199746"/>
                </a:lnTo>
                <a:lnTo>
                  <a:pt x="358604" y="1181288"/>
                </a:lnTo>
                <a:lnTo>
                  <a:pt x="362664" y="1162830"/>
                </a:lnTo>
                <a:lnTo>
                  <a:pt x="368077" y="1146218"/>
                </a:lnTo>
                <a:lnTo>
                  <a:pt x="372136" y="1125915"/>
                </a:lnTo>
                <a:lnTo>
                  <a:pt x="377549" y="1107458"/>
                </a:lnTo>
                <a:lnTo>
                  <a:pt x="381609" y="1087154"/>
                </a:lnTo>
                <a:lnTo>
                  <a:pt x="388375" y="1068697"/>
                </a:lnTo>
                <a:lnTo>
                  <a:pt x="395141" y="1050239"/>
                </a:lnTo>
                <a:lnTo>
                  <a:pt x="400554" y="1031782"/>
                </a:lnTo>
                <a:lnTo>
                  <a:pt x="405967" y="1013324"/>
                </a:lnTo>
                <a:lnTo>
                  <a:pt x="412733" y="998557"/>
                </a:lnTo>
                <a:lnTo>
                  <a:pt x="416793" y="983791"/>
                </a:lnTo>
                <a:lnTo>
                  <a:pt x="422206" y="970871"/>
                </a:lnTo>
                <a:lnTo>
                  <a:pt x="427618" y="959796"/>
                </a:lnTo>
                <a:lnTo>
                  <a:pt x="441151" y="932110"/>
                </a:lnTo>
                <a:lnTo>
                  <a:pt x="422206" y="954259"/>
                </a:lnTo>
                <a:lnTo>
                  <a:pt x="415439" y="965334"/>
                </a:lnTo>
                <a:lnTo>
                  <a:pt x="407320" y="978254"/>
                </a:lnTo>
                <a:lnTo>
                  <a:pt x="399201" y="991175"/>
                </a:lnTo>
                <a:lnTo>
                  <a:pt x="388375" y="1005941"/>
                </a:lnTo>
                <a:lnTo>
                  <a:pt x="380256" y="1018861"/>
                </a:lnTo>
                <a:lnTo>
                  <a:pt x="369430" y="1033627"/>
                </a:lnTo>
                <a:lnTo>
                  <a:pt x="361311" y="1052085"/>
                </a:lnTo>
                <a:lnTo>
                  <a:pt x="350485" y="1068697"/>
                </a:lnTo>
                <a:lnTo>
                  <a:pt x="341012" y="1085308"/>
                </a:lnTo>
                <a:lnTo>
                  <a:pt x="331539" y="1101920"/>
                </a:lnTo>
                <a:lnTo>
                  <a:pt x="323420" y="1120378"/>
                </a:lnTo>
                <a:lnTo>
                  <a:pt x="313948" y="1135144"/>
                </a:lnTo>
                <a:lnTo>
                  <a:pt x="307181" y="1151756"/>
                </a:lnTo>
                <a:lnTo>
                  <a:pt x="299062" y="1166522"/>
                </a:lnTo>
                <a:lnTo>
                  <a:pt x="293649" y="1181288"/>
                </a:lnTo>
                <a:lnTo>
                  <a:pt x="286883" y="1196054"/>
                </a:lnTo>
                <a:lnTo>
                  <a:pt x="281470" y="1208975"/>
                </a:lnTo>
                <a:lnTo>
                  <a:pt x="276057" y="1221895"/>
                </a:lnTo>
                <a:lnTo>
                  <a:pt x="273351" y="1234815"/>
                </a:lnTo>
                <a:lnTo>
                  <a:pt x="267938" y="1244044"/>
                </a:lnTo>
                <a:lnTo>
                  <a:pt x="265231" y="1253273"/>
                </a:lnTo>
                <a:lnTo>
                  <a:pt x="262525" y="1260656"/>
                </a:lnTo>
                <a:lnTo>
                  <a:pt x="261172" y="1269885"/>
                </a:lnTo>
                <a:lnTo>
                  <a:pt x="258465" y="1279114"/>
                </a:lnTo>
                <a:lnTo>
                  <a:pt x="258465" y="1282805"/>
                </a:lnTo>
                <a:lnTo>
                  <a:pt x="66307" y="1290188"/>
                </a:lnTo>
                <a:lnTo>
                  <a:pt x="63601" y="1288343"/>
                </a:lnTo>
                <a:lnTo>
                  <a:pt x="58188" y="1282805"/>
                </a:lnTo>
                <a:lnTo>
                  <a:pt x="55482" y="1275422"/>
                </a:lnTo>
                <a:lnTo>
                  <a:pt x="55482" y="1253273"/>
                </a:lnTo>
                <a:lnTo>
                  <a:pt x="58188" y="1244044"/>
                </a:lnTo>
                <a:lnTo>
                  <a:pt x="59541" y="1231124"/>
                </a:lnTo>
                <a:lnTo>
                  <a:pt x="64954" y="1218204"/>
                </a:lnTo>
                <a:lnTo>
                  <a:pt x="67661" y="1199746"/>
                </a:lnTo>
                <a:close/>
              </a:path>
            </a:pathLst>
          </a:custGeom>
          <a:solidFill>
            <a:srgbClr val="9BB7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90814" y="2484852"/>
            <a:ext cx="1516964" cy="1482148"/>
          </a:xfrm>
          <a:custGeom>
            <a:avLst/>
            <a:gdLst/>
            <a:ahLst/>
            <a:cxnLst/>
            <a:rect l="l" t="t" r="r" b="b"/>
            <a:pathLst>
              <a:path w="1516964" h="1482148">
                <a:moveTo>
                  <a:pt x="146148" y="978254"/>
                </a:moveTo>
                <a:lnTo>
                  <a:pt x="0" y="885966"/>
                </a:lnTo>
                <a:lnTo>
                  <a:pt x="0" y="884120"/>
                </a:lnTo>
                <a:lnTo>
                  <a:pt x="2706" y="880428"/>
                </a:lnTo>
                <a:lnTo>
                  <a:pt x="5412" y="874892"/>
                </a:lnTo>
                <a:lnTo>
                  <a:pt x="12179" y="867508"/>
                </a:lnTo>
                <a:lnTo>
                  <a:pt x="18945" y="856434"/>
                </a:lnTo>
                <a:lnTo>
                  <a:pt x="27064" y="847205"/>
                </a:lnTo>
                <a:lnTo>
                  <a:pt x="35183" y="834285"/>
                </a:lnTo>
                <a:lnTo>
                  <a:pt x="46009" y="823210"/>
                </a:lnTo>
                <a:lnTo>
                  <a:pt x="54128" y="806598"/>
                </a:lnTo>
                <a:lnTo>
                  <a:pt x="64954" y="791832"/>
                </a:lnTo>
                <a:lnTo>
                  <a:pt x="74427" y="775220"/>
                </a:lnTo>
                <a:lnTo>
                  <a:pt x="85253" y="756763"/>
                </a:lnTo>
                <a:lnTo>
                  <a:pt x="93372" y="738305"/>
                </a:lnTo>
                <a:lnTo>
                  <a:pt x="101491" y="721693"/>
                </a:lnTo>
                <a:lnTo>
                  <a:pt x="109611" y="703235"/>
                </a:lnTo>
                <a:lnTo>
                  <a:pt x="117730" y="684778"/>
                </a:lnTo>
                <a:lnTo>
                  <a:pt x="121790" y="664474"/>
                </a:lnTo>
                <a:lnTo>
                  <a:pt x="127203" y="646017"/>
                </a:lnTo>
                <a:lnTo>
                  <a:pt x="129909" y="629405"/>
                </a:lnTo>
                <a:lnTo>
                  <a:pt x="132615" y="610947"/>
                </a:lnTo>
                <a:lnTo>
                  <a:pt x="132615" y="592490"/>
                </a:lnTo>
                <a:lnTo>
                  <a:pt x="133969" y="574032"/>
                </a:lnTo>
                <a:lnTo>
                  <a:pt x="133969" y="559266"/>
                </a:lnTo>
                <a:lnTo>
                  <a:pt x="135322" y="544500"/>
                </a:lnTo>
                <a:lnTo>
                  <a:pt x="133969" y="529734"/>
                </a:lnTo>
                <a:lnTo>
                  <a:pt x="132615" y="518659"/>
                </a:lnTo>
                <a:lnTo>
                  <a:pt x="132615" y="507584"/>
                </a:lnTo>
                <a:lnTo>
                  <a:pt x="131262" y="500201"/>
                </a:lnTo>
                <a:lnTo>
                  <a:pt x="128556" y="485435"/>
                </a:lnTo>
                <a:lnTo>
                  <a:pt x="128556" y="481744"/>
                </a:lnTo>
                <a:lnTo>
                  <a:pt x="392435" y="68293"/>
                </a:lnTo>
                <a:lnTo>
                  <a:pt x="395141" y="68293"/>
                </a:lnTo>
                <a:lnTo>
                  <a:pt x="400554" y="70138"/>
                </a:lnTo>
                <a:lnTo>
                  <a:pt x="403260" y="70138"/>
                </a:lnTo>
                <a:lnTo>
                  <a:pt x="408673" y="71984"/>
                </a:lnTo>
                <a:lnTo>
                  <a:pt x="415439" y="73830"/>
                </a:lnTo>
                <a:lnTo>
                  <a:pt x="422206" y="75676"/>
                </a:lnTo>
                <a:lnTo>
                  <a:pt x="428972" y="75676"/>
                </a:lnTo>
                <a:lnTo>
                  <a:pt x="435738" y="79368"/>
                </a:lnTo>
                <a:lnTo>
                  <a:pt x="442504" y="81213"/>
                </a:lnTo>
                <a:lnTo>
                  <a:pt x="449270" y="84905"/>
                </a:lnTo>
                <a:lnTo>
                  <a:pt x="454683" y="86750"/>
                </a:lnTo>
                <a:lnTo>
                  <a:pt x="461449" y="90442"/>
                </a:lnTo>
                <a:lnTo>
                  <a:pt x="465509" y="94133"/>
                </a:lnTo>
                <a:lnTo>
                  <a:pt x="470922" y="97825"/>
                </a:lnTo>
                <a:lnTo>
                  <a:pt x="470922" y="94133"/>
                </a:lnTo>
                <a:lnTo>
                  <a:pt x="469568" y="86750"/>
                </a:lnTo>
                <a:lnTo>
                  <a:pt x="462802" y="77522"/>
                </a:lnTo>
                <a:lnTo>
                  <a:pt x="458742" y="68293"/>
                </a:lnTo>
                <a:lnTo>
                  <a:pt x="453330" y="57218"/>
                </a:lnTo>
                <a:lnTo>
                  <a:pt x="449270" y="49835"/>
                </a:lnTo>
                <a:lnTo>
                  <a:pt x="446564" y="44298"/>
                </a:lnTo>
                <a:lnTo>
                  <a:pt x="447917" y="42452"/>
                </a:lnTo>
                <a:lnTo>
                  <a:pt x="457389" y="38761"/>
                </a:lnTo>
                <a:lnTo>
                  <a:pt x="469568" y="33223"/>
                </a:lnTo>
                <a:lnTo>
                  <a:pt x="476334" y="29532"/>
                </a:lnTo>
                <a:lnTo>
                  <a:pt x="483101" y="29532"/>
                </a:lnTo>
                <a:lnTo>
                  <a:pt x="489867" y="27686"/>
                </a:lnTo>
                <a:lnTo>
                  <a:pt x="496633" y="27686"/>
                </a:lnTo>
                <a:lnTo>
                  <a:pt x="503399" y="25840"/>
                </a:lnTo>
                <a:lnTo>
                  <a:pt x="510165" y="23995"/>
                </a:lnTo>
                <a:lnTo>
                  <a:pt x="516931" y="22149"/>
                </a:lnTo>
                <a:lnTo>
                  <a:pt x="523697" y="22149"/>
                </a:lnTo>
                <a:lnTo>
                  <a:pt x="530463" y="20303"/>
                </a:lnTo>
                <a:lnTo>
                  <a:pt x="538583" y="20303"/>
                </a:lnTo>
                <a:lnTo>
                  <a:pt x="545349" y="20303"/>
                </a:lnTo>
                <a:lnTo>
                  <a:pt x="553468" y="20303"/>
                </a:lnTo>
                <a:lnTo>
                  <a:pt x="564294" y="18457"/>
                </a:lnTo>
                <a:lnTo>
                  <a:pt x="576473" y="18457"/>
                </a:lnTo>
                <a:lnTo>
                  <a:pt x="588652" y="20303"/>
                </a:lnTo>
                <a:lnTo>
                  <a:pt x="600831" y="20303"/>
                </a:lnTo>
                <a:lnTo>
                  <a:pt x="610304" y="20303"/>
                </a:lnTo>
                <a:lnTo>
                  <a:pt x="622483" y="22149"/>
                </a:lnTo>
                <a:lnTo>
                  <a:pt x="631955" y="23995"/>
                </a:lnTo>
                <a:lnTo>
                  <a:pt x="642781" y="27686"/>
                </a:lnTo>
                <a:lnTo>
                  <a:pt x="649547" y="27686"/>
                </a:lnTo>
                <a:lnTo>
                  <a:pt x="657667" y="29532"/>
                </a:lnTo>
                <a:lnTo>
                  <a:pt x="663080" y="29532"/>
                </a:lnTo>
                <a:lnTo>
                  <a:pt x="669846" y="33223"/>
                </a:lnTo>
                <a:lnTo>
                  <a:pt x="677965" y="36915"/>
                </a:lnTo>
                <a:lnTo>
                  <a:pt x="682024" y="38761"/>
                </a:lnTo>
                <a:lnTo>
                  <a:pt x="732094" y="9228"/>
                </a:lnTo>
                <a:lnTo>
                  <a:pt x="732094" y="5537"/>
                </a:lnTo>
                <a:lnTo>
                  <a:pt x="737507" y="3691"/>
                </a:lnTo>
                <a:lnTo>
                  <a:pt x="744273" y="1845"/>
                </a:lnTo>
                <a:lnTo>
                  <a:pt x="752392" y="1845"/>
                </a:lnTo>
                <a:lnTo>
                  <a:pt x="763218" y="0"/>
                </a:lnTo>
                <a:lnTo>
                  <a:pt x="775397" y="3691"/>
                </a:lnTo>
                <a:lnTo>
                  <a:pt x="782163" y="5537"/>
                </a:lnTo>
                <a:lnTo>
                  <a:pt x="788929" y="11074"/>
                </a:lnTo>
                <a:lnTo>
                  <a:pt x="797049" y="16611"/>
                </a:lnTo>
                <a:lnTo>
                  <a:pt x="803815" y="25840"/>
                </a:lnTo>
                <a:lnTo>
                  <a:pt x="810581" y="33223"/>
                </a:lnTo>
                <a:lnTo>
                  <a:pt x="820053" y="42452"/>
                </a:lnTo>
                <a:lnTo>
                  <a:pt x="828173" y="53526"/>
                </a:lnTo>
                <a:lnTo>
                  <a:pt x="837645" y="66447"/>
                </a:lnTo>
                <a:lnTo>
                  <a:pt x="844412" y="77522"/>
                </a:lnTo>
                <a:lnTo>
                  <a:pt x="851178" y="90442"/>
                </a:lnTo>
                <a:lnTo>
                  <a:pt x="859297" y="103363"/>
                </a:lnTo>
                <a:lnTo>
                  <a:pt x="867416" y="114437"/>
                </a:lnTo>
                <a:lnTo>
                  <a:pt x="872829" y="125511"/>
                </a:lnTo>
                <a:lnTo>
                  <a:pt x="879595" y="136586"/>
                </a:lnTo>
                <a:lnTo>
                  <a:pt x="885008" y="145815"/>
                </a:lnTo>
                <a:lnTo>
                  <a:pt x="890421" y="155043"/>
                </a:lnTo>
                <a:lnTo>
                  <a:pt x="897187" y="167964"/>
                </a:lnTo>
                <a:lnTo>
                  <a:pt x="899894" y="173501"/>
                </a:lnTo>
                <a:lnTo>
                  <a:pt x="897187" y="173501"/>
                </a:lnTo>
                <a:lnTo>
                  <a:pt x="890421" y="177193"/>
                </a:lnTo>
                <a:lnTo>
                  <a:pt x="878242" y="179039"/>
                </a:lnTo>
                <a:lnTo>
                  <a:pt x="867416" y="186421"/>
                </a:lnTo>
                <a:lnTo>
                  <a:pt x="860650" y="186421"/>
                </a:lnTo>
                <a:lnTo>
                  <a:pt x="853884" y="190113"/>
                </a:lnTo>
                <a:lnTo>
                  <a:pt x="847118" y="193805"/>
                </a:lnTo>
                <a:lnTo>
                  <a:pt x="843058" y="197496"/>
                </a:lnTo>
                <a:lnTo>
                  <a:pt x="833586" y="204879"/>
                </a:lnTo>
                <a:lnTo>
                  <a:pt x="828173" y="212262"/>
                </a:lnTo>
                <a:lnTo>
                  <a:pt x="825466" y="214108"/>
                </a:lnTo>
                <a:lnTo>
                  <a:pt x="829526" y="219645"/>
                </a:lnTo>
                <a:lnTo>
                  <a:pt x="832232" y="221491"/>
                </a:lnTo>
                <a:lnTo>
                  <a:pt x="836292" y="223337"/>
                </a:lnTo>
                <a:lnTo>
                  <a:pt x="841705" y="223337"/>
                </a:lnTo>
                <a:lnTo>
                  <a:pt x="848471" y="227028"/>
                </a:lnTo>
                <a:lnTo>
                  <a:pt x="855237" y="227028"/>
                </a:lnTo>
                <a:lnTo>
                  <a:pt x="863357" y="228874"/>
                </a:lnTo>
                <a:lnTo>
                  <a:pt x="871476" y="230720"/>
                </a:lnTo>
                <a:lnTo>
                  <a:pt x="880949" y="232566"/>
                </a:lnTo>
                <a:lnTo>
                  <a:pt x="890421" y="232566"/>
                </a:lnTo>
                <a:lnTo>
                  <a:pt x="899894" y="232566"/>
                </a:lnTo>
                <a:lnTo>
                  <a:pt x="912073" y="232566"/>
                </a:lnTo>
                <a:lnTo>
                  <a:pt x="924252" y="232566"/>
                </a:lnTo>
                <a:lnTo>
                  <a:pt x="933724" y="228874"/>
                </a:lnTo>
                <a:lnTo>
                  <a:pt x="945903" y="227028"/>
                </a:lnTo>
                <a:lnTo>
                  <a:pt x="956729" y="225183"/>
                </a:lnTo>
                <a:lnTo>
                  <a:pt x="968908" y="223337"/>
                </a:lnTo>
                <a:lnTo>
                  <a:pt x="979734" y="221491"/>
                </a:lnTo>
                <a:lnTo>
                  <a:pt x="991913" y="221491"/>
                </a:lnTo>
                <a:lnTo>
                  <a:pt x="1002739" y="217800"/>
                </a:lnTo>
                <a:lnTo>
                  <a:pt x="1013565" y="217800"/>
                </a:lnTo>
                <a:lnTo>
                  <a:pt x="1023037" y="214108"/>
                </a:lnTo>
                <a:lnTo>
                  <a:pt x="1032510" y="214108"/>
                </a:lnTo>
                <a:lnTo>
                  <a:pt x="1039276" y="210416"/>
                </a:lnTo>
                <a:lnTo>
                  <a:pt x="1046042" y="210416"/>
                </a:lnTo>
                <a:lnTo>
                  <a:pt x="1055515" y="208571"/>
                </a:lnTo>
                <a:lnTo>
                  <a:pt x="1059574" y="208571"/>
                </a:lnTo>
                <a:lnTo>
                  <a:pt x="1152947" y="221491"/>
                </a:lnTo>
                <a:lnTo>
                  <a:pt x="1155653" y="214108"/>
                </a:lnTo>
                <a:lnTo>
                  <a:pt x="1163772" y="203033"/>
                </a:lnTo>
                <a:lnTo>
                  <a:pt x="1167832" y="195650"/>
                </a:lnTo>
                <a:lnTo>
                  <a:pt x="1175951" y="186421"/>
                </a:lnTo>
                <a:lnTo>
                  <a:pt x="1184071" y="180884"/>
                </a:lnTo>
                <a:lnTo>
                  <a:pt x="1193543" y="177193"/>
                </a:lnTo>
                <a:lnTo>
                  <a:pt x="1197603" y="171655"/>
                </a:lnTo>
                <a:lnTo>
                  <a:pt x="1203016" y="169810"/>
                </a:lnTo>
                <a:lnTo>
                  <a:pt x="1209782" y="167964"/>
                </a:lnTo>
                <a:lnTo>
                  <a:pt x="1216548" y="167964"/>
                </a:lnTo>
                <a:lnTo>
                  <a:pt x="1223314" y="167964"/>
                </a:lnTo>
                <a:lnTo>
                  <a:pt x="1262558" y="167964"/>
                </a:lnTo>
                <a:lnTo>
                  <a:pt x="1270677" y="169810"/>
                </a:lnTo>
                <a:lnTo>
                  <a:pt x="1280150" y="173501"/>
                </a:lnTo>
                <a:lnTo>
                  <a:pt x="1286916" y="177193"/>
                </a:lnTo>
                <a:lnTo>
                  <a:pt x="1295035" y="179039"/>
                </a:lnTo>
                <a:lnTo>
                  <a:pt x="1303155" y="184576"/>
                </a:lnTo>
                <a:lnTo>
                  <a:pt x="1311274" y="188267"/>
                </a:lnTo>
                <a:lnTo>
                  <a:pt x="1316687" y="191959"/>
                </a:lnTo>
                <a:lnTo>
                  <a:pt x="1323453" y="195650"/>
                </a:lnTo>
                <a:lnTo>
                  <a:pt x="1330219" y="201188"/>
                </a:lnTo>
                <a:lnTo>
                  <a:pt x="1336985" y="204879"/>
                </a:lnTo>
                <a:lnTo>
                  <a:pt x="1347811" y="214108"/>
                </a:lnTo>
                <a:lnTo>
                  <a:pt x="1361343" y="227028"/>
                </a:lnTo>
                <a:lnTo>
                  <a:pt x="1369463" y="238103"/>
                </a:lnTo>
                <a:lnTo>
                  <a:pt x="1380288" y="249178"/>
                </a:lnTo>
                <a:lnTo>
                  <a:pt x="1388408" y="258407"/>
                </a:lnTo>
                <a:lnTo>
                  <a:pt x="1397880" y="267635"/>
                </a:lnTo>
                <a:lnTo>
                  <a:pt x="1403293" y="271327"/>
                </a:lnTo>
                <a:lnTo>
                  <a:pt x="1410059" y="276864"/>
                </a:lnTo>
                <a:lnTo>
                  <a:pt x="1414119" y="278710"/>
                </a:lnTo>
                <a:lnTo>
                  <a:pt x="1415472" y="280556"/>
                </a:lnTo>
                <a:lnTo>
                  <a:pt x="1412766" y="282401"/>
                </a:lnTo>
                <a:lnTo>
                  <a:pt x="1407353" y="284247"/>
                </a:lnTo>
                <a:lnTo>
                  <a:pt x="1400587" y="284247"/>
                </a:lnTo>
                <a:lnTo>
                  <a:pt x="1395174" y="286093"/>
                </a:lnTo>
                <a:lnTo>
                  <a:pt x="1385701" y="286093"/>
                </a:lnTo>
                <a:lnTo>
                  <a:pt x="1376229" y="287938"/>
                </a:lnTo>
                <a:lnTo>
                  <a:pt x="1364050" y="287938"/>
                </a:lnTo>
                <a:lnTo>
                  <a:pt x="1350517" y="287938"/>
                </a:lnTo>
                <a:lnTo>
                  <a:pt x="1335632" y="289784"/>
                </a:lnTo>
                <a:lnTo>
                  <a:pt x="1320746" y="291630"/>
                </a:lnTo>
                <a:lnTo>
                  <a:pt x="1304508" y="291630"/>
                </a:lnTo>
                <a:lnTo>
                  <a:pt x="1288269" y="293476"/>
                </a:lnTo>
                <a:lnTo>
                  <a:pt x="1273384" y="295322"/>
                </a:lnTo>
                <a:lnTo>
                  <a:pt x="1257145" y="297168"/>
                </a:lnTo>
                <a:lnTo>
                  <a:pt x="1240906" y="297168"/>
                </a:lnTo>
                <a:lnTo>
                  <a:pt x="1226021" y="297168"/>
                </a:lnTo>
                <a:lnTo>
                  <a:pt x="1211135" y="299013"/>
                </a:lnTo>
                <a:lnTo>
                  <a:pt x="1198956" y="300859"/>
                </a:lnTo>
                <a:lnTo>
                  <a:pt x="1186777" y="302705"/>
                </a:lnTo>
                <a:lnTo>
                  <a:pt x="1178658" y="306396"/>
                </a:lnTo>
                <a:lnTo>
                  <a:pt x="1171892" y="306396"/>
                </a:lnTo>
                <a:lnTo>
                  <a:pt x="1167832" y="310088"/>
                </a:lnTo>
                <a:lnTo>
                  <a:pt x="1165126" y="315625"/>
                </a:lnTo>
                <a:lnTo>
                  <a:pt x="1173245" y="319317"/>
                </a:lnTo>
                <a:lnTo>
                  <a:pt x="1178658" y="321162"/>
                </a:lnTo>
                <a:lnTo>
                  <a:pt x="1188130" y="324854"/>
                </a:lnTo>
                <a:lnTo>
                  <a:pt x="1197603" y="326700"/>
                </a:lnTo>
                <a:lnTo>
                  <a:pt x="1211135" y="330391"/>
                </a:lnTo>
                <a:lnTo>
                  <a:pt x="1223314" y="330391"/>
                </a:lnTo>
                <a:lnTo>
                  <a:pt x="1236847" y="332237"/>
                </a:lnTo>
                <a:lnTo>
                  <a:pt x="1251732" y="334082"/>
                </a:lnTo>
                <a:lnTo>
                  <a:pt x="1267971" y="334082"/>
                </a:lnTo>
                <a:lnTo>
                  <a:pt x="1284209" y="334082"/>
                </a:lnTo>
                <a:lnTo>
                  <a:pt x="1300448" y="335928"/>
                </a:lnTo>
                <a:lnTo>
                  <a:pt x="1318040" y="335928"/>
                </a:lnTo>
                <a:lnTo>
                  <a:pt x="1334279" y="335928"/>
                </a:lnTo>
                <a:lnTo>
                  <a:pt x="1350517" y="334082"/>
                </a:lnTo>
                <a:lnTo>
                  <a:pt x="1366756" y="332237"/>
                </a:lnTo>
                <a:lnTo>
                  <a:pt x="1381642" y="330391"/>
                </a:lnTo>
                <a:lnTo>
                  <a:pt x="1397880" y="328545"/>
                </a:lnTo>
                <a:lnTo>
                  <a:pt x="1411413" y="324854"/>
                </a:lnTo>
                <a:lnTo>
                  <a:pt x="1424945" y="323008"/>
                </a:lnTo>
                <a:lnTo>
                  <a:pt x="1437124" y="319317"/>
                </a:lnTo>
                <a:lnTo>
                  <a:pt x="1450656" y="317471"/>
                </a:lnTo>
                <a:lnTo>
                  <a:pt x="1460129" y="313779"/>
                </a:lnTo>
                <a:lnTo>
                  <a:pt x="1469601" y="311934"/>
                </a:lnTo>
                <a:lnTo>
                  <a:pt x="1479074" y="308242"/>
                </a:lnTo>
                <a:lnTo>
                  <a:pt x="1487193" y="306396"/>
                </a:lnTo>
                <a:lnTo>
                  <a:pt x="1495312" y="304550"/>
                </a:lnTo>
                <a:lnTo>
                  <a:pt x="1500725" y="304550"/>
                </a:lnTo>
                <a:lnTo>
                  <a:pt x="1516964" y="345157"/>
                </a:lnTo>
                <a:lnTo>
                  <a:pt x="1401940" y="502047"/>
                </a:lnTo>
                <a:lnTo>
                  <a:pt x="1040629" y="629405"/>
                </a:lnTo>
                <a:lnTo>
                  <a:pt x="798402" y="967179"/>
                </a:lnTo>
                <a:lnTo>
                  <a:pt x="864710" y="1018861"/>
                </a:lnTo>
                <a:lnTo>
                  <a:pt x="725328" y="1251427"/>
                </a:lnTo>
                <a:lnTo>
                  <a:pt x="728034" y="1253273"/>
                </a:lnTo>
                <a:lnTo>
                  <a:pt x="736153" y="1256965"/>
                </a:lnTo>
                <a:lnTo>
                  <a:pt x="740213" y="1260656"/>
                </a:lnTo>
                <a:lnTo>
                  <a:pt x="748333" y="1264348"/>
                </a:lnTo>
                <a:lnTo>
                  <a:pt x="755099" y="1269885"/>
                </a:lnTo>
                <a:lnTo>
                  <a:pt x="764571" y="1273576"/>
                </a:lnTo>
                <a:lnTo>
                  <a:pt x="772691" y="1277268"/>
                </a:lnTo>
                <a:lnTo>
                  <a:pt x="783516" y="1282805"/>
                </a:lnTo>
                <a:lnTo>
                  <a:pt x="792989" y="1284651"/>
                </a:lnTo>
                <a:lnTo>
                  <a:pt x="803815" y="1288343"/>
                </a:lnTo>
                <a:lnTo>
                  <a:pt x="813287" y="1290188"/>
                </a:lnTo>
                <a:lnTo>
                  <a:pt x="824113" y="1292034"/>
                </a:lnTo>
                <a:lnTo>
                  <a:pt x="833586" y="1290188"/>
                </a:lnTo>
                <a:lnTo>
                  <a:pt x="845765" y="1290188"/>
                </a:lnTo>
                <a:lnTo>
                  <a:pt x="853884" y="1284651"/>
                </a:lnTo>
                <a:lnTo>
                  <a:pt x="863357" y="1282805"/>
                </a:lnTo>
                <a:lnTo>
                  <a:pt x="872829" y="1275422"/>
                </a:lnTo>
                <a:lnTo>
                  <a:pt x="883655" y="1269885"/>
                </a:lnTo>
                <a:lnTo>
                  <a:pt x="891774" y="1262502"/>
                </a:lnTo>
                <a:lnTo>
                  <a:pt x="902600" y="1255119"/>
                </a:lnTo>
                <a:lnTo>
                  <a:pt x="912073" y="1245890"/>
                </a:lnTo>
                <a:lnTo>
                  <a:pt x="922899" y="1240353"/>
                </a:lnTo>
                <a:lnTo>
                  <a:pt x="931018" y="1231124"/>
                </a:lnTo>
                <a:lnTo>
                  <a:pt x="939137" y="1225587"/>
                </a:lnTo>
                <a:lnTo>
                  <a:pt x="947257" y="1218204"/>
                </a:lnTo>
                <a:lnTo>
                  <a:pt x="956729" y="1212666"/>
                </a:lnTo>
                <a:lnTo>
                  <a:pt x="963495" y="1208975"/>
                </a:lnTo>
                <a:lnTo>
                  <a:pt x="971615" y="1205283"/>
                </a:lnTo>
                <a:lnTo>
                  <a:pt x="977027" y="1201591"/>
                </a:lnTo>
                <a:lnTo>
                  <a:pt x="983794" y="1201591"/>
                </a:lnTo>
                <a:lnTo>
                  <a:pt x="991913" y="1203437"/>
                </a:lnTo>
                <a:lnTo>
                  <a:pt x="998679" y="1208975"/>
                </a:lnTo>
                <a:lnTo>
                  <a:pt x="1000032" y="1218204"/>
                </a:lnTo>
                <a:lnTo>
                  <a:pt x="1001386" y="1231124"/>
                </a:lnTo>
                <a:lnTo>
                  <a:pt x="998679" y="1244044"/>
                </a:lnTo>
                <a:lnTo>
                  <a:pt x="997326" y="1258810"/>
                </a:lnTo>
                <a:lnTo>
                  <a:pt x="994619" y="1266193"/>
                </a:lnTo>
                <a:lnTo>
                  <a:pt x="993266" y="1275422"/>
                </a:lnTo>
                <a:lnTo>
                  <a:pt x="991913" y="1282805"/>
                </a:lnTo>
                <a:lnTo>
                  <a:pt x="990560" y="1292034"/>
                </a:lnTo>
                <a:lnTo>
                  <a:pt x="985147" y="1308646"/>
                </a:lnTo>
                <a:lnTo>
                  <a:pt x="979734" y="1325258"/>
                </a:lnTo>
                <a:lnTo>
                  <a:pt x="972968" y="1340024"/>
                </a:lnTo>
                <a:lnTo>
                  <a:pt x="966202" y="1356636"/>
                </a:lnTo>
                <a:lnTo>
                  <a:pt x="958082" y="1371402"/>
                </a:lnTo>
                <a:lnTo>
                  <a:pt x="948610" y="1386168"/>
                </a:lnTo>
                <a:lnTo>
                  <a:pt x="941844" y="1393551"/>
                </a:lnTo>
                <a:lnTo>
                  <a:pt x="936431" y="1400934"/>
                </a:lnTo>
                <a:lnTo>
                  <a:pt x="929665" y="1406471"/>
                </a:lnTo>
                <a:lnTo>
                  <a:pt x="924252" y="1413854"/>
                </a:lnTo>
                <a:lnTo>
                  <a:pt x="914779" y="1419392"/>
                </a:lnTo>
                <a:lnTo>
                  <a:pt x="906660" y="1424929"/>
                </a:lnTo>
                <a:lnTo>
                  <a:pt x="898540" y="1430466"/>
                </a:lnTo>
                <a:lnTo>
                  <a:pt x="889068" y="1436004"/>
                </a:lnTo>
                <a:lnTo>
                  <a:pt x="878242" y="1439695"/>
                </a:lnTo>
                <a:lnTo>
                  <a:pt x="868770" y="1445232"/>
                </a:lnTo>
                <a:lnTo>
                  <a:pt x="857944" y="1448924"/>
                </a:lnTo>
                <a:lnTo>
                  <a:pt x="848471" y="1454461"/>
                </a:lnTo>
                <a:lnTo>
                  <a:pt x="836292" y="1458153"/>
                </a:lnTo>
                <a:lnTo>
                  <a:pt x="824113" y="1461844"/>
                </a:lnTo>
                <a:lnTo>
                  <a:pt x="810581" y="1465536"/>
                </a:lnTo>
                <a:lnTo>
                  <a:pt x="799755" y="1469227"/>
                </a:lnTo>
                <a:lnTo>
                  <a:pt x="787576" y="1471073"/>
                </a:lnTo>
                <a:lnTo>
                  <a:pt x="775397" y="1474765"/>
                </a:lnTo>
                <a:lnTo>
                  <a:pt x="761865" y="1476610"/>
                </a:lnTo>
                <a:lnTo>
                  <a:pt x="749686" y="1480302"/>
                </a:lnTo>
                <a:lnTo>
                  <a:pt x="734800" y="1480302"/>
                </a:lnTo>
                <a:lnTo>
                  <a:pt x="719915" y="1480302"/>
                </a:lnTo>
                <a:lnTo>
                  <a:pt x="705030" y="1480302"/>
                </a:lnTo>
                <a:lnTo>
                  <a:pt x="691497" y="1482148"/>
                </a:lnTo>
                <a:lnTo>
                  <a:pt x="676612" y="1480302"/>
                </a:lnTo>
                <a:lnTo>
                  <a:pt x="661726" y="1480302"/>
                </a:lnTo>
                <a:lnTo>
                  <a:pt x="646841" y="1478456"/>
                </a:lnTo>
                <a:lnTo>
                  <a:pt x="631955" y="1476610"/>
                </a:lnTo>
                <a:lnTo>
                  <a:pt x="617070" y="1474765"/>
                </a:lnTo>
                <a:lnTo>
                  <a:pt x="602184" y="1471073"/>
                </a:lnTo>
                <a:lnTo>
                  <a:pt x="585946" y="1467382"/>
                </a:lnTo>
                <a:lnTo>
                  <a:pt x="571060" y="1465536"/>
                </a:lnTo>
                <a:lnTo>
                  <a:pt x="556175" y="1458153"/>
                </a:lnTo>
                <a:lnTo>
                  <a:pt x="539936" y="1454461"/>
                </a:lnTo>
                <a:lnTo>
                  <a:pt x="523697" y="1448924"/>
                </a:lnTo>
                <a:lnTo>
                  <a:pt x="508812" y="1443387"/>
                </a:lnTo>
                <a:lnTo>
                  <a:pt x="492573" y="1434158"/>
                </a:lnTo>
                <a:lnTo>
                  <a:pt x="477688" y="1426775"/>
                </a:lnTo>
                <a:lnTo>
                  <a:pt x="462802" y="1419392"/>
                </a:lnTo>
                <a:lnTo>
                  <a:pt x="447917" y="1412009"/>
                </a:lnTo>
                <a:lnTo>
                  <a:pt x="433031" y="1402780"/>
                </a:lnTo>
                <a:lnTo>
                  <a:pt x="419499" y="1393551"/>
                </a:lnTo>
                <a:lnTo>
                  <a:pt x="405967" y="1384322"/>
                </a:lnTo>
                <a:lnTo>
                  <a:pt x="395141" y="1376939"/>
                </a:lnTo>
                <a:lnTo>
                  <a:pt x="381609" y="1367710"/>
                </a:lnTo>
                <a:lnTo>
                  <a:pt x="372136" y="1360327"/>
                </a:lnTo>
                <a:lnTo>
                  <a:pt x="362664" y="1354790"/>
                </a:lnTo>
                <a:lnTo>
                  <a:pt x="355897" y="1349253"/>
                </a:lnTo>
                <a:lnTo>
                  <a:pt x="349131" y="1343715"/>
                </a:lnTo>
                <a:lnTo>
                  <a:pt x="346425" y="1340024"/>
                </a:lnTo>
                <a:lnTo>
                  <a:pt x="342365" y="1338178"/>
                </a:lnTo>
                <a:lnTo>
                  <a:pt x="342365" y="1334487"/>
                </a:lnTo>
                <a:lnTo>
                  <a:pt x="342365" y="1321566"/>
                </a:lnTo>
                <a:lnTo>
                  <a:pt x="342365" y="1312337"/>
                </a:lnTo>
                <a:lnTo>
                  <a:pt x="342365" y="1303109"/>
                </a:lnTo>
                <a:lnTo>
                  <a:pt x="343718" y="1292034"/>
                </a:lnTo>
                <a:lnTo>
                  <a:pt x="345072" y="1280959"/>
                </a:lnTo>
                <a:lnTo>
                  <a:pt x="345072" y="1264348"/>
                </a:lnTo>
                <a:lnTo>
                  <a:pt x="347778" y="1251427"/>
                </a:lnTo>
                <a:lnTo>
                  <a:pt x="349131" y="1234815"/>
                </a:lnTo>
                <a:lnTo>
                  <a:pt x="353191" y="1218204"/>
                </a:lnTo>
                <a:lnTo>
                  <a:pt x="354544" y="1199746"/>
                </a:lnTo>
                <a:lnTo>
                  <a:pt x="358604" y="1181288"/>
                </a:lnTo>
                <a:lnTo>
                  <a:pt x="362664" y="1162830"/>
                </a:lnTo>
                <a:lnTo>
                  <a:pt x="368077" y="1146218"/>
                </a:lnTo>
                <a:lnTo>
                  <a:pt x="372136" y="1125915"/>
                </a:lnTo>
                <a:lnTo>
                  <a:pt x="377549" y="1107458"/>
                </a:lnTo>
                <a:lnTo>
                  <a:pt x="381609" y="1087154"/>
                </a:lnTo>
                <a:lnTo>
                  <a:pt x="388375" y="1068697"/>
                </a:lnTo>
                <a:lnTo>
                  <a:pt x="395141" y="1050239"/>
                </a:lnTo>
                <a:lnTo>
                  <a:pt x="400554" y="1031782"/>
                </a:lnTo>
                <a:lnTo>
                  <a:pt x="405967" y="1013324"/>
                </a:lnTo>
                <a:lnTo>
                  <a:pt x="412733" y="998557"/>
                </a:lnTo>
                <a:lnTo>
                  <a:pt x="416793" y="983791"/>
                </a:lnTo>
                <a:lnTo>
                  <a:pt x="422206" y="970871"/>
                </a:lnTo>
                <a:lnTo>
                  <a:pt x="427618" y="959796"/>
                </a:lnTo>
                <a:lnTo>
                  <a:pt x="441151" y="932110"/>
                </a:lnTo>
                <a:lnTo>
                  <a:pt x="422206" y="954259"/>
                </a:lnTo>
                <a:lnTo>
                  <a:pt x="415439" y="965334"/>
                </a:lnTo>
                <a:lnTo>
                  <a:pt x="407320" y="978254"/>
                </a:lnTo>
                <a:lnTo>
                  <a:pt x="399201" y="991175"/>
                </a:lnTo>
                <a:lnTo>
                  <a:pt x="388375" y="1005941"/>
                </a:lnTo>
                <a:lnTo>
                  <a:pt x="380256" y="1018861"/>
                </a:lnTo>
                <a:lnTo>
                  <a:pt x="369430" y="1033627"/>
                </a:lnTo>
                <a:lnTo>
                  <a:pt x="361311" y="1052085"/>
                </a:lnTo>
                <a:lnTo>
                  <a:pt x="350485" y="1068697"/>
                </a:lnTo>
                <a:lnTo>
                  <a:pt x="341012" y="1085308"/>
                </a:lnTo>
                <a:lnTo>
                  <a:pt x="331539" y="1101920"/>
                </a:lnTo>
                <a:lnTo>
                  <a:pt x="323420" y="1120378"/>
                </a:lnTo>
                <a:lnTo>
                  <a:pt x="313948" y="1135144"/>
                </a:lnTo>
                <a:lnTo>
                  <a:pt x="307181" y="1151756"/>
                </a:lnTo>
                <a:lnTo>
                  <a:pt x="299062" y="1166522"/>
                </a:lnTo>
                <a:lnTo>
                  <a:pt x="293649" y="1181288"/>
                </a:lnTo>
                <a:lnTo>
                  <a:pt x="286883" y="1196054"/>
                </a:lnTo>
                <a:lnTo>
                  <a:pt x="281470" y="1208975"/>
                </a:lnTo>
                <a:lnTo>
                  <a:pt x="276057" y="1221895"/>
                </a:lnTo>
                <a:lnTo>
                  <a:pt x="273351" y="1234815"/>
                </a:lnTo>
                <a:lnTo>
                  <a:pt x="267938" y="1244044"/>
                </a:lnTo>
                <a:lnTo>
                  <a:pt x="265231" y="1253273"/>
                </a:lnTo>
                <a:lnTo>
                  <a:pt x="262525" y="1260656"/>
                </a:lnTo>
                <a:lnTo>
                  <a:pt x="261172" y="1269885"/>
                </a:lnTo>
                <a:lnTo>
                  <a:pt x="258465" y="1279114"/>
                </a:lnTo>
                <a:lnTo>
                  <a:pt x="258465" y="1282805"/>
                </a:lnTo>
                <a:lnTo>
                  <a:pt x="66307" y="1290188"/>
                </a:lnTo>
                <a:lnTo>
                  <a:pt x="63601" y="1288343"/>
                </a:lnTo>
                <a:lnTo>
                  <a:pt x="58188" y="1282805"/>
                </a:lnTo>
                <a:lnTo>
                  <a:pt x="55482" y="1275422"/>
                </a:lnTo>
                <a:lnTo>
                  <a:pt x="55482" y="1264348"/>
                </a:lnTo>
                <a:lnTo>
                  <a:pt x="55482" y="1253273"/>
                </a:lnTo>
                <a:lnTo>
                  <a:pt x="58188" y="1244044"/>
                </a:lnTo>
                <a:lnTo>
                  <a:pt x="59541" y="1231124"/>
                </a:lnTo>
                <a:lnTo>
                  <a:pt x="64954" y="1218204"/>
                </a:lnTo>
                <a:lnTo>
                  <a:pt x="67661" y="1199746"/>
                </a:lnTo>
                <a:lnTo>
                  <a:pt x="73074" y="1183134"/>
                </a:lnTo>
                <a:lnTo>
                  <a:pt x="78487" y="1162830"/>
                </a:lnTo>
                <a:lnTo>
                  <a:pt x="85253" y="1144373"/>
                </a:lnTo>
                <a:lnTo>
                  <a:pt x="90666" y="1124069"/>
                </a:lnTo>
                <a:lnTo>
                  <a:pt x="97432" y="1103766"/>
                </a:lnTo>
                <a:lnTo>
                  <a:pt x="104198" y="1085308"/>
                </a:lnTo>
                <a:lnTo>
                  <a:pt x="112317" y="1066851"/>
                </a:lnTo>
                <a:lnTo>
                  <a:pt x="117730" y="1048393"/>
                </a:lnTo>
                <a:lnTo>
                  <a:pt x="124496" y="1031782"/>
                </a:lnTo>
                <a:lnTo>
                  <a:pt x="129909" y="1017015"/>
                </a:lnTo>
                <a:lnTo>
                  <a:pt x="135322" y="1004095"/>
                </a:lnTo>
                <a:lnTo>
                  <a:pt x="139382" y="993020"/>
                </a:lnTo>
                <a:lnTo>
                  <a:pt x="142088" y="985637"/>
                </a:lnTo>
                <a:lnTo>
                  <a:pt x="144795" y="978254"/>
                </a:lnTo>
                <a:lnTo>
                  <a:pt x="146148" y="978254"/>
                </a:lnTo>
                <a:close/>
              </a:path>
            </a:pathLst>
          </a:custGeom>
          <a:ln w="1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23291" y="2621438"/>
            <a:ext cx="419499" cy="852742"/>
          </a:xfrm>
          <a:custGeom>
            <a:avLst/>
            <a:gdLst/>
            <a:ahLst/>
            <a:cxnLst/>
            <a:rect l="l" t="t" r="r" b="b"/>
            <a:pathLst>
              <a:path w="419499" h="852742">
                <a:moveTo>
                  <a:pt x="110964" y="852742"/>
                </a:moveTo>
                <a:lnTo>
                  <a:pt x="0" y="775220"/>
                </a:lnTo>
                <a:lnTo>
                  <a:pt x="2706" y="769683"/>
                </a:lnTo>
                <a:lnTo>
                  <a:pt x="9472" y="762300"/>
                </a:lnTo>
                <a:lnTo>
                  <a:pt x="13532" y="754917"/>
                </a:lnTo>
                <a:lnTo>
                  <a:pt x="18945" y="749379"/>
                </a:lnTo>
                <a:lnTo>
                  <a:pt x="25711" y="740151"/>
                </a:lnTo>
                <a:lnTo>
                  <a:pt x="32477" y="730922"/>
                </a:lnTo>
                <a:lnTo>
                  <a:pt x="39243" y="718002"/>
                </a:lnTo>
                <a:lnTo>
                  <a:pt x="46009" y="705081"/>
                </a:lnTo>
                <a:lnTo>
                  <a:pt x="52775" y="690315"/>
                </a:lnTo>
                <a:lnTo>
                  <a:pt x="60895" y="677395"/>
                </a:lnTo>
                <a:lnTo>
                  <a:pt x="67661" y="658937"/>
                </a:lnTo>
                <a:lnTo>
                  <a:pt x="74427" y="644171"/>
                </a:lnTo>
                <a:lnTo>
                  <a:pt x="81193" y="625713"/>
                </a:lnTo>
                <a:lnTo>
                  <a:pt x="89312" y="607256"/>
                </a:lnTo>
                <a:lnTo>
                  <a:pt x="94725" y="585106"/>
                </a:lnTo>
                <a:lnTo>
                  <a:pt x="100138" y="566649"/>
                </a:lnTo>
                <a:lnTo>
                  <a:pt x="106904" y="546346"/>
                </a:lnTo>
                <a:lnTo>
                  <a:pt x="112317" y="526042"/>
                </a:lnTo>
                <a:lnTo>
                  <a:pt x="116377" y="505739"/>
                </a:lnTo>
                <a:lnTo>
                  <a:pt x="120436" y="485435"/>
                </a:lnTo>
                <a:lnTo>
                  <a:pt x="124496" y="466978"/>
                </a:lnTo>
                <a:lnTo>
                  <a:pt x="128556" y="450366"/>
                </a:lnTo>
                <a:lnTo>
                  <a:pt x="131262" y="431908"/>
                </a:lnTo>
                <a:lnTo>
                  <a:pt x="135322" y="417142"/>
                </a:lnTo>
                <a:lnTo>
                  <a:pt x="136675" y="400531"/>
                </a:lnTo>
                <a:lnTo>
                  <a:pt x="139382" y="391301"/>
                </a:lnTo>
                <a:lnTo>
                  <a:pt x="140735" y="380227"/>
                </a:lnTo>
                <a:lnTo>
                  <a:pt x="142088" y="372844"/>
                </a:lnTo>
                <a:lnTo>
                  <a:pt x="142088" y="369152"/>
                </a:lnTo>
                <a:lnTo>
                  <a:pt x="144795" y="367306"/>
                </a:lnTo>
                <a:lnTo>
                  <a:pt x="151561" y="367306"/>
                </a:lnTo>
                <a:lnTo>
                  <a:pt x="155620" y="365461"/>
                </a:lnTo>
                <a:lnTo>
                  <a:pt x="162386" y="365461"/>
                </a:lnTo>
                <a:lnTo>
                  <a:pt x="169153" y="363615"/>
                </a:lnTo>
                <a:lnTo>
                  <a:pt x="175919" y="363615"/>
                </a:lnTo>
                <a:lnTo>
                  <a:pt x="182685" y="361769"/>
                </a:lnTo>
                <a:lnTo>
                  <a:pt x="192157" y="359924"/>
                </a:lnTo>
                <a:lnTo>
                  <a:pt x="198923" y="358078"/>
                </a:lnTo>
                <a:lnTo>
                  <a:pt x="208396" y="356232"/>
                </a:lnTo>
                <a:lnTo>
                  <a:pt x="215162" y="354386"/>
                </a:lnTo>
                <a:lnTo>
                  <a:pt x="223282" y="350695"/>
                </a:lnTo>
                <a:lnTo>
                  <a:pt x="231401" y="347003"/>
                </a:lnTo>
                <a:lnTo>
                  <a:pt x="240874" y="345157"/>
                </a:lnTo>
                <a:lnTo>
                  <a:pt x="247640" y="339621"/>
                </a:lnTo>
                <a:lnTo>
                  <a:pt x="254406" y="335928"/>
                </a:lnTo>
                <a:lnTo>
                  <a:pt x="259818" y="330391"/>
                </a:lnTo>
                <a:lnTo>
                  <a:pt x="266585" y="326700"/>
                </a:lnTo>
                <a:lnTo>
                  <a:pt x="276057" y="313779"/>
                </a:lnTo>
                <a:lnTo>
                  <a:pt x="286883" y="300859"/>
                </a:lnTo>
                <a:lnTo>
                  <a:pt x="293649" y="287939"/>
                </a:lnTo>
                <a:lnTo>
                  <a:pt x="300415" y="273172"/>
                </a:lnTo>
                <a:lnTo>
                  <a:pt x="304475" y="260252"/>
                </a:lnTo>
                <a:lnTo>
                  <a:pt x="309888" y="245486"/>
                </a:lnTo>
                <a:lnTo>
                  <a:pt x="312594" y="228874"/>
                </a:lnTo>
                <a:lnTo>
                  <a:pt x="315301" y="214108"/>
                </a:lnTo>
                <a:lnTo>
                  <a:pt x="315301" y="197496"/>
                </a:lnTo>
                <a:lnTo>
                  <a:pt x="316654" y="182730"/>
                </a:lnTo>
                <a:lnTo>
                  <a:pt x="316654" y="167964"/>
                </a:lnTo>
                <a:lnTo>
                  <a:pt x="319360" y="151352"/>
                </a:lnTo>
                <a:lnTo>
                  <a:pt x="322067" y="138432"/>
                </a:lnTo>
                <a:lnTo>
                  <a:pt x="326127" y="123666"/>
                </a:lnTo>
                <a:lnTo>
                  <a:pt x="330186" y="107054"/>
                </a:lnTo>
                <a:lnTo>
                  <a:pt x="335599" y="92288"/>
                </a:lnTo>
                <a:lnTo>
                  <a:pt x="342365" y="77522"/>
                </a:lnTo>
                <a:lnTo>
                  <a:pt x="349132" y="66447"/>
                </a:lnTo>
                <a:lnTo>
                  <a:pt x="354544" y="53527"/>
                </a:lnTo>
                <a:lnTo>
                  <a:pt x="359957" y="46144"/>
                </a:lnTo>
                <a:lnTo>
                  <a:pt x="362663" y="40607"/>
                </a:lnTo>
                <a:lnTo>
                  <a:pt x="364017" y="40607"/>
                </a:lnTo>
                <a:lnTo>
                  <a:pt x="369430" y="33223"/>
                </a:lnTo>
                <a:lnTo>
                  <a:pt x="376196" y="29532"/>
                </a:lnTo>
                <a:lnTo>
                  <a:pt x="382962" y="23995"/>
                </a:lnTo>
                <a:lnTo>
                  <a:pt x="391081" y="20303"/>
                </a:lnTo>
                <a:lnTo>
                  <a:pt x="397847" y="12920"/>
                </a:lnTo>
                <a:lnTo>
                  <a:pt x="404614" y="9228"/>
                </a:lnTo>
                <a:lnTo>
                  <a:pt x="411380" y="3691"/>
                </a:lnTo>
                <a:lnTo>
                  <a:pt x="419499" y="0"/>
                </a:lnTo>
                <a:lnTo>
                  <a:pt x="416793" y="3691"/>
                </a:lnTo>
                <a:lnTo>
                  <a:pt x="408673" y="31378"/>
                </a:lnTo>
                <a:lnTo>
                  <a:pt x="405967" y="40607"/>
                </a:lnTo>
                <a:lnTo>
                  <a:pt x="403260" y="49835"/>
                </a:lnTo>
                <a:lnTo>
                  <a:pt x="401907" y="62756"/>
                </a:lnTo>
                <a:lnTo>
                  <a:pt x="397847" y="75676"/>
                </a:lnTo>
                <a:lnTo>
                  <a:pt x="396494" y="90442"/>
                </a:lnTo>
                <a:lnTo>
                  <a:pt x="393788" y="107054"/>
                </a:lnTo>
                <a:lnTo>
                  <a:pt x="391081" y="127358"/>
                </a:lnTo>
                <a:lnTo>
                  <a:pt x="387022" y="145815"/>
                </a:lnTo>
                <a:lnTo>
                  <a:pt x="382962" y="169810"/>
                </a:lnTo>
                <a:lnTo>
                  <a:pt x="378902" y="191959"/>
                </a:lnTo>
                <a:lnTo>
                  <a:pt x="376196" y="215954"/>
                </a:lnTo>
                <a:lnTo>
                  <a:pt x="372136" y="238103"/>
                </a:lnTo>
                <a:lnTo>
                  <a:pt x="369430" y="262098"/>
                </a:lnTo>
                <a:lnTo>
                  <a:pt x="365370" y="286093"/>
                </a:lnTo>
                <a:lnTo>
                  <a:pt x="362663" y="308242"/>
                </a:lnTo>
                <a:lnTo>
                  <a:pt x="358604" y="326700"/>
                </a:lnTo>
                <a:lnTo>
                  <a:pt x="355898" y="347003"/>
                </a:lnTo>
                <a:lnTo>
                  <a:pt x="353191" y="363615"/>
                </a:lnTo>
                <a:lnTo>
                  <a:pt x="351838" y="382073"/>
                </a:lnTo>
                <a:lnTo>
                  <a:pt x="349132" y="393147"/>
                </a:lnTo>
                <a:lnTo>
                  <a:pt x="349132" y="411605"/>
                </a:lnTo>
                <a:lnTo>
                  <a:pt x="346425" y="411605"/>
                </a:lnTo>
                <a:lnTo>
                  <a:pt x="343719" y="417142"/>
                </a:lnTo>
                <a:lnTo>
                  <a:pt x="339659" y="420834"/>
                </a:lnTo>
                <a:lnTo>
                  <a:pt x="335599" y="430063"/>
                </a:lnTo>
                <a:lnTo>
                  <a:pt x="327480" y="439291"/>
                </a:lnTo>
                <a:lnTo>
                  <a:pt x="320714" y="452212"/>
                </a:lnTo>
                <a:lnTo>
                  <a:pt x="311241" y="465132"/>
                </a:lnTo>
                <a:lnTo>
                  <a:pt x="303122" y="481744"/>
                </a:lnTo>
                <a:lnTo>
                  <a:pt x="290943" y="494664"/>
                </a:lnTo>
                <a:lnTo>
                  <a:pt x="281470" y="513122"/>
                </a:lnTo>
                <a:lnTo>
                  <a:pt x="269291" y="531580"/>
                </a:lnTo>
                <a:lnTo>
                  <a:pt x="258465" y="550037"/>
                </a:lnTo>
                <a:lnTo>
                  <a:pt x="246286" y="568495"/>
                </a:lnTo>
                <a:lnTo>
                  <a:pt x="235461" y="590644"/>
                </a:lnTo>
                <a:lnTo>
                  <a:pt x="224635" y="609102"/>
                </a:lnTo>
                <a:lnTo>
                  <a:pt x="215162" y="629405"/>
                </a:lnTo>
                <a:lnTo>
                  <a:pt x="202983" y="647862"/>
                </a:lnTo>
                <a:lnTo>
                  <a:pt x="192157" y="668166"/>
                </a:lnTo>
                <a:lnTo>
                  <a:pt x="181332" y="686623"/>
                </a:lnTo>
                <a:lnTo>
                  <a:pt x="173212" y="706927"/>
                </a:lnTo>
                <a:lnTo>
                  <a:pt x="162386" y="725385"/>
                </a:lnTo>
                <a:lnTo>
                  <a:pt x="155620" y="743842"/>
                </a:lnTo>
                <a:lnTo>
                  <a:pt x="147501" y="760454"/>
                </a:lnTo>
                <a:lnTo>
                  <a:pt x="140735" y="778912"/>
                </a:lnTo>
                <a:lnTo>
                  <a:pt x="133969" y="793678"/>
                </a:lnTo>
                <a:lnTo>
                  <a:pt x="128556" y="808444"/>
                </a:lnTo>
                <a:lnTo>
                  <a:pt x="121790" y="821364"/>
                </a:lnTo>
                <a:lnTo>
                  <a:pt x="119083" y="832439"/>
                </a:lnTo>
                <a:lnTo>
                  <a:pt x="113670" y="839822"/>
                </a:lnTo>
                <a:lnTo>
                  <a:pt x="112317" y="847205"/>
                </a:lnTo>
                <a:lnTo>
                  <a:pt x="110964" y="850896"/>
                </a:lnTo>
                <a:lnTo>
                  <a:pt x="110964" y="852742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3291" y="2621438"/>
            <a:ext cx="419499" cy="852742"/>
          </a:xfrm>
          <a:custGeom>
            <a:avLst/>
            <a:gdLst/>
            <a:ahLst/>
            <a:cxnLst/>
            <a:rect l="l" t="t" r="r" b="b"/>
            <a:pathLst>
              <a:path w="419499" h="852742">
                <a:moveTo>
                  <a:pt x="419499" y="0"/>
                </a:moveTo>
                <a:lnTo>
                  <a:pt x="416793" y="3691"/>
                </a:lnTo>
                <a:lnTo>
                  <a:pt x="408673" y="31378"/>
                </a:lnTo>
                <a:lnTo>
                  <a:pt x="405967" y="40607"/>
                </a:lnTo>
                <a:lnTo>
                  <a:pt x="403260" y="49835"/>
                </a:lnTo>
                <a:lnTo>
                  <a:pt x="401907" y="62756"/>
                </a:lnTo>
                <a:lnTo>
                  <a:pt x="397847" y="75676"/>
                </a:lnTo>
                <a:lnTo>
                  <a:pt x="396494" y="90442"/>
                </a:lnTo>
                <a:lnTo>
                  <a:pt x="393788" y="107054"/>
                </a:lnTo>
                <a:lnTo>
                  <a:pt x="391081" y="127358"/>
                </a:lnTo>
                <a:lnTo>
                  <a:pt x="387022" y="145815"/>
                </a:lnTo>
                <a:lnTo>
                  <a:pt x="382962" y="169810"/>
                </a:lnTo>
                <a:lnTo>
                  <a:pt x="378902" y="191959"/>
                </a:lnTo>
                <a:lnTo>
                  <a:pt x="376196" y="215954"/>
                </a:lnTo>
                <a:lnTo>
                  <a:pt x="372136" y="238103"/>
                </a:lnTo>
                <a:lnTo>
                  <a:pt x="369430" y="262098"/>
                </a:lnTo>
                <a:lnTo>
                  <a:pt x="365370" y="286093"/>
                </a:lnTo>
                <a:lnTo>
                  <a:pt x="362663" y="308242"/>
                </a:lnTo>
                <a:lnTo>
                  <a:pt x="358604" y="326700"/>
                </a:lnTo>
                <a:lnTo>
                  <a:pt x="355898" y="347003"/>
                </a:lnTo>
                <a:lnTo>
                  <a:pt x="353191" y="363615"/>
                </a:lnTo>
                <a:lnTo>
                  <a:pt x="351838" y="382073"/>
                </a:lnTo>
                <a:lnTo>
                  <a:pt x="349132" y="393147"/>
                </a:lnTo>
                <a:lnTo>
                  <a:pt x="349132" y="402376"/>
                </a:lnTo>
                <a:lnTo>
                  <a:pt x="349132" y="407913"/>
                </a:lnTo>
                <a:lnTo>
                  <a:pt x="349132" y="411605"/>
                </a:lnTo>
                <a:lnTo>
                  <a:pt x="346425" y="411605"/>
                </a:lnTo>
                <a:lnTo>
                  <a:pt x="343719" y="417142"/>
                </a:lnTo>
                <a:lnTo>
                  <a:pt x="339659" y="420834"/>
                </a:lnTo>
                <a:lnTo>
                  <a:pt x="335599" y="430063"/>
                </a:lnTo>
                <a:lnTo>
                  <a:pt x="327480" y="439291"/>
                </a:lnTo>
                <a:lnTo>
                  <a:pt x="320714" y="452212"/>
                </a:lnTo>
                <a:lnTo>
                  <a:pt x="311241" y="465132"/>
                </a:lnTo>
                <a:lnTo>
                  <a:pt x="303122" y="481744"/>
                </a:lnTo>
                <a:lnTo>
                  <a:pt x="290943" y="494664"/>
                </a:lnTo>
                <a:lnTo>
                  <a:pt x="281470" y="513122"/>
                </a:lnTo>
                <a:lnTo>
                  <a:pt x="269291" y="531580"/>
                </a:lnTo>
                <a:lnTo>
                  <a:pt x="258465" y="550037"/>
                </a:lnTo>
                <a:lnTo>
                  <a:pt x="246286" y="568495"/>
                </a:lnTo>
                <a:lnTo>
                  <a:pt x="235461" y="590644"/>
                </a:lnTo>
                <a:lnTo>
                  <a:pt x="224635" y="609102"/>
                </a:lnTo>
                <a:lnTo>
                  <a:pt x="215162" y="629405"/>
                </a:lnTo>
                <a:lnTo>
                  <a:pt x="202983" y="647862"/>
                </a:lnTo>
                <a:lnTo>
                  <a:pt x="192157" y="668166"/>
                </a:lnTo>
                <a:lnTo>
                  <a:pt x="181332" y="686623"/>
                </a:lnTo>
                <a:lnTo>
                  <a:pt x="173212" y="706927"/>
                </a:lnTo>
                <a:lnTo>
                  <a:pt x="162386" y="725385"/>
                </a:lnTo>
                <a:lnTo>
                  <a:pt x="155620" y="743842"/>
                </a:lnTo>
                <a:lnTo>
                  <a:pt x="147501" y="760454"/>
                </a:lnTo>
                <a:lnTo>
                  <a:pt x="140735" y="778912"/>
                </a:lnTo>
                <a:lnTo>
                  <a:pt x="133969" y="793678"/>
                </a:lnTo>
                <a:lnTo>
                  <a:pt x="128556" y="808444"/>
                </a:lnTo>
                <a:lnTo>
                  <a:pt x="121790" y="821364"/>
                </a:lnTo>
                <a:lnTo>
                  <a:pt x="119083" y="832439"/>
                </a:lnTo>
                <a:lnTo>
                  <a:pt x="113670" y="839822"/>
                </a:lnTo>
                <a:lnTo>
                  <a:pt x="112317" y="847205"/>
                </a:lnTo>
                <a:lnTo>
                  <a:pt x="110964" y="850896"/>
                </a:lnTo>
                <a:lnTo>
                  <a:pt x="110964" y="852742"/>
                </a:lnTo>
                <a:lnTo>
                  <a:pt x="0" y="775220"/>
                </a:lnTo>
                <a:lnTo>
                  <a:pt x="2706" y="769683"/>
                </a:lnTo>
                <a:lnTo>
                  <a:pt x="9472" y="762300"/>
                </a:lnTo>
                <a:lnTo>
                  <a:pt x="13532" y="754917"/>
                </a:lnTo>
                <a:lnTo>
                  <a:pt x="18945" y="749379"/>
                </a:lnTo>
                <a:lnTo>
                  <a:pt x="25711" y="740151"/>
                </a:lnTo>
                <a:lnTo>
                  <a:pt x="32477" y="730922"/>
                </a:lnTo>
                <a:lnTo>
                  <a:pt x="39243" y="718002"/>
                </a:lnTo>
                <a:lnTo>
                  <a:pt x="46009" y="705081"/>
                </a:lnTo>
                <a:lnTo>
                  <a:pt x="52775" y="690315"/>
                </a:lnTo>
                <a:lnTo>
                  <a:pt x="60895" y="677395"/>
                </a:lnTo>
                <a:lnTo>
                  <a:pt x="67661" y="658937"/>
                </a:lnTo>
                <a:lnTo>
                  <a:pt x="74427" y="644171"/>
                </a:lnTo>
                <a:lnTo>
                  <a:pt x="81193" y="625713"/>
                </a:lnTo>
                <a:lnTo>
                  <a:pt x="89312" y="607256"/>
                </a:lnTo>
                <a:lnTo>
                  <a:pt x="94725" y="585106"/>
                </a:lnTo>
                <a:lnTo>
                  <a:pt x="100138" y="566649"/>
                </a:lnTo>
                <a:lnTo>
                  <a:pt x="106904" y="546346"/>
                </a:lnTo>
                <a:lnTo>
                  <a:pt x="112317" y="526042"/>
                </a:lnTo>
                <a:lnTo>
                  <a:pt x="116377" y="505739"/>
                </a:lnTo>
                <a:lnTo>
                  <a:pt x="120436" y="485435"/>
                </a:lnTo>
                <a:lnTo>
                  <a:pt x="124496" y="466978"/>
                </a:lnTo>
                <a:lnTo>
                  <a:pt x="128556" y="450366"/>
                </a:lnTo>
                <a:lnTo>
                  <a:pt x="131262" y="431908"/>
                </a:lnTo>
                <a:lnTo>
                  <a:pt x="135322" y="417142"/>
                </a:lnTo>
                <a:lnTo>
                  <a:pt x="136675" y="400531"/>
                </a:lnTo>
                <a:lnTo>
                  <a:pt x="139382" y="391301"/>
                </a:lnTo>
                <a:lnTo>
                  <a:pt x="140735" y="380227"/>
                </a:lnTo>
                <a:lnTo>
                  <a:pt x="142088" y="372844"/>
                </a:lnTo>
                <a:lnTo>
                  <a:pt x="142088" y="369152"/>
                </a:lnTo>
                <a:lnTo>
                  <a:pt x="144795" y="367306"/>
                </a:lnTo>
                <a:lnTo>
                  <a:pt x="151561" y="367306"/>
                </a:lnTo>
                <a:lnTo>
                  <a:pt x="155620" y="365461"/>
                </a:lnTo>
                <a:lnTo>
                  <a:pt x="162386" y="365461"/>
                </a:lnTo>
                <a:lnTo>
                  <a:pt x="169153" y="363615"/>
                </a:lnTo>
                <a:lnTo>
                  <a:pt x="175919" y="363615"/>
                </a:lnTo>
                <a:lnTo>
                  <a:pt x="182685" y="361769"/>
                </a:lnTo>
                <a:lnTo>
                  <a:pt x="192157" y="359924"/>
                </a:lnTo>
                <a:lnTo>
                  <a:pt x="198923" y="358078"/>
                </a:lnTo>
                <a:lnTo>
                  <a:pt x="208396" y="356232"/>
                </a:lnTo>
                <a:lnTo>
                  <a:pt x="215162" y="354386"/>
                </a:lnTo>
                <a:lnTo>
                  <a:pt x="223282" y="350695"/>
                </a:lnTo>
                <a:lnTo>
                  <a:pt x="231401" y="347003"/>
                </a:lnTo>
                <a:lnTo>
                  <a:pt x="240874" y="345157"/>
                </a:lnTo>
                <a:lnTo>
                  <a:pt x="247640" y="339621"/>
                </a:lnTo>
                <a:lnTo>
                  <a:pt x="254406" y="335928"/>
                </a:lnTo>
                <a:lnTo>
                  <a:pt x="259818" y="330391"/>
                </a:lnTo>
                <a:lnTo>
                  <a:pt x="266585" y="326700"/>
                </a:lnTo>
                <a:lnTo>
                  <a:pt x="276057" y="313779"/>
                </a:lnTo>
                <a:lnTo>
                  <a:pt x="286883" y="300859"/>
                </a:lnTo>
                <a:lnTo>
                  <a:pt x="293649" y="287939"/>
                </a:lnTo>
                <a:lnTo>
                  <a:pt x="300415" y="273172"/>
                </a:lnTo>
                <a:lnTo>
                  <a:pt x="304475" y="260252"/>
                </a:lnTo>
                <a:lnTo>
                  <a:pt x="309888" y="245486"/>
                </a:lnTo>
                <a:lnTo>
                  <a:pt x="312594" y="228874"/>
                </a:lnTo>
                <a:lnTo>
                  <a:pt x="315301" y="214108"/>
                </a:lnTo>
                <a:lnTo>
                  <a:pt x="315301" y="197496"/>
                </a:lnTo>
                <a:lnTo>
                  <a:pt x="316654" y="182730"/>
                </a:lnTo>
                <a:lnTo>
                  <a:pt x="316654" y="167964"/>
                </a:lnTo>
                <a:lnTo>
                  <a:pt x="319360" y="151352"/>
                </a:lnTo>
                <a:lnTo>
                  <a:pt x="322067" y="138432"/>
                </a:lnTo>
                <a:lnTo>
                  <a:pt x="326127" y="123666"/>
                </a:lnTo>
                <a:lnTo>
                  <a:pt x="330186" y="107054"/>
                </a:lnTo>
                <a:lnTo>
                  <a:pt x="335599" y="92288"/>
                </a:lnTo>
                <a:lnTo>
                  <a:pt x="342365" y="77522"/>
                </a:lnTo>
                <a:lnTo>
                  <a:pt x="349132" y="66447"/>
                </a:lnTo>
                <a:lnTo>
                  <a:pt x="354544" y="53527"/>
                </a:lnTo>
                <a:lnTo>
                  <a:pt x="359957" y="46144"/>
                </a:lnTo>
                <a:lnTo>
                  <a:pt x="362663" y="40607"/>
                </a:lnTo>
                <a:lnTo>
                  <a:pt x="364017" y="40607"/>
                </a:lnTo>
                <a:lnTo>
                  <a:pt x="369430" y="33223"/>
                </a:lnTo>
                <a:lnTo>
                  <a:pt x="376196" y="29532"/>
                </a:lnTo>
                <a:lnTo>
                  <a:pt x="382962" y="23995"/>
                </a:lnTo>
                <a:lnTo>
                  <a:pt x="391081" y="20303"/>
                </a:lnTo>
                <a:lnTo>
                  <a:pt x="397847" y="12920"/>
                </a:lnTo>
                <a:lnTo>
                  <a:pt x="404614" y="9228"/>
                </a:lnTo>
                <a:lnTo>
                  <a:pt x="411380" y="3691"/>
                </a:lnTo>
                <a:lnTo>
                  <a:pt x="419499" y="0"/>
                </a:lnTo>
                <a:close/>
              </a:path>
            </a:pathLst>
          </a:custGeom>
          <a:ln w="1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33734" y="2700806"/>
            <a:ext cx="780810" cy="1017015"/>
          </a:xfrm>
          <a:custGeom>
            <a:avLst/>
            <a:gdLst/>
            <a:ahLst/>
            <a:cxnLst/>
            <a:rect l="l" t="t" r="r" b="b"/>
            <a:pathLst>
              <a:path w="780810" h="1017015">
                <a:moveTo>
                  <a:pt x="171859" y="215954"/>
                </a:moveTo>
                <a:lnTo>
                  <a:pt x="159680" y="210417"/>
                </a:lnTo>
                <a:lnTo>
                  <a:pt x="146148" y="203034"/>
                </a:lnTo>
                <a:lnTo>
                  <a:pt x="132615" y="197496"/>
                </a:lnTo>
                <a:lnTo>
                  <a:pt x="119083" y="191959"/>
                </a:lnTo>
                <a:lnTo>
                  <a:pt x="108257" y="184576"/>
                </a:lnTo>
                <a:lnTo>
                  <a:pt x="97432" y="177193"/>
                </a:lnTo>
                <a:lnTo>
                  <a:pt x="89312" y="169810"/>
                </a:lnTo>
                <a:lnTo>
                  <a:pt x="81193" y="162427"/>
                </a:lnTo>
                <a:lnTo>
                  <a:pt x="78487" y="155044"/>
                </a:lnTo>
                <a:lnTo>
                  <a:pt x="74427" y="145815"/>
                </a:lnTo>
                <a:lnTo>
                  <a:pt x="74427" y="138432"/>
                </a:lnTo>
                <a:lnTo>
                  <a:pt x="75780" y="129203"/>
                </a:lnTo>
                <a:lnTo>
                  <a:pt x="81193" y="121820"/>
                </a:lnTo>
                <a:lnTo>
                  <a:pt x="85253" y="112591"/>
                </a:lnTo>
                <a:lnTo>
                  <a:pt x="93372" y="105208"/>
                </a:lnTo>
                <a:lnTo>
                  <a:pt x="101491" y="95979"/>
                </a:lnTo>
                <a:lnTo>
                  <a:pt x="112317" y="88596"/>
                </a:lnTo>
                <a:lnTo>
                  <a:pt x="121790" y="79368"/>
                </a:lnTo>
                <a:lnTo>
                  <a:pt x="135322" y="71984"/>
                </a:lnTo>
                <a:lnTo>
                  <a:pt x="147501" y="62756"/>
                </a:lnTo>
                <a:lnTo>
                  <a:pt x="161033" y="57218"/>
                </a:lnTo>
                <a:lnTo>
                  <a:pt x="174565" y="47990"/>
                </a:lnTo>
                <a:lnTo>
                  <a:pt x="188098" y="42452"/>
                </a:lnTo>
                <a:lnTo>
                  <a:pt x="202983" y="35069"/>
                </a:lnTo>
                <a:lnTo>
                  <a:pt x="216515" y="31377"/>
                </a:lnTo>
                <a:lnTo>
                  <a:pt x="230048" y="23995"/>
                </a:lnTo>
                <a:lnTo>
                  <a:pt x="243580" y="18457"/>
                </a:lnTo>
                <a:lnTo>
                  <a:pt x="254406" y="14766"/>
                </a:lnTo>
                <a:lnTo>
                  <a:pt x="266585" y="11074"/>
                </a:lnTo>
                <a:lnTo>
                  <a:pt x="276057" y="7383"/>
                </a:lnTo>
                <a:lnTo>
                  <a:pt x="288236" y="5537"/>
                </a:lnTo>
                <a:lnTo>
                  <a:pt x="296356" y="3691"/>
                </a:lnTo>
                <a:lnTo>
                  <a:pt x="307181" y="3691"/>
                </a:lnTo>
                <a:lnTo>
                  <a:pt x="313948" y="1846"/>
                </a:lnTo>
                <a:lnTo>
                  <a:pt x="322067" y="0"/>
                </a:lnTo>
                <a:lnTo>
                  <a:pt x="339659" y="0"/>
                </a:lnTo>
                <a:lnTo>
                  <a:pt x="343718" y="1846"/>
                </a:lnTo>
                <a:lnTo>
                  <a:pt x="341012" y="1846"/>
                </a:lnTo>
                <a:lnTo>
                  <a:pt x="338306" y="3691"/>
                </a:lnTo>
                <a:lnTo>
                  <a:pt x="332893" y="7383"/>
                </a:lnTo>
                <a:lnTo>
                  <a:pt x="327480" y="11074"/>
                </a:lnTo>
                <a:lnTo>
                  <a:pt x="319360" y="14766"/>
                </a:lnTo>
                <a:lnTo>
                  <a:pt x="311241" y="20303"/>
                </a:lnTo>
                <a:lnTo>
                  <a:pt x="301769" y="25841"/>
                </a:lnTo>
                <a:lnTo>
                  <a:pt x="292296" y="35069"/>
                </a:lnTo>
                <a:lnTo>
                  <a:pt x="280117" y="40607"/>
                </a:lnTo>
                <a:lnTo>
                  <a:pt x="269291" y="47990"/>
                </a:lnTo>
                <a:lnTo>
                  <a:pt x="257112" y="55373"/>
                </a:lnTo>
                <a:lnTo>
                  <a:pt x="247640" y="64601"/>
                </a:lnTo>
                <a:lnTo>
                  <a:pt x="236814" y="71984"/>
                </a:lnTo>
                <a:lnTo>
                  <a:pt x="225988" y="81214"/>
                </a:lnTo>
                <a:lnTo>
                  <a:pt x="216515" y="88596"/>
                </a:lnTo>
                <a:lnTo>
                  <a:pt x="209749" y="97825"/>
                </a:lnTo>
                <a:lnTo>
                  <a:pt x="200277" y="103363"/>
                </a:lnTo>
                <a:lnTo>
                  <a:pt x="194864" y="110745"/>
                </a:lnTo>
                <a:lnTo>
                  <a:pt x="188098" y="118128"/>
                </a:lnTo>
                <a:lnTo>
                  <a:pt x="184038" y="125512"/>
                </a:lnTo>
                <a:lnTo>
                  <a:pt x="175919" y="134740"/>
                </a:lnTo>
                <a:lnTo>
                  <a:pt x="173212" y="145815"/>
                </a:lnTo>
                <a:lnTo>
                  <a:pt x="169153" y="156890"/>
                </a:lnTo>
                <a:lnTo>
                  <a:pt x="170506" y="162427"/>
                </a:lnTo>
                <a:lnTo>
                  <a:pt x="196217" y="162427"/>
                </a:lnTo>
                <a:lnTo>
                  <a:pt x="215162" y="164273"/>
                </a:lnTo>
                <a:lnTo>
                  <a:pt x="262525" y="164273"/>
                </a:lnTo>
                <a:lnTo>
                  <a:pt x="289590" y="166118"/>
                </a:lnTo>
                <a:lnTo>
                  <a:pt x="322067" y="167964"/>
                </a:lnTo>
                <a:lnTo>
                  <a:pt x="418146" y="167964"/>
                </a:lnTo>
                <a:lnTo>
                  <a:pt x="450623" y="169810"/>
                </a:lnTo>
                <a:lnTo>
                  <a:pt x="565647" y="169810"/>
                </a:lnTo>
                <a:lnTo>
                  <a:pt x="585946" y="166118"/>
                </a:lnTo>
                <a:lnTo>
                  <a:pt x="604891" y="164273"/>
                </a:lnTo>
                <a:lnTo>
                  <a:pt x="619776" y="160581"/>
                </a:lnTo>
                <a:lnTo>
                  <a:pt x="633309" y="158735"/>
                </a:lnTo>
                <a:lnTo>
                  <a:pt x="644134" y="155044"/>
                </a:lnTo>
                <a:lnTo>
                  <a:pt x="652254" y="151352"/>
                </a:lnTo>
                <a:lnTo>
                  <a:pt x="659020" y="147661"/>
                </a:lnTo>
                <a:lnTo>
                  <a:pt x="665786" y="145815"/>
                </a:lnTo>
                <a:lnTo>
                  <a:pt x="672552" y="136586"/>
                </a:lnTo>
                <a:lnTo>
                  <a:pt x="676612" y="127357"/>
                </a:lnTo>
                <a:lnTo>
                  <a:pt x="679318" y="119974"/>
                </a:lnTo>
                <a:lnTo>
                  <a:pt x="687437" y="114437"/>
                </a:lnTo>
                <a:lnTo>
                  <a:pt x="691497" y="108900"/>
                </a:lnTo>
                <a:lnTo>
                  <a:pt x="696910" y="105208"/>
                </a:lnTo>
                <a:lnTo>
                  <a:pt x="703676" y="101517"/>
                </a:lnTo>
                <a:lnTo>
                  <a:pt x="710442" y="99671"/>
                </a:lnTo>
                <a:lnTo>
                  <a:pt x="717208" y="97825"/>
                </a:lnTo>
                <a:lnTo>
                  <a:pt x="723975" y="95979"/>
                </a:lnTo>
                <a:lnTo>
                  <a:pt x="732094" y="94133"/>
                </a:lnTo>
                <a:lnTo>
                  <a:pt x="738860" y="94133"/>
                </a:lnTo>
                <a:lnTo>
                  <a:pt x="745626" y="92288"/>
                </a:lnTo>
                <a:lnTo>
                  <a:pt x="752392" y="94133"/>
                </a:lnTo>
                <a:lnTo>
                  <a:pt x="759158" y="94133"/>
                </a:lnTo>
                <a:lnTo>
                  <a:pt x="765924" y="99671"/>
                </a:lnTo>
                <a:lnTo>
                  <a:pt x="775397" y="107054"/>
                </a:lnTo>
                <a:lnTo>
                  <a:pt x="780810" y="119974"/>
                </a:lnTo>
                <a:lnTo>
                  <a:pt x="779457" y="125512"/>
                </a:lnTo>
                <a:lnTo>
                  <a:pt x="779457" y="136586"/>
                </a:lnTo>
                <a:lnTo>
                  <a:pt x="776750" y="145815"/>
                </a:lnTo>
                <a:lnTo>
                  <a:pt x="774044" y="155044"/>
                </a:lnTo>
                <a:lnTo>
                  <a:pt x="769984" y="164273"/>
                </a:lnTo>
                <a:lnTo>
                  <a:pt x="765924" y="173501"/>
                </a:lnTo>
                <a:lnTo>
                  <a:pt x="761865" y="184576"/>
                </a:lnTo>
                <a:lnTo>
                  <a:pt x="757805" y="195650"/>
                </a:lnTo>
                <a:lnTo>
                  <a:pt x="752392" y="204880"/>
                </a:lnTo>
                <a:lnTo>
                  <a:pt x="746979" y="214108"/>
                </a:lnTo>
                <a:lnTo>
                  <a:pt x="742920" y="221491"/>
                </a:lnTo>
                <a:lnTo>
                  <a:pt x="738860" y="228874"/>
                </a:lnTo>
                <a:lnTo>
                  <a:pt x="733447" y="239949"/>
                </a:lnTo>
                <a:lnTo>
                  <a:pt x="732094" y="245486"/>
                </a:lnTo>
                <a:lnTo>
                  <a:pt x="729387" y="245486"/>
                </a:lnTo>
                <a:lnTo>
                  <a:pt x="726681" y="247332"/>
                </a:lnTo>
                <a:lnTo>
                  <a:pt x="722621" y="251023"/>
                </a:lnTo>
                <a:lnTo>
                  <a:pt x="717208" y="258407"/>
                </a:lnTo>
                <a:lnTo>
                  <a:pt x="709089" y="265789"/>
                </a:lnTo>
                <a:lnTo>
                  <a:pt x="702323" y="275018"/>
                </a:lnTo>
                <a:lnTo>
                  <a:pt x="692850" y="284247"/>
                </a:lnTo>
                <a:lnTo>
                  <a:pt x="684731" y="297167"/>
                </a:lnTo>
                <a:lnTo>
                  <a:pt x="672552" y="306396"/>
                </a:lnTo>
                <a:lnTo>
                  <a:pt x="661726" y="319317"/>
                </a:lnTo>
                <a:lnTo>
                  <a:pt x="650900" y="328545"/>
                </a:lnTo>
                <a:lnTo>
                  <a:pt x="640075" y="341466"/>
                </a:lnTo>
                <a:lnTo>
                  <a:pt x="629249" y="350695"/>
                </a:lnTo>
                <a:lnTo>
                  <a:pt x="618423" y="361770"/>
                </a:lnTo>
                <a:lnTo>
                  <a:pt x="608950" y="370998"/>
                </a:lnTo>
                <a:lnTo>
                  <a:pt x="599478" y="382073"/>
                </a:lnTo>
                <a:lnTo>
                  <a:pt x="587299" y="387610"/>
                </a:lnTo>
                <a:lnTo>
                  <a:pt x="575120" y="394993"/>
                </a:lnTo>
                <a:lnTo>
                  <a:pt x="558881" y="398685"/>
                </a:lnTo>
                <a:lnTo>
                  <a:pt x="543996" y="404222"/>
                </a:lnTo>
                <a:lnTo>
                  <a:pt x="525051" y="406068"/>
                </a:lnTo>
                <a:lnTo>
                  <a:pt x="507459" y="409759"/>
                </a:lnTo>
                <a:lnTo>
                  <a:pt x="488513" y="413450"/>
                </a:lnTo>
                <a:lnTo>
                  <a:pt x="469568" y="415296"/>
                </a:lnTo>
                <a:lnTo>
                  <a:pt x="449270" y="417142"/>
                </a:lnTo>
                <a:lnTo>
                  <a:pt x="430325" y="418988"/>
                </a:lnTo>
                <a:lnTo>
                  <a:pt x="412733" y="420834"/>
                </a:lnTo>
                <a:lnTo>
                  <a:pt x="396494" y="424525"/>
                </a:lnTo>
                <a:lnTo>
                  <a:pt x="381609" y="426371"/>
                </a:lnTo>
                <a:lnTo>
                  <a:pt x="369430" y="430062"/>
                </a:lnTo>
                <a:lnTo>
                  <a:pt x="357251" y="433754"/>
                </a:lnTo>
                <a:lnTo>
                  <a:pt x="350485" y="439292"/>
                </a:lnTo>
                <a:lnTo>
                  <a:pt x="345072" y="442983"/>
                </a:lnTo>
                <a:lnTo>
                  <a:pt x="343718" y="448520"/>
                </a:lnTo>
                <a:lnTo>
                  <a:pt x="342365" y="454057"/>
                </a:lnTo>
                <a:lnTo>
                  <a:pt x="345072" y="461441"/>
                </a:lnTo>
                <a:lnTo>
                  <a:pt x="349131" y="466978"/>
                </a:lnTo>
                <a:lnTo>
                  <a:pt x="354544" y="474361"/>
                </a:lnTo>
                <a:lnTo>
                  <a:pt x="361310" y="481744"/>
                </a:lnTo>
                <a:lnTo>
                  <a:pt x="369430" y="489127"/>
                </a:lnTo>
                <a:lnTo>
                  <a:pt x="376196" y="494664"/>
                </a:lnTo>
                <a:lnTo>
                  <a:pt x="382962" y="500202"/>
                </a:lnTo>
                <a:lnTo>
                  <a:pt x="389728" y="505739"/>
                </a:lnTo>
                <a:lnTo>
                  <a:pt x="396494" y="511276"/>
                </a:lnTo>
                <a:lnTo>
                  <a:pt x="403260" y="514968"/>
                </a:lnTo>
                <a:lnTo>
                  <a:pt x="408673" y="518659"/>
                </a:lnTo>
                <a:lnTo>
                  <a:pt x="410026" y="520505"/>
                </a:lnTo>
                <a:lnTo>
                  <a:pt x="412733" y="522351"/>
                </a:lnTo>
                <a:lnTo>
                  <a:pt x="304475" y="561112"/>
                </a:lnTo>
                <a:lnTo>
                  <a:pt x="178625" y="662629"/>
                </a:lnTo>
                <a:lnTo>
                  <a:pt x="219222" y="802907"/>
                </a:lnTo>
                <a:lnTo>
                  <a:pt x="163740" y="828747"/>
                </a:lnTo>
                <a:lnTo>
                  <a:pt x="166446" y="832439"/>
                </a:lnTo>
                <a:lnTo>
                  <a:pt x="174565" y="843513"/>
                </a:lnTo>
                <a:lnTo>
                  <a:pt x="178625" y="849051"/>
                </a:lnTo>
                <a:lnTo>
                  <a:pt x="184038" y="858280"/>
                </a:lnTo>
                <a:lnTo>
                  <a:pt x="189451" y="867508"/>
                </a:lnTo>
                <a:lnTo>
                  <a:pt x="196217" y="880429"/>
                </a:lnTo>
                <a:lnTo>
                  <a:pt x="198923" y="889657"/>
                </a:lnTo>
                <a:lnTo>
                  <a:pt x="202983" y="902578"/>
                </a:lnTo>
                <a:lnTo>
                  <a:pt x="207043" y="913653"/>
                </a:lnTo>
                <a:lnTo>
                  <a:pt x="209749" y="926573"/>
                </a:lnTo>
                <a:lnTo>
                  <a:pt x="209749" y="937647"/>
                </a:lnTo>
                <a:lnTo>
                  <a:pt x="208396" y="948722"/>
                </a:lnTo>
                <a:lnTo>
                  <a:pt x="204336" y="959797"/>
                </a:lnTo>
                <a:lnTo>
                  <a:pt x="200277" y="972717"/>
                </a:lnTo>
                <a:lnTo>
                  <a:pt x="189451" y="980100"/>
                </a:lnTo>
                <a:lnTo>
                  <a:pt x="179978" y="987483"/>
                </a:lnTo>
                <a:lnTo>
                  <a:pt x="167799" y="993021"/>
                </a:lnTo>
                <a:lnTo>
                  <a:pt x="154267" y="1002249"/>
                </a:lnTo>
                <a:lnTo>
                  <a:pt x="138028" y="1005941"/>
                </a:lnTo>
                <a:lnTo>
                  <a:pt x="121790" y="1011478"/>
                </a:lnTo>
                <a:lnTo>
                  <a:pt x="106904" y="1013324"/>
                </a:lnTo>
                <a:lnTo>
                  <a:pt x="90666" y="1017015"/>
                </a:lnTo>
                <a:lnTo>
                  <a:pt x="59541" y="1017015"/>
                </a:lnTo>
                <a:lnTo>
                  <a:pt x="44656" y="1015170"/>
                </a:lnTo>
                <a:lnTo>
                  <a:pt x="32477" y="1015170"/>
                </a:lnTo>
                <a:lnTo>
                  <a:pt x="21651" y="1011478"/>
                </a:lnTo>
                <a:lnTo>
                  <a:pt x="12179" y="1009632"/>
                </a:lnTo>
                <a:lnTo>
                  <a:pt x="5413" y="1002249"/>
                </a:lnTo>
                <a:lnTo>
                  <a:pt x="1353" y="998558"/>
                </a:lnTo>
                <a:lnTo>
                  <a:pt x="0" y="989329"/>
                </a:lnTo>
                <a:lnTo>
                  <a:pt x="1353" y="981946"/>
                </a:lnTo>
                <a:lnTo>
                  <a:pt x="2706" y="972717"/>
                </a:lnTo>
                <a:lnTo>
                  <a:pt x="9472" y="963488"/>
                </a:lnTo>
                <a:lnTo>
                  <a:pt x="16238" y="952414"/>
                </a:lnTo>
                <a:lnTo>
                  <a:pt x="27064" y="941339"/>
                </a:lnTo>
                <a:lnTo>
                  <a:pt x="36537" y="930264"/>
                </a:lnTo>
                <a:lnTo>
                  <a:pt x="48716" y="919190"/>
                </a:lnTo>
                <a:lnTo>
                  <a:pt x="60895" y="908115"/>
                </a:lnTo>
                <a:lnTo>
                  <a:pt x="73074" y="895195"/>
                </a:lnTo>
                <a:lnTo>
                  <a:pt x="85253" y="882274"/>
                </a:lnTo>
                <a:lnTo>
                  <a:pt x="97432" y="873046"/>
                </a:lnTo>
                <a:lnTo>
                  <a:pt x="108257" y="861971"/>
                </a:lnTo>
                <a:lnTo>
                  <a:pt x="119083" y="850897"/>
                </a:lnTo>
                <a:lnTo>
                  <a:pt x="128556" y="841668"/>
                </a:lnTo>
                <a:lnTo>
                  <a:pt x="138028" y="832439"/>
                </a:lnTo>
                <a:lnTo>
                  <a:pt x="143441" y="823210"/>
                </a:lnTo>
                <a:lnTo>
                  <a:pt x="147501" y="813981"/>
                </a:lnTo>
                <a:lnTo>
                  <a:pt x="147501" y="806598"/>
                </a:lnTo>
                <a:lnTo>
                  <a:pt x="146148" y="801061"/>
                </a:lnTo>
                <a:lnTo>
                  <a:pt x="138028" y="786295"/>
                </a:lnTo>
                <a:lnTo>
                  <a:pt x="128556" y="773375"/>
                </a:lnTo>
                <a:lnTo>
                  <a:pt x="120436" y="765991"/>
                </a:lnTo>
                <a:lnTo>
                  <a:pt x="113670" y="760455"/>
                </a:lnTo>
                <a:lnTo>
                  <a:pt x="106904" y="753071"/>
                </a:lnTo>
                <a:lnTo>
                  <a:pt x="101491" y="745688"/>
                </a:lnTo>
                <a:lnTo>
                  <a:pt x="90666" y="730922"/>
                </a:lnTo>
                <a:lnTo>
                  <a:pt x="87959" y="716156"/>
                </a:lnTo>
                <a:lnTo>
                  <a:pt x="87959" y="703236"/>
                </a:lnTo>
                <a:lnTo>
                  <a:pt x="90666" y="692161"/>
                </a:lnTo>
                <a:lnTo>
                  <a:pt x="96078" y="681086"/>
                </a:lnTo>
                <a:lnTo>
                  <a:pt x="102845" y="670012"/>
                </a:lnTo>
                <a:lnTo>
                  <a:pt x="108257" y="658937"/>
                </a:lnTo>
                <a:lnTo>
                  <a:pt x="116377" y="646017"/>
                </a:lnTo>
                <a:lnTo>
                  <a:pt x="125849" y="633096"/>
                </a:lnTo>
                <a:lnTo>
                  <a:pt x="135322" y="622022"/>
                </a:lnTo>
                <a:lnTo>
                  <a:pt x="142088" y="607256"/>
                </a:lnTo>
                <a:lnTo>
                  <a:pt x="150207" y="596181"/>
                </a:lnTo>
                <a:lnTo>
                  <a:pt x="155620" y="583261"/>
                </a:lnTo>
                <a:lnTo>
                  <a:pt x="162386" y="570341"/>
                </a:lnTo>
                <a:lnTo>
                  <a:pt x="166446" y="559266"/>
                </a:lnTo>
                <a:lnTo>
                  <a:pt x="169153" y="546345"/>
                </a:lnTo>
                <a:lnTo>
                  <a:pt x="169153" y="524196"/>
                </a:lnTo>
                <a:lnTo>
                  <a:pt x="163740" y="513122"/>
                </a:lnTo>
                <a:lnTo>
                  <a:pt x="159680" y="503893"/>
                </a:lnTo>
                <a:lnTo>
                  <a:pt x="152914" y="494664"/>
                </a:lnTo>
                <a:lnTo>
                  <a:pt x="147501" y="487281"/>
                </a:lnTo>
                <a:lnTo>
                  <a:pt x="140735" y="478052"/>
                </a:lnTo>
                <a:lnTo>
                  <a:pt x="133969" y="468824"/>
                </a:lnTo>
                <a:lnTo>
                  <a:pt x="127203" y="461441"/>
                </a:lnTo>
                <a:lnTo>
                  <a:pt x="120436" y="457749"/>
                </a:lnTo>
                <a:lnTo>
                  <a:pt x="113670" y="448520"/>
                </a:lnTo>
                <a:lnTo>
                  <a:pt x="108257" y="442983"/>
                </a:lnTo>
                <a:lnTo>
                  <a:pt x="102845" y="435600"/>
                </a:lnTo>
                <a:lnTo>
                  <a:pt x="100138" y="430062"/>
                </a:lnTo>
                <a:lnTo>
                  <a:pt x="97432" y="417142"/>
                </a:lnTo>
                <a:lnTo>
                  <a:pt x="102845" y="404222"/>
                </a:lnTo>
                <a:lnTo>
                  <a:pt x="105551" y="394993"/>
                </a:lnTo>
                <a:lnTo>
                  <a:pt x="113670" y="387610"/>
                </a:lnTo>
                <a:lnTo>
                  <a:pt x="121790" y="378381"/>
                </a:lnTo>
                <a:lnTo>
                  <a:pt x="131262" y="370998"/>
                </a:lnTo>
                <a:lnTo>
                  <a:pt x="142088" y="361770"/>
                </a:lnTo>
                <a:lnTo>
                  <a:pt x="152914" y="352540"/>
                </a:lnTo>
                <a:lnTo>
                  <a:pt x="163740" y="343312"/>
                </a:lnTo>
                <a:lnTo>
                  <a:pt x="175919" y="335929"/>
                </a:lnTo>
                <a:lnTo>
                  <a:pt x="186744" y="326700"/>
                </a:lnTo>
                <a:lnTo>
                  <a:pt x="197570" y="317471"/>
                </a:lnTo>
                <a:lnTo>
                  <a:pt x="207043" y="308242"/>
                </a:lnTo>
                <a:lnTo>
                  <a:pt x="216515" y="300859"/>
                </a:lnTo>
                <a:lnTo>
                  <a:pt x="221928" y="291630"/>
                </a:lnTo>
                <a:lnTo>
                  <a:pt x="227341" y="282402"/>
                </a:lnTo>
                <a:lnTo>
                  <a:pt x="230048" y="275018"/>
                </a:lnTo>
                <a:lnTo>
                  <a:pt x="231401" y="265789"/>
                </a:lnTo>
                <a:lnTo>
                  <a:pt x="228694" y="256561"/>
                </a:lnTo>
                <a:lnTo>
                  <a:pt x="223282" y="249178"/>
                </a:lnTo>
                <a:lnTo>
                  <a:pt x="215162" y="241795"/>
                </a:lnTo>
                <a:lnTo>
                  <a:pt x="207043" y="236257"/>
                </a:lnTo>
                <a:lnTo>
                  <a:pt x="196217" y="227029"/>
                </a:lnTo>
                <a:lnTo>
                  <a:pt x="184038" y="223337"/>
                </a:lnTo>
                <a:lnTo>
                  <a:pt x="171859" y="215954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33734" y="2700806"/>
            <a:ext cx="780810" cy="1017015"/>
          </a:xfrm>
          <a:custGeom>
            <a:avLst/>
            <a:gdLst/>
            <a:ahLst/>
            <a:cxnLst/>
            <a:rect l="l" t="t" r="r" b="b"/>
            <a:pathLst>
              <a:path w="780810" h="1017015">
                <a:moveTo>
                  <a:pt x="732094" y="245486"/>
                </a:moveTo>
                <a:lnTo>
                  <a:pt x="733447" y="239949"/>
                </a:lnTo>
                <a:lnTo>
                  <a:pt x="738860" y="228874"/>
                </a:lnTo>
                <a:lnTo>
                  <a:pt x="742920" y="221491"/>
                </a:lnTo>
                <a:lnTo>
                  <a:pt x="746979" y="214108"/>
                </a:lnTo>
                <a:lnTo>
                  <a:pt x="752392" y="204880"/>
                </a:lnTo>
                <a:lnTo>
                  <a:pt x="757805" y="195650"/>
                </a:lnTo>
                <a:lnTo>
                  <a:pt x="761865" y="184576"/>
                </a:lnTo>
                <a:lnTo>
                  <a:pt x="765924" y="173501"/>
                </a:lnTo>
                <a:lnTo>
                  <a:pt x="769984" y="164273"/>
                </a:lnTo>
                <a:lnTo>
                  <a:pt x="774044" y="155044"/>
                </a:lnTo>
                <a:lnTo>
                  <a:pt x="776750" y="145815"/>
                </a:lnTo>
                <a:lnTo>
                  <a:pt x="779457" y="136586"/>
                </a:lnTo>
                <a:lnTo>
                  <a:pt x="779457" y="125512"/>
                </a:lnTo>
                <a:lnTo>
                  <a:pt x="780810" y="119974"/>
                </a:lnTo>
                <a:lnTo>
                  <a:pt x="775397" y="107054"/>
                </a:lnTo>
                <a:lnTo>
                  <a:pt x="765924" y="99671"/>
                </a:lnTo>
                <a:lnTo>
                  <a:pt x="759158" y="94133"/>
                </a:lnTo>
                <a:lnTo>
                  <a:pt x="752392" y="94133"/>
                </a:lnTo>
                <a:lnTo>
                  <a:pt x="745626" y="92288"/>
                </a:lnTo>
                <a:lnTo>
                  <a:pt x="738860" y="94133"/>
                </a:lnTo>
                <a:lnTo>
                  <a:pt x="732094" y="94133"/>
                </a:lnTo>
                <a:lnTo>
                  <a:pt x="723975" y="95979"/>
                </a:lnTo>
                <a:lnTo>
                  <a:pt x="717208" y="97825"/>
                </a:lnTo>
                <a:lnTo>
                  <a:pt x="710442" y="99671"/>
                </a:lnTo>
                <a:lnTo>
                  <a:pt x="703676" y="101517"/>
                </a:lnTo>
                <a:lnTo>
                  <a:pt x="696910" y="105208"/>
                </a:lnTo>
                <a:lnTo>
                  <a:pt x="691497" y="108900"/>
                </a:lnTo>
                <a:lnTo>
                  <a:pt x="687437" y="114437"/>
                </a:lnTo>
                <a:lnTo>
                  <a:pt x="679318" y="119974"/>
                </a:lnTo>
                <a:lnTo>
                  <a:pt x="676612" y="127357"/>
                </a:lnTo>
                <a:lnTo>
                  <a:pt x="672552" y="136586"/>
                </a:lnTo>
                <a:lnTo>
                  <a:pt x="665786" y="145815"/>
                </a:lnTo>
                <a:lnTo>
                  <a:pt x="659020" y="147661"/>
                </a:lnTo>
                <a:lnTo>
                  <a:pt x="652254" y="151352"/>
                </a:lnTo>
                <a:lnTo>
                  <a:pt x="644134" y="155044"/>
                </a:lnTo>
                <a:lnTo>
                  <a:pt x="633309" y="158735"/>
                </a:lnTo>
                <a:lnTo>
                  <a:pt x="619776" y="160581"/>
                </a:lnTo>
                <a:lnTo>
                  <a:pt x="604891" y="164273"/>
                </a:lnTo>
                <a:lnTo>
                  <a:pt x="585946" y="166118"/>
                </a:lnTo>
                <a:lnTo>
                  <a:pt x="565647" y="169810"/>
                </a:lnTo>
                <a:lnTo>
                  <a:pt x="539936" y="169810"/>
                </a:lnTo>
                <a:lnTo>
                  <a:pt x="511518" y="169810"/>
                </a:lnTo>
                <a:lnTo>
                  <a:pt x="481747" y="169810"/>
                </a:lnTo>
                <a:lnTo>
                  <a:pt x="450623" y="169810"/>
                </a:lnTo>
                <a:lnTo>
                  <a:pt x="418146" y="167964"/>
                </a:lnTo>
                <a:lnTo>
                  <a:pt x="385668" y="167964"/>
                </a:lnTo>
                <a:lnTo>
                  <a:pt x="351838" y="167964"/>
                </a:lnTo>
                <a:lnTo>
                  <a:pt x="322067" y="167964"/>
                </a:lnTo>
                <a:lnTo>
                  <a:pt x="289590" y="166118"/>
                </a:lnTo>
                <a:lnTo>
                  <a:pt x="262525" y="164273"/>
                </a:lnTo>
                <a:lnTo>
                  <a:pt x="236814" y="164273"/>
                </a:lnTo>
                <a:lnTo>
                  <a:pt x="215162" y="164273"/>
                </a:lnTo>
                <a:lnTo>
                  <a:pt x="196217" y="162427"/>
                </a:lnTo>
                <a:lnTo>
                  <a:pt x="182685" y="162427"/>
                </a:lnTo>
                <a:lnTo>
                  <a:pt x="173212" y="162427"/>
                </a:lnTo>
                <a:lnTo>
                  <a:pt x="170506" y="162427"/>
                </a:lnTo>
                <a:lnTo>
                  <a:pt x="169153" y="156890"/>
                </a:lnTo>
                <a:lnTo>
                  <a:pt x="173212" y="145815"/>
                </a:lnTo>
                <a:lnTo>
                  <a:pt x="175919" y="134740"/>
                </a:lnTo>
                <a:lnTo>
                  <a:pt x="184038" y="125512"/>
                </a:lnTo>
                <a:lnTo>
                  <a:pt x="188098" y="118128"/>
                </a:lnTo>
                <a:lnTo>
                  <a:pt x="194864" y="110745"/>
                </a:lnTo>
                <a:lnTo>
                  <a:pt x="200277" y="103363"/>
                </a:lnTo>
                <a:lnTo>
                  <a:pt x="209749" y="97825"/>
                </a:lnTo>
                <a:lnTo>
                  <a:pt x="216515" y="88596"/>
                </a:lnTo>
                <a:lnTo>
                  <a:pt x="225988" y="81214"/>
                </a:lnTo>
                <a:lnTo>
                  <a:pt x="236814" y="71984"/>
                </a:lnTo>
                <a:lnTo>
                  <a:pt x="247640" y="64601"/>
                </a:lnTo>
                <a:lnTo>
                  <a:pt x="257112" y="55373"/>
                </a:lnTo>
                <a:lnTo>
                  <a:pt x="269291" y="47990"/>
                </a:lnTo>
                <a:lnTo>
                  <a:pt x="280117" y="40607"/>
                </a:lnTo>
                <a:lnTo>
                  <a:pt x="292296" y="35069"/>
                </a:lnTo>
                <a:lnTo>
                  <a:pt x="301769" y="25841"/>
                </a:lnTo>
                <a:lnTo>
                  <a:pt x="311241" y="20303"/>
                </a:lnTo>
                <a:lnTo>
                  <a:pt x="319360" y="14766"/>
                </a:lnTo>
                <a:lnTo>
                  <a:pt x="327480" y="11074"/>
                </a:lnTo>
                <a:lnTo>
                  <a:pt x="332893" y="7383"/>
                </a:lnTo>
                <a:lnTo>
                  <a:pt x="338306" y="3691"/>
                </a:lnTo>
                <a:lnTo>
                  <a:pt x="341012" y="1846"/>
                </a:lnTo>
                <a:lnTo>
                  <a:pt x="343718" y="1846"/>
                </a:lnTo>
                <a:lnTo>
                  <a:pt x="339659" y="0"/>
                </a:lnTo>
                <a:lnTo>
                  <a:pt x="332893" y="0"/>
                </a:lnTo>
                <a:lnTo>
                  <a:pt x="327480" y="0"/>
                </a:lnTo>
                <a:lnTo>
                  <a:pt x="322067" y="0"/>
                </a:lnTo>
                <a:lnTo>
                  <a:pt x="313948" y="1846"/>
                </a:lnTo>
                <a:lnTo>
                  <a:pt x="307181" y="3691"/>
                </a:lnTo>
                <a:lnTo>
                  <a:pt x="296356" y="3691"/>
                </a:lnTo>
                <a:lnTo>
                  <a:pt x="288236" y="5537"/>
                </a:lnTo>
                <a:lnTo>
                  <a:pt x="276057" y="7383"/>
                </a:lnTo>
                <a:lnTo>
                  <a:pt x="266585" y="11074"/>
                </a:lnTo>
                <a:lnTo>
                  <a:pt x="254406" y="14766"/>
                </a:lnTo>
                <a:lnTo>
                  <a:pt x="243580" y="18457"/>
                </a:lnTo>
                <a:lnTo>
                  <a:pt x="230048" y="23995"/>
                </a:lnTo>
                <a:lnTo>
                  <a:pt x="216515" y="31377"/>
                </a:lnTo>
                <a:lnTo>
                  <a:pt x="202983" y="35069"/>
                </a:lnTo>
                <a:lnTo>
                  <a:pt x="188098" y="42452"/>
                </a:lnTo>
                <a:lnTo>
                  <a:pt x="174565" y="47990"/>
                </a:lnTo>
                <a:lnTo>
                  <a:pt x="161033" y="57218"/>
                </a:lnTo>
                <a:lnTo>
                  <a:pt x="147501" y="62756"/>
                </a:lnTo>
                <a:lnTo>
                  <a:pt x="135322" y="71984"/>
                </a:lnTo>
                <a:lnTo>
                  <a:pt x="121790" y="79368"/>
                </a:lnTo>
                <a:lnTo>
                  <a:pt x="112317" y="88596"/>
                </a:lnTo>
                <a:lnTo>
                  <a:pt x="101491" y="95979"/>
                </a:lnTo>
                <a:lnTo>
                  <a:pt x="93372" y="105208"/>
                </a:lnTo>
                <a:lnTo>
                  <a:pt x="85253" y="112591"/>
                </a:lnTo>
                <a:lnTo>
                  <a:pt x="81193" y="121820"/>
                </a:lnTo>
                <a:lnTo>
                  <a:pt x="75780" y="129203"/>
                </a:lnTo>
                <a:lnTo>
                  <a:pt x="74427" y="138432"/>
                </a:lnTo>
                <a:lnTo>
                  <a:pt x="74427" y="145815"/>
                </a:lnTo>
                <a:lnTo>
                  <a:pt x="78487" y="155044"/>
                </a:lnTo>
                <a:lnTo>
                  <a:pt x="81193" y="162427"/>
                </a:lnTo>
                <a:lnTo>
                  <a:pt x="89312" y="169810"/>
                </a:lnTo>
                <a:lnTo>
                  <a:pt x="97432" y="177193"/>
                </a:lnTo>
                <a:lnTo>
                  <a:pt x="108257" y="184576"/>
                </a:lnTo>
                <a:lnTo>
                  <a:pt x="119083" y="191959"/>
                </a:lnTo>
                <a:lnTo>
                  <a:pt x="132615" y="197496"/>
                </a:lnTo>
                <a:lnTo>
                  <a:pt x="146148" y="203034"/>
                </a:lnTo>
                <a:lnTo>
                  <a:pt x="159680" y="210417"/>
                </a:lnTo>
                <a:lnTo>
                  <a:pt x="171859" y="215954"/>
                </a:lnTo>
                <a:lnTo>
                  <a:pt x="184038" y="223337"/>
                </a:lnTo>
                <a:lnTo>
                  <a:pt x="196217" y="227029"/>
                </a:lnTo>
                <a:lnTo>
                  <a:pt x="207043" y="236257"/>
                </a:lnTo>
                <a:lnTo>
                  <a:pt x="215162" y="241795"/>
                </a:lnTo>
                <a:lnTo>
                  <a:pt x="223282" y="249178"/>
                </a:lnTo>
                <a:lnTo>
                  <a:pt x="228694" y="256561"/>
                </a:lnTo>
                <a:lnTo>
                  <a:pt x="231401" y="265789"/>
                </a:lnTo>
                <a:lnTo>
                  <a:pt x="230048" y="275018"/>
                </a:lnTo>
                <a:lnTo>
                  <a:pt x="227341" y="282402"/>
                </a:lnTo>
                <a:lnTo>
                  <a:pt x="221928" y="291630"/>
                </a:lnTo>
                <a:lnTo>
                  <a:pt x="216515" y="300859"/>
                </a:lnTo>
                <a:lnTo>
                  <a:pt x="207043" y="308242"/>
                </a:lnTo>
                <a:lnTo>
                  <a:pt x="197570" y="317471"/>
                </a:lnTo>
                <a:lnTo>
                  <a:pt x="186744" y="326700"/>
                </a:lnTo>
                <a:lnTo>
                  <a:pt x="175919" y="335929"/>
                </a:lnTo>
                <a:lnTo>
                  <a:pt x="163740" y="343312"/>
                </a:lnTo>
                <a:lnTo>
                  <a:pt x="152914" y="352540"/>
                </a:lnTo>
                <a:lnTo>
                  <a:pt x="142088" y="361770"/>
                </a:lnTo>
                <a:lnTo>
                  <a:pt x="131262" y="370998"/>
                </a:lnTo>
                <a:lnTo>
                  <a:pt x="121790" y="378381"/>
                </a:lnTo>
                <a:lnTo>
                  <a:pt x="113670" y="387610"/>
                </a:lnTo>
                <a:lnTo>
                  <a:pt x="105551" y="394993"/>
                </a:lnTo>
                <a:lnTo>
                  <a:pt x="102845" y="404222"/>
                </a:lnTo>
                <a:lnTo>
                  <a:pt x="97432" y="417142"/>
                </a:lnTo>
                <a:lnTo>
                  <a:pt x="100138" y="430062"/>
                </a:lnTo>
                <a:lnTo>
                  <a:pt x="102845" y="435600"/>
                </a:lnTo>
                <a:lnTo>
                  <a:pt x="108257" y="442983"/>
                </a:lnTo>
                <a:lnTo>
                  <a:pt x="113670" y="448520"/>
                </a:lnTo>
                <a:lnTo>
                  <a:pt x="120436" y="457749"/>
                </a:lnTo>
                <a:lnTo>
                  <a:pt x="127203" y="461441"/>
                </a:lnTo>
                <a:lnTo>
                  <a:pt x="133969" y="468824"/>
                </a:lnTo>
                <a:lnTo>
                  <a:pt x="140735" y="478052"/>
                </a:lnTo>
                <a:lnTo>
                  <a:pt x="147501" y="487281"/>
                </a:lnTo>
                <a:lnTo>
                  <a:pt x="152914" y="494664"/>
                </a:lnTo>
                <a:lnTo>
                  <a:pt x="159680" y="503893"/>
                </a:lnTo>
                <a:lnTo>
                  <a:pt x="163740" y="513122"/>
                </a:lnTo>
                <a:lnTo>
                  <a:pt x="169153" y="524196"/>
                </a:lnTo>
                <a:lnTo>
                  <a:pt x="169153" y="533425"/>
                </a:lnTo>
                <a:lnTo>
                  <a:pt x="169153" y="546345"/>
                </a:lnTo>
                <a:lnTo>
                  <a:pt x="166446" y="559266"/>
                </a:lnTo>
                <a:lnTo>
                  <a:pt x="162386" y="570341"/>
                </a:lnTo>
                <a:lnTo>
                  <a:pt x="155620" y="583261"/>
                </a:lnTo>
                <a:lnTo>
                  <a:pt x="150207" y="596181"/>
                </a:lnTo>
                <a:lnTo>
                  <a:pt x="142088" y="607256"/>
                </a:lnTo>
                <a:lnTo>
                  <a:pt x="135322" y="622022"/>
                </a:lnTo>
                <a:lnTo>
                  <a:pt x="125849" y="633096"/>
                </a:lnTo>
                <a:lnTo>
                  <a:pt x="116377" y="646017"/>
                </a:lnTo>
                <a:lnTo>
                  <a:pt x="108257" y="658937"/>
                </a:lnTo>
                <a:lnTo>
                  <a:pt x="102845" y="670012"/>
                </a:lnTo>
                <a:lnTo>
                  <a:pt x="96078" y="681086"/>
                </a:lnTo>
                <a:lnTo>
                  <a:pt x="90666" y="692161"/>
                </a:lnTo>
                <a:lnTo>
                  <a:pt x="87959" y="703236"/>
                </a:lnTo>
                <a:lnTo>
                  <a:pt x="87959" y="716156"/>
                </a:lnTo>
                <a:lnTo>
                  <a:pt x="90666" y="730922"/>
                </a:lnTo>
                <a:lnTo>
                  <a:pt x="101491" y="745688"/>
                </a:lnTo>
                <a:lnTo>
                  <a:pt x="106904" y="753071"/>
                </a:lnTo>
                <a:lnTo>
                  <a:pt x="113670" y="760455"/>
                </a:lnTo>
                <a:lnTo>
                  <a:pt x="120436" y="765991"/>
                </a:lnTo>
                <a:lnTo>
                  <a:pt x="128556" y="773375"/>
                </a:lnTo>
                <a:lnTo>
                  <a:pt x="138028" y="786295"/>
                </a:lnTo>
                <a:lnTo>
                  <a:pt x="146148" y="801061"/>
                </a:lnTo>
                <a:lnTo>
                  <a:pt x="147501" y="806598"/>
                </a:lnTo>
                <a:lnTo>
                  <a:pt x="147501" y="813981"/>
                </a:lnTo>
                <a:lnTo>
                  <a:pt x="143441" y="823210"/>
                </a:lnTo>
                <a:lnTo>
                  <a:pt x="138028" y="832439"/>
                </a:lnTo>
                <a:lnTo>
                  <a:pt x="128556" y="841668"/>
                </a:lnTo>
                <a:lnTo>
                  <a:pt x="119083" y="850897"/>
                </a:lnTo>
                <a:lnTo>
                  <a:pt x="108257" y="861971"/>
                </a:lnTo>
                <a:lnTo>
                  <a:pt x="97432" y="873046"/>
                </a:lnTo>
                <a:lnTo>
                  <a:pt x="85253" y="882274"/>
                </a:lnTo>
                <a:lnTo>
                  <a:pt x="73074" y="895195"/>
                </a:lnTo>
                <a:lnTo>
                  <a:pt x="60895" y="908115"/>
                </a:lnTo>
                <a:lnTo>
                  <a:pt x="48716" y="919190"/>
                </a:lnTo>
                <a:lnTo>
                  <a:pt x="36537" y="930264"/>
                </a:lnTo>
                <a:lnTo>
                  <a:pt x="27064" y="941339"/>
                </a:lnTo>
                <a:lnTo>
                  <a:pt x="16238" y="952414"/>
                </a:lnTo>
                <a:lnTo>
                  <a:pt x="9472" y="963488"/>
                </a:lnTo>
                <a:lnTo>
                  <a:pt x="2706" y="972717"/>
                </a:lnTo>
                <a:lnTo>
                  <a:pt x="1353" y="981946"/>
                </a:lnTo>
                <a:lnTo>
                  <a:pt x="0" y="989329"/>
                </a:lnTo>
                <a:lnTo>
                  <a:pt x="1353" y="998558"/>
                </a:lnTo>
                <a:lnTo>
                  <a:pt x="5413" y="1002249"/>
                </a:lnTo>
                <a:lnTo>
                  <a:pt x="12179" y="1009632"/>
                </a:lnTo>
                <a:lnTo>
                  <a:pt x="21651" y="1011478"/>
                </a:lnTo>
                <a:lnTo>
                  <a:pt x="32477" y="1015170"/>
                </a:lnTo>
                <a:lnTo>
                  <a:pt x="44656" y="1015170"/>
                </a:lnTo>
                <a:lnTo>
                  <a:pt x="59541" y="1017015"/>
                </a:lnTo>
                <a:lnTo>
                  <a:pt x="74427" y="1017015"/>
                </a:lnTo>
                <a:lnTo>
                  <a:pt x="90666" y="1017015"/>
                </a:lnTo>
                <a:lnTo>
                  <a:pt x="106904" y="1013324"/>
                </a:lnTo>
                <a:lnTo>
                  <a:pt x="121790" y="1011478"/>
                </a:lnTo>
                <a:lnTo>
                  <a:pt x="138028" y="1005941"/>
                </a:lnTo>
                <a:lnTo>
                  <a:pt x="154267" y="1002249"/>
                </a:lnTo>
                <a:lnTo>
                  <a:pt x="167799" y="993021"/>
                </a:lnTo>
                <a:lnTo>
                  <a:pt x="179978" y="987483"/>
                </a:lnTo>
                <a:lnTo>
                  <a:pt x="189451" y="980100"/>
                </a:lnTo>
                <a:lnTo>
                  <a:pt x="200277" y="972717"/>
                </a:lnTo>
                <a:lnTo>
                  <a:pt x="204336" y="959797"/>
                </a:lnTo>
                <a:lnTo>
                  <a:pt x="208396" y="948722"/>
                </a:lnTo>
                <a:lnTo>
                  <a:pt x="209749" y="937647"/>
                </a:lnTo>
                <a:lnTo>
                  <a:pt x="209749" y="926573"/>
                </a:lnTo>
                <a:lnTo>
                  <a:pt x="207043" y="913653"/>
                </a:lnTo>
                <a:lnTo>
                  <a:pt x="202983" y="902578"/>
                </a:lnTo>
                <a:lnTo>
                  <a:pt x="198923" y="889657"/>
                </a:lnTo>
                <a:lnTo>
                  <a:pt x="196217" y="880429"/>
                </a:lnTo>
                <a:lnTo>
                  <a:pt x="189451" y="867508"/>
                </a:lnTo>
                <a:lnTo>
                  <a:pt x="184038" y="858280"/>
                </a:lnTo>
                <a:lnTo>
                  <a:pt x="178625" y="849051"/>
                </a:lnTo>
                <a:lnTo>
                  <a:pt x="174565" y="843513"/>
                </a:lnTo>
                <a:lnTo>
                  <a:pt x="166446" y="832439"/>
                </a:lnTo>
                <a:lnTo>
                  <a:pt x="163740" y="828747"/>
                </a:lnTo>
                <a:lnTo>
                  <a:pt x="219222" y="802907"/>
                </a:lnTo>
                <a:lnTo>
                  <a:pt x="178625" y="662629"/>
                </a:lnTo>
                <a:lnTo>
                  <a:pt x="304475" y="561112"/>
                </a:lnTo>
                <a:lnTo>
                  <a:pt x="412733" y="522351"/>
                </a:lnTo>
                <a:lnTo>
                  <a:pt x="410026" y="520505"/>
                </a:lnTo>
                <a:lnTo>
                  <a:pt x="408673" y="518659"/>
                </a:lnTo>
                <a:lnTo>
                  <a:pt x="403260" y="514968"/>
                </a:lnTo>
                <a:lnTo>
                  <a:pt x="396494" y="511276"/>
                </a:lnTo>
                <a:lnTo>
                  <a:pt x="389728" y="505739"/>
                </a:lnTo>
                <a:lnTo>
                  <a:pt x="382962" y="500202"/>
                </a:lnTo>
                <a:lnTo>
                  <a:pt x="376196" y="494664"/>
                </a:lnTo>
                <a:lnTo>
                  <a:pt x="369430" y="489127"/>
                </a:lnTo>
                <a:lnTo>
                  <a:pt x="361310" y="481744"/>
                </a:lnTo>
                <a:lnTo>
                  <a:pt x="354544" y="474361"/>
                </a:lnTo>
                <a:lnTo>
                  <a:pt x="349131" y="466978"/>
                </a:lnTo>
                <a:lnTo>
                  <a:pt x="345072" y="461441"/>
                </a:lnTo>
                <a:lnTo>
                  <a:pt x="342365" y="454057"/>
                </a:lnTo>
                <a:lnTo>
                  <a:pt x="343718" y="448520"/>
                </a:lnTo>
                <a:lnTo>
                  <a:pt x="345072" y="442983"/>
                </a:lnTo>
                <a:lnTo>
                  <a:pt x="350485" y="439292"/>
                </a:lnTo>
                <a:lnTo>
                  <a:pt x="357251" y="433754"/>
                </a:lnTo>
                <a:lnTo>
                  <a:pt x="369430" y="430062"/>
                </a:lnTo>
                <a:lnTo>
                  <a:pt x="381609" y="426371"/>
                </a:lnTo>
                <a:lnTo>
                  <a:pt x="396494" y="424525"/>
                </a:lnTo>
                <a:lnTo>
                  <a:pt x="412733" y="420834"/>
                </a:lnTo>
                <a:lnTo>
                  <a:pt x="430325" y="418988"/>
                </a:lnTo>
                <a:lnTo>
                  <a:pt x="449270" y="417142"/>
                </a:lnTo>
                <a:lnTo>
                  <a:pt x="469568" y="415296"/>
                </a:lnTo>
                <a:lnTo>
                  <a:pt x="488513" y="413450"/>
                </a:lnTo>
                <a:lnTo>
                  <a:pt x="507459" y="409759"/>
                </a:lnTo>
                <a:lnTo>
                  <a:pt x="525051" y="406068"/>
                </a:lnTo>
                <a:lnTo>
                  <a:pt x="543996" y="404222"/>
                </a:lnTo>
                <a:lnTo>
                  <a:pt x="558881" y="398685"/>
                </a:lnTo>
                <a:lnTo>
                  <a:pt x="575120" y="394993"/>
                </a:lnTo>
                <a:lnTo>
                  <a:pt x="587299" y="387610"/>
                </a:lnTo>
                <a:lnTo>
                  <a:pt x="599478" y="382073"/>
                </a:lnTo>
                <a:lnTo>
                  <a:pt x="608950" y="370998"/>
                </a:lnTo>
                <a:lnTo>
                  <a:pt x="618423" y="361770"/>
                </a:lnTo>
                <a:lnTo>
                  <a:pt x="629249" y="350695"/>
                </a:lnTo>
                <a:lnTo>
                  <a:pt x="640075" y="341466"/>
                </a:lnTo>
                <a:lnTo>
                  <a:pt x="650900" y="328545"/>
                </a:lnTo>
                <a:lnTo>
                  <a:pt x="661726" y="319317"/>
                </a:lnTo>
                <a:lnTo>
                  <a:pt x="672552" y="306396"/>
                </a:lnTo>
                <a:lnTo>
                  <a:pt x="684731" y="297167"/>
                </a:lnTo>
                <a:lnTo>
                  <a:pt x="692850" y="284247"/>
                </a:lnTo>
                <a:lnTo>
                  <a:pt x="702323" y="275018"/>
                </a:lnTo>
                <a:lnTo>
                  <a:pt x="709089" y="265789"/>
                </a:lnTo>
                <a:lnTo>
                  <a:pt x="717208" y="258407"/>
                </a:lnTo>
                <a:lnTo>
                  <a:pt x="722621" y="251023"/>
                </a:lnTo>
                <a:lnTo>
                  <a:pt x="726681" y="247332"/>
                </a:lnTo>
                <a:lnTo>
                  <a:pt x="729387" y="245486"/>
                </a:lnTo>
                <a:lnTo>
                  <a:pt x="732094" y="245486"/>
                </a:lnTo>
                <a:close/>
              </a:path>
            </a:pathLst>
          </a:custGeom>
          <a:ln w="15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8481" y="2481160"/>
            <a:ext cx="208396" cy="145815"/>
          </a:xfrm>
          <a:custGeom>
            <a:avLst/>
            <a:gdLst/>
            <a:ahLst/>
            <a:cxnLst/>
            <a:rect l="l" t="t" r="r" b="b"/>
            <a:pathLst>
              <a:path w="208396" h="145815">
                <a:moveTo>
                  <a:pt x="208396" y="145815"/>
                </a:moveTo>
                <a:lnTo>
                  <a:pt x="59541" y="51681"/>
                </a:lnTo>
                <a:lnTo>
                  <a:pt x="0" y="35069"/>
                </a:lnTo>
                <a:lnTo>
                  <a:pt x="1353" y="33223"/>
                </a:lnTo>
                <a:lnTo>
                  <a:pt x="6765" y="25841"/>
                </a:lnTo>
                <a:lnTo>
                  <a:pt x="14885" y="18457"/>
                </a:lnTo>
                <a:lnTo>
                  <a:pt x="25711" y="12920"/>
                </a:lnTo>
                <a:lnTo>
                  <a:pt x="32477" y="7383"/>
                </a:lnTo>
                <a:lnTo>
                  <a:pt x="39243" y="5537"/>
                </a:lnTo>
                <a:lnTo>
                  <a:pt x="46009" y="1845"/>
                </a:lnTo>
                <a:lnTo>
                  <a:pt x="55482" y="1845"/>
                </a:lnTo>
                <a:lnTo>
                  <a:pt x="62248" y="0"/>
                </a:lnTo>
                <a:lnTo>
                  <a:pt x="71721" y="1845"/>
                </a:lnTo>
                <a:lnTo>
                  <a:pt x="81193" y="3691"/>
                </a:lnTo>
                <a:lnTo>
                  <a:pt x="92019" y="9229"/>
                </a:lnTo>
                <a:lnTo>
                  <a:pt x="100138" y="14766"/>
                </a:lnTo>
                <a:lnTo>
                  <a:pt x="110964" y="22149"/>
                </a:lnTo>
                <a:lnTo>
                  <a:pt x="120436" y="31377"/>
                </a:lnTo>
                <a:lnTo>
                  <a:pt x="131262" y="42452"/>
                </a:lnTo>
                <a:lnTo>
                  <a:pt x="139382" y="51681"/>
                </a:lnTo>
                <a:lnTo>
                  <a:pt x="150207" y="62756"/>
                </a:lnTo>
                <a:lnTo>
                  <a:pt x="159680" y="75676"/>
                </a:lnTo>
                <a:lnTo>
                  <a:pt x="169153" y="88597"/>
                </a:lnTo>
                <a:lnTo>
                  <a:pt x="175919" y="97825"/>
                </a:lnTo>
                <a:lnTo>
                  <a:pt x="184038" y="108900"/>
                </a:lnTo>
                <a:lnTo>
                  <a:pt x="190804" y="118128"/>
                </a:lnTo>
                <a:lnTo>
                  <a:pt x="197570" y="127358"/>
                </a:lnTo>
                <a:lnTo>
                  <a:pt x="205690" y="140278"/>
                </a:lnTo>
                <a:lnTo>
                  <a:pt x="208396" y="145815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48481" y="2481160"/>
            <a:ext cx="208396" cy="145815"/>
          </a:xfrm>
          <a:custGeom>
            <a:avLst/>
            <a:gdLst/>
            <a:ahLst/>
            <a:cxnLst/>
            <a:rect l="l" t="t" r="r" b="b"/>
            <a:pathLst>
              <a:path w="208396" h="145815">
                <a:moveTo>
                  <a:pt x="0" y="35069"/>
                </a:moveTo>
                <a:lnTo>
                  <a:pt x="1353" y="33223"/>
                </a:lnTo>
                <a:lnTo>
                  <a:pt x="6765" y="25841"/>
                </a:lnTo>
                <a:lnTo>
                  <a:pt x="14885" y="18457"/>
                </a:lnTo>
                <a:lnTo>
                  <a:pt x="25711" y="12920"/>
                </a:lnTo>
                <a:lnTo>
                  <a:pt x="32477" y="7383"/>
                </a:lnTo>
                <a:lnTo>
                  <a:pt x="39243" y="5537"/>
                </a:lnTo>
                <a:lnTo>
                  <a:pt x="46009" y="1845"/>
                </a:lnTo>
                <a:lnTo>
                  <a:pt x="55482" y="1845"/>
                </a:lnTo>
                <a:lnTo>
                  <a:pt x="62248" y="0"/>
                </a:lnTo>
                <a:lnTo>
                  <a:pt x="71721" y="1845"/>
                </a:lnTo>
                <a:lnTo>
                  <a:pt x="81193" y="3691"/>
                </a:lnTo>
                <a:lnTo>
                  <a:pt x="92019" y="9229"/>
                </a:lnTo>
                <a:lnTo>
                  <a:pt x="100138" y="14766"/>
                </a:lnTo>
                <a:lnTo>
                  <a:pt x="110964" y="22149"/>
                </a:lnTo>
                <a:lnTo>
                  <a:pt x="120436" y="31377"/>
                </a:lnTo>
                <a:lnTo>
                  <a:pt x="131262" y="42452"/>
                </a:lnTo>
                <a:lnTo>
                  <a:pt x="139382" y="51681"/>
                </a:lnTo>
                <a:lnTo>
                  <a:pt x="150207" y="62756"/>
                </a:lnTo>
                <a:lnTo>
                  <a:pt x="159680" y="75676"/>
                </a:lnTo>
                <a:lnTo>
                  <a:pt x="169153" y="88597"/>
                </a:lnTo>
                <a:lnTo>
                  <a:pt x="175919" y="97825"/>
                </a:lnTo>
                <a:lnTo>
                  <a:pt x="184038" y="108900"/>
                </a:lnTo>
                <a:lnTo>
                  <a:pt x="190804" y="118128"/>
                </a:lnTo>
                <a:lnTo>
                  <a:pt x="197570" y="127358"/>
                </a:lnTo>
                <a:lnTo>
                  <a:pt x="205690" y="140278"/>
                </a:lnTo>
                <a:lnTo>
                  <a:pt x="208396" y="145815"/>
                </a:lnTo>
                <a:lnTo>
                  <a:pt x="59541" y="51681"/>
                </a:lnTo>
                <a:lnTo>
                  <a:pt x="0" y="35069"/>
                </a:lnTo>
                <a:close/>
              </a:path>
            </a:pathLst>
          </a:custGeom>
          <a:ln w="16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42408" y="2674965"/>
            <a:ext cx="177272" cy="64601"/>
          </a:xfrm>
          <a:custGeom>
            <a:avLst/>
            <a:gdLst/>
            <a:ahLst/>
            <a:cxnLst/>
            <a:rect l="l" t="t" r="r" b="b"/>
            <a:pathLst>
              <a:path w="177272" h="64601">
                <a:moveTo>
                  <a:pt x="66307" y="64601"/>
                </a:moveTo>
                <a:lnTo>
                  <a:pt x="0" y="38761"/>
                </a:lnTo>
                <a:lnTo>
                  <a:pt x="0" y="31378"/>
                </a:lnTo>
                <a:lnTo>
                  <a:pt x="2706" y="18457"/>
                </a:lnTo>
                <a:lnTo>
                  <a:pt x="8119" y="11074"/>
                </a:lnTo>
                <a:lnTo>
                  <a:pt x="14885" y="5537"/>
                </a:lnTo>
                <a:lnTo>
                  <a:pt x="18945" y="1845"/>
                </a:lnTo>
                <a:lnTo>
                  <a:pt x="25711" y="0"/>
                </a:lnTo>
                <a:lnTo>
                  <a:pt x="31124" y="0"/>
                </a:lnTo>
                <a:lnTo>
                  <a:pt x="40596" y="1845"/>
                </a:lnTo>
                <a:lnTo>
                  <a:pt x="48716" y="1845"/>
                </a:lnTo>
                <a:lnTo>
                  <a:pt x="59541" y="5537"/>
                </a:lnTo>
                <a:lnTo>
                  <a:pt x="69014" y="7383"/>
                </a:lnTo>
                <a:lnTo>
                  <a:pt x="82546" y="12920"/>
                </a:lnTo>
                <a:lnTo>
                  <a:pt x="94725" y="16611"/>
                </a:lnTo>
                <a:lnTo>
                  <a:pt x="106904" y="22149"/>
                </a:lnTo>
                <a:lnTo>
                  <a:pt x="119083" y="27686"/>
                </a:lnTo>
                <a:lnTo>
                  <a:pt x="131262" y="33224"/>
                </a:lnTo>
                <a:lnTo>
                  <a:pt x="142088" y="36915"/>
                </a:lnTo>
                <a:lnTo>
                  <a:pt x="152914" y="42452"/>
                </a:lnTo>
                <a:lnTo>
                  <a:pt x="161033" y="46144"/>
                </a:lnTo>
                <a:lnTo>
                  <a:pt x="169153" y="51681"/>
                </a:lnTo>
                <a:lnTo>
                  <a:pt x="173212" y="51681"/>
                </a:lnTo>
                <a:lnTo>
                  <a:pt x="177272" y="55373"/>
                </a:lnTo>
                <a:lnTo>
                  <a:pt x="175919" y="57218"/>
                </a:lnTo>
                <a:lnTo>
                  <a:pt x="170506" y="55373"/>
                </a:lnTo>
                <a:lnTo>
                  <a:pt x="140735" y="55373"/>
                </a:lnTo>
                <a:lnTo>
                  <a:pt x="131262" y="57218"/>
                </a:lnTo>
                <a:lnTo>
                  <a:pt x="123143" y="57218"/>
                </a:lnTo>
                <a:lnTo>
                  <a:pt x="113670" y="59064"/>
                </a:lnTo>
                <a:lnTo>
                  <a:pt x="102845" y="59064"/>
                </a:lnTo>
                <a:lnTo>
                  <a:pt x="94725" y="60910"/>
                </a:lnTo>
                <a:lnTo>
                  <a:pt x="79840" y="60910"/>
                </a:lnTo>
                <a:lnTo>
                  <a:pt x="69014" y="62755"/>
                </a:lnTo>
                <a:lnTo>
                  <a:pt x="66307" y="64601"/>
                </a:lnTo>
                <a:close/>
              </a:path>
            </a:pathLst>
          </a:custGeom>
          <a:solidFill>
            <a:srgbClr val="7A94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42408" y="2674965"/>
            <a:ext cx="177272" cy="64601"/>
          </a:xfrm>
          <a:custGeom>
            <a:avLst/>
            <a:gdLst/>
            <a:ahLst/>
            <a:cxnLst/>
            <a:rect l="l" t="t" r="r" b="b"/>
            <a:pathLst>
              <a:path w="177272" h="64601">
                <a:moveTo>
                  <a:pt x="0" y="38761"/>
                </a:moveTo>
                <a:lnTo>
                  <a:pt x="0" y="31378"/>
                </a:lnTo>
                <a:lnTo>
                  <a:pt x="2706" y="18457"/>
                </a:lnTo>
                <a:lnTo>
                  <a:pt x="8119" y="11074"/>
                </a:lnTo>
                <a:lnTo>
                  <a:pt x="14885" y="5537"/>
                </a:lnTo>
                <a:lnTo>
                  <a:pt x="18945" y="1845"/>
                </a:lnTo>
                <a:lnTo>
                  <a:pt x="25711" y="0"/>
                </a:lnTo>
                <a:lnTo>
                  <a:pt x="31124" y="0"/>
                </a:lnTo>
                <a:lnTo>
                  <a:pt x="40596" y="1845"/>
                </a:lnTo>
                <a:lnTo>
                  <a:pt x="48716" y="1845"/>
                </a:lnTo>
                <a:lnTo>
                  <a:pt x="59541" y="5537"/>
                </a:lnTo>
                <a:lnTo>
                  <a:pt x="69014" y="7383"/>
                </a:lnTo>
                <a:lnTo>
                  <a:pt x="82546" y="12920"/>
                </a:lnTo>
                <a:lnTo>
                  <a:pt x="94725" y="16611"/>
                </a:lnTo>
                <a:lnTo>
                  <a:pt x="106904" y="22149"/>
                </a:lnTo>
                <a:lnTo>
                  <a:pt x="119083" y="27686"/>
                </a:lnTo>
                <a:lnTo>
                  <a:pt x="131262" y="33224"/>
                </a:lnTo>
                <a:lnTo>
                  <a:pt x="142088" y="36915"/>
                </a:lnTo>
                <a:lnTo>
                  <a:pt x="152914" y="42452"/>
                </a:lnTo>
                <a:lnTo>
                  <a:pt x="161033" y="46144"/>
                </a:lnTo>
                <a:lnTo>
                  <a:pt x="169153" y="51681"/>
                </a:lnTo>
                <a:lnTo>
                  <a:pt x="173212" y="51681"/>
                </a:lnTo>
                <a:lnTo>
                  <a:pt x="177272" y="55373"/>
                </a:lnTo>
                <a:lnTo>
                  <a:pt x="175919" y="57218"/>
                </a:lnTo>
                <a:lnTo>
                  <a:pt x="170506" y="55373"/>
                </a:lnTo>
                <a:lnTo>
                  <a:pt x="165093" y="55373"/>
                </a:lnTo>
                <a:lnTo>
                  <a:pt x="156974" y="55373"/>
                </a:lnTo>
                <a:lnTo>
                  <a:pt x="150207" y="55373"/>
                </a:lnTo>
                <a:lnTo>
                  <a:pt x="140735" y="55373"/>
                </a:lnTo>
                <a:lnTo>
                  <a:pt x="131262" y="57218"/>
                </a:lnTo>
                <a:lnTo>
                  <a:pt x="123143" y="57218"/>
                </a:lnTo>
                <a:lnTo>
                  <a:pt x="113670" y="59064"/>
                </a:lnTo>
                <a:lnTo>
                  <a:pt x="102845" y="59064"/>
                </a:lnTo>
                <a:lnTo>
                  <a:pt x="94725" y="60910"/>
                </a:lnTo>
                <a:lnTo>
                  <a:pt x="86606" y="60910"/>
                </a:lnTo>
                <a:lnTo>
                  <a:pt x="79840" y="60910"/>
                </a:lnTo>
                <a:lnTo>
                  <a:pt x="69014" y="62755"/>
                </a:lnTo>
                <a:lnTo>
                  <a:pt x="66307" y="64601"/>
                </a:lnTo>
                <a:lnTo>
                  <a:pt x="0" y="38761"/>
                </a:lnTo>
                <a:close/>
              </a:path>
            </a:pathLst>
          </a:custGeom>
          <a:ln w="17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3936" y="2918606"/>
            <a:ext cx="3276267" cy="402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3263" y="1521757"/>
            <a:ext cx="6306940" cy="1120402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You have to go to each individual device</a:t>
            </a:r>
            <a:endParaRPr sz="2500" dirty="0">
              <a:latin typeface="Tahoma"/>
              <a:cs typeface="Tahoma"/>
            </a:endParaRPr>
          </a:p>
          <a:p>
            <a:pPr marL="485901" marR="50112">
              <a:lnSpc>
                <a:spcPct val="100585"/>
              </a:lnSpc>
              <a:spcBef>
                <a:spcPts val="380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050" spc="9" dirty="0" smtClean="0">
                <a:latin typeface="Tahoma"/>
                <a:cs typeface="Tahoma"/>
              </a:rPr>
              <a:t>Meticulous records must be kept</a:t>
            </a:r>
            <a:endParaRPr sz="2050" dirty="0">
              <a:latin typeface="Tahoma"/>
              <a:cs typeface="Tahoma"/>
            </a:endParaRPr>
          </a:p>
          <a:p>
            <a:pPr marL="485901" marR="50112">
              <a:lnSpc>
                <a:spcPct val="100585"/>
              </a:lnSpc>
              <a:spcBef>
                <a:spcPts val="516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050" spc="9" dirty="0" smtClean="0">
                <a:latin typeface="Tahoma"/>
                <a:cs typeface="Tahoma"/>
              </a:rPr>
              <a:t>No duplicate IP addresses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30787">
              <a:lnSpc>
                <a:spcPct val="100585"/>
              </a:lnSpc>
              <a:spcBef>
                <a:spcPts val="1383"/>
              </a:spcBef>
            </a:pPr>
            <a:r>
              <a:rPr sz="3300" dirty="0" smtClean="0">
                <a:latin typeface="Tahoma"/>
                <a:cs typeface="Tahoma"/>
              </a:rPr>
              <a:t>Static IP Addressing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683" y="1658152"/>
            <a:ext cx="9518417" cy="5168098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176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b="1" spc="13" dirty="0" smtClean="0">
                <a:latin typeface="Tahoma"/>
                <a:cs typeface="Tahoma"/>
              </a:rPr>
              <a:t>Dynamic Host Configuration Protocol (DHCP)</a:t>
            </a:r>
            <a:endParaRPr sz="25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380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Successor to BOOTP</a:t>
            </a:r>
            <a:endParaRPr sz="2400" dirty="0">
              <a:latin typeface="Tahoma"/>
              <a:cs typeface="Tahoma"/>
            </a:endParaRPr>
          </a:p>
          <a:p>
            <a:pPr marL="485902">
              <a:lnSpc>
                <a:spcPct val="100585"/>
              </a:lnSpc>
              <a:spcBef>
                <a:spcPts val="516"/>
              </a:spcBef>
            </a:pPr>
            <a:r>
              <a:rPr sz="2400" dirty="0" smtClean="0">
                <a:latin typeface="Wingdings"/>
                <a:cs typeface="Wingdings"/>
              </a:rPr>
              <a:t></a:t>
            </a:r>
            <a:r>
              <a:rPr sz="240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Allows host to obtain an IP address quickly and dynamically</a:t>
            </a:r>
            <a:endParaRPr sz="24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409"/>
              </a:spcBef>
            </a:pPr>
            <a:r>
              <a:rPr sz="2400" dirty="0" smtClean="0">
                <a:latin typeface="Wingdings"/>
                <a:cs typeface="Wingdings"/>
              </a:rPr>
              <a:t></a:t>
            </a:r>
            <a:r>
              <a:rPr sz="240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Uses a defined range of IP address</a:t>
            </a:r>
            <a:endParaRPr sz="2400" dirty="0">
              <a:latin typeface="Tahoma"/>
              <a:cs typeface="Tahoma"/>
            </a:endParaRPr>
          </a:p>
          <a:p>
            <a:pPr marL="12700" marR="41760">
              <a:lnSpc>
                <a:spcPct val="100585"/>
              </a:lnSpc>
              <a:spcBef>
                <a:spcPts val="62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b="1" spc="13" dirty="0" smtClean="0">
                <a:latin typeface="Tahoma"/>
                <a:cs typeface="Tahoma"/>
              </a:rPr>
              <a:t>Reverse Address Resolution Protocol (RARP)</a:t>
            </a:r>
            <a:endParaRPr sz="25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539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Binds MAC addresses to IP addresses</a:t>
            </a:r>
            <a:endParaRPr sz="2400" dirty="0">
              <a:latin typeface="Tahoma"/>
              <a:cs typeface="Tahoma"/>
            </a:endParaRPr>
          </a:p>
          <a:p>
            <a:pPr marL="12700" marR="41760">
              <a:lnSpc>
                <a:spcPct val="100585"/>
              </a:lnSpc>
              <a:spcBef>
                <a:spcPts val="62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b="1" spc="15" dirty="0" smtClean="0">
                <a:latin typeface="Tahoma"/>
                <a:cs typeface="Tahoma"/>
              </a:rPr>
              <a:t>BOOTstrap Protocol (BOOTP)</a:t>
            </a:r>
            <a:endParaRPr sz="25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434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</a:t>
            </a:r>
            <a:r>
              <a:rPr sz="2800" spc="-76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Tahoma"/>
                <a:cs typeface="Tahoma"/>
              </a:rPr>
              <a:t>Uses UDP to carry messages</a:t>
            </a:r>
            <a:endParaRPr sz="28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516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Uses broadcast IP datagram</a:t>
            </a:r>
            <a:endParaRPr sz="28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516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MAC address pre-matched to IP address</a:t>
            </a:r>
            <a:endParaRPr sz="2800" dirty="0">
              <a:latin typeface="Tahoma"/>
              <a:cs typeface="Tahoma"/>
            </a:endParaRPr>
          </a:p>
          <a:p>
            <a:pPr marL="485902" marR="41760">
              <a:lnSpc>
                <a:spcPct val="100585"/>
              </a:lnSpc>
              <a:spcBef>
                <a:spcPts val="516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Can contain additional information (default gateway)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19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Dynamic Addressing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0306" y="1318110"/>
            <a:ext cx="4160234" cy="565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621" y="1617190"/>
            <a:ext cx="4175022" cy="5067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DHCP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394" y="1408492"/>
            <a:ext cx="6585394" cy="326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183" y="3449474"/>
            <a:ext cx="6585394" cy="353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21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206368" marR="2991755">
              <a:lnSpc>
                <a:spcPts val="3929"/>
              </a:lnSpc>
              <a:spcBef>
                <a:spcPts val="196"/>
              </a:spcBef>
            </a:pPr>
            <a:r>
              <a:rPr sz="3300" dirty="0" smtClean="0">
                <a:latin typeface="Tahoma"/>
                <a:cs typeface="Tahoma"/>
              </a:rPr>
              <a:t>DHCP – Getting more than the IP Address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Why TCP/IP?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810" y="1548221"/>
            <a:ext cx="8600167" cy="5125629"/>
          </a:xfrm>
          <a:prstGeom prst="rect">
            <a:avLst/>
          </a:prstGeom>
        </p:spPr>
        <p:txBody>
          <a:bodyPr wrap="square" lIns="0" tIns="17462" rIns="0" bIns="0" rtlCol="0">
            <a:noAutofit/>
          </a:bodyPr>
          <a:lstStyle/>
          <a:p>
            <a:pPr marL="12700" marR="34437">
              <a:lnSpc>
                <a:spcPts val="275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800" spc="4" dirty="0" smtClean="0">
                <a:latin typeface="Tahoma"/>
                <a:cs typeface="Tahoma"/>
              </a:rPr>
              <a:t>The de facto standard for computer communications </a:t>
            </a:r>
            <a:r>
              <a:rPr sz="2800" spc="4" dirty="0" smtClean="0">
                <a:latin typeface="Tahoma"/>
                <a:cs typeface="Tahoma"/>
              </a:rPr>
              <a:t>in</a:t>
            </a:r>
            <a:r>
              <a:rPr lang="en-US" sz="2800" spc="4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today’s </a:t>
            </a:r>
            <a:r>
              <a:rPr sz="2800" spc="10" dirty="0" smtClean="0">
                <a:latin typeface="Tahoma"/>
                <a:cs typeface="Tahoma"/>
              </a:rPr>
              <a:t>networked </a:t>
            </a:r>
            <a:r>
              <a:rPr sz="2800" spc="10" dirty="0" smtClean="0">
                <a:latin typeface="Tahoma"/>
                <a:cs typeface="Tahoma"/>
              </a:rPr>
              <a:t>world</a:t>
            </a:r>
            <a:endParaRPr lang="en-US" sz="2800" spc="10" dirty="0" smtClean="0">
              <a:latin typeface="Tahoma"/>
              <a:cs typeface="Tahoma"/>
            </a:endParaRPr>
          </a:p>
          <a:p>
            <a:pPr marL="12700" marR="34437">
              <a:lnSpc>
                <a:spcPts val="2750"/>
              </a:lnSpc>
            </a:pPr>
            <a:endParaRPr sz="2800" dirty="0">
              <a:latin typeface="Tahoma"/>
              <a:cs typeface="Tahoma"/>
            </a:endParaRPr>
          </a:p>
          <a:p>
            <a:pPr marL="12700" marR="34437">
              <a:lnSpc>
                <a:spcPct val="100585"/>
              </a:lnSpc>
              <a:spcBef>
                <a:spcPts val="640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The world’s most popular open system (nonproprietary)</a:t>
            </a:r>
            <a:endParaRPr sz="2500" dirty="0">
              <a:latin typeface="Tahoma"/>
              <a:cs typeface="Tahoma"/>
            </a:endParaRPr>
          </a:p>
          <a:p>
            <a:pPr marL="788226" indent="-302323">
              <a:lnSpc>
                <a:spcPct val="101390"/>
              </a:lnSpc>
              <a:spcBef>
                <a:spcPts val="434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they can be used to communicate across any set of interconnected networks</a:t>
            </a:r>
            <a:endParaRPr sz="2800" dirty="0">
              <a:latin typeface="Tahoma"/>
              <a:cs typeface="Tahoma"/>
            </a:endParaRPr>
          </a:p>
          <a:p>
            <a:pPr marL="485902" marR="34437">
              <a:lnSpc>
                <a:spcPct val="100585"/>
              </a:lnSpc>
              <a:spcBef>
                <a:spcPts val="484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equally well suited for LAN and WAN </a:t>
            </a:r>
            <a:r>
              <a:rPr sz="2800" spc="9" dirty="0" smtClean="0">
                <a:latin typeface="Tahoma"/>
                <a:cs typeface="Tahoma"/>
              </a:rPr>
              <a:t>communications</a:t>
            </a:r>
            <a:endParaRPr lang="en-US" sz="2800" spc="9" dirty="0" smtClean="0">
              <a:latin typeface="Tahoma"/>
              <a:cs typeface="Tahoma"/>
            </a:endParaRPr>
          </a:p>
          <a:p>
            <a:pPr marL="485902" marR="34437">
              <a:lnSpc>
                <a:spcPct val="100585"/>
              </a:lnSpc>
              <a:spcBef>
                <a:spcPts val="484"/>
              </a:spcBef>
            </a:pPr>
            <a:endParaRPr sz="2800" dirty="0">
              <a:latin typeface="Tahoma"/>
              <a:cs typeface="Tahoma"/>
            </a:endParaRPr>
          </a:p>
          <a:p>
            <a:pPr marL="12700" marR="34437">
              <a:lnSpc>
                <a:spcPct val="100585"/>
              </a:lnSpc>
              <a:spcBef>
                <a:spcPts val="62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11" dirty="0" smtClean="0">
                <a:latin typeface="Tahoma"/>
                <a:cs typeface="Tahoma"/>
              </a:rPr>
              <a:t>The “engine” for the Internet!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115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1148" y="1500447"/>
            <a:ext cx="6887094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1148" y="1500447"/>
            <a:ext cx="6887094" cy="44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1148" y="1500447"/>
            <a:ext cx="6887094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21948" y="1562935"/>
            <a:ext cx="228083" cy="228117"/>
          </a:xfrm>
          <a:custGeom>
            <a:avLst/>
            <a:gdLst/>
            <a:ahLst/>
            <a:cxnLst/>
            <a:rect l="l" t="t" r="r" b="b"/>
            <a:pathLst>
              <a:path w="228083" h="228117">
                <a:moveTo>
                  <a:pt x="15142" y="182366"/>
                </a:moveTo>
                <a:lnTo>
                  <a:pt x="30275" y="228117"/>
                </a:lnTo>
                <a:lnTo>
                  <a:pt x="228083" y="228117"/>
                </a:lnTo>
                <a:lnTo>
                  <a:pt x="228083" y="30388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7"/>
                </a:lnTo>
                <a:lnTo>
                  <a:pt x="15142" y="182366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73694" y="1551261"/>
            <a:ext cx="6446996" cy="296899"/>
          </a:xfrm>
          <a:custGeom>
            <a:avLst/>
            <a:gdLst/>
            <a:ahLst/>
            <a:cxnLst/>
            <a:rect l="l" t="t" r="r" b="b"/>
            <a:pathLst>
              <a:path w="6446996" h="296899">
                <a:moveTo>
                  <a:pt x="5829348" y="153892"/>
                </a:moveTo>
                <a:lnTo>
                  <a:pt x="5829494" y="160838"/>
                </a:lnTo>
                <a:lnTo>
                  <a:pt x="5830819" y="175040"/>
                </a:lnTo>
                <a:lnTo>
                  <a:pt x="5833522" y="188070"/>
                </a:lnTo>
                <a:lnTo>
                  <a:pt x="5837604" y="199930"/>
                </a:lnTo>
                <a:lnTo>
                  <a:pt x="5843063" y="210618"/>
                </a:lnTo>
                <a:lnTo>
                  <a:pt x="5849900" y="220135"/>
                </a:lnTo>
                <a:lnTo>
                  <a:pt x="5857492" y="227863"/>
                </a:lnTo>
                <a:lnTo>
                  <a:pt x="5867737" y="235151"/>
                </a:lnTo>
                <a:lnTo>
                  <a:pt x="5866329" y="193703"/>
                </a:lnTo>
                <a:lnTo>
                  <a:pt x="5862434" y="182415"/>
                </a:lnTo>
                <a:lnTo>
                  <a:pt x="5860096" y="169145"/>
                </a:lnTo>
                <a:lnTo>
                  <a:pt x="5859317" y="153892"/>
                </a:lnTo>
                <a:lnTo>
                  <a:pt x="5860087" y="138276"/>
                </a:lnTo>
                <a:lnTo>
                  <a:pt x="5862379" y="124890"/>
                </a:lnTo>
                <a:lnTo>
                  <a:pt x="5866193" y="113632"/>
                </a:lnTo>
                <a:lnTo>
                  <a:pt x="5871530" y="104501"/>
                </a:lnTo>
                <a:lnTo>
                  <a:pt x="5880962" y="95429"/>
                </a:lnTo>
                <a:lnTo>
                  <a:pt x="5892504" y="90115"/>
                </a:lnTo>
                <a:lnTo>
                  <a:pt x="5906317" y="88343"/>
                </a:lnTo>
                <a:lnTo>
                  <a:pt x="5920161" y="90148"/>
                </a:lnTo>
                <a:lnTo>
                  <a:pt x="5931661" y="95535"/>
                </a:lnTo>
                <a:lnTo>
                  <a:pt x="5940879" y="104501"/>
                </a:lnTo>
                <a:lnTo>
                  <a:pt x="5946203" y="113683"/>
                </a:lnTo>
                <a:lnTo>
                  <a:pt x="5949986" y="124956"/>
                </a:lnTo>
                <a:lnTo>
                  <a:pt x="5952255" y="138359"/>
                </a:lnTo>
                <a:lnTo>
                  <a:pt x="5953011" y="153892"/>
                </a:lnTo>
                <a:lnTo>
                  <a:pt x="5952268" y="169057"/>
                </a:lnTo>
                <a:lnTo>
                  <a:pt x="5949986" y="182437"/>
                </a:lnTo>
                <a:lnTo>
                  <a:pt x="5946163" y="193742"/>
                </a:lnTo>
                <a:lnTo>
                  <a:pt x="5942032" y="236568"/>
                </a:lnTo>
                <a:lnTo>
                  <a:pt x="5952648" y="229776"/>
                </a:lnTo>
                <a:lnTo>
                  <a:pt x="5962044" y="220903"/>
                </a:lnTo>
                <a:lnTo>
                  <a:pt x="5965853" y="216211"/>
                </a:lnTo>
                <a:lnTo>
                  <a:pt x="5972019" y="206335"/>
                </a:lnTo>
                <a:lnTo>
                  <a:pt x="5976815" y="195166"/>
                </a:lnTo>
                <a:lnTo>
                  <a:pt x="5980241" y="182702"/>
                </a:lnTo>
                <a:lnTo>
                  <a:pt x="5982296" y="168944"/>
                </a:lnTo>
                <a:lnTo>
                  <a:pt x="5982981" y="153892"/>
                </a:lnTo>
                <a:lnTo>
                  <a:pt x="5982790" y="145805"/>
                </a:lnTo>
                <a:lnTo>
                  <a:pt x="5981381" y="131472"/>
                </a:lnTo>
                <a:lnTo>
                  <a:pt x="5978602" y="118412"/>
                </a:lnTo>
                <a:lnTo>
                  <a:pt x="5974453" y="106627"/>
                </a:lnTo>
                <a:lnTo>
                  <a:pt x="5968933" y="96115"/>
                </a:lnTo>
                <a:lnTo>
                  <a:pt x="5962044" y="86876"/>
                </a:lnTo>
                <a:lnTo>
                  <a:pt x="5954919" y="79817"/>
                </a:lnTo>
                <a:lnTo>
                  <a:pt x="5944595" y="72504"/>
                </a:lnTo>
                <a:lnTo>
                  <a:pt x="5933053" y="67281"/>
                </a:lnTo>
                <a:lnTo>
                  <a:pt x="5920294" y="64147"/>
                </a:lnTo>
                <a:lnTo>
                  <a:pt x="5906317" y="63102"/>
                </a:lnTo>
                <a:lnTo>
                  <a:pt x="5895390" y="63735"/>
                </a:lnTo>
                <a:lnTo>
                  <a:pt x="5882401" y="66406"/>
                </a:lnTo>
                <a:lnTo>
                  <a:pt x="5870592" y="71166"/>
                </a:lnTo>
                <a:lnTo>
                  <a:pt x="5859963" y="78015"/>
                </a:lnTo>
                <a:lnTo>
                  <a:pt x="5850515" y="86953"/>
                </a:lnTo>
                <a:lnTo>
                  <a:pt x="5846664" y="91685"/>
                </a:lnTo>
                <a:lnTo>
                  <a:pt x="5840430" y="101609"/>
                </a:lnTo>
                <a:lnTo>
                  <a:pt x="5835582" y="112791"/>
                </a:lnTo>
                <a:lnTo>
                  <a:pt x="5832118" y="125232"/>
                </a:lnTo>
                <a:lnTo>
                  <a:pt x="5830040" y="138933"/>
                </a:lnTo>
                <a:lnTo>
                  <a:pt x="5829348" y="153892"/>
                </a:lnTo>
                <a:close/>
              </a:path>
              <a:path w="6446996" h="296899">
                <a:moveTo>
                  <a:pt x="5946163" y="193742"/>
                </a:moveTo>
                <a:lnTo>
                  <a:pt x="5940799" y="202971"/>
                </a:lnTo>
                <a:lnTo>
                  <a:pt x="5931516" y="212049"/>
                </a:lnTo>
                <a:lnTo>
                  <a:pt x="5920032" y="217473"/>
                </a:lnTo>
                <a:lnTo>
                  <a:pt x="5906317" y="219282"/>
                </a:lnTo>
                <a:lnTo>
                  <a:pt x="5905789" y="219279"/>
                </a:lnTo>
                <a:lnTo>
                  <a:pt x="5892120" y="217348"/>
                </a:lnTo>
                <a:lnTo>
                  <a:pt x="5880700" y="211810"/>
                </a:lnTo>
                <a:lnTo>
                  <a:pt x="5871530" y="202666"/>
                </a:lnTo>
                <a:lnTo>
                  <a:pt x="5866329" y="193703"/>
                </a:lnTo>
                <a:lnTo>
                  <a:pt x="5867737" y="235151"/>
                </a:lnTo>
                <a:lnTo>
                  <a:pt x="5879290" y="240358"/>
                </a:lnTo>
                <a:lnTo>
                  <a:pt x="5892150" y="243482"/>
                </a:lnTo>
                <a:lnTo>
                  <a:pt x="5906317" y="244523"/>
                </a:lnTo>
                <a:lnTo>
                  <a:pt x="5917140" y="243913"/>
                </a:lnTo>
                <a:lnTo>
                  <a:pt x="5930196" y="241280"/>
                </a:lnTo>
                <a:lnTo>
                  <a:pt x="5942032" y="236568"/>
                </a:lnTo>
                <a:lnTo>
                  <a:pt x="5946163" y="193742"/>
                </a:lnTo>
                <a:close/>
              </a:path>
              <a:path w="6446996" h="296899">
                <a:moveTo>
                  <a:pt x="6043805" y="201359"/>
                </a:moveTo>
                <a:lnTo>
                  <a:pt x="6038521" y="193014"/>
                </a:lnTo>
                <a:lnTo>
                  <a:pt x="6034124" y="181788"/>
                </a:lnTo>
                <a:lnTo>
                  <a:pt x="6031485" y="168770"/>
                </a:lnTo>
                <a:lnTo>
                  <a:pt x="6030606" y="153960"/>
                </a:lnTo>
                <a:lnTo>
                  <a:pt x="6031371" y="140056"/>
                </a:lnTo>
                <a:lnTo>
                  <a:pt x="6033901" y="126868"/>
                </a:lnTo>
                <a:lnTo>
                  <a:pt x="6038200" y="115499"/>
                </a:lnTo>
                <a:lnTo>
                  <a:pt x="6044267" y="105951"/>
                </a:lnTo>
                <a:lnTo>
                  <a:pt x="6055413" y="95826"/>
                </a:lnTo>
                <a:lnTo>
                  <a:pt x="6067044" y="90687"/>
                </a:lnTo>
                <a:lnTo>
                  <a:pt x="6080465" y="88974"/>
                </a:lnTo>
                <a:lnTo>
                  <a:pt x="6085509" y="88974"/>
                </a:lnTo>
                <a:lnTo>
                  <a:pt x="6090758" y="89739"/>
                </a:lnTo>
                <a:lnTo>
                  <a:pt x="6096214" y="91269"/>
                </a:lnTo>
                <a:lnTo>
                  <a:pt x="6101669" y="92800"/>
                </a:lnTo>
                <a:lnTo>
                  <a:pt x="6106402" y="94585"/>
                </a:lnTo>
                <a:lnTo>
                  <a:pt x="6110415" y="96626"/>
                </a:lnTo>
                <a:lnTo>
                  <a:pt x="6115044" y="98972"/>
                </a:lnTo>
                <a:lnTo>
                  <a:pt x="6118981" y="101268"/>
                </a:lnTo>
                <a:lnTo>
                  <a:pt x="6122224" y="103512"/>
                </a:lnTo>
                <a:lnTo>
                  <a:pt x="6125465" y="105757"/>
                </a:lnTo>
                <a:lnTo>
                  <a:pt x="6128117" y="107748"/>
                </a:lnTo>
                <a:lnTo>
                  <a:pt x="6131872" y="109482"/>
                </a:lnTo>
                <a:lnTo>
                  <a:pt x="6131872" y="76984"/>
                </a:lnTo>
                <a:lnTo>
                  <a:pt x="6124985" y="73491"/>
                </a:lnTo>
                <a:lnTo>
                  <a:pt x="6117145" y="70410"/>
                </a:lnTo>
                <a:lnTo>
                  <a:pt x="6108355" y="67739"/>
                </a:lnTo>
                <a:lnTo>
                  <a:pt x="6093798" y="64577"/>
                </a:lnTo>
                <a:lnTo>
                  <a:pt x="6080983" y="63733"/>
                </a:lnTo>
                <a:lnTo>
                  <a:pt x="6072936" y="64067"/>
                </a:lnTo>
                <a:lnTo>
                  <a:pt x="6060324" y="66050"/>
                </a:lnTo>
                <a:lnTo>
                  <a:pt x="6048367" y="69814"/>
                </a:lnTo>
                <a:lnTo>
                  <a:pt x="6032269" y="78724"/>
                </a:lnTo>
                <a:lnTo>
                  <a:pt x="6022996" y="87135"/>
                </a:lnTo>
                <a:lnTo>
                  <a:pt x="6018910" y="92078"/>
                </a:lnTo>
                <a:lnTo>
                  <a:pt x="6012182" y="102647"/>
                </a:lnTo>
                <a:lnTo>
                  <a:pt x="6006730" y="114852"/>
                </a:lnTo>
                <a:lnTo>
                  <a:pt x="6003146" y="127447"/>
                </a:lnTo>
                <a:lnTo>
                  <a:pt x="6001264" y="140070"/>
                </a:lnTo>
                <a:lnTo>
                  <a:pt x="6000636" y="153960"/>
                </a:lnTo>
                <a:lnTo>
                  <a:pt x="6000651" y="156201"/>
                </a:lnTo>
                <a:lnTo>
                  <a:pt x="6001423" y="169862"/>
                </a:lnTo>
                <a:lnTo>
                  <a:pt x="6003373" y="182332"/>
                </a:lnTo>
                <a:lnTo>
                  <a:pt x="6006499" y="193612"/>
                </a:lnTo>
                <a:lnTo>
                  <a:pt x="6009272" y="200668"/>
                </a:lnTo>
                <a:lnTo>
                  <a:pt x="6015402" y="211998"/>
                </a:lnTo>
                <a:lnTo>
                  <a:pt x="6022996" y="221560"/>
                </a:lnTo>
                <a:lnTo>
                  <a:pt x="6036784" y="232551"/>
                </a:lnTo>
                <a:lnTo>
                  <a:pt x="6048443" y="238109"/>
                </a:lnTo>
                <a:lnTo>
                  <a:pt x="6055415" y="240337"/>
                </a:lnTo>
                <a:lnTo>
                  <a:pt x="6067765" y="242767"/>
                </a:lnTo>
                <a:lnTo>
                  <a:pt x="6080983" y="243577"/>
                </a:lnTo>
                <a:lnTo>
                  <a:pt x="6087151" y="243577"/>
                </a:lnTo>
                <a:lnTo>
                  <a:pt x="6092190" y="243192"/>
                </a:lnTo>
                <a:lnTo>
                  <a:pt x="6096096" y="242421"/>
                </a:lnTo>
                <a:lnTo>
                  <a:pt x="6100003" y="241650"/>
                </a:lnTo>
                <a:lnTo>
                  <a:pt x="6104423" y="240546"/>
                </a:lnTo>
                <a:lnTo>
                  <a:pt x="6109355" y="239110"/>
                </a:lnTo>
                <a:lnTo>
                  <a:pt x="6112852" y="238183"/>
                </a:lnTo>
                <a:lnTo>
                  <a:pt x="6116759" y="236769"/>
                </a:lnTo>
                <a:lnTo>
                  <a:pt x="6121077" y="234871"/>
                </a:lnTo>
                <a:lnTo>
                  <a:pt x="6125395" y="232971"/>
                </a:lnTo>
                <a:lnTo>
                  <a:pt x="6128994" y="231353"/>
                </a:lnTo>
                <a:lnTo>
                  <a:pt x="6131872" y="230019"/>
                </a:lnTo>
                <a:lnTo>
                  <a:pt x="6131872" y="197511"/>
                </a:lnTo>
                <a:lnTo>
                  <a:pt x="6128851" y="198717"/>
                </a:lnTo>
                <a:lnTo>
                  <a:pt x="6118805" y="206352"/>
                </a:lnTo>
                <a:lnTo>
                  <a:pt x="6107483" y="212517"/>
                </a:lnTo>
                <a:lnTo>
                  <a:pt x="6105400" y="213421"/>
                </a:lnTo>
                <a:lnTo>
                  <a:pt x="6093227" y="217107"/>
                </a:lnTo>
                <a:lnTo>
                  <a:pt x="6080465" y="218335"/>
                </a:lnTo>
                <a:lnTo>
                  <a:pt x="6077827" y="218280"/>
                </a:lnTo>
                <a:lnTo>
                  <a:pt x="6064457" y="215995"/>
                </a:lnTo>
                <a:lnTo>
                  <a:pt x="6053117" y="210355"/>
                </a:lnTo>
                <a:lnTo>
                  <a:pt x="6043805" y="201359"/>
                </a:lnTo>
                <a:close/>
              </a:path>
              <a:path w="6446996" h="296899">
                <a:moveTo>
                  <a:pt x="6146203" y="153892"/>
                </a:moveTo>
                <a:lnTo>
                  <a:pt x="6146349" y="160838"/>
                </a:lnTo>
                <a:lnTo>
                  <a:pt x="6147674" y="175040"/>
                </a:lnTo>
                <a:lnTo>
                  <a:pt x="6150377" y="188070"/>
                </a:lnTo>
                <a:lnTo>
                  <a:pt x="6154458" y="199930"/>
                </a:lnTo>
                <a:lnTo>
                  <a:pt x="6159917" y="210618"/>
                </a:lnTo>
                <a:lnTo>
                  <a:pt x="6166755" y="220135"/>
                </a:lnTo>
                <a:lnTo>
                  <a:pt x="6174346" y="227862"/>
                </a:lnTo>
                <a:lnTo>
                  <a:pt x="6184591" y="235151"/>
                </a:lnTo>
                <a:lnTo>
                  <a:pt x="6183184" y="193703"/>
                </a:lnTo>
                <a:lnTo>
                  <a:pt x="6179289" y="182416"/>
                </a:lnTo>
                <a:lnTo>
                  <a:pt x="6176951" y="169145"/>
                </a:lnTo>
                <a:lnTo>
                  <a:pt x="6176172" y="153892"/>
                </a:lnTo>
                <a:lnTo>
                  <a:pt x="6176942" y="138277"/>
                </a:lnTo>
                <a:lnTo>
                  <a:pt x="6179235" y="124890"/>
                </a:lnTo>
                <a:lnTo>
                  <a:pt x="6183048" y="113632"/>
                </a:lnTo>
                <a:lnTo>
                  <a:pt x="6188383" y="104501"/>
                </a:lnTo>
                <a:lnTo>
                  <a:pt x="6197817" y="95429"/>
                </a:lnTo>
                <a:lnTo>
                  <a:pt x="6209358" y="90115"/>
                </a:lnTo>
                <a:lnTo>
                  <a:pt x="6223171" y="88343"/>
                </a:lnTo>
                <a:lnTo>
                  <a:pt x="6237014" y="90148"/>
                </a:lnTo>
                <a:lnTo>
                  <a:pt x="6248514" y="95535"/>
                </a:lnTo>
                <a:lnTo>
                  <a:pt x="6257733" y="104501"/>
                </a:lnTo>
                <a:lnTo>
                  <a:pt x="6263057" y="113683"/>
                </a:lnTo>
                <a:lnTo>
                  <a:pt x="6266839" y="124956"/>
                </a:lnTo>
                <a:lnTo>
                  <a:pt x="6269109" y="138359"/>
                </a:lnTo>
                <a:lnTo>
                  <a:pt x="6269865" y="153892"/>
                </a:lnTo>
                <a:lnTo>
                  <a:pt x="6269122" y="169057"/>
                </a:lnTo>
                <a:lnTo>
                  <a:pt x="6266839" y="182437"/>
                </a:lnTo>
                <a:lnTo>
                  <a:pt x="6263017" y="193742"/>
                </a:lnTo>
                <a:lnTo>
                  <a:pt x="6258886" y="236568"/>
                </a:lnTo>
                <a:lnTo>
                  <a:pt x="6269502" y="229776"/>
                </a:lnTo>
                <a:lnTo>
                  <a:pt x="6278899" y="220903"/>
                </a:lnTo>
                <a:lnTo>
                  <a:pt x="6282707" y="216211"/>
                </a:lnTo>
                <a:lnTo>
                  <a:pt x="6288873" y="206335"/>
                </a:lnTo>
                <a:lnTo>
                  <a:pt x="6293669" y="195166"/>
                </a:lnTo>
                <a:lnTo>
                  <a:pt x="6297094" y="182702"/>
                </a:lnTo>
                <a:lnTo>
                  <a:pt x="6299149" y="168944"/>
                </a:lnTo>
                <a:lnTo>
                  <a:pt x="6299835" y="153892"/>
                </a:lnTo>
                <a:lnTo>
                  <a:pt x="6299643" y="145805"/>
                </a:lnTo>
                <a:lnTo>
                  <a:pt x="6298234" y="131472"/>
                </a:lnTo>
                <a:lnTo>
                  <a:pt x="6295456" y="118413"/>
                </a:lnTo>
                <a:lnTo>
                  <a:pt x="6291307" y="106627"/>
                </a:lnTo>
                <a:lnTo>
                  <a:pt x="6285788" y="96115"/>
                </a:lnTo>
                <a:lnTo>
                  <a:pt x="6278899" y="86876"/>
                </a:lnTo>
                <a:lnTo>
                  <a:pt x="6271773" y="79816"/>
                </a:lnTo>
                <a:lnTo>
                  <a:pt x="6261448" y="72504"/>
                </a:lnTo>
                <a:lnTo>
                  <a:pt x="6249907" y="67280"/>
                </a:lnTo>
                <a:lnTo>
                  <a:pt x="6237148" y="64147"/>
                </a:lnTo>
                <a:lnTo>
                  <a:pt x="6223171" y="63102"/>
                </a:lnTo>
                <a:lnTo>
                  <a:pt x="6212244" y="63735"/>
                </a:lnTo>
                <a:lnTo>
                  <a:pt x="6199255" y="66406"/>
                </a:lnTo>
                <a:lnTo>
                  <a:pt x="6187446" y="71166"/>
                </a:lnTo>
                <a:lnTo>
                  <a:pt x="6176817" y="78015"/>
                </a:lnTo>
                <a:lnTo>
                  <a:pt x="6167368" y="86953"/>
                </a:lnTo>
                <a:lnTo>
                  <a:pt x="6163518" y="91685"/>
                </a:lnTo>
                <a:lnTo>
                  <a:pt x="6157284" y="101608"/>
                </a:lnTo>
                <a:lnTo>
                  <a:pt x="6152436" y="112791"/>
                </a:lnTo>
                <a:lnTo>
                  <a:pt x="6148973" y="125232"/>
                </a:lnTo>
                <a:lnTo>
                  <a:pt x="6146895" y="138933"/>
                </a:lnTo>
                <a:lnTo>
                  <a:pt x="6146203" y="153892"/>
                </a:lnTo>
                <a:close/>
              </a:path>
              <a:path w="6446996" h="296899">
                <a:moveTo>
                  <a:pt x="6263017" y="193742"/>
                </a:moveTo>
                <a:lnTo>
                  <a:pt x="6257654" y="202971"/>
                </a:lnTo>
                <a:lnTo>
                  <a:pt x="6248369" y="212050"/>
                </a:lnTo>
                <a:lnTo>
                  <a:pt x="6236885" y="217474"/>
                </a:lnTo>
                <a:lnTo>
                  <a:pt x="6223171" y="219282"/>
                </a:lnTo>
                <a:lnTo>
                  <a:pt x="6222643" y="219279"/>
                </a:lnTo>
                <a:lnTo>
                  <a:pt x="6208974" y="217348"/>
                </a:lnTo>
                <a:lnTo>
                  <a:pt x="6197554" y="211810"/>
                </a:lnTo>
                <a:lnTo>
                  <a:pt x="6188383" y="202666"/>
                </a:lnTo>
                <a:lnTo>
                  <a:pt x="6183184" y="193703"/>
                </a:lnTo>
                <a:lnTo>
                  <a:pt x="6184591" y="235151"/>
                </a:lnTo>
                <a:lnTo>
                  <a:pt x="6196143" y="240358"/>
                </a:lnTo>
                <a:lnTo>
                  <a:pt x="6209003" y="243481"/>
                </a:lnTo>
                <a:lnTo>
                  <a:pt x="6223171" y="244523"/>
                </a:lnTo>
                <a:lnTo>
                  <a:pt x="6233995" y="243913"/>
                </a:lnTo>
                <a:lnTo>
                  <a:pt x="6247050" y="241280"/>
                </a:lnTo>
                <a:lnTo>
                  <a:pt x="6258886" y="236568"/>
                </a:lnTo>
                <a:lnTo>
                  <a:pt x="6263017" y="193742"/>
                </a:lnTo>
                <a:close/>
              </a:path>
              <a:path w="6446996" h="296899">
                <a:moveTo>
                  <a:pt x="6330426" y="0"/>
                </a:moveTo>
                <a:lnTo>
                  <a:pt x="6330426" y="239791"/>
                </a:lnTo>
                <a:lnTo>
                  <a:pt x="6359450" y="239791"/>
                </a:lnTo>
                <a:lnTo>
                  <a:pt x="6359450" y="0"/>
                </a:lnTo>
                <a:lnTo>
                  <a:pt x="6330426" y="0"/>
                </a:lnTo>
                <a:close/>
              </a:path>
              <a:path w="6446996" h="296899">
                <a:moveTo>
                  <a:pt x="6410087" y="195934"/>
                </a:moveTo>
                <a:lnTo>
                  <a:pt x="6410087" y="239791"/>
                </a:lnTo>
                <a:lnTo>
                  <a:pt x="6446996" y="239791"/>
                </a:lnTo>
                <a:lnTo>
                  <a:pt x="6446996" y="195934"/>
                </a:lnTo>
                <a:lnTo>
                  <a:pt x="6410087" y="195934"/>
                </a:lnTo>
                <a:close/>
              </a:path>
              <a:path w="6446996" h="296899">
                <a:moveTo>
                  <a:pt x="5761708" y="237663"/>
                </a:moveTo>
                <a:lnTo>
                  <a:pt x="5773753" y="241862"/>
                </a:lnTo>
                <a:lnTo>
                  <a:pt x="5787981" y="243262"/>
                </a:lnTo>
                <a:lnTo>
                  <a:pt x="5792706" y="243262"/>
                </a:lnTo>
                <a:lnTo>
                  <a:pt x="5797871" y="242826"/>
                </a:lnTo>
                <a:lnTo>
                  <a:pt x="5803473" y="241955"/>
                </a:lnTo>
                <a:lnTo>
                  <a:pt x="5809076" y="241084"/>
                </a:lnTo>
                <a:lnTo>
                  <a:pt x="5814602" y="239877"/>
                </a:lnTo>
                <a:lnTo>
                  <a:pt x="5820050" y="238335"/>
                </a:lnTo>
                <a:lnTo>
                  <a:pt x="5820050" y="212341"/>
                </a:lnTo>
                <a:lnTo>
                  <a:pt x="5816403" y="213287"/>
                </a:lnTo>
                <a:lnTo>
                  <a:pt x="5813219" y="214471"/>
                </a:lnTo>
                <a:lnTo>
                  <a:pt x="5808802" y="215889"/>
                </a:lnTo>
                <a:lnTo>
                  <a:pt x="5804386" y="217310"/>
                </a:lnTo>
                <a:lnTo>
                  <a:pt x="5799814" y="218020"/>
                </a:lnTo>
                <a:lnTo>
                  <a:pt x="5788412" y="218020"/>
                </a:lnTo>
                <a:lnTo>
                  <a:pt x="5783121" y="217121"/>
                </a:lnTo>
                <a:lnTo>
                  <a:pt x="5779217" y="215325"/>
                </a:lnTo>
                <a:lnTo>
                  <a:pt x="5775313" y="213530"/>
                </a:lnTo>
                <a:lnTo>
                  <a:pt x="5772489" y="210837"/>
                </a:lnTo>
                <a:lnTo>
                  <a:pt x="5770744" y="207248"/>
                </a:lnTo>
                <a:lnTo>
                  <a:pt x="5768690" y="203142"/>
                </a:lnTo>
                <a:lnTo>
                  <a:pt x="5767509" y="198730"/>
                </a:lnTo>
                <a:lnTo>
                  <a:pt x="5767199" y="194011"/>
                </a:lnTo>
                <a:lnTo>
                  <a:pt x="5766890" y="189292"/>
                </a:lnTo>
                <a:lnTo>
                  <a:pt x="5766737" y="182572"/>
                </a:lnTo>
                <a:lnTo>
                  <a:pt x="5766737" y="92129"/>
                </a:lnTo>
                <a:lnTo>
                  <a:pt x="5820050" y="92129"/>
                </a:lnTo>
                <a:lnTo>
                  <a:pt x="5820050" y="67835"/>
                </a:lnTo>
                <a:lnTo>
                  <a:pt x="5766737" y="67835"/>
                </a:lnTo>
                <a:lnTo>
                  <a:pt x="5766737" y="18299"/>
                </a:lnTo>
                <a:lnTo>
                  <a:pt x="5737713" y="18299"/>
                </a:lnTo>
                <a:lnTo>
                  <a:pt x="5737713" y="67835"/>
                </a:lnTo>
                <a:lnTo>
                  <a:pt x="5718154" y="67835"/>
                </a:lnTo>
                <a:lnTo>
                  <a:pt x="5718154" y="92129"/>
                </a:lnTo>
                <a:lnTo>
                  <a:pt x="5737713" y="92129"/>
                </a:lnTo>
                <a:lnTo>
                  <a:pt x="5737713" y="187297"/>
                </a:lnTo>
                <a:lnTo>
                  <a:pt x="5737990" y="195364"/>
                </a:lnTo>
                <a:lnTo>
                  <a:pt x="5740161" y="209383"/>
                </a:lnTo>
                <a:lnTo>
                  <a:pt x="5744488" y="220864"/>
                </a:lnTo>
                <a:lnTo>
                  <a:pt x="5750974" y="229807"/>
                </a:lnTo>
                <a:lnTo>
                  <a:pt x="5751845" y="230666"/>
                </a:lnTo>
                <a:lnTo>
                  <a:pt x="5761708" y="237663"/>
                </a:lnTo>
                <a:close/>
              </a:path>
              <a:path w="6446996" h="296899">
                <a:moveTo>
                  <a:pt x="2885392" y="155761"/>
                </a:moveTo>
                <a:lnTo>
                  <a:pt x="2885938" y="169424"/>
                </a:lnTo>
                <a:lnTo>
                  <a:pt x="2887484" y="182008"/>
                </a:lnTo>
                <a:lnTo>
                  <a:pt x="2890029" y="193513"/>
                </a:lnTo>
                <a:lnTo>
                  <a:pt x="2891832" y="199374"/>
                </a:lnTo>
                <a:lnTo>
                  <a:pt x="2896851" y="211376"/>
                </a:lnTo>
                <a:lnTo>
                  <a:pt x="2903166" y="221594"/>
                </a:lnTo>
                <a:lnTo>
                  <a:pt x="2912866" y="231850"/>
                </a:lnTo>
                <a:lnTo>
                  <a:pt x="2923494" y="238676"/>
                </a:lnTo>
                <a:lnTo>
                  <a:pt x="2936627" y="243199"/>
                </a:lnTo>
                <a:lnTo>
                  <a:pt x="2949539" y="244523"/>
                </a:lnTo>
                <a:lnTo>
                  <a:pt x="2955415" y="244523"/>
                </a:lnTo>
                <a:lnTo>
                  <a:pt x="2960568" y="243984"/>
                </a:lnTo>
                <a:lnTo>
                  <a:pt x="2964997" y="242906"/>
                </a:lnTo>
                <a:lnTo>
                  <a:pt x="2969427" y="241828"/>
                </a:lnTo>
                <a:lnTo>
                  <a:pt x="2973705" y="240313"/>
                </a:lnTo>
                <a:lnTo>
                  <a:pt x="2977828" y="238361"/>
                </a:lnTo>
                <a:lnTo>
                  <a:pt x="2982258" y="236306"/>
                </a:lnTo>
                <a:lnTo>
                  <a:pt x="2986121" y="234047"/>
                </a:lnTo>
                <a:lnTo>
                  <a:pt x="2989419" y="231580"/>
                </a:lnTo>
                <a:lnTo>
                  <a:pt x="2992718" y="229113"/>
                </a:lnTo>
                <a:lnTo>
                  <a:pt x="2996633" y="225979"/>
                </a:lnTo>
                <a:lnTo>
                  <a:pt x="3001168" y="222181"/>
                </a:lnTo>
                <a:lnTo>
                  <a:pt x="3001168" y="239791"/>
                </a:lnTo>
                <a:lnTo>
                  <a:pt x="3030190" y="239791"/>
                </a:lnTo>
                <a:lnTo>
                  <a:pt x="3030190" y="0"/>
                </a:lnTo>
                <a:lnTo>
                  <a:pt x="3001168" y="0"/>
                </a:lnTo>
                <a:lnTo>
                  <a:pt x="3001168" y="74811"/>
                </a:lnTo>
                <a:lnTo>
                  <a:pt x="2994056" y="70805"/>
                </a:lnTo>
                <a:lnTo>
                  <a:pt x="2987307" y="67852"/>
                </a:lnTo>
                <a:lnTo>
                  <a:pt x="2980918" y="65952"/>
                </a:lnTo>
                <a:lnTo>
                  <a:pt x="2974531" y="64052"/>
                </a:lnTo>
                <a:lnTo>
                  <a:pt x="2967009" y="63102"/>
                </a:lnTo>
                <a:lnTo>
                  <a:pt x="2958353" y="63102"/>
                </a:lnTo>
                <a:lnTo>
                  <a:pt x="2963134" y="89921"/>
                </a:lnTo>
                <a:lnTo>
                  <a:pt x="2969835" y="89921"/>
                </a:lnTo>
                <a:lnTo>
                  <a:pt x="2976045" y="90564"/>
                </a:lnTo>
                <a:lnTo>
                  <a:pt x="2981764" y="91854"/>
                </a:lnTo>
                <a:lnTo>
                  <a:pt x="2987484" y="93141"/>
                </a:lnTo>
                <a:lnTo>
                  <a:pt x="2993952" y="95473"/>
                </a:lnTo>
                <a:lnTo>
                  <a:pt x="3001168" y="98845"/>
                </a:lnTo>
                <a:lnTo>
                  <a:pt x="3001168" y="197841"/>
                </a:lnTo>
                <a:lnTo>
                  <a:pt x="2990394" y="205912"/>
                </a:lnTo>
                <a:lnTo>
                  <a:pt x="2979369" y="211877"/>
                </a:lnTo>
                <a:lnTo>
                  <a:pt x="2971638" y="215341"/>
                </a:lnTo>
                <a:lnTo>
                  <a:pt x="2963960" y="217073"/>
                </a:lnTo>
                <a:lnTo>
                  <a:pt x="2956332" y="217073"/>
                </a:lnTo>
                <a:lnTo>
                  <a:pt x="2945342" y="215845"/>
                </a:lnTo>
                <a:lnTo>
                  <a:pt x="2933684" y="210535"/>
                </a:lnTo>
                <a:lnTo>
                  <a:pt x="2925100" y="201027"/>
                </a:lnTo>
                <a:lnTo>
                  <a:pt x="2921676" y="194237"/>
                </a:lnTo>
                <a:lnTo>
                  <a:pt x="2918167" y="183113"/>
                </a:lnTo>
                <a:lnTo>
                  <a:pt x="2916062" y="169942"/>
                </a:lnTo>
                <a:lnTo>
                  <a:pt x="2915361" y="154725"/>
                </a:lnTo>
                <a:lnTo>
                  <a:pt x="2916059" y="140763"/>
                </a:lnTo>
                <a:lnTo>
                  <a:pt x="2918402" y="127441"/>
                </a:lnTo>
                <a:lnTo>
                  <a:pt x="2922396" y="116047"/>
                </a:lnTo>
                <a:lnTo>
                  <a:pt x="2928039" y="106582"/>
                </a:lnTo>
                <a:lnTo>
                  <a:pt x="2930293" y="69489"/>
                </a:lnTo>
                <a:lnTo>
                  <a:pt x="2927181" y="71070"/>
                </a:lnTo>
                <a:lnTo>
                  <a:pt x="2916571" y="78148"/>
                </a:lnTo>
                <a:lnTo>
                  <a:pt x="2907493" y="87106"/>
                </a:lnTo>
                <a:lnTo>
                  <a:pt x="2902916" y="93064"/>
                </a:lnTo>
                <a:lnTo>
                  <a:pt x="2896431" y="103888"/>
                </a:lnTo>
                <a:lnTo>
                  <a:pt x="2891265" y="115958"/>
                </a:lnTo>
                <a:lnTo>
                  <a:pt x="2887808" y="128602"/>
                </a:lnTo>
                <a:lnTo>
                  <a:pt x="2885995" y="141236"/>
                </a:lnTo>
                <a:lnTo>
                  <a:pt x="2885391" y="155119"/>
                </a:lnTo>
                <a:lnTo>
                  <a:pt x="2885392" y="155761"/>
                </a:lnTo>
                <a:close/>
              </a:path>
              <a:path w="6446996" h="296899">
                <a:moveTo>
                  <a:pt x="2711023" y="155761"/>
                </a:moveTo>
                <a:lnTo>
                  <a:pt x="2711568" y="169424"/>
                </a:lnTo>
                <a:lnTo>
                  <a:pt x="2713113" y="182008"/>
                </a:lnTo>
                <a:lnTo>
                  <a:pt x="2715660" y="193513"/>
                </a:lnTo>
                <a:lnTo>
                  <a:pt x="2717462" y="199374"/>
                </a:lnTo>
                <a:lnTo>
                  <a:pt x="2722481" y="211375"/>
                </a:lnTo>
                <a:lnTo>
                  <a:pt x="2728795" y="221594"/>
                </a:lnTo>
                <a:lnTo>
                  <a:pt x="2738496" y="231850"/>
                </a:lnTo>
                <a:lnTo>
                  <a:pt x="2749124" y="238676"/>
                </a:lnTo>
                <a:lnTo>
                  <a:pt x="2762256" y="243199"/>
                </a:lnTo>
                <a:lnTo>
                  <a:pt x="2775169" y="244523"/>
                </a:lnTo>
                <a:lnTo>
                  <a:pt x="2781046" y="244523"/>
                </a:lnTo>
                <a:lnTo>
                  <a:pt x="2786198" y="243984"/>
                </a:lnTo>
                <a:lnTo>
                  <a:pt x="2790628" y="242906"/>
                </a:lnTo>
                <a:lnTo>
                  <a:pt x="2795057" y="241828"/>
                </a:lnTo>
                <a:lnTo>
                  <a:pt x="2799334" y="240313"/>
                </a:lnTo>
                <a:lnTo>
                  <a:pt x="2803458" y="238361"/>
                </a:lnTo>
                <a:lnTo>
                  <a:pt x="2807888" y="236306"/>
                </a:lnTo>
                <a:lnTo>
                  <a:pt x="2811752" y="234047"/>
                </a:lnTo>
                <a:lnTo>
                  <a:pt x="2815048" y="231580"/>
                </a:lnTo>
                <a:lnTo>
                  <a:pt x="2818347" y="229113"/>
                </a:lnTo>
                <a:lnTo>
                  <a:pt x="2822263" y="225979"/>
                </a:lnTo>
                <a:lnTo>
                  <a:pt x="2826797" y="222181"/>
                </a:lnTo>
                <a:lnTo>
                  <a:pt x="2826797" y="239791"/>
                </a:lnTo>
                <a:lnTo>
                  <a:pt x="2855821" y="239791"/>
                </a:lnTo>
                <a:lnTo>
                  <a:pt x="2855821" y="0"/>
                </a:lnTo>
                <a:lnTo>
                  <a:pt x="2826797" y="0"/>
                </a:lnTo>
                <a:lnTo>
                  <a:pt x="2826797" y="74811"/>
                </a:lnTo>
                <a:lnTo>
                  <a:pt x="2819687" y="70805"/>
                </a:lnTo>
                <a:lnTo>
                  <a:pt x="2812936" y="67852"/>
                </a:lnTo>
                <a:lnTo>
                  <a:pt x="2806548" y="65952"/>
                </a:lnTo>
                <a:lnTo>
                  <a:pt x="2800160" y="64052"/>
                </a:lnTo>
                <a:lnTo>
                  <a:pt x="2792638" y="63102"/>
                </a:lnTo>
                <a:lnTo>
                  <a:pt x="2783983" y="63102"/>
                </a:lnTo>
                <a:lnTo>
                  <a:pt x="2788765" y="89921"/>
                </a:lnTo>
                <a:lnTo>
                  <a:pt x="2795464" y="89921"/>
                </a:lnTo>
                <a:lnTo>
                  <a:pt x="2801674" y="90564"/>
                </a:lnTo>
                <a:lnTo>
                  <a:pt x="2807394" y="91854"/>
                </a:lnTo>
                <a:lnTo>
                  <a:pt x="2813113" y="93141"/>
                </a:lnTo>
                <a:lnTo>
                  <a:pt x="2819581" y="95473"/>
                </a:lnTo>
                <a:lnTo>
                  <a:pt x="2826797" y="98845"/>
                </a:lnTo>
                <a:lnTo>
                  <a:pt x="2826797" y="197841"/>
                </a:lnTo>
                <a:lnTo>
                  <a:pt x="2816025" y="205912"/>
                </a:lnTo>
                <a:lnTo>
                  <a:pt x="2804999" y="211877"/>
                </a:lnTo>
                <a:lnTo>
                  <a:pt x="2797267" y="215341"/>
                </a:lnTo>
                <a:lnTo>
                  <a:pt x="2789589" y="217073"/>
                </a:lnTo>
                <a:lnTo>
                  <a:pt x="2781962" y="217073"/>
                </a:lnTo>
                <a:lnTo>
                  <a:pt x="2770971" y="215845"/>
                </a:lnTo>
                <a:lnTo>
                  <a:pt x="2759314" y="210535"/>
                </a:lnTo>
                <a:lnTo>
                  <a:pt x="2750731" y="201027"/>
                </a:lnTo>
                <a:lnTo>
                  <a:pt x="2747306" y="194237"/>
                </a:lnTo>
                <a:lnTo>
                  <a:pt x="2743798" y="183113"/>
                </a:lnTo>
                <a:lnTo>
                  <a:pt x="2741693" y="169942"/>
                </a:lnTo>
                <a:lnTo>
                  <a:pt x="2740991" y="154725"/>
                </a:lnTo>
                <a:lnTo>
                  <a:pt x="2741689" y="140764"/>
                </a:lnTo>
                <a:lnTo>
                  <a:pt x="2744032" y="127441"/>
                </a:lnTo>
                <a:lnTo>
                  <a:pt x="2748025" y="116047"/>
                </a:lnTo>
                <a:lnTo>
                  <a:pt x="2753668" y="106582"/>
                </a:lnTo>
                <a:lnTo>
                  <a:pt x="2755924" y="69489"/>
                </a:lnTo>
                <a:lnTo>
                  <a:pt x="2752811" y="71070"/>
                </a:lnTo>
                <a:lnTo>
                  <a:pt x="2742201" y="78148"/>
                </a:lnTo>
                <a:lnTo>
                  <a:pt x="2733123" y="87106"/>
                </a:lnTo>
                <a:lnTo>
                  <a:pt x="2728546" y="93064"/>
                </a:lnTo>
                <a:lnTo>
                  <a:pt x="2722060" y="103888"/>
                </a:lnTo>
                <a:lnTo>
                  <a:pt x="2716894" y="115958"/>
                </a:lnTo>
                <a:lnTo>
                  <a:pt x="2713438" y="128602"/>
                </a:lnTo>
                <a:lnTo>
                  <a:pt x="2711625" y="141235"/>
                </a:lnTo>
                <a:lnTo>
                  <a:pt x="2711022" y="155119"/>
                </a:lnTo>
                <a:lnTo>
                  <a:pt x="2711023" y="155761"/>
                </a:lnTo>
                <a:close/>
              </a:path>
              <a:path w="6446996" h="296899">
                <a:moveTo>
                  <a:pt x="98751" y="111248"/>
                </a:moveTo>
                <a:lnTo>
                  <a:pt x="93828" y="116050"/>
                </a:lnTo>
                <a:lnTo>
                  <a:pt x="87881" y="119217"/>
                </a:lnTo>
                <a:lnTo>
                  <a:pt x="80907" y="120750"/>
                </a:lnTo>
                <a:lnTo>
                  <a:pt x="95971" y="139979"/>
                </a:lnTo>
                <a:lnTo>
                  <a:pt x="112397" y="131855"/>
                </a:lnTo>
                <a:lnTo>
                  <a:pt x="122388" y="124131"/>
                </a:lnTo>
                <a:lnTo>
                  <a:pt x="130761" y="114868"/>
                </a:lnTo>
                <a:lnTo>
                  <a:pt x="139301" y="98996"/>
                </a:lnTo>
                <a:lnTo>
                  <a:pt x="142478" y="86514"/>
                </a:lnTo>
                <a:lnTo>
                  <a:pt x="143537" y="72651"/>
                </a:lnTo>
                <a:lnTo>
                  <a:pt x="143309" y="66332"/>
                </a:lnTo>
                <a:lnTo>
                  <a:pt x="141096" y="53412"/>
                </a:lnTo>
                <a:lnTo>
                  <a:pt x="136531" y="42456"/>
                </a:lnTo>
                <a:lnTo>
                  <a:pt x="127537" y="30648"/>
                </a:lnTo>
                <a:lnTo>
                  <a:pt x="117511" y="22584"/>
                </a:lnTo>
                <a:lnTo>
                  <a:pt x="104313" y="15819"/>
                </a:lnTo>
                <a:lnTo>
                  <a:pt x="92176" y="12569"/>
                </a:lnTo>
                <a:lnTo>
                  <a:pt x="73324" y="10728"/>
                </a:lnTo>
                <a:lnTo>
                  <a:pt x="59141" y="10411"/>
                </a:lnTo>
                <a:lnTo>
                  <a:pt x="0" y="10411"/>
                </a:lnTo>
                <a:lnTo>
                  <a:pt x="0" y="239791"/>
                </a:lnTo>
                <a:lnTo>
                  <a:pt x="30600" y="239791"/>
                </a:lnTo>
                <a:lnTo>
                  <a:pt x="30600" y="148607"/>
                </a:lnTo>
                <a:lnTo>
                  <a:pt x="65425" y="148607"/>
                </a:lnTo>
                <a:lnTo>
                  <a:pt x="66089" y="123050"/>
                </a:lnTo>
                <a:lnTo>
                  <a:pt x="30600" y="123050"/>
                </a:lnTo>
                <a:lnTo>
                  <a:pt x="30600" y="36915"/>
                </a:lnTo>
                <a:lnTo>
                  <a:pt x="69267" y="36915"/>
                </a:lnTo>
                <a:lnTo>
                  <a:pt x="76395" y="37503"/>
                </a:lnTo>
                <a:lnTo>
                  <a:pt x="82138" y="38677"/>
                </a:lnTo>
                <a:lnTo>
                  <a:pt x="87880" y="39852"/>
                </a:lnTo>
                <a:lnTo>
                  <a:pt x="92905" y="41871"/>
                </a:lnTo>
                <a:lnTo>
                  <a:pt x="97213" y="44734"/>
                </a:lnTo>
                <a:lnTo>
                  <a:pt x="102137" y="48000"/>
                </a:lnTo>
                <a:lnTo>
                  <a:pt x="105778" y="52214"/>
                </a:lnTo>
                <a:lnTo>
                  <a:pt x="108136" y="57373"/>
                </a:lnTo>
                <a:lnTo>
                  <a:pt x="110496" y="62534"/>
                </a:lnTo>
                <a:lnTo>
                  <a:pt x="111676" y="68435"/>
                </a:lnTo>
                <a:lnTo>
                  <a:pt x="111676" y="83047"/>
                </a:lnTo>
                <a:lnTo>
                  <a:pt x="110624" y="89996"/>
                </a:lnTo>
                <a:lnTo>
                  <a:pt x="108521" y="95921"/>
                </a:lnTo>
                <a:lnTo>
                  <a:pt x="106418" y="101846"/>
                </a:lnTo>
                <a:lnTo>
                  <a:pt x="103162" y="106956"/>
                </a:lnTo>
                <a:lnTo>
                  <a:pt x="98751" y="111248"/>
                </a:lnTo>
                <a:close/>
              </a:path>
              <a:path w="6446996" h="296899">
                <a:moveTo>
                  <a:pt x="138022" y="239791"/>
                </a:moveTo>
                <a:lnTo>
                  <a:pt x="201819" y="239791"/>
                </a:lnTo>
                <a:lnTo>
                  <a:pt x="222512" y="176056"/>
                </a:lnTo>
                <a:lnTo>
                  <a:pt x="231123" y="149553"/>
                </a:lnTo>
                <a:lnTo>
                  <a:pt x="266338" y="41869"/>
                </a:lnTo>
                <a:lnTo>
                  <a:pt x="301694" y="149553"/>
                </a:lnTo>
                <a:lnTo>
                  <a:pt x="310306" y="176056"/>
                </a:lnTo>
                <a:lnTo>
                  <a:pt x="331003" y="239791"/>
                </a:lnTo>
                <a:lnTo>
                  <a:pt x="363294" y="239791"/>
                </a:lnTo>
                <a:lnTo>
                  <a:pt x="285887" y="10411"/>
                </a:lnTo>
                <a:lnTo>
                  <a:pt x="248267" y="10411"/>
                </a:lnTo>
                <a:lnTo>
                  <a:pt x="172830" y="233949"/>
                </a:lnTo>
                <a:lnTo>
                  <a:pt x="95971" y="139979"/>
                </a:lnTo>
                <a:lnTo>
                  <a:pt x="80907" y="120750"/>
                </a:lnTo>
                <a:lnTo>
                  <a:pt x="73935" y="122284"/>
                </a:lnTo>
                <a:lnTo>
                  <a:pt x="66089" y="123050"/>
                </a:lnTo>
                <a:lnTo>
                  <a:pt x="65425" y="148607"/>
                </a:lnTo>
                <a:lnTo>
                  <a:pt x="138022" y="239791"/>
                </a:lnTo>
                <a:close/>
              </a:path>
              <a:path w="6446996" h="296899">
                <a:moveTo>
                  <a:pt x="483690" y="111248"/>
                </a:moveTo>
                <a:lnTo>
                  <a:pt x="478768" y="116050"/>
                </a:lnTo>
                <a:lnTo>
                  <a:pt x="472819" y="119217"/>
                </a:lnTo>
                <a:lnTo>
                  <a:pt x="465847" y="120750"/>
                </a:lnTo>
                <a:lnTo>
                  <a:pt x="480910" y="139979"/>
                </a:lnTo>
                <a:lnTo>
                  <a:pt x="497336" y="131855"/>
                </a:lnTo>
                <a:lnTo>
                  <a:pt x="507328" y="124131"/>
                </a:lnTo>
                <a:lnTo>
                  <a:pt x="515701" y="114868"/>
                </a:lnTo>
                <a:lnTo>
                  <a:pt x="524240" y="98996"/>
                </a:lnTo>
                <a:lnTo>
                  <a:pt x="527418" y="86514"/>
                </a:lnTo>
                <a:lnTo>
                  <a:pt x="528477" y="72651"/>
                </a:lnTo>
                <a:lnTo>
                  <a:pt x="528248" y="66332"/>
                </a:lnTo>
                <a:lnTo>
                  <a:pt x="526036" y="53412"/>
                </a:lnTo>
                <a:lnTo>
                  <a:pt x="521470" y="42456"/>
                </a:lnTo>
                <a:lnTo>
                  <a:pt x="512476" y="30648"/>
                </a:lnTo>
                <a:lnTo>
                  <a:pt x="502451" y="22584"/>
                </a:lnTo>
                <a:lnTo>
                  <a:pt x="489251" y="15818"/>
                </a:lnTo>
                <a:lnTo>
                  <a:pt x="477114" y="12569"/>
                </a:lnTo>
                <a:lnTo>
                  <a:pt x="458263" y="10728"/>
                </a:lnTo>
                <a:lnTo>
                  <a:pt x="444079" y="10411"/>
                </a:lnTo>
                <a:lnTo>
                  <a:pt x="384939" y="10411"/>
                </a:lnTo>
                <a:lnTo>
                  <a:pt x="384939" y="239791"/>
                </a:lnTo>
                <a:lnTo>
                  <a:pt x="415540" y="239791"/>
                </a:lnTo>
                <a:lnTo>
                  <a:pt x="415540" y="148607"/>
                </a:lnTo>
                <a:lnTo>
                  <a:pt x="450364" y="148607"/>
                </a:lnTo>
                <a:lnTo>
                  <a:pt x="451027" y="123050"/>
                </a:lnTo>
                <a:lnTo>
                  <a:pt x="415540" y="123050"/>
                </a:lnTo>
                <a:lnTo>
                  <a:pt x="415540" y="36915"/>
                </a:lnTo>
                <a:lnTo>
                  <a:pt x="454205" y="36915"/>
                </a:lnTo>
                <a:lnTo>
                  <a:pt x="461333" y="37503"/>
                </a:lnTo>
                <a:lnTo>
                  <a:pt x="467076" y="38677"/>
                </a:lnTo>
                <a:lnTo>
                  <a:pt x="472819" y="39852"/>
                </a:lnTo>
                <a:lnTo>
                  <a:pt x="477845" y="41871"/>
                </a:lnTo>
                <a:lnTo>
                  <a:pt x="482152" y="44734"/>
                </a:lnTo>
                <a:lnTo>
                  <a:pt x="487075" y="48000"/>
                </a:lnTo>
                <a:lnTo>
                  <a:pt x="490716" y="52214"/>
                </a:lnTo>
                <a:lnTo>
                  <a:pt x="493076" y="57373"/>
                </a:lnTo>
                <a:lnTo>
                  <a:pt x="495435" y="62534"/>
                </a:lnTo>
                <a:lnTo>
                  <a:pt x="496615" y="68435"/>
                </a:lnTo>
                <a:lnTo>
                  <a:pt x="496615" y="83047"/>
                </a:lnTo>
                <a:lnTo>
                  <a:pt x="495562" y="89996"/>
                </a:lnTo>
                <a:lnTo>
                  <a:pt x="493459" y="95921"/>
                </a:lnTo>
                <a:lnTo>
                  <a:pt x="491357" y="101846"/>
                </a:lnTo>
                <a:lnTo>
                  <a:pt x="488100" y="106956"/>
                </a:lnTo>
                <a:lnTo>
                  <a:pt x="483690" y="111248"/>
                </a:lnTo>
                <a:close/>
              </a:path>
              <a:path w="6446996" h="296899">
                <a:moveTo>
                  <a:pt x="522961" y="239791"/>
                </a:moveTo>
                <a:lnTo>
                  <a:pt x="562547" y="239791"/>
                </a:lnTo>
                <a:lnTo>
                  <a:pt x="480910" y="139979"/>
                </a:lnTo>
                <a:lnTo>
                  <a:pt x="465847" y="120750"/>
                </a:lnTo>
                <a:lnTo>
                  <a:pt x="458873" y="122284"/>
                </a:lnTo>
                <a:lnTo>
                  <a:pt x="451027" y="123050"/>
                </a:lnTo>
                <a:lnTo>
                  <a:pt x="450364" y="148607"/>
                </a:lnTo>
                <a:lnTo>
                  <a:pt x="522961" y="239791"/>
                </a:lnTo>
                <a:close/>
              </a:path>
              <a:path w="6446996" h="296899">
                <a:moveTo>
                  <a:pt x="231123" y="149553"/>
                </a:moveTo>
                <a:lnTo>
                  <a:pt x="222512" y="176056"/>
                </a:lnTo>
                <a:lnTo>
                  <a:pt x="310306" y="176056"/>
                </a:lnTo>
                <a:lnTo>
                  <a:pt x="301694" y="149553"/>
                </a:lnTo>
                <a:lnTo>
                  <a:pt x="231123" y="149553"/>
                </a:lnTo>
                <a:close/>
              </a:path>
              <a:path w="6446996" h="296899">
                <a:moveTo>
                  <a:pt x="646335" y="127243"/>
                </a:moveTo>
                <a:lnTo>
                  <a:pt x="631978" y="127783"/>
                </a:lnTo>
                <a:lnTo>
                  <a:pt x="611320" y="127783"/>
                </a:lnTo>
                <a:lnTo>
                  <a:pt x="611320" y="36915"/>
                </a:lnTo>
                <a:lnTo>
                  <a:pt x="645905" y="36915"/>
                </a:lnTo>
                <a:lnTo>
                  <a:pt x="653837" y="37576"/>
                </a:lnTo>
                <a:lnTo>
                  <a:pt x="660213" y="38898"/>
                </a:lnTo>
                <a:lnTo>
                  <a:pt x="666588" y="40222"/>
                </a:lnTo>
                <a:lnTo>
                  <a:pt x="672172" y="42462"/>
                </a:lnTo>
                <a:lnTo>
                  <a:pt x="676968" y="45620"/>
                </a:lnTo>
                <a:lnTo>
                  <a:pt x="682478" y="49286"/>
                </a:lnTo>
                <a:lnTo>
                  <a:pt x="686584" y="54019"/>
                </a:lnTo>
                <a:lnTo>
                  <a:pt x="689288" y="59822"/>
                </a:lnTo>
                <a:lnTo>
                  <a:pt x="691991" y="65624"/>
                </a:lnTo>
                <a:lnTo>
                  <a:pt x="693342" y="72447"/>
                </a:lnTo>
                <a:lnTo>
                  <a:pt x="693342" y="87515"/>
                </a:lnTo>
                <a:lnTo>
                  <a:pt x="692322" y="93827"/>
                </a:lnTo>
                <a:lnTo>
                  <a:pt x="690281" y="99223"/>
                </a:lnTo>
                <a:lnTo>
                  <a:pt x="688240" y="104620"/>
                </a:lnTo>
                <a:lnTo>
                  <a:pt x="684568" y="145227"/>
                </a:lnTo>
                <a:lnTo>
                  <a:pt x="695526" y="138742"/>
                </a:lnTo>
                <a:lnTo>
                  <a:pt x="705251" y="130563"/>
                </a:lnTo>
                <a:lnTo>
                  <a:pt x="714039" y="119492"/>
                </a:lnTo>
                <a:lnTo>
                  <a:pt x="719910" y="107842"/>
                </a:lnTo>
                <a:lnTo>
                  <a:pt x="724171" y="92458"/>
                </a:lnTo>
                <a:lnTo>
                  <a:pt x="725204" y="79578"/>
                </a:lnTo>
                <a:lnTo>
                  <a:pt x="724791" y="70771"/>
                </a:lnTo>
                <a:lnTo>
                  <a:pt x="722432" y="58069"/>
                </a:lnTo>
                <a:lnTo>
                  <a:pt x="717980" y="46996"/>
                </a:lnTo>
                <a:lnTo>
                  <a:pt x="707836" y="33041"/>
                </a:lnTo>
                <a:lnTo>
                  <a:pt x="698000" y="24738"/>
                </a:lnTo>
                <a:lnTo>
                  <a:pt x="685283" y="17822"/>
                </a:lnTo>
                <a:lnTo>
                  <a:pt x="672792" y="13801"/>
                </a:lnTo>
                <a:lnTo>
                  <a:pt x="664663" y="12222"/>
                </a:lnTo>
                <a:lnTo>
                  <a:pt x="652234" y="10864"/>
                </a:lnTo>
                <a:lnTo>
                  <a:pt x="638204" y="10411"/>
                </a:lnTo>
                <a:lnTo>
                  <a:pt x="580720" y="10411"/>
                </a:lnTo>
                <a:lnTo>
                  <a:pt x="580720" y="239791"/>
                </a:lnTo>
                <a:lnTo>
                  <a:pt x="611320" y="239791"/>
                </a:lnTo>
                <a:lnTo>
                  <a:pt x="611320" y="154285"/>
                </a:lnTo>
                <a:lnTo>
                  <a:pt x="640311" y="154259"/>
                </a:lnTo>
                <a:lnTo>
                  <a:pt x="654333" y="153429"/>
                </a:lnTo>
                <a:lnTo>
                  <a:pt x="666720" y="151436"/>
                </a:lnTo>
                <a:lnTo>
                  <a:pt x="661664" y="124805"/>
                </a:lnTo>
                <a:lnTo>
                  <a:pt x="658142" y="125624"/>
                </a:lnTo>
                <a:lnTo>
                  <a:pt x="646335" y="127243"/>
                </a:lnTo>
                <a:close/>
              </a:path>
              <a:path w="6446996" h="296899">
                <a:moveTo>
                  <a:pt x="680487" y="114192"/>
                </a:moveTo>
                <a:lnTo>
                  <a:pt x="675488" y="119282"/>
                </a:lnTo>
                <a:lnTo>
                  <a:pt x="669215" y="122820"/>
                </a:lnTo>
                <a:lnTo>
                  <a:pt x="661664" y="124805"/>
                </a:lnTo>
                <a:lnTo>
                  <a:pt x="666720" y="151436"/>
                </a:lnTo>
                <a:lnTo>
                  <a:pt x="677472" y="148278"/>
                </a:lnTo>
                <a:lnTo>
                  <a:pt x="684568" y="145227"/>
                </a:lnTo>
                <a:lnTo>
                  <a:pt x="684975" y="109609"/>
                </a:lnTo>
                <a:lnTo>
                  <a:pt x="680487" y="114192"/>
                </a:lnTo>
                <a:close/>
              </a:path>
              <a:path w="6446996" h="296899">
                <a:moveTo>
                  <a:pt x="769750" y="195934"/>
                </a:moveTo>
                <a:lnTo>
                  <a:pt x="742640" y="296899"/>
                </a:lnTo>
                <a:lnTo>
                  <a:pt x="765128" y="296899"/>
                </a:lnTo>
                <a:lnTo>
                  <a:pt x="808258" y="195934"/>
                </a:lnTo>
                <a:lnTo>
                  <a:pt x="769750" y="195934"/>
                </a:lnTo>
                <a:close/>
              </a:path>
              <a:path w="6446996" h="296899">
                <a:moveTo>
                  <a:pt x="934203" y="153892"/>
                </a:moveTo>
                <a:lnTo>
                  <a:pt x="934349" y="160838"/>
                </a:lnTo>
                <a:lnTo>
                  <a:pt x="935674" y="175040"/>
                </a:lnTo>
                <a:lnTo>
                  <a:pt x="938377" y="188070"/>
                </a:lnTo>
                <a:lnTo>
                  <a:pt x="942459" y="199930"/>
                </a:lnTo>
                <a:lnTo>
                  <a:pt x="947918" y="210618"/>
                </a:lnTo>
                <a:lnTo>
                  <a:pt x="954755" y="220135"/>
                </a:lnTo>
                <a:lnTo>
                  <a:pt x="962347" y="227863"/>
                </a:lnTo>
                <a:lnTo>
                  <a:pt x="972592" y="235151"/>
                </a:lnTo>
                <a:lnTo>
                  <a:pt x="971185" y="193703"/>
                </a:lnTo>
                <a:lnTo>
                  <a:pt x="967289" y="182415"/>
                </a:lnTo>
                <a:lnTo>
                  <a:pt x="964951" y="169145"/>
                </a:lnTo>
                <a:lnTo>
                  <a:pt x="964172" y="153892"/>
                </a:lnTo>
                <a:lnTo>
                  <a:pt x="964942" y="138276"/>
                </a:lnTo>
                <a:lnTo>
                  <a:pt x="967235" y="124890"/>
                </a:lnTo>
                <a:lnTo>
                  <a:pt x="971049" y="113632"/>
                </a:lnTo>
                <a:lnTo>
                  <a:pt x="976384" y="104501"/>
                </a:lnTo>
                <a:lnTo>
                  <a:pt x="985818" y="95429"/>
                </a:lnTo>
                <a:lnTo>
                  <a:pt x="997359" y="90115"/>
                </a:lnTo>
                <a:lnTo>
                  <a:pt x="1011172" y="88343"/>
                </a:lnTo>
                <a:lnTo>
                  <a:pt x="1025015" y="90148"/>
                </a:lnTo>
                <a:lnTo>
                  <a:pt x="1036515" y="95535"/>
                </a:lnTo>
                <a:lnTo>
                  <a:pt x="1045734" y="104501"/>
                </a:lnTo>
                <a:lnTo>
                  <a:pt x="1051058" y="113683"/>
                </a:lnTo>
                <a:lnTo>
                  <a:pt x="1054840" y="124956"/>
                </a:lnTo>
                <a:lnTo>
                  <a:pt x="1057110" y="138359"/>
                </a:lnTo>
                <a:lnTo>
                  <a:pt x="1057866" y="153892"/>
                </a:lnTo>
                <a:lnTo>
                  <a:pt x="1057123" y="169057"/>
                </a:lnTo>
                <a:lnTo>
                  <a:pt x="1054840" y="182437"/>
                </a:lnTo>
                <a:lnTo>
                  <a:pt x="1051017" y="193742"/>
                </a:lnTo>
                <a:lnTo>
                  <a:pt x="1046887" y="236568"/>
                </a:lnTo>
                <a:lnTo>
                  <a:pt x="1057503" y="229776"/>
                </a:lnTo>
                <a:lnTo>
                  <a:pt x="1066900" y="220903"/>
                </a:lnTo>
                <a:lnTo>
                  <a:pt x="1070708" y="216211"/>
                </a:lnTo>
                <a:lnTo>
                  <a:pt x="1076874" y="206335"/>
                </a:lnTo>
                <a:lnTo>
                  <a:pt x="1081670" y="195166"/>
                </a:lnTo>
                <a:lnTo>
                  <a:pt x="1085095" y="182702"/>
                </a:lnTo>
                <a:lnTo>
                  <a:pt x="1087151" y="168944"/>
                </a:lnTo>
                <a:lnTo>
                  <a:pt x="1087836" y="153892"/>
                </a:lnTo>
                <a:lnTo>
                  <a:pt x="1087645" y="145805"/>
                </a:lnTo>
                <a:lnTo>
                  <a:pt x="1086236" y="131472"/>
                </a:lnTo>
                <a:lnTo>
                  <a:pt x="1083457" y="118413"/>
                </a:lnTo>
                <a:lnTo>
                  <a:pt x="1079308" y="106627"/>
                </a:lnTo>
                <a:lnTo>
                  <a:pt x="1073789" y="96115"/>
                </a:lnTo>
                <a:lnTo>
                  <a:pt x="1066900" y="86876"/>
                </a:lnTo>
                <a:lnTo>
                  <a:pt x="1059774" y="79816"/>
                </a:lnTo>
                <a:lnTo>
                  <a:pt x="1049450" y="72504"/>
                </a:lnTo>
                <a:lnTo>
                  <a:pt x="1037908" y="67280"/>
                </a:lnTo>
                <a:lnTo>
                  <a:pt x="1025149" y="64147"/>
                </a:lnTo>
                <a:lnTo>
                  <a:pt x="1011172" y="63102"/>
                </a:lnTo>
                <a:lnTo>
                  <a:pt x="1000244" y="63735"/>
                </a:lnTo>
                <a:lnTo>
                  <a:pt x="987255" y="66406"/>
                </a:lnTo>
                <a:lnTo>
                  <a:pt x="975446" y="71166"/>
                </a:lnTo>
                <a:lnTo>
                  <a:pt x="964817" y="78015"/>
                </a:lnTo>
                <a:lnTo>
                  <a:pt x="955368" y="86953"/>
                </a:lnTo>
                <a:lnTo>
                  <a:pt x="951518" y="91685"/>
                </a:lnTo>
                <a:lnTo>
                  <a:pt x="945285" y="101608"/>
                </a:lnTo>
                <a:lnTo>
                  <a:pt x="940437" y="112791"/>
                </a:lnTo>
                <a:lnTo>
                  <a:pt x="936973" y="125232"/>
                </a:lnTo>
                <a:lnTo>
                  <a:pt x="934895" y="138933"/>
                </a:lnTo>
                <a:lnTo>
                  <a:pt x="934203" y="153892"/>
                </a:lnTo>
                <a:close/>
              </a:path>
              <a:path w="6446996" h="296899">
                <a:moveTo>
                  <a:pt x="1051017" y="193742"/>
                </a:moveTo>
                <a:lnTo>
                  <a:pt x="1045654" y="202971"/>
                </a:lnTo>
                <a:lnTo>
                  <a:pt x="1036371" y="212049"/>
                </a:lnTo>
                <a:lnTo>
                  <a:pt x="1024886" y="217473"/>
                </a:lnTo>
                <a:lnTo>
                  <a:pt x="1011172" y="219282"/>
                </a:lnTo>
                <a:lnTo>
                  <a:pt x="1010644" y="219279"/>
                </a:lnTo>
                <a:lnTo>
                  <a:pt x="996975" y="217348"/>
                </a:lnTo>
                <a:lnTo>
                  <a:pt x="985555" y="211810"/>
                </a:lnTo>
                <a:lnTo>
                  <a:pt x="976384" y="202666"/>
                </a:lnTo>
                <a:lnTo>
                  <a:pt x="971185" y="193703"/>
                </a:lnTo>
                <a:lnTo>
                  <a:pt x="972592" y="235151"/>
                </a:lnTo>
                <a:lnTo>
                  <a:pt x="984145" y="240358"/>
                </a:lnTo>
                <a:lnTo>
                  <a:pt x="997005" y="243482"/>
                </a:lnTo>
                <a:lnTo>
                  <a:pt x="1011172" y="244523"/>
                </a:lnTo>
                <a:lnTo>
                  <a:pt x="1021996" y="243913"/>
                </a:lnTo>
                <a:lnTo>
                  <a:pt x="1035052" y="241280"/>
                </a:lnTo>
                <a:lnTo>
                  <a:pt x="1046887" y="236568"/>
                </a:lnTo>
                <a:lnTo>
                  <a:pt x="1051017" y="193742"/>
                </a:lnTo>
                <a:close/>
              </a:path>
              <a:path w="6446996" h="296899">
                <a:moveTo>
                  <a:pt x="1117480" y="67835"/>
                </a:moveTo>
                <a:lnTo>
                  <a:pt x="1117480" y="239791"/>
                </a:lnTo>
                <a:lnTo>
                  <a:pt x="1146503" y="239791"/>
                </a:lnTo>
                <a:lnTo>
                  <a:pt x="1146503" y="117938"/>
                </a:lnTo>
                <a:lnTo>
                  <a:pt x="1147385" y="117095"/>
                </a:lnTo>
                <a:lnTo>
                  <a:pt x="1157584" y="108860"/>
                </a:lnTo>
                <a:lnTo>
                  <a:pt x="1168347" y="102880"/>
                </a:lnTo>
                <a:lnTo>
                  <a:pt x="1176037" y="99499"/>
                </a:lnTo>
                <a:lnTo>
                  <a:pt x="1183780" y="97809"/>
                </a:lnTo>
                <a:lnTo>
                  <a:pt x="1197858" y="97878"/>
                </a:lnTo>
                <a:lnTo>
                  <a:pt x="1200268" y="98018"/>
                </a:lnTo>
                <a:lnTo>
                  <a:pt x="1204960" y="98508"/>
                </a:lnTo>
                <a:lnTo>
                  <a:pt x="1208651" y="99071"/>
                </a:lnTo>
                <a:lnTo>
                  <a:pt x="1208651" y="68761"/>
                </a:lnTo>
                <a:lnTo>
                  <a:pt x="1206804" y="68453"/>
                </a:lnTo>
                <a:lnTo>
                  <a:pt x="1203650" y="68066"/>
                </a:lnTo>
                <a:lnTo>
                  <a:pt x="1199932" y="67834"/>
                </a:lnTo>
                <a:lnTo>
                  <a:pt x="1189574" y="67834"/>
                </a:lnTo>
                <a:lnTo>
                  <a:pt x="1181959" y="69759"/>
                </a:lnTo>
                <a:lnTo>
                  <a:pt x="1174115" y="73607"/>
                </a:lnTo>
                <a:lnTo>
                  <a:pt x="1167920" y="77043"/>
                </a:lnTo>
                <a:lnTo>
                  <a:pt x="1157781" y="84064"/>
                </a:lnTo>
                <a:lnTo>
                  <a:pt x="1146503" y="93386"/>
                </a:lnTo>
                <a:lnTo>
                  <a:pt x="1146503" y="67835"/>
                </a:lnTo>
                <a:lnTo>
                  <a:pt x="1117480" y="67835"/>
                </a:lnTo>
                <a:close/>
              </a:path>
              <a:path w="6446996" h="296899">
                <a:moveTo>
                  <a:pt x="1431018" y="111248"/>
                </a:moveTo>
                <a:lnTo>
                  <a:pt x="1426096" y="116050"/>
                </a:lnTo>
                <a:lnTo>
                  <a:pt x="1420148" y="119217"/>
                </a:lnTo>
                <a:lnTo>
                  <a:pt x="1413174" y="120750"/>
                </a:lnTo>
                <a:lnTo>
                  <a:pt x="1428239" y="139979"/>
                </a:lnTo>
                <a:lnTo>
                  <a:pt x="1444664" y="131856"/>
                </a:lnTo>
                <a:lnTo>
                  <a:pt x="1454655" y="124132"/>
                </a:lnTo>
                <a:lnTo>
                  <a:pt x="1463028" y="114868"/>
                </a:lnTo>
                <a:lnTo>
                  <a:pt x="1471568" y="98996"/>
                </a:lnTo>
                <a:lnTo>
                  <a:pt x="1474745" y="86514"/>
                </a:lnTo>
                <a:lnTo>
                  <a:pt x="1475804" y="72651"/>
                </a:lnTo>
                <a:lnTo>
                  <a:pt x="1475576" y="66332"/>
                </a:lnTo>
                <a:lnTo>
                  <a:pt x="1473363" y="53412"/>
                </a:lnTo>
                <a:lnTo>
                  <a:pt x="1468798" y="42456"/>
                </a:lnTo>
                <a:lnTo>
                  <a:pt x="1459804" y="30648"/>
                </a:lnTo>
                <a:lnTo>
                  <a:pt x="1449779" y="22584"/>
                </a:lnTo>
                <a:lnTo>
                  <a:pt x="1436580" y="15818"/>
                </a:lnTo>
                <a:lnTo>
                  <a:pt x="1424443" y="12569"/>
                </a:lnTo>
                <a:lnTo>
                  <a:pt x="1405591" y="10728"/>
                </a:lnTo>
                <a:lnTo>
                  <a:pt x="1391408" y="10411"/>
                </a:lnTo>
                <a:lnTo>
                  <a:pt x="1332268" y="10411"/>
                </a:lnTo>
                <a:lnTo>
                  <a:pt x="1332268" y="239791"/>
                </a:lnTo>
                <a:lnTo>
                  <a:pt x="1362867" y="239791"/>
                </a:lnTo>
                <a:lnTo>
                  <a:pt x="1362867" y="148607"/>
                </a:lnTo>
                <a:lnTo>
                  <a:pt x="1397692" y="148607"/>
                </a:lnTo>
                <a:lnTo>
                  <a:pt x="1398356" y="123050"/>
                </a:lnTo>
                <a:lnTo>
                  <a:pt x="1362867" y="123050"/>
                </a:lnTo>
                <a:lnTo>
                  <a:pt x="1362867" y="36915"/>
                </a:lnTo>
                <a:lnTo>
                  <a:pt x="1401533" y="36915"/>
                </a:lnTo>
                <a:lnTo>
                  <a:pt x="1408662" y="37503"/>
                </a:lnTo>
                <a:lnTo>
                  <a:pt x="1414405" y="38677"/>
                </a:lnTo>
                <a:lnTo>
                  <a:pt x="1420147" y="39852"/>
                </a:lnTo>
                <a:lnTo>
                  <a:pt x="1425172" y="41871"/>
                </a:lnTo>
                <a:lnTo>
                  <a:pt x="1429481" y="44734"/>
                </a:lnTo>
                <a:lnTo>
                  <a:pt x="1434404" y="48000"/>
                </a:lnTo>
                <a:lnTo>
                  <a:pt x="1438045" y="52214"/>
                </a:lnTo>
                <a:lnTo>
                  <a:pt x="1440403" y="57373"/>
                </a:lnTo>
                <a:lnTo>
                  <a:pt x="1442763" y="62534"/>
                </a:lnTo>
                <a:lnTo>
                  <a:pt x="1443943" y="68435"/>
                </a:lnTo>
                <a:lnTo>
                  <a:pt x="1443943" y="83047"/>
                </a:lnTo>
                <a:lnTo>
                  <a:pt x="1442891" y="89996"/>
                </a:lnTo>
                <a:lnTo>
                  <a:pt x="1440788" y="95921"/>
                </a:lnTo>
                <a:lnTo>
                  <a:pt x="1438685" y="101846"/>
                </a:lnTo>
                <a:lnTo>
                  <a:pt x="1435428" y="106956"/>
                </a:lnTo>
                <a:lnTo>
                  <a:pt x="1431018" y="111248"/>
                </a:lnTo>
                <a:close/>
              </a:path>
              <a:path w="6446996" h="296899">
                <a:moveTo>
                  <a:pt x="1470290" y="239791"/>
                </a:moveTo>
                <a:lnTo>
                  <a:pt x="1509876" y="239791"/>
                </a:lnTo>
                <a:lnTo>
                  <a:pt x="1428239" y="139979"/>
                </a:lnTo>
                <a:lnTo>
                  <a:pt x="1413174" y="120750"/>
                </a:lnTo>
                <a:lnTo>
                  <a:pt x="1406202" y="122284"/>
                </a:lnTo>
                <a:lnTo>
                  <a:pt x="1398356" y="123050"/>
                </a:lnTo>
                <a:lnTo>
                  <a:pt x="1397692" y="148607"/>
                </a:lnTo>
                <a:lnTo>
                  <a:pt x="1470290" y="239791"/>
                </a:lnTo>
                <a:close/>
              </a:path>
              <a:path w="6446996" h="296899">
                <a:moveTo>
                  <a:pt x="1571900" y="90540"/>
                </a:moveTo>
                <a:lnTo>
                  <a:pt x="1577318" y="88234"/>
                </a:lnTo>
                <a:lnTo>
                  <a:pt x="1583895" y="87081"/>
                </a:lnTo>
                <a:lnTo>
                  <a:pt x="1599478" y="87081"/>
                </a:lnTo>
                <a:lnTo>
                  <a:pt x="1606058" y="88209"/>
                </a:lnTo>
                <a:lnTo>
                  <a:pt x="1611374" y="90463"/>
                </a:lnTo>
                <a:lnTo>
                  <a:pt x="1616689" y="92718"/>
                </a:lnTo>
                <a:lnTo>
                  <a:pt x="1621049" y="95996"/>
                </a:lnTo>
                <a:lnTo>
                  <a:pt x="1624453" y="100299"/>
                </a:lnTo>
                <a:lnTo>
                  <a:pt x="1627549" y="104193"/>
                </a:lnTo>
                <a:lnTo>
                  <a:pt x="1629923" y="108958"/>
                </a:lnTo>
                <a:lnTo>
                  <a:pt x="1631574" y="114593"/>
                </a:lnTo>
                <a:lnTo>
                  <a:pt x="1633225" y="120228"/>
                </a:lnTo>
                <a:lnTo>
                  <a:pt x="1634154" y="126939"/>
                </a:lnTo>
                <a:lnTo>
                  <a:pt x="1634361" y="134724"/>
                </a:lnTo>
                <a:lnTo>
                  <a:pt x="1542876" y="134724"/>
                </a:lnTo>
                <a:lnTo>
                  <a:pt x="1536310" y="220441"/>
                </a:lnTo>
                <a:lnTo>
                  <a:pt x="1539437" y="223431"/>
                </a:lnTo>
                <a:lnTo>
                  <a:pt x="1549040" y="230683"/>
                </a:lnTo>
                <a:lnTo>
                  <a:pt x="1559928" y="236324"/>
                </a:lnTo>
                <a:lnTo>
                  <a:pt x="1572102" y="240353"/>
                </a:lnTo>
                <a:lnTo>
                  <a:pt x="1585561" y="242771"/>
                </a:lnTo>
                <a:lnTo>
                  <a:pt x="1600305" y="243577"/>
                </a:lnTo>
                <a:lnTo>
                  <a:pt x="1607304" y="243577"/>
                </a:lnTo>
                <a:lnTo>
                  <a:pt x="1613095" y="243165"/>
                </a:lnTo>
                <a:lnTo>
                  <a:pt x="1617676" y="242345"/>
                </a:lnTo>
                <a:lnTo>
                  <a:pt x="1622257" y="241523"/>
                </a:lnTo>
                <a:lnTo>
                  <a:pt x="1627376" y="240341"/>
                </a:lnTo>
                <a:lnTo>
                  <a:pt x="1633035" y="238799"/>
                </a:lnTo>
                <a:lnTo>
                  <a:pt x="1637051" y="237672"/>
                </a:lnTo>
                <a:lnTo>
                  <a:pt x="1641580" y="236106"/>
                </a:lnTo>
                <a:lnTo>
                  <a:pt x="1646622" y="234104"/>
                </a:lnTo>
                <a:lnTo>
                  <a:pt x="1651665" y="232100"/>
                </a:lnTo>
                <a:lnTo>
                  <a:pt x="1655885" y="230432"/>
                </a:lnTo>
                <a:lnTo>
                  <a:pt x="1659282" y="229097"/>
                </a:lnTo>
                <a:lnTo>
                  <a:pt x="1659282" y="197511"/>
                </a:lnTo>
                <a:lnTo>
                  <a:pt x="1655213" y="199463"/>
                </a:lnTo>
                <a:lnTo>
                  <a:pt x="1652224" y="201546"/>
                </a:lnTo>
                <a:lnTo>
                  <a:pt x="1648616" y="203758"/>
                </a:lnTo>
                <a:lnTo>
                  <a:pt x="1645008" y="205969"/>
                </a:lnTo>
                <a:lnTo>
                  <a:pt x="1640577" y="208259"/>
                </a:lnTo>
                <a:lnTo>
                  <a:pt x="1635323" y="210625"/>
                </a:lnTo>
                <a:lnTo>
                  <a:pt x="1630373" y="212886"/>
                </a:lnTo>
                <a:lnTo>
                  <a:pt x="1624832" y="214736"/>
                </a:lnTo>
                <a:lnTo>
                  <a:pt x="1618701" y="216176"/>
                </a:lnTo>
                <a:lnTo>
                  <a:pt x="1612569" y="217615"/>
                </a:lnTo>
                <a:lnTo>
                  <a:pt x="1606309" y="218335"/>
                </a:lnTo>
                <a:lnTo>
                  <a:pt x="1599921" y="218335"/>
                </a:lnTo>
                <a:lnTo>
                  <a:pt x="1592202" y="217984"/>
                </a:lnTo>
                <a:lnTo>
                  <a:pt x="1578944" y="215376"/>
                </a:lnTo>
                <a:lnTo>
                  <a:pt x="1567552" y="210225"/>
                </a:lnTo>
                <a:lnTo>
                  <a:pt x="1558025" y="202533"/>
                </a:lnTo>
                <a:lnTo>
                  <a:pt x="1552354" y="195310"/>
                </a:lnTo>
                <a:lnTo>
                  <a:pt x="1547088" y="184440"/>
                </a:lnTo>
                <a:lnTo>
                  <a:pt x="1543929" y="171606"/>
                </a:lnTo>
                <a:lnTo>
                  <a:pt x="1542876" y="156810"/>
                </a:lnTo>
                <a:lnTo>
                  <a:pt x="1662437" y="156810"/>
                </a:lnTo>
                <a:lnTo>
                  <a:pt x="1662437" y="141113"/>
                </a:lnTo>
                <a:lnTo>
                  <a:pt x="1662055" y="130131"/>
                </a:lnTo>
                <a:lnTo>
                  <a:pt x="1660421" y="117366"/>
                </a:lnTo>
                <a:lnTo>
                  <a:pt x="1657501" y="106264"/>
                </a:lnTo>
                <a:lnTo>
                  <a:pt x="1650825" y="92035"/>
                </a:lnTo>
                <a:lnTo>
                  <a:pt x="1643302" y="82181"/>
                </a:lnTo>
                <a:lnTo>
                  <a:pt x="1633027" y="73479"/>
                </a:lnTo>
                <a:lnTo>
                  <a:pt x="1621703" y="67720"/>
                </a:lnTo>
                <a:lnTo>
                  <a:pt x="1606760" y="64002"/>
                </a:lnTo>
                <a:lnTo>
                  <a:pt x="1593311" y="63102"/>
                </a:lnTo>
                <a:lnTo>
                  <a:pt x="1580166" y="64011"/>
                </a:lnTo>
                <a:lnTo>
                  <a:pt x="1567360" y="66947"/>
                </a:lnTo>
                <a:lnTo>
                  <a:pt x="1555664" y="71912"/>
                </a:lnTo>
                <a:lnTo>
                  <a:pt x="1557116" y="100604"/>
                </a:lnTo>
                <a:lnTo>
                  <a:pt x="1561555" y="96199"/>
                </a:lnTo>
                <a:lnTo>
                  <a:pt x="1566484" y="92845"/>
                </a:lnTo>
                <a:lnTo>
                  <a:pt x="1571900" y="90540"/>
                </a:lnTo>
                <a:close/>
              </a:path>
              <a:path w="6446996" h="296899">
                <a:moveTo>
                  <a:pt x="1513537" y="154725"/>
                </a:moveTo>
                <a:lnTo>
                  <a:pt x="1513710" y="161985"/>
                </a:lnTo>
                <a:lnTo>
                  <a:pt x="1515192" y="176269"/>
                </a:lnTo>
                <a:lnTo>
                  <a:pt x="1518194" y="189257"/>
                </a:lnTo>
                <a:lnTo>
                  <a:pt x="1522714" y="200948"/>
                </a:lnTo>
                <a:lnTo>
                  <a:pt x="1528752" y="211343"/>
                </a:lnTo>
                <a:lnTo>
                  <a:pt x="1536310" y="220441"/>
                </a:lnTo>
                <a:lnTo>
                  <a:pt x="1542876" y="134724"/>
                </a:lnTo>
                <a:lnTo>
                  <a:pt x="1543493" y="127450"/>
                </a:lnTo>
                <a:lnTo>
                  <a:pt x="1544937" y="121072"/>
                </a:lnTo>
                <a:lnTo>
                  <a:pt x="1547207" y="115591"/>
                </a:lnTo>
                <a:lnTo>
                  <a:pt x="1549478" y="110110"/>
                </a:lnTo>
                <a:lnTo>
                  <a:pt x="1552782" y="105112"/>
                </a:lnTo>
                <a:lnTo>
                  <a:pt x="1557116" y="100604"/>
                </a:lnTo>
                <a:lnTo>
                  <a:pt x="1555664" y="71912"/>
                </a:lnTo>
                <a:lnTo>
                  <a:pt x="1545078" y="78906"/>
                </a:lnTo>
                <a:lnTo>
                  <a:pt x="1535602" y="87929"/>
                </a:lnTo>
                <a:lnTo>
                  <a:pt x="1531517" y="92923"/>
                </a:lnTo>
                <a:lnTo>
                  <a:pt x="1525044" y="103049"/>
                </a:lnTo>
                <a:lnTo>
                  <a:pt x="1520010" y="114292"/>
                </a:lnTo>
                <a:lnTo>
                  <a:pt x="1516414" y="126652"/>
                </a:lnTo>
                <a:lnTo>
                  <a:pt x="1514256" y="140130"/>
                </a:lnTo>
                <a:lnTo>
                  <a:pt x="1513537" y="154725"/>
                </a:lnTo>
                <a:close/>
              </a:path>
              <a:path w="6446996" h="296899">
                <a:moveTo>
                  <a:pt x="1826912" y="67835"/>
                </a:moveTo>
                <a:lnTo>
                  <a:pt x="1796568" y="67835"/>
                </a:lnTo>
                <a:lnTo>
                  <a:pt x="1749869" y="200450"/>
                </a:lnTo>
                <a:lnTo>
                  <a:pt x="1702696" y="67835"/>
                </a:lnTo>
                <a:lnTo>
                  <a:pt x="1671702" y="67835"/>
                </a:lnTo>
                <a:lnTo>
                  <a:pt x="1736068" y="239791"/>
                </a:lnTo>
                <a:lnTo>
                  <a:pt x="1762089" y="239791"/>
                </a:lnTo>
                <a:lnTo>
                  <a:pt x="1826912" y="67835"/>
                </a:lnTo>
                <a:close/>
              </a:path>
              <a:path w="6446996" h="296899">
                <a:moveTo>
                  <a:pt x="1895071" y="90540"/>
                </a:moveTo>
                <a:lnTo>
                  <a:pt x="1900488" y="88234"/>
                </a:lnTo>
                <a:lnTo>
                  <a:pt x="1907066" y="87081"/>
                </a:lnTo>
                <a:lnTo>
                  <a:pt x="1922649" y="87081"/>
                </a:lnTo>
                <a:lnTo>
                  <a:pt x="1929229" y="88209"/>
                </a:lnTo>
                <a:lnTo>
                  <a:pt x="1934544" y="90463"/>
                </a:lnTo>
                <a:lnTo>
                  <a:pt x="1939858" y="92718"/>
                </a:lnTo>
                <a:lnTo>
                  <a:pt x="1944218" y="95996"/>
                </a:lnTo>
                <a:lnTo>
                  <a:pt x="1947623" y="100299"/>
                </a:lnTo>
                <a:lnTo>
                  <a:pt x="1950718" y="104193"/>
                </a:lnTo>
                <a:lnTo>
                  <a:pt x="1953092" y="108958"/>
                </a:lnTo>
                <a:lnTo>
                  <a:pt x="1954743" y="114593"/>
                </a:lnTo>
                <a:lnTo>
                  <a:pt x="1956395" y="120228"/>
                </a:lnTo>
                <a:lnTo>
                  <a:pt x="1957324" y="126939"/>
                </a:lnTo>
                <a:lnTo>
                  <a:pt x="1957531" y="134724"/>
                </a:lnTo>
                <a:lnTo>
                  <a:pt x="1866045" y="134724"/>
                </a:lnTo>
                <a:lnTo>
                  <a:pt x="1859479" y="220441"/>
                </a:lnTo>
                <a:lnTo>
                  <a:pt x="1862607" y="223432"/>
                </a:lnTo>
                <a:lnTo>
                  <a:pt x="1872210" y="230684"/>
                </a:lnTo>
                <a:lnTo>
                  <a:pt x="1883099" y="236325"/>
                </a:lnTo>
                <a:lnTo>
                  <a:pt x="1895272" y="240353"/>
                </a:lnTo>
                <a:lnTo>
                  <a:pt x="1908731" y="242771"/>
                </a:lnTo>
                <a:lnTo>
                  <a:pt x="1923475" y="243577"/>
                </a:lnTo>
                <a:lnTo>
                  <a:pt x="1930474" y="243577"/>
                </a:lnTo>
                <a:lnTo>
                  <a:pt x="1936264" y="243165"/>
                </a:lnTo>
                <a:lnTo>
                  <a:pt x="1940845" y="242345"/>
                </a:lnTo>
                <a:lnTo>
                  <a:pt x="1945426" y="241523"/>
                </a:lnTo>
                <a:lnTo>
                  <a:pt x="1950546" y="240341"/>
                </a:lnTo>
                <a:lnTo>
                  <a:pt x="1956205" y="238799"/>
                </a:lnTo>
                <a:lnTo>
                  <a:pt x="1960220" y="237672"/>
                </a:lnTo>
                <a:lnTo>
                  <a:pt x="1964749" y="236106"/>
                </a:lnTo>
                <a:lnTo>
                  <a:pt x="1969792" y="234104"/>
                </a:lnTo>
                <a:lnTo>
                  <a:pt x="1974834" y="232100"/>
                </a:lnTo>
                <a:lnTo>
                  <a:pt x="1979054" y="230432"/>
                </a:lnTo>
                <a:lnTo>
                  <a:pt x="1982453" y="229097"/>
                </a:lnTo>
                <a:lnTo>
                  <a:pt x="1982453" y="197511"/>
                </a:lnTo>
                <a:lnTo>
                  <a:pt x="1978383" y="199463"/>
                </a:lnTo>
                <a:lnTo>
                  <a:pt x="1975394" y="201546"/>
                </a:lnTo>
                <a:lnTo>
                  <a:pt x="1971786" y="203758"/>
                </a:lnTo>
                <a:lnTo>
                  <a:pt x="1968178" y="205969"/>
                </a:lnTo>
                <a:lnTo>
                  <a:pt x="1963746" y="208259"/>
                </a:lnTo>
                <a:lnTo>
                  <a:pt x="1958492" y="210625"/>
                </a:lnTo>
                <a:lnTo>
                  <a:pt x="1953543" y="212886"/>
                </a:lnTo>
                <a:lnTo>
                  <a:pt x="1948003" y="214736"/>
                </a:lnTo>
                <a:lnTo>
                  <a:pt x="1941870" y="216176"/>
                </a:lnTo>
                <a:lnTo>
                  <a:pt x="1935739" y="217615"/>
                </a:lnTo>
                <a:lnTo>
                  <a:pt x="1929479" y="218335"/>
                </a:lnTo>
                <a:lnTo>
                  <a:pt x="1923091" y="218335"/>
                </a:lnTo>
                <a:lnTo>
                  <a:pt x="1915372" y="217984"/>
                </a:lnTo>
                <a:lnTo>
                  <a:pt x="1902114" y="215376"/>
                </a:lnTo>
                <a:lnTo>
                  <a:pt x="1890721" y="210225"/>
                </a:lnTo>
                <a:lnTo>
                  <a:pt x="1881195" y="202533"/>
                </a:lnTo>
                <a:lnTo>
                  <a:pt x="1875524" y="195310"/>
                </a:lnTo>
                <a:lnTo>
                  <a:pt x="1870258" y="184440"/>
                </a:lnTo>
                <a:lnTo>
                  <a:pt x="1867098" y="171606"/>
                </a:lnTo>
                <a:lnTo>
                  <a:pt x="1866045" y="156810"/>
                </a:lnTo>
                <a:lnTo>
                  <a:pt x="1985608" y="156810"/>
                </a:lnTo>
                <a:lnTo>
                  <a:pt x="1985608" y="141113"/>
                </a:lnTo>
                <a:lnTo>
                  <a:pt x="1985225" y="130131"/>
                </a:lnTo>
                <a:lnTo>
                  <a:pt x="1983591" y="117366"/>
                </a:lnTo>
                <a:lnTo>
                  <a:pt x="1980671" y="106264"/>
                </a:lnTo>
                <a:lnTo>
                  <a:pt x="1973995" y="92035"/>
                </a:lnTo>
                <a:lnTo>
                  <a:pt x="1966473" y="82181"/>
                </a:lnTo>
                <a:lnTo>
                  <a:pt x="1956196" y="73479"/>
                </a:lnTo>
                <a:lnTo>
                  <a:pt x="1944872" y="67720"/>
                </a:lnTo>
                <a:lnTo>
                  <a:pt x="1929930" y="64002"/>
                </a:lnTo>
                <a:lnTo>
                  <a:pt x="1916480" y="63102"/>
                </a:lnTo>
                <a:lnTo>
                  <a:pt x="1903335" y="64011"/>
                </a:lnTo>
                <a:lnTo>
                  <a:pt x="1890530" y="66947"/>
                </a:lnTo>
                <a:lnTo>
                  <a:pt x="1878834" y="71912"/>
                </a:lnTo>
                <a:lnTo>
                  <a:pt x="1880285" y="100604"/>
                </a:lnTo>
                <a:lnTo>
                  <a:pt x="1884725" y="96199"/>
                </a:lnTo>
                <a:lnTo>
                  <a:pt x="1889654" y="92845"/>
                </a:lnTo>
                <a:lnTo>
                  <a:pt x="1895071" y="90540"/>
                </a:lnTo>
                <a:close/>
              </a:path>
              <a:path w="6446996" h="296899">
                <a:moveTo>
                  <a:pt x="1836707" y="154725"/>
                </a:moveTo>
                <a:lnTo>
                  <a:pt x="1836879" y="161985"/>
                </a:lnTo>
                <a:lnTo>
                  <a:pt x="1838362" y="176269"/>
                </a:lnTo>
                <a:lnTo>
                  <a:pt x="1841363" y="189257"/>
                </a:lnTo>
                <a:lnTo>
                  <a:pt x="1845883" y="200948"/>
                </a:lnTo>
                <a:lnTo>
                  <a:pt x="1851922" y="211343"/>
                </a:lnTo>
                <a:lnTo>
                  <a:pt x="1859479" y="220441"/>
                </a:lnTo>
                <a:lnTo>
                  <a:pt x="1866045" y="134724"/>
                </a:lnTo>
                <a:lnTo>
                  <a:pt x="1866663" y="127450"/>
                </a:lnTo>
                <a:lnTo>
                  <a:pt x="1868107" y="121072"/>
                </a:lnTo>
                <a:lnTo>
                  <a:pt x="1870378" y="115591"/>
                </a:lnTo>
                <a:lnTo>
                  <a:pt x="1872649" y="110110"/>
                </a:lnTo>
                <a:lnTo>
                  <a:pt x="1875951" y="105112"/>
                </a:lnTo>
                <a:lnTo>
                  <a:pt x="1880285" y="100604"/>
                </a:lnTo>
                <a:lnTo>
                  <a:pt x="1878834" y="71912"/>
                </a:lnTo>
                <a:lnTo>
                  <a:pt x="1868248" y="78906"/>
                </a:lnTo>
                <a:lnTo>
                  <a:pt x="1858772" y="87929"/>
                </a:lnTo>
                <a:lnTo>
                  <a:pt x="1854686" y="92923"/>
                </a:lnTo>
                <a:lnTo>
                  <a:pt x="1848213" y="103049"/>
                </a:lnTo>
                <a:lnTo>
                  <a:pt x="1843179" y="114292"/>
                </a:lnTo>
                <a:lnTo>
                  <a:pt x="1839583" y="126652"/>
                </a:lnTo>
                <a:lnTo>
                  <a:pt x="1837426" y="140130"/>
                </a:lnTo>
                <a:lnTo>
                  <a:pt x="1836707" y="154725"/>
                </a:lnTo>
                <a:close/>
              </a:path>
              <a:path w="6446996" h="296899">
                <a:moveTo>
                  <a:pt x="2014747" y="67835"/>
                </a:moveTo>
                <a:lnTo>
                  <a:pt x="2014747" y="239791"/>
                </a:lnTo>
                <a:lnTo>
                  <a:pt x="2043770" y="239791"/>
                </a:lnTo>
                <a:lnTo>
                  <a:pt x="2043770" y="117938"/>
                </a:lnTo>
                <a:lnTo>
                  <a:pt x="2044650" y="117096"/>
                </a:lnTo>
                <a:lnTo>
                  <a:pt x="2054849" y="108861"/>
                </a:lnTo>
                <a:lnTo>
                  <a:pt x="2065613" y="102880"/>
                </a:lnTo>
                <a:lnTo>
                  <a:pt x="2073304" y="99499"/>
                </a:lnTo>
                <a:lnTo>
                  <a:pt x="2081047" y="97809"/>
                </a:lnTo>
                <a:lnTo>
                  <a:pt x="2095125" y="97878"/>
                </a:lnTo>
                <a:lnTo>
                  <a:pt x="2097534" y="98018"/>
                </a:lnTo>
                <a:lnTo>
                  <a:pt x="2102227" y="98508"/>
                </a:lnTo>
                <a:lnTo>
                  <a:pt x="2105916" y="99071"/>
                </a:lnTo>
                <a:lnTo>
                  <a:pt x="2105916" y="68761"/>
                </a:lnTo>
                <a:lnTo>
                  <a:pt x="2104069" y="68453"/>
                </a:lnTo>
                <a:lnTo>
                  <a:pt x="2100916" y="68066"/>
                </a:lnTo>
                <a:lnTo>
                  <a:pt x="2097199" y="67834"/>
                </a:lnTo>
                <a:lnTo>
                  <a:pt x="2086841" y="67834"/>
                </a:lnTo>
                <a:lnTo>
                  <a:pt x="2079226" y="69759"/>
                </a:lnTo>
                <a:lnTo>
                  <a:pt x="2071381" y="73607"/>
                </a:lnTo>
                <a:lnTo>
                  <a:pt x="2065187" y="77043"/>
                </a:lnTo>
                <a:lnTo>
                  <a:pt x="2055048" y="84064"/>
                </a:lnTo>
                <a:lnTo>
                  <a:pt x="2043770" y="93386"/>
                </a:lnTo>
                <a:lnTo>
                  <a:pt x="2043770" y="67835"/>
                </a:lnTo>
                <a:lnTo>
                  <a:pt x="2014747" y="67835"/>
                </a:lnTo>
                <a:close/>
              </a:path>
              <a:path w="6446996" h="296899">
                <a:moveTo>
                  <a:pt x="2235003" y="217497"/>
                </a:moveTo>
                <a:lnTo>
                  <a:pt x="2237925" y="210882"/>
                </a:lnTo>
                <a:lnTo>
                  <a:pt x="2240848" y="204266"/>
                </a:lnTo>
                <a:lnTo>
                  <a:pt x="2242309" y="197265"/>
                </a:lnTo>
                <a:lnTo>
                  <a:pt x="2242309" y="189880"/>
                </a:lnTo>
                <a:lnTo>
                  <a:pt x="2241933" y="182653"/>
                </a:lnTo>
                <a:lnTo>
                  <a:pt x="2238858" y="169900"/>
                </a:lnTo>
                <a:lnTo>
                  <a:pt x="2232685" y="159724"/>
                </a:lnTo>
                <a:lnTo>
                  <a:pt x="2227860" y="155046"/>
                </a:lnTo>
                <a:lnTo>
                  <a:pt x="2217333" y="148516"/>
                </a:lnTo>
                <a:lnTo>
                  <a:pt x="2203965" y="143879"/>
                </a:lnTo>
                <a:lnTo>
                  <a:pt x="2198113" y="142443"/>
                </a:lnTo>
                <a:lnTo>
                  <a:pt x="2192543" y="141185"/>
                </a:lnTo>
                <a:lnTo>
                  <a:pt x="2187256" y="140107"/>
                </a:lnTo>
                <a:lnTo>
                  <a:pt x="2181969" y="139029"/>
                </a:lnTo>
                <a:lnTo>
                  <a:pt x="2177169" y="137927"/>
                </a:lnTo>
                <a:lnTo>
                  <a:pt x="2172858" y="136799"/>
                </a:lnTo>
                <a:lnTo>
                  <a:pt x="2164373" y="134536"/>
                </a:lnTo>
                <a:lnTo>
                  <a:pt x="2158212" y="131629"/>
                </a:lnTo>
                <a:lnTo>
                  <a:pt x="2154373" y="128079"/>
                </a:lnTo>
                <a:lnTo>
                  <a:pt x="2150535" y="124529"/>
                </a:lnTo>
                <a:lnTo>
                  <a:pt x="2148616" y="119152"/>
                </a:lnTo>
                <a:lnTo>
                  <a:pt x="2148616" y="103817"/>
                </a:lnTo>
                <a:lnTo>
                  <a:pt x="2151886" y="97745"/>
                </a:lnTo>
                <a:lnTo>
                  <a:pt x="2158427" y="93732"/>
                </a:lnTo>
                <a:lnTo>
                  <a:pt x="2164969" y="89719"/>
                </a:lnTo>
                <a:lnTo>
                  <a:pt x="2172990" y="87712"/>
                </a:lnTo>
                <a:lnTo>
                  <a:pt x="2184922" y="87752"/>
                </a:lnTo>
                <a:lnTo>
                  <a:pt x="2197442" y="89241"/>
                </a:lnTo>
                <a:lnTo>
                  <a:pt x="2209863" y="92876"/>
                </a:lnTo>
                <a:lnTo>
                  <a:pt x="2212658" y="93991"/>
                </a:lnTo>
                <a:lnTo>
                  <a:pt x="2224071" y="99721"/>
                </a:lnTo>
                <a:lnTo>
                  <a:pt x="2234467" y="106959"/>
                </a:lnTo>
                <a:lnTo>
                  <a:pt x="2236000" y="106959"/>
                </a:lnTo>
                <a:lnTo>
                  <a:pt x="2236000" y="75925"/>
                </a:lnTo>
                <a:lnTo>
                  <a:pt x="2235595" y="75705"/>
                </a:lnTo>
                <a:lnTo>
                  <a:pt x="2224738" y="70894"/>
                </a:lnTo>
                <a:lnTo>
                  <a:pt x="2211665" y="66970"/>
                </a:lnTo>
                <a:lnTo>
                  <a:pt x="2195433" y="64099"/>
                </a:lnTo>
                <a:lnTo>
                  <a:pt x="2182868" y="63418"/>
                </a:lnTo>
                <a:lnTo>
                  <a:pt x="2170573" y="64132"/>
                </a:lnTo>
                <a:lnTo>
                  <a:pt x="2157559" y="66796"/>
                </a:lnTo>
                <a:lnTo>
                  <a:pt x="2146102" y="71433"/>
                </a:lnTo>
                <a:lnTo>
                  <a:pt x="2136204" y="78042"/>
                </a:lnTo>
                <a:lnTo>
                  <a:pt x="2133275" y="80659"/>
                </a:lnTo>
                <a:lnTo>
                  <a:pt x="2125148" y="90814"/>
                </a:lnTo>
                <a:lnTo>
                  <a:pt x="2120272" y="102565"/>
                </a:lnTo>
                <a:lnTo>
                  <a:pt x="2118647" y="115911"/>
                </a:lnTo>
                <a:lnTo>
                  <a:pt x="2118873" y="121181"/>
                </a:lnTo>
                <a:lnTo>
                  <a:pt x="2121647" y="133863"/>
                </a:lnTo>
                <a:lnTo>
                  <a:pt x="2127576" y="144776"/>
                </a:lnTo>
                <a:lnTo>
                  <a:pt x="2132589" y="150240"/>
                </a:lnTo>
                <a:lnTo>
                  <a:pt x="2142863" y="157210"/>
                </a:lnTo>
                <a:lnTo>
                  <a:pt x="2156212" y="162401"/>
                </a:lnTo>
                <a:lnTo>
                  <a:pt x="2161249" y="163800"/>
                </a:lnTo>
                <a:lnTo>
                  <a:pt x="2166750" y="165101"/>
                </a:lnTo>
                <a:lnTo>
                  <a:pt x="2172714" y="166302"/>
                </a:lnTo>
                <a:lnTo>
                  <a:pt x="2178679" y="167504"/>
                </a:lnTo>
                <a:lnTo>
                  <a:pt x="2183510" y="168555"/>
                </a:lnTo>
                <a:lnTo>
                  <a:pt x="2187211" y="169456"/>
                </a:lnTo>
                <a:lnTo>
                  <a:pt x="2196597" y="171828"/>
                </a:lnTo>
                <a:lnTo>
                  <a:pt x="2203131" y="174768"/>
                </a:lnTo>
                <a:lnTo>
                  <a:pt x="2206814" y="178274"/>
                </a:lnTo>
                <a:lnTo>
                  <a:pt x="2210498" y="181781"/>
                </a:lnTo>
                <a:lnTo>
                  <a:pt x="2212341" y="186990"/>
                </a:lnTo>
                <a:lnTo>
                  <a:pt x="2212341" y="199270"/>
                </a:lnTo>
                <a:lnTo>
                  <a:pt x="2211550" y="203295"/>
                </a:lnTo>
                <a:lnTo>
                  <a:pt x="2209967" y="205976"/>
                </a:lnTo>
                <a:lnTo>
                  <a:pt x="2208385" y="208658"/>
                </a:lnTo>
                <a:lnTo>
                  <a:pt x="2205808" y="211185"/>
                </a:lnTo>
                <a:lnTo>
                  <a:pt x="2202235" y="213558"/>
                </a:lnTo>
                <a:lnTo>
                  <a:pt x="2199683" y="215209"/>
                </a:lnTo>
                <a:lnTo>
                  <a:pt x="2195803" y="216574"/>
                </a:lnTo>
                <a:lnTo>
                  <a:pt x="2190595" y="217657"/>
                </a:lnTo>
                <a:lnTo>
                  <a:pt x="2185388" y="218740"/>
                </a:lnTo>
                <a:lnTo>
                  <a:pt x="2180489" y="219282"/>
                </a:lnTo>
                <a:lnTo>
                  <a:pt x="2169570" y="219282"/>
                </a:lnTo>
                <a:lnTo>
                  <a:pt x="2163470" y="218400"/>
                </a:lnTo>
                <a:lnTo>
                  <a:pt x="2157599" y="216637"/>
                </a:lnTo>
                <a:lnTo>
                  <a:pt x="2151729" y="214873"/>
                </a:lnTo>
                <a:lnTo>
                  <a:pt x="2146343" y="212852"/>
                </a:lnTo>
                <a:lnTo>
                  <a:pt x="2141443" y="210571"/>
                </a:lnTo>
                <a:lnTo>
                  <a:pt x="2135930" y="207977"/>
                </a:lnTo>
                <a:lnTo>
                  <a:pt x="2131514" y="205488"/>
                </a:lnTo>
                <a:lnTo>
                  <a:pt x="2128196" y="203102"/>
                </a:lnTo>
                <a:lnTo>
                  <a:pt x="2124878" y="200715"/>
                </a:lnTo>
                <a:lnTo>
                  <a:pt x="2121997" y="198536"/>
                </a:lnTo>
                <a:lnTo>
                  <a:pt x="2118015" y="196565"/>
                </a:lnTo>
                <a:lnTo>
                  <a:pt x="2118015" y="229087"/>
                </a:lnTo>
                <a:lnTo>
                  <a:pt x="2119008" y="229607"/>
                </a:lnTo>
                <a:lnTo>
                  <a:pt x="2129770" y="234419"/>
                </a:lnTo>
                <a:lnTo>
                  <a:pt x="2142859" y="238953"/>
                </a:lnTo>
                <a:lnTo>
                  <a:pt x="2149560" y="240762"/>
                </a:lnTo>
                <a:lnTo>
                  <a:pt x="2161984" y="242873"/>
                </a:lnTo>
                <a:lnTo>
                  <a:pt x="2175085" y="243577"/>
                </a:lnTo>
                <a:lnTo>
                  <a:pt x="2179772" y="243502"/>
                </a:lnTo>
                <a:lnTo>
                  <a:pt x="2193108" y="242284"/>
                </a:lnTo>
                <a:lnTo>
                  <a:pt x="2204237" y="239576"/>
                </a:lnTo>
                <a:lnTo>
                  <a:pt x="2211979" y="236909"/>
                </a:lnTo>
                <a:lnTo>
                  <a:pt x="2218927" y="233011"/>
                </a:lnTo>
                <a:lnTo>
                  <a:pt x="2225083" y="227884"/>
                </a:lnTo>
                <a:lnTo>
                  <a:pt x="2230721" y="223165"/>
                </a:lnTo>
                <a:lnTo>
                  <a:pt x="2235003" y="217497"/>
                </a:lnTo>
                <a:close/>
              </a:path>
              <a:path w="6446996" h="296899">
                <a:moveTo>
                  <a:pt x="2315592" y="90540"/>
                </a:moveTo>
                <a:lnTo>
                  <a:pt x="2321010" y="88234"/>
                </a:lnTo>
                <a:lnTo>
                  <a:pt x="2327587" y="87081"/>
                </a:lnTo>
                <a:lnTo>
                  <a:pt x="2343170" y="87081"/>
                </a:lnTo>
                <a:lnTo>
                  <a:pt x="2349750" y="88209"/>
                </a:lnTo>
                <a:lnTo>
                  <a:pt x="2355065" y="90463"/>
                </a:lnTo>
                <a:lnTo>
                  <a:pt x="2360380" y="92718"/>
                </a:lnTo>
                <a:lnTo>
                  <a:pt x="2364740" y="95996"/>
                </a:lnTo>
                <a:lnTo>
                  <a:pt x="2368144" y="100299"/>
                </a:lnTo>
                <a:lnTo>
                  <a:pt x="2371239" y="104193"/>
                </a:lnTo>
                <a:lnTo>
                  <a:pt x="2373613" y="108958"/>
                </a:lnTo>
                <a:lnTo>
                  <a:pt x="2375264" y="114593"/>
                </a:lnTo>
                <a:lnTo>
                  <a:pt x="2376916" y="120228"/>
                </a:lnTo>
                <a:lnTo>
                  <a:pt x="2377845" y="126939"/>
                </a:lnTo>
                <a:lnTo>
                  <a:pt x="2378052" y="134724"/>
                </a:lnTo>
                <a:lnTo>
                  <a:pt x="2286566" y="134724"/>
                </a:lnTo>
                <a:lnTo>
                  <a:pt x="2280000" y="220441"/>
                </a:lnTo>
                <a:lnTo>
                  <a:pt x="2283128" y="223432"/>
                </a:lnTo>
                <a:lnTo>
                  <a:pt x="2292731" y="230684"/>
                </a:lnTo>
                <a:lnTo>
                  <a:pt x="2303620" y="236325"/>
                </a:lnTo>
                <a:lnTo>
                  <a:pt x="2315793" y="240353"/>
                </a:lnTo>
                <a:lnTo>
                  <a:pt x="2329252" y="242771"/>
                </a:lnTo>
                <a:lnTo>
                  <a:pt x="2343997" y="243577"/>
                </a:lnTo>
                <a:lnTo>
                  <a:pt x="2350996" y="243577"/>
                </a:lnTo>
                <a:lnTo>
                  <a:pt x="2356785" y="243165"/>
                </a:lnTo>
                <a:lnTo>
                  <a:pt x="2361366" y="242345"/>
                </a:lnTo>
                <a:lnTo>
                  <a:pt x="2365947" y="241523"/>
                </a:lnTo>
                <a:lnTo>
                  <a:pt x="2371067" y="240341"/>
                </a:lnTo>
                <a:lnTo>
                  <a:pt x="2376726" y="238799"/>
                </a:lnTo>
                <a:lnTo>
                  <a:pt x="2380742" y="237672"/>
                </a:lnTo>
                <a:lnTo>
                  <a:pt x="2385270" y="236106"/>
                </a:lnTo>
                <a:lnTo>
                  <a:pt x="2390313" y="234104"/>
                </a:lnTo>
                <a:lnTo>
                  <a:pt x="2395355" y="232100"/>
                </a:lnTo>
                <a:lnTo>
                  <a:pt x="2399577" y="230432"/>
                </a:lnTo>
                <a:lnTo>
                  <a:pt x="2402974" y="229097"/>
                </a:lnTo>
                <a:lnTo>
                  <a:pt x="2402974" y="197511"/>
                </a:lnTo>
                <a:lnTo>
                  <a:pt x="2398904" y="199463"/>
                </a:lnTo>
                <a:lnTo>
                  <a:pt x="2395915" y="201546"/>
                </a:lnTo>
                <a:lnTo>
                  <a:pt x="2392307" y="203758"/>
                </a:lnTo>
                <a:lnTo>
                  <a:pt x="2388699" y="205969"/>
                </a:lnTo>
                <a:lnTo>
                  <a:pt x="2384267" y="208259"/>
                </a:lnTo>
                <a:lnTo>
                  <a:pt x="2379013" y="210625"/>
                </a:lnTo>
                <a:lnTo>
                  <a:pt x="2374064" y="212886"/>
                </a:lnTo>
                <a:lnTo>
                  <a:pt x="2368524" y="214736"/>
                </a:lnTo>
                <a:lnTo>
                  <a:pt x="2362393" y="216176"/>
                </a:lnTo>
                <a:lnTo>
                  <a:pt x="2356260" y="217615"/>
                </a:lnTo>
                <a:lnTo>
                  <a:pt x="2350000" y="218335"/>
                </a:lnTo>
                <a:lnTo>
                  <a:pt x="2343612" y="218335"/>
                </a:lnTo>
                <a:lnTo>
                  <a:pt x="2335893" y="217984"/>
                </a:lnTo>
                <a:lnTo>
                  <a:pt x="2322635" y="215376"/>
                </a:lnTo>
                <a:lnTo>
                  <a:pt x="2311243" y="210225"/>
                </a:lnTo>
                <a:lnTo>
                  <a:pt x="2301716" y="202533"/>
                </a:lnTo>
                <a:lnTo>
                  <a:pt x="2296045" y="195310"/>
                </a:lnTo>
                <a:lnTo>
                  <a:pt x="2290779" y="184440"/>
                </a:lnTo>
                <a:lnTo>
                  <a:pt x="2287619" y="171606"/>
                </a:lnTo>
                <a:lnTo>
                  <a:pt x="2286566" y="156810"/>
                </a:lnTo>
                <a:lnTo>
                  <a:pt x="2406129" y="156810"/>
                </a:lnTo>
                <a:lnTo>
                  <a:pt x="2406129" y="141113"/>
                </a:lnTo>
                <a:lnTo>
                  <a:pt x="2405746" y="130131"/>
                </a:lnTo>
                <a:lnTo>
                  <a:pt x="2404112" y="117366"/>
                </a:lnTo>
                <a:lnTo>
                  <a:pt x="2401192" y="106264"/>
                </a:lnTo>
                <a:lnTo>
                  <a:pt x="2394516" y="92035"/>
                </a:lnTo>
                <a:lnTo>
                  <a:pt x="2386994" y="82181"/>
                </a:lnTo>
                <a:lnTo>
                  <a:pt x="2376717" y="73479"/>
                </a:lnTo>
                <a:lnTo>
                  <a:pt x="2365394" y="67720"/>
                </a:lnTo>
                <a:lnTo>
                  <a:pt x="2350451" y="64002"/>
                </a:lnTo>
                <a:lnTo>
                  <a:pt x="2337001" y="63102"/>
                </a:lnTo>
                <a:lnTo>
                  <a:pt x="2323856" y="64011"/>
                </a:lnTo>
                <a:lnTo>
                  <a:pt x="2311051" y="66947"/>
                </a:lnTo>
                <a:lnTo>
                  <a:pt x="2299355" y="71912"/>
                </a:lnTo>
                <a:lnTo>
                  <a:pt x="2300806" y="100604"/>
                </a:lnTo>
                <a:lnTo>
                  <a:pt x="2305246" y="96199"/>
                </a:lnTo>
                <a:lnTo>
                  <a:pt x="2310175" y="92845"/>
                </a:lnTo>
                <a:lnTo>
                  <a:pt x="2315592" y="90540"/>
                </a:lnTo>
                <a:close/>
              </a:path>
              <a:path w="6446996" h="296899">
                <a:moveTo>
                  <a:pt x="2257228" y="154725"/>
                </a:moveTo>
                <a:lnTo>
                  <a:pt x="2257400" y="161985"/>
                </a:lnTo>
                <a:lnTo>
                  <a:pt x="2258883" y="176269"/>
                </a:lnTo>
                <a:lnTo>
                  <a:pt x="2261884" y="189257"/>
                </a:lnTo>
                <a:lnTo>
                  <a:pt x="2266404" y="200948"/>
                </a:lnTo>
                <a:lnTo>
                  <a:pt x="2272443" y="211343"/>
                </a:lnTo>
                <a:lnTo>
                  <a:pt x="2280000" y="220441"/>
                </a:lnTo>
                <a:lnTo>
                  <a:pt x="2286566" y="134724"/>
                </a:lnTo>
                <a:lnTo>
                  <a:pt x="2287184" y="127450"/>
                </a:lnTo>
                <a:lnTo>
                  <a:pt x="2288628" y="121072"/>
                </a:lnTo>
                <a:lnTo>
                  <a:pt x="2290899" y="115591"/>
                </a:lnTo>
                <a:lnTo>
                  <a:pt x="2293170" y="110110"/>
                </a:lnTo>
                <a:lnTo>
                  <a:pt x="2296472" y="105112"/>
                </a:lnTo>
                <a:lnTo>
                  <a:pt x="2300806" y="100604"/>
                </a:lnTo>
                <a:lnTo>
                  <a:pt x="2299355" y="71912"/>
                </a:lnTo>
                <a:lnTo>
                  <a:pt x="2288769" y="78906"/>
                </a:lnTo>
                <a:lnTo>
                  <a:pt x="2279293" y="87929"/>
                </a:lnTo>
                <a:lnTo>
                  <a:pt x="2275207" y="92923"/>
                </a:lnTo>
                <a:lnTo>
                  <a:pt x="2268735" y="103049"/>
                </a:lnTo>
                <a:lnTo>
                  <a:pt x="2263701" y="114292"/>
                </a:lnTo>
                <a:lnTo>
                  <a:pt x="2260105" y="126652"/>
                </a:lnTo>
                <a:lnTo>
                  <a:pt x="2257947" y="140130"/>
                </a:lnTo>
                <a:lnTo>
                  <a:pt x="2257228" y="154725"/>
                </a:lnTo>
                <a:close/>
              </a:path>
              <a:path w="6446996" h="296899">
                <a:moveTo>
                  <a:pt x="2563106" y="176056"/>
                </a:moveTo>
                <a:lnTo>
                  <a:pt x="2571718" y="149553"/>
                </a:lnTo>
                <a:lnTo>
                  <a:pt x="2606931" y="41869"/>
                </a:lnTo>
                <a:lnTo>
                  <a:pt x="2642289" y="149553"/>
                </a:lnTo>
                <a:lnTo>
                  <a:pt x="2650900" y="176056"/>
                </a:lnTo>
                <a:lnTo>
                  <a:pt x="2671598" y="239791"/>
                </a:lnTo>
                <a:lnTo>
                  <a:pt x="2703889" y="239791"/>
                </a:lnTo>
                <a:lnTo>
                  <a:pt x="2626480" y="10411"/>
                </a:lnTo>
                <a:lnTo>
                  <a:pt x="2588861" y="10411"/>
                </a:lnTo>
                <a:lnTo>
                  <a:pt x="2511454" y="239791"/>
                </a:lnTo>
                <a:lnTo>
                  <a:pt x="2542414" y="239791"/>
                </a:lnTo>
                <a:lnTo>
                  <a:pt x="2563106" y="176056"/>
                </a:lnTo>
                <a:close/>
              </a:path>
              <a:path w="6446996" h="296899">
                <a:moveTo>
                  <a:pt x="2571718" y="149553"/>
                </a:moveTo>
                <a:lnTo>
                  <a:pt x="2563106" y="176056"/>
                </a:lnTo>
                <a:lnTo>
                  <a:pt x="2650900" y="176056"/>
                </a:lnTo>
                <a:lnTo>
                  <a:pt x="2642289" y="149553"/>
                </a:lnTo>
                <a:lnTo>
                  <a:pt x="2571718" y="149553"/>
                </a:lnTo>
                <a:close/>
              </a:path>
              <a:path w="6446996" h="296899">
                <a:moveTo>
                  <a:pt x="2753668" y="106582"/>
                </a:moveTo>
                <a:lnTo>
                  <a:pt x="2754161" y="105944"/>
                </a:lnTo>
                <a:lnTo>
                  <a:pt x="2763614" y="97042"/>
                </a:lnTo>
                <a:lnTo>
                  <a:pt x="2775149" y="91701"/>
                </a:lnTo>
                <a:lnTo>
                  <a:pt x="2788765" y="89921"/>
                </a:lnTo>
                <a:lnTo>
                  <a:pt x="2783983" y="63102"/>
                </a:lnTo>
                <a:lnTo>
                  <a:pt x="2780554" y="63190"/>
                </a:lnTo>
                <a:lnTo>
                  <a:pt x="2767982" y="65096"/>
                </a:lnTo>
                <a:lnTo>
                  <a:pt x="2755924" y="69489"/>
                </a:lnTo>
                <a:lnTo>
                  <a:pt x="2753668" y="106582"/>
                </a:lnTo>
                <a:close/>
              </a:path>
              <a:path w="6446996" h="296899">
                <a:moveTo>
                  <a:pt x="2928039" y="106582"/>
                </a:moveTo>
                <a:lnTo>
                  <a:pt x="2928532" y="105945"/>
                </a:lnTo>
                <a:lnTo>
                  <a:pt x="2937984" y="97043"/>
                </a:lnTo>
                <a:lnTo>
                  <a:pt x="2949518" y="91701"/>
                </a:lnTo>
                <a:lnTo>
                  <a:pt x="2963134" y="89921"/>
                </a:lnTo>
                <a:lnTo>
                  <a:pt x="2958353" y="63102"/>
                </a:lnTo>
                <a:lnTo>
                  <a:pt x="2954923" y="63190"/>
                </a:lnTo>
                <a:lnTo>
                  <a:pt x="2942352" y="65096"/>
                </a:lnTo>
                <a:lnTo>
                  <a:pt x="2930293" y="69489"/>
                </a:lnTo>
                <a:lnTo>
                  <a:pt x="2928039" y="106582"/>
                </a:lnTo>
                <a:close/>
              </a:path>
              <a:path w="6446996" h="296899">
                <a:moveTo>
                  <a:pt x="3071749" y="67835"/>
                </a:moveTo>
                <a:lnTo>
                  <a:pt x="3071749" y="239791"/>
                </a:lnTo>
                <a:lnTo>
                  <a:pt x="3100772" y="239791"/>
                </a:lnTo>
                <a:lnTo>
                  <a:pt x="3100772" y="117938"/>
                </a:lnTo>
                <a:lnTo>
                  <a:pt x="3101653" y="117095"/>
                </a:lnTo>
                <a:lnTo>
                  <a:pt x="3111852" y="108860"/>
                </a:lnTo>
                <a:lnTo>
                  <a:pt x="3122616" y="102880"/>
                </a:lnTo>
                <a:lnTo>
                  <a:pt x="3130307" y="99499"/>
                </a:lnTo>
                <a:lnTo>
                  <a:pt x="3138050" y="97809"/>
                </a:lnTo>
                <a:lnTo>
                  <a:pt x="3152127" y="97878"/>
                </a:lnTo>
                <a:lnTo>
                  <a:pt x="3154537" y="98018"/>
                </a:lnTo>
                <a:lnTo>
                  <a:pt x="3159229" y="98508"/>
                </a:lnTo>
                <a:lnTo>
                  <a:pt x="3162919" y="99071"/>
                </a:lnTo>
                <a:lnTo>
                  <a:pt x="3162919" y="68761"/>
                </a:lnTo>
                <a:lnTo>
                  <a:pt x="3161071" y="68453"/>
                </a:lnTo>
                <a:lnTo>
                  <a:pt x="3157918" y="68066"/>
                </a:lnTo>
                <a:lnTo>
                  <a:pt x="3154201" y="67834"/>
                </a:lnTo>
                <a:lnTo>
                  <a:pt x="3143843" y="67834"/>
                </a:lnTo>
                <a:lnTo>
                  <a:pt x="3136228" y="69759"/>
                </a:lnTo>
                <a:lnTo>
                  <a:pt x="3128383" y="73607"/>
                </a:lnTo>
                <a:lnTo>
                  <a:pt x="3122189" y="77043"/>
                </a:lnTo>
                <a:lnTo>
                  <a:pt x="3112050" y="84064"/>
                </a:lnTo>
                <a:lnTo>
                  <a:pt x="3100772" y="93386"/>
                </a:lnTo>
                <a:lnTo>
                  <a:pt x="3100772" y="67835"/>
                </a:lnTo>
                <a:lnTo>
                  <a:pt x="3071749" y="67835"/>
                </a:lnTo>
                <a:close/>
              </a:path>
              <a:path w="6446996" h="296899">
                <a:moveTo>
                  <a:pt x="3231804" y="90540"/>
                </a:moveTo>
                <a:lnTo>
                  <a:pt x="3237222" y="88234"/>
                </a:lnTo>
                <a:lnTo>
                  <a:pt x="3243800" y="87081"/>
                </a:lnTo>
                <a:lnTo>
                  <a:pt x="3259382" y="87081"/>
                </a:lnTo>
                <a:lnTo>
                  <a:pt x="3265962" y="88209"/>
                </a:lnTo>
                <a:lnTo>
                  <a:pt x="3271277" y="90463"/>
                </a:lnTo>
                <a:lnTo>
                  <a:pt x="3276593" y="92718"/>
                </a:lnTo>
                <a:lnTo>
                  <a:pt x="3280952" y="95996"/>
                </a:lnTo>
                <a:lnTo>
                  <a:pt x="3284357" y="100299"/>
                </a:lnTo>
                <a:lnTo>
                  <a:pt x="3287453" y="104193"/>
                </a:lnTo>
                <a:lnTo>
                  <a:pt x="3289827" y="108958"/>
                </a:lnTo>
                <a:lnTo>
                  <a:pt x="3291478" y="114593"/>
                </a:lnTo>
                <a:lnTo>
                  <a:pt x="3293129" y="120228"/>
                </a:lnTo>
                <a:lnTo>
                  <a:pt x="3294057" y="126939"/>
                </a:lnTo>
                <a:lnTo>
                  <a:pt x="3294265" y="134724"/>
                </a:lnTo>
                <a:lnTo>
                  <a:pt x="3202778" y="134724"/>
                </a:lnTo>
                <a:lnTo>
                  <a:pt x="3196214" y="220441"/>
                </a:lnTo>
                <a:lnTo>
                  <a:pt x="3199341" y="223431"/>
                </a:lnTo>
                <a:lnTo>
                  <a:pt x="3208944" y="230683"/>
                </a:lnTo>
                <a:lnTo>
                  <a:pt x="3219832" y="236324"/>
                </a:lnTo>
                <a:lnTo>
                  <a:pt x="3232005" y="240353"/>
                </a:lnTo>
                <a:lnTo>
                  <a:pt x="3245464" y="242771"/>
                </a:lnTo>
                <a:lnTo>
                  <a:pt x="3260209" y="243577"/>
                </a:lnTo>
                <a:lnTo>
                  <a:pt x="3267208" y="243577"/>
                </a:lnTo>
                <a:lnTo>
                  <a:pt x="3272998" y="243165"/>
                </a:lnTo>
                <a:lnTo>
                  <a:pt x="3277579" y="242345"/>
                </a:lnTo>
                <a:lnTo>
                  <a:pt x="3282161" y="241523"/>
                </a:lnTo>
                <a:lnTo>
                  <a:pt x="3287280" y="240341"/>
                </a:lnTo>
                <a:lnTo>
                  <a:pt x="3292939" y="238799"/>
                </a:lnTo>
                <a:lnTo>
                  <a:pt x="3296954" y="237672"/>
                </a:lnTo>
                <a:lnTo>
                  <a:pt x="3301483" y="236106"/>
                </a:lnTo>
                <a:lnTo>
                  <a:pt x="3306526" y="234104"/>
                </a:lnTo>
                <a:lnTo>
                  <a:pt x="3311568" y="232100"/>
                </a:lnTo>
                <a:lnTo>
                  <a:pt x="3315789" y="230432"/>
                </a:lnTo>
                <a:lnTo>
                  <a:pt x="3319186" y="229097"/>
                </a:lnTo>
                <a:lnTo>
                  <a:pt x="3319186" y="197511"/>
                </a:lnTo>
                <a:lnTo>
                  <a:pt x="3315116" y="199463"/>
                </a:lnTo>
                <a:lnTo>
                  <a:pt x="3312128" y="201546"/>
                </a:lnTo>
                <a:lnTo>
                  <a:pt x="3308520" y="203758"/>
                </a:lnTo>
                <a:lnTo>
                  <a:pt x="3304912" y="205969"/>
                </a:lnTo>
                <a:lnTo>
                  <a:pt x="3300481" y="208259"/>
                </a:lnTo>
                <a:lnTo>
                  <a:pt x="3295225" y="210625"/>
                </a:lnTo>
                <a:lnTo>
                  <a:pt x="3290276" y="212886"/>
                </a:lnTo>
                <a:lnTo>
                  <a:pt x="3284736" y="214736"/>
                </a:lnTo>
                <a:lnTo>
                  <a:pt x="3278605" y="216176"/>
                </a:lnTo>
                <a:lnTo>
                  <a:pt x="3272472" y="217615"/>
                </a:lnTo>
                <a:lnTo>
                  <a:pt x="3266212" y="218335"/>
                </a:lnTo>
                <a:lnTo>
                  <a:pt x="3259824" y="218335"/>
                </a:lnTo>
                <a:lnTo>
                  <a:pt x="3252105" y="217984"/>
                </a:lnTo>
                <a:lnTo>
                  <a:pt x="3238847" y="215376"/>
                </a:lnTo>
                <a:lnTo>
                  <a:pt x="3227455" y="210225"/>
                </a:lnTo>
                <a:lnTo>
                  <a:pt x="3217928" y="202533"/>
                </a:lnTo>
                <a:lnTo>
                  <a:pt x="3212257" y="195310"/>
                </a:lnTo>
                <a:lnTo>
                  <a:pt x="3206991" y="184440"/>
                </a:lnTo>
                <a:lnTo>
                  <a:pt x="3203832" y="171606"/>
                </a:lnTo>
                <a:lnTo>
                  <a:pt x="3202778" y="156810"/>
                </a:lnTo>
                <a:lnTo>
                  <a:pt x="3322341" y="156810"/>
                </a:lnTo>
                <a:lnTo>
                  <a:pt x="3322341" y="141113"/>
                </a:lnTo>
                <a:lnTo>
                  <a:pt x="3321959" y="130131"/>
                </a:lnTo>
                <a:lnTo>
                  <a:pt x="3320324" y="117366"/>
                </a:lnTo>
                <a:lnTo>
                  <a:pt x="3317405" y="106264"/>
                </a:lnTo>
                <a:lnTo>
                  <a:pt x="3310728" y="92035"/>
                </a:lnTo>
                <a:lnTo>
                  <a:pt x="3303206" y="82181"/>
                </a:lnTo>
                <a:lnTo>
                  <a:pt x="3292931" y="73479"/>
                </a:lnTo>
                <a:lnTo>
                  <a:pt x="3281607" y="67720"/>
                </a:lnTo>
                <a:lnTo>
                  <a:pt x="3266663" y="64002"/>
                </a:lnTo>
                <a:lnTo>
                  <a:pt x="3253215" y="63102"/>
                </a:lnTo>
                <a:lnTo>
                  <a:pt x="3240068" y="64011"/>
                </a:lnTo>
                <a:lnTo>
                  <a:pt x="3227263" y="66947"/>
                </a:lnTo>
                <a:lnTo>
                  <a:pt x="3215568" y="71912"/>
                </a:lnTo>
                <a:lnTo>
                  <a:pt x="3217019" y="100604"/>
                </a:lnTo>
                <a:lnTo>
                  <a:pt x="3221459" y="96199"/>
                </a:lnTo>
                <a:lnTo>
                  <a:pt x="3226388" y="92845"/>
                </a:lnTo>
                <a:lnTo>
                  <a:pt x="3231804" y="90540"/>
                </a:lnTo>
                <a:close/>
              </a:path>
              <a:path w="6446996" h="296899">
                <a:moveTo>
                  <a:pt x="3173440" y="154725"/>
                </a:moveTo>
                <a:lnTo>
                  <a:pt x="3173612" y="161986"/>
                </a:lnTo>
                <a:lnTo>
                  <a:pt x="3175095" y="176270"/>
                </a:lnTo>
                <a:lnTo>
                  <a:pt x="3178097" y="189257"/>
                </a:lnTo>
                <a:lnTo>
                  <a:pt x="3182617" y="200948"/>
                </a:lnTo>
                <a:lnTo>
                  <a:pt x="3188656" y="211343"/>
                </a:lnTo>
                <a:lnTo>
                  <a:pt x="3196214" y="220441"/>
                </a:lnTo>
                <a:lnTo>
                  <a:pt x="3202778" y="134724"/>
                </a:lnTo>
                <a:lnTo>
                  <a:pt x="3203397" y="127450"/>
                </a:lnTo>
                <a:lnTo>
                  <a:pt x="3204841" y="121072"/>
                </a:lnTo>
                <a:lnTo>
                  <a:pt x="3207111" y="115591"/>
                </a:lnTo>
                <a:lnTo>
                  <a:pt x="3209382" y="110110"/>
                </a:lnTo>
                <a:lnTo>
                  <a:pt x="3212684" y="105112"/>
                </a:lnTo>
                <a:lnTo>
                  <a:pt x="3217019" y="100604"/>
                </a:lnTo>
                <a:lnTo>
                  <a:pt x="3215568" y="71912"/>
                </a:lnTo>
                <a:lnTo>
                  <a:pt x="3204982" y="78906"/>
                </a:lnTo>
                <a:lnTo>
                  <a:pt x="3195505" y="87929"/>
                </a:lnTo>
                <a:lnTo>
                  <a:pt x="3191420" y="92923"/>
                </a:lnTo>
                <a:lnTo>
                  <a:pt x="3184947" y="103049"/>
                </a:lnTo>
                <a:lnTo>
                  <a:pt x="3179913" y="114292"/>
                </a:lnTo>
                <a:lnTo>
                  <a:pt x="3176317" y="126652"/>
                </a:lnTo>
                <a:lnTo>
                  <a:pt x="3174159" y="140130"/>
                </a:lnTo>
                <a:lnTo>
                  <a:pt x="3173440" y="154725"/>
                </a:lnTo>
                <a:close/>
              </a:path>
              <a:path w="6446996" h="296899">
                <a:moveTo>
                  <a:pt x="3458057" y="217497"/>
                </a:moveTo>
                <a:lnTo>
                  <a:pt x="3460979" y="210882"/>
                </a:lnTo>
                <a:lnTo>
                  <a:pt x="3463903" y="204266"/>
                </a:lnTo>
                <a:lnTo>
                  <a:pt x="3465363" y="197265"/>
                </a:lnTo>
                <a:lnTo>
                  <a:pt x="3465363" y="189880"/>
                </a:lnTo>
                <a:lnTo>
                  <a:pt x="3464988" y="182653"/>
                </a:lnTo>
                <a:lnTo>
                  <a:pt x="3461913" y="169900"/>
                </a:lnTo>
                <a:lnTo>
                  <a:pt x="3455739" y="159724"/>
                </a:lnTo>
                <a:lnTo>
                  <a:pt x="3450915" y="155046"/>
                </a:lnTo>
                <a:lnTo>
                  <a:pt x="3440387" y="148516"/>
                </a:lnTo>
                <a:lnTo>
                  <a:pt x="3427020" y="143879"/>
                </a:lnTo>
                <a:lnTo>
                  <a:pt x="3421167" y="142443"/>
                </a:lnTo>
                <a:lnTo>
                  <a:pt x="3415597" y="141185"/>
                </a:lnTo>
                <a:lnTo>
                  <a:pt x="3410310" y="140107"/>
                </a:lnTo>
                <a:lnTo>
                  <a:pt x="3405022" y="139029"/>
                </a:lnTo>
                <a:lnTo>
                  <a:pt x="3400223" y="137927"/>
                </a:lnTo>
                <a:lnTo>
                  <a:pt x="3395912" y="136799"/>
                </a:lnTo>
                <a:lnTo>
                  <a:pt x="3387427" y="134536"/>
                </a:lnTo>
                <a:lnTo>
                  <a:pt x="3381265" y="131629"/>
                </a:lnTo>
                <a:lnTo>
                  <a:pt x="3377427" y="128079"/>
                </a:lnTo>
                <a:lnTo>
                  <a:pt x="3373589" y="124529"/>
                </a:lnTo>
                <a:lnTo>
                  <a:pt x="3371670" y="119152"/>
                </a:lnTo>
                <a:lnTo>
                  <a:pt x="3371670" y="103817"/>
                </a:lnTo>
                <a:lnTo>
                  <a:pt x="3374941" y="97745"/>
                </a:lnTo>
                <a:lnTo>
                  <a:pt x="3381481" y="93732"/>
                </a:lnTo>
                <a:lnTo>
                  <a:pt x="3388023" y="89719"/>
                </a:lnTo>
                <a:lnTo>
                  <a:pt x="3396044" y="87712"/>
                </a:lnTo>
                <a:lnTo>
                  <a:pt x="3407977" y="87752"/>
                </a:lnTo>
                <a:lnTo>
                  <a:pt x="3420496" y="89241"/>
                </a:lnTo>
                <a:lnTo>
                  <a:pt x="3432917" y="92876"/>
                </a:lnTo>
                <a:lnTo>
                  <a:pt x="3435713" y="93991"/>
                </a:lnTo>
                <a:lnTo>
                  <a:pt x="3447125" y="99721"/>
                </a:lnTo>
                <a:lnTo>
                  <a:pt x="3457521" y="106959"/>
                </a:lnTo>
                <a:lnTo>
                  <a:pt x="3459054" y="106959"/>
                </a:lnTo>
                <a:lnTo>
                  <a:pt x="3459054" y="75925"/>
                </a:lnTo>
                <a:lnTo>
                  <a:pt x="3458649" y="75705"/>
                </a:lnTo>
                <a:lnTo>
                  <a:pt x="3447792" y="70894"/>
                </a:lnTo>
                <a:lnTo>
                  <a:pt x="3434720" y="66970"/>
                </a:lnTo>
                <a:lnTo>
                  <a:pt x="3418488" y="64099"/>
                </a:lnTo>
                <a:lnTo>
                  <a:pt x="3405922" y="63418"/>
                </a:lnTo>
                <a:lnTo>
                  <a:pt x="3393628" y="64132"/>
                </a:lnTo>
                <a:lnTo>
                  <a:pt x="3380614" y="66796"/>
                </a:lnTo>
                <a:lnTo>
                  <a:pt x="3369157" y="71433"/>
                </a:lnTo>
                <a:lnTo>
                  <a:pt x="3359259" y="78042"/>
                </a:lnTo>
                <a:lnTo>
                  <a:pt x="3356329" y="80659"/>
                </a:lnTo>
                <a:lnTo>
                  <a:pt x="3348202" y="90814"/>
                </a:lnTo>
                <a:lnTo>
                  <a:pt x="3343326" y="102565"/>
                </a:lnTo>
                <a:lnTo>
                  <a:pt x="3341701" y="115911"/>
                </a:lnTo>
                <a:lnTo>
                  <a:pt x="3341928" y="121181"/>
                </a:lnTo>
                <a:lnTo>
                  <a:pt x="3344701" y="133863"/>
                </a:lnTo>
                <a:lnTo>
                  <a:pt x="3350630" y="144776"/>
                </a:lnTo>
                <a:lnTo>
                  <a:pt x="3355644" y="150240"/>
                </a:lnTo>
                <a:lnTo>
                  <a:pt x="3365917" y="157210"/>
                </a:lnTo>
                <a:lnTo>
                  <a:pt x="3379266" y="162401"/>
                </a:lnTo>
                <a:lnTo>
                  <a:pt x="3384303" y="163800"/>
                </a:lnTo>
                <a:lnTo>
                  <a:pt x="3389805" y="165101"/>
                </a:lnTo>
                <a:lnTo>
                  <a:pt x="3395769" y="166302"/>
                </a:lnTo>
                <a:lnTo>
                  <a:pt x="3401734" y="167504"/>
                </a:lnTo>
                <a:lnTo>
                  <a:pt x="3406565" y="168555"/>
                </a:lnTo>
                <a:lnTo>
                  <a:pt x="3410266" y="169456"/>
                </a:lnTo>
                <a:lnTo>
                  <a:pt x="3419651" y="171828"/>
                </a:lnTo>
                <a:lnTo>
                  <a:pt x="3426185" y="174768"/>
                </a:lnTo>
                <a:lnTo>
                  <a:pt x="3429869" y="178274"/>
                </a:lnTo>
                <a:lnTo>
                  <a:pt x="3433552" y="181781"/>
                </a:lnTo>
                <a:lnTo>
                  <a:pt x="3435394" y="186990"/>
                </a:lnTo>
                <a:lnTo>
                  <a:pt x="3435394" y="199270"/>
                </a:lnTo>
                <a:lnTo>
                  <a:pt x="3434603" y="203295"/>
                </a:lnTo>
                <a:lnTo>
                  <a:pt x="3433022" y="205976"/>
                </a:lnTo>
                <a:lnTo>
                  <a:pt x="3431439" y="208658"/>
                </a:lnTo>
                <a:lnTo>
                  <a:pt x="3428861" y="211185"/>
                </a:lnTo>
                <a:lnTo>
                  <a:pt x="3425290" y="213558"/>
                </a:lnTo>
                <a:lnTo>
                  <a:pt x="3422736" y="215209"/>
                </a:lnTo>
                <a:lnTo>
                  <a:pt x="3418856" y="216574"/>
                </a:lnTo>
                <a:lnTo>
                  <a:pt x="3413649" y="217657"/>
                </a:lnTo>
                <a:lnTo>
                  <a:pt x="3408442" y="218740"/>
                </a:lnTo>
                <a:lnTo>
                  <a:pt x="3403544" y="219282"/>
                </a:lnTo>
                <a:lnTo>
                  <a:pt x="3392624" y="219282"/>
                </a:lnTo>
                <a:lnTo>
                  <a:pt x="3386524" y="218400"/>
                </a:lnTo>
                <a:lnTo>
                  <a:pt x="3380653" y="216637"/>
                </a:lnTo>
                <a:lnTo>
                  <a:pt x="3374783" y="214873"/>
                </a:lnTo>
                <a:lnTo>
                  <a:pt x="3369398" y="212852"/>
                </a:lnTo>
                <a:lnTo>
                  <a:pt x="3364497" y="210571"/>
                </a:lnTo>
                <a:lnTo>
                  <a:pt x="3358984" y="207977"/>
                </a:lnTo>
                <a:lnTo>
                  <a:pt x="3354569" y="205488"/>
                </a:lnTo>
                <a:lnTo>
                  <a:pt x="3351250" y="203102"/>
                </a:lnTo>
                <a:lnTo>
                  <a:pt x="3347933" y="200715"/>
                </a:lnTo>
                <a:lnTo>
                  <a:pt x="3345051" y="198536"/>
                </a:lnTo>
                <a:lnTo>
                  <a:pt x="3341070" y="196565"/>
                </a:lnTo>
                <a:lnTo>
                  <a:pt x="3341070" y="229087"/>
                </a:lnTo>
                <a:lnTo>
                  <a:pt x="3342063" y="229607"/>
                </a:lnTo>
                <a:lnTo>
                  <a:pt x="3352824" y="234419"/>
                </a:lnTo>
                <a:lnTo>
                  <a:pt x="3365914" y="238953"/>
                </a:lnTo>
                <a:lnTo>
                  <a:pt x="3372615" y="240762"/>
                </a:lnTo>
                <a:lnTo>
                  <a:pt x="3385038" y="242873"/>
                </a:lnTo>
                <a:lnTo>
                  <a:pt x="3398140" y="243577"/>
                </a:lnTo>
                <a:lnTo>
                  <a:pt x="3402827" y="243502"/>
                </a:lnTo>
                <a:lnTo>
                  <a:pt x="3416163" y="242284"/>
                </a:lnTo>
                <a:lnTo>
                  <a:pt x="3427291" y="239576"/>
                </a:lnTo>
                <a:lnTo>
                  <a:pt x="3435033" y="236909"/>
                </a:lnTo>
                <a:lnTo>
                  <a:pt x="3441981" y="233011"/>
                </a:lnTo>
                <a:lnTo>
                  <a:pt x="3448137" y="227884"/>
                </a:lnTo>
                <a:lnTo>
                  <a:pt x="3453776" y="223165"/>
                </a:lnTo>
                <a:lnTo>
                  <a:pt x="3458057" y="217497"/>
                </a:lnTo>
                <a:close/>
              </a:path>
              <a:path w="6446996" h="296899">
                <a:moveTo>
                  <a:pt x="3832919" y="111248"/>
                </a:moveTo>
                <a:lnTo>
                  <a:pt x="3827995" y="116050"/>
                </a:lnTo>
                <a:lnTo>
                  <a:pt x="3822048" y="119217"/>
                </a:lnTo>
                <a:lnTo>
                  <a:pt x="3815076" y="120750"/>
                </a:lnTo>
                <a:lnTo>
                  <a:pt x="3830138" y="139979"/>
                </a:lnTo>
                <a:lnTo>
                  <a:pt x="3846565" y="131855"/>
                </a:lnTo>
                <a:lnTo>
                  <a:pt x="3856556" y="124131"/>
                </a:lnTo>
                <a:lnTo>
                  <a:pt x="3864930" y="114868"/>
                </a:lnTo>
                <a:lnTo>
                  <a:pt x="3873469" y="98996"/>
                </a:lnTo>
                <a:lnTo>
                  <a:pt x="3876646" y="86514"/>
                </a:lnTo>
                <a:lnTo>
                  <a:pt x="3877706" y="72651"/>
                </a:lnTo>
                <a:lnTo>
                  <a:pt x="3877477" y="66332"/>
                </a:lnTo>
                <a:lnTo>
                  <a:pt x="3875263" y="53412"/>
                </a:lnTo>
                <a:lnTo>
                  <a:pt x="3870698" y="42456"/>
                </a:lnTo>
                <a:lnTo>
                  <a:pt x="3861705" y="30648"/>
                </a:lnTo>
                <a:lnTo>
                  <a:pt x="3851680" y="22584"/>
                </a:lnTo>
                <a:lnTo>
                  <a:pt x="3838480" y="15818"/>
                </a:lnTo>
                <a:lnTo>
                  <a:pt x="3826343" y="12569"/>
                </a:lnTo>
                <a:lnTo>
                  <a:pt x="3807491" y="10728"/>
                </a:lnTo>
                <a:lnTo>
                  <a:pt x="3793308" y="10411"/>
                </a:lnTo>
                <a:lnTo>
                  <a:pt x="3734168" y="10411"/>
                </a:lnTo>
                <a:lnTo>
                  <a:pt x="3734168" y="239791"/>
                </a:lnTo>
                <a:lnTo>
                  <a:pt x="3764767" y="239791"/>
                </a:lnTo>
                <a:lnTo>
                  <a:pt x="3764767" y="148607"/>
                </a:lnTo>
                <a:lnTo>
                  <a:pt x="3799593" y="148607"/>
                </a:lnTo>
                <a:lnTo>
                  <a:pt x="3800256" y="123050"/>
                </a:lnTo>
                <a:lnTo>
                  <a:pt x="3764767" y="123050"/>
                </a:lnTo>
                <a:lnTo>
                  <a:pt x="3764767" y="36915"/>
                </a:lnTo>
                <a:lnTo>
                  <a:pt x="3803434" y="36915"/>
                </a:lnTo>
                <a:lnTo>
                  <a:pt x="3810562" y="37503"/>
                </a:lnTo>
                <a:lnTo>
                  <a:pt x="3816305" y="38677"/>
                </a:lnTo>
                <a:lnTo>
                  <a:pt x="3822047" y="39852"/>
                </a:lnTo>
                <a:lnTo>
                  <a:pt x="3827073" y="41871"/>
                </a:lnTo>
                <a:lnTo>
                  <a:pt x="3831381" y="44734"/>
                </a:lnTo>
                <a:lnTo>
                  <a:pt x="3836304" y="48000"/>
                </a:lnTo>
                <a:lnTo>
                  <a:pt x="3839945" y="52214"/>
                </a:lnTo>
                <a:lnTo>
                  <a:pt x="3842304" y="57373"/>
                </a:lnTo>
                <a:lnTo>
                  <a:pt x="3844664" y="62534"/>
                </a:lnTo>
                <a:lnTo>
                  <a:pt x="3845843" y="68435"/>
                </a:lnTo>
                <a:lnTo>
                  <a:pt x="3845843" y="83047"/>
                </a:lnTo>
                <a:lnTo>
                  <a:pt x="3844791" y="89996"/>
                </a:lnTo>
                <a:lnTo>
                  <a:pt x="3842688" y="95921"/>
                </a:lnTo>
                <a:lnTo>
                  <a:pt x="3840585" y="101846"/>
                </a:lnTo>
                <a:lnTo>
                  <a:pt x="3837329" y="106956"/>
                </a:lnTo>
                <a:lnTo>
                  <a:pt x="3832919" y="111248"/>
                </a:lnTo>
                <a:close/>
              </a:path>
              <a:path w="6446996" h="296899">
                <a:moveTo>
                  <a:pt x="3872189" y="239791"/>
                </a:moveTo>
                <a:lnTo>
                  <a:pt x="3911776" y="239791"/>
                </a:lnTo>
                <a:lnTo>
                  <a:pt x="3830138" y="139979"/>
                </a:lnTo>
                <a:lnTo>
                  <a:pt x="3815076" y="120750"/>
                </a:lnTo>
                <a:lnTo>
                  <a:pt x="3808102" y="122284"/>
                </a:lnTo>
                <a:lnTo>
                  <a:pt x="3800256" y="123050"/>
                </a:lnTo>
                <a:lnTo>
                  <a:pt x="3799593" y="148607"/>
                </a:lnTo>
                <a:lnTo>
                  <a:pt x="3872189" y="239791"/>
                </a:lnTo>
                <a:close/>
              </a:path>
              <a:path w="6446996" h="296899">
                <a:moveTo>
                  <a:pt x="3598847" y="217497"/>
                </a:moveTo>
                <a:lnTo>
                  <a:pt x="3601769" y="210882"/>
                </a:lnTo>
                <a:lnTo>
                  <a:pt x="3604693" y="204266"/>
                </a:lnTo>
                <a:lnTo>
                  <a:pt x="3606154" y="197265"/>
                </a:lnTo>
                <a:lnTo>
                  <a:pt x="3606154" y="189880"/>
                </a:lnTo>
                <a:lnTo>
                  <a:pt x="3605779" y="182652"/>
                </a:lnTo>
                <a:lnTo>
                  <a:pt x="3602703" y="169900"/>
                </a:lnTo>
                <a:lnTo>
                  <a:pt x="3596529" y="159724"/>
                </a:lnTo>
                <a:lnTo>
                  <a:pt x="3591705" y="155047"/>
                </a:lnTo>
                <a:lnTo>
                  <a:pt x="3581178" y="148517"/>
                </a:lnTo>
                <a:lnTo>
                  <a:pt x="3567810" y="143879"/>
                </a:lnTo>
                <a:lnTo>
                  <a:pt x="3561957" y="142443"/>
                </a:lnTo>
                <a:lnTo>
                  <a:pt x="3556387" y="141185"/>
                </a:lnTo>
                <a:lnTo>
                  <a:pt x="3551100" y="140107"/>
                </a:lnTo>
                <a:lnTo>
                  <a:pt x="3545813" y="139029"/>
                </a:lnTo>
                <a:lnTo>
                  <a:pt x="3541014" y="137927"/>
                </a:lnTo>
                <a:lnTo>
                  <a:pt x="3536702" y="136799"/>
                </a:lnTo>
                <a:lnTo>
                  <a:pt x="3528217" y="134536"/>
                </a:lnTo>
                <a:lnTo>
                  <a:pt x="3522056" y="131629"/>
                </a:lnTo>
                <a:lnTo>
                  <a:pt x="3518217" y="128079"/>
                </a:lnTo>
                <a:lnTo>
                  <a:pt x="3514379" y="124529"/>
                </a:lnTo>
                <a:lnTo>
                  <a:pt x="3512460" y="119152"/>
                </a:lnTo>
                <a:lnTo>
                  <a:pt x="3512460" y="103817"/>
                </a:lnTo>
                <a:lnTo>
                  <a:pt x="3515730" y="97745"/>
                </a:lnTo>
                <a:lnTo>
                  <a:pt x="3522271" y="93732"/>
                </a:lnTo>
                <a:lnTo>
                  <a:pt x="3528813" y="89719"/>
                </a:lnTo>
                <a:lnTo>
                  <a:pt x="3536835" y="87712"/>
                </a:lnTo>
                <a:lnTo>
                  <a:pt x="3548766" y="87752"/>
                </a:lnTo>
                <a:lnTo>
                  <a:pt x="3561285" y="89241"/>
                </a:lnTo>
                <a:lnTo>
                  <a:pt x="3573707" y="92876"/>
                </a:lnTo>
                <a:lnTo>
                  <a:pt x="3576504" y="93991"/>
                </a:lnTo>
                <a:lnTo>
                  <a:pt x="3587916" y="99722"/>
                </a:lnTo>
                <a:lnTo>
                  <a:pt x="3598312" y="106959"/>
                </a:lnTo>
                <a:lnTo>
                  <a:pt x="3599845" y="106959"/>
                </a:lnTo>
                <a:lnTo>
                  <a:pt x="3599845" y="75925"/>
                </a:lnTo>
                <a:lnTo>
                  <a:pt x="3599439" y="75705"/>
                </a:lnTo>
                <a:lnTo>
                  <a:pt x="3588581" y="70893"/>
                </a:lnTo>
                <a:lnTo>
                  <a:pt x="3575509" y="66970"/>
                </a:lnTo>
                <a:lnTo>
                  <a:pt x="3559278" y="64099"/>
                </a:lnTo>
                <a:lnTo>
                  <a:pt x="3546713" y="63418"/>
                </a:lnTo>
                <a:lnTo>
                  <a:pt x="3534417" y="64132"/>
                </a:lnTo>
                <a:lnTo>
                  <a:pt x="3521403" y="66796"/>
                </a:lnTo>
                <a:lnTo>
                  <a:pt x="3509947" y="71433"/>
                </a:lnTo>
                <a:lnTo>
                  <a:pt x="3500048" y="78042"/>
                </a:lnTo>
                <a:lnTo>
                  <a:pt x="3497119" y="80659"/>
                </a:lnTo>
                <a:lnTo>
                  <a:pt x="3488992" y="90814"/>
                </a:lnTo>
                <a:lnTo>
                  <a:pt x="3484116" y="102565"/>
                </a:lnTo>
                <a:lnTo>
                  <a:pt x="3482491" y="115911"/>
                </a:lnTo>
                <a:lnTo>
                  <a:pt x="3482717" y="121181"/>
                </a:lnTo>
                <a:lnTo>
                  <a:pt x="3485491" y="133863"/>
                </a:lnTo>
                <a:lnTo>
                  <a:pt x="3491420" y="144776"/>
                </a:lnTo>
                <a:lnTo>
                  <a:pt x="3496433" y="150240"/>
                </a:lnTo>
                <a:lnTo>
                  <a:pt x="3506707" y="157210"/>
                </a:lnTo>
                <a:lnTo>
                  <a:pt x="3520056" y="162401"/>
                </a:lnTo>
                <a:lnTo>
                  <a:pt x="3525093" y="163800"/>
                </a:lnTo>
                <a:lnTo>
                  <a:pt x="3530594" y="165101"/>
                </a:lnTo>
                <a:lnTo>
                  <a:pt x="3536558" y="166302"/>
                </a:lnTo>
                <a:lnTo>
                  <a:pt x="3542522" y="167504"/>
                </a:lnTo>
                <a:lnTo>
                  <a:pt x="3547356" y="168555"/>
                </a:lnTo>
                <a:lnTo>
                  <a:pt x="3551055" y="169456"/>
                </a:lnTo>
                <a:lnTo>
                  <a:pt x="3560441" y="171828"/>
                </a:lnTo>
                <a:lnTo>
                  <a:pt x="3566975" y="174768"/>
                </a:lnTo>
                <a:lnTo>
                  <a:pt x="3570659" y="178274"/>
                </a:lnTo>
                <a:lnTo>
                  <a:pt x="3574342" y="181781"/>
                </a:lnTo>
                <a:lnTo>
                  <a:pt x="3576184" y="186990"/>
                </a:lnTo>
                <a:lnTo>
                  <a:pt x="3576184" y="199270"/>
                </a:lnTo>
                <a:lnTo>
                  <a:pt x="3575394" y="203295"/>
                </a:lnTo>
                <a:lnTo>
                  <a:pt x="3573811" y="205976"/>
                </a:lnTo>
                <a:lnTo>
                  <a:pt x="3572229" y="208658"/>
                </a:lnTo>
                <a:lnTo>
                  <a:pt x="3569652" y="211185"/>
                </a:lnTo>
                <a:lnTo>
                  <a:pt x="3566079" y="213558"/>
                </a:lnTo>
                <a:lnTo>
                  <a:pt x="3563526" y="215209"/>
                </a:lnTo>
                <a:lnTo>
                  <a:pt x="3559646" y="216574"/>
                </a:lnTo>
                <a:lnTo>
                  <a:pt x="3554440" y="217657"/>
                </a:lnTo>
                <a:lnTo>
                  <a:pt x="3549233" y="218740"/>
                </a:lnTo>
                <a:lnTo>
                  <a:pt x="3544333" y="219282"/>
                </a:lnTo>
                <a:lnTo>
                  <a:pt x="3533414" y="219282"/>
                </a:lnTo>
                <a:lnTo>
                  <a:pt x="3527314" y="218400"/>
                </a:lnTo>
                <a:lnTo>
                  <a:pt x="3521443" y="216637"/>
                </a:lnTo>
                <a:lnTo>
                  <a:pt x="3515573" y="214873"/>
                </a:lnTo>
                <a:lnTo>
                  <a:pt x="3510188" y="212852"/>
                </a:lnTo>
                <a:lnTo>
                  <a:pt x="3505288" y="210571"/>
                </a:lnTo>
                <a:lnTo>
                  <a:pt x="3499774" y="207977"/>
                </a:lnTo>
                <a:lnTo>
                  <a:pt x="3495358" y="205488"/>
                </a:lnTo>
                <a:lnTo>
                  <a:pt x="3492041" y="203102"/>
                </a:lnTo>
                <a:lnTo>
                  <a:pt x="3488724" y="200715"/>
                </a:lnTo>
                <a:lnTo>
                  <a:pt x="3485841" y="198536"/>
                </a:lnTo>
                <a:lnTo>
                  <a:pt x="3481859" y="196565"/>
                </a:lnTo>
                <a:lnTo>
                  <a:pt x="3481859" y="229087"/>
                </a:lnTo>
                <a:lnTo>
                  <a:pt x="3482852" y="229607"/>
                </a:lnTo>
                <a:lnTo>
                  <a:pt x="3493614" y="234419"/>
                </a:lnTo>
                <a:lnTo>
                  <a:pt x="3506703" y="238953"/>
                </a:lnTo>
                <a:lnTo>
                  <a:pt x="3513405" y="240762"/>
                </a:lnTo>
                <a:lnTo>
                  <a:pt x="3525828" y="242873"/>
                </a:lnTo>
                <a:lnTo>
                  <a:pt x="3538929" y="243577"/>
                </a:lnTo>
                <a:lnTo>
                  <a:pt x="3543616" y="243502"/>
                </a:lnTo>
                <a:lnTo>
                  <a:pt x="3556952" y="242284"/>
                </a:lnTo>
                <a:lnTo>
                  <a:pt x="3568081" y="239576"/>
                </a:lnTo>
                <a:lnTo>
                  <a:pt x="3575823" y="236909"/>
                </a:lnTo>
                <a:lnTo>
                  <a:pt x="3582771" y="233011"/>
                </a:lnTo>
                <a:lnTo>
                  <a:pt x="3588927" y="227884"/>
                </a:lnTo>
                <a:lnTo>
                  <a:pt x="3594566" y="223165"/>
                </a:lnTo>
                <a:lnTo>
                  <a:pt x="3598847" y="217497"/>
                </a:lnTo>
                <a:close/>
              </a:path>
              <a:path w="6446996" h="296899">
                <a:moveTo>
                  <a:pt x="3973802" y="90540"/>
                </a:moveTo>
                <a:lnTo>
                  <a:pt x="3979218" y="88234"/>
                </a:lnTo>
                <a:lnTo>
                  <a:pt x="3985797" y="87081"/>
                </a:lnTo>
                <a:lnTo>
                  <a:pt x="4001378" y="87081"/>
                </a:lnTo>
                <a:lnTo>
                  <a:pt x="4007959" y="88209"/>
                </a:lnTo>
                <a:lnTo>
                  <a:pt x="4013274" y="90463"/>
                </a:lnTo>
                <a:lnTo>
                  <a:pt x="4018589" y="92718"/>
                </a:lnTo>
                <a:lnTo>
                  <a:pt x="4022949" y="95996"/>
                </a:lnTo>
                <a:lnTo>
                  <a:pt x="4026354" y="100299"/>
                </a:lnTo>
                <a:lnTo>
                  <a:pt x="4029449" y="104193"/>
                </a:lnTo>
                <a:lnTo>
                  <a:pt x="4031823" y="108958"/>
                </a:lnTo>
                <a:lnTo>
                  <a:pt x="4033474" y="114593"/>
                </a:lnTo>
                <a:lnTo>
                  <a:pt x="4035125" y="120228"/>
                </a:lnTo>
                <a:lnTo>
                  <a:pt x="4036054" y="126939"/>
                </a:lnTo>
                <a:lnTo>
                  <a:pt x="4036261" y="134724"/>
                </a:lnTo>
                <a:lnTo>
                  <a:pt x="3944776" y="134724"/>
                </a:lnTo>
                <a:lnTo>
                  <a:pt x="3938210" y="220441"/>
                </a:lnTo>
                <a:lnTo>
                  <a:pt x="3941337" y="223431"/>
                </a:lnTo>
                <a:lnTo>
                  <a:pt x="3950940" y="230683"/>
                </a:lnTo>
                <a:lnTo>
                  <a:pt x="3961828" y="236324"/>
                </a:lnTo>
                <a:lnTo>
                  <a:pt x="3974002" y="240353"/>
                </a:lnTo>
                <a:lnTo>
                  <a:pt x="3987461" y="242771"/>
                </a:lnTo>
                <a:lnTo>
                  <a:pt x="4002205" y="243577"/>
                </a:lnTo>
                <a:lnTo>
                  <a:pt x="4009204" y="243577"/>
                </a:lnTo>
                <a:lnTo>
                  <a:pt x="4014995" y="243165"/>
                </a:lnTo>
                <a:lnTo>
                  <a:pt x="4019576" y="242345"/>
                </a:lnTo>
                <a:lnTo>
                  <a:pt x="4024157" y="241523"/>
                </a:lnTo>
                <a:lnTo>
                  <a:pt x="4029276" y="240341"/>
                </a:lnTo>
                <a:lnTo>
                  <a:pt x="4034936" y="238799"/>
                </a:lnTo>
                <a:lnTo>
                  <a:pt x="4038951" y="237672"/>
                </a:lnTo>
                <a:lnTo>
                  <a:pt x="4043480" y="236106"/>
                </a:lnTo>
                <a:lnTo>
                  <a:pt x="4048523" y="234104"/>
                </a:lnTo>
                <a:lnTo>
                  <a:pt x="4053565" y="232100"/>
                </a:lnTo>
                <a:lnTo>
                  <a:pt x="4057785" y="230432"/>
                </a:lnTo>
                <a:lnTo>
                  <a:pt x="4061184" y="229097"/>
                </a:lnTo>
                <a:lnTo>
                  <a:pt x="4061184" y="197511"/>
                </a:lnTo>
                <a:lnTo>
                  <a:pt x="4057114" y="199463"/>
                </a:lnTo>
                <a:lnTo>
                  <a:pt x="4054124" y="201546"/>
                </a:lnTo>
                <a:lnTo>
                  <a:pt x="4050516" y="203758"/>
                </a:lnTo>
                <a:lnTo>
                  <a:pt x="4046908" y="205969"/>
                </a:lnTo>
                <a:lnTo>
                  <a:pt x="4042477" y="208259"/>
                </a:lnTo>
                <a:lnTo>
                  <a:pt x="4037223" y="210625"/>
                </a:lnTo>
                <a:lnTo>
                  <a:pt x="4032274" y="212886"/>
                </a:lnTo>
                <a:lnTo>
                  <a:pt x="4026733" y="214736"/>
                </a:lnTo>
                <a:lnTo>
                  <a:pt x="4020601" y="216176"/>
                </a:lnTo>
                <a:lnTo>
                  <a:pt x="4014470" y="217615"/>
                </a:lnTo>
                <a:lnTo>
                  <a:pt x="4008208" y="218335"/>
                </a:lnTo>
                <a:lnTo>
                  <a:pt x="4001822" y="218335"/>
                </a:lnTo>
                <a:lnTo>
                  <a:pt x="3994103" y="217984"/>
                </a:lnTo>
                <a:lnTo>
                  <a:pt x="3980845" y="215376"/>
                </a:lnTo>
                <a:lnTo>
                  <a:pt x="3969452" y="210225"/>
                </a:lnTo>
                <a:lnTo>
                  <a:pt x="3959926" y="202533"/>
                </a:lnTo>
                <a:lnTo>
                  <a:pt x="3954254" y="195310"/>
                </a:lnTo>
                <a:lnTo>
                  <a:pt x="3948988" y="184440"/>
                </a:lnTo>
                <a:lnTo>
                  <a:pt x="3945829" y="171606"/>
                </a:lnTo>
                <a:lnTo>
                  <a:pt x="3944776" y="156810"/>
                </a:lnTo>
                <a:lnTo>
                  <a:pt x="4064337" y="156810"/>
                </a:lnTo>
                <a:lnTo>
                  <a:pt x="4064337" y="141113"/>
                </a:lnTo>
                <a:lnTo>
                  <a:pt x="4063955" y="130131"/>
                </a:lnTo>
                <a:lnTo>
                  <a:pt x="4062321" y="117366"/>
                </a:lnTo>
                <a:lnTo>
                  <a:pt x="4059402" y="106264"/>
                </a:lnTo>
                <a:lnTo>
                  <a:pt x="4052725" y="92035"/>
                </a:lnTo>
                <a:lnTo>
                  <a:pt x="4045204" y="82181"/>
                </a:lnTo>
                <a:lnTo>
                  <a:pt x="4034927" y="73479"/>
                </a:lnTo>
                <a:lnTo>
                  <a:pt x="4023603" y="67720"/>
                </a:lnTo>
                <a:lnTo>
                  <a:pt x="4008660" y="64002"/>
                </a:lnTo>
                <a:lnTo>
                  <a:pt x="3995211" y="63102"/>
                </a:lnTo>
                <a:lnTo>
                  <a:pt x="3982066" y="64011"/>
                </a:lnTo>
                <a:lnTo>
                  <a:pt x="3969260" y="66947"/>
                </a:lnTo>
                <a:lnTo>
                  <a:pt x="3957564" y="71912"/>
                </a:lnTo>
                <a:lnTo>
                  <a:pt x="3959016" y="100604"/>
                </a:lnTo>
                <a:lnTo>
                  <a:pt x="3963455" y="96199"/>
                </a:lnTo>
                <a:lnTo>
                  <a:pt x="3968384" y="92845"/>
                </a:lnTo>
                <a:lnTo>
                  <a:pt x="3973802" y="90540"/>
                </a:lnTo>
                <a:close/>
              </a:path>
              <a:path w="6446996" h="296899">
                <a:moveTo>
                  <a:pt x="3915437" y="154725"/>
                </a:moveTo>
                <a:lnTo>
                  <a:pt x="3915610" y="161985"/>
                </a:lnTo>
                <a:lnTo>
                  <a:pt x="3917093" y="176269"/>
                </a:lnTo>
                <a:lnTo>
                  <a:pt x="3920094" y="189257"/>
                </a:lnTo>
                <a:lnTo>
                  <a:pt x="3924614" y="200948"/>
                </a:lnTo>
                <a:lnTo>
                  <a:pt x="3930653" y="211343"/>
                </a:lnTo>
                <a:lnTo>
                  <a:pt x="3938210" y="220441"/>
                </a:lnTo>
                <a:lnTo>
                  <a:pt x="3944776" y="134724"/>
                </a:lnTo>
                <a:lnTo>
                  <a:pt x="3945393" y="127450"/>
                </a:lnTo>
                <a:lnTo>
                  <a:pt x="3946837" y="121072"/>
                </a:lnTo>
                <a:lnTo>
                  <a:pt x="3949108" y="115591"/>
                </a:lnTo>
                <a:lnTo>
                  <a:pt x="3951378" y="110110"/>
                </a:lnTo>
                <a:lnTo>
                  <a:pt x="3954682" y="105112"/>
                </a:lnTo>
                <a:lnTo>
                  <a:pt x="3959016" y="100604"/>
                </a:lnTo>
                <a:lnTo>
                  <a:pt x="3957564" y="71912"/>
                </a:lnTo>
                <a:lnTo>
                  <a:pt x="3946979" y="78906"/>
                </a:lnTo>
                <a:lnTo>
                  <a:pt x="3937502" y="87929"/>
                </a:lnTo>
                <a:lnTo>
                  <a:pt x="3933417" y="92923"/>
                </a:lnTo>
                <a:lnTo>
                  <a:pt x="3926944" y="103049"/>
                </a:lnTo>
                <a:lnTo>
                  <a:pt x="3921910" y="114292"/>
                </a:lnTo>
                <a:lnTo>
                  <a:pt x="3918314" y="126652"/>
                </a:lnTo>
                <a:lnTo>
                  <a:pt x="3916157" y="140130"/>
                </a:lnTo>
                <a:lnTo>
                  <a:pt x="3915437" y="154725"/>
                </a:lnTo>
                <a:close/>
              </a:path>
              <a:path w="6446996" h="296899">
                <a:moveTo>
                  <a:pt x="4200053" y="217497"/>
                </a:moveTo>
                <a:lnTo>
                  <a:pt x="4202976" y="210882"/>
                </a:lnTo>
                <a:lnTo>
                  <a:pt x="4205899" y="204266"/>
                </a:lnTo>
                <a:lnTo>
                  <a:pt x="4207361" y="197265"/>
                </a:lnTo>
                <a:lnTo>
                  <a:pt x="4207361" y="189880"/>
                </a:lnTo>
                <a:lnTo>
                  <a:pt x="4206985" y="182653"/>
                </a:lnTo>
                <a:lnTo>
                  <a:pt x="4203910" y="169900"/>
                </a:lnTo>
                <a:lnTo>
                  <a:pt x="4197737" y="159724"/>
                </a:lnTo>
                <a:lnTo>
                  <a:pt x="4192912" y="155046"/>
                </a:lnTo>
                <a:lnTo>
                  <a:pt x="4182384" y="148516"/>
                </a:lnTo>
                <a:lnTo>
                  <a:pt x="4169017" y="143879"/>
                </a:lnTo>
                <a:lnTo>
                  <a:pt x="4163164" y="142443"/>
                </a:lnTo>
                <a:lnTo>
                  <a:pt x="4157595" y="141185"/>
                </a:lnTo>
                <a:lnTo>
                  <a:pt x="4152306" y="140107"/>
                </a:lnTo>
                <a:lnTo>
                  <a:pt x="4147019" y="139029"/>
                </a:lnTo>
                <a:lnTo>
                  <a:pt x="4142220" y="137927"/>
                </a:lnTo>
                <a:lnTo>
                  <a:pt x="4137908" y="136799"/>
                </a:lnTo>
                <a:lnTo>
                  <a:pt x="4129424" y="134536"/>
                </a:lnTo>
                <a:lnTo>
                  <a:pt x="4123263" y="131629"/>
                </a:lnTo>
                <a:lnTo>
                  <a:pt x="4119425" y="128079"/>
                </a:lnTo>
                <a:lnTo>
                  <a:pt x="4115586" y="124529"/>
                </a:lnTo>
                <a:lnTo>
                  <a:pt x="4113667" y="119152"/>
                </a:lnTo>
                <a:lnTo>
                  <a:pt x="4113667" y="103817"/>
                </a:lnTo>
                <a:lnTo>
                  <a:pt x="4116937" y="97745"/>
                </a:lnTo>
                <a:lnTo>
                  <a:pt x="4123479" y="93732"/>
                </a:lnTo>
                <a:lnTo>
                  <a:pt x="4130019" y="89719"/>
                </a:lnTo>
                <a:lnTo>
                  <a:pt x="4138042" y="87712"/>
                </a:lnTo>
                <a:lnTo>
                  <a:pt x="4149974" y="87752"/>
                </a:lnTo>
                <a:lnTo>
                  <a:pt x="4162493" y="89241"/>
                </a:lnTo>
                <a:lnTo>
                  <a:pt x="4174915" y="92876"/>
                </a:lnTo>
                <a:lnTo>
                  <a:pt x="4177710" y="93991"/>
                </a:lnTo>
                <a:lnTo>
                  <a:pt x="4189122" y="99721"/>
                </a:lnTo>
                <a:lnTo>
                  <a:pt x="4199519" y="106959"/>
                </a:lnTo>
                <a:lnTo>
                  <a:pt x="4201052" y="106959"/>
                </a:lnTo>
                <a:lnTo>
                  <a:pt x="4201052" y="75925"/>
                </a:lnTo>
                <a:lnTo>
                  <a:pt x="4200646" y="75705"/>
                </a:lnTo>
                <a:lnTo>
                  <a:pt x="4189789" y="70893"/>
                </a:lnTo>
                <a:lnTo>
                  <a:pt x="4176716" y="66970"/>
                </a:lnTo>
                <a:lnTo>
                  <a:pt x="4160485" y="64099"/>
                </a:lnTo>
                <a:lnTo>
                  <a:pt x="4147920" y="63418"/>
                </a:lnTo>
                <a:lnTo>
                  <a:pt x="4135623" y="64132"/>
                </a:lnTo>
                <a:lnTo>
                  <a:pt x="4122609" y="66796"/>
                </a:lnTo>
                <a:lnTo>
                  <a:pt x="4111153" y="71433"/>
                </a:lnTo>
                <a:lnTo>
                  <a:pt x="4101255" y="78042"/>
                </a:lnTo>
                <a:lnTo>
                  <a:pt x="4098325" y="80659"/>
                </a:lnTo>
                <a:lnTo>
                  <a:pt x="4090198" y="90814"/>
                </a:lnTo>
                <a:lnTo>
                  <a:pt x="4085322" y="102565"/>
                </a:lnTo>
                <a:lnTo>
                  <a:pt x="4083697" y="115911"/>
                </a:lnTo>
                <a:lnTo>
                  <a:pt x="4083924" y="121181"/>
                </a:lnTo>
                <a:lnTo>
                  <a:pt x="4086698" y="133863"/>
                </a:lnTo>
                <a:lnTo>
                  <a:pt x="4092627" y="144776"/>
                </a:lnTo>
                <a:lnTo>
                  <a:pt x="4097640" y="150240"/>
                </a:lnTo>
                <a:lnTo>
                  <a:pt x="4107914" y="157210"/>
                </a:lnTo>
                <a:lnTo>
                  <a:pt x="4121263" y="162401"/>
                </a:lnTo>
                <a:lnTo>
                  <a:pt x="4126299" y="163800"/>
                </a:lnTo>
                <a:lnTo>
                  <a:pt x="4131801" y="165101"/>
                </a:lnTo>
                <a:lnTo>
                  <a:pt x="4137765" y="166302"/>
                </a:lnTo>
                <a:lnTo>
                  <a:pt x="4143730" y="167504"/>
                </a:lnTo>
                <a:lnTo>
                  <a:pt x="4148562" y="168555"/>
                </a:lnTo>
                <a:lnTo>
                  <a:pt x="4152262" y="169456"/>
                </a:lnTo>
                <a:lnTo>
                  <a:pt x="4161647" y="171828"/>
                </a:lnTo>
                <a:lnTo>
                  <a:pt x="4168181" y="174768"/>
                </a:lnTo>
                <a:lnTo>
                  <a:pt x="4171866" y="178274"/>
                </a:lnTo>
                <a:lnTo>
                  <a:pt x="4175549" y="181781"/>
                </a:lnTo>
                <a:lnTo>
                  <a:pt x="4177391" y="186990"/>
                </a:lnTo>
                <a:lnTo>
                  <a:pt x="4177391" y="199270"/>
                </a:lnTo>
                <a:lnTo>
                  <a:pt x="4176600" y="203295"/>
                </a:lnTo>
                <a:lnTo>
                  <a:pt x="4175018" y="205976"/>
                </a:lnTo>
                <a:lnTo>
                  <a:pt x="4173435" y="208658"/>
                </a:lnTo>
                <a:lnTo>
                  <a:pt x="4170859" y="211185"/>
                </a:lnTo>
                <a:lnTo>
                  <a:pt x="4167286" y="213558"/>
                </a:lnTo>
                <a:lnTo>
                  <a:pt x="4164733" y="215209"/>
                </a:lnTo>
                <a:lnTo>
                  <a:pt x="4160852" y="216574"/>
                </a:lnTo>
                <a:lnTo>
                  <a:pt x="4155647" y="217657"/>
                </a:lnTo>
                <a:lnTo>
                  <a:pt x="4150440" y="218740"/>
                </a:lnTo>
                <a:lnTo>
                  <a:pt x="4145541" y="219282"/>
                </a:lnTo>
                <a:lnTo>
                  <a:pt x="4134622" y="219282"/>
                </a:lnTo>
                <a:lnTo>
                  <a:pt x="4128521" y="218400"/>
                </a:lnTo>
                <a:lnTo>
                  <a:pt x="4122651" y="216637"/>
                </a:lnTo>
                <a:lnTo>
                  <a:pt x="4116779" y="214873"/>
                </a:lnTo>
                <a:lnTo>
                  <a:pt x="4111395" y="212852"/>
                </a:lnTo>
                <a:lnTo>
                  <a:pt x="4106495" y="210571"/>
                </a:lnTo>
                <a:lnTo>
                  <a:pt x="4100981" y="207977"/>
                </a:lnTo>
                <a:lnTo>
                  <a:pt x="4096565" y="205488"/>
                </a:lnTo>
                <a:lnTo>
                  <a:pt x="4093248" y="203102"/>
                </a:lnTo>
                <a:lnTo>
                  <a:pt x="4089930" y="200715"/>
                </a:lnTo>
                <a:lnTo>
                  <a:pt x="4087047" y="198536"/>
                </a:lnTo>
                <a:lnTo>
                  <a:pt x="4083066" y="196565"/>
                </a:lnTo>
                <a:lnTo>
                  <a:pt x="4083066" y="229087"/>
                </a:lnTo>
                <a:lnTo>
                  <a:pt x="4094820" y="234419"/>
                </a:lnTo>
                <a:lnTo>
                  <a:pt x="4107910" y="238953"/>
                </a:lnTo>
                <a:lnTo>
                  <a:pt x="4114612" y="240762"/>
                </a:lnTo>
                <a:lnTo>
                  <a:pt x="4127035" y="242873"/>
                </a:lnTo>
                <a:lnTo>
                  <a:pt x="4140136" y="243577"/>
                </a:lnTo>
                <a:lnTo>
                  <a:pt x="4144823" y="243502"/>
                </a:lnTo>
                <a:lnTo>
                  <a:pt x="4158159" y="242284"/>
                </a:lnTo>
                <a:lnTo>
                  <a:pt x="4169288" y="239576"/>
                </a:lnTo>
                <a:lnTo>
                  <a:pt x="4177029" y="236909"/>
                </a:lnTo>
                <a:lnTo>
                  <a:pt x="4183978" y="233011"/>
                </a:lnTo>
                <a:lnTo>
                  <a:pt x="4190133" y="227884"/>
                </a:lnTo>
                <a:lnTo>
                  <a:pt x="4195772" y="223165"/>
                </a:lnTo>
                <a:lnTo>
                  <a:pt x="4200053" y="217497"/>
                </a:lnTo>
                <a:close/>
              </a:path>
              <a:path w="6446996" h="296899">
                <a:moveTo>
                  <a:pt x="4222278" y="153892"/>
                </a:moveTo>
                <a:lnTo>
                  <a:pt x="4222425" y="160838"/>
                </a:lnTo>
                <a:lnTo>
                  <a:pt x="4223750" y="175040"/>
                </a:lnTo>
                <a:lnTo>
                  <a:pt x="4226453" y="188070"/>
                </a:lnTo>
                <a:lnTo>
                  <a:pt x="4230534" y="199930"/>
                </a:lnTo>
                <a:lnTo>
                  <a:pt x="4235994" y="210618"/>
                </a:lnTo>
                <a:lnTo>
                  <a:pt x="4242831" y="220135"/>
                </a:lnTo>
                <a:lnTo>
                  <a:pt x="4250423" y="227863"/>
                </a:lnTo>
                <a:lnTo>
                  <a:pt x="4260668" y="235151"/>
                </a:lnTo>
                <a:lnTo>
                  <a:pt x="4259260" y="193703"/>
                </a:lnTo>
                <a:lnTo>
                  <a:pt x="4255365" y="182415"/>
                </a:lnTo>
                <a:lnTo>
                  <a:pt x="4253027" y="169145"/>
                </a:lnTo>
                <a:lnTo>
                  <a:pt x="4252248" y="153892"/>
                </a:lnTo>
                <a:lnTo>
                  <a:pt x="4253018" y="138276"/>
                </a:lnTo>
                <a:lnTo>
                  <a:pt x="4255311" y="124890"/>
                </a:lnTo>
                <a:lnTo>
                  <a:pt x="4259125" y="113632"/>
                </a:lnTo>
                <a:lnTo>
                  <a:pt x="4264460" y="104501"/>
                </a:lnTo>
                <a:lnTo>
                  <a:pt x="4273894" y="95429"/>
                </a:lnTo>
                <a:lnTo>
                  <a:pt x="4285435" y="90115"/>
                </a:lnTo>
                <a:lnTo>
                  <a:pt x="4299248" y="88343"/>
                </a:lnTo>
                <a:lnTo>
                  <a:pt x="4313091" y="90148"/>
                </a:lnTo>
                <a:lnTo>
                  <a:pt x="4324591" y="95535"/>
                </a:lnTo>
                <a:lnTo>
                  <a:pt x="4333810" y="104501"/>
                </a:lnTo>
                <a:lnTo>
                  <a:pt x="4339134" y="113683"/>
                </a:lnTo>
                <a:lnTo>
                  <a:pt x="4342916" y="124956"/>
                </a:lnTo>
                <a:lnTo>
                  <a:pt x="4345186" y="138359"/>
                </a:lnTo>
                <a:lnTo>
                  <a:pt x="4345942" y="153892"/>
                </a:lnTo>
                <a:lnTo>
                  <a:pt x="4345199" y="169057"/>
                </a:lnTo>
                <a:lnTo>
                  <a:pt x="4342916" y="182437"/>
                </a:lnTo>
                <a:lnTo>
                  <a:pt x="4339093" y="193742"/>
                </a:lnTo>
                <a:lnTo>
                  <a:pt x="4334963" y="236568"/>
                </a:lnTo>
                <a:lnTo>
                  <a:pt x="4345579" y="229776"/>
                </a:lnTo>
                <a:lnTo>
                  <a:pt x="4354976" y="220903"/>
                </a:lnTo>
                <a:lnTo>
                  <a:pt x="4358784" y="216211"/>
                </a:lnTo>
                <a:lnTo>
                  <a:pt x="4364950" y="206335"/>
                </a:lnTo>
                <a:lnTo>
                  <a:pt x="4369746" y="195166"/>
                </a:lnTo>
                <a:lnTo>
                  <a:pt x="4373171" y="182702"/>
                </a:lnTo>
                <a:lnTo>
                  <a:pt x="4375226" y="168944"/>
                </a:lnTo>
                <a:lnTo>
                  <a:pt x="4375912" y="153892"/>
                </a:lnTo>
                <a:lnTo>
                  <a:pt x="4375720" y="145805"/>
                </a:lnTo>
                <a:lnTo>
                  <a:pt x="4374311" y="131472"/>
                </a:lnTo>
                <a:lnTo>
                  <a:pt x="4371533" y="118413"/>
                </a:lnTo>
                <a:lnTo>
                  <a:pt x="4367384" y="106627"/>
                </a:lnTo>
                <a:lnTo>
                  <a:pt x="4361865" y="96115"/>
                </a:lnTo>
                <a:lnTo>
                  <a:pt x="4354976" y="86876"/>
                </a:lnTo>
                <a:lnTo>
                  <a:pt x="4347850" y="79816"/>
                </a:lnTo>
                <a:lnTo>
                  <a:pt x="4337525" y="72504"/>
                </a:lnTo>
                <a:lnTo>
                  <a:pt x="4325984" y="67280"/>
                </a:lnTo>
                <a:lnTo>
                  <a:pt x="4313225" y="64147"/>
                </a:lnTo>
                <a:lnTo>
                  <a:pt x="4299248" y="63102"/>
                </a:lnTo>
                <a:lnTo>
                  <a:pt x="4288321" y="63735"/>
                </a:lnTo>
                <a:lnTo>
                  <a:pt x="4275332" y="66406"/>
                </a:lnTo>
                <a:lnTo>
                  <a:pt x="4263523" y="71166"/>
                </a:lnTo>
                <a:lnTo>
                  <a:pt x="4252894" y="78015"/>
                </a:lnTo>
                <a:lnTo>
                  <a:pt x="4243445" y="86953"/>
                </a:lnTo>
                <a:lnTo>
                  <a:pt x="4239595" y="91685"/>
                </a:lnTo>
                <a:lnTo>
                  <a:pt x="4233361" y="101609"/>
                </a:lnTo>
                <a:lnTo>
                  <a:pt x="4228512" y="112791"/>
                </a:lnTo>
                <a:lnTo>
                  <a:pt x="4225049" y="125232"/>
                </a:lnTo>
                <a:lnTo>
                  <a:pt x="4222971" y="138933"/>
                </a:lnTo>
                <a:lnTo>
                  <a:pt x="4222278" y="153892"/>
                </a:lnTo>
                <a:close/>
              </a:path>
              <a:path w="6446996" h="296899">
                <a:moveTo>
                  <a:pt x="4339093" y="193742"/>
                </a:moveTo>
                <a:lnTo>
                  <a:pt x="4333730" y="202971"/>
                </a:lnTo>
                <a:lnTo>
                  <a:pt x="4324447" y="212049"/>
                </a:lnTo>
                <a:lnTo>
                  <a:pt x="4312962" y="217473"/>
                </a:lnTo>
                <a:lnTo>
                  <a:pt x="4299248" y="219282"/>
                </a:lnTo>
                <a:lnTo>
                  <a:pt x="4298720" y="219279"/>
                </a:lnTo>
                <a:lnTo>
                  <a:pt x="4285051" y="217348"/>
                </a:lnTo>
                <a:lnTo>
                  <a:pt x="4273631" y="211810"/>
                </a:lnTo>
                <a:lnTo>
                  <a:pt x="4264460" y="202666"/>
                </a:lnTo>
                <a:lnTo>
                  <a:pt x="4259260" y="193703"/>
                </a:lnTo>
                <a:lnTo>
                  <a:pt x="4260668" y="235151"/>
                </a:lnTo>
                <a:lnTo>
                  <a:pt x="4272221" y="240358"/>
                </a:lnTo>
                <a:lnTo>
                  <a:pt x="4285081" y="243482"/>
                </a:lnTo>
                <a:lnTo>
                  <a:pt x="4299248" y="244523"/>
                </a:lnTo>
                <a:lnTo>
                  <a:pt x="4310072" y="243913"/>
                </a:lnTo>
                <a:lnTo>
                  <a:pt x="4323127" y="241280"/>
                </a:lnTo>
                <a:lnTo>
                  <a:pt x="4334963" y="236568"/>
                </a:lnTo>
                <a:lnTo>
                  <a:pt x="4339093" y="193742"/>
                </a:lnTo>
                <a:close/>
              </a:path>
              <a:path w="6446996" h="296899">
                <a:moveTo>
                  <a:pt x="4406502" y="0"/>
                </a:moveTo>
                <a:lnTo>
                  <a:pt x="4406502" y="239791"/>
                </a:lnTo>
                <a:lnTo>
                  <a:pt x="4435525" y="239791"/>
                </a:lnTo>
                <a:lnTo>
                  <a:pt x="4435525" y="0"/>
                </a:lnTo>
                <a:lnTo>
                  <a:pt x="4406502" y="0"/>
                </a:lnTo>
                <a:close/>
              </a:path>
              <a:path w="6446996" h="296899">
                <a:moveTo>
                  <a:pt x="4505722" y="67835"/>
                </a:moveTo>
                <a:lnTo>
                  <a:pt x="4476699" y="67835"/>
                </a:lnTo>
                <a:lnTo>
                  <a:pt x="4476789" y="184472"/>
                </a:lnTo>
                <a:lnTo>
                  <a:pt x="4478046" y="197669"/>
                </a:lnTo>
                <a:lnTo>
                  <a:pt x="4480783" y="208970"/>
                </a:lnTo>
                <a:lnTo>
                  <a:pt x="4483505" y="217077"/>
                </a:lnTo>
                <a:lnTo>
                  <a:pt x="4487331" y="223798"/>
                </a:lnTo>
                <a:lnTo>
                  <a:pt x="4492260" y="229132"/>
                </a:lnTo>
                <a:lnTo>
                  <a:pt x="4497189" y="234466"/>
                </a:lnTo>
                <a:lnTo>
                  <a:pt x="4502967" y="238365"/>
                </a:lnTo>
                <a:lnTo>
                  <a:pt x="4509594" y="240828"/>
                </a:lnTo>
                <a:lnTo>
                  <a:pt x="4516220" y="243291"/>
                </a:lnTo>
                <a:lnTo>
                  <a:pt x="4523284" y="244523"/>
                </a:lnTo>
                <a:lnTo>
                  <a:pt x="4533014" y="244488"/>
                </a:lnTo>
                <a:lnTo>
                  <a:pt x="4545892" y="242761"/>
                </a:lnTo>
                <a:lnTo>
                  <a:pt x="4557589" y="238437"/>
                </a:lnTo>
                <a:lnTo>
                  <a:pt x="4561997" y="236043"/>
                </a:lnTo>
                <a:lnTo>
                  <a:pt x="4572273" y="229285"/>
                </a:lnTo>
                <a:lnTo>
                  <a:pt x="4583012" y="220643"/>
                </a:lnTo>
                <a:lnTo>
                  <a:pt x="4583012" y="239791"/>
                </a:lnTo>
                <a:lnTo>
                  <a:pt x="4612035" y="239791"/>
                </a:lnTo>
                <a:lnTo>
                  <a:pt x="4612035" y="67835"/>
                </a:lnTo>
                <a:lnTo>
                  <a:pt x="4583012" y="67835"/>
                </a:lnTo>
                <a:lnTo>
                  <a:pt x="4583012" y="196146"/>
                </a:lnTo>
                <a:lnTo>
                  <a:pt x="4582124" y="196921"/>
                </a:lnTo>
                <a:lnTo>
                  <a:pt x="4572017" y="204610"/>
                </a:lnTo>
                <a:lnTo>
                  <a:pt x="4560995" y="211027"/>
                </a:lnTo>
                <a:lnTo>
                  <a:pt x="4552989" y="215057"/>
                </a:lnTo>
                <a:lnTo>
                  <a:pt x="4545445" y="217073"/>
                </a:lnTo>
                <a:lnTo>
                  <a:pt x="4530766" y="217073"/>
                </a:lnTo>
                <a:lnTo>
                  <a:pt x="4524940" y="216046"/>
                </a:lnTo>
                <a:lnTo>
                  <a:pt x="4520887" y="213992"/>
                </a:lnTo>
                <a:lnTo>
                  <a:pt x="4516833" y="211937"/>
                </a:lnTo>
                <a:lnTo>
                  <a:pt x="4513625" y="208704"/>
                </a:lnTo>
                <a:lnTo>
                  <a:pt x="4511263" y="204290"/>
                </a:lnTo>
                <a:lnTo>
                  <a:pt x="4508903" y="199771"/>
                </a:lnTo>
                <a:lnTo>
                  <a:pt x="4507390" y="194508"/>
                </a:lnTo>
                <a:lnTo>
                  <a:pt x="4506723" y="188502"/>
                </a:lnTo>
                <a:lnTo>
                  <a:pt x="4506056" y="182496"/>
                </a:lnTo>
                <a:lnTo>
                  <a:pt x="4505722" y="174924"/>
                </a:lnTo>
                <a:lnTo>
                  <a:pt x="4505722" y="67835"/>
                </a:lnTo>
                <a:close/>
              </a:path>
              <a:path w="6446996" h="296899">
                <a:moveTo>
                  <a:pt x="4684472" y="67835"/>
                </a:moveTo>
                <a:lnTo>
                  <a:pt x="4684472" y="18299"/>
                </a:lnTo>
                <a:lnTo>
                  <a:pt x="4655449" y="18299"/>
                </a:lnTo>
                <a:lnTo>
                  <a:pt x="4655449" y="67835"/>
                </a:lnTo>
                <a:lnTo>
                  <a:pt x="4635889" y="67835"/>
                </a:lnTo>
                <a:lnTo>
                  <a:pt x="4635889" y="92129"/>
                </a:lnTo>
                <a:lnTo>
                  <a:pt x="4655449" y="92129"/>
                </a:lnTo>
                <a:lnTo>
                  <a:pt x="4655449" y="187297"/>
                </a:lnTo>
                <a:lnTo>
                  <a:pt x="4655725" y="195364"/>
                </a:lnTo>
                <a:lnTo>
                  <a:pt x="4657896" y="209383"/>
                </a:lnTo>
                <a:lnTo>
                  <a:pt x="4662224" y="220864"/>
                </a:lnTo>
                <a:lnTo>
                  <a:pt x="4668709" y="229807"/>
                </a:lnTo>
                <a:lnTo>
                  <a:pt x="4679443" y="237663"/>
                </a:lnTo>
                <a:lnTo>
                  <a:pt x="4691489" y="241862"/>
                </a:lnTo>
                <a:lnTo>
                  <a:pt x="4705717" y="243262"/>
                </a:lnTo>
                <a:lnTo>
                  <a:pt x="4710442" y="243262"/>
                </a:lnTo>
                <a:lnTo>
                  <a:pt x="4715606" y="242826"/>
                </a:lnTo>
                <a:lnTo>
                  <a:pt x="4721208" y="241955"/>
                </a:lnTo>
                <a:lnTo>
                  <a:pt x="4726811" y="241084"/>
                </a:lnTo>
                <a:lnTo>
                  <a:pt x="4732337" y="239877"/>
                </a:lnTo>
                <a:lnTo>
                  <a:pt x="4737785" y="238335"/>
                </a:lnTo>
                <a:lnTo>
                  <a:pt x="4737785" y="212341"/>
                </a:lnTo>
                <a:lnTo>
                  <a:pt x="4734138" y="213287"/>
                </a:lnTo>
                <a:lnTo>
                  <a:pt x="4730954" y="214471"/>
                </a:lnTo>
                <a:lnTo>
                  <a:pt x="4726537" y="215889"/>
                </a:lnTo>
                <a:lnTo>
                  <a:pt x="4722121" y="217310"/>
                </a:lnTo>
                <a:lnTo>
                  <a:pt x="4717550" y="218020"/>
                </a:lnTo>
                <a:lnTo>
                  <a:pt x="4706147" y="218020"/>
                </a:lnTo>
                <a:lnTo>
                  <a:pt x="4700856" y="217121"/>
                </a:lnTo>
                <a:lnTo>
                  <a:pt x="4696952" y="215325"/>
                </a:lnTo>
                <a:lnTo>
                  <a:pt x="4693048" y="213530"/>
                </a:lnTo>
                <a:lnTo>
                  <a:pt x="4690224" y="210837"/>
                </a:lnTo>
                <a:lnTo>
                  <a:pt x="4688479" y="207248"/>
                </a:lnTo>
                <a:lnTo>
                  <a:pt x="4686425" y="203142"/>
                </a:lnTo>
                <a:lnTo>
                  <a:pt x="4685244" y="198730"/>
                </a:lnTo>
                <a:lnTo>
                  <a:pt x="4684936" y="194011"/>
                </a:lnTo>
                <a:lnTo>
                  <a:pt x="4684626" y="189292"/>
                </a:lnTo>
                <a:lnTo>
                  <a:pt x="4684472" y="182572"/>
                </a:lnTo>
                <a:lnTo>
                  <a:pt x="4684472" y="92129"/>
                </a:lnTo>
                <a:lnTo>
                  <a:pt x="4737785" y="92129"/>
                </a:lnTo>
                <a:lnTo>
                  <a:pt x="4737785" y="67835"/>
                </a:lnTo>
                <a:lnTo>
                  <a:pt x="4684472" y="67835"/>
                </a:lnTo>
                <a:close/>
              </a:path>
              <a:path w="6446996" h="296899">
                <a:moveTo>
                  <a:pt x="4760018" y="67835"/>
                </a:moveTo>
                <a:lnTo>
                  <a:pt x="4760018" y="239791"/>
                </a:lnTo>
                <a:lnTo>
                  <a:pt x="4789041" y="239791"/>
                </a:lnTo>
                <a:lnTo>
                  <a:pt x="4789041" y="67835"/>
                </a:lnTo>
                <a:lnTo>
                  <a:pt x="4760018" y="67835"/>
                </a:lnTo>
                <a:close/>
              </a:path>
              <a:path w="6446996" h="296899">
                <a:moveTo>
                  <a:pt x="4758124" y="8834"/>
                </a:moveTo>
                <a:lnTo>
                  <a:pt x="4758124" y="38808"/>
                </a:lnTo>
                <a:lnTo>
                  <a:pt x="4791250" y="38808"/>
                </a:lnTo>
                <a:lnTo>
                  <a:pt x="4791250" y="8834"/>
                </a:lnTo>
                <a:lnTo>
                  <a:pt x="4758124" y="8834"/>
                </a:lnTo>
                <a:close/>
              </a:path>
              <a:path w="6446996" h="296899">
                <a:moveTo>
                  <a:pt x="4819173" y="153892"/>
                </a:moveTo>
                <a:lnTo>
                  <a:pt x="4819320" y="160838"/>
                </a:lnTo>
                <a:lnTo>
                  <a:pt x="4820644" y="175040"/>
                </a:lnTo>
                <a:lnTo>
                  <a:pt x="4823347" y="188071"/>
                </a:lnTo>
                <a:lnTo>
                  <a:pt x="4827428" y="199930"/>
                </a:lnTo>
                <a:lnTo>
                  <a:pt x="4832887" y="210618"/>
                </a:lnTo>
                <a:lnTo>
                  <a:pt x="4839724" y="220135"/>
                </a:lnTo>
                <a:lnTo>
                  <a:pt x="4847316" y="227863"/>
                </a:lnTo>
                <a:lnTo>
                  <a:pt x="4857562" y="235151"/>
                </a:lnTo>
                <a:lnTo>
                  <a:pt x="4856154" y="193703"/>
                </a:lnTo>
                <a:lnTo>
                  <a:pt x="4852259" y="182416"/>
                </a:lnTo>
                <a:lnTo>
                  <a:pt x="4849922" y="169145"/>
                </a:lnTo>
                <a:lnTo>
                  <a:pt x="4849143" y="153892"/>
                </a:lnTo>
                <a:lnTo>
                  <a:pt x="4849913" y="138277"/>
                </a:lnTo>
                <a:lnTo>
                  <a:pt x="4852205" y="124890"/>
                </a:lnTo>
                <a:lnTo>
                  <a:pt x="4856018" y="113632"/>
                </a:lnTo>
                <a:lnTo>
                  <a:pt x="4861354" y="104501"/>
                </a:lnTo>
                <a:lnTo>
                  <a:pt x="4870787" y="95429"/>
                </a:lnTo>
                <a:lnTo>
                  <a:pt x="4882329" y="90115"/>
                </a:lnTo>
                <a:lnTo>
                  <a:pt x="4896142" y="88343"/>
                </a:lnTo>
                <a:lnTo>
                  <a:pt x="4909984" y="90148"/>
                </a:lnTo>
                <a:lnTo>
                  <a:pt x="4921484" y="95535"/>
                </a:lnTo>
                <a:lnTo>
                  <a:pt x="4930703" y="104501"/>
                </a:lnTo>
                <a:lnTo>
                  <a:pt x="4936027" y="113683"/>
                </a:lnTo>
                <a:lnTo>
                  <a:pt x="4939810" y="124956"/>
                </a:lnTo>
                <a:lnTo>
                  <a:pt x="4942079" y="138359"/>
                </a:lnTo>
                <a:lnTo>
                  <a:pt x="4942836" y="153892"/>
                </a:lnTo>
                <a:lnTo>
                  <a:pt x="4942093" y="169057"/>
                </a:lnTo>
                <a:lnTo>
                  <a:pt x="4939810" y="182437"/>
                </a:lnTo>
                <a:lnTo>
                  <a:pt x="4935987" y="193742"/>
                </a:lnTo>
                <a:lnTo>
                  <a:pt x="4931857" y="236568"/>
                </a:lnTo>
                <a:lnTo>
                  <a:pt x="4942473" y="229776"/>
                </a:lnTo>
                <a:lnTo>
                  <a:pt x="4951869" y="220903"/>
                </a:lnTo>
                <a:lnTo>
                  <a:pt x="4955678" y="216211"/>
                </a:lnTo>
                <a:lnTo>
                  <a:pt x="4961844" y="206335"/>
                </a:lnTo>
                <a:lnTo>
                  <a:pt x="4966639" y="195166"/>
                </a:lnTo>
                <a:lnTo>
                  <a:pt x="4970065" y="182702"/>
                </a:lnTo>
                <a:lnTo>
                  <a:pt x="4972120" y="168944"/>
                </a:lnTo>
                <a:lnTo>
                  <a:pt x="4972805" y="153892"/>
                </a:lnTo>
                <a:lnTo>
                  <a:pt x="4972614" y="145805"/>
                </a:lnTo>
                <a:lnTo>
                  <a:pt x="4971205" y="131472"/>
                </a:lnTo>
                <a:lnTo>
                  <a:pt x="4968426" y="118413"/>
                </a:lnTo>
                <a:lnTo>
                  <a:pt x="4964277" y="106627"/>
                </a:lnTo>
                <a:lnTo>
                  <a:pt x="4958758" y="96115"/>
                </a:lnTo>
                <a:lnTo>
                  <a:pt x="4951869" y="86876"/>
                </a:lnTo>
                <a:lnTo>
                  <a:pt x="4944743" y="79816"/>
                </a:lnTo>
                <a:lnTo>
                  <a:pt x="4934419" y="72504"/>
                </a:lnTo>
                <a:lnTo>
                  <a:pt x="4922877" y="67280"/>
                </a:lnTo>
                <a:lnTo>
                  <a:pt x="4910118" y="64147"/>
                </a:lnTo>
                <a:lnTo>
                  <a:pt x="4896142" y="63102"/>
                </a:lnTo>
                <a:lnTo>
                  <a:pt x="4885214" y="63735"/>
                </a:lnTo>
                <a:lnTo>
                  <a:pt x="4872225" y="66406"/>
                </a:lnTo>
                <a:lnTo>
                  <a:pt x="4860416" y="71166"/>
                </a:lnTo>
                <a:lnTo>
                  <a:pt x="4849788" y="78015"/>
                </a:lnTo>
                <a:lnTo>
                  <a:pt x="4840339" y="86953"/>
                </a:lnTo>
                <a:lnTo>
                  <a:pt x="4836488" y="91685"/>
                </a:lnTo>
                <a:lnTo>
                  <a:pt x="4830255" y="101609"/>
                </a:lnTo>
                <a:lnTo>
                  <a:pt x="4825406" y="112791"/>
                </a:lnTo>
                <a:lnTo>
                  <a:pt x="4821943" y="125233"/>
                </a:lnTo>
                <a:lnTo>
                  <a:pt x="4819865" y="138933"/>
                </a:lnTo>
                <a:lnTo>
                  <a:pt x="4819173" y="153892"/>
                </a:lnTo>
                <a:close/>
              </a:path>
              <a:path w="6446996" h="296899">
                <a:moveTo>
                  <a:pt x="4935987" y="193742"/>
                </a:moveTo>
                <a:lnTo>
                  <a:pt x="4930625" y="202971"/>
                </a:lnTo>
                <a:lnTo>
                  <a:pt x="4921340" y="212050"/>
                </a:lnTo>
                <a:lnTo>
                  <a:pt x="4909855" y="217474"/>
                </a:lnTo>
                <a:lnTo>
                  <a:pt x="4896142" y="219282"/>
                </a:lnTo>
                <a:lnTo>
                  <a:pt x="4895614" y="219279"/>
                </a:lnTo>
                <a:lnTo>
                  <a:pt x="4881945" y="217348"/>
                </a:lnTo>
                <a:lnTo>
                  <a:pt x="4870525" y="211810"/>
                </a:lnTo>
                <a:lnTo>
                  <a:pt x="4861354" y="202666"/>
                </a:lnTo>
                <a:lnTo>
                  <a:pt x="4856154" y="193703"/>
                </a:lnTo>
                <a:lnTo>
                  <a:pt x="4857562" y="235151"/>
                </a:lnTo>
                <a:lnTo>
                  <a:pt x="4869114" y="240358"/>
                </a:lnTo>
                <a:lnTo>
                  <a:pt x="4881974" y="243482"/>
                </a:lnTo>
                <a:lnTo>
                  <a:pt x="4896142" y="244523"/>
                </a:lnTo>
                <a:lnTo>
                  <a:pt x="4906965" y="243913"/>
                </a:lnTo>
                <a:lnTo>
                  <a:pt x="4920021" y="241280"/>
                </a:lnTo>
                <a:lnTo>
                  <a:pt x="4931857" y="236568"/>
                </a:lnTo>
                <a:lnTo>
                  <a:pt x="4935987" y="193742"/>
                </a:lnTo>
                <a:close/>
              </a:path>
              <a:path w="6446996" h="296899">
                <a:moveTo>
                  <a:pt x="5002449" y="67835"/>
                </a:moveTo>
                <a:lnTo>
                  <a:pt x="5002449" y="239791"/>
                </a:lnTo>
                <a:lnTo>
                  <a:pt x="5031473" y="239791"/>
                </a:lnTo>
                <a:lnTo>
                  <a:pt x="5031473" y="111342"/>
                </a:lnTo>
                <a:lnTo>
                  <a:pt x="5032746" y="110279"/>
                </a:lnTo>
                <a:lnTo>
                  <a:pt x="5043192" y="102535"/>
                </a:lnTo>
                <a:lnTo>
                  <a:pt x="5053876" y="96328"/>
                </a:lnTo>
                <a:lnTo>
                  <a:pt x="5061522" y="92477"/>
                </a:lnTo>
                <a:lnTo>
                  <a:pt x="5068938" y="90552"/>
                </a:lnTo>
                <a:lnTo>
                  <a:pt x="5083409" y="90552"/>
                </a:lnTo>
                <a:lnTo>
                  <a:pt x="5089159" y="91605"/>
                </a:lnTo>
                <a:lnTo>
                  <a:pt x="5093366" y="93710"/>
                </a:lnTo>
                <a:lnTo>
                  <a:pt x="5097574" y="95815"/>
                </a:lnTo>
                <a:lnTo>
                  <a:pt x="5100859" y="99024"/>
                </a:lnTo>
                <a:lnTo>
                  <a:pt x="5103221" y="103336"/>
                </a:lnTo>
                <a:lnTo>
                  <a:pt x="5105374" y="107444"/>
                </a:lnTo>
                <a:lnTo>
                  <a:pt x="5106836" y="112911"/>
                </a:lnTo>
                <a:lnTo>
                  <a:pt x="5107607" y="119740"/>
                </a:lnTo>
                <a:lnTo>
                  <a:pt x="5108378" y="126568"/>
                </a:lnTo>
                <a:lnTo>
                  <a:pt x="5108762" y="133934"/>
                </a:lnTo>
                <a:lnTo>
                  <a:pt x="5108762" y="239791"/>
                </a:lnTo>
                <a:lnTo>
                  <a:pt x="5137786" y="239791"/>
                </a:lnTo>
                <a:lnTo>
                  <a:pt x="5137786" y="128207"/>
                </a:lnTo>
                <a:lnTo>
                  <a:pt x="5136924" y="113558"/>
                </a:lnTo>
                <a:lnTo>
                  <a:pt x="5134249" y="100407"/>
                </a:lnTo>
                <a:lnTo>
                  <a:pt x="5129759" y="89155"/>
                </a:lnTo>
                <a:lnTo>
                  <a:pt x="5123456" y="79802"/>
                </a:lnTo>
                <a:lnTo>
                  <a:pt x="5109806" y="68897"/>
                </a:lnTo>
                <a:lnTo>
                  <a:pt x="5097717" y="64551"/>
                </a:lnTo>
                <a:lnTo>
                  <a:pt x="5083703" y="63102"/>
                </a:lnTo>
                <a:lnTo>
                  <a:pt x="5081707" y="63133"/>
                </a:lnTo>
                <a:lnTo>
                  <a:pt x="5069080" y="64869"/>
                </a:lnTo>
                <a:lnTo>
                  <a:pt x="5057051" y="69260"/>
                </a:lnTo>
                <a:lnTo>
                  <a:pt x="5041992" y="78431"/>
                </a:lnTo>
                <a:lnTo>
                  <a:pt x="5031473" y="86958"/>
                </a:lnTo>
                <a:lnTo>
                  <a:pt x="5031473" y="67835"/>
                </a:lnTo>
                <a:lnTo>
                  <a:pt x="5002449" y="67835"/>
                </a:lnTo>
                <a:close/>
              </a:path>
              <a:path w="6446996" h="296899">
                <a:moveTo>
                  <a:pt x="5345083" y="127243"/>
                </a:moveTo>
                <a:lnTo>
                  <a:pt x="5330725" y="127783"/>
                </a:lnTo>
                <a:lnTo>
                  <a:pt x="5310069" y="127783"/>
                </a:lnTo>
                <a:lnTo>
                  <a:pt x="5310069" y="36915"/>
                </a:lnTo>
                <a:lnTo>
                  <a:pt x="5344654" y="36915"/>
                </a:lnTo>
                <a:lnTo>
                  <a:pt x="5352586" y="37576"/>
                </a:lnTo>
                <a:lnTo>
                  <a:pt x="5358960" y="38898"/>
                </a:lnTo>
                <a:lnTo>
                  <a:pt x="5365335" y="40222"/>
                </a:lnTo>
                <a:lnTo>
                  <a:pt x="5370921" y="42462"/>
                </a:lnTo>
                <a:lnTo>
                  <a:pt x="5375715" y="45620"/>
                </a:lnTo>
                <a:lnTo>
                  <a:pt x="5381226" y="49286"/>
                </a:lnTo>
                <a:lnTo>
                  <a:pt x="5385332" y="54019"/>
                </a:lnTo>
                <a:lnTo>
                  <a:pt x="5388035" y="59822"/>
                </a:lnTo>
                <a:lnTo>
                  <a:pt x="5390738" y="65624"/>
                </a:lnTo>
                <a:lnTo>
                  <a:pt x="5392089" y="72447"/>
                </a:lnTo>
                <a:lnTo>
                  <a:pt x="5392089" y="87515"/>
                </a:lnTo>
                <a:lnTo>
                  <a:pt x="5391069" y="93827"/>
                </a:lnTo>
                <a:lnTo>
                  <a:pt x="5389029" y="99223"/>
                </a:lnTo>
                <a:lnTo>
                  <a:pt x="5386988" y="104620"/>
                </a:lnTo>
                <a:lnTo>
                  <a:pt x="5383723" y="109609"/>
                </a:lnTo>
                <a:lnTo>
                  <a:pt x="5383315" y="145228"/>
                </a:lnTo>
                <a:lnTo>
                  <a:pt x="5394273" y="138743"/>
                </a:lnTo>
                <a:lnTo>
                  <a:pt x="5403998" y="130563"/>
                </a:lnTo>
                <a:lnTo>
                  <a:pt x="5412787" y="119492"/>
                </a:lnTo>
                <a:lnTo>
                  <a:pt x="5418658" y="107842"/>
                </a:lnTo>
                <a:lnTo>
                  <a:pt x="5422919" y="92458"/>
                </a:lnTo>
                <a:lnTo>
                  <a:pt x="5423952" y="79578"/>
                </a:lnTo>
                <a:lnTo>
                  <a:pt x="5423540" y="70771"/>
                </a:lnTo>
                <a:lnTo>
                  <a:pt x="5421180" y="58069"/>
                </a:lnTo>
                <a:lnTo>
                  <a:pt x="5416729" y="46996"/>
                </a:lnTo>
                <a:lnTo>
                  <a:pt x="5406584" y="33041"/>
                </a:lnTo>
                <a:lnTo>
                  <a:pt x="5396748" y="24738"/>
                </a:lnTo>
                <a:lnTo>
                  <a:pt x="5384032" y="17822"/>
                </a:lnTo>
                <a:lnTo>
                  <a:pt x="5371539" y="13801"/>
                </a:lnTo>
                <a:lnTo>
                  <a:pt x="5363411" y="12222"/>
                </a:lnTo>
                <a:lnTo>
                  <a:pt x="5350983" y="10864"/>
                </a:lnTo>
                <a:lnTo>
                  <a:pt x="5336952" y="10411"/>
                </a:lnTo>
                <a:lnTo>
                  <a:pt x="5279468" y="10411"/>
                </a:lnTo>
                <a:lnTo>
                  <a:pt x="5279468" y="239791"/>
                </a:lnTo>
                <a:lnTo>
                  <a:pt x="5310069" y="239791"/>
                </a:lnTo>
                <a:lnTo>
                  <a:pt x="5310069" y="154285"/>
                </a:lnTo>
                <a:lnTo>
                  <a:pt x="5339059" y="154259"/>
                </a:lnTo>
                <a:lnTo>
                  <a:pt x="5353081" y="153429"/>
                </a:lnTo>
                <a:lnTo>
                  <a:pt x="5365468" y="151436"/>
                </a:lnTo>
                <a:lnTo>
                  <a:pt x="5360412" y="124805"/>
                </a:lnTo>
                <a:lnTo>
                  <a:pt x="5356889" y="125624"/>
                </a:lnTo>
                <a:lnTo>
                  <a:pt x="5345083" y="127243"/>
                </a:lnTo>
                <a:close/>
              </a:path>
              <a:path w="6446996" h="296899">
                <a:moveTo>
                  <a:pt x="5379234" y="114192"/>
                </a:moveTo>
                <a:lnTo>
                  <a:pt x="5374237" y="119282"/>
                </a:lnTo>
                <a:lnTo>
                  <a:pt x="5367962" y="122820"/>
                </a:lnTo>
                <a:lnTo>
                  <a:pt x="5360412" y="124805"/>
                </a:lnTo>
                <a:lnTo>
                  <a:pt x="5365468" y="151436"/>
                </a:lnTo>
                <a:lnTo>
                  <a:pt x="5376221" y="148278"/>
                </a:lnTo>
                <a:lnTo>
                  <a:pt x="5383315" y="145228"/>
                </a:lnTo>
                <a:lnTo>
                  <a:pt x="5383723" y="109609"/>
                </a:lnTo>
                <a:lnTo>
                  <a:pt x="5379234" y="114192"/>
                </a:lnTo>
                <a:close/>
              </a:path>
              <a:path w="6446996" h="296899">
                <a:moveTo>
                  <a:pt x="5450852" y="67835"/>
                </a:moveTo>
                <a:lnTo>
                  <a:pt x="5450852" y="239791"/>
                </a:lnTo>
                <a:lnTo>
                  <a:pt x="5479876" y="239791"/>
                </a:lnTo>
                <a:lnTo>
                  <a:pt x="5479876" y="117938"/>
                </a:lnTo>
                <a:lnTo>
                  <a:pt x="5480756" y="117096"/>
                </a:lnTo>
                <a:lnTo>
                  <a:pt x="5490955" y="108861"/>
                </a:lnTo>
                <a:lnTo>
                  <a:pt x="5501718" y="102880"/>
                </a:lnTo>
                <a:lnTo>
                  <a:pt x="5509409" y="99499"/>
                </a:lnTo>
                <a:lnTo>
                  <a:pt x="5517153" y="97809"/>
                </a:lnTo>
                <a:lnTo>
                  <a:pt x="5531229" y="97878"/>
                </a:lnTo>
                <a:lnTo>
                  <a:pt x="5533640" y="98018"/>
                </a:lnTo>
                <a:lnTo>
                  <a:pt x="5538332" y="98508"/>
                </a:lnTo>
                <a:lnTo>
                  <a:pt x="5542022" y="99071"/>
                </a:lnTo>
                <a:lnTo>
                  <a:pt x="5542022" y="68761"/>
                </a:lnTo>
                <a:lnTo>
                  <a:pt x="5540175" y="68453"/>
                </a:lnTo>
                <a:lnTo>
                  <a:pt x="5537022" y="68066"/>
                </a:lnTo>
                <a:lnTo>
                  <a:pt x="5533304" y="67834"/>
                </a:lnTo>
                <a:lnTo>
                  <a:pt x="5522946" y="67834"/>
                </a:lnTo>
                <a:lnTo>
                  <a:pt x="5515331" y="69759"/>
                </a:lnTo>
                <a:lnTo>
                  <a:pt x="5507485" y="73607"/>
                </a:lnTo>
                <a:lnTo>
                  <a:pt x="5501292" y="77042"/>
                </a:lnTo>
                <a:lnTo>
                  <a:pt x="5491154" y="84063"/>
                </a:lnTo>
                <a:lnTo>
                  <a:pt x="5479876" y="93386"/>
                </a:lnTo>
                <a:lnTo>
                  <a:pt x="5479876" y="67835"/>
                </a:lnTo>
                <a:lnTo>
                  <a:pt x="5450852" y="67835"/>
                </a:lnTo>
                <a:close/>
              </a:path>
              <a:path w="6446996" h="296899">
                <a:moveTo>
                  <a:pt x="5552544" y="153892"/>
                </a:moveTo>
                <a:lnTo>
                  <a:pt x="5552690" y="160838"/>
                </a:lnTo>
                <a:lnTo>
                  <a:pt x="5554015" y="175040"/>
                </a:lnTo>
                <a:lnTo>
                  <a:pt x="5556718" y="188070"/>
                </a:lnTo>
                <a:lnTo>
                  <a:pt x="5560799" y="199930"/>
                </a:lnTo>
                <a:lnTo>
                  <a:pt x="5566258" y="210618"/>
                </a:lnTo>
                <a:lnTo>
                  <a:pt x="5573096" y="220135"/>
                </a:lnTo>
                <a:lnTo>
                  <a:pt x="5580687" y="227862"/>
                </a:lnTo>
                <a:lnTo>
                  <a:pt x="5590932" y="235151"/>
                </a:lnTo>
                <a:lnTo>
                  <a:pt x="5589525" y="193703"/>
                </a:lnTo>
                <a:lnTo>
                  <a:pt x="5585629" y="182415"/>
                </a:lnTo>
                <a:lnTo>
                  <a:pt x="5583292" y="169145"/>
                </a:lnTo>
                <a:lnTo>
                  <a:pt x="5582513" y="153892"/>
                </a:lnTo>
                <a:lnTo>
                  <a:pt x="5583283" y="138276"/>
                </a:lnTo>
                <a:lnTo>
                  <a:pt x="5585575" y="124890"/>
                </a:lnTo>
                <a:lnTo>
                  <a:pt x="5589389" y="113632"/>
                </a:lnTo>
                <a:lnTo>
                  <a:pt x="5594725" y="104501"/>
                </a:lnTo>
                <a:lnTo>
                  <a:pt x="5604158" y="95429"/>
                </a:lnTo>
                <a:lnTo>
                  <a:pt x="5615699" y="90115"/>
                </a:lnTo>
                <a:lnTo>
                  <a:pt x="5629512" y="88343"/>
                </a:lnTo>
                <a:lnTo>
                  <a:pt x="5643356" y="90148"/>
                </a:lnTo>
                <a:lnTo>
                  <a:pt x="5654855" y="95535"/>
                </a:lnTo>
                <a:lnTo>
                  <a:pt x="5664074" y="104501"/>
                </a:lnTo>
                <a:lnTo>
                  <a:pt x="5669398" y="113683"/>
                </a:lnTo>
                <a:lnTo>
                  <a:pt x="5673180" y="124956"/>
                </a:lnTo>
                <a:lnTo>
                  <a:pt x="5675450" y="138359"/>
                </a:lnTo>
                <a:lnTo>
                  <a:pt x="5676206" y="153892"/>
                </a:lnTo>
                <a:lnTo>
                  <a:pt x="5675463" y="169057"/>
                </a:lnTo>
                <a:lnTo>
                  <a:pt x="5673180" y="182437"/>
                </a:lnTo>
                <a:lnTo>
                  <a:pt x="5669358" y="193742"/>
                </a:lnTo>
                <a:lnTo>
                  <a:pt x="5665228" y="236568"/>
                </a:lnTo>
                <a:lnTo>
                  <a:pt x="5675844" y="229776"/>
                </a:lnTo>
                <a:lnTo>
                  <a:pt x="5685240" y="220903"/>
                </a:lnTo>
                <a:lnTo>
                  <a:pt x="5689048" y="216211"/>
                </a:lnTo>
                <a:lnTo>
                  <a:pt x="5695214" y="206335"/>
                </a:lnTo>
                <a:lnTo>
                  <a:pt x="5700010" y="195166"/>
                </a:lnTo>
                <a:lnTo>
                  <a:pt x="5703435" y="182702"/>
                </a:lnTo>
                <a:lnTo>
                  <a:pt x="5705490" y="168944"/>
                </a:lnTo>
                <a:lnTo>
                  <a:pt x="5706176" y="153892"/>
                </a:lnTo>
                <a:lnTo>
                  <a:pt x="5705984" y="145805"/>
                </a:lnTo>
                <a:lnTo>
                  <a:pt x="5704576" y="131472"/>
                </a:lnTo>
                <a:lnTo>
                  <a:pt x="5701797" y="118413"/>
                </a:lnTo>
                <a:lnTo>
                  <a:pt x="5697648" y="106627"/>
                </a:lnTo>
                <a:lnTo>
                  <a:pt x="5692129" y="96115"/>
                </a:lnTo>
                <a:lnTo>
                  <a:pt x="5685240" y="86876"/>
                </a:lnTo>
                <a:lnTo>
                  <a:pt x="5678114" y="79816"/>
                </a:lnTo>
                <a:lnTo>
                  <a:pt x="5667790" y="72504"/>
                </a:lnTo>
                <a:lnTo>
                  <a:pt x="5656248" y="67280"/>
                </a:lnTo>
                <a:lnTo>
                  <a:pt x="5643489" y="64147"/>
                </a:lnTo>
                <a:lnTo>
                  <a:pt x="5629512" y="63102"/>
                </a:lnTo>
                <a:lnTo>
                  <a:pt x="5618585" y="63735"/>
                </a:lnTo>
                <a:lnTo>
                  <a:pt x="5605596" y="66406"/>
                </a:lnTo>
                <a:lnTo>
                  <a:pt x="5593787" y="71166"/>
                </a:lnTo>
                <a:lnTo>
                  <a:pt x="5583159" y="78015"/>
                </a:lnTo>
                <a:lnTo>
                  <a:pt x="5573709" y="86953"/>
                </a:lnTo>
                <a:lnTo>
                  <a:pt x="5569859" y="91685"/>
                </a:lnTo>
                <a:lnTo>
                  <a:pt x="5563625" y="101608"/>
                </a:lnTo>
                <a:lnTo>
                  <a:pt x="5558777" y="112791"/>
                </a:lnTo>
                <a:lnTo>
                  <a:pt x="5555314" y="125232"/>
                </a:lnTo>
                <a:lnTo>
                  <a:pt x="5553236" y="138933"/>
                </a:lnTo>
                <a:lnTo>
                  <a:pt x="5552544" y="153892"/>
                </a:lnTo>
                <a:close/>
              </a:path>
              <a:path w="6446996" h="296899">
                <a:moveTo>
                  <a:pt x="5669358" y="193742"/>
                </a:moveTo>
                <a:lnTo>
                  <a:pt x="5663995" y="202971"/>
                </a:lnTo>
                <a:lnTo>
                  <a:pt x="5654711" y="212050"/>
                </a:lnTo>
                <a:lnTo>
                  <a:pt x="5643226" y="217474"/>
                </a:lnTo>
                <a:lnTo>
                  <a:pt x="5629512" y="219282"/>
                </a:lnTo>
                <a:lnTo>
                  <a:pt x="5628985" y="219279"/>
                </a:lnTo>
                <a:lnTo>
                  <a:pt x="5615316" y="217348"/>
                </a:lnTo>
                <a:lnTo>
                  <a:pt x="5603896" y="211810"/>
                </a:lnTo>
                <a:lnTo>
                  <a:pt x="5594725" y="202666"/>
                </a:lnTo>
                <a:lnTo>
                  <a:pt x="5589525" y="193703"/>
                </a:lnTo>
                <a:lnTo>
                  <a:pt x="5590932" y="235151"/>
                </a:lnTo>
                <a:lnTo>
                  <a:pt x="5602484" y="240358"/>
                </a:lnTo>
                <a:lnTo>
                  <a:pt x="5615344" y="243481"/>
                </a:lnTo>
                <a:lnTo>
                  <a:pt x="5629512" y="244523"/>
                </a:lnTo>
                <a:lnTo>
                  <a:pt x="5640336" y="243913"/>
                </a:lnTo>
                <a:lnTo>
                  <a:pt x="5653392" y="241280"/>
                </a:lnTo>
                <a:lnTo>
                  <a:pt x="5665228" y="236568"/>
                </a:lnTo>
                <a:lnTo>
                  <a:pt x="5669358" y="19374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94708" y="1551261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48381" y="1558520"/>
            <a:ext cx="0" cy="232532"/>
          </a:xfrm>
          <a:custGeom>
            <a:avLst/>
            <a:gdLst/>
            <a:ahLst/>
            <a:cxnLst/>
            <a:rect l="l" t="t" r="r" b="b"/>
            <a:pathLst>
              <a:path h="232532">
                <a:moveTo>
                  <a:pt x="0" y="0"/>
                </a:moveTo>
                <a:lnTo>
                  <a:pt x="0" y="232532"/>
                </a:lnTo>
              </a:path>
            </a:pathLst>
          </a:custGeom>
          <a:ln w="3312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18632" y="1551261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83781" y="1769124"/>
            <a:ext cx="36908" cy="0"/>
          </a:xfrm>
          <a:custGeom>
            <a:avLst/>
            <a:gdLst/>
            <a:ahLst/>
            <a:cxnLst/>
            <a:rect l="l" t="t" r="r" b="b"/>
            <a:pathLst>
              <a:path w="36908">
                <a:moveTo>
                  <a:pt x="0" y="0"/>
                </a:moveTo>
                <a:lnTo>
                  <a:pt x="36908" y="0"/>
                </a:lnTo>
              </a:path>
            </a:pathLst>
          </a:custGeom>
          <a:ln w="45126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21948" y="1983621"/>
            <a:ext cx="228083" cy="228116"/>
          </a:xfrm>
          <a:custGeom>
            <a:avLst/>
            <a:gdLst/>
            <a:ahLst/>
            <a:cxnLst/>
            <a:rect l="l" t="t" r="r" b="b"/>
            <a:pathLst>
              <a:path w="228083" h="228116">
                <a:moveTo>
                  <a:pt x="15142" y="182366"/>
                </a:moveTo>
                <a:lnTo>
                  <a:pt x="30275" y="228116"/>
                </a:lnTo>
                <a:lnTo>
                  <a:pt x="228083" y="228116"/>
                </a:lnTo>
                <a:lnTo>
                  <a:pt x="228083" y="30387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6"/>
                </a:lnTo>
                <a:lnTo>
                  <a:pt x="15142" y="182366"/>
                </a:lnTo>
                <a:lnTo>
                  <a:pt x="15142" y="15143"/>
                </a:lnTo>
                <a:lnTo>
                  <a:pt x="182655" y="15143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74010" y="1971948"/>
            <a:ext cx="622595" cy="244523"/>
          </a:xfrm>
          <a:custGeom>
            <a:avLst/>
            <a:gdLst/>
            <a:ahLst/>
            <a:cxnLst/>
            <a:rect l="l" t="t" r="r" b="b"/>
            <a:pathLst>
              <a:path w="622595" h="244523">
                <a:moveTo>
                  <a:pt x="446078" y="239789"/>
                </a:moveTo>
                <a:lnTo>
                  <a:pt x="380925" y="141409"/>
                </a:lnTo>
                <a:lnTo>
                  <a:pt x="441662" y="66888"/>
                </a:lnTo>
                <a:lnTo>
                  <a:pt x="377760" y="66888"/>
                </a:lnTo>
                <a:lnTo>
                  <a:pt x="326517" y="134404"/>
                </a:lnTo>
                <a:lnTo>
                  <a:pt x="326517" y="0"/>
                </a:lnTo>
                <a:lnTo>
                  <a:pt x="272571" y="0"/>
                </a:lnTo>
                <a:lnTo>
                  <a:pt x="272571" y="239789"/>
                </a:lnTo>
                <a:lnTo>
                  <a:pt x="326517" y="239789"/>
                </a:lnTo>
                <a:lnTo>
                  <a:pt x="326517" y="175972"/>
                </a:lnTo>
                <a:lnTo>
                  <a:pt x="334862" y="164786"/>
                </a:lnTo>
                <a:lnTo>
                  <a:pt x="381753" y="239789"/>
                </a:lnTo>
                <a:lnTo>
                  <a:pt x="446078" y="239789"/>
                </a:lnTo>
                <a:close/>
              </a:path>
              <a:path w="622595" h="244523">
                <a:moveTo>
                  <a:pt x="571298" y="64942"/>
                </a:moveTo>
                <a:lnTo>
                  <a:pt x="557758" y="62379"/>
                </a:lnTo>
                <a:lnTo>
                  <a:pt x="542644" y="61525"/>
                </a:lnTo>
                <a:lnTo>
                  <a:pt x="531811" y="61933"/>
                </a:lnTo>
                <a:lnTo>
                  <a:pt x="517962" y="63825"/>
                </a:lnTo>
                <a:lnTo>
                  <a:pt x="513699" y="105411"/>
                </a:lnTo>
                <a:lnTo>
                  <a:pt x="514490" y="104603"/>
                </a:lnTo>
                <a:lnTo>
                  <a:pt x="524913" y="98087"/>
                </a:lnTo>
                <a:lnTo>
                  <a:pt x="538499" y="95915"/>
                </a:lnTo>
                <a:lnTo>
                  <a:pt x="548866" y="95915"/>
                </a:lnTo>
                <a:lnTo>
                  <a:pt x="556563" y="98925"/>
                </a:lnTo>
                <a:lnTo>
                  <a:pt x="561588" y="104945"/>
                </a:lnTo>
                <a:lnTo>
                  <a:pt x="562699" y="106372"/>
                </a:lnTo>
                <a:lnTo>
                  <a:pt x="567656" y="117052"/>
                </a:lnTo>
                <a:lnTo>
                  <a:pt x="569597" y="131253"/>
                </a:lnTo>
                <a:lnTo>
                  <a:pt x="622595" y="163751"/>
                </a:lnTo>
                <a:lnTo>
                  <a:pt x="622590" y="143013"/>
                </a:lnTo>
                <a:lnTo>
                  <a:pt x="621684" y="128139"/>
                </a:lnTo>
                <a:lnTo>
                  <a:pt x="619225" y="114696"/>
                </a:lnTo>
                <a:lnTo>
                  <a:pt x="615213" y="102685"/>
                </a:lnTo>
                <a:lnTo>
                  <a:pt x="609648" y="92105"/>
                </a:lnTo>
                <a:lnTo>
                  <a:pt x="602531" y="82957"/>
                </a:lnTo>
                <a:lnTo>
                  <a:pt x="593650" y="75195"/>
                </a:lnTo>
                <a:lnTo>
                  <a:pt x="583262" y="69214"/>
                </a:lnTo>
                <a:lnTo>
                  <a:pt x="571298" y="64942"/>
                </a:lnTo>
                <a:close/>
              </a:path>
              <a:path w="622595" h="244523">
                <a:moveTo>
                  <a:pt x="450034" y="154409"/>
                </a:moveTo>
                <a:lnTo>
                  <a:pt x="450372" y="163991"/>
                </a:lnTo>
                <a:lnTo>
                  <a:pt x="452248" y="177912"/>
                </a:lnTo>
                <a:lnTo>
                  <a:pt x="455767" y="190584"/>
                </a:lnTo>
                <a:lnTo>
                  <a:pt x="460930" y="202007"/>
                </a:lnTo>
                <a:lnTo>
                  <a:pt x="467736" y="212182"/>
                </a:lnTo>
                <a:lnTo>
                  <a:pt x="476186" y="221108"/>
                </a:lnTo>
                <a:lnTo>
                  <a:pt x="487188" y="229307"/>
                </a:lnTo>
                <a:lnTo>
                  <a:pt x="497648" y="234785"/>
                </a:lnTo>
                <a:lnTo>
                  <a:pt x="509299" y="239045"/>
                </a:lnTo>
                <a:lnTo>
                  <a:pt x="522141" y="242088"/>
                </a:lnTo>
                <a:lnTo>
                  <a:pt x="536174" y="243914"/>
                </a:lnTo>
                <a:lnTo>
                  <a:pt x="551398" y="244523"/>
                </a:lnTo>
                <a:lnTo>
                  <a:pt x="560349" y="244523"/>
                </a:lnTo>
                <a:lnTo>
                  <a:pt x="567936" y="244085"/>
                </a:lnTo>
                <a:lnTo>
                  <a:pt x="574159" y="243208"/>
                </a:lnTo>
                <a:lnTo>
                  <a:pt x="580381" y="242333"/>
                </a:lnTo>
                <a:lnTo>
                  <a:pt x="586423" y="241123"/>
                </a:lnTo>
                <a:lnTo>
                  <a:pt x="592286" y="239577"/>
                </a:lnTo>
                <a:lnTo>
                  <a:pt x="598664" y="238033"/>
                </a:lnTo>
                <a:lnTo>
                  <a:pt x="603679" y="236514"/>
                </a:lnTo>
                <a:lnTo>
                  <a:pt x="607330" y="235023"/>
                </a:lnTo>
                <a:lnTo>
                  <a:pt x="610980" y="233531"/>
                </a:lnTo>
                <a:lnTo>
                  <a:pt x="615017" y="231909"/>
                </a:lnTo>
                <a:lnTo>
                  <a:pt x="619441" y="230157"/>
                </a:lnTo>
                <a:lnTo>
                  <a:pt x="619441" y="185521"/>
                </a:lnTo>
                <a:lnTo>
                  <a:pt x="613723" y="185521"/>
                </a:lnTo>
                <a:lnTo>
                  <a:pt x="611353" y="187297"/>
                </a:lnTo>
                <a:lnTo>
                  <a:pt x="608288" y="189331"/>
                </a:lnTo>
                <a:lnTo>
                  <a:pt x="604525" y="191627"/>
                </a:lnTo>
                <a:lnTo>
                  <a:pt x="600762" y="193922"/>
                </a:lnTo>
                <a:lnTo>
                  <a:pt x="596666" y="196061"/>
                </a:lnTo>
                <a:lnTo>
                  <a:pt x="592236" y="198043"/>
                </a:lnTo>
                <a:lnTo>
                  <a:pt x="587189" y="200341"/>
                </a:lnTo>
                <a:lnTo>
                  <a:pt x="581625" y="202194"/>
                </a:lnTo>
                <a:lnTo>
                  <a:pt x="575543" y="203602"/>
                </a:lnTo>
                <a:lnTo>
                  <a:pt x="569462" y="205011"/>
                </a:lnTo>
                <a:lnTo>
                  <a:pt x="563280" y="205714"/>
                </a:lnTo>
                <a:lnTo>
                  <a:pt x="549680" y="205714"/>
                </a:lnTo>
                <a:lnTo>
                  <a:pt x="542928" y="205019"/>
                </a:lnTo>
                <a:lnTo>
                  <a:pt x="536746" y="203631"/>
                </a:lnTo>
                <a:lnTo>
                  <a:pt x="530564" y="202242"/>
                </a:lnTo>
                <a:lnTo>
                  <a:pt x="525153" y="199955"/>
                </a:lnTo>
                <a:lnTo>
                  <a:pt x="520517" y="196767"/>
                </a:lnTo>
                <a:lnTo>
                  <a:pt x="515778" y="193578"/>
                </a:lnTo>
                <a:lnTo>
                  <a:pt x="511966" y="189284"/>
                </a:lnTo>
                <a:lnTo>
                  <a:pt x="509082" y="183884"/>
                </a:lnTo>
                <a:lnTo>
                  <a:pt x="506196" y="178484"/>
                </a:lnTo>
                <a:lnTo>
                  <a:pt x="504496" y="171773"/>
                </a:lnTo>
                <a:lnTo>
                  <a:pt x="503979" y="163751"/>
                </a:lnTo>
                <a:lnTo>
                  <a:pt x="622595" y="163751"/>
                </a:lnTo>
                <a:lnTo>
                  <a:pt x="569597" y="131253"/>
                </a:lnTo>
                <a:lnTo>
                  <a:pt x="503826" y="131253"/>
                </a:lnTo>
                <a:lnTo>
                  <a:pt x="504032" y="128623"/>
                </a:lnTo>
                <a:lnTo>
                  <a:pt x="507177" y="115573"/>
                </a:lnTo>
                <a:lnTo>
                  <a:pt x="513699" y="105411"/>
                </a:lnTo>
                <a:lnTo>
                  <a:pt x="517962" y="63825"/>
                </a:lnTo>
                <a:lnTo>
                  <a:pt x="505299" y="67256"/>
                </a:lnTo>
                <a:lnTo>
                  <a:pt x="493821" y="72227"/>
                </a:lnTo>
                <a:lnTo>
                  <a:pt x="483528" y="78737"/>
                </a:lnTo>
                <a:lnTo>
                  <a:pt x="474421" y="86787"/>
                </a:lnTo>
                <a:lnTo>
                  <a:pt x="469064" y="92913"/>
                </a:lnTo>
                <a:lnTo>
                  <a:pt x="462213" y="103078"/>
                </a:lnTo>
                <a:lnTo>
                  <a:pt x="456885" y="114310"/>
                </a:lnTo>
                <a:lnTo>
                  <a:pt x="453079" y="126609"/>
                </a:lnTo>
                <a:lnTo>
                  <a:pt x="450795" y="139975"/>
                </a:lnTo>
                <a:lnTo>
                  <a:pt x="450034" y="154409"/>
                </a:lnTo>
                <a:close/>
              </a:path>
              <a:path w="622595" h="244523">
                <a:moveTo>
                  <a:pt x="57730" y="195933"/>
                </a:moveTo>
                <a:lnTo>
                  <a:pt x="57730" y="10411"/>
                </a:lnTo>
                <a:lnTo>
                  <a:pt x="0" y="10411"/>
                </a:lnTo>
                <a:lnTo>
                  <a:pt x="0" y="239789"/>
                </a:lnTo>
                <a:lnTo>
                  <a:pt x="153001" y="239789"/>
                </a:lnTo>
                <a:lnTo>
                  <a:pt x="153001" y="195933"/>
                </a:lnTo>
                <a:lnTo>
                  <a:pt x="57730" y="195933"/>
                </a:lnTo>
                <a:close/>
              </a:path>
              <a:path w="622595" h="244523">
                <a:moveTo>
                  <a:pt x="177377" y="66888"/>
                </a:moveTo>
                <a:lnTo>
                  <a:pt x="177377" y="239789"/>
                </a:lnTo>
                <a:lnTo>
                  <a:pt x="231321" y="239789"/>
                </a:lnTo>
                <a:lnTo>
                  <a:pt x="231321" y="66888"/>
                </a:lnTo>
                <a:lnTo>
                  <a:pt x="177377" y="66888"/>
                </a:lnTo>
                <a:close/>
              </a:path>
              <a:path w="622595" h="244523">
                <a:moveTo>
                  <a:pt x="175799" y="314"/>
                </a:moveTo>
                <a:lnTo>
                  <a:pt x="175799" y="42278"/>
                </a:lnTo>
                <a:lnTo>
                  <a:pt x="232898" y="42278"/>
                </a:lnTo>
                <a:lnTo>
                  <a:pt x="232898" y="314"/>
                </a:lnTo>
                <a:lnTo>
                  <a:pt x="175799" y="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78360" y="2038836"/>
            <a:ext cx="0" cy="172901"/>
          </a:xfrm>
          <a:custGeom>
            <a:avLst/>
            <a:gdLst/>
            <a:ahLst/>
            <a:cxnLst/>
            <a:rect l="l" t="t" r="r" b="b"/>
            <a:pathLst>
              <a:path h="172901">
                <a:moveTo>
                  <a:pt x="0" y="0"/>
                </a:moveTo>
                <a:lnTo>
                  <a:pt x="0" y="172901"/>
                </a:lnTo>
              </a:path>
            </a:pathLst>
          </a:custGeom>
          <a:ln w="552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49810" y="1993244"/>
            <a:ext cx="57099" cy="0"/>
          </a:xfrm>
          <a:custGeom>
            <a:avLst/>
            <a:gdLst/>
            <a:ahLst/>
            <a:cxnLst/>
            <a:rect l="l" t="t" r="r" b="b"/>
            <a:pathLst>
              <a:path w="57099">
                <a:moveTo>
                  <a:pt x="0" y="0"/>
                </a:moveTo>
                <a:lnTo>
                  <a:pt x="57099" y="0"/>
                </a:lnTo>
              </a:path>
            </a:pathLst>
          </a:custGeom>
          <a:ln w="432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00474" y="1971948"/>
            <a:ext cx="6697889" cy="303208"/>
          </a:xfrm>
          <a:custGeom>
            <a:avLst/>
            <a:gdLst/>
            <a:ahLst/>
            <a:cxnLst/>
            <a:rect l="l" t="t" r="r" b="b"/>
            <a:pathLst>
              <a:path w="6697889" h="303208">
                <a:moveTo>
                  <a:pt x="4962456" y="33759"/>
                </a:moveTo>
                <a:lnTo>
                  <a:pt x="4962456" y="10411"/>
                </a:lnTo>
                <a:lnTo>
                  <a:pt x="4873177" y="10411"/>
                </a:lnTo>
                <a:lnTo>
                  <a:pt x="4873177" y="33759"/>
                </a:lnTo>
                <a:lnTo>
                  <a:pt x="4902517" y="33759"/>
                </a:lnTo>
                <a:lnTo>
                  <a:pt x="4902517" y="216442"/>
                </a:lnTo>
                <a:lnTo>
                  <a:pt x="4873177" y="216442"/>
                </a:lnTo>
                <a:lnTo>
                  <a:pt x="4873177" y="239789"/>
                </a:lnTo>
                <a:lnTo>
                  <a:pt x="4962456" y="239789"/>
                </a:lnTo>
                <a:lnTo>
                  <a:pt x="4962456" y="216442"/>
                </a:lnTo>
                <a:lnTo>
                  <a:pt x="4933116" y="216442"/>
                </a:lnTo>
                <a:lnTo>
                  <a:pt x="4933116" y="33759"/>
                </a:lnTo>
                <a:lnTo>
                  <a:pt x="4962456" y="33759"/>
                </a:lnTo>
                <a:close/>
              </a:path>
              <a:path w="6697889" h="303208">
                <a:moveTo>
                  <a:pt x="5065627" y="127243"/>
                </a:moveTo>
                <a:lnTo>
                  <a:pt x="5051270" y="127782"/>
                </a:lnTo>
                <a:lnTo>
                  <a:pt x="5030612" y="127782"/>
                </a:lnTo>
                <a:lnTo>
                  <a:pt x="5030612" y="36915"/>
                </a:lnTo>
                <a:lnTo>
                  <a:pt x="5065196" y="36913"/>
                </a:lnTo>
                <a:lnTo>
                  <a:pt x="5073129" y="37575"/>
                </a:lnTo>
                <a:lnTo>
                  <a:pt x="5079504" y="38898"/>
                </a:lnTo>
                <a:lnTo>
                  <a:pt x="5085880" y="40222"/>
                </a:lnTo>
                <a:lnTo>
                  <a:pt x="5091464" y="42462"/>
                </a:lnTo>
                <a:lnTo>
                  <a:pt x="5096258" y="45620"/>
                </a:lnTo>
                <a:lnTo>
                  <a:pt x="5101770" y="49284"/>
                </a:lnTo>
                <a:lnTo>
                  <a:pt x="5105876" y="54018"/>
                </a:lnTo>
                <a:lnTo>
                  <a:pt x="5108578" y="59820"/>
                </a:lnTo>
                <a:lnTo>
                  <a:pt x="5111282" y="65623"/>
                </a:lnTo>
                <a:lnTo>
                  <a:pt x="5112633" y="72445"/>
                </a:lnTo>
                <a:lnTo>
                  <a:pt x="5112633" y="87514"/>
                </a:lnTo>
                <a:lnTo>
                  <a:pt x="5111612" y="93827"/>
                </a:lnTo>
                <a:lnTo>
                  <a:pt x="5109573" y="99223"/>
                </a:lnTo>
                <a:lnTo>
                  <a:pt x="5107531" y="104620"/>
                </a:lnTo>
                <a:lnTo>
                  <a:pt x="5104267" y="109608"/>
                </a:lnTo>
                <a:lnTo>
                  <a:pt x="5103859" y="145227"/>
                </a:lnTo>
                <a:lnTo>
                  <a:pt x="5114817" y="138742"/>
                </a:lnTo>
                <a:lnTo>
                  <a:pt x="5124542" y="130563"/>
                </a:lnTo>
                <a:lnTo>
                  <a:pt x="5133331" y="119491"/>
                </a:lnTo>
                <a:lnTo>
                  <a:pt x="5139202" y="107840"/>
                </a:lnTo>
                <a:lnTo>
                  <a:pt x="5143463" y="92458"/>
                </a:lnTo>
                <a:lnTo>
                  <a:pt x="5144495" y="79578"/>
                </a:lnTo>
                <a:lnTo>
                  <a:pt x="5144083" y="70771"/>
                </a:lnTo>
                <a:lnTo>
                  <a:pt x="5141724" y="58069"/>
                </a:lnTo>
                <a:lnTo>
                  <a:pt x="5137271" y="46996"/>
                </a:lnTo>
                <a:lnTo>
                  <a:pt x="5127126" y="33041"/>
                </a:lnTo>
                <a:lnTo>
                  <a:pt x="5117291" y="24738"/>
                </a:lnTo>
                <a:lnTo>
                  <a:pt x="5104575" y="17822"/>
                </a:lnTo>
                <a:lnTo>
                  <a:pt x="5092084" y="13801"/>
                </a:lnTo>
                <a:lnTo>
                  <a:pt x="5083954" y="12222"/>
                </a:lnTo>
                <a:lnTo>
                  <a:pt x="5071526" y="10864"/>
                </a:lnTo>
                <a:lnTo>
                  <a:pt x="5057495" y="10411"/>
                </a:lnTo>
                <a:lnTo>
                  <a:pt x="5000011" y="10411"/>
                </a:lnTo>
                <a:lnTo>
                  <a:pt x="5000011" y="239789"/>
                </a:lnTo>
                <a:lnTo>
                  <a:pt x="5030612" y="239789"/>
                </a:lnTo>
                <a:lnTo>
                  <a:pt x="5030612" y="154285"/>
                </a:lnTo>
                <a:lnTo>
                  <a:pt x="5059602" y="154259"/>
                </a:lnTo>
                <a:lnTo>
                  <a:pt x="5073624" y="153429"/>
                </a:lnTo>
                <a:lnTo>
                  <a:pt x="5086012" y="151435"/>
                </a:lnTo>
                <a:lnTo>
                  <a:pt x="5080956" y="124805"/>
                </a:lnTo>
                <a:lnTo>
                  <a:pt x="5077433" y="125624"/>
                </a:lnTo>
                <a:lnTo>
                  <a:pt x="5065627" y="127243"/>
                </a:lnTo>
                <a:close/>
              </a:path>
              <a:path w="6697889" h="303208">
                <a:moveTo>
                  <a:pt x="5099777" y="114190"/>
                </a:moveTo>
                <a:lnTo>
                  <a:pt x="5094780" y="119282"/>
                </a:lnTo>
                <a:lnTo>
                  <a:pt x="5088505" y="122820"/>
                </a:lnTo>
                <a:lnTo>
                  <a:pt x="5080956" y="124805"/>
                </a:lnTo>
                <a:lnTo>
                  <a:pt x="5086012" y="151435"/>
                </a:lnTo>
                <a:lnTo>
                  <a:pt x="5096764" y="148278"/>
                </a:lnTo>
                <a:lnTo>
                  <a:pt x="5103859" y="145227"/>
                </a:lnTo>
                <a:lnTo>
                  <a:pt x="5104267" y="109608"/>
                </a:lnTo>
                <a:lnTo>
                  <a:pt x="5099777" y="114190"/>
                </a:lnTo>
                <a:close/>
              </a:path>
              <a:path w="6697889" h="303208">
                <a:moveTo>
                  <a:pt x="5312818" y="132044"/>
                </a:moveTo>
                <a:lnTo>
                  <a:pt x="5300406" y="135225"/>
                </a:lnTo>
                <a:lnTo>
                  <a:pt x="5300489" y="162858"/>
                </a:lnTo>
                <a:lnTo>
                  <a:pt x="5306828" y="159260"/>
                </a:lnTo>
                <a:lnTo>
                  <a:pt x="5314495" y="156913"/>
                </a:lnTo>
                <a:lnTo>
                  <a:pt x="5323461" y="130294"/>
                </a:lnTo>
                <a:lnTo>
                  <a:pt x="5312818" y="132044"/>
                </a:lnTo>
                <a:close/>
              </a:path>
              <a:path w="6697889" h="303208">
                <a:moveTo>
                  <a:pt x="5394905" y="239789"/>
                </a:moveTo>
                <a:lnTo>
                  <a:pt x="5394870" y="119213"/>
                </a:lnTo>
                <a:lnTo>
                  <a:pt x="5393537" y="105859"/>
                </a:lnTo>
                <a:lnTo>
                  <a:pt x="5390278" y="94560"/>
                </a:lnTo>
                <a:lnTo>
                  <a:pt x="5387193" y="87055"/>
                </a:lnTo>
                <a:lnTo>
                  <a:pt x="5382517" y="80942"/>
                </a:lnTo>
                <a:lnTo>
                  <a:pt x="5376247" y="76215"/>
                </a:lnTo>
                <a:lnTo>
                  <a:pt x="5369773" y="71384"/>
                </a:lnTo>
                <a:lnTo>
                  <a:pt x="5362477" y="68044"/>
                </a:lnTo>
                <a:lnTo>
                  <a:pt x="5354356" y="66193"/>
                </a:lnTo>
                <a:lnTo>
                  <a:pt x="5338447" y="63913"/>
                </a:lnTo>
                <a:lnTo>
                  <a:pt x="5324447" y="63417"/>
                </a:lnTo>
                <a:lnTo>
                  <a:pt x="5320169" y="63476"/>
                </a:lnTo>
                <a:lnTo>
                  <a:pt x="5307561" y="64325"/>
                </a:lnTo>
                <a:lnTo>
                  <a:pt x="5294842" y="66186"/>
                </a:lnTo>
                <a:lnTo>
                  <a:pt x="5284872" y="68031"/>
                </a:lnTo>
                <a:lnTo>
                  <a:pt x="5277214" y="69724"/>
                </a:lnTo>
                <a:lnTo>
                  <a:pt x="5271871" y="71266"/>
                </a:lnTo>
                <a:lnTo>
                  <a:pt x="5271871" y="100648"/>
                </a:lnTo>
                <a:lnTo>
                  <a:pt x="5273563" y="100648"/>
                </a:lnTo>
                <a:lnTo>
                  <a:pt x="5276517" y="99408"/>
                </a:lnTo>
                <a:lnTo>
                  <a:pt x="5288580" y="95023"/>
                </a:lnTo>
                <a:lnTo>
                  <a:pt x="5300643" y="91734"/>
                </a:lnTo>
                <a:lnTo>
                  <a:pt x="5309670" y="89684"/>
                </a:lnTo>
                <a:lnTo>
                  <a:pt x="5317517" y="88658"/>
                </a:lnTo>
                <a:lnTo>
                  <a:pt x="5329828" y="88658"/>
                </a:lnTo>
                <a:lnTo>
                  <a:pt x="5335315" y="89048"/>
                </a:lnTo>
                <a:lnTo>
                  <a:pt x="5340649" y="89827"/>
                </a:lnTo>
                <a:lnTo>
                  <a:pt x="5345982" y="90606"/>
                </a:lnTo>
                <a:lnTo>
                  <a:pt x="5350496" y="92190"/>
                </a:lnTo>
                <a:lnTo>
                  <a:pt x="5354189" y="94579"/>
                </a:lnTo>
                <a:lnTo>
                  <a:pt x="5357879" y="96864"/>
                </a:lnTo>
                <a:lnTo>
                  <a:pt x="5360751" y="100109"/>
                </a:lnTo>
                <a:lnTo>
                  <a:pt x="5362803" y="104316"/>
                </a:lnTo>
                <a:lnTo>
                  <a:pt x="5364855" y="108522"/>
                </a:lnTo>
                <a:lnTo>
                  <a:pt x="5365882" y="114054"/>
                </a:lnTo>
                <a:lnTo>
                  <a:pt x="5365882" y="126519"/>
                </a:lnTo>
                <a:lnTo>
                  <a:pt x="5361121" y="126794"/>
                </a:lnTo>
                <a:lnTo>
                  <a:pt x="5348020" y="127728"/>
                </a:lnTo>
                <a:lnTo>
                  <a:pt x="5335467" y="128894"/>
                </a:lnTo>
                <a:lnTo>
                  <a:pt x="5323461" y="130294"/>
                </a:lnTo>
                <a:lnTo>
                  <a:pt x="5314495" y="156913"/>
                </a:lnTo>
                <a:lnTo>
                  <a:pt x="5314786" y="156826"/>
                </a:lnTo>
                <a:lnTo>
                  <a:pt x="5325865" y="154295"/>
                </a:lnTo>
                <a:lnTo>
                  <a:pt x="5339882" y="152394"/>
                </a:lnTo>
                <a:lnTo>
                  <a:pt x="5340747" y="152306"/>
                </a:lnTo>
                <a:lnTo>
                  <a:pt x="5354601" y="150923"/>
                </a:lnTo>
                <a:lnTo>
                  <a:pt x="5365882" y="149868"/>
                </a:lnTo>
                <a:lnTo>
                  <a:pt x="5365882" y="197378"/>
                </a:lnTo>
                <a:lnTo>
                  <a:pt x="5359440" y="203083"/>
                </a:lnTo>
                <a:lnTo>
                  <a:pt x="5352539" y="207897"/>
                </a:lnTo>
                <a:lnTo>
                  <a:pt x="5345177" y="211820"/>
                </a:lnTo>
                <a:lnTo>
                  <a:pt x="5337815" y="215742"/>
                </a:lnTo>
                <a:lnTo>
                  <a:pt x="5329580" y="217703"/>
                </a:lnTo>
                <a:lnTo>
                  <a:pt x="5309844" y="217703"/>
                </a:lnTo>
                <a:lnTo>
                  <a:pt x="5301767" y="215202"/>
                </a:lnTo>
                <a:lnTo>
                  <a:pt x="5296244" y="210201"/>
                </a:lnTo>
                <a:lnTo>
                  <a:pt x="5290722" y="205198"/>
                </a:lnTo>
                <a:lnTo>
                  <a:pt x="5287961" y="197797"/>
                </a:lnTo>
                <a:lnTo>
                  <a:pt x="5287961" y="179318"/>
                </a:lnTo>
                <a:lnTo>
                  <a:pt x="5290466" y="172556"/>
                </a:lnTo>
                <a:lnTo>
                  <a:pt x="5295478" y="167707"/>
                </a:lnTo>
                <a:lnTo>
                  <a:pt x="5300489" y="162858"/>
                </a:lnTo>
                <a:lnTo>
                  <a:pt x="5300406" y="135225"/>
                </a:lnTo>
                <a:lnTo>
                  <a:pt x="5289345" y="139461"/>
                </a:lnTo>
                <a:lnTo>
                  <a:pt x="5283690" y="142332"/>
                </a:lnTo>
                <a:lnTo>
                  <a:pt x="5273143" y="150009"/>
                </a:lnTo>
                <a:lnTo>
                  <a:pt x="5265524" y="159410"/>
                </a:lnTo>
                <a:lnTo>
                  <a:pt x="5262938" y="164363"/>
                </a:lnTo>
                <a:lnTo>
                  <a:pt x="5259228" y="176226"/>
                </a:lnTo>
                <a:lnTo>
                  <a:pt x="5257991" y="189835"/>
                </a:lnTo>
                <a:lnTo>
                  <a:pt x="5257991" y="197539"/>
                </a:lnTo>
                <a:lnTo>
                  <a:pt x="5259374" y="204856"/>
                </a:lnTo>
                <a:lnTo>
                  <a:pt x="5262142" y="211787"/>
                </a:lnTo>
                <a:lnTo>
                  <a:pt x="5264909" y="218719"/>
                </a:lnTo>
                <a:lnTo>
                  <a:pt x="5268597" y="224547"/>
                </a:lnTo>
                <a:lnTo>
                  <a:pt x="5273208" y="229269"/>
                </a:lnTo>
                <a:lnTo>
                  <a:pt x="5278022" y="234097"/>
                </a:lnTo>
                <a:lnTo>
                  <a:pt x="5283605" y="237846"/>
                </a:lnTo>
                <a:lnTo>
                  <a:pt x="5289957" y="240517"/>
                </a:lnTo>
                <a:lnTo>
                  <a:pt x="5296308" y="243187"/>
                </a:lnTo>
                <a:lnTo>
                  <a:pt x="5303020" y="244523"/>
                </a:lnTo>
                <a:lnTo>
                  <a:pt x="5318699" y="244523"/>
                </a:lnTo>
                <a:lnTo>
                  <a:pt x="5325385" y="243804"/>
                </a:lnTo>
                <a:lnTo>
                  <a:pt x="5330149" y="242365"/>
                </a:lnTo>
                <a:lnTo>
                  <a:pt x="5334915" y="240927"/>
                </a:lnTo>
                <a:lnTo>
                  <a:pt x="5339859" y="238873"/>
                </a:lnTo>
                <a:lnTo>
                  <a:pt x="5344981" y="236200"/>
                </a:lnTo>
                <a:lnTo>
                  <a:pt x="5348668" y="234354"/>
                </a:lnTo>
                <a:lnTo>
                  <a:pt x="5352484" y="231863"/>
                </a:lnTo>
                <a:lnTo>
                  <a:pt x="5356430" y="228729"/>
                </a:lnTo>
                <a:lnTo>
                  <a:pt x="5360375" y="225596"/>
                </a:lnTo>
                <a:lnTo>
                  <a:pt x="5363524" y="223156"/>
                </a:lnTo>
                <a:lnTo>
                  <a:pt x="5365882" y="221411"/>
                </a:lnTo>
                <a:lnTo>
                  <a:pt x="5365882" y="239789"/>
                </a:lnTo>
                <a:lnTo>
                  <a:pt x="5394905" y="239789"/>
                </a:lnTo>
                <a:close/>
              </a:path>
              <a:path w="6697889" h="303208">
                <a:moveTo>
                  <a:pt x="5466228" y="106582"/>
                </a:moveTo>
                <a:lnTo>
                  <a:pt x="5466721" y="105944"/>
                </a:lnTo>
                <a:lnTo>
                  <a:pt x="5476174" y="97042"/>
                </a:lnTo>
                <a:lnTo>
                  <a:pt x="5487709" y="91701"/>
                </a:lnTo>
                <a:lnTo>
                  <a:pt x="5501325" y="89921"/>
                </a:lnTo>
                <a:lnTo>
                  <a:pt x="5496543" y="63102"/>
                </a:lnTo>
                <a:lnTo>
                  <a:pt x="5493113" y="63190"/>
                </a:lnTo>
                <a:lnTo>
                  <a:pt x="5480541" y="65095"/>
                </a:lnTo>
                <a:lnTo>
                  <a:pt x="5468484" y="69489"/>
                </a:lnTo>
                <a:lnTo>
                  <a:pt x="5466228" y="106582"/>
                </a:lnTo>
                <a:close/>
              </a:path>
              <a:path w="6697889" h="303208">
                <a:moveTo>
                  <a:pt x="5640599" y="106582"/>
                </a:moveTo>
                <a:lnTo>
                  <a:pt x="5641092" y="105945"/>
                </a:lnTo>
                <a:lnTo>
                  <a:pt x="5650544" y="97043"/>
                </a:lnTo>
                <a:lnTo>
                  <a:pt x="5662078" y="91701"/>
                </a:lnTo>
                <a:lnTo>
                  <a:pt x="5675694" y="89921"/>
                </a:lnTo>
                <a:lnTo>
                  <a:pt x="5670913" y="63102"/>
                </a:lnTo>
                <a:lnTo>
                  <a:pt x="5667483" y="63190"/>
                </a:lnTo>
                <a:lnTo>
                  <a:pt x="5654911" y="65095"/>
                </a:lnTo>
                <a:lnTo>
                  <a:pt x="5642853" y="69489"/>
                </a:lnTo>
                <a:lnTo>
                  <a:pt x="5640599" y="106582"/>
                </a:lnTo>
                <a:close/>
              </a:path>
              <a:path w="6697889" h="303208">
                <a:moveTo>
                  <a:pt x="5784308" y="67834"/>
                </a:moveTo>
                <a:lnTo>
                  <a:pt x="5784308" y="239789"/>
                </a:lnTo>
                <a:lnTo>
                  <a:pt x="5813332" y="239789"/>
                </a:lnTo>
                <a:lnTo>
                  <a:pt x="5813332" y="117937"/>
                </a:lnTo>
                <a:lnTo>
                  <a:pt x="5814212" y="117095"/>
                </a:lnTo>
                <a:lnTo>
                  <a:pt x="5824412" y="108860"/>
                </a:lnTo>
                <a:lnTo>
                  <a:pt x="5835175" y="102878"/>
                </a:lnTo>
                <a:lnTo>
                  <a:pt x="5834749" y="77043"/>
                </a:lnTo>
                <a:lnTo>
                  <a:pt x="5824610" y="84064"/>
                </a:lnTo>
                <a:lnTo>
                  <a:pt x="5813332" y="93386"/>
                </a:lnTo>
                <a:lnTo>
                  <a:pt x="5813332" y="67834"/>
                </a:lnTo>
                <a:lnTo>
                  <a:pt x="5784308" y="67834"/>
                </a:lnTo>
                <a:close/>
              </a:path>
              <a:path w="6697889" h="303208">
                <a:moveTo>
                  <a:pt x="5858404" y="97809"/>
                </a:moveTo>
                <a:lnTo>
                  <a:pt x="5864687" y="97878"/>
                </a:lnTo>
                <a:lnTo>
                  <a:pt x="5867097" y="98018"/>
                </a:lnTo>
                <a:lnTo>
                  <a:pt x="5871789" y="98508"/>
                </a:lnTo>
                <a:lnTo>
                  <a:pt x="5875479" y="99071"/>
                </a:lnTo>
                <a:lnTo>
                  <a:pt x="5875479" y="68761"/>
                </a:lnTo>
                <a:lnTo>
                  <a:pt x="5873633" y="68452"/>
                </a:lnTo>
                <a:lnTo>
                  <a:pt x="5870478" y="68066"/>
                </a:lnTo>
                <a:lnTo>
                  <a:pt x="5866761" y="67834"/>
                </a:lnTo>
                <a:lnTo>
                  <a:pt x="5856404" y="67834"/>
                </a:lnTo>
                <a:lnTo>
                  <a:pt x="5848788" y="69758"/>
                </a:lnTo>
                <a:lnTo>
                  <a:pt x="5840943" y="73607"/>
                </a:lnTo>
                <a:lnTo>
                  <a:pt x="5834749" y="77043"/>
                </a:lnTo>
                <a:lnTo>
                  <a:pt x="5835175" y="102878"/>
                </a:lnTo>
                <a:lnTo>
                  <a:pt x="5842867" y="99498"/>
                </a:lnTo>
                <a:lnTo>
                  <a:pt x="5850610" y="97809"/>
                </a:lnTo>
                <a:lnTo>
                  <a:pt x="5858404" y="97809"/>
                </a:lnTo>
                <a:close/>
              </a:path>
              <a:path w="6697889" h="303208">
                <a:moveTo>
                  <a:pt x="5944364" y="90539"/>
                </a:moveTo>
                <a:lnTo>
                  <a:pt x="5949782" y="88234"/>
                </a:lnTo>
                <a:lnTo>
                  <a:pt x="5956359" y="87081"/>
                </a:lnTo>
                <a:lnTo>
                  <a:pt x="5971943" y="87081"/>
                </a:lnTo>
                <a:lnTo>
                  <a:pt x="5978522" y="88207"/>
                </a:lnTo>
                <a:lnTo>
                  <a:pt x="5983837" y="90463"/>
                </a:lnTo>
                <a:lnTo>
                  <a:pt x="5989153" y="92717"/>
                </a:lnTo>
                <a:lnTo>
                  <a:pt x="5993512" y="95995"/>
                </a:lnTo>
                <a:lnTo>
                  <a:pt x="5996917" y="100298"/>
                </a:lnTo>
                <a:lnTo>
                  <a:pt x="6000013" y="104193"/>
                </a:lnTo>
                <a:lnTo>
                  <a:pt x="6002385" y="108957"/>
                </a:lnTo>
                <a:lnTo>
                  <a:pt x="6004038" y="114593"/>
                </a:lnTo>
                <a:lnTo>
                  <a:pt x="6005689" y="120228"/>
                </a:lnTo>
                <a:lnTo>
                  <a:pt x="6006618" y="126937"/>
                </a:lnTo>
                <a:lnTo>
                  <a:pt x="6006825" y="134724"/>
                </a:lnTo>
                <a:lnTo>
                  <a:pt x="5915339" y="134724"/>
                </a:lnTo>
                <a:lnTo>
                  <a:pt x="5908774" y="220440"/>
                </a:lnTo>
                <a:lnTo>
                  <a:pt x="5911901" y="223430"/>
                </a:lnTo>
                <a:lnTo>
                  <a:pt x="5921504" y="230683"/>
                </a:lnTo>
                <a:lnTo>
                  <a:pt x="5932393" y="236324"/>
                </a:lnTo>
                <a:lnTo>
                  <a:pt x="5930489" y="202531"/>
                </a:lnTo>
                <a:lnTo>
                  <a:pt x="5924818" y="195309"/>
                </a:lnTo>
                <a:lnTo>
                  <a:pt x="5919552" y="184439"/>
                </a:lnTo>
                <a:lnTo>
                  <a:pt x="5916393" y="171605"/>
                </a:lnTo>
                <a:lnTo>
                  <a:pt x="5915339" y="156809"/>
                </a:lnTo>
                <a:lnTo>
                  <a:pt x="6034901" y="156809"/>
                </a:lnTo>
                <a:lnTo>
                  <a:pt x="6034901" y="141113"/>
                </a:lnTo>
                <a:lnTo>
                  <a:pt x="6034519" y="130129"/>
                </a:lnTo>
                <a:lnTo>
                  <a:pt x="6032885" y="117365"/>
                </a:lnTo>
                <a:lnTo>
                  <a:pt x="6029965" y="106263"/>
                </a:lnTo>
                <a:lnTo>
                  <a:pt x="6023288" y="92034"/>
                </a:lnTo>
                <a:lnTo>
                  <a:pt x="6015766" y="82180"/>
                </a:lnTo>
                <a:lnTo>
                  <a:pt x="6005491" y="73478"/>
                </a:lnTo>
                <a:lnTo>
                  <a:pt x="5994166" y="67718"/>
                </a:lnTo>
                <a:lnTo>
                  <a:pt x="5979224" y="64001"/>
                </a:lnTo>
                <a:lnTo>
                  <a:pt x="5965775" y="63102"/>
                </a:lnTo>
                <a:lnTo>
                  <a:pt x="5952629" y="64011"/>
                </a:lnTo>
                <a:lnTo>
                  <a:pt x="5939824" y="66946"/>
                </a:lnTo>
                <a:lnTo>
                  <a:pt x="5928128" y="71911"/>
                </a:lnTo>
                <a:lnTo>
                  <a:pt x="5929580" y="100604"/>
                </a:lnTo>
                <a:lnTo>
                  <a:pt x="5934020" y="96199"/>
                </a:lnTo>
                <a:lnTo>
                  <a:pt x="5938947" y="92845"/>
                </a:lnTo>
                <a:lnTo>
                  <a:pt x="5944364" y="90539"/>
                </a:lnTo>
                <a:close/>
              </a:path>
              <a:path w="6697889" h="303208">
                <a:moveTo>
                  <a:pt x="5886001" y="154724"/>
                </a:moveTo>
                <a:lnTo>
                  <a:pt x="5886174" y="161984"/>
                </a:lnTo>
                <a:lnTo>
                  <a:pt x="5887656" y="176269"/>
                </a:lnTo>
                <a:lnTo>
                  <a:pt x="5890658" y="189257"/>
                </a:lnTo>
                <a:lnTo>
                  <a:pt x="5895178" y="200948"/>
                </a:lnTo>
                <a:lnTo>
                  <a:pt x="5901216" y="211342"/>
                </a:lnTo>
                <a:lnTo>
                  <a:pt x="5908774" y="220440"/>
                </a:lnTo>
                <a:lnTo>
                  <a:pt x="5915339" y="134724"/>
                </a:lnTo>
                <a:lnTo>
                  <a:pt x="5915957" y="127450"/>
                </a:lnTo>
                <a:lnTo>
                  <a:pt x="5917401" y="121072"/>
                </a:lnTo>
                <a:lnTo>
                  <a:pt x="5919673" y="115590"/>
                </a:lnTo>
                <a:lnTo>
                  <a:pt x="5921942" y="110109"/>
                </a:lnTo>
                <a:lnTo>
                  <a:pt x="5925244" y="105112"/>
                </a:lnTo>
                <a:lnTo>
                  <a:pt x="5929580" y="100604"/>
                </a:lnTo>
                <a:lnTo>
                  <a:pt x="5928128" y="71911"/>
                </a:lnTo>
                <a:lnTo>
                  <a:pt x="5917542" y="78906"/>
                </a:lnTo>
                <a:lnTo>
                  <a:pt x="5908066" y="87929"/>
                </a:lnTo>
                <a:lnTo>
                  <a:pt x="5903981" y="92923"/>
                </a:lnTo>
                <a:lnTo>
                  <a:pt x="5897508" y="103048"/>
                </a:lnTo>
                <a:lnTo>
                  <a:pt x="5892474" y="114291"/>
                </a:lnTo>
                <a:lnTo>
                  <a:pt x="5888878" y="126651"/>
                </a:lnTo>
                <a:lnTo>
                  <a:pt x="5886720" y="140129"/>
                </a:lnTo>
                <a:lnTo>
                  <a:pt x="5886001" y="154724"/>
                </a:lnTo>
                <a:close/>
              </a:path>
              <a:path w="6697889" h="303208">
                <a:moveTo>
                  <a:pt x="5972384" y="218335"/>
                </a:moveTo>
                <a:lnTo>
                  <a:pt x="5964666" y="217984"/>
                </a:lnTo>
                <a:lnTo>
                  <a:pt x="5951408" y="215376"/>
                </a:lnTo>
                <a:lnTo>
                  <a:pt x="5940015" y="210225"/>
                </a:lnTo>
                <a:lnTo>
                  <a:pt x="5930489" y="202531"/>
                </a:lnTo>
                <a:lnTo>
                  <a:pt x="5932393" y="236324"/>
                </a:lnTo>
                <a:lnTo>
                  <a:pt x="5944566" y="240353"/>
                </a:lnTo>
                <a:lnTo>
                  <a:pt x="5958025" y="242770"/>
                </a:lnTo>
                <a:lnTo>
                  <a:pt x="5972769" y="243575"/>
                </a:lnTo>
                <a:lnTo>
                  <a:pt x="5979769" y="243577"/>
                </a:lnTo>
                <a:lnTo>
                  <a:pt x="5985559" y="243165"/>
                </a:lnTo>
                <a:lnTo>
                  <a:pt x="5990140" y="242343"/>
                </a:lnTo>
                <a:lnTo>
                  <a:pt x="5994721" y="241522"/>
                </a:lnTo>
                <a:lnTo>
                  <a:pt x="5999840" y="240341"/>
                </a:lnTo>
                <a:lnTo>
                  <a:pt x="6005499" y="238799"/>
                </a:lnTo>
                <a:lnTo>
                  <a:pt x="6009514" y="237671"/>
                </a:lnTo>
                <a:lnTo>
                  <a:pt x="6014044" y="236105"/>
                </a:lnTo>
                <a:lnTo>
                  <a:pt x="6019086" y="234102"/>
                </a:lnTo>
                <a:lnTo>
                  <a:pt x="6024129" y="232100"/>
                </a:lnTo>
                <a:lnTo>
                  <a:pt x="6028349" y="230431"/>
                </a:lnTo>
                <a:lnTo>
                  <a:pt x="6031746" y="229096"/>
                </a:lnTo>
                <a:lnTo>
                  <a:pt x="6031746" y="197511"/>
                </a:lnTo>
                <a:lnTo>
                  <a:pt x="6027676" y="199463"/>
                </a:lnTo>
                <a:lnTo>
                  <a:pt x="6024688" y="201545"/>
                </a:lnTo>
                <a:lnTo>
                  <a:pt x="6021080" y="203757"/>
                </a:lnTo>
                <a:lnTo>
                  <a:pt x="6017472" y="205968"/>
                </a:lnTo>
                <a:lnTo>
                  <a:pt x="6013041" y="208258"/>
                </a:lnTo>
                <a:lnTo>
                  <a:pt x="6007787" y="210624"/>
                </a:lnTo>
                <a:lnTo>
                  <a:pt x="6002837" y="212886"/>
                </a:lnTo>
                <a:lnTo>
                  <a:pt x="5997296" y="214735"/>
                </a:lnTo>
                <a:lnTo>
                  <a:pt x="5991164" y="216175"/>
                </a:lnTo>
                <a:lnTo>
                  <a:pt x="5985033" y="217615"/>
                </a:lnTo>
                <a:lnTo>
                  <a:pt x="5978773" y="218335"/>
                </a:lnTo>
                <a:lnTo>
                  <a:pt x="5972384" y="218335"/>
                </a:lnTo>
                <a:close/>
              </a:path>
              <a:path w="6697889" h="303208">
                <a:moveTo>
                  <a:pt x="6170617" y="217496"/>
                </a:moveTo>
                <a:lnTo>
                  <a:pt x="6173539" y="210880"/>
                </a:lnTo>
                <a:lnTo>
                  <a:pt x="6176462" y="204265"/>
                </a:lnTo>
                <a:lnTo>
                  <a:pt x="6177923" y="197265"/>
                </a:lnTo>
                <a:lnTo>
                  <a:pt x="6177923" y="189880"/>
                </a:lnTo>
                <a:lnTo>
                  <a:pt x="6177548" y="182652"/>
                </a:lnTo>
                <a:lnTo>
                  <a:pt x="6174472" y="169900"/>
                </a:lnTo>
                <a:lnTo>
                  <a:pt x="6168299" y="159722"/>
                </a:lnTo>
                <a:lnTo>
                  <a:pt x="6163474" y="155045"/>
                </a:lnTo>
                <a:lnTo>
                  <a:pt x="6154541" y="233011"/>
                </a:lnTo>
                <a:lnTo>
                  <a:pt x="6160696" y="227883"/>
                </a:lnTo>
                <a:lnTo>
                  <a:pt x="6166336" y="223164"/>
                </a:lnTo>
                <a:lnTo>
                  <a:pt x="6170617" y="217496"/>
                </a:lnTo>
                <a:close/>
              </a:path>
              <a:path w="6697889" h="303208">
                <a:moveTo>
                  <a:pt x="6311407" y="217496"/>
                </a:moveTo>
                <a:lnTo>
                  <a:pt x="6314329" y="210880"/>
                </a:lnTo>
                <a:lnTo>
                  <a:pt x="6317253" y="204265"/>
                </a:lnTo>
                <a:lnTo>
                  <a:pt x="6318714" y="197265"/>
                </a:lnTo>
                <a:lnTo>
                  <a:pt x="6318714" y="189880"/>
                </a:lnTo>
                <a:lnTo>
                  <a:pt x="6318338" y="182651"/>
                </a:lnTo>
                <a:lnTo>
                  <a:pt x="6315263" y="169899"/>
                </a:lnTo>
                <a:lnTo>
                  <a:pt x="6309089" y="159722"/>
                </a:lnTo>
                <a:lnTo>
                  <a:pt x="6304265" y="155045"/>
                </a:lnTo>
                <a:lnTo>
                  <a:pt x="6295331" y="233011"/>
                </a:lnTo>
                <a:lnTo>
                  <a:pt x="6301487" y="227883"/>
                </a:lnTo>
                <a:lnTo>
                  <a:pt x="6307126" y="223164"/>
                </a:lnTo>
                <a:lnTo>
                  <a:pt x="6311407" y="217496"/>
                </a:lnTo>
                <a:close/>
              </a:path>
              <a:path w="6697889" h="303208">
                <a:moveTo>
                  <a:pt x="6391996" y="90539"/>
                </a:moveTo>
                <a:lnTo>
                  <a:pt x="6397412" y="88234"/>
                </a:lnTo>
                <a:lnTo>
                  <a:pt x="6403991" y="87081"/>
                </a:lnTo>
                <a:lnTo>
                  <a:pt x="6419574" y="87081"/>
                </a:lnTo>
                <a:lnTo>
                  <a:pt x="6426154" y="88207"/>
                </a:lnTo>
                <a:lnTo>
                  <a:pt x="6431469" y="90463"/>
                </a:lnTo>
                <a:lnTo>
                  <a:pt x="6436784" y="92717"/>
                </a:lnTo>
                <a:lnTo>
                  <a:pt x="6441145" y="95995"/>
                </a:lnTo>
                <a:lnTo>
                  <a:pt x="6444548" y="100298"/>
                </a:lnTo>
                <a:lnTo>
                  <a:pt x="6447643" y="104193"/>
                </a:lnTo>
                <a:lnTo>
                  <a:pt x="6450017" y="108957"/>
                </a:lnTo>
                <a:lnTo>
                  <a:pt x="6451668" y="114593"/>
                </a:lnTo>
                <a:lnTo>
                  <a:pt x="6453319" y="120228"/>
                </a:lnTo>
                <a:lnTo>
                  <a:pt x="6454250" y="126937"/>
                </a:lnTo>
                <a:lnTo>
                  <a:pt x="6454457" y="134724"/>
                </a:lnTo>
                <a:lnTo>
                  <a:pt x="6362971" y="134724"/>
                </a:lnTo>
                <a:lnTo>
                  <a:pt x="6356404" y="220440"/>
                </a:lnTo>
                <a:lnTo>
                  <a:pt x="6359533" y="223431"/>
                </a:lnTo>
                <a:lnTo>
                  <a:pt x="6369136" y="230683"/>
                </a:lnTo>
                <a:lnTo>
                  <a:pt x="6380025" y="236324"/>
                </a:lnTo>
                <a:lnTo>
                  <a:pt x="6378121" y="202531"/>
                </a:lnTo>
                <a:lnTo>
                  <a:pt x="6372450" y="195309"/>
                </a:lnTo>
                <a:lnTo>
                  <a:pt x="6367184" y="184439"/>
                </a:lnTo>
                <a:lnTo>
                  <a:pt x="6364024" y="171605"/>
                </a:lnTo>
                <a:lnTo>
                  <a:pt x="6362971" y="156809"/>
                </a:lnTo>
                <a:lnTo>
                  <a:pt x="6482533" y="156809"/>
                </a:lnTo>
                <a:lnTo>
                  <a:pt x="6482533" y="141113"/>
                </a:lnTo>
                <a:lnTo>
                  <a:pt x="6482151" y="130129"/>
                </a:lnTo>
                <a:lnTo>
                  <a:pt x="6480516" y="117365"/>
                </a:lnTo>
                <a:lnTo>
                  <a:pt x="6477596" y="106263"/>
                </a:lnTo>
                <a:lnTo>
                  <a:pt x="6470920" y="92034"/>
                </a:lnTo>
                <a:lnTo>
                  <a:pt x="6463398" y="82180"/>
                </a:lnTo>
                <a:lnTo>
                  <a:pt x="6453123" y="73478"/>
                </a:lnTo>
                <a:lnTo>
                  <a:pt x="6441799" y="67718"/>
                </a:lnTo>
                <a:lnTo>
                  <a:pt x="6426855" y="64001"/>
                </a:lnTo>
                <a:lnTo>
                  <a:pt x="6413407" y="63102"/>
                </a:lnTo>
                <a:lnTo>
                  <a:pt x="6400260" y="64011"/>
                </a:lnTo>
                <a:lnTo>
                  <a:pt x="6387455" y="66946"/>
                </a:lnTo>
                <a:lnTo>
                  <a:pt x="6375760" y="71911"/>
                </a:lnTo>
                <a:lnTo>
                  <a:pt x="6377211" y="100604"/>
                </a:lnTo>
                <a:lnTo>
                  <a:pt x="6381650" y="96199"/>
                </a:lnTo>
                <a:lnTo>
                  <a:pt x="6386579" y="92845"/>
                </a:lnTo>
                <a:lnTo>
                  <a:pt x="6391996" y="90539"/>
                </a:lnTo>
                <a:close/>
              </a:path>
              <a:path w="6697889" h="303208">
                <a:moveTo>
                  <a:pt x="6333632" y="154724"/>
                </a:moveTo>
                <a:lnTo>
                  <a:pt x="6333804" y="161984"/>
                </a:lnTo>
                <a:lnTo>
                  <a:pt x="6335287" y="176269"/>
                </a:lnTo>
                <a:lnTo>
                  <a:pt x="6338289" y="189257"/>
                </a:lnTo>
                <a:lnTo>
                  <a:pt x="6342809" y="200948"/>
                </a:lnTo>
                <a:lnTo>
                  <a:pt x="6348847" y="211342"/>
                </a:lnTo>
                <a:lnTo>
                  <a:pt x="6356404" y="220440"/>
                </a:lnTo>
                <a:lnTo>
                  <a:pt x="6362971" y="134724"/>
                </a:lnTo>
                <a:lnTo>
                  <a:pt x="6363589" y="127450"/>
                </a:lnTo>
                <a:lnTo>
                  <a:pt x="6365032" y="121072"/>
                </a:lnTo>
                <a:lnTo>
                  <a:pt x="6367303" y="115590"/>
                </a:lnTo>
                <a:lnTo>
                  <a:pt x="6369574" y="110109"/>
                </a:lnTo>
                <a:lnTo>
                  <a:pt x="6372876" y="105112"/>
                </a:lnTo>
                <a:lnTo>
                  <a:pt x="6377211" y="100604"/>
                </a:lnTo>
                <a:lnTo>
                  <a:pt x="6375760" y="71911"/>
                </a:lnTo>
                <a:lnTo>
                  <a:pt x="6365174" y="78906"/>
                </a:lnTo>
                <a:lnTo>
                  <a:pt x="6355698" y="87929"/>
                </a:lnTo>
                <a:lnTo>
                  <a:pt x="6351613" y="92923"/>
                </a:lnTo>
                <a:lnTo>
                  <a:pt x="6345140" y="103048"/>
                </a:lnTo>
                <a:lnTo>
                  <a:pt x="6340105" y="114291"/>
                </a:lnTo>
                <a:lnTo>
                  <a:pt x="6336509" y="126651"/>
                </a:lnTo>
                <a:lnTo>
                  <a:pt x="6334351" y="140129"/>
                </a:lnTo>
                <a:lnTo>
                  <a:pt x="6333632" y="154724"/>
                </a:lnTo>
                <a:close/>
              </a:path>
              <a:path w="6697889" h="303208">
                <a:moveTo>
                  <a:pt x="6420016" y="218335"/>
                </a:moveTo>
                <a:lnTo>
                  <a:pt x="6412298" y="217984"/>
                </a:lnTo>
                <a:lnTo>
                  <a:pt x="6399040" y="215376"/>
                </a:lnTo>
                <a:lnTo>
                  <a:pt x="6387648" y="210225"/>
                </a:lnTo>
                <a:lnTo>
                  <a:pt x="6378121" y="202531"/>
                </a:lnTo>
                <a:lnTo>
                  <a:pt x="6380025" y="236324"/>
                </a:lnTo>
                <a:lnTo>
                  <a:pt x="6392198" y="240353"/>
                </a:lnTo>
                <a:lnTo>
                  <a:pt x="6405657" y="242770"/>
                </a:lnTo>
                <a:lnTo>
                  <a:pt x="6420401" y="243575"/>
                </a:lnTo>
                <a:lnTo>
                  <a:pt x="6427400" y="243577"/>
                </a:lnTo>
                <a:lnTo>
                  <a:pt x="6433191" y="243165"/>
                </a:lnTo>
                <a:lnTo>
                  <a:pt x="6437770" y="242343"/>
                </a:lnTo>
                <a:lnTo>
                  <a:pt x="6442353" y="241522"/>
                </a:lnTo>
                <a:lnTo>
                  <a:pt x="6447472" y="240341"/>
                </a:lnTo>
                <a:lnTo>
                  <a:pt x="6453130" y="238799"/>
                </a:lnTo>
                <a:lnTo>
                  <a:pt x="6457146" y="237671"/>
                </a:lnTo>
                <a:lnTo>
                  <a:pt x="6461676" y="236105"/>
                </a:lnTo>
                <a:lnTo>
                  <a:pt x="6466718" y="234102"/>
                </a:lnTo>
                <a:lnTo>
                  <a:pt x="6471761" y="232100"/>
                </a:lnTo>
                <a:lnTo>
                  <a:pt x="6475981" y="230431"/>
                </a:lnTo>
                <a:lnTo>
                  <a:pt x="6479378" y="229096"/>
                </a:lnTo>
                <a:lnTo>
                  <a:pt x="6479378" y="197511"/>
                </a:lnTo>
                <a:lnTo>
                  <a:pt x="6475308" y="199463"/>
                </a:lnTo>
                <a:lnTo>
                  <a:pt x="6472320" y="201545"/>
                </a:lnTo>
                <a:lnTo>
                  <a:pt x="6468711" y="203757"/>
                </a:lnTo>
                <a:lnTo>
                  <a:pt x="6465103" y="205968"/>
                </a:lnTo>
                <a:lnTo>
                  <a:pt x="6460672" y="208258"/>
                </a:lnTo>
                <a:lnTo>
                  <a:pt x="6455418" y="210624"/>
                </a:lnTo>
                <a:lnTo>
                  <a:pt x="6450468" y="212886"/>
                </a:lnTo>
                <a:lnTo>
                  <a:pt x="6444928" y="214735"/>
                </a:lnTo>
                <a:lnTo>
                  <a:pt x="6438797" y="216175"/>
                </a:lnTo>
                <a:lnTo>
                  <a:pt x="6432665" y="217615"/>
                </a:lnTo>
                <a:lnTo>
                  <a:pt x="6426405" y="218335"/>
                </a:lnTo>
                <a:lnTo>
                  <a:pt x="6420016" y="218335"/>
                </a:lnTo>
                <a:close/>
              </a:path>
              <a:path w="6697889" h="303208">
                <a:moveTo>
                  <a:pt x="6618248" y="217496"/>
                </a:moveTo>
                <a:lnTo>
                  <a:pt x="6621171" y="210880"/>
                </a:lnTo>
                <a:lnTo>
                  <a:pt x="6624093" y="204265"/>
                </a:lnTo>
                <a:lnTo>
                  <a:pt x="6625555" y="197265"/>
                </a:lnTo>
                <a:lnTo>
                  <a:pt x="6625555" y="189880"/>
                </a:lnTo>
                <a:lnTo>
                  <a:pt x="6625179" y="182652"/>
                </a:lnTo>
                <a:lnTo>
                  <a:pt x="6622104" y="169900"/>
                </a:lnTo>
                <a:lnTo>
                  <a:pt x="6615931" y="159722"/>
                </a:lnTo>
                <a:lnTo>
                  <a:pt x="6611107" y="155045"/>
                </a:lnTo>
                <a:lnTo>
                  <a:pt x="6602175" y="233011"/>
                </a:lnTo>
                <a:lnTo>
                  <a:pt x="6608329" y="227883"/>
                </a:lnTo>
                <a:lnTo>
                  <a:pt x="6613968" y="223164"/>
                </a:lnTo>
                <a:lnTo>
                  <a:pt x="6618248" y="217496"/>
                </a:lnTo>
                <a:close/>
              </a:path>
              <a:path w="6697889" h="303208">
                <a:moveTo>
                  <a:pt x="6660979" y="195933"/>
                </a:moveTo>
                <a:lnTo>
                  <a:pt x="6660979" y="239789"/>
                </a:lnTo>
                <a:lnTo>
                  <a:pt x="6697889" y="239789"/>
                </a:lnTo>
                <a:lnTo>
                  <a:pt x="6697889" y="195933"/>
                </a:lnTo>
                <a:lnTo>
                  <a:pt x="6660979" y="195933"/>
                </a:lnTo>
                <a:close/>
              </a:path>
              <a:path w="6697889" h="303208">
                <a:moveTo>
                  <a:pt x="6502254" y="229607"/>
                </a:moveTo>
                <a:lnTo>
                  <a:pt x="6513016" y="234419"/>
                </a:lnTo>
                <a:lnTo>
                  <a:pt x="6526105" y="238951"/>
                </a:lnTo>
                <a:lnTo>
                  <a:pt x="6532807" y="240761"/>
                </a:lnTo>
                <a:lnTo>
                  <a:pt x="6545230" y="242872"/>
                </a:lnTo>
                <a:lnTo>
                  <a:pt x="6558332" y="243575"/>
                </a:lnTo>
                <a:lnTo>
                  <a:pt x="6563019" y="243501"/>
                </a:lnTo>
                <a:lnTo>
                  <a:pt x="6576355" y="242283"/>
                </a:lnTo>
                <a:lnTo>
                  <a:pt x="6587483" y="239575"/>
                </a:lnTo>
                <a:lnTo>
                  <a:pt x="6595225" y="236908"/>
                </a:lnTo>
                <a:lnTo>
                  <a:pt x="6602175" y="233011"/>
                </a:lnTo>
                <a:lnTo>
                  <a:pt x="6611107" y="155045"/>
                </a:lnTo>
                <a:lnTo>
                  <a:pt x="6600580" y="148515"/>
                </a:lnTo>
                <a:lnTo>
                  <a:pt x="6587213" y="143878"/>
                </a:lnTo>
                <a:lnTo>
                  <a:pt x="6581359" y="142443"/>
                </a:lnTo>
                <a:lnTo>
                  <a:pt x="6575789" y="141185"/>
                </a:lnTo>
                <a:lnTo>
                  <a:pt x="6570502" y="140107"/>
                </a:lnTo>
                <a:lnTo>
                  <a:pt x="6565215" y="139029"/>
                </a:lnTo>
                <a:lnTo>
                  <a:pt x="6560416" y="137925"/>
                </a:lnTo>
                <a:lnTo>
                  <a:pt x="6556103" y="136799"/>
                </a:lnTo>
                <a:lnTo>
                  <a:pt x="6547618" y="134534"/>
                </a:lnTo>
                <a:lnTo>
                  <a:pt x="6541457" y="131627"/>
                </a:lnTo>
                <a:lnTo>
                  <a:pt x="6537619" y="128078"/>
                </a:lnTo>
                <a:lnTo>
                  <a:pt x="6533781" y="124528"/>
                </a:lnTo>
                <a:lnTo>
                  <a:pt x="6531862" y="119151"/>
                </a:lnTo>
                <a:lnTo>
                  <a:pt x="6531862" y="103816"/>
                </a:lnTo>
                <a:lnTo>
                  <a:pt x="6535134" y="97744"/>
                </a:lnTo>
                <a:lnTo>
                  <a:pt x="6541674" y="93731"/>
                </a:lnTo>
                <a:lnTo>
                  <a:pt x="6548215" y="89719"/>
                </a:lnTo>
                <a:lnTo>
                  <a:pt x="6556236" y="87712"/>
                </a:lnTo>
                <a:lnTo>
                  <a:pt x="6568168" y="87752"/>
                </a:lnTo>
                <a:lnTo>
                  <a:pt x="6580688" y="89240"/>
                </a:lnTo>
                <a:lnTo>
                  <a:pt x="6593109" y="92876"/>
                </a:lnTo>
                <a:lnTo>
                  <a:pt x="6595905" y="93991"/>
                </a:lnTo>
                <a:lnTo>
                  <a:pt x="6607317" y="99721"/>
                </a:lnTo>
                <a:lnTo>
                  <a:pt x="6617713" y="106959"/>
                </a:lnTo>
                <a:lnTo>
                  <a:pt x="6619247" y="106959"/>
                </a:lnTo>
                <a:lnTo>
                  <a:pt x="6619247" y="75924"/>
                </a:lnTo>
                <a:lnTo>
                  <a:pt x="6618841" y="75703"/>
                </a:lnTo>
                <a:lnTo>
                  <a:pt x="6607984" y="70893"/>
                </a:lnTo>
                <a:lnTo>
                  <a:pt x="6594911" y="66969"/>
                </a:lnTo>
                <a:lnTo>
                  <a:pt x="6578681" y="64097"/>
                </a:lnTo>
                <a:lnTo>
                  <a:pt x="6566115" y="63417"/>
                </a:lnTo>
                <a:lnTo>
                  <a:pt x="6553818" y="64131"/>
                </a:lnTo>
                <a:lnTo>
                  <a:pt x="6540804" y="66795"/>
                </a:lnTo>
                <a:lnTo>
                  <a:pt x="6529348" y="71432"/>
                </a:lnTo>
                <a:lnTo>
                  <a:pt x="6519449" y="78042"/>
                </a:lnTo>
                <a:lnTo>
                  <a:pt x="6516520" y="80659"/>
                </a:lnTo>
                <a:lnTo>
                  <a:pt x="6508394" y="90813"/>
                </a:lnTo>
                <a:lnTo>
                  <a:pt x="6503518" y="102564"/>
                </a:lnTo>
                <a:lnTo>
                  <a:pt x="6501893" y="115911"/>
                </a:lnTo>
                <a:lnTo>
                  <a:pt x="6502119" y="121180"/>
                </a:lnTo>
                <a:lnTo>
                  <a:pt x="6504893" y="133862"/>
                </a:lnTo>
                <a:lnTo>
                  <a:pt x="6510821" y="144776"/>
                </a:lnTo>
                <a:lnTo>
                  <a:pt x="6515835" y="150240"/>
                </a:lnTo>
                <a:lnTo>
                  <a:pt x="6526109" y="157209"/>
                </a:lnTo>
                <a:lnTo>
                  <a:pt x="6539458" y="162399"/>
                </a:lnTo>
                <a:lnTo>
                  <a:pt x="6544495" y="163800"/>
                </a:lnTo>
                <a:lnTo>
                  <a:pt x="6549997" y="165101"/>
                </a:lnTo>
                <a:lnTo>
                  <a:pt x="6555960" y="166302"/>
                </a:lnTo>
                <a:lnTo>
                  <a:pt x="6561924" y="167504"/>
                </a:lnTo>
                <a:lnTo>
                  <a:pt x="6566757" y="168554"/>
                </a:lnTo>
                <a:lnTo>
                  <a:pt x="6570458" y="169454"/>
                </a:lnTo>
                <a:lnTo>
                  <a:pt x="6579844" y="171828"/>
                </a:lnTo>
                <a:lnTo>
                  <a:pt x="6586377" y="174767"/>
                </a:lnTo>
                <a:lnTo>
                  <a:pt x="6590061" y="178274"/>
                </a:lnTo>
                <a:lnTo>
                  <a:pt x="6593746" y="181781"/>
                </a:lnTo>
                <a:lnTo>
                  <a:pt x="6595587" y="186990"/>
                </a:lnTo>
                <a:lnTo>
                  <a:pt x="6595587" y="199269"/>
                </a:lnTo>
                <a:lnTo>
                  <a:pt x="6594796" y="203293"/>
                </a:lnTo>
                <a:lnTo>
                  <a:pt x="6593212" y="205976"/>
                </a:lnTo>
                <a:lnTo>
                  <a:pt x="6591631" y="208658"/>
                </a:lnTo>
                <a:lnTo>
                  <a:pt x="6589054" y="211184"/>
                </a:lnTo>
                <a:lnTo>
                  <a:pt x="6585482" y="213558"/>
                </a:lnTo>
                <a:lnTo>
                  <a:pt x="6582929" y="215207"/>
                </a:lnTo>
                <a:lnTo>
                  <a:pt x="6579048" y="216574"/>
                </a:lnTo>
                <a:lnTo>
                  <a:pt x="6573841" y="217657"/>
                </a:lnTo>
                <a:lnTo>
                  <a:pt x="6568634" y="218739"/>
                </a:lnTo>
                <a:lnTo>
                  <a:pt x="6563735" y="219282"/>
                </a:lnTo>
                <a:lnTo>
                  <a:pt x="6552816" y="219282"/>
                </a:lnTo>
                <a:lnTo>
                  <a:pt x="6546717" y="218400"/>
                </a:lnTo>
                <a:lnTo>
                  <a:pt x="6540846" y="216636"/>
                </a:lnTo>
                <a:lnTo>
                  <a:pt x="6534975" y="214873"/>
                </a:lnTo>
                <a:lnTo>
                  <a:pt x="6529590" y="212851"/>
                </a:lnTo>
                <a:lnTo>
                  <a:pt x="6524691" y="210571"/>
                </a:lnTo>
                <a:lnTo>
                  <a:pt x="6519176" y="207977"/>
                </a:lnTo>
                <a:lnTo>
                  <a:pt x="6514760" y="205488"/>
                </a:lnTo>
                <a:lnTo>
                  <a:pt x="6511443" y="203102"/>
                </a:lnTo>
                <a:lnTo>
                  <a:pt x="6508126" y="200715"/>
                </a:lnTo>
                <a:lnTo>
                  <a:pt x="6505243" y="198536"/>
                </a:lnTo>
                <a:lnTo>
                  <a:pt x="6501262" y="196564"/>
                </a:lnTo>
                <a:lnTo>
                  <a:pt x="6501262" y="229087"/>
                </a:lnTo>
                <a:lnTo>
                  <a:pt x="6502254" y="229607"/>
                </a:lnTo>
                <a:close/>
              </a:path>
              <a:path w="6697889" h="303208">
                <a:moveTo>
                  <a:pt x="6195411" y="229607"/>
                </a:moveTo>
                <a:lnTo>
                  <a:pt x="6206173" y="234418"/>
                </a:lnTo>
                <a:lnTo>
                  <a:pt x="6219262" y="238951"/>
                </a:lnTo>
                <a:lnTo>
                  <a:pt x="6225965" y="240761"/>
                </a:lnTo>
                <a:lnTo>
                  <a:pt x="6238388" y="242872"/>
                </a:lnTo>
                <a:lnTo>
                  <a:pt x="6251489" y="243575"/>
                </a:lnTo>
                <a:lnTo>
                  <a:pt x="6256177" y="243501"/>
                </a:lnTo>
                <a:lnTo>
                  <a:pt x="6269513" y="242283"/>
                </a:lnTo>
                <a:lnTo>
                  <a:pt x="6280641" y="239575"/>
                </a:lnTo>
                <a:lnTo>
                  <a:pt x="6288383" y="236908"/>
                </a:lnTo>
                <a:lnTo>
                  <a:pt x="6295331" y="233011"/>
                </a:lnTo>
                <a:lnTo>
                  <a:pt x="6304265" y="155045"/>
                </a:lnTo>
                <a:lnTo>
                  <a:pt x="6293737" y="148515"/>
                </a:lnTo>
                <a:lnTo>
                  <a:pt x="6280369" y="143878"/>
                </a:lnTo>
                <a:lnTo>
                  <a:pt x="6274517" y="142443"/>
                </a:lnTo>
                <a:lnTo>
                  <a:pt x="6268948" y="141185"/>
                </a:lnTo>
                <a:lnTo>
                  <a:pt x="6263660" y="140107"/>
                </a:lnTo>
                <a:lnTo>
                  <a:pt x="6258373" y="139029"/>
                </a:lnTo>
                <a:lnTo>
                  <a:pt x="6253572" y="137925"/>
                </a:lnTo>
                <a:lnTo>
                  <a:pt x="6249262" y="136799"/>
                </a:lnTo>
                <a:lnTo>
                  <a:pt x="6240777" y="134534"/>
                </a:lnTo>
                <a:lnTo>
                  <a:pt x="6234615" y="131627"/>
                </a:lnTo>
                <a:lnTo>
                  <a:pt x="6230777" y="128078"/>
                </a:lnTo>
                <a:lnTo>
                  <a:pt x="6226939" y="124528"/>
                </a:lnTo>
                <a:lnTo>
                  <a:pt x="6225020" y="119151"/>
                </a:lnTo>
                <a:lnTo>
                  <a:pt x="6225020" y="103816"/>
                </a:lnTo>
                <a:lnTo>
                  <a:pt x="6228290" y="97744"/>
                </a:lnTo>
                <a:lnTo>
                  <a:pt x="6234832" y="93731"/>
                </a:lnTo>
                <a:lnTo>
                  <a:pt x="6241373" y="89719"/>
                </a:lnTo>
                <a:lnTo>
                  <a:pt x="6249395" y="87712"/>
                </a:lnTo>
                <a:lnTo>
                  <a:pt x="6261327" y="87752"/>
                </a:lnTo>
                <a:lnTo>
                  <a:pt x="6273847" y="89240"/>
                </a:lnTo>
                <a:lnTo>
                  <a:pt x="6286268" y="92876"/>
                </a:lnTo>
                <a:lnTo>
                  <a:pt x="6289064" y="93991"/>
                </a:lnTo>
                <a:lnTo>
                  <a:pt x="6300476" y="99721"/>
                </a:lnTo>
                <a:lnTo>
                  <a:pt x="6310872" y="106959"/>
                </a:lnTo>
                <a:lnTo>
                  <a:pt x="6312405" y="106959"/>
                </a:lnTo>
                <a:lnTo>
                  <a:pt x="6312405" y="75924"/>
                </a:lnTo>
                <a:lnTo>
                  <a:pt x="6311999" y="75703"/>
                </a:lnTo>
                <a:lnTo>
                  <a:pt x="6301142" y="70893"/>
                </a:lnTo>
                <a:lnTo>
                  <a:pt x="6288069" y="66969"/>
                </a:lnTo>
                <a:lnTo>
                  <a:pt x="6271838" y="64097"/>
                </a:lnTo>
                <a:lnTo>
                  <a:pt x="6259273" y="63417"/>
                </a:lnTo>
                <a:lnTo>
                  <a:pt x="6246977" y="64131"/>
                </a:lnTo>
                <a:lnTo>
                  <a:pt x="6233963" y="66795"/>
                </a:lnTo>
                <a:lnTo>
                  <a:pt x="6222507" y="71432"/>
                </a:lnTo>
                <a:lnTo>
                  <a:pt x="6212608" y="78042"/>
                </a:lnTo>
                <a:lnTo>
                  <a:pt x="6209679" y="80659"/>
                </a:lnTo>
                <a:lnTo>
                  <a:pt x="6201552" y="90813"/>
                </a:lnTo>
                <a:lnTo>
                  <a:pt x="6196676" y="102564"/>
                </a:lnTo>
                <a:lnTo>
                  <a:pt x="6195051" y="115911"/>
                </a:lnTo>
                <a:lnTo>
                  <a:pt x="6195277" y="121180"/>
                </a:lnTo>
                <a:lnTo>
                  <a:pt x="6198051" y="133862"/>
                </a:lnTo>
                <a:lnTo>
                  <a:pt x="6203980" y="144776"/>
                </a:lnTo>
                <a:lnTo>
                  <a:pt x="6208993" y="150239"/>
                </a:lnTo>
                <a:lnTo>
                  <a:pt x="6219267" y="157209"/>
                </a:lnTo>
                <a:lnTo>
                  <a:pt x="6232616" y="162399"/>
                </a:lnTo>
                <a:lnTo>
                  <a:pt x="6237654" y="163800"/>
                </a:lnTo>
                <a:lnTo>
                  <a:pt x="6243154" y="165101"/>
                </a:lnTo>
                <a:lnTo>
                  <a:pt x="6249118" y="166302"/>
                </a:lnTo>
                <a:lnTo>
                  <a:pt x="6255082" y="167504"/>
                </a:lnTo>
                <a:lnTo>
                  <a:pt x="6259915" y="168554"/>
                </a:lnTo>
                <a:lnTo>
                  <a:pt x="6263615" y="169454"/>
                </a:lnTo>
                <a:lnTo>
                  <a:pt x="6273001" y="171828"/>
                </a:lnTo>
                <a:lnTo>
                  <a:pt x="6279536" y="174767"/>
                </a:lnTo>
                <a:lnTo>
                  <a:pt x="6283219" y="178274"/>
                </a:lnTo>
                <a:lnTo>
                  <a:pt x="6286903" y="181781"/>
                </a:lnTo>
                <a:lnTo>
                  <a:pt x="6288745" y="186990"/>
                </a:lnTo>
                <a:lnTo>
                  <a:pt x="6288745" y="199269"/>
                </a:lnTo>
                <a:lnTo>
                  <a:pt x="6287954" y="203293"/>
                </a:lnTo>
                <a:lnTo>
                  <a:pt x="6286371" y="205976"/>
                </a:lnTo>
                <a:lnTo>
                  <a:pt x="6284789" y="208658"/>
                </a:lnTo>
                <a:lnTo>
                  <a:pt x="6282212" y="211184"/>
                </a:lnTo>
                <a:lnTo>
                  <a:pt x="6278641" y="213558"/>
                </a:lnTo>
                <a:lnTo>
                  <a:pt x="6276087" y="215207"/>
                </a:lnTo>
                <a:lnTo>
                  <a:pt x="6272207" y="216574"/>
                </a:lnTo>
                <a:lnTo>
                  <a:pt x="6266999" y="217657"/>
                </a:lnTo>
                <a:lnTo>
                  <a:pt x="6261793" y="218739"/>
                </a:lnTo>
                <a:lnTo>
                  <a:pt x="6256893" y="219282"/>
                </a:lnTo>
                <a:lnTo>
                  <a:pt x="6245974" y="219282"/>
                </a:lnTo>
                <a:lnTo>
                  <a:pt x="6239874" y="218400"/>
                </a:lnTo>
                <a:lnTo>
                  <a:pt x="6234004" y="216636"/>
                </a:lnTo>
                <a:lnTo>
                  <a:pt x="6228133" y="214873"/>
                </a:lnTo>
                <a:lnTo>
                  <a:pt x="6222748" y="212851"/>
                </a:lnTo>
                <a:lnTo>
                  <a:pt x="6217848" y="210571"/>
                </a:lnTo>
                <a:lnTo>
                  <a:pt x="6212334" y="207977"/>
                </a:lnTo>
                <a:lnTo>
                  <a:pt x="6207920" y="205488"/>
                </a:lnTo>
                <a:lnTo>
                  <a:pt x="6204601" y="203102"/>
                </a:lnTo>
                <a:lnTo>
                  <a:pt x="6201284" y="200715"/>
                </a:lnTo>
                <a:lnTo>
                  <a:pt x="6198401" y="198536"/>
                </a:lnTo>
                <a:lnTo>
                  <a:pt x="6194419" y="196564"/>
                </a:lnTo>
                <a:lnTo>
                  <a:pt x="6194419" y="229087"/>
                </a:lnTo>
                <a:lnTo>
                  <a:pt x="6195411" y="229607"/>
                </a:lnTo>
                <a:close/>
              </a:path>
              <a:path w="6697889" h="303208">
                <a:moveTo>
                  <a:pt x="6054621" y="229607"/>
                </a:moveTo>
                <a:lnTo>
                  <a:pt x="6065383" y="234418"/>
                </a:lnTo>
                <a:lnTo>
                  <a:pt x="6078472" y="238951"/>
                </a:lnTo>
                <a:lnTo>
                  <a:pt x="6085175" y="240761"/>
                </a:lnTo>
                <a:lnTo>
                  <a:pt x="6097599" y="242872"/>
                </a:lnTo>
                <a:lnTo>
                  <a:pt x="6110700" y="243575"/>
                </a:lnTo>
                <a:lnTo>
                  <a:pt x="6115387" y="243501"/>
                </a:lnTo>
                <a:lnTo>
                  <a:pt x="6128723" y="242283"/>
                </a:lnTo>
                <a:lnTo>
                  <a:pt x="6139851" y="239575"/>
                </a:lnTo>
                <a:lnTo>
                  <a:pt x="6147593" y="236908"/>
                </a:lnTo>
                <a:lnTo>
                  <a:pt x="6154541" y="233011"/>
                </a:lnTo>
                <a:lnTo>
                  <a:pt x="6163474" y="155045"/>
                </a:lnTo>
                <a:lnTo>
                  <a:pt x="6152947" y="148515"/>
                </a:lnTo>
                <a:lnTo>
                  <a:pt x="6139580" y="143878"/>
                </a:lnTo>
                <a:lnTo>
                  <a:pt x="6133727" y="142443"/>
                </a:lnTo>
                <a:lnTo>
                  <a:pt x="6128157" y="141185"/>
                </a:lnTo>
                <a:lnTo>
                  <a:pt x="6122870" y="140107"/>
                </a:lnTo>
                <a:lnTo>
                  <a:pt x="6117582" y="139029"/>
                </a:lnTo>
                <a:lnTo>
                  <a:pt x="6112783" y="137925"/>
                </a:lnTo>
                <a:lnTo>
                  <a:pt x="6108472" y="136799"/>
                </a:lnTo>
                <a:lnTo>
                  <a:pt x="6099987" y="134534"/>
                </a:lnTo>
                <a:lnTo>
                  <a:pt x="6093825" y="131627"/>
                </a:lnTo>
                <a:lnTo>
                  <a:pt x="6089987" y="128078"/>
                </a:lnTo>
                <a:lnTo>
                  <a:pt x="6086149" y="124528"/>
                </a:lnTo>
                <a:lnTo>
                  <a:pt x="6084230" y="119151"/>
                </a:lnTo>
                <a:lnTo>
                  <a:pt x="6084230" y="103816"/>
                </a:lnTo>
                <a:lnTo>
                  <a:pt x="6087502" y="97744"/>
                </a:lnTo>
                <a:lnTo>
                  <a:pt x="6094042" y="93731"/>
                </a:lnTo>
                <a:lnTo>
                  <a:pt x="6100583" y="89719"/>
                </a:lnTo>
                <a:lnTo>
                  <a:pt x="6108606" y="87712"/>
                </a:lnTo>
                <a:lnTo>
                  <a:pt x="6120537" y="87752"/>
                </a:lnTo>
                <a:lnTo>
                  <a:pt x="6133056" y="89240"/>
                </a:lnTo>
                <a:lnTo>
                  <a:pt x="6145477" y="92876"/>
                </a:lnTo>
                <a:lnTo>
                  <a:pt x="6148274" y="93991"/>
                </a:lnTo>
                <a:lnTo>
                  <a:pt x="6159686" y="99722"/>
                </a:lnTo>
                <a:lnTo>
                  <a:pt x="6170082" y="106959"/>
                </a:lnTo>
                <a:lnTo>
                  <a:pt x="6171615" y="106959"/>
                </a:lnTo>
                <a:lnTo>
                  <a:pt x="6171615" y="75924"/>
                </a:lnTo>
                <a:lnTo>
                  <a:pt x="6171210" y="75703"/>
                </a:lnTo>
                <a:lnTo>
                  <a:pt x="6160352" y="70893"/>
                </a:lnTo>
                <a:lnTo>
                  <a:pt x="6147280" y="66969"/>
                </a:lnTo>
                <a:lnTo>
                  <a:pt x="6131049" y="64097"/>
                </a:lnTo>
                <a:lnTo>
                  <a:pt x="6118484" y="63417"/>
                </a:lnTo>
                <a:lnTo>
                  <a:pt x="6106186" y="64131"/>
                </a:lnTo>
                <a:lnTo>
                  <a:pt x="6093172" y="66795"/>
                </a:lnTo>
                <a:lnTo>
                  <a:pt x="6081716" y="71432"/>
                </a:lnTo>
                <a:lnTo>
                  <a:pt x="6071817" y="78042"/>
                </a:lnTo>
                <a:lnTo>
                  <a:pt x="6068888" y="80659"/>
                </a:lnTo>
                <a:lnTo>
                  <a:pt x="6060762" y="90813"/>
                </a:lnTo>
                <a:lnTo>
                  <a:pt x="6055886" y="102564"/>
                </a:lnTo>
                <a:lnTo>
                  <a:pt x="6054261" y="115911"/>
                </a:lnTo>
                <a:lnTo>
                  <a:pt x="6054488" y="121180"/>
                </a:lnTo>
                <a:lnTo>
                  <a:pt x="6057262" y="133862"/>
                </a:lnTo>
                <a:lnTo>
                  <a:pt x="6063190" y="144776"/>
                </a:lnTo>
                <a:lnTo>
                  <a:pt x="6068203" y="150239"/>
                </a:lnTo>
                <a:lnTo>
                  <a:pt x="6078477" y="157209"/>
                </a:lnTo>
                <a:lnTo>
                  <a:pt x="6091826" y="162399"/>
                </a:lnTo>
                <a:lnTo>
                  <a:pt x="6096864" y="163800"/>
                </a:lnTo>
                <a:lnTo>
                  <a:pt x="6102365" y="165101"/>
                </a:lnTo>
                <a:lnTo>
                  <a:pt x="6108329" y="166302"/>
                </a:lnTo>
                <a:lnTo>
                  <a:pt x="6114293" y="167504"/>
                </a:lnTo>
                <a:lnTo>
                  <a:pt x="6119125" y="168554"/>
                </a:lnTo>
                <a:lnTo>
                  <a:pt x="6122826" y="169454"/>
                </a:lnTo>
                <a:lnTo>
                  <a:pt x="6132211" y="171828"/>
                </a:lnTo>
                <a:lnTo>
                  <a:pt x="6138745" y="174767"/>
                </a:lnTo>
                <a:lnTo>
                  <a:pt x="6142428" y="178274"/>
                </a:lnTo>
                <a:lnTo>
                  <a:pt x="6146112" y="181781"/>
                </a:lnTo>
                <a:lnTo>
                  <a:pt x="6147955" y="186990"/>
                </a:lnTo>
                <a:lnTo>
                  <a:pt x="6147955" y="199269"/>
                </a:lnTo>
                <a:lnTo>
                  <a:pt x="6147164" y="203293"/>
                </a:lnTo>
                <a:lnTo>
                  <a:pt x="6145582" y="205976"/>
                </a:lnTo>
                <a:lnTo>
                  <a:pt x="6143999" y="208658"/>
                </a:lnTo>
                <a:lnTo>
                  <a:pt x="6141421" y="211184"/>
                </a:lnTo>
                <a:lnTo>
                  <a:pt x="6137850" y="213558"/>
                </a:lnTo>
                <a:lnTo>
                  <a:pt x="6135297" y="215207"/>
                </a:lnTo>
                <a:lnTo>
                  <a:pt x="6131417" y="216574"/>
                </a:lnTo>
                <a:lnTo>
                  <a:pt x="6126209" y="217657"/>
                </a:lnTo>
                <a:lnTo>
                  <a:pt x="6121002" y="218739"/>
                </a:lnTo>
                <a:lnTo>
                  <a:pt x="6116104" y="219282"/>
                </a:lnTo>
                <a:lnTo>
                  <a:pt x="6105184" y="219282"/>
                </a:lnTo>
                <a:lnTo>
                  <a:pt x="6099084" y="218400"/>
                </a:lnTo>
                <a:lnTo>
                  <a:pt x="6093213" y="216636"/>
                </a:lnTo>
                <a:lnTo>
                  <a:pt x="6087343" y="214873"/>
                </a:lnTo>
                <a:lnTo>
                  <a:pt x="6081957" y="212851"/>
                </a:lnTo>
                <a:lnTo>
                  <a:pt x="6077059" y="210571"/>
                </a:lnTo>
                <a:lnTo>
                  <a:pt x="6071544" y="207977"/>
                </a:lnTo>
                <a:lnTo>
                  <a:pt x="6067129" y="205488"/>
                </a:lnTo>
                <a:lnTo>
                  <a:pt x="6063811" y="203102"/>
                </a:lnTo>
                <a:lnTo>
                  <a:pt x="6060494" y="200715"/>
                </a:lnTo>
                <a:lnTo>
                  <a:pt x="6057610" y="198536"/>
                </a:lnTo>
                <a:lnTo>
                  <a:pt x="6053630" y="196564"/>
                </a:lnTo>
                <a:lnTo>
                  <a:pt x="6053630" y="229087"/>
                </a:lnTo>
                <a:lnTo>
                  <a:pt x="6054621" y="229607"/>
                </a:lnTo>
                <a:close/>
              </a:path>
              <a:path w="6697889" h="303208">
                <a:moveTo>
                  <a:pt x="5597952" y="155761"/>
                </a:moveTo>
                <a:lnTo>
                  <a:pt x="5598497" y="169423"/>
                </a:lnTo>
                <a:lnTo>
                  <a:pt x="5600043" y="182007"/>
                </a:lnTo>
                <a:lnTo>
                  <a:pt x="5602589" y="193513"/>
                </a:lnTo>
                <a:lnTo>
                  <a:pt x="5604391" y="199373"/>
                </a:lnTo>
                <a:lnTo>
                  <a:pt x="5609411" y="211375"/>
                </a:lnTo>
                <a:lnTo>
                  <a:pt x="5615726" y="221593"/>
                </a:lnTo>
                <a:lnTo>
                  <a:pt x="5625426" y="231850"/>
                </a:lnTo>
                <a:lnTo>
                  <a:pt x="5636054" y="238676"/>
                </a:lnTo>
                <a:lnTo>
                  <a:pt x="5649186" y="243199"/>
                </a:lnTo>
                <a:lnTo>
                  <a:pt x="5662100" y="244523"/>
                </a:lnTo>
                <a:lnTo>
                  <a:pt x="5667975" y="244523"/>
                </a:lnTo>
                <a:lnTo>
                  <a:pt x="5673128" y="243983"/>
                </a:lnTo>
                <a:lnTo>
                  <a:pt x="5677557" y="242905"/>
                </a:lnTo>
                <a:lnTo>
                  <a:pt x="5681987" y="241828"/>
                </a:lnTo>
                <a:lnTo>
                  <a:pt x="5686264" y="240313"/>
                </a:lnTo>
                <a:lnTo>
                  <a:pt x="5690388" y="238359"/>
                </a:lnTo>
                <a:lnTo>
                  <a:pt x="5694818" y="236306"/>
                </a:lnTo>
                <a:lnTo>
                  <a:pt x="5698681" y="234045"/>
                </a:lnTo>
                <a:lnTo>
                  <a:pt x="5701979" y="231579"/>
                </a:lnTo>
                <a:lnTo>
                  <a:pt x="5705276" y="229113"/>
                </a:lnTo>
                <a:lnTo>
                  <a:pt x="5709193" y="225979"/>
                </a:lnTo>
                <a:lnTo>
                  <a:pt x="5713727" y="222180"/>
                </a:lnTo>
                <a:lnTo>
                  <a:pt x="5713727" y="239789"/>
                </a:lnTo>
                <a:lnTo>
                  <a:pt x="5742750" y="239789"/>
                </a:lnTo>
                <a:lnTo>
                  <a:pt x="5742750" y="0"/>
                </a:lnTo>
                <a:lnTo>
                  <a:pt x="5713727" y="0"/>
                </a:lnTo>
                <a:lnTo>
                  <a:pt x="5713727" y="74810"/>
                </a:lnTo>
                <a:lnTo>
                  <a:pt x="5706618" y="70803"/>
                </a:lnTo>
                <a:lnTo>
                  <a:pt x="5699867" y="67851"/>
                </a:lnTo>
                <a:lnTo>
                  <a:pt x="5693479" y="65951"/>
                </a:lnTo>
                <a:lnTo>
                  <a:pt x="5687090" y="64051"/>
                </a:lnTo>
                <a:lnTo>
                  <a:pt x="5679568" y="63101"/>
                </a:lnTo>
                <a:lnTo>
                  <a:pt x="5670913" y="63102"/>
                </a:lnTo>
                <a:lnTo>
                  <a:pt x="5675694" y="89921"/>
                </a:lnTo>
                <a:lnTo>
                  <a:pt x="5682395" y="89921"/>
                </a:lnTo>
                <a:lnTo>
                  <a:pt x="5688605" y="90564"/>
                </a:lnTo>
                <a:lnTo>
                  <a:pt x="5694324" y="91854"/>
                </a:lnTo>
                <a:lnTo>
                  <a:pt x="5700044" y="93141"/>
                </a:lnTo>
                <a:lnTo>
                  <a:pt x="5706512" y="95472"/>
                </a:lnTo>
                <a:lnTo>
                  <a:pt x="5713727" y="98844"/>
                </a:lnTo>
                <a:lnTo>
                  <a:pt x="5713727" y="197841"/>
                </a:lnTo>
                <a:lnTo>
                  <a:pt x="5702954" y="205912"/>
                </a:lnTo>
                <a:lnTo>
                  <a:pt x="5691927" y="211876"/>
                </a:lnTo>
                <a:lnTo>
                  <a:pt x="5684197" y="215341"/>
                </a:lnTo>
                <a:lnTo>
                  <a:pt x="5676519" y="217073"/>
                </a:lnTo>
                <a:lnTo>
                  <a:pt x="5668891" y="217073"/>
                </a:lnTo>
                <a:lnTo>
                  <a:pt x="5657901" y="215845"/>
                </a:lnTo>
                <a:lnTo>
                  <a:pt x="5646244" y="210535"/>
                </a:lnTo>
                <a:lnTo>
                  <a:pt x="5637660" y="201025"/>
                </a:lnTo>
                <a:lnTo>
                  <a:pt x="5634236" y="194236"/>
                </a:lnTo>
                <a:lnTo>
                  <a:pt x="5630727" y="183113"/>
                </a:lnTo>
                <a:lnTo>
                  <a:pt x="5628622" y="169942"/>
                </a:lnTo>
                <a:lnTo>
                  <a:pt x="5627921" y="154724"/>
                </a:lnTo>
                <a:lnTo>
                  <a:pt x="5628619" y="140763"/>
                </a:lnTo>
                <a:lnTo>
                  <a:pt x="5630962" y="127440"/>
                </a:lnTo>
                <a:lnTo>
                  <a:pt x="5634956" y="116046"/>
                </a:lnTo>
                <a:lnTo>
                  <a:pt x="5640599" y="106582"/>
                </a:lnTo>
                <a:lnTo>
                  <a:pt x="5642853" y="69489"/>
                </a:lnTo>
                <a:lnTo>
                  <a:pt x="5639741" y="71070"/>
                </a:lnTo>
                <a:lnTo>
                  <a:pt x="5629132" y="78146"/>
                </a:lnTo>
                <a:lnTo>
                  <a:pt x="5620053" y="87105"/>
                </a:lnTo>
                <a:lnTo>
                  <a:pt x="5615476" y="93064"/>
                </a:lnTo>
                <a:lnTo>
                  <a:pt x="5608990" y="103888"/>
                </a:lnTo>
                <a:lnTo>
                  <a:pt x="5603824" y="115958"/>
                </a:lnTo>
                <a:lnTo>
                  <a:pt x="5600367" y="128601"/>
                </a:lnTo>
                <a:lnTo>
                  <a:pt x="5598555" y="141235"/>
                </a:lnTo>
                <a:lnTo>
                  <a:pt x="5597951" y="155119"/>
                </a:lnTo>
                <a:lnTo>
                  <a:pt x="5597952" y="155761"/>
                </a:lnTo>
                <a:close/>
              </a:path>
              <a:path w="6697889" h="303208">
                <a:moveTo>
                  <a:pt x="5423583" y="155761"/>
                </a:moveTo>
                <a:lnTo>
                  <a:pt x="5424128" y="169423"/>
                </a:lnTo>
                <a:lnTo>
                  <a:pt x="5425673" y="182007"/>
                </a:lnTo>
                <a:lnTo>
                  <a:pt x="5428220" y="193513"/>
                </a:lnTo>
                <a:lnTo>
                  <a:pt x="5430021" y="199373"/>
                </a:lnTo>
                <a:lnTo>
                  <a:pt x="5435040" y="211375"/>
                </a:lnTo>
                <a:lnTo>
                  <a:pt x="5441355" y="221593"/>
                </a:lnTo>
                <a:lnTo>
                  <a:pt x="5451055" y="231850"/>
                </a:lnTo>
                <a:lnTo>
                  <a:pt x="5461683" y="238676"/>
                </a:lnTo>
                <a:lnTo>
                  <a:pt x="5474817" y="243199"/>
                </a:lnTo>
                <a:lnTo>
                  <a:pt x="5487729" y="244523"/>
                </a:lnTo>
                <a:lnTo>
                  <a:pt x="5493605" y="244523"/>
                </a:lnTo>
                <a:lnTo>
                  <a:pt x="5498758" y="243983"/>
                </a:lnTo>
                <a:lnTo>
                  <a:pt x="5503188" y="242905"/>
                </a:lnTo>
                <a:lnTo>
                  <a:pt x="5507617" y="241828"/>
                </a:lnTo>
                <a:lnTo>
                  <a:pt x="5511893" y="240313"/>
                </a:lnTo>
                <a:lnTo>
                  <a:pt x="5516018" y="238359"/>
                </a:lnTo>
                <a:lnTo>
                  <a:pt x="5520448" y="236306"/>
                </a:lnTo>
                <a:lnTo>
                  <a:pt x="5524312" y="234045"/>
                </a:lnTo>
                <a:lnTo>
                  <a:pt x="5527608" y="231579"/>
                </a:lnTo>
                <a:lnTo>
                  <a:pt x="5530907" y="229113"/>
                </a:lnTo>
                <a:lnTo>
                  <a:pt x="5534823" y="225979"/>
                </a:lnTo>
                <a:lnTo>
                  <a:pt x="5539358" y="222180"/>
                </a:lnTo>
                <a:lnTo>
                  <a:pt x="5539358" y="239789"/>
                </a:lnTo>
                <a:lnTo>
                  <a:pt x="5568381" y="239789"/>
                </a:lnTo>
                <a:lnTo>
                  <a:pt x="5568381" y="0"/>
                </a:lnTo>
                <a:lnTo>
                  <a:pt x="5539358" y="0"/>
                </a:lnTo>
                <a:lnTo>
                  <a:pt x="5539358" y="74810"/>
                </a:lnTo>
                <a:lnTo>
                  <a:pt x="5532247" y="70803"/>
                </a:lnTo>
                <a:lnTo>
                  <a:pt x="5525498" y="67851"/>
                </a:lnTo>
                <a:lnTo>
                  <a:pt x="5519110" y="65951"/>
                </a:lnTo>
                <a:lnTo>
                  <a:pt x="5512722" y="64051"/>
                </a:lnTo>
                <a:lnTo>
                  <a:pt x="5505199" y="63101"/>
                </a:lnTo>
                <a:lnTo>
                  <a:pt x="5496543" y="63102"/>
                </a:lnTo>
                <a:lnTo>
                  <a:pt x="5501325" y="89921"/>
                </a:lnTo>
                <a:lnTo>
                  <a:pt x="5508025" y="89921"/>
                </a:lnTo>
                <a:lnTo>
                  <a:pt x="5514234" y="90564"/>
                </a:lnTo>
                <a:lnTo>
                  <a:pt x="5519954" y="91854"/>
                </a:lnTo>
                <a:lnTo>
                  <a:pt x="5525674" y="93141"/>
                </a:lnTo>
                <a:lnTo>
                  <a:pt x="5532141" y="95472"/>
                </a:lnTo>
                <a:lnTo>
                  <a:pt x="5539358" y="98844"/>
                </a:lnTo>
                <a:lnTo>
                  <a:pt x="5539358" y="197841"/>
                </a:lnTo>
                <a:lnTo>
                  <a:pt x="5528585" y="205912"/>
                </a:lnTo>
                <a:lnTo>
                  <a:pt x="5517559" y="211876"/>
                </a:lnTo>
                <a:lnTo>
                  <a:pt x="5509828" y="215341"/>
                </a:lnTo>
                <a:lnTo>
                  <a:pt x="5502149" y="217073"/>
                </a:lnTo>
                <a:lnTo>
                  <a:pt x="5494522" y="217073"/>
                </a:lnTo>
                <a:lnTo>
                  <a:pt x="5483531" y="215845"/>
                </a:lnTo>
                <a:lnTo>
                  <a:pt x="5471874" y="210534"/>
                </a:lnTo>
                <a:lnTo>
                  <a:pt x="5463291" y="201025"/>
                </a:lnTo>
                <a:lnTo>
                  <a:pt x="5459866" y="194236"/>
                </a:lnTo>
                <a:lnTo>
                  <a:pt x="5456358" y="183113"/>
                </a:lnTo>
                <a:lnTo>
                  <a:pt x="5454253" y="169942"/>
                </a:lnTo>
                <a:lnTo>
                  <a:pt x="5453551" y="154724"/>
                </a:lnTo>
                <a:lnTo>
                  <a:pt x="5454249" y="140764"/>
                </a:lnTo>
                <a:lnTo>
                  <a:pt x="5456592" y="127440"/>
                </a:lnTo>
                <a:lnTo>
                  <a:pt x="5460585" y="116046"/>
                </a:lnTo>
                <a:lnTo>
                  <a:pt x="5466228" y="106582"/>
                </a:lnTo>
                <a:lnTo>
                  <a:pt x="5468484" y="69489"/>
                </a:lnTo>
                <a:lnTo>
                  <a:pt x="5465371" y="71070"/>
                </a:lnTo>
                <a:lnTo>
                  <a:pt x="5454762" y="78146"/>
                </a:lnTo>
                <a:lnTo>
                  <a:pt x="5445683" y="87105"/>
                </a:lnTo>
                <a:lnTo>
                  <a:pt x="5441106" y="93064"/>
                </a:lnTo>
                <a:lnTo>
                  <a:pt x="5434620" y="103888"/>
                </a:lnTo>
                <a:lnTo>
                  <a:pt x="5429454" y="115958"/>
                </a:lnTo>
                <a:lnTo>
                  <a:pt x="5425998" y="128601"/>
                </a:lnTo>
                <a:lnTo>
                  <a:pt x="5424185" y="141235"/>
                </a:lnTo>
                <a:lnTo>
                  <a:pt x="5423581" y="155119"/>
                </a:lnTo>
                <a:lnTo>
                  <a:pt x="5423583" y="155761"/>
                </a:lnTo>
                <a:close/>
              </a:path>
              <a:path w="6697889" h="303208">
                <a:moveTo>
                  <a:pt x="3658163" y="155761"/>
                </a:moveTo>
                <a:lnTo>
                  <a:pt x="3658708" y="169423"/>
                </a:lnTo>
                <a:lnTo>
                  <a:pt x="3660254" y="182007"/>
                </a:lnTo>
                <a:lnTo>
                  <a:pt x="3662800" y="193513"/>
                </a:lnTo>
                <a:lnTo>
                  <a:pt x="3664602" y="199373"/>
                </a:lnTo>
                <a:lnTo>
                  <a:pt x="3669622" y="211375"/>
                </a:lnTo>
                <a:lnTo>
                  <a:pt x="3675937" y="221593"/>
                </a:lnTo>
                <a:lnTo>
                  <a:pt x="3685636" y="231850"/>
                </a:lnTo>
                <a:lnTo>
                  <a:pt x="3696265" y="238676"/>
                </a:lnTo>
                <a:lnTo>
                  <a:pt x="3709397" y="243199"/>
                </a:lnTo>
                <a:lnTo>
                  <a:pt x="3722310" y="244523"/>
                </a:lnTo>
                <a:lnTo>
                  <a:pt x="3728186" y="244523"/>
                </a:lnTo>
                <a:lnTo>
                  <a:pt x="3733338" y="243983"/>
                </a:lnTo>
                <a:lnTo>
                  <a:pt x="3737768" y="242905"/>
                </a:lnTo>
                <a:lnTo>
                  <a:pt x="3742198" y="241828"/>
                </a:lnTo>
                <a:lnTo>
                  <a:pt x="3746474" y="240313"/>
                </a:lnTo>
                <a:lnTo>
                  <a:pt x="3750599" y="238359"/>
                </a:lnTo>
                <a:lnTo>
                  <a:pt x="3755029" y="236306"/>
                </a:lnTo>
                <a:lnTo>
                  <a:pt x="3758892" y="234045"/>
                </a:lnTo>
                <a:lnTo>
                  <a:pt x="3762189" y="231579"/>
                </a:lnTo>
                <a:lnTo>
                  <a:pt x="3765487" y="229113"/>
                </a:lnTo>
                <a:lnTo>
                  <a:pt x="3769404" y="225979"/>
                </a:lnTo>
                <a:lnTo>
                  <a:pt x="3773939" y="222180"/>
                </a:lnTo>
                <a:lnTo>
                  <a:pt x="3773939" y="239789"/>
                </a:lnTo>
                <a:lnTo>
                  <a:pt x="3802961" y="239789"/>
                </a:lnTo>
                <a:lnTo>
                  <a:pt x="3802961" y="0"/>
                </a:lnTo>
                <a:lnTo>
                  <a:pt x="3773939" y="0"/>
                </a:lnTo>
                <a:lnTo>
                  <a:pt x="3773939" y="74810"/>
                </a:lnTo>
                <a:lnTo>
                  <a:pt x="3766827" y="70803"/>
                </a:lnTo>
                <a:lnTo>
                  <a:pt x="3760077" y="67851"/>
                </a:lnTo>
                <a:lnTo>
                  <a:pt x="3753690" y="65951"/>
                </a:lnTo>
                <a:lnTo>
                  <a:pt x="3747301" y="64051"/>
                </a:lnTo>
                <a:lnTo>
                  <a:pt x="3739780" y="63101"/>
                </a:lnTo>
                <a:lnTo>
                  <a:pt x="3731124" y="63102"/>
                </a:lnTo>
                <a:lnTo>
                  <a:pt x="3735905" y="89921"/>
                </a:lnTo>
                <a:lnTo>
                  <a:pt x="3742606" y="89921"/>
                </a:lnTo>
                <a:lnTo>
                  <a:pt x="3748815" y="90564"/>
                </a:lnTo>
                <a:lnTo>
                  <a:pt x="3754535" y="91854"/>
                </a:lnTo>
                <a:lnTo>
                  <a:pt x="3760254" y="93141"/>
                </a:lnTo>
                <a:lnTo>
                  <a:pt x="3766722" y="95472"/>
                </a:lnTo>
                <a:lnTo>
                  <a:pt x="3773939" y="98844"/>
                </a:lnTo>
                <a:lnTo>
                  <a:pt x="3773939" y="197841"/>
                </a:lnTo>
                <a:lnTo>
                  <a:pt x="3763165" y="205912"/>
                </a:lnTo>
                <a:lnTo>
                  <a:pt x="3752140" y="211876"/>
                </a:lnTo>
                <a:lnTo>
                  <a:pt x="3744409" y="215341"/>
                </a:lnTo>
                <a:lnTo>
                  <a:pt x="3736729" y="217073"/>
                </a:lnTo>
                <a:lnTo>
                  <a:pt x="3729103" y="217073"/>
                </a:lnTo>
                <a:lnTo>
                  <a:pt x="3718112" y="215845"/>
                </a:lnTo>
                <a:lnTo>
                  <a:pt x="3706454" y="210534"/>
                </a:lnTo>
                <a:lnTo>
                  <a:pt x="3697871" y="201025"/>
                </a:lnTo>
                <a:lnTo>
                  <a:pt x="3694447" y="194236"/>
                </a:lnTo>
                <a:lnTo>
                  <a:pt x="3690938" y="183113"/>
                </a:lnTo>
                <a:lnTo>
                  <a:pt x="3688833" y="169942"/>
                </a:lnTo>
                <a:lnTo>
                  <a:pt x="3688132" y="154724"/>
                </a:lnTo>
                <a:lnTo>
                  <a:pt x="3688830" y="140764"/>
                </a:lnTo>
                <a:lnTo>
                  <a:pt x="3691173" y="127440"/>
                </a:lnTo>
                <a:lnTo>
                  <a:pt x="3695166" y="116046"/>
                </a:lnTo>
                <a:lnTo>
                  <a:pt x="3700809" y="106582"/>
                </a:lnTo>
                <a:lnTo>
                  <a:pt x="3703064" y="69489"/>
                </a:lnTo>
                <a:lnTo>
                  <a:pt x="3699952" y="71070"/>
                </a:lnTo>
                <a:lnTo>
                  <a:pt x="3689343" y="78146"/>
                </a:lnTo>
                <a:lnTo>
                  <a:pt x="3680264" y="87105"/>
                </a:lnTo>
                <a:lnTo>
                  <a:pt x="3675687" y="93064"/>
                </a:lnTo>
                <a:lnTo>
                  <a:pt x="3669201" y="103888"/>
                </a:lnTo>
                <a:lnTo>
                  <a:pt x="3664035" y="115958"/>
                </a:lnTo>
                <a:lnTo>
                  <a:pt x="3660579" y="128601"/>
                </a:lnTo>
                <a:lnTo>
                  <a:pt x="3658766" y="141235"/>
                </a:lnTo>
                <a:lnTo>
                  <a:pt x="3658162" y="155119"/>
                </a:lnTo>
                <a:lnTo>
                  <a:pt x="3658163" y="155761"/>
                </a:lnTo>
                <a:close/>
              </a:path>
              <a:path w="6697889" h="303208">
                <a:moveTo>
                  <a:pt x="3483793" y="155761"/>
                </a:moveTo>
                <a:lnTo>
                  <a:pt x="3484339" y="169423"/>
                </a:lnTo>
                <a:lnTo>
                  <a:pt x="3485884" y="182007"/>
                </a:lnTo>
                <a:lnTo>
                  <a:pt x="3488430" y="193513"/>
                </a:lnTo>
                <a:lnTo>
                  <a:pt x="3490232" y="199373"/>
                </a:lnTo>
                <a:lnTo>
                  <a:pt x="3495252" y="211375"/>
                </a:lnTo>
                <a:lnTo>
                  <a:pt x="3501566" y="221593"/>
                </a:lnTo>
                <a:lnTo>
                  <a:pt x="3511266" y="231850"/>
                </a:lnTo>
                <a:lnTo>
                  <a:pt x="3521894" y="238676"/>
                </a:lnTo>
                <a:lnTo>
                  <a:pt x="3535027" y="243199"/>
                </a:lnTo>
                <a:lnTo>
                  <a:pt x="3547940" y="244523"/>
                </a:lnTo>
                <a:lnTo>
                  <a:pt x="3553816" y="244523"/>
                </a:lnTo>
                <a:lnTo>
                  <a:pt x="3558969" y="243983"/>
                </a:lnTo>
                <a:lnTo>
                  <a:pt x="3563399" y="242905"/>
                </a:lnTo>
                <a:lnTo>
                  <a:pt x="3567828" y="241828"/>
                </a:lnTo>
                <a:lnTo>
                  <a:pt x="3572106" y="240313"/>
                </a:lnTo>
                <a:lnTo>
                  <a:pt x="3576229" y="238359"/>
                </a:lnTo>
                <a:lnTo>
                  <a:pt x="3580659" y="236306"/>
                </a:lnTo>
                <a:lnTo>
                  <a:pt x="3584522" y="234045"/>
                </a:lnTo>
                <a:lnTo>
                  <a:pt x="3587819" y="231579"/>
                </a:lnTo>
                <a:lnTo>
                  <a:pt x="3591118" y="229113"/>
                </a:lnTo>
                <a:lnTo>
                  <a:pt x="3595034" y="225979"/>
                </a:lnTo>
                <a:lnTo>
                  <a:pt x="3599568" y="222180"/>
                </a:lnTo>
                <a:lnTo>
                  <a:pt x="3599568" y="239789"/>
                </a:lnTo>
                <a:lnTo>
                  <a:pt x="3628591" y="239789"/>
                </a:lnTo>
                <a:lnTo>
                  <a:pt x="3628591" y="0"/>
                </a:lnTo>
                <a:lnTo>
                  <a:pt x="3599568" y="0"/>
                </a:lnTo>
                <a:lnTo>
                  <a:pt x="3599568" y="74810"/>
                </a:lnTo>
                <a:lnTo>
                  <a:pt x="3592457" y="70803"/>
                </a:lnTo>
                <a:lnTo>
                  <a:pt x="3585707" y="67851"/>
                </a:lnTo>
                <a:lnTo>
                  <a:pt x="3579319" y="65951"/>
                </a:lnTo>
                <a:lnTo>
                  <a:pt x="3572931" y="64051"/>
                </a:lnTo>
                <a:lnTo>
                  <a:pt x="3565409" y="63101"/>
                </a:lnTo>
                <a:lnTo>
                  <a:pt x="3556754" y="63102"/>
                </a:lnTo>
                <a:lnTo>
                  <a:pt x="3561535" y="89921"/>
                </a:lnTo>
                <a:lnTo>
                  <a:pt x="3568236" y="89921"/>
                </a:lnTo>
                <a:lnTo>
                  <a:pt x="3574445" y="90564"/>
                </a:lnTo>
                <a:lnTo>
                  <a:pt x="3580165" y="91854"/>
                </a:lnTo>
                <a:lnTo>
                  <a:pt x="3585884" y="93141"/>
                </a:lnTo>
                <a:lnTo>
                  <a:pt x="3592352" y="95472"/>
                </a:lnTo>
                <a:lnTo>
                  <a:pt x="3599568" y="98844"/>
                </a:lnTo>
                <a:lnTo>
                  <a:pt x="3599568" y="197841"/>
                </a:lnTo>
                <a:lnTo>
                  <a:pt x="3588795" y="205912"/>
                </a:lnTo>
                <a:lnTo>
                  <a:pt x="3577769" y="211876"/>
                </a:lnTo>
                <a:lnTo>
                  <a:pt x="3570038" y="215341"/>
                </a:lnTo>
                <a:lnTo>
                  <a:pt x="3562360" y="217073"/>
                </a:lnTo>
                <a:lnTo>
                  <a:pt x="3554732" y="217073"/>
                </a:lnTo>
                <a:lnTo>
                  <a:pt x="3543742" y="215845"/>
                </a:lnTo>
                <a:lnTo>
                  <a:pt x="3532085" y="210535"/>
                </a:lnTo>
                <a:lnTo>
                  <a:pt x="3523501" y="201025"/>
                </a:lnTo>
                <a:lnTo>
                  <a:pt x="3520077" y="194236"/>
                </a:lnTo>
                <a:lnTo>
                  <a:pt x="3516568" y="183113"/>
                </a:lnTo>
                <a:lnTo>
                  <a:pt x="3514462" y="169942"/>
                </a:lnTo>
                <a:lnTo>
                  <a:pt x="3513761" y="154724"/>
                </a:lnTo>
                <a:lnTo>
                  <a:pt x="3514459" y="140763"/>
                </a:lnTo>
                <a:lnTo>
                  <a:pt x="3516802" y="127440"/>
                </a:lnTo>
                <a:lnTo>
                  <a:pt x="3520796" y="116046"/>
                </a:lnTo>
                <a:lnTo>
                  <a:pt x="3526439" y="106582"/>
                </a:lnTo>
                <a:lnTo>
                  <a:pt x="3528695" y="69489"/>
                </a:lnTo>
                <a:lnTo>
                  <a:pt x="3525582" y="71070"/>
                </a:lnTo>
                <a:lnTo>
                  <a:pt x="3514972" y="78146"/>
                </a:lnTo>
                <a:lnTo>
                  <a:pt x="3505894" y="87105"/>
                </a:lnTo>
                <a:lnTo>
                  <a:pt x="3501316" y="93064"/>
                </a:lnTo>
                <a:lnTo>
                  <a:pt x="3494831" y="103888"/>
                </a:lnTo>
                <a:lnTo>
                  <a:pt x="3489665" y="115958"/>
                </a:lnTo>
                <a:lnTo>
                  <a:pt x="3486208" y="128601"/>
                </a:lnTo>
                <a:lnTo>
                  <a:pt x="3484396" y="141235"/>
                </a:lnTo>
                <a:lnTo>
                  <a:pt x="3483792" y="155119"/>
                </a:lnTo>
                <a:lnTo>
                  <a:pt x="3483793" y="155761"/>
                </a:lnTo>
                <a:close/>
              </a:path>
              <a:path w="6697889" h="303208">
                <a:moveTo>
                  <a:pt x="1246097" y="155761"/>
                </a:moveTo>
                <a:lnTo>
                  <a:pt x="1246642" y="169423"/>
                </a:lnTo>
                <a:lnTo>
                  <a:pt x="1248187" y="182007"/>
                </a:lnTo>
                <a:lnTo>
                  <a:pt x="1250734" y="193513"/>
                </a:lnTo>
                <a:lnTo>
                  <a:pt x="1252536" y="199373"/>
                </a:lnTo>
                <a:lnTo>
                  <a:pt x="1257555" y="211375"/>
                </a:lnTo>
                <a:lnTo>
                  <a:pt x="1263869" y="221593"/>
                </a:lnTo>
                <a:lnTo>
                  <a:pt x="1273570" y="231850"/>
                </a:lnTo>
                <a:lnTo>
                  <a:pt x="1284198" y="238676"/>
                </a:lnTo>
                <a:lnTo>
                  <a:pt x="1297330" y="243199"/>
                </a:lnTo>
                <a:lnTo>
                  <a:pt x="1310243" y="244523"/>
                </a:lnTo>
                <a:lnTo>
                  <a:pt x="1316118" y="244523"/>
                </a:lnTo>
                <a:lnTo>
                  <a:pt x="1321272" y="243983"/>
                </a:lnTo>
                <a:lnTo>
                  <a:pt x="1325702" y="242905"/>
                </a:lnTo>
                <a:lnTo>
                  <a:pt x="1330131" y="241828"/>
                </a:lnTo>
                <a:lnTo>
                  <a:pt x="1334408" y="240313"/>
                </a:lnTo>
                <a:lnTo>
                  <a:pt x="1338533" y="238359"/>
                </a:lnTo>
                <a:lnTo>
                  <a:pt x="1342961" y="236306"/>
                </a:lnTo>
                <a:lnTo>
                  <a:pt x="1346826" y="234045"/>
                </a:lnTo>
                <a:lnTo>
                  <a:pt x="1350123" y="231579"/>
                </a:lnTo>
                <a:lnTo>
                  <a:pt x="1353421" y="229113"/>
                </a:lnTo>
                <a:lnTo>
                  <a:pt x="1357337" y="225979"/>
                </a:lnTo>
                <a:lnTo>
                  <a:pt x="1361871" y="222180"/>
                </a:lnTo>
                <a:lnTo>
                  <a:pt x="1361871" y="239789"/>
                </a:lnTo>
                <a:lnTo>
                  <a:pt x="1390895" y="239789"/>
                </a:lnTo>
                <a:lnTo>
                  <a:pt x="1390895" y="0"/>
                </a:lnTo>
                <a:lnTo>
                  <a:pt x="1361871" y="0"/>
                </a:lnTo>
                <a:lnTo>
                  <a:pt x="1361871" y="74810"/>
                </a:lnTo>
                <a:lnTo>
                  <a:pt x="1354761" y="70803"/>
                </a:lnTo>
                <a:lnTo>
                  <a:pt x="1348011" y="67851"/>
                </a:lnTo>
                <a:lnTo>
                  <a:pt x="1341622" y="65951"/>
                </a:lnTo>
                <a:lnTo>
                  <a:pt x="1335234" y="64051"/>
                </a:lnTo>
                <a:lnTo>
                  <a:pt x="1327712" y="63101"/>
                </a:lnTo>
                <a:lnTo>
                  <a:pt x="1319057" y="63102"/>
                </a:lnTo>
                <a:lnTo>
                  <a:pt x="1323839" y="89921"/>
                </a:lnTo>
                <a:lnTo>
                  <a:pt x="1330538" y="89921"/>
                </a:lnTo>
                <a:lnTo>
                  <a:pt x="1336748" y="90564"/>
                </a:lnTo>
                <a:lnTo>
                  <a:pt x="1342468" y="91854"/>
                </a:lnTo>
                <a:lnTo>
                  <a:pt x="1348187" y="93141"/>
                </a:lnTo>
                <a:lnTo>
                  <a:pt x="1354655" y="95472"/>
                </a:lnTo>
                <a:lnTo>
                  <a:pt x="1361871" y="98844"/>
                </a:lnTo>
                <a:lnTo>
                  <a:pt x="1361871" y="197841"/>
                </a:lnTo>
                <a:lnTo>
                  <a:pt x="1351099" y="205912"/>
                </a:lnTo>
                <a:lnTo>
                  <a:pt x="1340072" y="211876"/>
                </a:lnTo>
                <a:lnTo>
                  <a:pt x="1332341" y="215341"/>
                </a:lnTo>
                <a:lnTo>
                  <a:pt x="1324663" y="217073"/>
                </a:lnTo>
                <a:lnTo>
                  <a:pt x="1317035" y="217073"/>
                </a:lnTo>
                <a:lnTo>
                  <a:pt x="1306045" y="215845"/>
                </a:lnTo>
                <a:lnTo>
                  <a:pt x="1294388" y="210535"/>
                </a:lnTo>
                <a:lnTo>
                  <a:pt x="1285805" y="201025"/>
                </a:lnTo>
                <a:lnTo>
                  <a:pt x="1282380" y="194236"/>
                </a:lnTo>
                <a:lnTo>
                  <a:pt x="1278871" y="183113"/>
                </a:lnTo>
                <a:lnTo>
                  <a:pt x="1276766" y="169942"/>
                </a:lnTo>
                <a:lnTo>
                  <a:pt x="1276064" y="154724"/>
                </a:lnTo>
                <a:lnTo>
                  <a:pt x="1276762" y="140763"/>
                </a:lnTo>
                <a:lnTo>
                  <a:pt x="1279105" y="127440"/>
                </a:lnTo>
                <a:lnTo>
                  <a:pt x="1283099" y="116046"/>
                </a:lnTo>
                <a:lnTo>
                  <a:pt x="1288742" y="106582"/>
                </a:lnTo>
                <a:lnTo>
                  <a:pt x="1290998" y="69489"/>
                </a:lnTo>
                <a:lnTo>
                  <a:pt x="1287885" y="71070"/>
                </a:lnTo>
                <a:lnTo>
                  <a:pt x="1277276" y="78146"/>
                </a:lnTo>
                <a:lnTo>
                  <a:pt x="1268197" y="87105"/>
                </a:lnTo>
                <a:lnTo>
                  <a:pt x="1263620" y="93064"/>
                </a:lnTo>
                <a:lnTo>
                  <a:pt x="1257134" y="103888"/>
                </a:lnTo>
                <a:lnTo>
                  <a:pt x="1251968" y="115958"/>
                </a:lnTo>
                <a:lnTo>
                  <a:pt x="1248512" y="128601"/>
                </a:lnTo>
                <a:lnTo>
                  <a:pt x="1246700" y="141235"/>
                </a:lnTo>
                <a:lnTo>
                  <a:pt x="1246096" y="155119"/>
                </a:lnTo>
                <a:lnTo>
                  <a:pt x="1246097" y="155761"/>
                </a:lnTo>
                <a:close/>
              </a:path>
              <a:path w="6697889" h="303208">
                <a:moveTo>
                  <a:pt x="51652" y="176056"/>
                </a:moveTo>
                <a:lnTo>
                  <a:pt x="60264" y="149552"/>
                </a:lnTo>
                <a:lnTo>
                  <a:pt x="95477" y="41869"/>
                </a:lnTo>
                <a:lnTo>
                  <a:pt x="130835" y="149552"/>
                </a:lnTo>
                <a:lnTo>
                  <a:pt x="139446" y="176056"/>
                </a:lnTo>
                <a:lnTo>
                  <a:pt x="160143" y="239789"/>
                </a:lnTo>
                <a:lnTo>
                  <a:pt x="192435" y="239789"/>
                </a:lnTo>
                <a:lnTo>
                  <a:pt x="115026" y="10411"/>
                </a:lnTo>
                <a:lnTo>
                  <a:pt x="77407" y="10411"/>
                </a:lnTo>
                <a:lnTo>
                  <a:pt x="0" y="239789"/>
                </a:lnTo>
                <a:lnTo>
                  <a:pt x="30960" y="239789"/>
                </a:lnTo>
                <a:lnTo>
                  <a:pt x="51652" y="176056"/>
                </a:lnTo>
                <a:close/>
              </a:path>
              <a:path w="6697889" h="303208">
                <a:moveTo>
                  <a:pt x="60264" y="149552"/>
                </a:moveTo>
                <a:lnTo>
                  <a:pt x="51652" y="176056"/>
                </a:lnTo>
                <a:lnTo>
                  <a:pt x="139446" y="176056"/>
                </a:lnTo>
                <a:lnTo>
                  <a:pt x="130835" y="149552"/>
                </a:lnTo>
                <a:lnTo>
                  <a:pt x="60264" y="149552"/>
                </a:lnTo>
                <a:close/>
              </a:path>
              <a:path w="6697889" h="303208">
                <a:moveTo>
                  <a:pt x="312830" y="111248"/>
                </a:moveTo>
                <a:lnTo>
                  <a:pt x="307907" y="116050"/>
                </a:lnTo>
                <a:lnTo>
                  <a:pt x="301960" y="119217"/>
                </a:lnTo>
                <a:lnTo>
                  <a:pt x="294986" y="120750"/>
                </a:lnTo>
                <a:lnTo>
                  <a:pt x="310050" y="139979"/>
                </a:lnTo>
                <a:lnTo>
                  <a:pt x="326476" y="131855"/>
                </a:lnTo>
                <a:lnTo>
                  <a:pt x="336467" y="124131"/>
                </a:lnTo>
                <a:lnTo>
                  <a:pt x="344840" y="114868"/>
                </a:lnTo>
                <a:lnTo>
                  <a:pt x="353380" y="98995"/>
                </a:lnTo>
                <a:lnTo>
                  <a:pt x="356557" y="86513"/>
                </a:lnTo>
                <a:lnTo>
                  <a:pt x="357616" y="72651"/>
                </a:lnTo>
                <a:lnTo>
                  <a:pt x="357388" y="66332"/>
                </a:lnTo>
                <a:lnTo>
                  <a:pt x="355175" y="53411"/>
                </a:lnTo>
                <a:lnTo>
                  <a:pt x="350610" y="42456"/>
                </a:lnTo>
                <a:lnTo>
                  <a:pt x="341615" y="30646"/>
                </a:lnTo>
                <a:lnTo>
                  <a:pt x="331590" y="22583"/>
                </a:lnTo>
                <a:lnTo>
                  <a:pt x="318391" y="15818"/>
                </a:lnTo>
                <a:lnTo>
                  <a:pt x="306254" y="12567"/>
                </a:lnTo>
                <a:lnTo>
                  <a:pt x="287402" y="10728"/>
                </a:lnTo>
                <a:lnTo>
                  <a:pt x="273218" y="10411"/>
                </a:lnTo>
                <a:lnTo>
                  <a:pt x="214078" y="10411"/>
                </a:lnTo>
                <a:lnTo>
                  <a:pt x="214078" y="239789"/>
                </a:lnTo>
                <a:lnTo>
                  <a:pt x="244679" y="239789"/>
                </a:lnTo>
                <a:lnTo>
                  <a:pt x="244679" y="148606"/>
                </a:lnTo>
                <a:lnTo>
                  <a:pt x="279504" y="148606"/>
                </a:lnTo>
                <a:lnTo>
                  <a:pt x="280168" y="123050"/>
                </a:lnTo>
                <a:lnTo>
                  <a:pt x="244679" y="123050"/>
                </a:lnTo>
                <a:lnTo>
                  <a:pt x="244679" y="36915"/>
                </a:lnTo>
                <a:lnTo>
                  <a:pt x="283345" y="36913"/>
                </a:lnTo>
                <a:lnTo>
                  <a:pt x="290473" y="37501"/>
                </a:lnTo>
                <a:lnTo>
                  <a:pt x="296216" y="38676"/>
                </a:lnTo>
                <a:lnTo>
                  <a:pt x="301959" y="39851"/>
                </a:lnTo>
                <a:lnTo>
                  <a:pt x="306984" y="41870"/>
                </a:lnTo>
                <a:lnTo>
                  <a:pt x="311292" y="44733"/>
                </a:lnTo>
                <a:lnTo>
                  <a:pt x="316214" y="47999"/>
                </a:lnTo>
                <a:lnTo>
                  <a:pt x="319855" y="52213"/>
                </a:lnTo>
                <a:lnTo>
                  <a:pt x="322215" y="57373"/>
                </a:lnTo>
                <a:lnTo>
                  <a:pt x="324575" y="62533"/>
                </a:lnTo>
                <a:lnTo>
                  <a:pt x="325755" y="68435"/>
                </a:lnTo>
                <a:lnTo>
                  <a:pt x="325755" y="83046"/>
                </a:lnTo>
                <a:lnTo>
                  <a:pt x="324703" y="89994"/>
                </a:lnTo>
                <a:lnTo>
                  <a:pt x="322600" y="95920"/>
                </a:lnTo>
                <a:lnTo>
                  <a:pt x="320497" y="101846"/>
                </a:lnTo>
                <a:lnTo>
                  <a:pt x="317240" y="106955"/>
                </a:lnTo>
                <a:lnTo>
                  <a:pt x="312830" y="111248"/>
                </a:lnTo>
                <a:close/>
              </a:path>
              <a:path w="6697889" h="303208">
                <a:moveTo>
                  <a:pt x="352101" y="239789"/>
                </a:moveTo>
                <a:lnTo>
                  <a:pt x="391687" y="239789"/>
                </a:lnTo>
                <a:lnTo>
                  <a:pt x="310050" y="139979"/>
                </a:lnTo>
                <a:lnTo>
                  <a:pt x="294986" y="120750"/>
                </a:lnTo>
                <a:lnTo>
                  <a:pt x="288013" y="122283"/>
                </a:lnTo>
                <a:lnTo>
                  <a:pt x="280168" y="123050"/>
                </a:lnTo>
                <a:lnTo>
                  <a:pt x="279504" y="148606"/>
                </a:lnTo>
                <a:lnTo>
                  <a:pt x="352101" y="239789"/>
                </a:lnTo>
                <a:close/>
              </a:path>
              <a:path w="6697889" h="303208">
                <a:moveTo>
                  <a:pt x="475476" y="127243"/>
                </a:moveTo>
                <a:lnTo>
                  <a:pt x="461119" y="127782"/>
                </a:lnTo>
                <a:lnTo>
                  <a:pt x="440460" y="127782"/>
                </a:lnTo>
                <a:lnTo>
                  <a:pt x="440460" y="36915"/>
                </a:lnTo>
                <a:lnTo>
                  <a:pt x="475046" y="36913"/>
                </a:lnTo>
                <a:lnTo>
                  <a:pt x="482978" y="37575"/>
                </a:lnTo>
                <a:lnTo>
                  <a:pt x="489352" y="38898"/>
                </a:lnTo>
                <a:lnTo>
                  <a:pt x="495727" y="40222"/>
                </a:lnTo>
                <a:lnTo>
                  <a:pt x="501313" y="42462"/>
                </a:lnTo>
                <a:lnTo>
                  <a:pt x="506107" y="45620"/>
                </a:lnTo>
                <a:lnTo>
                  <a:pt x="511618" y="49284"/>
                </a:lnTo>
                <a:lnTo>
                  <a:pt x="515725" y="54018"/>
                </a:lnTo>
                <a:lnTo>
                  <a:pt x="518427" y="59820"/>
                </a:lnTo>
                <a:lnTo>
                  <a:pt x="521130" y="65623"/>
                </a:lnTo>
                <a:lnTo>
                  <a:pt x="522481" y="72445"/>
                </a:lnTo>
                <a:lnTo>
                  <a:pt x="522481" y="87514"/>
                </a:lnTo>
                <a:lnTo>
                  <a:pt x="521462" y="93827"/>
                </a:lnTo>
                <a:lnTo>
                  <a:pt x="519421" y="99223"/>
                </a:lnTo>
                <a:lnTo>
                  <a:pt x="517380" y="104620"/>
                </a:lnTo>
                <a:lnTo>
                  <a:pt x="514116" y="109608"/>
                </a:lnTo>
                <a:lnTo>
                  <a:pt x="513707" y="145228"/>
                </a:lnTo>
                <a:lnTo>
                  <a:pt x="524665" y="138743"/>
                </a:lnTo>
                <a:lnTo>
                  <a:pt x="534390" y="130563"/>
                </a:lnTo>
                <a:lnTo>
                  <a:pt x="543179" y="119491"/>
                </a:lnTo>
                <a:lnTo>
                  <a:pt x="549050" y="107840"/>
                </a:lnTo>
                <a:lnTo>
                  <a:pt x="553311" y="92458"/>
                </a:lnTo>
                <a:lnTo>
                  <a:pt x="554344" y="79578"/>
                </a:lnTo>
                <a:lnTo>
                  <a:pt x="553932" y="70771"/>
                </a:lnTo>
                <a:lnTo>
                  <a:pt x="551572" y="58069"/>
                </a:lnTo>
                <a:lnTo>
                  <a:pt x="547121" y="46996"/>
                </a:lnTo>
                <a:lnTo>
                  <a:pt x="536975" y="33041"/>
                </a:lnTo>
                <a:lnTo>
                  <a:pt x="527140" y="24738"/>
                </a:lnTo>
                <a:lnTo>
                  <a:pt x="514423" y="17821"/>
                </a:lnTo>
                <a:lnTo>
                  <a:pt x="501931" y="13801"/>
                </a:lnTo>
                <a:lnTo>
                  <a:pt x="493803" y="12222"/>
                </a:lnTo>
                <a:lnTo>
                  <a:pt x="481375" y="10864"/>
                </a:lnTo>
                <a:lnTo>
                  <a:pt x="467344" y="10411"/>
                </a:lnTo>
                <a:lnTo>
                  <a:pt x="409859" y="10411"/>
                </a:lnTo>
                <a:lnTo>
                  <a:pt x="409859" y="239789"/>
                </a:lnTo>
                <a:lnTo>
                  <a:pt x="440460" y="239789"/>
                </a:lnTo>
                <a:lnTo>
                  <a:pt x="440460" y="154285"/>
                </a:lnTo>
                <a:lnTo>
                  <a:pt x="469451" y="154259"/>
                </a:lnTo>
                <a:lnTo>
                  <a:pt x="483473" y="153429"/>
                </a:lnTo>
                <a:lnTo>
                  <a:pt x="495860" y="151435"/>
                </a:lnTo>
                <a:lnTo>
                  <a:pt x="490804" y="124805"/>
                </a:lnTo>
                <a:lnTo>
                  <a:pt x="487282" y="125624"/>
                </a:lnTo>
                <a:lnTo>
                  <a:pt x="475476" y="127243"/>
                </a:lnTo>
                <a:close/>
              </a:path>
              <a:path w="6697889" h="303208">
                <a:moveTo>
                  <a:pt x="509626" y="114190"/>
                </a:moveTo>
                <a:lnTo>
                  <a:pt x="504628" y="119282"/>
                </a:lnTo>
                <a:lnTo>
                  <a:pt x="498354" y="122820"/>
                </a:lnTo>
                <a:lnTo>
                  <a:pt x="490804" y="124805"/>
                </a:lnTo>
                <a:lnTo>
                  <a:pt x="495860" y="151435"/>
                </a:lnTo>
                <a:lnTo>
                  <a:pt x="506613" y="148278"/>
                </a:lnTo>
                <a:lnTo>
                  <a:pt x="513707" y="145228"/>
                </a:lnTo>
                <a:lnTo>
                  <a:pt x="514116" y="109608"/>
                </a:lnTo>
                <a:lnTo>
                  <a:pt x="509626" y="114190"/>
                </a:lnTo>
                <a:close/>
              </a:path>
              <a:path w="6697889" h="303208">
                <a:moveTo>
                  <a:pt x="598890" y="195933"/>
                </a:moveTo>
                <a:lnTo>
                  <a:pt x="571780" y="296898"/>
                </a:lnTo>
                <a:lnTo>
                  <a:pt x="594267" y="296898"/>
                </a:lnTo>
                <a:lnTo>
                  <a:pt x="637397" y="195933"/>
                </a:lnTo>
                <a:lnTo>
                  <a:pt x="598890" y="195933"/>
                </a:lnTo>
                <a:close/>
              </a:path>
              <a:path w="6697889" h="303208">
                <a:moveTo>
                  <a:pt x="803407" y="67834"/>
                </a:moveTo>
                <a:lnTo>
                  <a:pt x="774385" y="67834"/>
                </a:lnTo>
                <a:lnTo>
                  <a:pt x="774475" y="184471"/>
                </a:lnTo>
                <a:lnTo>
                  <a:pt x="775731" y="197669"/>
                </a:lnTo>
                <a:lnTo>
                  <a:pt x="778468" y="208970"/>
                </a:lnTo>
                <a:lnTo>
                  <a:pt x="781190" y="217077"/>
                </a:lnTo>
                <a:lnTo>
                  <a:pt x="785016" y="223796"/>
                </a:lnTo>
                <a:lnTo>
                  <a:pt x="789946" y="229132"/>
                </a:lnTo>
                <a:lnTo>
                  <a:pt x="794875" y="234466"/>
                </a:lnTo>
                <a:lnTo>
                  <a:pt x="800652" y="238365"/>
                </a:lnTo>
                <a:lnTo>
                  <a:pt x="807279" y="240827"/>
                </a:lnTo>
                <a:lnTo>
                  <a:pt x="813906" y="243291"/>
                </a:lnTo>
                <a:lnTo>
                  <a:pt x="820968" y="244523"/>
                </a:lnTo>
                <a:lnTo>
                  <a:pt x="830699" y="244488"/>
                </a:lnTo>
                <a:lnTo>
                  <a:pt x="843577" y="242761"/>
                </a:lnTo>
                <a:lnTo>
                  <a:pt x="855275" y="238437"/>
                </a:lnTo>
                <a:lnTo>
                  <a:pt x="859683" y="236042"/>
                </a:lnTo>
                <a:lnTo>
                  <a:pt x="869958" y="229284"/>
                </a:lnTo>
                <a:lnTo>
                  <a:pt x="880698" y="220642"/>
                </a:lnTo>
                <a:lnTo>
                  <a:pt x="880698" y="239789"/>
                </a:lnTo>
                <a:lnTo>
                  <a:pt x="909720" y="239789"/>
                </a:lnTo>
                <a:lnTo>
                  <a:pt x="909720" y="67834"/>
                </a:lnTo>
                <a:lnTo>
                  <a:pt x="880698" y="67834"/>
                </a:lnTo>
                <a:lnTo>
                  <a:pt x="880698" y="196145"/>
                </a:lnTo>
                <a:lnTo>
                  <a:pt x="879809" y="196920"/>
                </a:lnTo>
                <a:lnTo>
                  <a:pt x="869702" y="204610"/>
                </a:lnTo>
                <a:lnTo>
                  <a:pt x="858681" y="211027"/>
                </a:lnTo>
                <a:lnTo>
                  <a:pt x="850673" y="215057"/>
                </a:lnTo>
                <a:lnTo>
                  <a:pt x="843130" y="217073"/>
                </a:lnTo>
                <a:lnTo>
                  <a:pt x="828451" y="217073"/>
                </a:lnTo>
                <a:lnTo>
                  <a:pt x="822625" y="216046"/>
                </a:lnTo>
                <a:lnTo>
                  <a:pt x="818572" y="213991"/>
                </a:lnTo>
                <a:lnTo>
                  <a:pt x="814518" y="211937"/>
                </a:lnTo>
                <a:lnTo>
                  <a:pt x="811310" y="208702"/>
                </a:lnTo>
                <a:lnTo>
                  <a:pt x="808948" y="204289"/>
                </a:lnTo>
                <a:lnTo>
                  <a:pt x="806588" y="199771"/>
                </a:lnTo>
                <a:lnTo>
                  <a:pt x="805075" y="194508"/>
                </a:lnTo>
                <a:lnTo>
                  <a:pt x="804407" y="188502"/>
                </a:lnTo>
                <a:lnTo>
                  <a:pt x="803741" y="182495"/>
                </a:lnTo>
                <a:lnTo>
                  <a:pt x="803407" y="174923"/>
                </a:lnTo>
                <a:lnTo>
                  <a:pt x="803407" y="67834"/>
                </a:lnTo>
                <a:close/>
              </a:path>
              <a:path w="6697889" h="303208">
                <a:moveTo>
                  <a:pt x="1057817" y="217496"/>
                </a:moveTo>
                <a:lnTo>
                  <a:pt x="1060740" y="210880"/>
                </a:lnTo>
                <a:lnTo>
                  <a:pt x="1063664" y="204265"/>
                </a:lnTo>
                <a:lnTo>
                  <a:pt x="1065124" y="197265"/>
                </a:lnTo>
                <a:lnTo>
                  <a:pt x="1065124" y="189880"/>
                </a:lnTo>
                <a:lnTo>
                  <a:pt x="1064749" y="182652"/>
                </a:lnTo>
                <a:lnTo>
                  <a:pt x="1061673" y="169900"/>
                </a:lnTo>
                <a:lnTo>
                  <a:pt x="1055500" y="159722"/>
                </a:lnTo>
                <a:lnTo>
                  <a:pt x="1050675" y="155045"/>
                </a:lnTo>
                <a:lnTo>
                  <a:pt x="1040148" y="148515"/>
                </a:lnTo>
                <a:lnTo>
                  <a:pt x="1026781" y="143878"/>
                </a:lnTo>
                <a:lnTo>
                  <a:pt x="1020928" y="142443"/>
                </a:lnTo>
                <a:lnTo>
                  <a:pt x="1015358" y="141185"/>
                </a:lnTo>
                <a:lnTo>
                  <a:pt x="1010071" y="140107"/>
                </a:lnTo>
                <a:lnTo>
                  <a:pt x="1004783" y="139029"/>
                </a:lnTo>
                <a:lnTo>
                  <a:pt x="999984" y="137925"/>
                </a:lnTo>
                <a:lnTo>
                  <a:pt x="995672" y="136799"/>
                </a:lnTo>
                <a:lnTo>
                  <a:pt x="987188" y="134534"/>
                </a:lnTo>
                <a:lnTo>
                  <a:pt x="981026" y="131627"/>
                </a:lnTo>
                <a:lnTo>
                  <a:pt x="977188" y="128078"/>
                </a:lnTo>
                <a:lnTo>
                  <a:pt x="973350" y="124528"/>
                </a:lnTo>
                <a:lnTo>
                  <a:pt x="971430" y="119151"/>
                </a:lnTo>
                <a:lnTo>
                  <a:pt x="971430" y="103816"/>
                </a:lnTo>
                <a:lnTo>
                  <a:pt x="974702" y="97744"/>
                </a:lnTo>
                <a:lnTo>
                  <a:pt x="981242" y="93731"/>
                </a:lnTo>
                <a:lnTo>
                  <a:pt x="987783" y="89719"/>
                </a:lnTo>
                <a:lnTo>
                  <a:pt x="995805" y="87712"/>
                </a:lnTo>
                <a:lnTo>
                  <a:pt x="1007738" y="87752"/>
                </a:lnTo>
                <a:lnTo>
                  <a:pt x="1020257" y="89240"/>
                </a:lnTo>
                <a:lnTo>
                  <a:pt x="1032678" y="92876"/>
                </a:lnTo>
                <a:lnTo>
                  <a:pt x="1035474" y="93991"/>
                </a:lnTo>
                <a:lnTo>
                  <a:pt x="1046886" y="99721"/>
                </a:lnTo>
                <a:lnTo>
                  <a:pt x="1057282" y="106959"/>
                </a:lnTo>
                <a:lnTo>
                  <a:pt x="1058815" y="106959"/>
                </a:lnTo>
                <a:lnTo>
                  <a:pt x="1058815" y="75924"/>
                </a:lnTo>
                <a:lnTo>
                  <a:pt x="1058410" y="75704"/>
                </a:lnTo>
                <a:lnTo>
                  <a:pt x="1047553" y="70893"/>
                </a:lnTo>
                <a:lnTo>
                  <a:pt x="1034481" y="66969"/>
                </a:lnTo>
                <a:lnTo>
                  <a:pt x="1018249" y="64097"/>
                </a:lnTo>
                <a:lnTo>
                  <a:pt x="1005683" y="63417"/>
                </a:lnTo>
                <a:lnTo>
                  <a:pt x="993388" y="64130"/>
                </a:lnTo>
                <a:lnTo>
                  <a:pt x="980374" y="66795"/>
                </a:lnTo>
                <a:lnTo>
                  <a:pt x="968918" y="71432"/>
                </a:lnTo>
                <a:lnTo>
                  <a:pt x="959020" y="78042"/>
                </a:lnTo>
                <a:lnTo>
                  <a:pt x="956090" y="80659"/>
                </a:lnTo>
                <a:lnTo>
                  <a:pt x="947963" y="90814"/>
                </a:lnTo>
                <a:lnTo>
                  <a:pt x="943086" y="102564"/>
                </a:lnTo>
                <a:lnTo>
                  <a:pt x="941461" y="115911"/>
                </a:lnTo>
                <a:lnTo>
                  <a:pt x="941687" y="121180"/>
                </a:lnTo>
                <a:lnTo>
                  <a:pt x="944461" y="133862"/>
                </a:lnTo>
                <a:lnTo>
                  <a:pt x="950390" y="144776"/>
                </a:lnTo>
                <a:lnTo>
                  <a:pt x="955404" y="150240"/>
                </a:lnTo>
                <a:lnTo>
                  <a:pt x="965678" y="157209"/>
                </a:lnTo>
                <a:lnTo>
                  <a:pt x="979027" y="162399"/>
                </a:lnTo>
                <a:lnTo>
                  <a:pt x="984064" y="163800"/>
                </a:lnTo>
                <a:lnTo>
                  <a:pt x="989566" y="165101"/>
                </a:lnTo>
                <a:lnTo>
                  <a:pt x="995530" y="166302"/>
                </a:lnTo>
                <a:lnTo>
                  <a:pt x="1001494" y="167504"/>
                </a:lnTo>
                <a:lnTo>
                  <a:pt x="1006326" y="168554"/>
                </a:lnTo>
                <a:lnTo>
                  <a:pt x="1010027" y="169454"/>
                </a:lnTo>
                <a:lnTo>
                  <a:pt x="1019412" y="171828"/>
                </a:lnTo>
                <a:lnTo>
                  <a:pt x="1025946" y="174767"/>
                </a:lnTo>
                <a:lnTo>
                  <a:pt x="1029629" y="178274"/>
                </a:lnTo>
                <a:lnTo>
                  <a:pt x="1033313" y="181781"/>
                </a:lnTo>
                <a:lnTo>
                  <a:pt x="1035155" y="186990"/>
                </a:lnTo>
                <a:lnTo>
                  <a:pt x="1035155" y="199269"/>
                </a:lnTo>
                <a:lnTo>
                  <a:pt x="1034364" y="203293"/>
                </a:lnTo>
                <a:lnTo>
                  <a:pt x="1032781" y="205976"/>
                </a:lnTo>
                <a:lnTo>
                  <a:pt x="1031200" y="208658"/>
                </a:lnTo>
                <a:lnTo>
                  <a:pt x="1028622" y="211184"/>
                </a:lnTo>
                <a:lnTo>
                  <a:pt x="1025051" y="213558"/>
                </a:lnTo>
                <a:lnTo>
                  <a:pt x="1022497" y="215207"/>
                </a:lnTo>
                <a:lnTo>
                  <a:pt x="1018617" y="216574"/>
                </a:lnTo>
                <a:lnTo>
                  <a:pt x="1013410" y="217657"/>
                </a:lnTo>
                <a:lnTo>
                  <a:pt x="1008203" y="218739"/>
                </a:lnTo>
                <a:lnTo>
                  <a:pt x="1003305" y="219282"/>
                </a:lnTo>
                <a:lnTo>
                  <a:pt x="992385" y="219282"/>
                </a:lnTo>
                <a:lnTo>
                  <a:pt x="986285" y="218400"/>
                </a:lnTo>
                <a:lnTo>
                  <a:pt x="980414" y="216636"/>
                </a:lnTo>
                <a:lnTo>
                  <a:pt x="974544" y="214873"/>
                </a:lnTo>
                <a:lnTo>
                  <a:pt x="969158" y="212851"/>
                </a:lnTo>
                <a:lnTo>
                  <a:pt x="964258" y="210571"/>
                </a:lnTo>
                <a:lnTo>
                  <a:pt x="958744" y="207977"/>
                </a:lnTo>
                <a:lnTo>
                  <a:pt x="954328" y="205488"/>
                </a:lnTo>
                <a:lnTo>
                  <a:pt x="951011" y="203102"/>
                </a:lnTo>
                <a:lnTo>
                  <a:pt x="947694" y="200715"/>
                </a:lnTo>
                <a:lnTo>
                  <a:pt x="944812" y="198536"/>
                </a:lnTo>
                <a:lnTo>
                  <a:pt x="940831" y="196564"/>
                </a:lnTo>
                <a:lnTo>
                  <a:pt x="940831" y="229087"/>
                </a:lnTo>
                <a:lnTo>
                  <a:pt x="952584" y="234418"/>
                </a:lnTo>
                <a:lnTo>
                  <a:pt x="965673" y="238951"/>
                </a:lnTo>
                <a:lnTo>
                  <a:pt x="972376" y="240761"/>
                </a:lnTo>
                <a:lnTo>
                  <a:pt x="984799" y="242872"/>
                </a:lnTo>
                <a:lnTo>
                  <a:pt x="997901" y="243575"/>
                </a:lnTo>
                <a:lnTo>
                  <a:pt x="1002588" y="243501"/>
                </a:lnTo>
                <a:lnTo>
                  <a:pt x="1015923" y="242283"/>
                </a:lnTo>
                <a:lnTo>
                  <a:pt x="1027052" y="239575"/>
                </a:lnTo>
                <a:lnTo>
                  <a:pt x="1034794" y="236908"/>
                </a:lnTo>
                <a:lnTo>
                  <a:pt x="1041742" y="233011"/>
                </a:lnTo>
                <a:lnTo>
                  <a:pt x="1047897" y="227883"/>
                </a:lnTo>
                <a:lnTo>
                  <a:pt x="1053536" y="223164"/>
                </a:lnTo>
                <a:lnTo>
                  <a:pt x="1057817" y="217496"/>
                </a:lnTo>
                <a:close/>
              </a:path>
              <a:path w="6697889" h="303208">
                <a:moveTo>
                  <a:pt x="1138407" y="90539"/>
                </a:moveTo>
                <a:lnTo>
                  <a:pt x="1143824" y="88234"/>
                </a:lnTo>
                <a:lnTo>
                  <a:pt x="1150402" y="87081"/>
                </a:lnTo>
                <a:lnTo>
                  <a:pt x="1165985" y="87081"/>
                </a:lnTo>
                <a:lnTo>
                  <a:pt x="1172565" y="88207"/>
                </a:lnTo>
                <a:lnTo>
                  <a:pt x="1177880" y="90463"/>
                </a:lnTo>
                <a:lnTo>
                  <a:pt x="1183195" y="92717"/>
                </a:lnTo>
                <a:lnTo>
                  <a:pt x="1187555" y="95995"/>
                </a:lnTo>
                <a:lnTo>
                  <a:pt x="1190960" y="100298"/>
                </a:lnTo>
                <a:lnTo>
                  <a:pt x="1194055" y="104193"/>
                </a:lnTo>
                <a:lnTo>
                  <a:pt x="1196428" y="108957"/>
                </a:lnTo>
                <a:lnTo>
                  <a:pt x="1198079" y="114593"/>
                </a:lnTo>
                <a:lnTo>
                  <a:pt x="1199730" y="120228"/>
                </a:lnTo>
                <a:lnTo>
                  <a:pt x="1200660" y="126937"/>
                </a:lnTo>
                <a:lnTo>
                  <a:pt x="1200867" y="134724"/>
                </a:lnTo>
                <a:lnTo>
                  <a:pt x="1109381" y="134724"/>
                </a:lnTo>
                <a:lnTo>
                  <a:pt x="1102815" y="220440"/>
                </a:lnTo>
                <a:lnTo>
                  <a:pt x="1105944" y="223431"/>
                </a:lnTo>
                <a:lnTo>
                  <a:pt x="1115547" y="230683"/>
                </a:lnTo>
                <a:lnTo>
                  <a:pt x="1126436" y="236324"/>
                </a:lnTo>
                <a:lnTo>
                  <a:pt x="1138609" y="240353"/>
                </a:lnTo>
                <a:lnTo>
                  <a:pt x="1152068" y="242770"/>
                </a:lnTo>
                <a:lnTo>
                  <a:pt x="1166812" y="243575"/>
                </a:lnTo>
                <a:lnTo>
                  <a:pt x="1173811" y="243577"/>
                </a:lnTo>
                <a:lnTo>
                  <a:pt x="1179601" y="243165"/>
                </a:lnTo>
                <a:lnTo>
                  <a:pt x="1184182" y="242343"/>
                </a:lnTo>
                <a:lnTo>
                  <a:pt x="1188763" y="241522"/>
                </a:lnTo>
                <a:lnTo>
                  <a:pt x="1193882" y="240341"/>
                </a:lnTo>
                <a:lnTo>
                  <a:pt x="1199541" y="238799"/>
                </a:lnTo>
                <a:lnTo>
                  <a:pt x="1203557" y="237671"/>
                </a:lnTo>
                <a:lnTo>
                  <a:pt x="1208086" y="236105"/>
                </a:lnTo>
                <a:lnTo>
                  <a:pt x="1213129" y="234102"/>
                </a:lnTo>
                <a:lnTo>
                  <a:pt x="1218171" y="232100"/>
                </a:lnTo>
                <a:lnTo>
                  <a:pt x="1222391" y="230431"/>
                </a:lnTo>
                <a:lnTo>
                  <a:pt x="1225790" y="229096"/>
                </a:lnTo>
                <a:lnTo>
                  <a:pt x="1225790" y="197511"/>
                </a:lnTo>
                <a:lnTo>
                  <a:pt x="1221719" y="199463"/>
                </a:lnTo>
                <a:lnTo>
                  <a:pt x="1218731" y="201545"/>
                </a:lnTo>
                <a:lnTo>
                  <a:pt x="1215123" y="203757"/>
                </a:lnTo>
                <a:lnTo>
                  <a:pt x="1211515" y="205968"/>
                </a:lnTo>
                <a:lnTo>
                  <a:pt x="1207082" y="208258"/>
                </a:lnTo>
                <a:lnTo>
                  <a:pt x="1201828" y="210624"/>
                </a:lnTo>
                <a:lnTo>
                  <a:pt x="1196879" y="212886"/>
                </a:lnTo>
                <a:lnTo>
                  <a:pt x="1191340" y="214735"/>
                </a:lnTo>
                <a:lnTo>
                  <a:pt x="1185207" y="216175"/>
                </a:lnTo>
                <a:lnTo>
                  <a:pt x="1179075" y="217615"/>
                </a:lnTo>
                <a:lnTo>
                  <a:pt x="1172815" y="218335"/>
                </a:lnTo>
                <a:lnTo>
                  <a:pt x="1166427" y="218335"/>
                </a:lnTo>
                <a:lnTo>
                  <a:pt x="1158708" y="217984"/>
                </a:lnTo>
                <a:lnTo>
                  <a:pt x="1145450" y="215376"/>
                </a:lnTo>
                <a:lnTo>
                  <a:pt x="1134058" y="210225"/>
                </a:lnTo>
                <a:lnTo>
                  <a:pt x="1124531" y="202531"/>
                </a:lnTo>
                <a:lnTo>
                  <a:pt x="1118860" y="195309"/>
                </a:lnTo>
                <a:lnTo>
                  <a:pt x="1113594" y="184439"/>
                </a:lnTo>
                <a:lnTo>
                  <a:pt x="1110434" y="171605"/>
                </a:lnTo>
                <a:lnTo>
                  <a:pt x="1109381" y="156809"/>
                </a:lnTo>
                <a:lnTo>
                  <a:pt x="1228944" y="156809"/>
                </a:lnTo>
                <a:lnTo>
                  <a:pt x="1228944" y="141113"/>
                </a:lnTo>
                <a:lnTo>
                  <a:pt x="1228562" y="130129"/>
                </a:lnTo>
                <a:lnTo>
                  <a:pt x="1226927" y="117365"/>
                </a:lnTo>
                <a:lnTo>
                  <a:pt x="1224008" y="106263"/>
                </a:lnTo>
                <a:lnTo>
                  <a:pt x="1217331" y="92034"/>
                </a:lnTo>
                <a:lnTo>
                  <a:pt x="1209809" y="82180"/>
                </a:lnTo>
                <a:lnTo>
                  <a:pt x="1199533" y="73478"/>
                </a:lnTo>
                <a:lnTo>
                  <a:pt x="1188209" y="67718"/>
                </a:lnTo>
                <a:lnTo>
                  <a:pt x="1173266" y="64001"/>
                </a:lnTo>
                <a:lnTo>
                  <a:pt x="1159817" y="63102"/>
                </a:lnTo>
                <a:lnTo>
                  <a:pt x="1146671" y="64011"/>
                </a:lnTo>
                <a:lnTo>
                  <a:pt x="1133866" y="66946"/>
                </a:lnTo>
                <a:lnTo>
                  <a:pt x="1122170" y="71911"/>
                </a:lnTo>
                <a:lnTo>
                  <a:pt x="1123622" y="100604"/>
                </a:lnTo>
                <a:lnTo>
                  <a:pt x="1128062" y="96199"/>
                </a:lnTo>
                <a:lnTo>
                  <a:pt x="1132989" y="92845"/>
                </a:lnTo>
                <a:lnTo>
                  <a:pt x="1138407" y="90539"/>
                </a:lnTo>
                <a:close/>
              </a:path>
              <a:path w="6697889" h="303208">
                <a:moveTo>
                  <a:pt x="1080043" y="154724"/>
                </a:moveTo>
                <a:lnTo>
                  <a:pt x="1080215" y="161984"/>
                </a:lnTo>
                <a:lnTo>
                  <a:pt x="1081698" y="176269"/>
                </a:lnTo>
                <a:lnTo>
                  <a:pt x="1084700" y="189257"/>
                </a:lnTo>
                <a:lnTo>
                  <a:pt x="1089220" y="200948"/>
                </a:lnTo>
                <a:lnTo>
                  <a:pt x="1095258" y="211342"/>
                </a:lnTo>
                <a:lnTo>
                  <a:pt x="1102815" y="220440"/>
                </a:lnTo>
                <a:lnTo>
                  <a:pt x="1109381" y="134724"/>
                </a:lnTo>
                <a:lnTo>
                  <a:pt x="1110000" y="127450"/>
                </a:lnTo>
                <a:lnTo>
                  <a:pt x="1111444" y="121072"/>
                </a:lnTo>
                <a:lnTo>
                  <a:pt x="1113715" y="115590"/>
                </a:lnTo>
                <a:lnTo>
                  <a:pt x="1115985" y="110109"/>
                </a:lnTo>
                <a:lnTo>
                  <a:pt x="1119287" y="105112"/>
                </a:lnTo>
                <a:lnTo>
                  <a:pt x="1123622" y="100604"/>
                </a:lnTo>
                <a:lnTo>
                  <a:pt x="1122170" y="71911"/>
                </a:lnTo>
                <a:lnTo>
                  <a:pt x="1111584" y="78906"/>
                </a:lnTo>
                <a:lnTo>
                  <a:pt x="1102108" y="87929"/>
                </a:lnTo>
                <a:lnTo>
                  <a:pt x="1098023" y="92923"/>
                </a:lnTo>
                <a:lnTo>
                  <a:pt x="1091550" y="103048"/>
                </a:lnTo>
                <a:lnTo>
                  <a:pt x="1086516" y="114291"/>
                </a:lnTo>
                <a:lnTo>
                  <a:pt x="1082920" y="126651"/>
                </a:lnTo>
                <a:lnTo>
                  <a:pt x="1080762" y="140129"/>
                </a:lnTo>
                <a:lnTo>
                  <a:pt x="1080043" y="154724"/>
                </a:lnTo>
                <a:close/>
              </a:path>
              <a:path w="6697889" h="303208">
                <a:moveTo>
                  <a:pt x="1288742" y="106582"/>
                </a:moveTo>
                <a:lnTo>
                  <a:pt x="1289236" y="105944"/>
                </a:lnTo>
                <a:lnTo>
                  <a:pt x="1298688" y="97042"/>
                </a:lnTo>
                <a:lnTo>
                  <a:pt x="1310223" y="91701"/>
                </a:lnTo>
                <a:lnTo>
                  <a:pt x="1323839" y="89921"/>
                </a:lnTo>
                <a:lnTo>
                  <a:pt x="1319057" y="63102"/>
                </a:lnTo>
                <a:lnTo>
                  <a:pt x="1315627" y="63190"/>
                </a:lnTo>
                <a:lnTo>
                  <a:pt x="1303056" y="65095"/>
                </a:lnTo>
                <a:lnTo>
                  <a:pt x="1290998" y="69489"/>
                </a:lnTo>
                <a:lnTo>
                  <a:pt x="1288742" y="106582"/>
                </a:lnTo>
                <a:close/>
              </a:path>
              <a:path w="6697889" h="303208">
                <a:moveTo>
                  <a:pt x="1561952" y="67834"/>
                </a:moveTo>
                <a:lnTo>
                  <a:pt x="1561952" y="18299"/>
                </a:lnTo>
                <a:lnTo>
                  <a:pt x="1532929" y="18299"/>
                </a:lnTo>
                <a:lnTo>
                  <a:pt x="1532929" y="67834"/>
                </a:lnTo>
                <a:lnTo>
                  <a:pt x="1513371" y="67834"/>
                </a:lnTo>
                <a:lnTo>
                  <a:pt x="1513371" y="92129"/>
                </a:lnTo>
                <a:lnTo>
                  <a:pt x="1532929" y="92129"/>
                </a:lnTo>
                <a:lnTo>
                  <a:pt x="1532929" y="187297"/>
                </a:lnTo>
                <a:lnTo>
                  <a:pt x="1533205" y="195362"/>
                </a:lnTo>
                <a:lnTo>
                  <a:pt x="1535376" y="209382"/>
                </a:lnTo>
                <a:lnTo>
                  <a:pt x="1539704" y="220863"/>
                </a:lnTo>
                <a:lnTo>
                  <a:pt x="1546189" y="229806"/>
                </a:lnTo>
                <a:lnTo>
                  <a:pt x="1556924" y="237663"/>
                </a:lnTo>
                <a:lnTo>
                  <a:pt x="1568969" y="241861"/>
                </a:lnTo>
                <a:lnTo>
                  <a:pt x="1583197" y="243260"/>
                </a:lnTo>
                <a:lnTo>
                  <a:pt x="1587922" y="243260"/>
                </a:lnTo>
                <a:lnTo>
                  <a:pt x="1593086" y="242825"/>
                </a:lnTo>
                <a:lnTo>
                  <a:pt x="1598689" y="241954"/>
                </a:lnTo>
                <a:lnTo>
                  <a:pt x="1604293" y="241082"/>
                </a:lnTo>
                <a:lnTo>
                  <a:pt x="1609818" y="239877"/>
                </a:lnTo>
                <a:lnTo>
                  <a:pt x="1615267" y="238335"/>
                </a:lnTo>
                <a:lnTo>
                  <a:pt x="1615267" y="212340"/>
                </a:lnTo>
                <a:lnTo>
                  <a:pt x="1611618" y="213287"/>
                </a:lnTo>
                <a:lnTo>
                  <a:pt x="1608434" y="214469"/>
                </a:lnTo>
                <a:lnTo>
                  <a:pt x="1604018" y="215889"/>
                </a:lnTo>
                <a:lnTo>
                  <a:pt x="1599601" y="217309"/>
                </a:lnTo>
                <a:lnTo>
                  <a:pt x="1595031" y="218019"/>
                </a:lnTo>
                <a:lnTo>
                  <a:pt x="1583627" y="218019"/>
                </a:lnTo>
                <a:lnTo>
                  <a:pt x="1578336" y="217121"/>
                </a:lnTo>
                <a:lnTo>
                  <a:pt x="1574432" y="215325"/>
                </a:lnTo>
                <a:lnTo>
                  <a:pt x="1570530" y="213528"/>
                </a:lnTo>
                <a:lnTo>
                  <a:pt x="1567705" y="210836"/>
                </a:lnTo>
                <a:lnTo>
                  <a:pt x="1565960" y="207247"/>
                </a:lnTo>
                <a:lnTo>
                  <a:pt x="1563905" y="203142"/>
                </a:lnTo>
                <a:lnTo>
                  <a:pt x="1562724" y="198730"/>
                </a:lnTo>
                <a:lnTo>
                  <a:pt x="1562416" y="194010"/>
                </a:lnTo>
                <a:lnTo>
                  <a:pt x="1562107" y="189292"/>
                </a:lnTo>
                <a:lnTo>
                  <a:pt x="1561952" y="182571"/>
                </a:lnTo>
                <a:lnTo>
                  <a:pt x="1561952" y="92129"/>
                </a:lnTo>
                <a:lnTo>
                  <a:pt x="1615267" y="92129"/>
                </a:lnTo>
                <a:lnTo>
                  <a:pt x="1615267" y="67834"/>
                </a:lnTo>
                <a:lnTo>
                  <a:pt x="1561952" y="67834"/>
                </a:lnTo>
                <a:close/>
              </a:path>
              <a:path w="6697889" h="303208">
                <a:moveTo>
                  <a:pt x="1624564" y="153890"/>
                </a:moveTo>
                <a:lnTo>
                  <a:pt x="1624711" y="160837"/>
                </a:lnTo>
                <a:lnTo>
                  <a:pt x="1626036" y="175039"/>
                </a:lnTo>
                <a:lnTo>
                  <a:pt x="1628739" y="188070"/>
                </a:lnTo>
                <a:lnTo>
                  <a:pt x="1632820" y="199929"/>
                </a:lnTo>
                <a:lnTo>
                  <a:pt x="1638279" y="210617"/>
                </a:lnTo>
                <a:lnTo>
                  <a:pt x="1645117" y="220134"/>
                </a:lnTo>
                <a:lnTo>
                  <a:pt x="1652708" y="227862"/>
                </a:lnTo>
                <a:lnTo>
                  <a:pt x="1662952" y="235151"/>
                </a:lnTo>
                <a:lnTo>
                  <a:pt x="1661546" y="193703"/>
                </a:lnTo>
                <a:lnTo>
                  <a:pt x="1657650" y="182415"/>
                </a:lnTo>
                <a:lnTo>
                  <a:pt x="1655313" y="169144"/>
                </a:lnTo>
                <a:lnTo>
                  <a:pt x="1654534" y="153890"/>
                </a:lnTo>
                <a:lnTo>
                  <a:pt x="1655304" y="138275"/>
                </a:lnTo>
                <a:lnTo>
                  <a:pt x="1657596" y="124889"/>
                </a:lnTo>
                <a:lnTo>
                  <a:pt x="1661410" y="113631"/>
                </a:lnTo>
                <a:lnTo>
                  <a:pt x="1666745" y="104500"/>
                </a:lnTo>
                <a:lnTo>
                  <a:pt x="1676178" y="95428"/>
                </a:lnTo>
                <a:lnTo>
                  <a:pt x="1687719" y="90115"/>
                </a:lnTo>
                <a:lnTo>
                  <a:pt x="1701533" y="88343"/>
                </a:lnTo>
                <a:lnTo>
                  <a:pt x="1715376" y="90148"/>
                </a:lnTo>
                <a:lnTo>
                  <a:pt x="1726876" y="95534"/>
                </a:lnTo>
                <a:lnTo>
                  <a:pt x="1736095" y="104500"/>
                </a:lnTo>
                <a:lnTo>
                  <a:pt x="1741419" y="113682"/>
                </a:lnTo>
                <a:lnTo>
                  <a:pt x="1745202" y="124955"/>
                </a:lnTo>
                <a:lnTo>
                  <a:pt x="1747472" y="138358"/>
                </a:lnTo>
                <a:lnTo>
                  <a:pt x="1748228" y="153890"/>
                </a:lnTo>
                <a:lnTo>
                  <a:pt x="1747485" y="169057"/>
                </a:lnTo>
                <a:lnTo>
                  <a:pt x="1745202" y="182437"/>
                </a:lnTo>
                <a:lnTo>
                  <a:pt x="1741379" y="193742"/>
                </a:lnTo>
                <a:lnTo>
                  <a:pt x="1737248" y="236568"/>
                </a:lnTo>
                <a:lnTo>
                  <a:pt x="1747864" y="229776"/>
                </a:lnTo>
                <a:lnTo>
                  <a:pt x="1757260" y="220903"/>
                </a:lnTo>
                <a:lnTo>
                  <a:pt x="1761070" y="216210"/>
                </a:lnTo>
                <a:lnTo>
                  <a:pt x="1767235" y="206334"/>
                </a:lnTo>
                <a:lnTo>
                  <a:pt x="1772031" y="195164"/>
                </a:lnTo>
                <a:lnTo>
                  <a:pt x="1775457" y="182701"/>
                </a:lnTo>
                <a:lnTo>
                  <a:pt x="1777512" y="168943"/>
                </a:lnTo>
                <a:lnTo>
                  <a:pt x="1778198" y="153890"/>
                </a:lnTo>
                <a:lnTo>
                  <a:pt x="1778006" y="145805"/>
                </a:lnTo>
                <a:lnTo>
                  <a:pt x="1776597" y="131471"/>
                </a:lnTo>
                <a:lnTo>
                  <a:pt x="1773818" y="118412"/>
                </a:lnTo>
                <a:lnTo>
                  <a:pt x="1769669" y="106626"/>
                </a:lnTo>
                <a:lnTo>
                  <a:pt x="1764150" y="96114"/>
                </a:lnTo>
                <a:lnTo>
                  <a:pt x="1757260" y="86876"/>
                </a:lnTo>
                <a:lnTo>
                  <a:pt x="1750134" y="79815"/>
                </a:lnTo>
                <a:lnTo>
                  <a:pt x="1739810" y="72503"/>
                </a:lnTo>
                <a:lnTo>
                  <a:pt x="1728268" y="67280"/>
                </a:lnTo>
                <a:lnTo>
                  <a:pt x="1715509" y="64146"/>
                </a:lnTo>
                <a:lnTo>
                  <a:pt x="1701533" y="63102"/>
                </a:lnTo>
                <a:lnTo>
                  <a:pt x="1690605" y="63735"/>
                </a:lnTo>
                <a:lnTo>
                  <a:pt x="1677616" y="66405"/>
                </a:lnTo>
                <a:lnTo>
                  <a:pt x="1665807" y="71165"/>
                </a:lnTo>
                <a:lnTo>
                  <a:pt x="1655179" y="78015"/>
                </a:lnTo>
                <a:lnTo>
                  <a:pt x="1645730" y="86953"/>
                </a:lnTo>
                <a:lnTo>
                  <a:pt x="1641881" y="91683"/>
                </a:lnTo>
                <a:lnTo>
                  <a:pt x="1635647" y="101607"/>
                </a:lnTo>
                <a:lnTo>
                  <a:pt x="1630798" y="112789"/>
                </a:lnTo>
                <a:lnTo>
                  <a:pt x="1627335" y="125231"/>
                </a:lnTo>
                <a:lnTo>
                  <a:pt x="1625257" y="138931"/>
                </a:lnTo>
                <a:lnTo>
                  <a:pt x="1624564" y="153890"/>
                </a:lnTo>
                <a:close/>
              </a:path>
              <a:path w="6697889" h="303208">
                <a:moveTo>
                  <a:pt x="1741379" y="193742"/>
                </a:moveTo>
                <a:lnTo>
                  <a:pt x="1736016" y="202971"/>
                </a:lnTo>
                <a:lnTo>
                  <a:pt x="1726732" y="212050"/>
                </a:lnTo>
                <a:lnTo>
                  <a:pt x="1715247" y="217474"/>
                </a:lnTo>
                <a:lnTo>
                  <a:pt x="1701533" y="219282"/>
                </a:lnTo>
                <a:lnTo>
                  <a:pt x="1701004" y="219279"/>
                </a:lnTo>
                <a:lnTo>
                  <a:pt x="1687335" y="217348"/>
                </a:lnTo>
                <a:lnTo>
                  <a:pt x="1675916" y="211810"/>
                </a:lnTo>
                <a:lnTo>
                  <a:pt x="1666745" y="202665"/>
                </a:lnTo>
                <a:lnTo>
                  <a:pt x="1661546" y="193703"/>
                </a:lnTo>
                <a:lnTo>
                  <a:pt x="1662952" y="235151"/>
                </a:lnTo>
                <a:lnTo>
                  <a:pt x="1674505" y="240358"/>
                </a:lnTo>
                <a:lnTo>
                  <a:pt x="1687365" y="243481"/>
                </a:lnTo>
                <a:lnTo>
                  <a:pt x="1701533" y="244523"/>
                </a:lnTo>
                <a:lnTo>
                  <a:pt x="1712357" y="243913"/>
                </a:lnTo>
                <a:lnTo>
                  <a:pt x="1725412" y="241280"/>
                </a:lnTo>
                <a:lnTo>
                  <a:pt x="1737248" y="236568"/>
                </a:lnTo>
                <a:lnTo>
                  <a:pt x="1741379" y="193742"/>
                </a:lnTo>
                <a:close/>
              </a:path>
              <a:path w="6697889" h="303208">
                <a:moveTo>
                  <a:pt x="2007543" y="68829"/>
                </a:moveTo>
                <a:lnTo>
                  <a:pt x="1995814" y="64533"/>
                </a:lnTo>
                <a:lnTo>
                  <a:pt x="1982650" y="63102"/>
                </a:lnTo>
                <a:lnTo>
                  <a:pt x="1973701" y="63101"/>
                </a:lnTo>
                <a:lnTo>
                  <a:pt x="1965501" y="65181"/>
                </a:lnTo>
                <a:lnTo>
                  <a:pt x="1958046" y="69340"/>
                </a:lnTo>
                <a:lnTo>
                  <a:pt x="1955493" y="70830"/>
                </a:lnTo>
                <a:lnTo>
                  <a:pt x="1945516" y="77892"/>
                </a:lnTo>
                <a:lnTo>
                  <a:pt x="1935448" y="86982"/>
                </a:lnTo>
                <a:lnTo>
                  <a:pt x="1935448" y="67834"/>
                </a:lnTo>
                <a:lnTo>
                  <a:pt x="1906424" y="67834"/>
                </a:lnTo>
                <a:lnTo>
                  <a:pt x="1906424" y="239789"/>
                </a:lnTo>
                <a:lnTo>
                  <a:pt x="1935448" y="239789"/>
                </a:lnTo>
                <a:lnTo>
                  <a:pt x="1935448" y="111474"/>
                </a:lnTo>
                <a:lnTo>
                  <a:pt x="1941925" y="105378"/>
                </a:lnTo>
                <a:lnTo>
                  <a:pt x="1948607" y="100366"/>
                </a:lnTo>
                <a:lnTo>
                  <a:pt x="1955495" y="96441"/>
                </a:lnTo>
                <a:lnTo>
                  <a:pt x="1962382" y="92515"/>
                </a:lnTo>
                <a:lnTo>
                  <a:pt x="1968962" y="90552"/>
                </a:lnTo>
                <a:lnTo>
                  <a:pt x="1981709" y="90552"/>
                </a:lnTo>
                <a:lnTo>
                  <a:pt x="1986848" y="91527"/>
                </a:lnTo>
                <a:lnTo>
                  <a:pt x="1990652" y="93478"/>
                </a:lnTo>
                <a:lnTo>
                  <a:pt x="1994456" y="95429"/>
                </a:lnTo>
                <a:lnTo>
                  <a:pt x="1997384" y="98458"/>
                </a:lnTo>
                <a:lnTo>
                  <a:pt x="1999439" y="102566"/>
                </a:lnTo>
                <a:lnTo>
                  <a:pt x="2001394" y="106365"/>
                </a:lnTo>
                <a:lnTo>
                  <a:pt x="2002679" y="111626"/>
                </a:lnTo>
                <a:lnTo>
                  <a:pt x="2003296" y="118351"/>
                </a:lnTo>
                <a:lnTo>
                  <a:pt x="2003912" y="125075"/>
                </a:lnTo>
                <a:lnTo>
                  <a:pt x="2004221" y="132391"/>
                </a:lnTo>
                <a:lnTo>
                  <a:pt x="2004221" y="239789"/>
                </a:lnTo>
                <a:lnTo>
                  <a:pt x="2033243" y="239789"/>
                </a:lnTo>
                <a:lnTo>
                  <a:pt x="2033165" y="120578"/>
                </a:lnTo>
                <a:lnTo>
                  <a:pt x="2033012" y="118169"/>
                </a:lnTo>
                <a:lnTo>
                  <a:pt x="2032727" y="113682"/>
                </a:lnTo>
                <a:lnTo>
                  <a:pt x="2033524" y="111089"/>
                </a:lnTo>
                <a:lnTo>
                  <a:pt x="2043833" y="102450"/>
                </a:lnTo>
                <a:lnTo>
                  <a:pt x="2053824" y="96053"/>
                </a:lnTo>
                <a:lnTo>
                  <a:pt x="2060662" y="92386"/>
                </a:lnTo>
                <a:lnTo>
                  <a:pt x="2067062" y="90552"/>
                </a:lnTo>
                <a:lnTo>
                  <a:pt x="2079500" y="90552"/>
                </a:lnTo>
                <a:lnTo>
                  <a:pt x="2084638" y="91527"/>
                </a:lnTo>
                <a:lnTo>
                  <a:pt x="2088442" y="93478"/>
                </a:lnTo>
                <a:lnTo>
                  <a:pt x="2092246" y="95429"/>
                </a:lnTo>
                <a:lnTo>
                  <a:pt x="2095177" y="98458"/>
                </a:lnTo>
                <a:lnTo>
                  <a:pt x="2097234" y="102566"/>
                </a:lnTo>
                <a:lnTo>
                  <a:pt x="2099189" y="106365"/>
                </a:lnTo>
                <a:lnTo>
                  <a:pt x="2100475" y="111626"/>
                </a:lnTo>
                <a:lnTo>
                  <a:pt x="2101091" y="118351"/>
                </a:lnTo>
                <a:lnTo>
                  <a:pt x="2101707" y="125075"/>
                </a:lnTo>
                <a:lnTo>
                  <a:pt x="2102015" y="132391"/>
                </a:lnTo>
                <a:lnTo>
                  <a:pt x="2102015" y="239789"/>
                </a:lnTo>
                <a:lnTo>
                  <a:pt x="2131038" y="239789"/>
                </a:lnTo>
                <a:lnTo>
                  <a:pt x="2130961" y="121725"/>
                </a:lnTo>
                <a:lnTo>
                  <a:pt x="2129804" y="108394"/>
                </a:lnTo>
                <a:lnTo>
                  <a:pt x="2127260" y="97269"/>
                </a:lnTo>
                <a:lnTo>
                  <a:pt x="2124741" y="89471"/>
                </a:lnTo>
                <a:lnTo>
                  <a:pt x="2121166" y="82956"/>
                </a:lnTo>
                <a:lnTo>
                  <a:pt x="2116537" y="77724"/>
                </a:lnTo>
                <a:lnTo>
                  <a:pt x="2112012" y="72593"/>
                </a:lnTo>
                <a:lnTo>
                  <a:pt x="2106716" y="68874"/>
                </a:lnTo>
                <a:lnTo>
                  <a:pt x="2100649" y="66565"/>
                </a:lnTo>
                <a:lnTo>
                  <a:pt x="2094584" y="64256"/>
                </a:lnTo>
                <a:lnTo>
                  <a:pt x="2087849" y="63101"/>
                </a:lnTo>
                <a:lnTo>
                  <a:pt x="2077574" y="63175"/>
                </a:lnTo>
                <a:lnTo>
                  <a:pt x="2064996" y="65379"/>
                </a:lnTo>
                <a:lnTo>
                  <a:pt x="2053295" y="70650"/>
                </a:lnTo>
                <a:lnTo>
                  <a:pt x="2047001" y="74872"/>
                </a:lnTo>
                <a:lnTo>
                  <a:pt x="2037431" y="82857"/>
                </a:lnTo>
                <a:lnTo>
                  <a:pt x="2027688" y="92834"/>
                </a:lnTo>
                <a:lnTo>
                  <a:pt x="2026056" y="89004"/>
                </a:lnTo>
                <a:lnTo>
                  <a:pt x="2018964" y="77808"/>
                </a:lnTo>
                <a:lnTo>
                  <a:pt x="2009719" y="70032"/>
                </a:lnTo>
                <a:lnTo>
                  <a:pt x="2007543" y="68829"/>
                </a:lnTo>
                <a:close/>
              </a:path>
              <a:path w="6697889" h="303208">
                <a:moveTo>
                  <a:pt x="2214209" y="132044"/>
                </a:moveTo>
                <a:lnTo>
                  <a:pt x="2201796" y="135225"/>
                </a:lnTo>
                <a:lnTo>
                  <a:pt x="2201879" y="162858"/>
                </a:lnTo>
                <a:lnTo>
                  <a:pt x="2208218" y="159260"/>
                </a:lnTo>
                <a:lnTo>
                  <a:pt x="2215884" y="156913"/>
                </a:lnTo>
                <a:lnTo>
                  <a:pt x="2224850" y="130294"/>
                </a:lnTo>
                <a:lnTo>
                  <a:pt x="2214209" y="132044"/>
                </a:lnTo>
                <a:close/>
              </a:path>
              <a:path w="6697889" h="303208">
                <a:moveTo>
                  <a:pt x="2296294" y="239789"/>
                </a:moveTo>
                <a:lnTo>
                  <a:pt x="2296259" y="119213"/>
                </a:lnTo>
                <a:lnTo>
                  <a:pt x="2294927" y="105859"/>
                </a:lnTo>
                <a:lnTo>
                  <a:pt x="2291669" y="94560"/>
                </a:lnTo>
                <a:lnTo>
                  <a:pt x="2288584" y="87055"/>
                </a:lnTo>
                <a:lnTo>
                  <a:pt x="2283907" y="80942"/>
                </a:lnTo>
                <a:lnTo>
                  <a:pt x="2277638" y="76215"/>
                </a:lnTo>
                <a:lnTo>
                  <a:pt x="2271163" y="71384"/>
                </a:lnTo>
                <a:lnTo>
                  <a:pt x="2263866" y="68044"/>
                </a:lnTo>
                <a:lnTo>
                  <a:pt x="2255747" y="66193"/>
                </a:lnTo>
                <a:lnTo>
                  <a:pt x="2239836" y="63913"/>
                </a:lnTo>
                <a:lnTo>
                  <a:pt x="2225836" y="63417"/>
                </a:lnTo>
                <a:lnTo>
                  <a:pt x="2221559" y="63476"/>
                </a:lnTo>
                <a:lnTo>
                  <a:pt x="2208951" y="64325"/>
                </a:lnTo>
                <a:lnTo>
                  <a:pt x="2196231" y="66186"/>
                </a:lnTo>
                <a:lnTo>
                  <a:pt x="2186261" y="68031"/>
                </a:lnTo>
                <a:lnTo>
                  <a:pt x="2178604" y="69724"/>
                </a:lnTo>
                <a:lnTo>
                  <a:pt x="2173262" y="71266"/>
                </a:lnTo>
                <a:lnTo>
                  <a:pt x="2173262" y="100648"/>
                </a:lnTo>
                <a:lnTo>
                  <a:pt x="2174952" y="100648"/>
                </a:lnTo>
                <a:lnTo>
                  <a:pt x="2177907" y="99407"/>
                </a:lnTo>
                <a:lnTo>
                  <a:pt x="2189970" y="95023"/>
                </a:lnTo>
                <a:lnTo>
                  <a:pt x="2202033" y="91734"/>
                </a:lnTo>
                <a:lnTo>
                  <a:pt x="2211061" y="89684"/>
                </a:lnTo>
                <a:lnTo>
                  <a:pt x="2218908" y="88658"/>
                </a:lnTo>
                <a:lnTo>
                  <a:pt x="2231217" y="88658"/>
                </a:lnTo>
                <a:lnTo>
                  <a:pt x="2236706" y="89048"/>
                </a:lnTo>
                <a:lnTo>
                  <a:pt x="2242038" y="89827"/>
                </a:lnTo>
                <a:lnTo>
                  <a:pt x="2247372" y="90606"/>
                </a:lnTo>
                <a:lnTo>
                  <a:pt x="2251885" y="92190"/>
                </a:lnTo>
                <a:lnTo>
                  <a:pt x="2255579" y="94579"/>
                </a:lnTo>
                <a:lnTo>
                  <a:pt x="2259270" y="96864"/>
                </a:lnTo>
                <a:lnTo>
                  <a:pt x="2262140" y="100109"/>
                </a:lnTo>
                <a:lnTo>
                  <a:pt x="2264192" y="104316"/>
                </a:lnTo>
                <a:lnTo>
                  <a:pt x="2266245" y="108522"/>
                </a:lnTo>
                <a:lnTo>
                  <a:pt x="2267271" y="114054"/>
                </a:lnTo>
                <a:lnTo>
                  <a:pt x="2267271" y="126519"/>
                </a:lnTo>
                <a:lnTo>
                  <a:pt x="2262510" y="126794"/>
                </a:lnTo>
                <a:lnTo>
                  <a:pt x="2249410" y="127728"/>
                </a:lnTo>
                <a:lnTo>
                  <a:pt x="2236857" y="128894"/>
                </a:lnTo>
                <a:lnTo>
                  <a:pt x="2224850" y="130294"/>
                </a:lnTo>
                <a:lnTo>
                  <a:pt x="2215884" y="156913"/>
                </a:lnTo>
                <a:lnTo>
                  <a:pt x="2216175" y="156826"/>
                </a:lnTo>
                <a:lnTo>
                  <a:pt x="2227255" y="154295"/>
                </a:lnTo>
                <a:lnTo>
                  <a:pt x="2241271" y="152394"/>
                </a:lnTo>
                <a:lnTo>
                  <a:pt x="2242136" y="152306"/>
                </a:lnTo>
                <a:lnTo>
                  <a:pt x="2255990" y="150923"/>
                </a:lnTo>
                <a:lnTo>
                  <a:pt x="2267271" y="149868"/>
                </a:lnTo>
                <a:lnTo>
                  <a:pt x="2267271" y="197378"/>
                </a:lnTo>
                <a:lnTo>
                  <a:pt x="2260831" y="203083"/>
                </a:lnTo>
                <a:lnTo>
                  <a:pt x="2253928" y="207897"/>
                </a:lnTo>
                <a:lnTo>
                  <a:pt x="2246566" y="211820"/>
                </a:lnTo>
                <a:lnTo>
                  <a:pt x="2239204" y="215742"/>
                </a:lnTo>
                <a:lnTo>
                  <a:pt x="2230970" y="217703"/>
                </a:lnTo>
                <a:lnTo>
                  <a:pt x="2211233" y="217703"/>
                </a:lnTo>
                <a:lnTo>
                  <a:pt x="2203156" y="215202"/>
                </a:lnTo>
                <a:lnTo>
                  <a:pt x="2197634" y="210201"/>
                </a:lnTo>
                <a:lnTo>
                  <a:pt x="2192112" y="205198"/>
                </a:lnTo>
                <a:lnTo>
                  <a:pt x="2189350" y="197797"/>
                </a:lnTo>
                <a:lnTo>
                  <a:pt x="2189350" y="179318"/>
                </a:lnTo>
                <a:lnTo>
                  <a:pt x="2191856" y="172556"/>
                </a:lnTo>
                <a:lnTo>
                  <a:pt x="2196867" y="167707"/>
                </a:lnTo>
                <a:lnTo>
                  <a:pt x="2201879" y="162858"/>
                </a:lnTo>
                <a:lnTo>
                  <a:pt x="2201796" y="135225"/>
                </a:lnTo>
                <a:lnTo>
                  <a:pt x="2190736" y="139461"/>
                </a:lnTo>
                <a:lnTo>
                  <a:pt x="2185079" y="142333"/>
                </a:lnTo>
                <a:lnTo>
                  <a:pt x="2174532" y="150009"/>
                </a:lnTo>
                <a:lnTo>
                  <a:pt x="2166913" y="159410"/>
                </a:lnTo>
                <a:lnTo>
                  <a:pt x="2164327" y="164363"/>
                </a:lnTo>
                <a:lnTo>
                  <a:pt x="2160617" y="176226"/>
                </a:lnTo>
                <a:lnTo>
                  <a:pt x="2159381" y="189835"/>
                </a:lnTo>
                <a:lnTo>
                  <a:pt x="2159381" y="197539"/>
                </a:lnTo>
                <a:lnTo>
                  <a:pt x="2160764" y="204856"/>
                </a:lnTo>
                <a:lnTo>
                  <a:pt x="2163531" y="211787"/>
                </a:lnTo>
                <a:lnTo>
                  <a:pt x="2166298" y="218719"/>
                </a:lnTo>
                <a:lnTo>
                  <a:pt x="2169986" y="224547"/>
                </a:lnTo>
                <a:lnTo>
                  <a:pt x="2174598" y="229269"/>
                </a:lnTo>
                <a:lnTo>
                  <a:pt x="2179412" y="234097"/>
                </a:lnTo>
                <a:lnTo>
                  <a:pt x="2184995" y="237846"/>
                </a:lnTo>
                <a:lnTo>
                  <a:pt x="2191346" y="240517"/>
                </a:lnTo>
                <a:lnTo>
                  <a:pt x="2197699" y="243187"/>
                </a:lnTo>
                <a:lnTo>
                  <a:pt x="2204411" y="244523"/>
                </a:lnTo>
                <a:lnTo>
                  <a:pt x="2220089" y="244523"/>
                </a:lnTo>
                <a:lnTo>
                  <a:pt x="2226774" y="243804"/>
                </a:lnTo>
                <a:lnTo>
                  <a:pt x="2231539" y="242365"/>
                </a:lnTo>
                <a:lnTo>
                  <a:pt x="2236304" y="240927"/>
                </a:lnTo>
                <a:lnTo>
                  <a:pt x="2241249" y="238873"/>
                </a:lnTo>
                <a:lnTo>
                  <a:pt x="2246372" y="236200"/>
                </a:lnTo>
                <a:lnTo>
                  <a:pt x="2250059" y="234354"/>
                </a:lnTo>
                <a:lnTo>
                  <a:pt x="2253875" y="231863"/>
                </a:lnTo>
                <a:lnTo>
                  <a:pt x="2257819" y="228729"/>
                </a:lnTo>
                <a:lnTo>
                  <a:pt x="2261764" y="225596"/>
                </a:lnTo>
                <a:lnTo>
                  <a:pt x="2264915" y="223156"/>
                </a:lnTo>
                <a:lnTo>
                  <a:pt x="2267271" y="221411"/>
                </a:lnTo>
                <a:lnTo>
                  <a:pt x="2267271" y="239789"/>
                </a:lnTo>
                <a:lnTo>
                  <a:pt x="2296294" y="239789"/>
                </a:lnTo>
                <a:close/>
              </a:path>
              <a:path w="6697889" h="303208">
                <a:moveTo>
                  <a:pt x="2365982" y="231246"/>
                </a:moveTo>
                <a:lnTo>
                  <a:pt x="2372885" y="235355"/>
                </a:lnTo>
                <a:lnTo>
                  <a:pt x="2379635" y="238384"/>
                </a:lnTo>
                <a:lnTo>
                  <a:pt x="2386230" y="240334"/>
                </a:lnTo>
                <a:lnTo>
                  <a:pt x="2380128" y="213737"/>
                </a:lnTo>
                <a:lnTo>
                  <a:pt x="2373608" y="211222"/>
                </a:lnTo>
                <a:lnTo>
                  <a:pt x="2365982" y="207528"/>
                </a:lnTo>
                <a:lnTo>
                  <a:pt x="2365982" y="110098"/>
                </a:lnTo>
                <a:lnTo>
                  <a:pt x="2366475" y="109691"/>
                </a:lnTo>
                <a:lnTo>
                  <a:pt x="2376892" y="102102"/>
                </a:lnTo>
                <a:lnTo>
                  <a:pt x="2387860" y="96017"/>
                </a:lnTo>
                <a:lnTo>
                  <a:pt x="2395537" y="92373"/>
                </a:lnTo>
                <a:lnTo>
                  <a:pt x="2403500" y="90552"/>
                </a:lnTo>
                <a:lnTo>
                  <a:pt x="2411745" y="90552"/>
                </a:lnTo>
                <a:lnTo>
                  <a:pt x="2422217" y="91709"/>
                </a:lnTo>
                <a:lnTo>
                  <a:pt x="2418847" y="63102"/>
                </a:lnTo>
                <a:lnTo>
                  <a:pt x="2414499" y="63231"/>
                </a:lnTo>
                <a:lnTo>
                  <a:pt x="2401817" y="65231"/>
                </a:lnTo>
                <a:lnTo>
                  <a:pt x="2390019" y="69646"/>
                </a:lnTo>
                <a:lnTo>
                  <a:pt x="2386766" y="71324"/>
                </a:lnTo>
                <a:lnTo>
                  <a:pt x="2375914" y="78001"/>
                </a:lnTo>
                <a:lnTo>
                  <a:pt x="2365982" y="85888"/>
                </a:lnTo>
                <a:lnTo>
                  <a:pt x="2365982" y="67834"/>
                </a:lnTo>
                <a:lnTo>
                  <a:pt x="2336958" y="67834"/>
                </a:lnTo>
                <a:lnTo>
                  <a:pt x="2336958" y="303208"/>
                </a:lnTo>
                <a:lnTo>
                  <a:pt x="2365982" y="303208"/>
                </a:lnTo>
                <a:lnTo>
                  <a:pt x="2365982" y="231246"/>
                </a:lnTo>
                <a:close/>
              </a:path>
              <a:path w="6697889" h="303208">
                <a:moveTo>
                  <a:pt x="2408955" y="243260"/>
                </a:moveTo>
                <a:lnTo>
                  <a:pt x="2416670" y="242862"/>
                </a:lnTo>
                <a:lnTo>
                  <a:pt x="2429347" y="240248"/>
                </a:lnTo>
                <a:lnTo>
                  <a:pt x="2440981" y="235196"/>
                </a:lnTo>
                <a:lnTo>
                  <a:pt x="2451573" y="227705"/>
                </a:lnTo>
                <a:lnTo>
                  <a:pt x="2461122" y="217775"/>
                </a:lnTo>
                <a:lnTo>
                  <a:pt x="2465476" y="211862"/>
                </a:lnTo>
                <a:lnTo>
                  <a:pt x="2471337" y="201562"/>
                </a:lnTo>
                <a:lnTo>
                  <a:pt x="2475897" y="190158"/>
                </a:lnTo>
                <a:lnTo>
                  <a:pt x="2479153" y="177652"/>
                </a:lnTo>
                <a:lnTo>
                  <a:pt x="2481107" y="164043"/>
                </a:lnTo>
                <a:lnTo>
                  <a:pt x="2481759" y="149331"/>
                </a:lnTo>
                <a:lnTo>
                  <a:pt x="2481750" y="147538"/>
                </a:lnTo>
                <a:lnTo>
                  <a:pt x="2480967" y="132885"/>
                </a:lnTo>
                <a:lnTo>
                  <a:pt x="2478915" y="119456"/>
                </a:lnTo>
                <a:lnTo>
                  <a:pt x="2475593" y="107249"/>
                </a:lnTo>
                <a:lnTo>
                  <a:pt x="2471002" y="96266"/>
                </a:lnTo>
                <a:lnTo>
                  <a:pt x="2465142" y="86507"/>
                </a:lnTo>
                <a:lnTo>
                  <a:pt x="2455395" y="75726"/>
                </a:lnTo>
                <a:lnTo>
                  <a:pt x="2444778" y="68712"/>
                </a:lnTo>
                <a:lnTo>
                  <a:pt x="2432595" y="64504"/>
                </a:lnTo>
                <a:lnTo>
                  <a:pt x="2418847" y="63102"/>
                </a:lnTo>
                <a:lnTo>
                  <a:pt x="2422217" y="91709"/>
                </a:lnTo>
                <a:lnTo>
                  <a:pt x="2433865" y="97069"/>
                </a:lnTo>
                <a:lnTo>
                  <a:pt x="2442357" y="106790"/>
                </a:lnTo>
                <a:lnTo>
                  <a:pt x="2445484" y="113154"/>
                </a:lnTo>
                <a:lnTo>
                  <a:pt x="2448987" y="124290"/>
                </a:lnTo>
                <a:lnTo>
                  <a:pt x="2451089" y="137382"/>
                </a:lnTo>
                <a:lnTo>
                  <a:pt x="2451789" y="152427"/>
                </a:lnTo>
                <a:lnTo>
                  <a:pt x="2451100" y="166465"/>
                </a:lnTo>
                <a:lnTo>
                  <a:pt x="2448786" y="179829"/>
                </a:lnTo>
                <a:lnTo>
                  <a:pt x="2444841" y="191208"/>
                </a:lnTo>
                <a:lnTo>
                  <a:pt x="2439266" y="200604"/>
                </a:lnTo>
                <a:lnTo>
                  <a:pt x="2429434" y="210004"/>
                </a:lnTo>
                <a:lnTo>
                  <a:pt x="2417880" y="215306"/>
                </a:lnTo>
                <a:lnTo>
                  <a:pt x="2404168" y="217073"/>
                </a:lnTo>
                <a:lnTo>
                  <a:pt x="2397159" y="217073"/>
                </a:lnTo>
                <a:lnTo>
                  <a:pt x="2390948" y="216405"/>
                </a:lnTo>
                <a:lnTo>
                  <a:pt x="2385538" y="215071"/>
                </a:lnTo>
                <a:lnTo>
                  <a:pt x="2380128" y="213737"/>
                </a:lnTo>
                <a:lnTo>
                  <a:pt x="2386230" y="240334"/>
                </a:lnTo>
                <a:lnTo>
                  <a:pt x="2392826" y="242285"/>
                </a:lnTo>
                <a:lnTo>
                  <a:pt x="2400400" y="243260"/>
                </a:lnTo>
                <a:lnTo>
                  <a:pt x="2408955" y="243260"/>
                </a:lnTo>
                <a:close/>
              </a:path>
              <a:path w="6697889" h="303208">
                <a:moveTo>
                  <a:pt x="2612435" y="239789"/>
                </a:moveTo>
                <a:lnTo>
                  <a:pt x="2640829" y="239789"/>
                </a:lnTo>
                <a:lnTo>
                  <a:pt x="2640829" y="42160"/>
                </a:lnTo>
                <a:lnTo>
                  <a:pt x="2700126" y="176687"/>
                </a:lnTo>
                <a:lnTo>
                  <a:pt x="2718611" y="176687"/>
                </a:lnTo>
                <a:lnTo>
                  <a:pt x="2778372" y="42160"/>
                </a:lnTo>
                <a:lnTo>
                  <a:pt x="2778372" y="239789"/>
                </a:lnTo>
                <a:lnTo>
                  <a:pt x="2808973" y="239789"/>
                </a:lnTo>
                <a:lnTo>
                  <a:pt x="2808973" y="10411"/>
                </a:lnTo>
                <a:lnTo>
                  <a:pt x="2766508" y="10411"/>
                </a:lnTo>
                <a:lnTo>
                  <a:pt x="2711217" y="138164"/>
                </a:lnTo>
                <a:lnTo>
                  <a:pt x="2653920" y="10411"/>
                </a:lnTo>
                <a:lnTo>
                  <a:pt x="2612435" y="10411"/>
                </a:lnTo>
                <a:lnTo>
                  <a:pt x="2612435" y="239789"/>
                </a:lnTo>
                <a:close/>
              </a:path>
              <a:path w="6697889" h="303208">
                <a:moveTo>
                  <a:pt x="2882238" y="176056"/>
                </a:moveTo>
                <a:lnTo>
                  <a:pt x="2890848" y="149552"/>
                </a:lnTo>
                <a:lnTo>
                  <a:pt x="2926063" y="41869"/>
                </a:lnTo>
                <a:lnTo>
                  <a:pt x="2961420" y="149552"/>
                </a:lnTo>
                <a:lnTo>
                  <a:pt x="2970030" y="176056"/>
                </a:lnTo>
                <a:lnTo>
                  <a:pt x="2990729" y="239789"/>
                </a:lnTo>
                <a:lnTo>
                  <a:pt x="3023020" y="239789"/>
                </a:lnTo>
                <a:lnTo>
                  <a:pt x="2945612" y="10411"/>
                </a:lnTo>
                <a:lnTo>
                  <a:pt x="2907992" y="10411"/>
                </a:lnTo>
                <a:lnTo>
                  <a:pt x="2830584" y="239789"/>
                </a:lnTo>
                <a:lnTo>
                  <a:pt x="2861544" y="239789"/>
                </a:lnTo>
                <a:lnTo>
                  <a:pt x="2882238" y="176056"/>
                </a:lnTo>
                <a:close/>
              </a:path>
              <a:path w="6697889" h="303208">
                <a:moveTo>
                  <a:pt x="2890848" y="149552"/>
                </a:moveTo>
                <a:lnTo>
                  <a:pt x="2882238" y="176056"/>
                </a:lnTo>
                <a:lnTo>
                  <a:pt x="2970030" y="176056"/>
                </a:lnTo>
                <a:lnTo>
                  <a:pt x="2961420" y="149552"/>
                </a:lnTo>
                <a:lnTo>
                  <a:pt x="2890848" y="149552"/>
                </a:lnTo>
                <a:close/>
              </a:path>
              <a:path w="6697889" h="303208">
                <a:moveTo>
                  <a:pt x="3031415" y="125332"/>
                </a:moveTo>
                <a:lnTo>
                  <a:pt x="3031944" y="140202"/>
                </a:lnTo>
                <a:lnTo>
                  <a:pt x="3033378" y="153132"/>
                </a:lnTo>
                <a:lnTo>
                  <a:pt x="3035719" y="165266"/>
                </a:lnTo>
                <a:lnTo>
                  <a:pt x="3038966" y="176606"/>
                </a:lnTo>
                <a:lnTo>
                  <a:pt x="3040734" y="181511"/>
                </a:lnTo>
                <a:lnTo>
                  <a:pt x="3046153" y="193591"/>
                </a:lnTo>
                <a:lnTo>
                  <a:pt x="3052651" y="204377"/>
                </a:lnTo>
                <a:lnTo>
                  <a:pt x="3060230" y="213867"/>
                </a:lnTo>
                <a:lnTo>
                  <a:pt x="3070728" y="223625"/>
                </a:lnTo>
                <a:lnTo>
                  <a:pt x="3081246" y="230746"/>
                </a:lnTo>
                <a:lnTo>
                  <a:pt x="3092824" y="236347"/>
                </a:lnTo>
                <a:lnTo>
                  <a:pt x="3108348" y="241140"/>
                </a:lnTo>
                <a:lnTo>
                  <a:pt x="3120945" y="243204"/>
                </a:lnTo>
                <a:lnTo>
                  <a:pt x="3134203" y="243892"/>
                </a:lnTo>
                <a:lnTo>
                  <a:pt x="3143345" y="243892"/>
                </a:lnTo>
                <a:lnTo>
                  <a:pt x="3150767" y="243325"/>
                </a:lnTo>
                <a:lnTo>
                  <a:pt x="3156470" y="242194"/>
                </a:lnTo>
                <a:lnTo>
                  <a:pt x="3162174" y="241061"/>
                </a:lnTo>
                <a:lnTo>
                  <a:pt x="3168364" y="239415"/>
                </a:lnTo>
                <a:lnTo>
                  <a:pt x="3175041" y="237256"/>
                </a:lnTo>
                <a:lnTo>
                  <a:pt x="3181410" y="235198"/>
                </a:lnTo>
                <a:lnTo>
                  <a:pt x="3186828" y="233090"/>
                </a:lnTo>
                <a:lnTo>
                  <a:pt x="3191297" y="230930"/>
                </a:lnTo>
                <a:lnTo>
                  <a:pt x="3195767" y="228771"/>
                </a:lnTo>
                <a:lnTo>
                  <a:pt x="3200519" y="226508"/>
                </a:lnTo>
                <a:lnTo>
                  <a:pt x="3205553" y="224142"/>
                </a:lnTo>
                <a:lnTo>
                  <a:pt x="3205553" y="187730"/>
                </a:lnTo>
                <a:lnTo>
                  <a:pt x="3200881" y="190085"/>
                </a:lnTo>
                <a:lnTo>
                  <a:pt x="3197649" y="192929"/>
                </a:lnTo>
                <a:lnTo>
                  <a:pt x="3193543" y="196259"/>
                </a:lnTo>
                <a:lnTo>
                  <a:pt x="3189437" y="199589"/>
                </a:lnTo>
                <a:lnTo>
                  <a:pt x="3184561" y="202840"/>
                </a:lnTo>
                <a:lnTo>
                  <a:pt x="3178915" y="206015"/>
                </a:lnTo>
                <a:lnTo>
                  <a:pt x="3173063" y="209296"/>
                </a:lnTo>
                <a:lnTo>
                  <a:pt x="3166390" y="212009"/>
                </a:lnTo>
                <a:lnTo>
                  <a:pt x="3158896" y="214161"/>
                </a:lnTo>
                <a:lnTo>
                  <a:pt x="3151402" y="216312"/>
                </a:lnTo>
                <a:lnTo>
                  <a:pt x="3143242" y="217388"/>
                </a:lnTo>
                <a:lnTo>
                  <a:pt x="3131737" y="217338"/>
                </a:lnTo>
                <a:lnTo>
                  <a:pt x="3119056" y="215670"/>
                </a:lnTo>
                <a:lnTo>
                  <a:pt x="3107009" y="211635"/>
                </a:lnTo>
                <a:lnTo>
                  <a:pt x="3093795" y="203604"/>
                </a:lnTo>
                <a:lnTo>
                  <a:pt x="3084526" y="194528"/>
                </a:lnTo>
                <a:lnTo>
                  <a:pt x="3080391" y="189141"/>
                </a:lnTo>
                <a:lnTo>
                  <a:pt x="3074051" y="178333"/>
                </a:lnTo>
                <a:lnTo>
                  <a:pt x="3068975" y="165915"/>
                </a:lnTo>
                <a:lnTo>
                  <a:pt x="3065481" y="152169"/>
                </a:lnTo>
                <a:lnTo>
                  <a:pt x="3063827" y="139458"/>
                </a:lnTo>
                <a:lnTo>
                  <a:pt x="3063276" y="125484"/>
                </a:lnTo>
                <a:lnTo>
                  <a:pt x="3063290" y="123288"/>
                </a:lnTo>
                <a:lnTo>
                  <a:pt x="3064001" y="109881"/>
                </a:lnTo>
                <a:lnTo>
                  <a:pt x="3065793" y="97366"/>
                </a:lnTo>
                <a:lnTo>
                  <a:pt x="3068666" y="85745"/>
                </a:lnTo>
                <a:lnTo>
                  <a:pt x="3071367" y="77964"/>
                </a:lnTo>
                <a:lnTo>
                  <a:pt x="3076922" y="66314"/>
                </a:lnTo>
                <a:lnTo>
                  <a:pt x="3083758" y="56441"/>
                </a:lnTo>
                <a:lnTo>
                  <a:pt x="3095835" y="45142"/>
                </a:lnTo>
                <a:lnTo>
                  <a:pt x="3106698" y="38797"/>
                </a:lnTo>
                <a:lnTo>
                  <a:pt x="3121620" y="34013"/>
                </a:lnTo>
                <a:lnTo>
                  <a:pt x="3134415" y="32812"/>
                </a:lnTo>
                <a:lnTo>
                  <a:pt x="3143449" y="32812"/>
                </a:lnTo>
                <a:lnTo>
                  <a:pt x="3151404" y="33822"/>
                </a:lnTo>
                <a:lnTo>
                  <a:pt x="3158281" y="35839"/>
                </a:lnTo>
                <a:lnTo>
                  <a:pt x="3165160" y="37857"/>
                </a:lnTo>
                <a:lnTo>
                  <a:pt x="3171524" y="40429"/>
                </a:lnTo>
                <a:lnTo>
                  <a:pt x="3177373" y="43554"/>
                </a:lnTo>
                <a:lnTo>
                  <a:pt x="3183428" y="46884"/>
                </a:lnTo>
                <a:lnTo>
                  <a:pt x="3192772" y="53693"/>
                </a:lnTo>
                <a:lnTo>
                  <a:pt x="3200420" y="60049"/>
                </a:lnTo>
                <a:lnTo>
                  <a:pt x="3203088" y="62471"/>
                </a:lnTo>
                <a:lnTo>
                  <a:pt x="3205553" y="62471"/>
                </a:lnTo>
                <a:lnTo>
                  <a:pt x="3205553" y="25698"/>
                </a:lnTo>
                <a:lnTo>
                  <a:pt x="3200519" y="22928"/>
                </a:lnTo>
                <a:lnTo>
                  <a:pt x="3195407" y="20388"/>
                </a:lnTo>
                <a:lnTo>
                  <a:pt x="3190218" y="18079"/>
                </a:lnTo>
                <a:lnTo>
                  <a:pt x="3185030" y="15770"/>
                </a:lnTo>
                <a:lnTo>
                  <a:pt x="3179970" y="13846"/>
                </a:lnTo>
                <a:lnTo>
                  <a:pt x="3175041" y="12310"/>
                </a:lnTo>
                <a:lnTo>
                  <a:pt x="3169287" y="10567"/>
                </a:lnTo>
                <a:lnTo>
                  <a:pt x="3163045" y="9132"/>
                </a:lnTo>
                <a:lnTo>
                  <a:pt x="3156315" y="8003"/>
                </a:lnTo>
                <a:lnTo>
                  <a:pt x="3149586" y="6873"/>
                </a:lnTo>
                <a:lnTo>
                  <a:pt x="3142369" y="6309"/>
                </a:lnTo>
                <a:lnTo>
                  <a:pt x="3129571" y="6408"/>
                </a:lnTo>
                <a:lnTo>
                  <a:pt x="3116460" y="7649"/>
                </a:lnTo>
                <a:lnTo>
                  <a:pt x="3104134" y="10310"/>
                </a:lnTo>
                <a:lnTo>
                  <a:pt x="3092596" y="14392"/>
                </a:lnTo>
                <a:lnTo>
                  <a:pt x="3079490" y="21304"/>
                </a:lnTo>
                <a:lnTo>
                  <a:pt x="3069274" y="28856"/>
                </a:lnTo>
                <a:lnTo>
                  <a:pt x="3060078" y="37875"/>
                </a:lnTo>
                <a:lnTo>
                  <a:pt x="3057002" y="41521"/>
                </a:lnTo>
                <a:lnTo>
                  <a:pt x="3049740" y="51756"/>
                </a:lnTo>
                <a:lnTo>
                  <a:pt x="3043651" y="62961"/>
                </a:lnTo>
                <a:lnTo>
                  <a:pt x="3038735" y="75135"/>
                </a:lnTo>
                <a:lnTo>
                  <a:pt x="3035544" y="86248"/>
                </a:lnTo>
                <a:lnTo>
                  <a:pt x="3033250" y="98349"/>
                </a:lnTo>
                <a:lnTo>
                  <a:pt x="3031873" y="111377"/>
                </a:lnTo>
                <a:lnTo>
                  <a:pt x="3031415" y="125332"/>
                </a:lnTo>
                <a:close/>
              </a:path>
              <a:path w="6697889" h="303208">
                <a:moveTo>
                  <a:pt x="3373030" y="132044"/>
                </a:moveTo>
                <a:lnTo>
                  <a:pt x="3360617" y="135225"/>
                </a:lnTo>
                <a:lnTo>
                  <a:pt x="3360700" y="162858"/>
                </a:lnTo>
                <a:lnTo>
                  <a:pt x="3367039" y="159260"/>
                </a:lnTo>
                <a:lnTo>
                  <a:pt x="3374706" y="156913"/>
                </a:lnTo>
                <a:lnTo>
                  <a:pt x="3383671" y="130294"/>
                </a:lnTo>
                <a:lnTo>
                  <a:pt x="3373030" y="132044"/>
                </a:lnTo>
                <a:close/>
              </a:path>
              <a:path w="6697889" h="303208">
                <a:moveTo>
                  <a:pt x="3337426" y="69724"/>
                </a:moveTo>
                <a:lnTo>
                  <a:pt x="3332082" y="71266"/>
                </a:lnTo>
                <a:lnTo>
                  <a:pt x="3332082" y="100648"/>
                </a:lnTo>
                <a:lnTo>
                  <a:pt x="3333774" y="100648"/>
                </a:lnTo>
                <a:lnTo>
                  <a:pt x="3336727" y="99408"/>
                </a:lnTo>
                <a:lnTo>
                  <a:pt x="3348791" y="95023"/>
                </a:lnTo>
                <a:lnTo>
                  <a:pt x="3360854" y="91734"/>
                </a:lnTo>
                <a:lnTo>
                  <a:pt x="3369881" y="89684"/>
                </a:lnTo>
                <a:lnTo>
                  <a:pt x="3377728" y="88658"/>
                </a:lnTo>
                <a:lnTo>
                  <a:pt x="3390038" y="88658"/>
                </a:lnTo>
                <a:lnTo>
                  <a:pt x="3395526" y="89048"/>
                </a:lnTo>
                <a:lnTo>
                  <a:pt x="3400860" y="89827"/>
                </a:lnTo>
                <a:lnTo>
                  <a:pt x="3406193" y="90606"/>
                </a:lnTo>
                <a:lnTo>
                  <a:pt x="3410706" y="92190"/>
                </a:lnTo>
                <a:lnTo>
                  <a:pt x="3414400" y="94579"/>
                </a:lnTo>
                <a:lnTo>
                  <a:pt x="3418090" y="96864"/>
                </a:lnTo>
                <a:lnTo>
                  <a:pt x="3420962" y="100109"/>
                </a:lnTo>
                <a:lnTo>
                  <a:pt x="3423014" y="104316"/>
                </a:lnTo>
                <a:lnTo>
                  <a:pt x="3425066" y="108522"/>
                </a:lnTo>
                <a:lnTo>
                  <a:pt x="3426091" y="114054"/>
                </a:lnTo>
                <a:lnTo>
                  <a:pt x="3426092" y="126519"/>
                </a:lnTo>
                <a:lnTo>
                  <a:pt x="3421331" y="126794"/>
                </a:lnTo>
                <a:lnTo>
                  <a:pt x="3408230" y="127728"/>
                </a:lnTo>
                <a:lnTo>
                  <a:pt x="3395677" y="128895"/>
                </a:lnTo>
                <a:lnTo>
                  <a:pt x="3383671" y="130294"/>
                </a:lnTo>
                <a:lnTo>
                  <a:pt x="3374706" y="156913"/>
                </a:lnTo>
                <a:lnTo>
                  <a:pt x="3374997" y="156826"/>
                </a:lnTo>
                <a:lnTo>
                  <a:pt x="3386076" y="154295"/>
                </a:lnTo>
                <a:lnTo>
                  <a:pt x="3400093" y="152394"/>
                </a:lnTo>
                <a:lnTo>
                  <a:pt x="3400958" y="152306"/>
                </a:lnTo>
                <a:lnTo>
                  <a:pt x="3414812" y="150923"/>
                </a:lnTo>
                <a:lnTo>
                  <a:pt x="3426092" y="149868"/>
                </a:lnTo>
                <a:lnTo>
                  <a:pt x="3426092" y="197378"/>
                </a:lnTo>
                <a:lnTo>
                  <a:pt x="3419651" y="203083"/>
                </a:lnTo>
                <a:lnTo>
                  <a:pt x="3412750" y="207897"/>
                </a:lnTo>
                <a:lnTo>
                  <a:pt x="3405386" y="211820"/>
                </a:lnTo>
                <a:lnTo>
                  <a:pt x="3398024" y="215742"/>
                </a:lnTo>
                <a:lnTo>
                  <a:pt x="3389792" y="217703"/>
                </a:lnTo>
                <a:lnTo>
                  <a:pt x="3370055" y="217703"/>
                </a:lnTo>
                <a:lnTo>
                  <a:pt x="3361978" y="215202"/>
                </a:lnTo>
                <a:lnTo>
                  <a:pt x="3356455" y="210201"/>
                </a:lnTo>
                <a:lnTo>
                  <a:pt x="3350933" y="205198"/>
                </a:lnTo>
                <a:lnTo>
                  <a:pt x="3348170" y="197797"/>
                </a:lnTo>
                <a:lnTo>
                  <a:pt x="3348170" y="179318"/>
                </a:lnTo>
                <a:lnTo>
                  <a:pt x="3350677" y="172556"/>
                </a:lnTo>
                <a:lnTo>
                  <a:pt x="3355687" y="167707"/>
                </a:lnTo>
                <a:lnTo>
                  <a:pt x="3360700" y="162858"/>
                </a:lnTo>
                <a:lnTo>
                  <a:pt x="3360617" y="135225"/>
                </a:lnTo>
                <a:lnTo>
                  <a:pt x="3349556" y="139461"/>
                </a:lnTo>
                <a:lnTo>
                  <a:pt x="3343900" y="142333"/>
                </a:lnTo>
                <a:lnTo>
                  <a:pt x="3333353" y="150009"/>
                </a:lnTo>
                <a:lnTo>
                  <a:pt x="3325733" y="159410"/>
                </a:lnTo>
                <a:lnTo>
                  <a:pt x="3323148" y="164362"/>
                </a:lnTo>
                <a:lnTo>
                  <a:pt x="3319439" y="176226"/>
                </a:lnTo>
                <a:lnTo>
                  <a:pt x="3318202" y="189835"/>
                </a:lnTo>
                <a:lnTo>
                  <a:pt x="3318202" y="197539"/>
                </a:lnTo>
                <a:lnTo>
                  <a:pt x="3319585" y="204856"/>
                </a:lnTo>
                <a:lnTo>
                  <a:pt x="3322353" y="211787"/>
                </a:lnTo>
                <a:lnTo>
                  <a:pt x="3325119" y="218719"/>
                </a:lnTo>
                <a:lnTo>
                  <a:pt x="3328808" y="224547"/>
                </a:lnTo>
                <a:lnTo>
                  <a:pt x="3333418" y="229269"/>
                </a:lnTo>
                <a:lnTo>
                  <a:pt x="3338233" y="234097"/>
                </a:lnTo>
                <a:lnTo>
                  <a:pt x="3343816" y="237846"/>
                </a:lnTo>
                <a:lnTo>
                  <a:pt x="3350168" y="240517"/>
                </a:lnTo>
                <a:lnTo>
                  <a:pt x="3356519" y="243187"/>
                </a:lnTo>
                <a:lnTo>
                  <a:pt x="3363231" y="244523"/>
                </a:lnTo>
                <a:lnTo>
                  <a:pt x="3378909" y="244523"/>
                </a:lnTo>
                <a:lnTo>
                  <a:pt x="3385596" y="243804"/>
                </a:lnTo>
                <a:lnTo>
                  <a:pt x="3390361" y="242365"/>
                </a:lnTo>
                <a:lnTo>
                  <a:pt x="3395125" y="240927"/>
                </a:lnTo>
                <a:lnTo>
                  <a:pt x="3400069" y="238873"/>
                </a:lnTo>
                <a:lnTo>
                  <a:pt x="3405192" y="236200"/>
                </a:lnTo>
                <a:lnTo>
                  <a:pt x="3408879" y="234354"/>
                </a:lnTo>
                <a:lnTo>
                  <a:pt x="3412695" y="231863"/>
                </a:lnTo>
                <a:lnTo>
                  <a:pt x="3416641" y="228729"/>
                </a:lnTo>
                <a:lnTo>
                  <a:pt x="3420584" y="225596"/>
                </a:lnTo>
                <a:lnTo>
                  <a:pt x="3423735" y="223156"/>
                </a:lnTo>
                <a:lnTo>
                  <a:pt x="3426092" y="221411"/>
                </a:lnTo>
                <a:lnTo>
                  <a:pt x="3426092" y="239789"/>
                </a:lnTo>
                <a:lnTo>
                  <a:pt x="3455116" y="239789"/>
                </a:lnTo>
                <a:lnTo>
                  <a:pt x="3455080" y="119213"/>
                </a:lnTo>
                <a:lnTo>
                  <a:pt x="3453748" y="105859"/>
                </a:lnTo>
                <a:lnTo>
                  <a:pt x="3450489" y="94560"/>
                </a:lnTo>
                <a:lnTo>
                  <a:pt x="3447404" y="87055"/>
                </a:lnTo>
                <a:lnTo>
                  <a:pt x="3442728" y="80942"/>
                </a:lnTo>
                <a:lnTo>
                  <a:pt x="3436458" y="76215"/>
                </a:lnTo>
                <a:lnTo>
                  <a:pt x="3429984" y="71384"/>
                </a:lnTo>
                <a:lnTo>
                  <a:pt x="3422688" y="68044"/>
                </a:lnTo>
                <a:lnTo>
                  <a:pt x="3414567" y="66193"/>
                </a:lnTo>
                <a:lnTo>
                  <a:pt x="3398657" y="63913"/>
                </a:lnTo>
                <a:lnTo>
                  <a:pt x="3384657" y="63417"/>
                </a:lnTo>
                <a:lnTo>
                  <a:pt x="3380380" y="63476"/>
                </a:lnTo>
                <a:lnTo>
                  <a:pt x="3367772" y="64325"/>
                </a:lnTo>
                <a:lnTo>
                  <a:pt x="3355052" y="66186"/>
                </a:lnTo>
                <a:lnTo>
                  <a:pt x="3345082" y="68031"/>
                </a:lnTo>
                <a:lnTo>
                  <a:pt x="3337426" y="69724"/>
                </a:lnTo>
                <a:close/>
              </a:path>
              <a:path w="6697889" h="303208">
                <a:moveTo>
                  <a:pt x="3526439" y="106582"/>
                </a:moveTo>
                <a:lnTo>
                  <a:pt x="3526932" y="105944"/>
                </a:lnTo>
                <a:lnTo>
                  <a:pt x="3536385" y="97042"/>
                </a:lnTo>
                <a:lnTo>
                  <a:pt x="3547919" y="91701"/>
                </a:lnTo>
                <a:lnTo>
                  <a:pt x="3561535" y="89921"/>
                </a:lnTo>
                <a:lnTo>
                  <a:pt x="3556754" y="63102"/>
                </a:lnTo>
                <a:lnTo>
                  <a:pt x="3553324" y="63190"/>
                </a:lnTo>
                <a:lnTo>
                  <a:pt x="3540752" y="65095"/>
                </a:lnTo>
                <a:lnTo>
                  <a:pt x="3528695" y="69489"/>
                </a:lnTo>
                <a:lnTo>
                  <a:pt x="3526439" y="106582"/>
                </a:lnTo>
                <a:close/>
              </a:path>
              <a:path w="6697889" h="303208">
                <a:moveTo>
                  <a:pt x="3700809" y="106582"/>
                </a:moveTo>
                <a:lnTo>
                  <a:pt x="3701302" y="105944"/>
                </a:lnTo>
                <a:lnTo>
                  <a:pt x="3710755" y="97042"/>
                </a:lnTo>
                <a:lnTo>
                  <a:pt x="3722289" y="91701"/>
                </a:lnTo>
                <a:lnTo>
                  <a:pt x="3735905" y="89921"/>
                </a:lnTo>
                <a:lnTo>
                  <a:pt x="3731124" y="63102"/>
                </a:lnTo>
                <a:lnTo>
                  <a:pt x="3727694" y="63190"/>
                </a:lnTo>
                <a:lnTo>
                  <a:pt x="3715122" y="65095"/>
                </a:lnTo>
                <a:lnTo>
                  <a:pt x="3703064" y="69489"/>
                </a:lnTo>
                <a:lnTo>
                  <a:pt x="3700809" y="106582"/>
                </a:lnTo>
                <a:close/>
              </a:path>
              <a:path w="6697889" h="303208">
                <a:moveTo>
                  <a:pt x="3844519" y="67834"/>
                </a:moveTo>
                <a:lnTo>
                  <a:pt x="3844519" y="239789"/>
                </a:lnTo>
                <a:lnTo>
                  <a:pt x="3873543" y="239789"/>
                </a:lnTo>
                <a:lnTo>
                  <a:pt x="3873543" y="117937"/>
                </a:lnTo>
                <a:lnTo>
                  <a:pt x="3874424" y="117094"/>
                </a:lnTo>
                <a:lnTo>
                  <a:pt x="3884623" y="108860"/>
                </a:lnTo>
                <a:lnTo>
                  <a:pt x="3895387" y="102878"/>
                </a:lnTo>
                <a:lnTo>
                  <a:pt x="3903078" y="99498"/>
                </a:lnTo>
                <a:lnTo>
                  <a:pt x="3910821" y="97809"/>
                </a:lnTo>
                <a:lnTo>
                  <a:pt x="3924898" y="97878"/>
                </a:lnTo>
                <a:lnTo>
                  <a:pt x="3927308" y="98018"/>
                </a:lnTo>
                <a:lnTo>
                  <a:pt x="3932000" y="98508"/>
                </a:lnTo>
                <a:lnTo>
                  <a:pt x="3935690" y="99071"/>
                </a:lnTo>
                <a:lnTo>
                  <a:pt x="3935690" y="68761"/>
                </a:lnTo>
                <a:lnTo>
                  <a:pt x="3933844" y="68452"/>
                </a:lnTo>
                <a:lnTo>
                  <a:pt x="3930689" y="68066"/>
                </a:lnTo>
                <a:lnTo>
                  <a:pt x="3926972" y="67834"/>
                </a:lnTo>
                <a:lnTo>
                  <a:pt x="3916613" y="67834"/>
                </a:lnTo>
                <a:lnTo>
                  <a:pt x="3909000" y="69758"/>
                </a:lnTo>
                <a:lnTo>
                  <a:pt x="3901154" y="73607"/>
                </a:lnTo>
                <a:lnTo>
                  <a:pt x="3894959" y="77043"/>
                </a:lnTo>
                <a:lnTo>
                  <a:pt x="3884821" y="84064"/>
                </a:lnTo>
                <a:lnTo>
                  <a:pt x="3873543" y="93386"/>
                </a:lnTo>
                <a:lnTo>
                  <a:pt x="3873543" y="67834"/>
                </a:lnTo>
                <a:lnTo>
                  <a:pt x="3844519" y="67834"/>
                </a:lnTo>
                <a:close/>
              </a:path>
              <a:path w="6697889" h="303208">
                <a:moveTo>
                  <a:pt x="4004575" y="90539"/>
                </a:moveTo>
                <a:lnTo>
                  <a:pt x="4009993" y="88234"/>
                </a:lnTo>
                <a:lnTo>
                  <a:pt x="4016570" y="87081"/>
                </a:lnTo>
                <a:lnTo>
                  <a:pt x="4032153" y="87081"/>
                </a:lnTo>
                <a:lnTo>
                  <a:pt x="4038733" y="88207"/>
                </a:lnTo>
                <a:lnTo>
                  <a:pt x="4044048" y="90463"/>
                </a:lnTo>
                <a:lnTo>
                  <a:pt x="4049363" y="92717"/>
                </a:lnTo>
                <a:lnTo>
                  <a:pt x="4053724" y="95995"/>
                </a:lnTo>
                <a:lnTo>
                  <a:pt x="4057128" y="100298"/>
                </a:lnTo>
                <a:lnTo>
                  <a:pt x="4060224" y="104193"/>
                </a:lnTo>
                <a:lnTo>
                  <a:pt x="4062596" y="108957"/>
                </a:lnTo>
                <a:lnTo>
                  <a:pt x="4064248" y="114593"/>
                </a:lnTo>
                <a:lnTo>
                  <a:pt x="4065899" y="120228"/>
                </a:lnTo>
                <a:lnTo>
                  <a:pt x="4066828" y="126937"/>
                </a:lnTo>
                <a:lnTo>
                  <a:pt x="4067036" y="134724"/>
                </a:lnTo>
                <a:lnTo>
                  <a:pt x="3975549" y="134724"/>
                </a:lnTo>
                <a:lnTo>
                  <a:pt x="3968984" y="220440"/>
                </a:lnTo>
                <a:lnTo>
                  <a:pt x="3972112" y="223430"/>
                </a:lnTo>
                <a:lnTo>
                  <a:pt x="3981715" y="230683"/>
                </a:lnTo>
                <a:lnTo>
                  <a:pt x="3992603" y="236324"/>
                </a:lnTo>
                <a:lnTo>
                  <a:pt x="4004777" y="240353"/>
                </a:lnTo>
                <a:lnTo>
                  <a:pt x="4018236" y="242770"/>
                </a:lnTo>
                <a:lnTo>
                  <a:pt x="4032980" y="243575"/>
                </a:lnTo>
                <a:lnTo>
                  <a:pt x="4039979" y="243577"/>
                </a:lnTo>
                <a:lnTo>
                  <a:pt x="4045769" y="243165"/>
                </a:lnTo>
                <a:lnTo>
                  <a:pt x="4050351" y="242343"/>
                </a:lnTo>
                <a:lnTo>
                  <a:pt x="4054930" y="241522"/>
                </a:lnTo>
                <a:lnTo>
                  <a:pt x="4060051" y="240341"/>
                </a:lnTo>
                <a:lnTo>
                  <a:pt x="4065709" y="238799"/>
                </a:lnTo>
                <a:lnTo>
                  <a:pt x="4069725" y="237671"/>
                </a:lnTo>
                <a:lnTo>
                  <a:pt x="4074255" y="236105"/>
                </a:lnTo>
                <a:lnTo>
                  <a:pt x="4079297" y="234102"/>
                </a:lnTo>
                <a:lnTo>
                  <a:pt x="4084340" y="232100"/>
                </a:lnTo>
                <a:lnTo>
                  <a:pt x="4088560" y="230431"/>
                </a:lnTo>
                <a:lnTo>
                  <a:pt x="4091957" y="229096"/>
                </a:lnTo>
                <a:lnTo>
                  <a:pt x="4091957" y="197511"/>
                </a:lnTo>
                <a:lnTo>
                  <a:pt x="4087888" y="199463"/>
                </a:lnTo>
                <a:lnTo>
                  <a:pt x="4084899" y="201545"/>
                </a:lnTo>
                <a:lnTo>
                  <a:pt x="4081291" y="203757"/>
                </a:lnTo>
                <a:lnTo>
                  <a:pt x="4077682" y="205968"/>
                </a:lnTo>
                <a:lnTo>
                  <a:pt x="4073251" y="208258"/>
                </a:lnTo>
                <a:lnTo>
                  <a:pt x="4067996" y="210624"/>
                </a:lnTo>
                <a:lnTo>
                  <a:pt x="4063047" y="212886"/>
                </a:lnTo>
                <a:lnTo>
                  <a:pt x="4057507" y="214735"/>
                </a:lnTo>
                <a:lnTo>
                  <a:pt x="4051376" y="216175"/>
                </a:lnTo>
                <a:lnTo>
                  <a:pt x="4045244" y="217615"/>
                </a:lnTo>
                <a:lnTo>
                  <a:pt x="4038983" y="218335"/>
                </a:lnTo>
                <a:lnTo>
                  <a:pt x="4032595" y="218335"/>
                </a:lnTo>
                <a:lnTo>
                  <a:pt x="4024876" y="217984"/>
                </a:lnTo>
                <a:lnTo>
                  <a:pt x="4011619" y="215376"/>
                </a:lnTo>
                <a:lnTo>
                  <a:pt x="4000226" y="210225"/>
                </a:lnTo>
                <a:lnTo>
                  <a:pt x="3990699" y="202531"/>
                </a:lnTo>
                <a:lnTo>
                  <a:pt x="3985028" y="195309"/>
                </a:lnTo>
                <a:lnTo>
                  <a:pt x="3979762" y="184439"/>
                </a:lnTo>
                <a:lnTo>
                  <a:pt x="3976602" y="171605"/>
                </a:lnTo>
                <a:lnTo>
                  <a:pt x="3975549" y="156809"/>
                </a:lnTo>
                <a:lnTo>
                  <a:pt x="4095112" y="156809"/>
                </a:lnTo>
                <a:lnTo>
                  <a:pt x="4095112" y="141113"/>
                </a:lnTo>
                <a:lnTo>
                  <a:pt x="4094729" y="130129"/>
                </a:lnTo>
                <a:lnTo>
                  <a:pt x="4093095" y="117365"/>
                </a:lnTo>
                <a:lnTo>
                  <a:pt x="4090175" y="106263"/>
                </a:lnTo>
                <a:lnTo>
                  <a:pt x="4083499" y="92034"/>
                </a:lnTo>
                <a:lnTo>
                  <a:pt x="4075977" y="82180"/>
                </a:lnTo>
                <a:lnTo>
                  <a:pt x="4065701" y="73478"/>
                </a:lnTo>
                <a:lnTo>
                  <a:pt x="4054377" y="67718"/>
                </a:lnTo>
                <a:lnTo>
                  <a:pt x="4039434" y="64001"/>
                </a:lnTo>
                <a:lnTo>
                  <a:pt x="4025985" y="63102"/>
                </a:lnTo>
                <a:lnTo>
                  <a:pt x="4012840" y="64011"/>
                </a:lnTo>
                <a:lnTo>
                  <a:pt x="4000035" y="66946"/>
                </a:lnTo>
                <a:lnTo>
                  <a:pt x="3988339" y="71911"/>
                </a:lnTo>
                <a:lnTo>
                  <a:pt x="3989790" y="100604"/>
                </a:lnTo>
                <a:lnTo>
                  <a:pt x="3994230" y="96199"/>
                </a:lnTo>
                <a:lnTo>
                  <a:pt x="3999158" y="92845"/>
                </a:lnTo>
                <a:lnTo>
                  <a:pt x="4004575" y="90539"/>
                </a:lnTo>
                <a:close/>
              </a:path>
              <a:path w="6697889" h="303208">
                <a:moveTo>
                  <a:pt x="3946211" y="154724"/>
                </a:moveTo>
                <a:lnTo>
                  <a:pt x="3946383" y="161985"/>
                </a:lnTo>
                <a:lnTo>
                  <a:pt x="3947866" y="176269"/>
                </a:lnTo>
                <a:lnTo>
                  <a:pt x="3950867" y="189257"/>
                </a:lnTo>
                <a:lnTo>
                  <a:pt x="3955388" y="200948"/>
                </a:lnTo>
                <a:lnTo>
                  <a:pt x="3961427" y="211342"/>
                </a:lnTo>
                <a:lnTo>
                  <a:pt x="3968984" y="220440"/>
                </a:lnTo>
                <a:lnTo>
                  <a:pt x="3975549" y="134724"/>
                </a:lnTo>
                <a:lnTo>
                  <a:pt x="3976168" y="127450"/>
                </a:lnTo>
                <a:lnTo>
                  <a:pt x="3977612" y="121072"/>
                </a:lnTo>
                <a:lnTo>
                  <a:pt x="3979882" y="115590"/>
                </a:lnTo>
                <a:lnTo>
                  <a:pt x="3982153" y="110109"/>
                </a:lnTo>
                <a:lnTo>
                  <a:pt x="3985455" y="105112"/>
                </a:lnTo>
                <a:lnTo>
                  <a:pt x="3989790" y="100604"/>
                </a:lnTo>
                <a:lnTo>
                  <a:pt x="3988339" y="71911"/>
                </a:lnTo>
                <a:lnTo>
                  <a:pt x="3977753" y="78906"/>
                </a:lnTo>
                <a:lnTo>
                  <a:pt x="3968277" y="87929"/>
                </a:lnTo>
                <a:lnTo>
                  <a:pt x="3964192" y="92923"/>
                </a:lnTo>
                <a:lnTo>
                  <a:pt x="3957719" y="103048"/>
                </a:lnTo>
                <a:lnTo>
                  <a:pt x="3952684" y="114291"/>
                </a:lnTo>
                <a:lnTo>
                  <a:pt x="3949088" y="126651"/>
                </a:lnTo>
                <a:lnTo>
                  <a:pt x="3946930" y="140129"/>
                </a:lnTo>
                <a:lnTo>
                  <a:pt x="3946211" y="154724"/>
                </a:lnTo>
                <a:close/>
              </a:path>
              <a:path w="6697889" h="303208">
                <a:moveTo>
                  <a:pt x="4230827" y="217496"/>
                </a:moveTo>
                <a:lnTo>
                  <a:pt x="4233750" y="210880"/>
                </a:lnTo>
                <a:lnTo>
                  <a:pt x="4236673" y="204265"/>
                </a:lnTo>
                <a:lnTo>
                  <a:pt x="4238134" y="197265"/>
                </a:lnTo>
                <a:lnTo>
                  <a:pt x="4238134" y="189880"/>
                </a:lnTo>
                <a:lnTo>
                  <a:pt x="4237758" y="182652"/>
                </a:lnTo>
                <a:lnTo>
                  <a:pt x="4234683" y="169900"/>
                </a:lnTo>
                <a:lnTo>
                  <a:pt x="4228510" y="159722"/>
                </a:lnTo>
                <a:lnTo>
                  <a:pt x="4223686" y="155045"/>
                </a:lnTo>
                <a:lnTo>
                  <a:pt x="4213158" y="148515"/>
                </a:lnTo>
                <a:lnTo>
                  <a:pt x="4199790" y="143878"/>
                </a:lnTo>
                <a:lnTo>
                  <a:pt x="4193938" y="142443"/>
                </a:lnTo>
                <a:lnTo>
                  <a:pt x="4188368" y="141185"/>
                </a:lnTo>
                <a:lnTo>
                  <a:pt x="4183081" y="140107"/>
                </a:lnTo>
                <a:lnTo>
                  <a:pt x="4177794" y="139029"/>
                </a:lnTo>
                <a:lnTo>
                  <a:pt x="4172993" y="137925"/>
                </a:lnTo>
                <a:lnTo>
                  <a:pt x="4168683" y="136799"/>
                </a:lnTo>
                <a:lnTo>
                  <a:pt x="4160198" y="134534"/>
                </a:lnTo>
                <a:lnTo>
                  <a:pt x="4154036" y="131627"/>
                </a:lnTo>
                <a:lnTo>
                  <a:pt x="4150198" y="128078"/>
                </a:lnTo>
                <a:lnTo>
                  <a:pt x="4146360" y="124528"/>
                </a:lnTo>
                <a:lnTo>
                  <a:pt x="4144441" y="119151"/>
                </a:lnTo>
                <a:lnTo>
                  <a:pt x="4144441" y="103816"/>
                </a:lnTo>
                <a:lnTo>
                  <a:pt x="4147712" y="97744"/>
                </a:lnTo>
                <a:lnTo>
                  <a:pt x="4154252" y="93731"/>
                </a:lnTo>
                <a:lnTo>
                  <a:pt x="4160794" y="89719"/>
                </a:lnTo>
                <a:lnTo>
                  <a:pt x="4168816" y="87712"/>
                </a:lnTo>
                <a:lnTo>
                  <a:pt x="4180747" y="87752"/>
                </a:lnTo>
                <a:lnTo>
                  <a:pt x="4193266" y="89240"/>
                </a:lnTo>
                <a:lnTo>
                  <a:pt x="4205688" y="92876"/>
                </a:lnTo>
                <a:lnTo>
                  <a:pt x="4208484" y="93991"/>
                </a:lnTo>
                <a:lnTo>
                  <a:pt x="4219896" y="99721"/>
                </a:lnTo>
                <a:lnTo>
                  <a:pt x="4230292" y="106959"/>
                </a:lnTo>
                <a:lnTo>
                  <a:pt x="4231826" y="106959"/>
                </a:lnTo>
                <a:lnTo>
                  <a:pt x="4231826" y="75924"/>
                </a:lnTo>
                <a:lnTo>
                  <a:pt x="4231420" y="75703"/>
                </a:lnTo>
                <a:lnTo>
                  <a:pt x="4220563" y="70893"/>
                </a:lnTo>
                <a:lnTo>
                  <a:pt x="4207490" y="66969"/>
                </a:lnTo>
                <a:lnTo>
                  <a:pt x="4191259" y="64097"/>
                </a:lnTo>
                <a:lnTo>
                  <a:pt x="4178693" y="63417"/>
                </a:lnTo>
                <a:lnTo>
                  <a:pt x="4166398" y="64130"/>
                </a:lnTo>
                <a:lnTo>
                  <a:pt x="4153384" y="66795"/>
                </a:lnTo>
                <a:lnTo>
                  <a:pt x="4141928" y="71432"/>
                </a:lnTo>
                <a:lnTo>
                  <a:pt x="4132030" y="78042"/>
                </a:lnTo>
                <a:lnTo>
                  <a:pt x="4129100" y="80659"/>
                </a:lnTo>
                <a:lnTo>
                  <a:pt x="4120973" y="90813"/>
                </a:lnTo>
                <a:lnTo>
                  <a:pt x="4116097" y="102564"/>
                </a:lnTo>
                <a:lnTo>
                  <a:pt x="4114472" y="115911"/>
                </a:lnTo>
                <a:lnTo>
                  <a:pt x="4114698" y="121180"/>
                </a:lnTo>
                <a:lnTo>
                  <a:pt x="4117472" y="133862"/>
                </a:lnTo>
                <a:lnTo>
                  <a:pt x="4123401" y="144776"/>
                </a:lnTo>
                <a:lnTo>
                  <a:pt x="4128414" y="150239"/>
                </a:lnTo>
                <a:lnTo>
                  <a:pt x="4138688" y="157209"/>
                </a:lnTo>
                <a:lnTo>
                  <a:pt x="4152037" y="162399"/>
                </a:lnTo>
                <a:lnTo>
                  <a:pt x="4157074" y="163800"/>
                </a:lnTo>
                <a:lnTo>
                  <a:pt x="4162574" y="165101"/>
                </a:lnTo>
                <a:lnTo>
                  <a:pt x="4168540" y="166302"/>
                </a:lnTo>
                <a:lnTo>
                  <a:pt x="4174503" y="167504"/>
                </a:lnTo>
                <a:lnTo>
                  <a:pt x="4179337" y="168554"/>
                </a:lnTo>
                <a:lnTo>
                  <a:pt x="4183037" y="169454"/>
                </a:lnTo>
                <a:lnTo>
                  <a:pt x="4192422" y="171828"/>
                </a:lnTo>
                <a:lnTo>
                  <a:pt x="4198956" y="174767"/>
                </a:lnTo>
                <a:lnTo>
                  <a:pt x="4202640" y="178274"/>
                </a:lnTo>
                <a:lnTo>
                  <a:pt x="4206323" y="181781"/>
                </a:lnTo>
                <a:lnTo>
                  <a:pt x="4208165" y="186990"/>
                </a:lnTo>
                <a:lnTo>
                  <a:pt x="4208165" y="199269"/>
                </a:lnTo>
                <a:lnTo>
                  <a:pt x="4207374" y="203293"/>
                </a:lnTo>
                <a:lnTo>
                  <a:pt x="4205792" y="205976"/>
                </a:lnTo>
                <a:lnTo>
                  <a:pt x="4204210" y="208658"/>
                </a:lnTo>
                <a:lnTo>
                  <a:pt x="4201632" y="211184"/>
                </a:lnTo>
                <a:lnTo>
                  <a:pt x="4198061" y="213558"/>
                </a:lnTo>
                <a:lnTo>
                  <a:pt x="4195508" y="215207"/>
                </a:lnTo>
                <a:lnTo>
                  <a:pt x="4191627" y="216574"/>
                </a:lnTo>
                <a:lnTo>
                  <a:pt x="4186420" y="217657"/>
                </a:lnTo>
                <a:lnTo>
                  <a:pt x="4181214" y="218739"/>
                </a:lnTo>
                <a:lnTo>
                  <a:pt x="4176314" y="219282"/>
                </a:lnTo>
                <a:lnTo>
                  <a:pt x="4165395" y="219282"/>
                </a:lnTo>
                <a:lnTo>
                  <a:pt x="4159295" y="218400"/>
                </a:lnTo>
                <a:lnTo>
                  <a:pt x="4153424" y="216636"/>
                </a:lnTo>
                <a:lnTo>
                  <a:pt x="4147554" y="214873"/>
                </a:lnTo>
                <a:lnTo>
                  <a:pt x="4142169" y="212851"/>
                </a:lnTo>
                <a:lnTo>
                  <a:pt x="4137270" y="210571"/>
                </a:lnTo>
                <a:lnTo>
                  <a:pt x="4131755" y="207977"/>
                </a:lnTo>
                <a:lnTo>
                  <a:pt x="4127339" y="205488"/>
                </a:lnTo>
                <a:lnTo>
                  <a:pt x="4124022" y="203102"/>
                </a:lnTo>
                <a:lnTo>
                  <a:pt x="4120705" y="200715"/>
                </a:lnTo>
                <a:lnTo>
                  <a:pt x="4117821" y="198536"/>
                </a:lnTo>
                <a:lnTo>
                  <a:pt x="4113841" y="196564"/>
                </a:lnTo>
                <a:lnTo>
                  <a:pt x="4113841" y="229087"/>
                </a:lnTo>
                <a:lnTo>
                  <a:pt x="4114832" y="229607"/>
                </a:lnTo>
                <a:lnTo>
                  <a:pt x="4125594" y="234418"/>
                </a:lnTo>
                <a:lnTo>
                  <a:pt x="4138683" y="238951"/>
                </a:lnTo>
                <a:lnTo>
                  <a:pt x="4145386" y="240761"/>
                </a:lnTo>
                <a:lnTo>
                  <a:pt x="4157810" y="242872"/>
                </a:lnTo>
                <a:lnTo>
                  <a:pt x="4170911" y="243575"/>
                </a:lnTo>
                <a:lnTo>
                  <a:pt x="4175598" y="243501"/>
                </a:lnTo>
                <a:lnTo>
                  <a:pt x="4188934" y="242283"/>
                </a:lnTo>
                <a:lnTo>
                  <a:pt x="4200062" y="239575"/>
                </a:lnTo>
                <a:lnTo>
                  <a:pt x="4207804" y="236908"/>
                </a:lnTo>
                <a:lnTo>
                  <a:pt x="4214752" y="233011"/>
                </a:lnTo>
                <a:lnTo>
                  <a:pt x="4220908" y="227883"/>
                </a:lnTo>
                <a:lnTo>
                  <a:pt x="4226547" y="223164"/>
                </a:lnTo>
                <a:lnTo>
                  <a:pt x="4230827" y="217496"/>
                </a:lnTo>
                <a:close/>
              </a:path>
              <a:path w="6697889" h="303208">
                <a:moveTo>
                  <a:pt x="4371618" y="217496"/>
                </a:moveTo>
                <a:lnTo>
                  <a:pt x="4374540" y="210880"/>
                </a:lnTo>
                <a:lnTo>
                  <a:pt x="4377463" y="204265"/>
                </a:lnTo>
                <a:lnTo>
                  <a:pt x="4378924" y="197265"/>
                </a:lnTo>
                <a:lnTo>
                  <a:pt x="4378924" y="189880"/>
                </a:lnTo>
                <a:lnTo>
                  <a:pt x="4378548" y="182652"/>
                </a:lnTo>
                <a:lnTo>
                  <a:pt x="4375473" y="169900"/>
                </a:lnTo>
                <a:lnTo>
                  <a:pt x="4369301" y="159722"/>
                </a:lnTo>
                <a:lnTo>
                  <a:pt x="4364475" y="155044"/>
                </a:lnTo>
                <a:lnTo>
                  <a:pt x="4353947" y="148515"/>
                </a:lnTo>
                <a:lnTo>
                  <a:pt x="4340580" y="143878"/>
                </a:lnTo>
                <a:lnTo>
                  <a:pt x="4334728" y="142443"/>
                </a:lnTo>
                <a:lnTo>
                  <a:pt x="4329158" y="141185"/>
                </a:lnTo>
                <a:lnTo>
                  <a:pt x="4323871" y="140107"/>
                </a:lnTo>
                <a:lnTo>
                  <a:pt x="4318584" y="139029"/>
                </a:lnTo>
                <a:lnTo>
                  <a:pt x="4313784" y="137925"/>
                </a:lnTo>
                <a:lnTo>
                  <a:pt x="4309473" y="136799"/>
                </a:lnTo>
                <a:lnTo>
                  <a:pt x="4300988" y="134534"/>
                </a:lnTo>
                <a:lnTo>
                  <a:pt x="4294826" y="131627"/>
                </a:lnTo>
                <a:lnTo>
                  <a:pt x="4290988" y="128078"/>
                </a:lnTo>
                <a:lnTo>
                  <a:pt x="4287150" y="124528"/>
                </a:lnTo>
                <a:lnTo>
                  <a:pt x="4285231" y="119151"/>
                </a:lnTo>
                <a:lnTo>
                  <a:pt x="4285231" y="103816"/>
                </a:lnTo>
                <a:lnTo>
                  <a:pt x="4288501" y="97744"/>
                </a:lnTo>
                <a:lnTo>
                  <a:pt x="4295043" y="93731"/>
                </a:lnTo>
                <a:lnTo>
                  <a:pt x="4301583" y="89719"/>
                </a:lnTo>
                <a:lnTo>
                  <a:pt x="4309606" y="87712"/>
                </a:lnTo>
                <a:lnTo>
                  <a:pt x="4321537" y="87752"/>
                </a:lnTo>
                <a:lnTo>
                  <a:pt x="4334056" y="89240"/>
                </a:lnTo>
                <a:lnTo>
                  <a:pt x="4346478" y="92876"/>
                </a:lnTo>
                <a:lnTo>
                  <a:pt x="4349273" y="93991"/>
                </a:lnTo>
                <a:lnTo>
                  <a:pt x="4360686" y="99721"/>
                </a:lnTo>
                <a:lnTo>
                  <a:pt x="4371082" y="106959"/>
                </a:lnTo>
                <a:lnTo>
                  <a:pt x="4372616" y="106959"/>
                </a:lnTo>
                <a:lnTo>
                  <a:pt x="4372616" y="75924"/>
                </a:lnTo>
                <a:lnTo>
                  <a:pt x="4372210" y="75703"/>
                </a:lnTo>
                <a:lnTo>
                  <a:pt x="4361353" y="70893"/>
                </a:lnTo>
                <a:lnTo>
                  <a:pt x="4348280" y="66969"/>
                </a:lnTo>
                <a:lnTo>
                  <a:pt x="4332050" y="64097"/>
                </a:lnTo>
                <a:lnTo>
                  <a:pt x="4319484" y="63417"/>
                </a:lnTo>
                <a:lnTo>
                  <a:pt x="4307188" y="64131"/>
                </a:lnTo>
                <a:lnTo>
                  <a:pt x="4294174" y="66795"/>
                </a:lnTo>
                <a:lnTo>
                  <a:pt x="4282717" y="71432"/>
                </a:lnTo>
                <a:lnTo>
                  <a:pt x="4272819" y="78042"/>
                </a:lnTo>
                <a:lnTo>
                  <a:pt x="4269890" y="80659"/>
                </a:lnTo>
                <a:lnTo>
                  <a:pt x="4261763" y="90813"/>
                </a:lnTo>
                <a:lnTo>
                  <a:pt x="4256887" y="102564"/>
                </a:lnTo>
                <a:lnTo>
                  <a:pt x="4255262" y="115911"/>
                </a:lnTo>
                <a:lnTo>
                  <a:pt x="4255488" y="121180"/>
                </a:lnTo>
                <a:lnTo>
                  <a:pt x="4258262" y="133862"/>
                </a:lnTo>
                <a:lnTo>
                  <a:pt x="4264191" y="144776"/>
                </a:lnTo>
                <a:lnTo>
                  <a:pt x="4269204" y="150239"/>
                </a:lnTo>
                <a:lnTo>
                  <a:pt x="4279478" y="157209"/>
                </a:lnTo>
                <a:lnTo>
                  <a:pt x="4292827" y="162399"/>
                </a:lnTo>
                <a:lnTo>
                  <a:pt x="4297864" y="163800"/>
                </a:lnTo>
                <a:lnTo>
                  <a:pt x="4303365" y="165101"/>
                </a:lnTo>
                <a:lnTo>
                  <a:pt x="4309329" y="166302"/>
                </a:lnTo>
                <a:lnTo>
                  <a:pt x="4315294" y="167504"/>
                </a:lnTo>
                <a:lnTo>
                  <a:pt x="4320127" y="168554"/>
                </a:lnTo>
                <a:lnTo>
                  <a:pt x="4323826" y="169454"/>
                </a:lnTo>
                <a:lnTo>
                  <a:pt x="4333212" y="171828"/>
                </a:lnTo>
                <a:lnTo>
                  <a:pt x="4339746" y="174767"/>
                </a:lnTo>
                <a:lnTo>
                  <a:pt x="4343430" y="178274"/>
                </a:lnTo>
                <a:lnTo>
                  <a:pt x="4347114" y="181781"/>
                </a:lnTo>
                <a:lnTo>
                  <a:pt x="4348956" y="186990"/>
                </a:lnTo>
                <a:lnTo>
                  <a:pt x="4348956" y="199269"/>
                </a:lnTo>
                <a:lnTo>
                  <a:pt x="4348165" y="203293"/>
                </a:lnTo>
                <a:lnTo>
                  <a:pt x="4346582" y="205976"/>
                </a:lnTo>
                <a:lnTo>
                  <a:pt x="4345000" y="208658"/>
                </a:lnTo>
                <a:lnTo>
                  <a:pt x="4342423" y="211184"/>
                </a:lnTo>
                <a:lnTo>
                  <a:pt x="4338850" y="213558"/>
                </a:lnTo>
                <a:lnTo>
                  <a:pt x="4336298" y="215207"/>
                </a:lnTo>
                <a:lnTo>
                  <a:pt x="4332418" y="216574"/>
                </a:lnTo>
                <a:lnTo>
                  <a:pt x="4327211" y="217657"/>
                </a:lnTo>
                <a:lnTo>
                  <a:pt x="4322004" y="218739"/>
                </a:lnTo>
                <a:lnTo>
                  <a:pt x="4317105" y="219282"/>
                </a:lnTo>
                <a:lnTo>
                  <a:pt x="4306185" y="219282"/>
                </a:lnTo>
                <a:lnTo>
                  <a:pt x="4300085" y="218400"/>
                </a:lnTo>
                <a:lnTo>
                  <a:pt x="4294214" y="216636"/>
                </a:lnTo>
                <a:lnTo>
                  <a:pt x="4288344" y="214873"/>
                </a:lnTo>
                <a:lnTo>
                  <a:pt x="4282959" y="212851"/>
                </a:lnTo>
                <a:lnTo>
                  <a:pt x="4278059" y="210571"/>
                </a:lnTo>
                <a:lnTo>
                  <a:pt x="4272545" y="207977"/>
                </a:lnTo>
                <a:lnTo>
                  <a:pt x="4268129" y="205488"/>
                </a:lnTo>
                <a:lnTo>
                  <a:pt x="4264812" y="203102"/>
                </a:lnTo>
                <a:lnTo>
                  <a:pt x="4261495" y="200715"/>
                </a:lnTo>
                <a:lnTo>
                  <a:pt x="4258612" y="198536"/>
                </a:lnTo>
                <a:lnTo>
                  <a:pt x="4254630" y="196564"/>
                </a:lnTo>
                <a:lnTo>
                  <a:pt x="4254630" y="229087"/>
                </a:lnTo>
                <a:lnTo>
                  <a:pt x="4266384" y="234419"/>
                </a:lnTo>
                <a:lnTo>
                  <a:pt x="4279474" y="238951"/>
                </a:lnTo>
                <a:lnTo>
                  <a:pt x="4286176" y="240761"/>
                </a:lnTo>
                <a:lnTo>
                  <a:pt x="4298599" y="242872"/>
                </a:lnTo>
                <a:lnTo>
                  <a:pt x="4311700" y="243575"/>
                </a:lnTo>
                <a:lnTo>
                  <a:pt x="4316388" y="243501"/>
                </a:lnTo>
                <a:lnTo>
                  <a:pt x="4329723" y="242283"/>
                </a:lnTo>
                <a:lnTo>
                  <a:pt x="4340852" y="239575"/>
                </a:lnTo>
                <a:lnTo>
                  <a:pt x="4348594" y="236908"/>
                </a:lnTo>
                <a:lnTo>
                  <a:pt x="4355542" y="233011"/>
                </a:lnTo>
                <a:lnTo>
                  <a:pt x="4361698" y="227883"/>
                </a:lnTo>
                <a:lnTo>
                  <a:pt x="4367336" y="223164"/>
                </a:lnTo>
                <a:lnTo>
                  <a:pt x="4371618" y="217496"/>
                </a:lnTo>
                <a:close/>
              </a:path>
              <a:path w="6697889" h="303208">
                <a:moveTo>
                  <a:pt x="4535331" y="67834"/>
                </a:moveTo>
                <a:lnTo>
                  <a:pt x="4535331" y="18299"/>
                </a:lnTo>
                <a:lnTo>
                  <a:pt x="4506307" y="18299"/>
                </a:lnTo>
                <a:lnTo>
                  <a:pt x="4506307" y="67834"/>
                </a:lnTo>
                <a:lnTo>
                  <a:pt x="4486748" y="67834"/>
                </a:lnTo>
                <a:lnTo>
                  <a:pt x="4486748" y="92129"/>
                </a:lnTo>
                <a:lnTo>
                  <a:pt x="4506307" y="92129"/>
                </a:lnTo>
                <a:lnTo>
                  <a:pt x="4506307" y="187297"/>
                </a:lnTo>
                <a:lnTo>
                  <a:pt x="4506584" y="195362"/>
                </a:lnTo>
                <a:lnTo>
                  <a:pt x="4508754" y="209382"/>
                </a:lnTo>
                <a:lnTo>
                  <a:pt x="4513082" y="220863"/>
                </a:lnTo>
                <a:lnTo>
                  <a:pt x="4519568" y="229806"/>
                </a:lnTo>
                <a:lnTo>
                  <a:pt x="4530302" y="237663"/>
                </a:lnTo>
                <a:lnTo>
                  <a:pt x="4542348" y="241861"/>
                </a:lnTo>
                <a:lnTo>
                  <a:pt x="4556575" y="243260"/>
                </a:lnTo>
                <a:lnTo>
                  <a:pt x="4561301" y="243260"/>
                </a:lnTo>
                <a:lnTo>
                  <a:pt x="4566465" y="242825"/>
                </a:lnTo>
                <a:lnTo>
                  <a:pt x="4572068" y="241954"/>
                </a:lnTo>
                <a:lnTo>
                  <a:pt x="4577670" y="241082"/>
                </a:lnTo>
                <a:lnTo>
                  <a:pt x="4583197" y="239877"/>
                </a:lnTo>
                <a:lnTo>
                  <a:pt x="4588644" y="238335"/>
                </a:lnTo>
                <a:lnTo>
                  <a:pt x="4588644" y="212340"/>
                </a:lnTo>
                <a:lnTo>
                  <a:pt x="4584997" y="213287"/>
                </a:lnTo>
                <a:lnTo>
                  <a:pt x="4581813" y="214469"/>
                </a:lnTo>
                <a:lnTo>
                  <a:pt x="4577396" y="215889"/>
                </a:lnTo>
                <a:lnTo>
                  <a:pt x="4572980" y="217309"/>
                </a:lnTo>
                <a:lnTo>
                  <a:pt x="4568408" y="218019"/>
                </a:lnTo>
                <a:lnTo>
                  <a:pt x="4557006" y="218019"/>
                </a:lnTo>
                <a:lnTo>
                  <a:pt x="4551715" y="217121"/>
                </a:lnTo>
                <a:lnTo>
                  <a:pt x="4547811" y="215325"/>
                </a:lnTo>
                <a:lnTo>
                  <a:pt x="4543907" y="213528"/>
                </a:lnTo>
                <a:lnTo>
                  <a:pt x="4541083" y="210836"/>
                </a:lnTo>
                <a:lnTo>
                  <a:pt x="4539338" y="207247"/>
                </a:lnTo>
                <a:lnTo>
                  <a:pt x="4537284" y="203142"/>
                </a:lnTo>
                <a:lnTo>
                  <a:pt x="4536103" y="198730"/>
                </a:lnTo>
                <a:lnTo>
                  <a:pt x="4535794" y="194010"/>
                </a:lnTo>
                <a:lnTo>
                  <a:pt x="4535484" y="189292"/>
                </a:lnTo>
                <a:lnTo>
                  <a:pt x="4535331" y="182571"/>
                </a:lnTo>
                <a:lnTo>
                  <a:pt x="4535331" y="92129"/>
                </a:lnTo>
                <a:lnTo>
                  <a:pt x="4588644" y="92129"/>
                </a:lnTo>
                <a:lnTo>
                  <a:pt x="4588644" y="67834"/>
                </a:lnTo>
                <a:lnTo>
                  <a:pt x="4535331" y="67834"/>
                </a:lnTo>
                <a:close/>
              </a:path>
              <a:path w="6697889" h="303208">
                <a:moveTo>
                  <a:pt x="4597942" y="153890"/>
                </a:moveTo>
                <a:lnTo>
                  <a:pt x="4598088" y="160837"/>
                </a:lnTo>
                <a:lnTo>
                  <a:pt x="4599413" y="175039"/>
                </a:lnTo>
                <a:lnTo>
                  <a:pt x="4602116" y="188070"/>
                </a:lnTo>
                <a:lnTo>
                  <a:pt x="4606198" y="199929"/>
                </a:lnTo>
                <a:lnTo>
                  <a:pt x="4611657" y="210617"/>
                </a:lnTo>
                <a:lnTo>
                  <a:pt x="4618494" y="220134"/>
                </a:lnTo>
                <a:lnTo>
                  <a:pt x="4626086" y="227862"/>
                </a:lnTo>
                <a:lnTo>
                  <a:pt x="4636331" y="235151"/>
                </a:lnTo>
                <a:lnTo>
                  <a:pt x="4634924" y="193703"/>
                </a:lnTo>
                <a:lnTo>
                  <a:pt x="4631028" y="182415"/>
                </a:lnTo>
                <a:lnTo>
                  <a:pt x="4628691" y="169144"/>
                </a:lnTo>
                <a:lnTo>
                  <a:pt x="4627911" y="153890"/>
                </a:lnTo>
                <a:lnTo>
                  <a:pt x="4628682" y="138275"/>
                </a:lnTo>
                <a:lnTo>
                  <a:pt x="4630974" y="124889"/>
                </a:lnTo>
                <a:lnTo>
                  <a:pt x="4634788" y="113631"/>
                </a:lnTo>
                <a:lnTo>
                  <a:pt x="4640124" y="104500"/>
                </a:lnTo>
                <a:lnTo>
                  <a:pt x="4649557" y="95428"/>
                </a:lnTo>
                <a:lnTo>
                  <a:pt x="4661098" y="90115"/>
                </a:lnTo>
                <a:lnTo>
                  <a:pt x="4674911" y="88343"/>
                </a:lnTo>
                <a:lnTo>
                  <a:pt x="4688753" y="90148"/>
                </a:lnTo>
                <a:lnTo>
                  <a:pt x="4700253" y="95534"/>
                </a:lnTo>
                <a:lnTo>
                  <a:pt x="4709472" y="104500"/>
                </a:lnTo>
                <a:lnTo>
                  <a:pt x="4714796" y="113682"/>
                </a:lnTo>
                <a:lnTo>
                  <a:pt x="4718579" y="124955"/>
                </a:lnTo>
                <a:lnTo>
                  <a:pt x="4720849" y="138358"/>
                </a:lnTo>
                <a:lnTo>
                  <a:pt x="4721606" y="153890"/>
                </a:lnTo>
                <a:lnTo>
                  <a:pt x="4720862" y="169057"/>
                </a:lnTo>
                <a:lnTo>
                  <a:pt x="4718579" y="182437"/>
                </a:lnTo>
                <a:lnTo>
                  <a:pt x="4714756" y="193742"/>
                </a:lnTo>
                <a:lnTo>
                  <a:pt x="4710626" y="236568"/>
                </a:lnTo>
                <a:lnTo>
                  <a:pt x="4721242" y="229776"/>
                </a:lnTo>
                <a:lnTo>
                  <a:pt x="4730638" y="220903"/>
                </a:lnTo>
                <a:lnTo>
                  <a:pt x="4734447" y="216210"/>
                </a:lnTo>
                <a:lnTo>
                  <a:pt x="4740613" y="206334"/>
                </a:lnTo>
                <a:lnTo>
                  <a:pt x="4745409" y="195164"/>
                </a:lnTo>
                <a:lnTo>
                  <a:pt x="4748835" y="182701"/>
                </a:lnTo>
                <a:lnTo>
                  <a:pt x="4750890" y="168943"/>
                </a:lnTo>
                <a:lnTo>
                  <a:pt x="4751575" y="153890"/>
                </a:lnTo>
                <a:lnTo>
                  <a:pt x="4751384" y="145805"/>
                </a:lnTo>
                <a:lnTo>
                  <a:pt x="4749975" y="131471"/>
                </a:lnTo>
                <a:lnTo>
                  <a:pt x="4747196" y="118412"/>
                </a:lnTo>
                <a:lnTo>
                  <a:pt x="4743047" y="106626"/>
                </a:lnTo>
                <a:lnTo>
                  <a:pt x="4737527" y="96114"/>
                </a:lnTo>
                <a:lnTo>
                  <a:pt x="4730638" y="86876"/>
                </a:lnTo>
                <a:lnTo>
                  <a:pt x="4723513" y="79816"/>
                </a:lnTo>
                <a:lnTo>
                  <a:pt x="4713189" y="72503"/>
                </a:lnTo>
                <a:lnTo>
                  <a:pt x="4701647" y="67280"/>
                </a:lnTo>
                <a:lnTo>
                  <a:pt x="4688888" y="64146"/>
                </a:lnTo>
                <a:lnTo>
                  <a:pt x="4674911" y="63102"/>
                </a:lnTo>
                <a:lnTo>
                  <a:pt x="4663983" y="63735"/>
                </a:lnTo>
                <a:lnTo>
                  <a:pt x="4650994" y="66405"/>
                </a:lnTo>
                <a:lnTo>
                  <a:pt x="4639185" y="71165"/>
                </a:lnTo>
                <a:lnTo>
                  <a:pt x="4628557" y="78015"/>
                </a:lnTo>
                <a:lnTo>
                  <a:pt x="4619109" y="86953"/>
                </a:lnTo>
                <a:lnTo>
                  <a:pt x="4615259" y="91684"/>
                </a:lnTo>
                <a:lnTo>
                  <a:pt x="4609025" y="101607"/>
                </a:lnTo>
                <a:lnTo>
                  <a:pt x="4604176" y="112789"/>
                </a:lnTo>
                <a:lnTo>
                  <a:pt x="4600713" y="125231"/>
                </a:lnTo>
                <a:lnTo>
                  <a:pt x="4598635" y="138931"/>
                </a:lnTo>
                <a:lnTo>
                  <a:pt x="4597942" y="153890"/>
                </a:lnTo>
                <a:close/>
              </a:path>
              <a:path w="6697889" h="303208">
                <a:moveTo>
                  <a:pt x="4714756" y="193742"/>
                </a:moveTo>
                <a:lnTo>
                  <a:pt x="4709393" y="202971"/>
                </a:lnTo>
                <a:lnTo>
                  <a:pt x="4700110" y="212049"/>
                </a:lnTo>
                <a:lnTo>
                  <a:pt x="4688626" y="217473"/>
                </a:lnTo>
                <a:lnTo>
                  <a:pt x="4674911" y="219282"/>
                </a:lnTo>
                <a:lnTo>
                  <a:pt x="4674383" y="219279"/>
                </a:lnTo>
                <a:lnTo>
                  <a:pt x="4660714" y="217348"/>
                </a:lnTo>
                <a:lnTo>
                  <a:pt x="4649294" y="211810"/>
                </a:lnTo>
                <a:lnTo>
                  <a:pt x="4640124" y="202665"/>
                </a:lnTo>
                <a:lnTo>
                  <a:pt x="4634924" y="193703"/>
                </a:lnTo>
                <a:lnTo>
                  <a:pt x="4636331" y="235151"/>
                </a:lnTo>
                <a:lnTo>
                  <a:pt x="4647884" y="240358"/>
                </a:lnTo>
                <a:lnTo>
                  <a:pt x="4660744" y="243482"/>
                </a:lnTo>
                <a:lnTo>
                  <a:pt x="4674911" y="244523"/>
                </a:lnTo>
                <a:lnTo>
                  <a:pt x="4685734" y="243913"/>
                </a:lnTo>
                <a:lnTo>
                  <a:pt x="4698790" y="241280"/>
                </a:lnTo>
                <a:lnTo>
                  <a:pt x="4710626" y="236568"/>
                </a:lnTo>
                <a:lnTo>
                  <a:pt x="4714756" y="193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21948" y="2404306"/>
            <a:ext cx="228083" cy="228117"/>
          </a:xfrm>
          <a:custGeom>
            <a:avLst/>
            <a:gdLst/>
            <a:ahLst/>
            <a:cxnLst/>
            <a:rect l="l" t="t" r="r" b="b"/>
            <a:pathLst>
              <a:path w="228083" h="228117">
                <a:moveTo>
                  <a:pt x="15142" y="182366"/>
                </a:moveTo>
                <a:lnTo>
                  <a:pt x="30275" y="228117"/>
                </a:lnTo>
                <a:lnTo>
                  <a:pt x="228083" y="228117"/>
                </a:lnTo>
                <a:lnTo>
                  <a:pt x="228083" y="30388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7"/>
                </a:lnTo>
                <a:lnTo>
                  <a:pt x="15142" y="182366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70855" y="2392633"/>
            <a:ext cx="975414" cy="244523"/>
          </a:xfrm>
          <a:custGeom>
            <a:avLst/>
            <a:gdLst/>
            <a:ahLst/>
            <a:cxnLst/>
            <a:rect l="l" t="t" r="r" b="b"/>
            <a:pathLst>
              <a:path w="975414" h="244523">
                <a:moveTo>
                  <a:pt x="435000" y="0"/>
                </a:moveTo>
                <a:lnTo>
                  <a:pt x="435000" y="239791"/>
                </a:lnTo>
                <a:lnTo>
                  <a:pt x="488946" y="239791"/>
                </a:lnTo>
                <a:lnTo>
                  <a:pt x="488946" y="0"/>
                </a:lnTo>
                <a:lnTo>
                  <a:pt x="435000" y="0"/>
                </a:lnTo>
                <a:close/>
              </a:path>
              <a:path w="975414" h="244523">
                <a:moveTo>
                  <a:pt x="530195" y="66888"/>
                </a:moveTo>
                <a:lnTo>
                  <a:pt x="530195" y="239791"/>
                </a:lnTo>
                <a:lnTo>
                  <a:pt x="584140" y="239791"/>
                </a:lnTo>
                <a:lnTo>
                  <a:pt x="584140" y="66888"/>
                </a:lnTo>
                <a:lnTo>
                  <a:pt x="530195" y="66888"/>
                </a:lnTo>
                <a:close/>
              </a:path>
              <a:path w="975414" h="244523">
                <a:moveTo>
                  <a:pt x="528618" y="314"/>
                </a:moveTo>
                <a:lnTo>
                  <a:pt x="528618" y="42278"/>
                </a:lnTo>
                <a:lnTo>
                  <a:pt x="585717" y="42278"/>
                </a:lnTo>
                <a:lnTo>
                  <a:pt x="585717" y="314"/>
                </a:lnTo>
                <a:lnTo>
                  <a:pt x="528618" y="314"/>
                </a:lnTo>
                <a:close/>
              </a:path>
              <a:path w="975414" h="244523">
                <a:moveTo>
                  <a:pt x="798897" y="239791"/>
                </a:moveTo>
                <a:lnTo>
                  <a:pt x="733743" y="141409"/>
                </a:lnTo>
                <a:lnTo>
                  <a:pt x="794481" y="66888"/>
                </a:lnTo>
                <a:lnTo>
                  <a:pt x="730578" y="66888"/>
                </a:lnTo>
                <a:lnTo>
                  <a:pt x="679335" y="134404"/>
                </a:lnTo>
                <a:lnTo>
                  <a:pt x="679335" y="0"/>
                </a:lnTo>
                <a:lnTo>
                  <a:pt x="625389" y="0"/>
                </a:lnTo>
                <a:lnTo>
                  <a:pt x="625389" y="239791"/>
                </a:lnTo>
                <a:lnTo>
                  <a:pt x="679335" y="239791"/>
                </a:lnTo>
                <a:lnTo>
                  <a:pt x="679335" y="175972"/>
                </a:lnTo>
                <a:lnTo>
                  <a:pt x="687680" y="164787"/>
                </a:lnTo>
                <a:lnTo>
                  <a:pt x="734571" y="239791"/>
                </a:lnTo>
                <a:lnTo>
                  <a:pt x="798897" y="239791"/>
                </a:lnTo>
                <a:close/>
              </a:path>
              <a:path w="975414" h="244523">
                <a:moveTo>
                  <a:pt x="924117" y="64942"/>
                </a:moveTo>
                <a:lnTo>
                  <a:pt x="910577" y="62379"/>
                </a:lnTo>
                <a:lnTo>
                  <a:pt x="895463" y="61525"/>
                </a:lnTo>
                <a:lnTo>
                  <a:pt x="884631" y="61933"/>
                </a:lnTo>
                <a:lnTo>
                  <a:pt x="870782" y="63824"/>
                </a:lnTo>
                <a:lnTo>
                  <a:pt x="866518" y="105411"/>
                </a:lnTo>
                <a:lnTo>
                  <a:pt x="867309" y="104603"/>
                </a:lnTo>
                <a:lnTo>
                  <a:pt x="877731" y="98088"/>
                </a:lnTo>
                <a:lnTo>
                  <a:pt x="891317" y="95916"/>
                </a:lnTo>
                <a:lnTo>
                  <a:pt x="901684" y="95916"/>
                </a:lnTo>
                <a:lnTo>
                  <a:pt x="909382" y="98926"/>
                </a:lnTo>
                <a:lnTo>
                  <a:pt x="914408" y="104945"/>
                </a:lnTo>
                <a:lnTo>
                  <a:pt x="915519" y="106372"/>
                </a:lnTo>
                <a:lnTo>
                  <a:pt x="920475" y="117054"/>
                </a:lnTo>
                <a:lnTo>
                  <a:pt x="922416" y="131254"/>
                </a:lnTo>
                <a:lnTo>
                  <a:pt x="975414" y="163751"/>
                </a:lnTo>
                <a:lnTo>
                  <a:pt x="975409" y="143013"/>
                </a:lnTo>
                <a:lnTo>
                  <a:pt x="974502" y="128139"/>
                </a:lnTo>
                <a:lnTo>
                  <a:pt x="972043" y="114696"/>
                </a:lnTo>
                <a:lnTo>
                  <a:pt x="968032" y="102685"/>
                </a:lnTo>
                <a:lnTo>
                  <a:pt x="962467" y="92105"/>
                </a:lnTo>
                <a:lnTo>
                  <a:pt x="955349" y="82957"/>
                </a:lnTo>
                <a:lnTo>
                  <a:pt x="946469" y="75195"/>
                </a:lnTo>
                <a:lnTo>
                  <a:pt x="936081" y="69214"/>
                </a:lnTo>
                <a:lnTo>
                  <a:pt x="924117" y="64942"/>
                </a:lnTo>
                <a:close/>
              </a:path>
              <a:path w="975414" h="244523">
                <a:moveTo>
                  <a:pt x="802853" y="154409"/>
                </a:moveTo>
                <a:lnTo>
                  <a:pt x="803191" y="163993"/>
                </a:lnTo>
                <a:lnTo>
                  <a:pt x="805066" y="177913"/>
                </a:lnTo>
                <a:lnTo>
                  <a:pt x="808586" y="190585"/>
                </a:lnTo>
                <a:lnTo>
                  <a:pt x="813749" y="202008"/>
                </a:lnTo>
                <a:lnTo>
                  <a:pt x="820555" y="212183"/>
                </a:lnTo>
                <a:lnTo>
                  <a:pt x="829005" y="221109"/>
                </a:lnTo>
                <a:lnTo>
                  <a:pt x="840006" y="229308"/>
                </a:lnTo>
                <a:lnTo>
                  <a:pt x="850467" y="234785"/>
                </a:lnTo>
                <a:lnTo>
                  <a:pt x="862118" y="239045"/>
                </a:lnTo>
                <a:lnTo>
                  <a:pt x="874960" y="242088"/>
                </a:lnTo>
                <a:lnTo>
                  <a:pt x="888993" y="243914"/>
                </a:lnTo>
                <a:lnTo>
                  <a:pt x="904217" y="244523"/>
                </a:lnTo>
                <a:lnTo>
                  <a:pt x="913169" y="244523"/>
                </a:lnTo>
                <a:lnTo>
                  <a:pt x="920756" y="244085"/>
                </a:lnTo>
                <a:lnTo>
                  <a:pt x="926978" y="243210"/>
                </a:lnTo>
                <a:lnTo>
                  <a:pt x="933199" y="242333"/>
                </a:lnTo>
                <a:lnTo>
                  <a:pt x="939242" y="241123"/>
                </a:lnTo>
                <a:lnTo>
                  <a:pt x="945104" y="239579"/>
                </a:lnTo>
                <a:lnTo>
                  <a:pt x="951484" y="238033"/>
                </a:lnTo>
                <a:lnTo>
                  <a:pt x="956497" y="236515"/>
                </a:lnTo>
                <a:lnTo>
                  <a:pt x="960149" y="235023"/>
                </a:lnTo>
                <a:lnTo>
                  <a:pt x="963800" y="233531"/>
                </a:lnTo>
                <a:lnTo>
                  <a:pt x="967836" y="231909"/>
                </a:lnTo>
                <a:lnTo>
                  <a:pt x="972259" y="230158"/>
                </a:lnTo>
                <a:lnTo>
                  <a:pt x="972259" y="185522"/>
                </a:lnTo>
                <a:lnTo>
                  <a:pt x="966542" y="185522"/>
                </a:lnTo>
                <a:lnTo>
                  <a:pt x="964172" y="187297"/>
                </a:lnTo>
                <a:lnTo>
                  <a:pt x="961106" y="189332"/>
                </a:lnTo>
                <a:lnTo>
                  <a:pt x="957343" y="191627"/>
                </a:lnTo>
                <a:lnTo>
                  <a:pt x="953580" y="193923"/>
                </a:lnTo>
                <a:lnTo>
                  <a:pt x="949485" y="196062"/>
                </a:lnTo>
                <a:lnTo>
                  <a:pt x="945055" y="198043"/>
                </a:lnTo>
                <a:lnTo>
                  <a:pt x="940008" y="200341"/>
                </a:lnTo>
                <a:lnTo>
                  <a:pt x="934444" y="202194"/>
                </a:lnTo>
                <a:lnTo>
                  <a:pt x="928363" y="203602"/>
                </a:lnTo>
                <a:lnTo>
                  <a:pt x="922281" y="205011"/>
                </a:lnTo>
                <a:lnTo>
                  <a:pt x="916099" y="205715"/>
                </a:lnTo>
                <a:lnTo>
                  <a:pt x="902498" y="205715"/>
                </a:lnTo>
                <a:lnTo>
                  <a:pt x="895748" y="205021"/>
                </a:lnTo>
                <a:lnTo>
                  <a:pt x="889565" y="203631"/>
                </a:lnTo>
                <a:lnTo>
                  <a:pt x="883382" y="202243"/>
                </a:lnTo>
                <a:lnTo>
                  <a:pt x="877972" y="199955"/>
                </a:lnTo>
                <a:lnTo>
                  <a:pt x="873335" y="196767"/>
                </a:lnTo>
                <a:lnTo>
                  <a:pt x="868597" y="193579"/>
                </a:lnTo>
                <a:lnTo>
                  <a:pt x="864786" y="189285"/>
                </a:lnTo>
                <a:lnTo>
                  <a:pt x="861900" y="183885"/>
                </a:lnTo>
                <a:lnTo>
                  <a:pt x="859015" y="178485"/>
                </a:lnTo>
                <a:lnTo>
                  <a:pt x="857314" y="171773"/>
                </a:lnTo>
                <a:lnTo>
                  <a:pt x="856799" y="163751"/>
                </a:lnTo>
                <a:lnTo>
                  <a:pt x="975414" y="163751"/>
                </a:lnTo>
                <a:lnTo>
                  <a:pt x="922416" y="131254"/>
                </a:lnTo>
                <a:lnTo>
                  <a:pt x="856645" y="131254"/>
                </a:lnTo>
                <a:lnTo>
                  <a:pt x="856851" y="128623"/>
                </a:lnTo>
                <a:lnTo>
                  <a:pt x="859997" y="115572"/>
                </a:lnTo>
                <a:lnTo>
                  <a:pt x="866518" y="105411"/>
                </a:lnTo>
                <a:lnTo>
                  <a:pt x="870782" y="63824"/>
                </a:lnTo>
                <a:lnTo>
                  <a:pt x="858119" y="67256"/>
                </a:lnTo>
                <a:lnTo>
                  <a:pt x="846640" y="72226"/>
                </a:lnTo>
                <a:lnTo>
                  <a:pt x="836348" y="78737"/>
                </a:lnTo>
                <a:lnTo>
                  <a:pt x="827241" y="86787"/>
                </a:lnTo>
                <a:lnTo>
                  <a:pt x="821883" y="92914"/>
                </a:lnTo>
                <a:lnTo>
                  <a:pt x="815032" y="103078"/>
                </a:lnTo>
                <a:lnTo>
                  <a:pt x="809704" y="114310"/>
                </a:lnTo>
                <a:lnTo>
                  <a:pt x="805898" y="126609"/>
                </a:lnTo>
                <a:lnTo>
                  <a:pt x="803614" y="139975"/>
                </a:lnTo>
                <a:lnTo>
                  <a:pt x="802853" y="154409"/>
                </a:lnTo>
                <a:close/>
              </a:path>
              <a:path w="975414" h="244523">
                <a:moveTo>
                  <a:pt x="57730" y="10411"/>
                </a:moveTo>
                <a:lnTo>
                  <a:pt x="0" y="10411"/>
                </a:lnTo>
                <a:lnTo>
                  <a:pt x="0" y="156884"/>
                </a:lnTo>
                <a:lnTo>
                  <a:pt x="1855" y="178817"/>
                </a:lnTo>
                <a:lnTo>
                  <a:pt x="5147" y="191705"/>
                </a:lnTo>
                <a:lnTo>
                  <a:pt x="10082" y="203230"/>
                </a:lnTo>
                <a:lnTo>
                  <a:pt x="16660" y="213392"/>
                </a:lnTo>
                <a:lnTo>
                  <a:pt x="24881" y="222191"/>
                </a:lnTo>
                <a:lnTo>
                  <a:pt x="32710" y="228310"/>
                </a:lnTo>
                <a:lnTo>
                  <a:pt x="42886" y="234146"/>
                </a:lnTo>
                <a:lnTo>
                  <a:pt x="54301" y="238686"/>
                </a:lnTo>
                <a:lnTo>
                  <a:pt x="66955" y="241929"/>
                </a:lnTo>
                <a:lnTo>
                  <a:pt x="80848" y="243874"/>
                </a:lnTo>
                <a:lnTo>
                  <a:pt x="95981" y="244523"/>
                </a:lnTo>
                <a:lnTo>
                  <a:pt x="110403" y="243959"/>
                </a:lnTo>
                <a:lnTo>
                  <a:pt x="124544" y="242108"/>
                </a:lnTo>
                <a:lnTo>
                  <a:pt x="137359" y="238967"/>
                </a:lnTo>
                <a:lnTo>
                  <a:pt x="148849" y="234537"/>
                </a:lnTo>
                <a:lnTo>
                  <a:pt x="159013" y="228816"/>
                </a:lnTo>
                <a:lnTo>
                  <a:pt x="167853" y="221806"/>
                </a:lnTo>
                <a:lnTo>
                  <a:pt x="179137" y="208188"/>
                </a:lnTo>
                <a:lnTo>
                  <a:pt x="184817" y="197293"/>
                </a:lnTo>
                <a:lnTo>
                  <a:pt x="188874" y="185086"/>
                </a:lnTo>
                <a:lnTo>
                  <a:pt x="191309" y="171565"/>
                </a:lnTo>
                <a:lnTo>
                  <a:pt x="192120" y="156731"/>
                </a:lnTo>
                <a:lnTo>
                  <a:pt x="192120" y="10411"/>
                </a:lnTo>
                <a:lnTo>
                  <a:pt x="134388" y="10411"/>
                </a:lnTo>
                <a:lnTo>
                  <a:pt x="134388" y="153408"/>
                </a:lnTo>
                <a:lnTo>
                  <a:pt x="133453" y="167768"/>
                </a:lnTo>
                <a:lnTo>
                  <a:pt x="130357" y="180177"/>
                </a:lnTo>
                <a:lnTo>
                  <a:pt x="125094" y="189429"/>
                </a:lnTo>
                <a:lnTo>
                  <a:pt x="121271" y="193222"/>
                </a:lnTo>
                <a:lnTo>
                  <a:pt x="110369" y="198806"/>
                </a:lnTo>
                <a:lnTo>
                  <a:pt x="95981" y="200666"/>
                </a:lnTo>
                <a:lnTo>
                  <a:pt x="88535" y="200226"/>
                </a:lnTo>
                <a:lnTo>
                  <a:pt x="75792" y="196497"/>
                </a:lnTo>
                <a:lnTo>
                  <a:pt x="66716" y="188968"/>
                </a:lnTo>
                <a:lnTo>
                  <a:pt x="62040" y="180624"/>
                </a:lnTo>
                <a:lnTo>
                  <a:pt x="58807" y="168474"/>
                </a:lnTo>
                <a:lnTo>
                  <a:pt x="57730" y="153408"/>
                </a:lnTo>
                <a:lnTo>
                  <a:pt x="57730" y="10411"/>
                </a:lnTo>
                <a:close/>
              </a:path>
              <a:path w="975414" h="244523">
                <a:moveTo>
                  <a:pt x="233057" y="66888"/>
                </a:moveTo>
                <a:lnTo>
                  <a:pt x="233057" y="239791"/>
                </a:lnTo>
                <a:lnTo>
                  <a:pt x="287003" y="239791"/>
                </a:lnTo>
                <a:lnTo>
                  <a:pt x="287003" y="117273"/>
                </a:lnTo>
                <a:lnTo>
                  <a:pt x="292172" y="113680"/>
                </a:lnTo>
                <a:lnTo>
                  <a:pt x="297030" y="111062"/>
                </a:lnTo>
                <a:lnTo>
                  <a:pt x="301576" y="109421"/>
                </a:lnTo>
                <a:lnTo>
                  <a:pt x="306122" y="107779"/>
                </a:lnTo>
                <a:lnTo>
                  <a:pt x="310619" y="106959"/>
                </a:lnTo>
                <a:lnTo>
                  <a:pt x="320953" y="106959"/>
                </a:lnTo>
                <a:lnTo>
                  <a:pt x="325654" y="107805"/>
                </a:lnTo>
                <a:lnTo>
                  <a:pt x="329170" y="109498"/>
                </a:lnTo>
                <a:lnTo>
                  <a:pt x="332684" y="111191"/>
                </a:lnTo>
                <a:lnTo>
                  <a:pt x="335371" y="113987"/>
                </a:lnTo>
                <a:lnTo>
                  <a:pt x="337231" y="117889"/>
                </a:lnTo>
                <a:lnTo>
                  <a:pt x="338782" y="121171"/>
                </a:lnTo>
                <a:lnTo>
                  <a:pt x="339841" y="126277"/>
                </a:lnTo>
                <a:lnTo>
                  <a:pt x="340410" y="133203"/>
                </a:lnTo>
                <a:lnTo>
                  <a:pt x="340979" y="140130"/>
                </a:lnTo>
                <a:lnTo>
                  <a:pt x="341262" y="147082"/>
                </a:lnTo>
                <a:lnTo>
                  <a:pt x="341262" y="239791"/>
                </a:lnTo>
                <a:lnTo>
                  <a:pt x="395208" y="239791"/>
                </a:lnTo>
                <a:lnTo>
                  <a:pt x="395208" y="127270"/>
                </a:lnTo>
                <a:lnTo>
                  <a:pt x="394373" y="112685"/>
                </a:lnTo>
                <a:lnTo>
                  <a:pt x="391757" y="99504"/>
                </a:lnTo>
                <a:lnTo>
                  <a:pt x="387360" y="88228"/>
                </a:lnTo>
                <a:lnTo>
                  <a:pt x="381182" y="78859"/>
                </a:lnTo>
                <a:lnTo>
                  <a:pt x="367170" y="67761"/>
                </a:lnTo>
                <a:lnTo>
                  <a:pt x="354954" y="63557"/>
                </a:lnTo>
                <a:lnTo>
                  <a:pt x="340641" y="62156"/>
                </a:lnTo>
                <a:lnTo>
                  <a:pt x="337327" y="62232"/>
                </a:lnTo>
                <a:lnTo>
                  <a:pt x="324539" y="64098"/>
                </a:lnTo>
                <a:lnTo>
                  <a:pt x="312820" y="68466"/>
                </a:lnTo>
                <a:lnTo>
                  <a:pt x="297674" y="77684"/>
                </a:lnTo>
                <a:lnTo>
                  <a:pt x="287003" y="86012"/>
                </a:lnTo>
                <a:lnTo>
                  <a:pt x="287003" y="66888"/>
                </a:lnTo>
                <a:lnTo>
                  <a:pt x="233057" y="6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32829" y="2392633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552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28024" y="2459521"/>
            <a:ext cx="0" cy="172902"/>
          </a:xfrm>
          <a:custGeom>
            <a:avLst/>
            <a:gdLst/>
            <a:ahLst/>
            <a:cxnLst/>
            <a:rect l="l" t="t" r="r" b="b"/>
            <a:pathLst>
              <a:path h="172902">
                <a:moveTo>
                  <a:pt x="0" y="0"/>
                </a:moveTo>
                <a:lnTo>
                  <a:pt x="0" y="172902"/>
                </a:lnTo>
              </a:path>
            </a:pathLst>
          </a:custGeom>
          <a:ln w="552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99474" y="2413929"/>
            <a:ext cx="57099" cy="0"/>
          </a:xfrm>
          <a:custGeom>
            <a:avLst/>
            <a:gdLst/>
            <a:ahLst/>
            <a:cxnLst/>
            <a:rect l="l" t="t" r="r" b="b"/>
            <a:pathLst>
              <a:path w="57099">
                <a:moveTo>
                  <a:pt x="0" y="0"/>
                </a:moveTo>
                <a:lnTo>
                  <a:pt x="57099" y="0"/>
                </a:lnTo>
              </a:path>
            </a:pathLst>
          </a:custGeom>
          <a:ln w="432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50138" y="2391055"/>
            <a:ext cx="7012222" cy="304786"/>
          </a:xfrm>
          <a:custGeom>
            <a:avLst/>
            <a:gdLst/>
            <a:ahLst/>
            <a:cxnLst/>
            <a:rect l="l" t="t" r="r" b="b"/>
            <a:pathLst>
              <a:path w="7012222" h="304786">
                <a:moveTo>
                  <a:pt x="6554814" y="92118"/>
                </a:moveTo>
                <a:lnTo>
                  <a:pt x="6560230" y="89811"/>
                </a:lnTo>
                <a:lnTo>
                  <a:pt x="6566809" y="88658"/>
                </a:lnTo>
                <a:lnTo>
                  <a:pt x="6582392" y="88658"/>
                </a:lnTo>
                <a:lnTo>
                  <a:pt x="6588972" y="89786"/>
                </a:lnTo>
                <a:lnTo>
                  <a:pt x="6594287" y="92040"/>
                </a:lnTo>
                <a:lnTo>
                  <a:pt x="6599601" y="94296"/>
                </a:lnTo>
                <a:lnTo>
                  <a:pt x="6603961" y="97574"/>
                </a:lnTo>
                <a:lnTo>
                  <a:pt x="6607366" y="101876"/>
                </a:lnTo>
                <a:lnTo>
                  <a:pt x="6610461" y="105770"/>
                </a:lnTo>
                <a:lnTo>
                  <a:pt x="6612835" y="110535"/>
                </a:lnTo>
                <a:lnTo>
                  <a:pt x="6614486" y="116170"/>
                </a:lnTo>
                <a:lnTo>
                  <a:pt x="6616138" y="121805"/>
                </a:lnTo>
                <a:lnTo>
                  <a:pt x="6617068" y="128515"/>
                </a:lnTo>
                <a:lnTo>
                  <a:pt x="6617274" y="136301"/>
                </a:lnTo>
                <a:lnTo>
                  <a:pt x="6525788" y="136301"/>
                </a:lnTo>
                <a:lnTo>
                  <a:pt x="6519222" y="222017"/>
                </a:lnTo>
                <a:lnTo>
                  <a:pt x="6522350" y="225008"/>
                </a:lnTo>
                <a:lnTo>
                  <a:pt x="6531954" y="232261"/>
                </a:lnTo>
                <a:lnTo>
                  <a:pt x="6542842" y="237902"/>
                </a:lnTo>
                <a:lnTo>
                  <a:pt x="6540938" y="204110"/>
                </a:lnTo>
                <a:lnTo>
                  <a:pt x="6535267" y="196888"/>
                </a:lnTo>
                <a:lnTo>
                  <a:pt x="6530001" y="186017"/>
                </a:lnTo>
                <a:lnTo>
                  <a:pt x="6526841" y="173184"/>
                </a:lnTo>
                <a:lnTo>
                  <a:pt x="6525788" y="158388"/>
                </a:lnTo>
                <a:lnTo>
                  <a:pt x="6645351" y="158388"/>
                </a:lnTo>
                <a:lnTo>
                  <a:pt x="6645351" y="142690"/>
                </a:lnTo>
                <a:lnTo>
                  <a:pt x="6644968" y="131707"/>
                </a:lnTo>
                <a:lnTo>
                  <a:pt x="6643334" y="118943"/>
                </a:lnTo>
                <a:lnTo>
                  <a:pt x="6640414" y="107840"/>
                </a:lnTo>
                <a:lnTo>
                  <a:pt x="6633738" y="93612"/>
                </a:lnTo>
                <a:lnTo>
                  <a:pt x="6626216" y="83759"/>
                </a:lnTo>
                <a:lnTo>
                  <a:pt x="6615940" y="75056"/>
                </a:lnTo>
                <a:lnTo>
                  <a:pt x="6604615" y="69296"/>
                </a:lnTo>
                <a:lnTo>
                  <a:pt x="6589674" y="65579"/>
                </a:lnTo>
                <a:lnTo>
                  <a:pt x="6576225" y="64679"/>
                </a:lnTo>
                <a:lnTo>
                  <a:pt x="6563079" y="65589"/>
                </a:lnTo>
                <a:lnTo>
                  <a:pt x="6550273" y="68524"/>
                </a:lnTo>
                <a:lnTo>
                  <a:pt x="6538577" y="73489"/>
                </a:lnTo>
                <a:lnTo>
                  <a:pt x="6540028" y="102181"/>
                </a:lnTo>
                <a:lnTo>
                  <a:pt x="6544468" y="97778"/>
                </a:lnTo>
                <a:lnTo>
                  <a:pt x="6549396" y="94423"/>
                </a:lnTo>
                <a:lnTo>
                  <a:pt x="6554814" y="92118"/>
                </a:lnTo>
                <a:close/>
              </a:path>
              <a:path w="7012222" h="304786">
                <a:moveTo>
                  <a:pt x="6496450" y="156302"/>
                </a:moveTo>
                <a:lnTo>
                  <a:pt x="6496622" y="163561"/>
                </a:lnTo>
                <a:lnTo>
                  <a:pt x="6498104" y="177846"/>
                </a:lnTo>
                <a:lnTo>
                  <a:pt x="6501106" y="190833"/>
                </a:lnTo>
                <a:lnTo>
                  <a:pt x="6505626" y="202525"/>
                </a:lnTo>
                <a:lnTo>
                  <a:pt x="6511665" y="212919"/>
                </a:lnTo>
                <a:lnTo>
                  <a:pt x="6519222" y="222017"/>
                </a:lnTo>
                <a:lnTo>
                  <a:pt x="6525788" y="136301"/>
                </a:lnTo>
                <a:lnTo>
                  <a:pt x="6526406" y="129028"/>
                </a:lnTo>
                <a:lnTo>
                  <a:pt x="6527850" y="122651"/>
                </a:lnTo>
                <a:lnTo>
                  <a:pt x="6530121" y="117168"/>
                </a:lnTo>
                <a:lnTo>
                  <a:pt x="6532392" y="111686"/>
                </a:lnTo>
                <a:lnTo>
                  <a:pt x="6535694" y="106691"/>
                </a:lnTo>
                <a:lnTo>
                  <a:pt x="6540028" y="102181"/>
                </a:lnTo>
                <a:lnTo>
                  <a:pt x="6538577" y="73489"/>
                </a:lnTo>
                <a:lnTo>
                  <a:pt x="6527991" y="80483"/>
                </a:lnTo>
                <a:lnTo>
                  <a:pt x="6518516" y="89507"/>
                </a:lnTo>
                <a:lnTo>
                  <a:pt x="6514430" y="94501"/>
                </a:lnTo>
                <a:lnTo>
                  <a:pt x="6507957" y="104627"/>
                </a:lnTo>
                <a:lnTo>
                  <a:pt x="6502922" y="115870"/>
                </a:lnTo>
                <a:lnTo>
                  <a:pt x="6499326" y="128230"/>
                </a:lnTo>
                <a:lnTo>
                  <a:pt x="6497169" y="141707"/>
                </a:lnTo>
                <a:lnTo>
                  <a:pt x="6496450" y="156302"/>
                </a:lnTo>
                <a:close/>
              </a:path>
              <a:path w="7012222" h="304786">
                <a:moveTo>
                  <a:pt x="6582834" y="219913"/>
                </a:moveTo>
                <a:lnTo>
                  <a:pt x="6575115" y="219561"/>
                </a:lnTo>
                <a:lnTo>
                  <a:pt x="6561857" y="216953"/>
                </a:lnTo>
                <a:lnTo>
                  <a:pt x="6550464" y="211803"/>
                </a:lnTo>
                <a:lnTo>
                  <a:pt x="6540938" y="204110"/>
                </a:lnTo>
                <a:lnTo>
                  <a:pt x="6542842" y="237902"/>
                </a:lnTo>
                <a:lnTo>
                  <a:pt x="6555016" y="241931"/>
                </a:lnTo>
                <a:lnTo>
                  <a:pt x="6568475" y="244348"/>
                </a:lnTo>
                <a:lnTo>
                  <a:pt x="6583218" y="245154"/>
                </a:lnTo>
                <a:lnTo>
                  <a:pt x="6590217" y="245154"/>
                </a:lnTo>
                <a:lnTo>
                  <a:pt x="6596009" y="244742"/>
                </a:lnTo>
                <a:lnTo>
                  <a:pt x="6600588" y="243921"/>
                </a:lnTo>
                <a:lnTo>
                  <a:pt x="6605169" y="243099"/>
                </a:lnTo>
                <a:lnTo>
                  <a:pt x="6610290" y="241918"/>
                </a:lnTo>
                <a:lnTo>
                  <a:pt x="6615948" y="240376"/>
                </a:lnTo>
                <a:lnTo>
                  <a:pt x="6619963" y="239250"/>
                </a:lnTo>
                <a:lnTo>
                  <a:pt x="6624492" y="237684"/>
                </a:lnTo>
                <a:lnTo>
                  <a:pt x="6629535" y="235681"/>
                </a:lnTo>
                <a:lnTo>
                  <a:pt x="6634577" y="233678"/>
                </a:lnTo>
                <a:lnTo>
                  <a:pt x="6638798" y="232009"/>
                </a:lnTo>
                <a:lnTo>
                  <a:pt x="6642196" y="230675"/>
                </a:lnTo>
                <a:lnTo>
                  <a:pt x="6642196" y="199089"/>
                </a:lnTo>
                <a:lnTo>
                  <a:pt x="6638126" y="201040"/>
                </a:lnTo>
                <a:lnTo>
                  <a:pt x="6635136" y="203123"/>
                </a:lnTo>
                <a:lnTo>
                  <a:pt x="6631529" y="205334"/>
                </a:lnTo>
                <a:lnTo>
                  <a:pt x="6627920" y="207547"/>
                </a:lnTo>
                <a:lnTo>
                  <a:pt x="6623490" y="209835"/>
                </a:lnTo>
                <a:lnTo>
                  <a:pt x="6618235" y="212203"/>
                </a:lnTo>
                <a:lnTo>
                  <a:pt x="6613286" y="214463"/>
                </a:lnTo>
                <a:lnTo>
                  <a:pt x="6607745" y="216314"/>
                </a:lnTo>
                <a:lnTo>
                  <a:pt x="6601613" y="217754"/>
                </a:lnTo>
                <a:lnTo>
                  <a:pt x="6595482" y="219193"/>
                </a:lnTo>
                <a:lnTo>
                  <a:pt x="6589222" y="219913"/>
                </a:lnTo>
                <a:lnTo>
                  <a:pt x="6582834" y="219913"/>
                </a:lnTo>
                <a:close/>
              </a:path>
              <a:path w="7012222" h="304786">
                <a:moveTo>
                  <a:pt x="6781065" y="219075"/>
                </a:moveTo>
                <a:lnTo>
                  <a:pt x="6783989" y="212459"/>
                </a:lnTo>
                <a:lnTo>
                  <a:pt x="6786911" y="205842"/>
                </a:lnTo>
                <a:lnTo>
                  <a:pt x="6788373" y="198842"/>
                </a:lnTo>
                <a:lnTo>
                  <a:pt x="6788373" y="191457"/>
                </a:lnTo>
                <a:lnTo>
                  <a:pt x="6787997" y="184230"/>
                </a:lnTo>
                <a:lnTo>
                  <a:pt x="6784923" y="171478"/>
                </a:lnTo>
                <a:lnTo>
                  <a:pt x="6778749" y="161301"/>
                </a:lnTo>
                <a:lnTo>
                  <a:pt x="6773924" y="156623"/>
                </a:lnTo>
                <a:lnTo>
                  <a:pt x="6764990" y="234589"/>
                </a:lnTo>
                <a:lnTo>
                  <a:pt x="6771145" y="229462"/>
                </a:lnTo>
                <a:lnTo>
                  <a:pt x="6776786" y="224743"/>
                </a:lnTo>
                <a:lnTo>
                  <a:pt x="6781065" y="219075"/>
                </a:lnTo>
                <a:close/>
              </a:path>
              <a:path w="7012222" h="304786">
                <a:moveTo>
                  <a:pt x="6668060" y="200113"/>
                </a:moveTo>
                <a:lnTo>
                  <a:pt x="6664078" y="198142"/>
                </a:lnTo>
                <a:lnTo>
                  <a:pt x="6664078" y="230665"/>
                </a:lnTo>
                <a:lnTo>
                  <a:pt x="6675833" y="235996"/>
                </a:lnTo>
                <a:lnTo>
                  <a:pt x="6688922" y="240530"/>
                </a:lnTo>
                <a:lnTo>
                  <a:pt x="6695625" y="242339"/>
                </a:lnTo>
                <a:lnTo>
                  <a:pt x="6708048" y="244450"/>
                </a:lnTo>
                <a:lnTo>
                  <a:pt x="6721149" y="245154"/>
                </a:lnTo>
                <a:lnTo>
                  <a:pt x="6725836" y="245079"/>
                </a:lnTo>
                <a:lnTo>
                  <a:pt x="6739172" y="243862"/>
                </a:lnTo>
                <a:lnTo>
                  <a:pt x="6750301" y="241153"/>
                </a:lnTo>
                <a:lnTo>
                  <a:pt x="6758043" y="238485"/>
                </a:lnTo>
                <a:lnTo>
                  <a:pt x="6764990" y="234589"/>
                </a:lnTo>
                <a:lnTo>
                  <a:pt x="6773924" y="156623"/>
                </a:lnTo>
                <a:lnTo>
                  <a:pt x="6763397" y="150094"/>
                </a:lnTo>
                <a:lnTo>
                  <a:pt x="6750029" y="145456"/>
                </a:lnTo>
                <a:lnTo>
                  <a:pt x="6744177" y="144020"/>
                </a:lnTo>
                <a:lnTo>
                  <a:pt x="6738608" y="142763"/>
                </a:lnTo>
                <a:lnTo>
                  <a:pt x="6733320" y="141685"/>
                </a:lnTo>
                <a:lnTo>
                  <a:pt x="6728033" y="140606"/>
                </a:lnTo>
                <a:lnTo>
                  <a:pt x="6723232" y="139504"/>
                </a:lnTo>
                <a:lnTo>
                  <a:pt x="6718921" y="138376"/>
                </a:lnTo>
                <a:lnTo>
                  <a:pt x="6710437" y="136112"/>
                </a:lnTo>
                <a:lnTo>
                  <a:pt x="6704275" y="133205"/>
                </a:lnTo>
                <a:lnTo>
                  <a:pt x="6700436" y="129656"/>
                </a:lnTo>
                <a:lnTo>
                  <a:pt x="6696599" y="126107"/>
                </a:lnTo>
                <a:lnTo>
                  <a:pt x="6694679" y="120730"/>
                </a:lnTo>
                <a:lnTo>
                  <a:pt x="6694679" y="105394"/>
                </a:lnTo>
                <a:lnTo>
                  <a:pt x="6692165" y="73010"/>
                </a:lnTo>
                <a:lnTo>
                  <a:pt x="6682267" y="79620"/>
                </a:lnTo>
                <a:lnTo>
                  <a:pt x="6679338" y="82236"/>
                </a:lnTo>
                <a:lnTo>
                  <a:pt x="6671212" y="92391"/>
                </a:lnTo>
                <a:lnTo>
                  <a:pt x="6666336" y="104142"/>
                </a:lnTo>
                <a:lnTo>
                  <a:pt x="6664711" y="117488"/>
                </a:lnTo>
                <a:lnTo>
                  <a:pt x="6664937" y="122757"/>
                </a:lnTo>
                <a:lnTo>
                  <a:pt x="6667710" y="135440"/>
                </a:lnTo>
                <a:lnTo>
                  <a:pt x="6673639" y="146353"/>
                </a:lnTo>
                <a:lnTo>
                  <a:pt x="6678653" y="151817"/>
                </a:lnTo>
                <a:lnTo>
                  <a:pt x="6688927" y="158787"/>
                </a:lnTo>
                <a:lnTo>
                  <a:pt x="6702276" y="163978"/>
                </a:lnTo>
                <a:lnTo>
                  <a:pt x="6707313" y="165378"/>
                </a:lnTo>
                <a:lnTo>
                  <a:pt x="6712813" y="166679"/>
                </a:lnTo>
                <a:lnTo>
                  <a:pt x="6718778" y="167880"/>
                </a:lnTo>
                <a:lnTo>
                  <a:pt x="6724742" y="169081"/>
                </a:lnTo>
                <a:lnTo>
                  <a:pt x="6729576" y="170133"/>
                </a:lnTo>
                <a:lnTo>
                  <a:pt x="6733275" y="171033"/>
                </a:lnTo>
                <a:lnTo>
                  <a:pt x="6742659" y="173405"/>
                </a:lnTo>
                <a:lnTo>
                  <a:pt x="6749195" y="176345"/>
                </a:lnTo>
                <a:lnTo>
                  <a:pt x="6752878" y="179852"/>
                </a:lnTo>
                <a:lnTo>
                  <a:pt x="6756561" y="183360"/>
                </a:lnTo>
                <a:lnTo>
                  <a:pt x="6758405" y="188568"/>
                </a:lnTo>
                <a:lnTo>
                  <a:pt x="6758405" y="200847"/>
                </a:lnTo>
                <a:lnTo>
                  <a:pt x="6757612" y="204871"/>
                </a:lnTo>
                <a:lnTo>
                  <a:pt x="6756030" y="207553"/>
                </a:lnTo>
                <a:lnTo>
                  <a:pt x="6754449" y="210235"/>
                </a:lnTo>
                <a:lnTo>
                  <a:pt x="6751871" y="212763"/>
                </a:lnTo>
                <a:lnTo>
                  <a:pt x="6748299" y="215135"/>
                </a:lnTo>
                <a:lnTo>
                  <a:pt x="6745745" y="216785"/>
                </a:lnTo>
                <a:lnTo>
                  <a:pt x="6741866" y="218152"/>
                </a:lnTo>
                <a:lnTo>
                  <a:pt x="6736659" y="219235"/>
                </a:lnTo>
                <a:lnTo>
                  <a:pt x="6731452" y="220318"/>
                </a:lnTo>
                <a:lnTo>
                  <a:pt x="6726553" y="220859"/>
                </a:lnTo>
                <a:lnTo>
                  <a:pt x="6715633" y="220859"/>
                </a:lnTo>
                <a:lnTo>
                  <a:pt x="6709533" y="219977"/>
                </a:lnTo>
                <a:lnTo>
                  <a:pt x="6703663" y="218215"/>
                </a:lnTo>
                <a:lnTo>
                  <a:pt x="6697792" y="216451"/>
                </a:lnTo>
                <a:lnTo>
                  <a:pt x="6692407" y="214429"/>
                </a:lnTo>
                <a:lnTo>
                  <a:pt x="6687507" y="212148"/>
                </a:lnTo>
                <a:lnTo>
                  <a:pt x="6681994" y="209556"/>
                </a:lnTo>
                <a:lnTo>
                  <a:pt x="6677578" y="207065"/>
                </a:lnTo>
                <a:lnTo>
                  <a:pt x="6674260" y="204679"/>
                </a:lnTo>
                <a:lnTo>
                  <a:pt x="6670944" y="202293"/>
                </a:lnTo>
                <a:lnTo>
                  <a:pt x="6668060" y="200113"/>
                </a:lnTo>
                <a:close/>
              </a:path>
              <a:path w="7012222" h="304786">
                <a:moveTo>
                  <a:pt x="6716636" y="65709"/>
                </a:moveTo>
                <a:lnTo>
                  <a:pt x="6703622" y="68373"/>
                </a:lnTo>
                <a:lnTo>
                  <a:pt x="6692165" y="73010"/>
                </a:lnTo>
                <a:lnTo>
                  <a:pt x="6694679" y="105394"/>
                </a:lnTo>
                <a:lnTo>
                  <a:pt x="6697949" y="99322"/>
                </a:lnTo>
                <a:lnTo>
                  <a:pt x="6704491" y="95309"/>
                </a:lnTo>
                <a:lnTo>
                  <a:pt x="6711031" y="91296"/>
                </a:lnTo>
                <a:lnTo>
                  <a:pt x="6719054" y="89289"/>
                </a:lnTo>
                <a:lnTo>
                  <a:pt x="6730986" y="89329"/>
                </a:lnTo>
                <a:lnTo>
                  <a:pt x="6743505" y="90818"/>
                </a:lnTo>
                <a:lnTo>
                  <a:pt x="6755927" y="94453"/>
                </a:lnTo>
                <a:lnTo>
                  <a:pt x="6758723" y="95568"/>
                </a:lnTo>
                <a:lnTo>
                  <a:pt x="6770135" y="101299"/>
                </a:lnTo>
                <a:lnTo>
                  <a:pt x="6780531" y="108536"/>
                </a:lnTo>
                <a:lnTo>
                  <a:pt x="6782064" y="108536"/>
                </a:lnTo>
                <a:lnTo>
                  <a:pt x="6782064" y="77503"/>
                </a:lnTo>
                <a:lnTo>
                  <a:pt x="6781659" y="77283"/>
                </a:lnTo>
                <a:lnTo>
                  <a:pt x="6770802" y="72471"/>
                </a:lnTo>
                <a:lnTo>
                  <a:pt x="6757729" y="68548"/>
                </a:lnTo>
                <a:lnTo>
                  <a:pt x="6754125" y="67718"/>
                </a:lnTo>
                <a:lnTo>
                  <a:pt x="6741498" y="65676"/>
                </a:lnTo>
                <a:lnTo>
                  <a:pt x="6728933" y="64996"/>
                </a:lnTo>
                <a:lnTo>
                  <a:pt x="6716636" y="65709"/>
                </a:lnTo>
                <a:close/>
              </a:path>
              <a:path w="7012222" h="304786">
                <a:moveTo>
                  <a:pt x="6921856" y="219075"/>
                </a:moveTo>
                <a:lnTo>
                  <a:pt x="6924779" y="212459"/>
                </a:lnTo>
                <a:lnTo>
                  <a:pt x="6927701" y="205842"/>
                </a:lnTo>
                <a:lnTo>
                  <a:pt x="6929163" y="198842"/>
                </a:lnTo>
                <a:lnTo>
                  <a:pt x="6929163" y="191457"/>
                </a:lnTo>
                <a:lnTo>
                  <a:pt x="6928787" y="184230"/>
                </a:lnTo>
                <a:lnTo>
                  <a:pt x="6925712" y="171478"/>
                </a:lnTo>
                <a:lnTo>
                  <a:pt x="6919539" y="161301"/>
                </a:lnTo>
                <a:lnTo>
                  <a:pt x="6914714" y="156623"/>
                </a:lnTo>
                <a:lnTo>
                  <a:pt x="6905781" y="234589"/>
                </a:lnTo>
                <a:lnTo>
                  <a:pt x="6911935" y="229462"/>
                </a:lnTo>
                <a:lnTo>
                  <a:pt x="6917574" y="224743"/>
                </a:lnTo>
                <a:lnTo>
                  <a:pt x="6921856" y="219075"/>
                </a:lnTo>
                <a:close/>
              </a:path>
              <a:path w="7012222" h="304786">
                <a:moveTo>
                  <a:pt x="6973716" y="197511"/>
                </a:moveTo>
                <a:lnTo>
                  <a:pt x="6946606" y="298476"/>
                </a:lnTo>
                <a:lnTo>
                  <a:pt x="6969093" y="298476"/>
                </a:lnTo>
                <a:lnTo>
                  <a:pt x="7012222" y="197511"/>
                </a:lnTo>
                <a:lnTo>
                  <a:pt x="6973716" y="197511"/>
                </a:lnTo>
                <a:close/>
              </a:path>
              <a:path w="7012222" h="304786">
                <a:moveTo>
                  <a:pt x="6805861" y="231184"/>
                </a:moveTo>
                <a:lnTo>
                  <a:pt x="6816623" y="235996"/>
                </a:lnTo>
                <a:lnTo>
                  <a:pt x="6829712" y="240530"/>
                </a:lnTo>
                <a:lnTo>
                  <a:pt x="6836415" y="242339"/>
                </a:lnTo>
                <a:lnTo>
                  <a:pt x="6848838" y="244450"/>
                </a:lnTo>
                <a:lnTo>
                  <a:pt x="6861939" y="245154"/>
                </a:lnTo>
                <a:lnTo>
                  <a:pt x="6866626" y="245079"/>
                </a:lnTo>
                <a:lnTo>
                  <a:pt x="6879961" y="243862"/>
                </a:lnTo>
                <a:lnTo>
                  <a:pt x="6891091" y="241153"/>
                </a:lnTo>
                <a:lnTo>
                  <a:pt x="6898831" y="238485"/>
                </a:lnTo>
                <a:lnTo>
                  <a:pt x="6905781" y="234589"/>
                </a:lnTo>
                <a:lnTo>
                  <a:pt x="6914714" y="156623"/>
                </a:lnTo>
                <a:lnTo>
                  <a:pt x="6904186" y="150094"/>
                </a:lnTo>
                <a:lnTo>
                  <a:pt x="6890819" y="145456"/>
                </a:lnTo>
                <a:lnTo>
                  <a:pt x="6884965" y="144020"/>
                </a:lnTo>
                <a:lnTo>
                  <a:pt x="6879396" y="142763"/>
                </a:lnTo>
                <a:lnTo>
                  <a:pt x="6874109" y="141685"/>
                </a:lnTo>
                <a:lnTo>
                  <a:pt x="6868821" y="140606"/>
                </a:lnTo>
                <a:lnTo>
                  <a:pt x="6864023" y="139504"/>
                </a:lnTo>
                <a:lnTo>
                  <a:pt x="6859711" y="138376"/>
                </a:lnTo>
                <a:lnTo>
                  <a:pt x="6851225" y="136112"/>
                </a:lnTo>
                <a:lnTo>
                  <a:pt x="6845065" y="133205"/>
                </a:lnTo>
                <a:lnTo>
                  <a:pt x="6841227" y="129656"/>
                </a:lnTo>
                <a:lnTo>
                  <a:pt x="6837387" y="126107"/>
                </a:lnTo>
                <a:lnTo>
                  <a:pt x="6835468" y="120730"/>
                </a:lnTo>
                <a:lnTo>
                  <a:pt x="6835468" y="105394"/>
                </a:lnTo>
                <a:lnTo>
                  <a:pt x="6838740" y="99322"/>
                </a:lnTo>
                <a:lnTo>
                  <a:pt x="6845280" y="95309"/>
                </a:lnTo>
                <a:lnTo>
                  <a:pt x="6851821" y="91296"/>
                </a:lnTo>
                <a:lnTo>
                  <a:pt x="6859844" y="89289"/>
                </a:lnTo>
                <a:lnTo>
                  <a:pt x="6871776" y="89329"/>
                </a:lnTo>
                <a:lnTo>
                  <a:pt x="6884295" y="90818"/>
                </a:lnTo>
                <a:lnTo>
                  <a:pt x="6896717" y="94453"/>
                </a:lnTo>
                <a:lnTo>
                  <a:pt x="6899513" y="95569"/>
                </a:lnTo>
                <a:lnTo>
                  <a:pt x="6910925" y="101299"/>
                </a:lnTo>
                <a:lnTo>
                  <a:pt x="6921322" y="108536"/>
                </a:lnTo>
                <a:lnTo>
                  <a:pt x="6922855" y="108536"/>
                </a:lnTo>
                <a:lnTo>
                  <a:pt x="6922855" y="77503"/>
                </a:lnTo>
                <a:lnTo>
                  <a:pt x="6922449" y="77282"/>
                </a:lnTo>
                <a:lnTo>
                  <a:pt x="6911591" y="72471"/>
                </a:lnTo>
                <a:lnTo>
                  <a:pt x="6898519" y="68548"/>
                </a:lnTo>
                <a:lnTo>
                  <a:pt x="6882288" y="65676"/>
                </a:lnTo>
                <a:lnTo>
                  <a:pt x="6869723" y="64996"/>
                </a:lnTo>
                <a:lnTo>
                  <a:pt x="6857427" y="65709"/>
                </a:lnTo>
                <a:lnTo>
                  <a:pt x="6844413" y="68373"/>
                </a:lnTo>
                <a:lnTo>
                  <a:pt x="6832956" y="73010"/>
                </a:lnTo>
                <a:lnTo>
                  <a:pt x="6823058" y="79620"/>
                </a:lnTo>
                <a:lnTo>
                  <a:pt x="6820128" y="82237"/>
                </a:lnTo>
                <a:lnTo>
                  <a:pt x="6812001" y="92392"/>
                </a:lnTo>
                <a:lnTo>
                  <a:pt x="6807126" y="104142"/>
                </a:lnTo>
                <a:lnTo>
                  <a:pt x="6805500" y="117488"/>
                </a:lnTo>
                <a:lnTo>
                  <a:pt x="6805727" y="122757"/>
                </a:lnTo>
                <a:lnTo>
                  <a:pt x="6808501" y="135440"/>
                </a:lnTo>
                <a:lnTo>
                  <a:pt x="6814428" y="146353"/>
                </a:lnTo>
                <a:lnTo>
                  <a:pt x="6819442" y="151817"/>
                </a:lnTo>
                <a:lnTo>
                  <a:pt x="6829716" y="158787"/>
                </a:lnTo>
                <a:lnTo>
                  <a:pt x="6843066" y="163978"/>
                </a:lnTo>
                <a:lnTo>
                  <a:pt x="6848102" y="165378"/>
                </a:lnTo>
                <a:lnTo>
                  <a:pt x="6853604" y="166679"/>
                </a:lnTo>
                <a:lnTo>
                  <a:pt x="6859568" y="167880"/>
                </a:lnTo>
                <a:lnTo>
                  <a:pt x="6865532" y="169081"/>
                </a:lnTo>
                <a:lnTo>
                  <a:pt x="6870364" y="170133"/>
                </a:lnTo>
                <a:lnTo>
                  <a:pt x="6874065" y="171033"/>
                </a:lnTo>
                <a:lnTo>
                  <a:pt x="6883450" y="173405"/>
                </a:lnTo>
                <a:lnTo>
                  <a:pt x="6889984" y="176345"/>
                </a:lnTo>
                <a:lnTo>
                  <a:pt x="6893667" y="179852"/>
                </a:lnTo>
                <a:lnTo>
                  <a:pt x="6897352" y="183360"/>
                </a:lnTo>
                <a:lnTo>
                  <a:pt x="6899193" y="188568"/>
                </a:lnTo>
                <a:lnTo>
                  <a:pt x="6899193" y="200847"/>
                </a:lnTo>
                <a:lnTo>
                  <a:pt x="6898402" y="204871"/>
                </a:lnTo>
                <a:lnTo>
                  <a:pt x="6896821" y="207553"/>
                </a:lnTo>
                <a:lnTo>
                  <a:pt x="6895237" y="210235"/>
                </a:lnTo>
                <a:lnTo>
                  <a:pt x="6892660" y="212763"/>
                </a:lnTo>
                <a:lnTo>
                  <a:pt x="6889090" y="215135"/>
                </a:lnTo>
                <a:lnTo>
                  <a:pt x="6886536" y="216785"/>
                </a:lnTo>
                <a:lnTo>
                  <a:pt x="6882655" y="218152"/>
                </a:lnTo>
                <a:lnTo>
                  <a:pt x="6877448" y="219235"/>
                </a:lnTo>
                <a:lnTo>
                  <a:pt x="6872241" y="220318"/>
                </a:lnTo>
                <a:lnTo>
                  <a:pt x="6867342" y="220859"/>
                </a:lnTo>
                <a:lnTo>
                  <a:pt x="6856423" y="220859"/>
                </a:lnTo>
                <a:lnTo>
                  <a:pt x="6850324" y="219977"/>
                </a:lnTo>
                <a:lnTo>
                  <a:pt x="6844452" y="218215"/>
                </a:lnTo>
                <a:lnTo>
                  <a:pt x="6838581" y="216451"/>
                </a:lnTo>
                <a:lnTo>
                  <a:pt x="6833198" y="214429"/>
                </a:lnTo>
                <a:lnTo>
                  <a:pt x="6828297" y="212148"/>
                </a:lnTo>
                <a:lnTo>
                  <a:pt x="6822782" y="209556"/>
                </a:lnTo>
                <a:lnTo>
                  <a:pt x="6818368" y="207065"/>
                </a:lnTo>
                <a:lnTo>
                  <a:pt x="6815051" y="204679"/>
                </a:lnTo>
                <a:lnTo>
                  <a:pt x="6811732" y="202293"/>
                </a:lnTo>
                <a:lnTo>
                  <a:pt x="6808849" y="200113"/>
                </a:lnTo>
                <a:lnTo>
                  <a:pt x="6804869" y="198142"/>
                </a:lnTo>
                <a:lnTo>
                  <a:pt x="6804869" y="230665"/>
                </a:lnTo>
                <a:lnTo>
                  <a:pt x="6805861" y="231184"/>
                </a:lnTo>
                <a:close/>
              </a:path>
              <a:path w="7012222" h="304786">
                <a:moveTo>
                  <a:pt x="6208402" y="157339"/>
                </a:moveTo>
                <a:lnTo>
                  <a:pt x="6208947" y="171001"/>
                </a:lnTo>
                <a:lnTo>
                  <a:pt x="6210493" y="183585"/>
                </a:lnTo>
                <a:lnTo>
                  <a:pt x="6213039" y="195091"/>
                </a:lnTo>
                <a:lnTo>
                  <a:pt x="6214841" y="200951"/>
                </a:lnTo>
                <a:lnTo>
                  <a:pt x="6219860" y="212953"/>
                </a:lnTo>
                <a:lnTo>
                  <a:pt x="6226175" y="223172"/>
                </a:lnTo>
                <a:lnTo>
                  <a:pt x="6235874" y="233427"/>
                </a:lnTo>
                <a:lnTo>
                  <a:pt x="6246502" y="240253"/>
                </a:lnTo>
                <a:lnTo>
                  <a:pt x="6259636" y="244777"/>
                </a:lnTo>
                <a:lnTo>
                  <a:pt x="6272549" y="246100"/>
                </a:lnTo>
                <a:lnTo>
                  <a:pt x="6278425" y="246100"/>
                </a:lnTo>
                <a:lnTo>
                  <a:pt x="6283579" y="245562"/>
                </a:lnTo>
                <a:lnTo>
                  <a:pt x="6288007" y="244483"/>
                </a:lnTo>
                <a:lnTo>
                  <a:pt x="6292437" y="243405"/>
                </a:lnTo>
                <a:lnTo>
                  <a:pt x="6296714" y="241890"/>
                </a:lnTo>
                <a:lnTo>
                  <a:pt x="6300838" y="239938"/>
                </a:lnTo>
                <a:lnTo>
                  <a:pt x="6305268" y="237883"/>
                </a:lnTo>
                <a:lnTo>
                  <a:pt x="6309131" y="235624"/>
                </a:lnTo>
                <a:lnTo>
                  <a:pt x="6312428" y="233158"/>
                </a:lnTo>
                <a:lnTo>
                  <a:pt x="6315726" y="230690"/>
                </a:lnTo>
                <a:lnTo>
                  <a:pt x="6319643" y="227557"/>
                </a:lnTo>
                <a:lnTo>
                  <a:pt x="6324177" y="223758"/>
                </a:lnTo>
                <a:lnTo>
                  <a:pt x="6324177" y="241368"/>
                </a:lnTo>
                <a:lnTo>
                  <a:pt x="6353200" y="241368"/>
                </a:lnTo>
                <a:lnTo>
                  <a:pt x="6353200" y="1577"/>
                </a:lnTo>
                <a:lnTo>
                  <a:pt x="6324177" y="1577"/>
                </a:lnTo>
                <a:lnTo>
                  <a:pt x="6324177" y="76389"/>
                </a:lnTo>
                <a:lnTo>
                  <a:pt x="6317066" y="72382"/>
                </a:lnTo>
                <a:lnTo>
                  <a:pt x="6310316" y="69429"/>
                </a:lnTo>
                <a:lnTo>
                  <a:pt x="6303928" y="67529"/>
                </a:lnTo>
                <a:lnTo>
                  <a:pt x="6297540" y="65629"/>
                </a:lnTo>
                <a:lnTo>
                  <a:pt x="6290017" y="64679"/>
                </a:lnTo>
                <a:lnTo>
                  <a:pt x="6281362" y="64679"/>
                </a:lnTo>
                <a:lnTo>
                  <a:pt x="6286144" y="91498"/>
                </a:lnTo>
                <a:lnTo>
                  <a:pt x="6292844" y="91498"/>
                </a:lnTo>
                <a:lnTo>
                  <a:pt x="6299053" y="92143"/>
                </a:lnTo>
                <a:lnTo>
                  <a:pt x="6304772" y="93431"/>
                </a:lnTo>
                <a:lnTo>
                  <a:pt x="6310492" y="94719"/>
                </a:lnTo>
                <a:lnTo>
                  <a:pt x="6316960" y="97049"/>
                </a:lnTo>
                <a:lnTo>
                  <a:pt x="6324177" y="100422"/>
                </a:lnTo>
                <a:lnTo>
                  <a:pt x="6324177" y="199419"/>
                </a:lnTo>
                <a:lnTo>
                  <a:pt x="6313403" y="207490"/>
                </a:lnTo>
                <a:lnTo>
                  <a:pt x="6302377" y="213455"/>
                </a:lnTo>
                <a:lnTo>
                  <a:pt x="6294647" y="216918"/>
                </a:lnTo>
                <a:lnTo>
                  <a:pt x="6286968" y="218650"/>
                </a:lnTo>
                <a:lnTo>
                  <a:pt x="6279341" y="218650"/>
                </a:lnTo>
                <a:lnTo>
                  <a:pt x="6268351" y="217423"/>
                </a:lnTo>
                <a:lnTo>
                  <a:pt x="6256693" y="212112"/>
                </a:lnTo>
                <a:lnTo>
                  <a:pt x="6248110" y="202604"/>
                </a:lnTo>
                <a:lnTo>
                  <a:pt x="6244685" y="195814"/>
                </a:lnTo>
                <a:lnTo>
                  <a:pt x="6241177" y="184691"/>
                </a:lnTo>
                <a:lnTo>
                  <a:pt x="6239072" y="171520"/>
                </a:lnTo>
                <a:lnTo>
                  <a:pt x="6238370" y="156302"/>
                </a:lnTo>
                <a:lnTo>
                  <a:pt x="6239069" y="142341"/>
                </a:lnTo>
                <a:lnTo>
                  <a:pt x="6241411" y="129018"/>
                </a:lnTo>
                <a:lnTo>
                  <a:pt x="6245404" y="117624"/>
                </a:lnTo>
                <a:lnTo>
                  <a:pt x="6251047" y="108159"/>
                </a:lnTo>
                <a:lnTo>
                  <a:pt x="6253303" y="71066"/>
                </a:lnTo>
                <a:lnTo>
                  <a:pt x="6250190" y="72648"/>
                </a:lnTo>
                <a:lnTo>
                  <a:pt x="6239581" y="79724"/>
                </a:lnTo>
                <a:lnTo>
                  <a:pt x="6230503" y="88684"/>
                </a:lnTo>
                <a:lnTo>
                  <a:pt x="6225926" y="94642"/>
                </a:lnTo>
                <a:lnTo>
                  <a:pt x="6219439" y="105465"/>
                </a:lnTo>
                <a:lnTo>
                  <a:pt x="6214273" y="117535"/>
                </a:lnTo>
                <a:lnTo>
                  <a:pt x="6210817" y="130180"/>
                </a:lnTo>
                <a:lnTo>
                  <a:pt x="6209005" y="142813"/>
                </a:lnTo>
                <a:lnTo>
                  <a:pt x="6208401" y="156696"/>
                </a:lnTo>
                <a:lnTo>
                  <a:pt x="6208402" y="157339"/>
                </a:lnTo>
                <a:close/>
              </a:path>
              <a:path w="7012222" h="304786">
                <a:moveTo>
                  <a:pt x="6034031" y="157339"/>
                </a:moveTo>
                <a:lnTo>
                  <a:pt x="6034576" y="171001"/>
                </a:lnTo>
                <a:lnTo>
                  <a:pt x="6036122" y="183585"/>
                </a:lnTo>
                <a:lnTo>
                  <a:pt x="6038669" y="195091"/>
                </a:lnTo>
                <a:lnTo>
                  <a:pt x="6040471" y="200951"/>
                </a:lnTo>
                <a:lnTo>
                  <a:pt x="6045490" y="212953"/>
                </a:lnTo>
                <a:lnTo>
                  <a:pt x="6051805" y="223172"/>
                </a:lnTo>
                <a:lnTo>
                  <a:pt x="6061504" y="233427"/>
                </a:lnTo>
                <a:lnTo>
                  <a:pt x="6072132" y="240253"/>
                </a:lnTo>
                <a:lnTo>
                  <a:pt x="6085266" y="244777"/>
                </a:lnTo>
                <a:lnTo>
                  <a:pt x="6098179" y="246100"/>
                </a:lnTo>
                <a:lnTo>
                  <a:pt x="6104055" y="246100"/>
                </a:lnTo>
                <a:lnTo>
                  <a:pt x="6109208" y="245562"/>
                </a:lnTo>
                <a:lnTo>
                  <a:pt x="6113637" y="244483"/>
                </a:lnTo>
                <a:lnTo>
                  <a:pt x="6118067" y="243405"/>
                </a:lnTo>
                <a:lnTo>
                  <a:pt x="6122343" y="241890"/>
                </a:lnTo>
                <a:lnTo>
                  <a:pt x="6126467" y="239938"/>
                </a:lnTo>
                <a:lnTo>
                  <a:pt x="6130898" y="237883"/>
                </a:lnTo>
                <a:lnTo>
                  <a:pt x="6134761" y="235624"/>
                </a:lnTo>
                <a:lnTo>
                  <a:pt x="6138058" y="233158"/>
                </a:lnTo>
                <a:lnTo>
                  <a:pt x="6141355" y="230690"/>
                </a:lnTo>
                <a:lnTo>
                  <a:pt x="6145273" y="227557"/>
                </a:lnTo>
                <a:lnTo>
                  <a:pt x="6149807" y="223758"/>
                </a:lnTo>
                <a:lnTo>
                  <a:pt x="6149807" y="241368"/>
                </a:lnTo>
                <a:lnTo>
                  <a:pt x="6178830" y="241368"/>
                </a:lnTo>
                <a:lnTo>
                  <a:pt x="6178830" y="1577"/>
                </a:lnTo>
                <a:lnTo>
                  <a:pt x="6149807" y="1577"/>
                </a:lnTo>
                <a:lnTo>
                  <a:pt x="6149807" y="76389"/>
                </a:lnTo>
                <a:lnTo>
                  <a:pt x="6142696" y="72382"/>
                </a:lnTo>
                <a:lnTo>
                  <a:pt x="6135946" y="69429"/>
                </a:lnTo>
                <a:lnTo>
                  <a:pt x="6129558" y="67529"/>
                </a:lnTo>
                <a:lnTo>
                  <a:pt x="6123170" y="65629"/>
                </a:lnTo>
                <a:lnTo>
                  <a:pt x="6115648" y="64679"/>
                </a:lnTo>
                <a:lnTo>
                  <a:pt x="6106993" y="64679"/>
                </a:lnTo>
                <a:lnTo>
                  <a:pt x="6111773" y="91498"/>
                </a:lnTo>
                <a:lnTo>
                  <a:pt x="6118473" y="91498"/>
                </a:lnTo>
                <a:lnTo>
                  <a:pt x="6124684" y="92143"/>
                </a:lnTo>
                <a:lnTo>
                  <a:pt x="6130403" y="93431"/>
                </a:lnTo>
                <a:lnTo>
                  <a:pt x="6136124" y="94719"/>
                </a:lnTo>
                <a:lnTo>
                  <a:pt x="6142591" y="97049"/>
                </a:lnTo>
                <a:lnTo>
                  <a:pt x="6149807" y="100422"/>
                </a:lnTo>
                <a:lnTo>
                  <a:pt x="6149807" y="199419"/>
                </a:lnTo>
                <a:lnTo>
                  <a:pt x="6139034" y="207490"/>
                </a:lnTo>
                <a:lnTo>
                  <a:pt x="6128007" y="213455"/>
                </a:lnTo>
                <a:lnTo>
                  <a:pt x="6120277" y="216918"/>
                </a:lnTo>
                <a:lnTo>
                  <a:pt x="6112598" y="218650"/>
                </a:lnTo>
                <a:lnTo>
                  <a:pt x="6104971" y="218650"/>
                </a:lnTo>
                <a:lnTo>
                  <a:pt x="6093980" y="217422"/>
                </a:lnTo>
                <a:lnTo>
                  <a:pt x="6082322" y="212112"/>
                </a:lnTo>
                <a:lnTo>
                  <a:pt x="6073739" y="202604"/>
                </a:lnTo>
                <a:lnTo>
                  <a:pt x="6070315" y="195814"/>
                </a:lnTo>
                <a:lnTo>
                  <a:pt x="6066806" y="184691"/>
                </a:lnTo>
                <a:lnTo>
                  <a:pt x="6064701" y="171520"/>
                </a:lnTo>
                <a:lnTo>
                  <a:pt x="6063999" y="156302"/>
                </a:lnTo>
                <a:lnTo>
                  <a:pt x="6064698" y="142341"/>
                </a:lnTo>
                <a:lnTo>
                  <a:pt x="6067041" y="129018"/>
                </a:lnTo>
                <a:lnTo>
                  <a:pt x="6071034" y="117624"/>
                </a:lnTo>
                <a:lnTo>
                  <a:pt x="6076678" y="108159"/>
                </a:lnTo>
                <a:lnTo>
                  <a:pt x="6078933" y="71066"/>
                </a:lnTo>
                <a:lnTo>
                  <a:pt x="6075820" y="72648"/>
                </a:lnTo>
                <a:lnTo>
                  <a:pt x="6065211" y="79724"/>
                </a:lnTo>
                <a:lnTo>
                  <a:pt x="6056133" y="88684"/>
                </a:lnTo>
                <a:lnTo>
                  <a:pt x="6051556" y="94642"/>
                </a:lnTo>
                <a:lnTo>
                  <a:pt x="6045070" y="105465"/>
                </a:lnTo>
                <a:lnTo>
                  <a:pt x="6039904" y="117535"/>
                </a:lnTo>
                <a:lnTo>
                  <a:pt x="6036447" y="130180"/>
                </a:lnTo>
                <a:lnTo>
                  <a:pt x="6034634" y="142813"/>
                </a:lnTo>
                <a:lnTo>
                  <a:pt x="6034030" y="156696"/>
                </a:lnTo>
                <a:lnTo>
                  <a:pt x="6034031" y="157339"/>
                </a:lnTo>
                <a:close/>
              </a:path>
              <a:path w="7012222" h="304786">
                <a:moveTo>
                  <a:pt x="3793562" y="157339"/>
                </a:moveTo>
                <a:lnTo>
                  <a:pt x="3794107" y="171001"/>
                </a:lnTo>
                <a:lnTo>
                  <a:pt x="3795653" y="183585"/>
                </a:lnTo>
                <a:lnTo>
                  <a:pt x="3798199" y="195091"/>
                </a:lnTo>
                <a:lnTo>
                  <a:pt x="3800001" y="200951"/>
                </a:lnTo>
                <a:lnTo>
                  <a:pt x="3805021" y="212953"/>
                </a:lnTo>
                <a:lnTo>
                  <a:pt x="3811336" y="223172"/>
                </a:lnTo>
                <a:lnTo>
                  <a:pt x="3821035" y="233427"/>
                </a:lnTo>
                <a:lnTo>
                  <a:pt x="3831663" y="240253"/>
                </a:lnTo>
                <a:lnTo>
                  <a:pt x="3844796" y="244777"/>
                </a:lnTo>
                <a:lnTo>
                  <a:pt x="3857708" y="246100"/>
                </a:lnTo>
                <a:lnTo>
                  <a:pt x="3863585" y="246100"/>
                </a:lnTo>
                <a:lnTo>
                  <a:pt x="3868737" y="245562"/>
                </a:lnTo>
                <a:lnTo>
                  <a:pt x="3873167" y="244483"/>
                </a:lnTo>
                <a:lnTo>
                  <a:pt x="3877597" y="243405"/>
                </a:lnTo>
                <a:lnTo>
                  <a:pt x="3881874" y="241890"/>
                </a:lnTo>
                <a:lnTo>
                  <a:pt x="3885998" y="239938"/>
                </a:lnTo>
                <a:lnTo>
                  <a:pt x="3890427" y="237883"/>
                </a:lnTo>
                <a:lnTo>
                  <a:pt x="3894291" y="235624"/>
                </a:lnTo>
                <a:lnTo>
                  <a:pt x="3897589" y="233158"/>
                </a:lnTo>
                <a:lnTo>
                  <a:pt x="3900886" y="230690"/>
                </a:lnTo>
                <a:lnTo>
                  <a:pt x="3904802" y="227557"/>
                </a:lnTo>
                <a:lnTo>
                  <a:pt x="3909338" y="223758"/>
                </a:lnTo>
                <a:lnTo>
                  <a:pt x="3909338" y="241368"/>
                </a:lnTo>
                <a:lnTo>
                  <a:pt x="3938360" y="241368"/>
                </a:lnTo>
                <a:lnTo>
                  <a:pt x="3938360" y="1577"/>
                </a:lnTo>
                <a:lnTo>
                  <a:pt x="3909338" y="1577"/>
                </a:lnTo>
                <a:lnTo>
                  <a:pt x="3909338" y="76389"/>
                </a:lnTo>
                <a:lnTo>
                  <a:pt x="3902227" y="72382"/>
                </a:lnTo>
                <a:lnTo>
                  <a:pt x="3895477" y="69429"/>
                </a:lnTo>
                <a:lnTo>
                  <a:pt x="3889089" y="67529"/>
                </a:lnTo>
                <a:lnTo>
                  <a:pt x="3882699" y="65629"/>
                </a:lnTo>
                <a:lnTo>
                  <a:pt x="3875178" y="64679"/>
                </a:lnTo>
                <a:lnTo>
                  <a:pt x="3866522" y="64679"/>
                </a:lnTo>
                <a:lnTo>
                  <a:pt x="3871304" y="91498"/>
                </a:lnTo>
                <a:lnTo>
                  <a:pt x="3878004" y="91498"/>
                </a:lnTo>
                <a:lnTo>
                  <a:pt x="3884214" y="92143"/>
                </a:lnTo>
                <a:lnTo>
                  <a:pt x="3889933" y="93431"/>
                </a:lnTo>
                <a:lnTo>
                  <a:pt x="3895653" y="94719"/>
                </a:lnTo>
                <a:lnTo>
                  <a:pt x="3902121" y="97049"/>
                </a:lnTo>
                <a:lnTo>
                  <a:pt x="3909338" y="100422"/>
                </a:lnTo>
                <a:lnTo>
                  <a:pt x="3909338" y="199419"/>
                </a:lnTo>
                <a:lnTo>
                  <a:pt x="3898564" y="207490"/>
                </a:lnTo>
                <a:lnTo>
                  <a:pt x="3887538" y="213455"/>
                </a:lnTo>
                <a:lnTo>
                  <a:pt x="3879808" y="216918"/>
                </a:lnTo>
                <a:lnTo>
                  <a:pt x="3872129" y="218650"/>
                </a:lnTo>
                <a:lnTo>
                  <a:pt x="3864502" y="218650"/>
                </a:lnTo>
                <a:lnTo>
                  <a:pt x="3853511" y="217422"/>
                </a:lnTo>
                <a:lnTo>
                  <a:pt x="3841853" y="212112"/>
                </a:lnTo>
                <a:lnTo>
                  <a:pt x="3833270" y="202604"/>
                </a:lnTo>
                <a:lnTo>
                  <a:pt x="3829845" y="195814"/>
                </a:lnTo>
                <a:lnTo>
                  <a:pt x="3826337" y="184691"/>
                </a:lnTo>
                <a:lnTo>
                  <a:pt x="3824232" y="171520"/>
                </a:lnTo>
                <a:lnTo>
                  <a:pt x="3823530" y="156302"/>
                </a:lnTo>
                <a:lnTo>
                  <a:pt x="3824229" y="142341"/>
                </a:lnTo>
                <a:lnTo>
                  <a:pt x="3826572" y="129018"/>
                </a:lnTo>
                <a:lnTo>
                  <a:pt x="3830565" y="117624"/>
                </a:lnTo>
                <a:lnTo>
                  <a:pt x="3836208" y="108159"/>
                </a:lnTo>
                <a:lnTo>
                  <a:pt x="3838463" y="71066"/>
                </a:lnTo>
                <a:lnTo>
                  <a:pt x="3835350" y="72648"/>
                </a:lnTo>
                <a:lnTo>
                  <a:pt x="3824740" y="79724"/>
                </a:lnTo>
                <a:lnTo>
                  <a:pt x="3815662" y="88684"/>
                </a:lnTo>
                <a:lnTo>
                  <a:pt x="3811086" y="94641"/>
                </a:lnTo>
                <a:lnTo>
                  <a:pt x="3804600" y="105465"/>
                </a:lnTo>
                <a:lnTo>
                  <a:pt x="3799434" y="117535"/>
                </a:lnTo>
                <a:lnTo>
                  <a:pt x="3795977" y="130180"/>
                </a:lnTo>
                <a:lnTo>
                  <a:pt x="3794165" y="142813"/>
                </a:lnTo>
                <a:lnTo>
                  <a:pt x="3793561" y="156696"/>
                </a:lnTo>
                <a:lnTo>
                  <a:pt x="3793562" y="157339"/>
                </a:lnTo>
                <a:close/>
              </a:path>
              <a:path w="7012222" h="304786">
                <a:moveTo>
                  <a:pt x="1949122" y="157339"/>
                </a:moveTo>
                <a:lnTo>
                  <a:pt x="1949667" y="171001"/>
                </a:lnTo>
                <a:lnTo>
                  <a:pt x="1951212" y="183585"/>
                </a:lnTo>
                <a:lnTo>
                  <a:pt x="1953759" y="195091"/>
                </a:lnTo>
                <a:lnTo>
                  <a:pt x="1955561" y="200951"/>
                </a:lnTo>
                <a:lnTo>
                  <a:pt x="1960581" y="212953"/>
                </a:lnTo>
                <a:lnTo>
                  <a:pt x="1966895" y="223172"/>
                </a:lnTo>
                <a:lnTo>
                  <a:pt x="1976595" y="233427"/>
                </a:lnTo>
                <a:lnTo>
                  <a:pt x="1987223" y="240253"/>
                </a:lnTo>
                <a:lnTo>
                  <a:pt x="2000355" y="244777"/>
                </a:lnTo>
                <a:lnTo>
                  <a:pt x="2013268" y="246100"/>
                </a:lnTo>
                <a:lnTo>
                  <a:pt x="2019145" y="246100"/>
                </a:lnTo>
                <a:lnTo>
                  <a:pt x="2024297" y="245562"/>
                </a:lnTo>
                <a:lnTo>
                  <a:pt x="2028727" y="244483"/>
                </a:lnTo>
                <a:lnTo>
                  <a:pt x="2033156" y="243405"/>
                </a:lnTo>
                <a:lnTo>
                  <a:pt x="2037433" y="241890"/>
                </a:lnTo>
                <a:lnTo>
                  <a:pt x="2041558" y="239938"/>
                </a:lnTo>
                <a:lnTo>
                  <a:pt x="2045987" y="237883"/>
                </a:lnTo>
                <a:lnTo>
                  <a:pt x="2049851" y="235624"/>
                </a:lnTo>
                <a:lnTo>
                  <a:pt x="2053148" y="233158"/>
                </a:lnTo>
                <a:lnTo>
                  <a:pt x="2056446" y="230690"/>
                </a:lnTo>
                <a:lnTo>
                  <a:pt x="2060362" y="227557"/>
                </a:lnTo>
                <a:lnTo>
                  <a:pt x="2064898" y="223758"/>
                </a:lnTo>
                <a:lnTo>
                  <a:pt x="2064898" y="241368"/>
                </a:lnTo>
                <a:lnTo>
                  <a:pt x="2093920" y="241368"/>
                </a:lnTo>
                <a:lnTo>
                  <a:pt x="2093920" y="1577"/>
                </a:lnTo>
                <a:lnTo>
                  <a:pt x="2064898" y="1577"/>
                </a:lnTo>
                <a:lnTo>
                  <a:pt x="2064898" y="76389"/>
                </a:lnTo>
                <a:lnTo>
                  <a:pt x="2057786" y="72382"/>
                </a:lnTo>
                <a:lnTo>
                  <a:pt x="2051036" y="69429"/>
                </a:lnTo>
                <a:lnTo>
                  <a:pt x="2044649" y="67529"/>
                </a:lnTo>
                <a:lnTo>
                  <a:pt x="2038259" y="65629"/>
                </a:lnTo>
                <a:lnTo>
                  <a:pt x="2030738" y="64679"/>
                </a:lnTo>
                <a:lnTo>
                  <a:pt x="2022082" y="64679"/>
                </a:lnTo>
                <a:lnTo>
                  <a:pt x="2026864" y="91498"/>
                </a:lnTo>
                <a:lnTo>
                  <a:pt x="2033564" y="91498"/>
                </a:lnTo>
                <a:lnTo>
                  <a:pt x="2039773" y="92143"/>
                </a:lnTo>
                <a:lnTo>
                  <a:pt x="2045493" y="93431"/>
                </a:lnTo>
                <a:lnTo>
                  <a:pt x="2051212" y="94719"/>
                </a:lnTo>
                <a:lnTo>
                  <a:pt x="2057680" y="97049"/>
                </a:lnTo>
                <a:lnTo>
                  <a:pt x="2064898" y="100422"/>
                </a:lnTo>
                <a:lnTo>
                  <a:pt x="2064898" y="199419"/>
                </a:lnTo>
                <a:lnTo>
                  <a:pt x="2054124" y="207490"/>
                </a:lnTo>
                <a:lnTo>
                  <a:pt x="2043098" y="213455"/>
                </a:lnTo>
                <a:lnTo>
                  <a:pt x="2035368" y="216918"/>
                </a:lnTo>
                <a:lnTo>
                  <a:pt x="2027688" y="218650"/>
                </a:lnTo>
                <a:lnTo>
                  <a:pt x="2020062" y="218650"/>
                </a:lnTo>
                <a:lnTo>
                  <a:pt x="2009071" y="217422"/>
                </a:lnTo>
                <a:lnTo>
                  <a:pt x="1997413" y="212112"/>
                </a:lnTo>
                <a:lnTo>
                  <a:pt x="1988830" y="202604"/>
                </a:lnTo>
                <a:lnTo>
                  <a:pt x="1985405" y="195814"/>
                </a:lnTo>
                <a:lnTo>
                  <a:pt x="1981897" y="184691"/>
                </a:lnTo>
                <a:lnTo>
                  <a:pt x="1979792" y="171520"/>
                </a:lnTo>
                <a:lnTo>
                  <a:pt x="1979090" y="156302"/>
                </a:lnTo>
                <a:lnTo>
                  <a:pt x="1979788" y="142341"/>
                </a:lnTo>
                <a:lnTo>
                  <a:pt x="1982131" y="129018"/>
                </a:lnTo>
                <a:lnTo>
                  <a:pt x="1986124" y="117624"/>
                </a:lnTo>
                <a:lnTo>
                  <a:pt x="1991767" y="108159"/>
                </a:lnTo>
                <a:lnTo>
                  <a:pt x="1994023" y="71066"/>
                </a:lnTo>
                <a:lnTo>
                  <a:pt x="1990910" y="72648"/>
                </a:lnTo>
                <a:lnTo>
                  <a:pt x="1980301" y="79724"/>
                </a:lnTo>
                <a:lnTo>
                  <a:pt x="1971222" y="88684"/>
                </a:lnTo>
                <a:lnTo>
                  <a:pt x="1966645" y="94642"/>
                </a:lnTo>
                <a:lnTo>
                  <a:pt x="1960159" y="105465"/>
                </a:lnTo>
                <a:lnTo>
                  <a:pt x="1954993" y="117535"/>
                </a:lnTo>
                <a:lnTo>
                  <a:pt x="1951537" y="130180"/>
                </a:lnTo>
                <a:lnTo>
                  <a:pt x="1949725" y="142813"/>
                </a:lnTo>
                <a:lnTo>
                  <a:pt x="1949121" y="156696"/>
                </a:lnTo>
                <a:lnTo>
                  <a:pt x="1949122" y="157339"/>
                </a:lnTo>
                <a:close/>
              </a:path>
              <a:path w="7012222" h="304786">
                <a:moveTo>
                  <a:pt x="1246097" y="157339"/>
                </a:moveTo>
                <a:lnTo>
                  <a:pt x="1246642" y="171001"/>
                </a:lnTo>
                <a:lnTo>
                  <a:pt x="1248187" y="183585"/>
                </a:lnTo>
                <a:lnTo>
                  <a:pt x="1250734" y="195091"/>
                </a:lnTo>
                <a:lnTo>
                  <a:pt x="1252536" y="200951"/>
                </a:lnTo>
                <a:lnTo>
                  <a:pt x="1257556" y="212953"/>
                </a:lnTo>
                <a:lnTo>
                  <a:pt x="1263870" y="223172"/>
                </a:lnTo>
                <a:lnTo>
                  <a:pt x="1273570" y="233427"/>
                </a:lnTo>
                <a:lnTo>
                  <a:pt x="1284198" y="240253"/>
                </a:lnTo>
                <a:lnTo>
                  <a:pt x="1297330" y="244777"/>
                </a:lnTo>
                <a:lnTo>
                  <a:pt x="1310243" y="246100"/>
                </a:lnTo>
                <a:lnTo>
                  <a:pt x="1316120" y="246100"/>
                </a:lnTo>
                <a:lnTo>
                  <a:pt x="1321272" y="245562"/>
                </a:lnTo>
                <a:lnTo>
                  <a:pt x="1325702" y="244483"/>
                </a:lnTo>
                <a:lnTo>
                  <a:pt x="1330131" y="243405"/>
                </a:lnTo>
                <a:lnTo>
                  <a:pt x="1334408" y="241890"/>
                </a:lnTo>
                <a:lnTo>
                  <a:pt x="1338533" y="239938"/>
                </a:lnTo>
                <a:lnTo>
                  <a:pt x="1342962" y="237883"/>
                </a:lnTo>
                <a:lnTo>
                  <a:pt x="1346826" y="235624"/>
                </a:lnTo>
                <a:lnTo>
                  <a:pt x="1350124" y="233158"/>
                </a:lnTo>
                <a:lnTo>
                  <a:pt x="1353421" y="230690"/>
                </a:lnTo>
                <a:lnTo>
                  <a:pt x="1357336" y="227557"/>
                </a:lnTo>
                <a:lnTo>
                  <a:pt x="1361871" y="223758"/>
                </a:lnTo>
                <a:lnTo>
                  <a:pt x="1361871" y="241368"/>
                </a:lnTo>
                <a:lnTo>
                  <a:pt x="1390895" y="241368"/>
                </a:lnTo>
                <a:lnTo>
                  <a:pt x="1390895" y="1577"/>
                </a:lnTo>
                <a:lnTo>
                  <a:pt x="1361871" y="1577"/>
                </a:lnTo>
                <a:lnTo>
                  <a:pt x="1361871" y="76389"/>
                </a:lnTo>
                <a:lnTo>
                  <a:pt x="1354761" y="72382"/>
                </a:lnTo>
                <a:lnTo>
                  <a:pt x="1348012" y="69429"/>
                </a:lnTo>
                <a:lnTo>
                  <a:pt x="1341622" y="67529"/>
                </a:lnTo>
                <a:lnTo>
                  <a:pt x="1335234" y="65629"/>
                </a:lnTo>
                <a:lnTo>
                  <a:pt x="1327712" y="64679"/>
                </a:lnTo>
                <a:lnTo>
                  <a:pt x="1319057" y="64679"/>
                </a:lnTo>
                <a:lnTo>
                  <a:pt x="1323839" y="91498"/>
                </a:lnTo>
                <a:lnTo>
                  <a:pt x="1330539" y="91498"/>
                </a:lnTo>
                <a:lnTo>
                  <a:pt x="1336749" y="92143"/>
                </a:lnTo>
                <a:lnTo>
                  <a:pt x="1342468" y="93431"/>
                </a:lnTo>
                <a:lnTo>
                  <a:pt x="1348187" y="94719"/>
                </a:lnTo>
                <a:lnTo>
                  <a:pt x="1354655" y="97049"/>
                </a:lnTo>
                <a:lnTo>
                  <a:pt x="1361871" y="100422"/>
                </a:lnTo>
                <a:lnTo>
                  <a:pt x="1361871" y="199419"/>
                </a:lnTo>
                <a:lnTo>
                  <a:pt x="1351099" y="207489"/>
                </a:lnTo>
                <a:lnTo>
                  <a:pt x="1340073" y="213455"/>
                </a:lnTo>
                <a:lnTo>
                  <a:pt x="1332343" y="216918"/>
                </a:lnTo>
                <a:lnTo>
                  <a:pt x="1324663" y="218650"/>
                </a:lnTo>
                <a:lnTo>
                  <a:pt x="1317036" y="218650"/>
                </a:lnTo>
                <a:lnTo>
                  <a:pt x="1306046" y="217422"/>
                </a:lnTo>
                <a:lnTo>
                  <a:pt x="1294388" y="212112"/>
                </a:lnTo>
                <a:lnTo>
                  <a:pt x="1285805" y="202604"/>
                </a:lnTo>
                <a:lnTo>
                  <a:pt x="1282380" y="195814"/>
                </a:lnTo>
                <a:lnTo>
                  <a:pt x="1278872" y="184691"/>
                </a:lnTo>
                <a:lnTo>
                  <a:pt x="1276767" y="171520"/>
                </a:lnTo>
                <a:lnTo>
                  <a:pt x="1276065" y="156302"/>
                </a:lnTo>
                <a:lnTo>
                  <a:pt x="1276763" y="142341"/>
                </a:lnTo>
                <a:lnTo>
                  <a:pt x="1279106" y="129018"/>
                </a:lnTo>
                <a:lnTo>
                  <a:pt x="1283099" y="117624"/>
                </a:lnTo>
                <a:lnTo>
                  <a:pt x="1288742" y="108159"/>
                </a:lnTo>
                <a:lnTo>
                  <a:pt x="1290998" y="71066"/>
                </a:lnTo>
                <a:lnTo>
                  <a:pt x="1287885" y="72648"/>
                </a:lnTo>
                <a:lnTo>
                  <a:pt x="1277275" y="79724"/>
                </a:lnTo>
                <a:lnTo>
                  <a:pt x="1268197" y="88684"/>
                </a:lnTo>
                <a:lnTo>
                  <a:pt x="1263620" y="94642"/>
                </a:lnTo>
                <a:lnTo>
                  <a:pt x="1257134" y="105465"/>
                </a:lnTo>
                <a:lnTo>
                  <a:pt x="1251968" y="117535"/>
                </a:lnTo>
                <a:lnTo>
                  <a:pt x="1248512" y="130180"/>
                </a:lnTo>
                <a:lnTo>
                  <a:pt x="1246700" y="142813"/>
                </a:lnTo>
                <a:lnTo>
                  <a:pt x="1246096" y="156696"/>
                </a:lnTo>
                <a:lnTo>
                  <a:pt x="1246097" y="157339"/>
                </a:lnTo>
                <a:close/>
              </a:path>
              <a:path w="7012222" h="304786">
                <a:moveTo>
                  <a:pt x="51652" y="177633"/>
                </a:moveTo>
                <a:lnTo>
                  <a:pt x="60264" y="151131"/>
                </a:lnTo>
                <a:lnTo>
                  <a:pt x="95478" y="43446"/>
                </a:lnTo>
                <a:lnTo>
                  <a:pt x="130835" y="151131"/>
                </a:lnTo>
                <a:lnTo>
                  <a:pt x="139446" y="177633"/>
                </a:lnTo>
                <a:lnTo>
                  <a:pt x="160144" y="241368"/>
                </a:lnTo>
                <a:lnTo>
                  <a:pt x="192435" y="241368"/>
                </a:lnTo>
                <a:lnTo>
                  <a:pt x="115026" y="11988"/>
                </a:lnTo>
                <a:lnTo>
                  <a:pt x="77407" y="11988"/>
                </a:lnTo>
                <a:lnTo>
                  <a:pt x="0" y="241368"/>
                </a:lnTo>
                <a:lnTo>
                  <a:pt x="30960" y="241368"/>
                </a:lnTo>
                <a:lnTo>
                  <a:pt x="51652" y="177633"/>
                </a:lnTo>
                <a:close/>
              </a:path>
              <a:path w="7012222" h="304786">
                <a:moveTo>
                  <a:pt x="60264" y="151131"/>
                </a:moveTo>
                <a:lnTo>
                  <a:pt x="51652" y="177633"/>
                </a:lnTo>
                <a:lnTo>
                  <a:pt x="139446" y="177633"/>
                </a:lnTo>
                <a:lnTo>
                  <a:pt x="130835" y="151131"/>
                </a:lnTo>
                <a:lnTo>
                  <a:pt x="60264" y="151131"/>
                </a:lnTo>
                <a:close/>
              </a:path>
              <a:path w="7012222" h="304786">
                <a:moveTo>
                  <a:pt x="312830" y="112825"/>
                </a:moveTo>
                <a:lnTo>
                  <a:pt x="307907" y="117627"/>
                </a:lnTo>
                <a:lnTo>
                  <a:pt x="301960" y="120794"/>
                </a:lnTo>
                <a:lnTo>
                  <a:pt x="294986" y="122327"/>
                </a:lnTo>
                <a:lnTo>
                  <a:pt x="310050" y="141556"/>
                </a:lnTo>
                <a:lnTo>
                  <a:pt x="326476" y="133433"/>
                </a:lnTo>
                <a:lnTo>
                  <a:pt x="336467" y="125709"/>
                </a:lnTo>
                <a:lnTo>
                  <a:pt x="344840" y="116446"/>
                </a:lnTo>
                <a:lnTo>
                  <a:pt x="353380" y="100573"/>
                </a:lnTo>
                <a:lnTo>
                  <a:pt x="356557" y="88091"/>
                </a:lnTo>
                <a:lnTo>
                  <a:pt x="357616" y="74228"/>
                </a:lnTo>
                <a:lnTo>
                  <a:pt x="357388" y="67910"/>
                </a:lnTo>
                <a:lnTo>
                  <a:pt x="355175" y="54989"/>
                </a:lnTo>
                <a:lnTo>
                  <a:pt x="350610" y="44033"/>
                </a:lnTo>
                <a:lnTo>
                  <a:pt x="341616" y="32224"/>
                </a:lnTo>
                <a:lnTo>
                  <a:pt x="331590" y="24161"/>
                </a:lnTo>
                <a:lnTo>
                  <a:pt x="318392" y="17396"/>
                </a:lnTo>
                <a:lnTo>
                  <a:pt x="306255" y="14146"/>
                </a:lnTo>
                <a:lnTo>
                  <a:pt x="287402" y="12306"/>
                </a:lnTo>
                <a:lnTo>
                  <a:pt x="273218" y="11988"/>
                </a:lnTo>
                <a:lnTo>
                  <a:pt x="214078" y="11988"/>
                </a:lnTo>
                <a:lnTo>
                  <a:pt x="214078" y="241368"/>
                </a:lnTo>
                <a:lnTo>
                  <a:pt x="244679" y="241368"/>
                </a:lnTo>
                <a:lnTo>
                  <a:pt x="244679" y="150185"/>
                </a:lnTo>
                <a:lnTo>
                  <a:pt x="279504" y="150185"/>
                </a:lnTo>
                <a:lnTo>
                  <a:pt x="280168" y="124627"/>
                </a:lnTo>
                <a:lnTo>
                  <a:pt x="244679" y="124627"/>
                </a:lnTo>
                <a:lnTo>
                  <a:pt x="244679" y="38492"/>
                </a:lnTo>
                <a:lnTo>
                  <a:pt x="283345" y="38492"/>
                </a:lnTo>
                <a:lnTo>
                  <a:pt x="290474" y="39080"/>
                </a:lnTo>
                <a:lnTo>
                  <a:pt x="296216" y="40255"/>
                </a:lnTo>
                <a:lnTo>
                  <a:pt x="301959" y="41429"/>
                </a:lnTo>
                <a:lnTo>
                  <a:pt x="306984" y="43447"/>
                </a:lnTo>
                <a:lnTo>
                  <a:pt x="311292" y="46311"/>
                </a:lnTo>
                <a:lnTo>
                  <a:pt x="316214" y="49578"/>
                </a:lnTo>
                <a:lnTo>
                  <a:pt x="319855" y="53792"/>
                </a:lnTo>
                <a:lnTo>
                  <a:pt x="322215" y="58950"/>
                </a:lnTo>
                <a:lnTo>
                  <a:pt x="324575" y="64110"/>
                </a:lnTo>
                <a:lnTo>
                  <a:pt x="325755" y="70012"/>
                </a:lnTo>
                <a:lnTo>
                  <a:pt x="325755" y="84625"/>
                </a:lnTo>
                <a:lnTo>
                  <a:pt x="324703" y="91573"/>
                </a:lnTo>
                <a:lnTo>
                  <a:pt x="322600" y="97499"/>
                </a:lnTo>
                <a:lnTo>
                  <a:pt x="320497" y="103424"/>
                </a:lnTo>
                <a:lnTo>
                  <a:pt x="317240" y="108532"/>
                </a:lnTo>
                <a:lnTo>
                  <a:pt x="312830" y="112825"/>
                </a:lnTo>
                <a:close/>
              </a:path>
              <a:path w="7012222" h="304786">
                <a:moveTo>
                  <a:pt x="352101" y="241368"/>
                </a:moveTo>
                <a:lnTo>
                  <a:pt x="391687" y="241368"/>
                </a:lnTo>
                <a:lnTo>
                  <a:pt x="310050" y="141556"/>
                </a:lnTo>
                <a:lnTo>
                  <a:pt x="294986" y="122327"/>
                </a:lnTo>
                <a:lnTo>
                  <a:pt x="288013" y="123861"/>
                </a:lnTo>
                <a:lnTo>
                  <a:pt x="280168" y="124627"/>
                </a:lnTo>
                <a:lnTo>
                  <a:pt x="279504" y="150185"/>
                </a:lnTo>
                <a:lnTo>
                  <a:pt x="352101" y="241368"/>
                </a:lnTo>
                <a:close/>
              </a:path>
              <a:path w="7012222" h="304786">
                <a:moveTo>
                  <a:pt x="475475" y="128821"/>
                </a:moveTo>
                <a:lnTo>
                  <a:pt x="461119" y="129360"/>
                </a:lnTo>
                <a:lnTo>
                  <a:pt x="440460" y="129360"/>
                </a:lnTo>
                <a:lnTo>
                  <a:pt x="440460" y="38492"/>
                </a:lnTo>
                <a:lnTo>
                  <a:pt x="475046" y="38492"/>
                </a:lnTo>
                <a:lnTo>
                  <a:pt x="482978" y="39154"/>
                </a:lnTo>
                <a:lnTo>
                  <a:pt x="489352" y="40477"/>
                </a:lnTo>
                <a:lnTo>
                  <a:pt x="495727" y="41799"/>
                </a:lnTo>
                <a:lnTo>
                  <a:pt x="501313" y="44039"/>
                </a:lnTo>
                <a:lnTo>
                  <a:pt x="506107" y="47198"/>
                </a:lnTo>
                <a:lnTo>
                  <a:pt x="511618" y="50863"/>
                </a:lnTo>
                <a:lnTo>
                  <a:pt x="515725" y="55596"/>
                </a:lnTo>
                <a:lnTo>
                  <a:pt x="518427" y="61399"/>
                </a:lnTo>
                <a:lnTo>
                  <a:pt x="521130" y="67202"/>
                </a:lnTo>
                <a:lnTo>
                  <a:pt x="522481" y="74023"/>
                </a:lnTo>
                <a:lnTo>
                  <a:pt x="522481" y="89093"/>
                </a:lnTo>
                <a:lnTo>
                  <a:pt x="521462" y="95404"/>
                </a:lnTo>
                <a:lnTo>
                  <a:pt x="519421" y="100801"/>
                </a:lnTo>
                <a:lnTo>
                  <a:pt x="517380" y="106198"/>
                </a:lnTo>
                <a:lnTo>
                  <a:pt x="513708" y="146805"/>
                </a:lnTo>
                <a:lnTo>
                  <a:pt x="524665" y="140320"/>
                </a:lnTo>
                <a:lnTo>
                  <a:pt x="534391" y="132140"/>
                </a:lnTo>
                <a:lnTo>
                  <a:pt x="543179" y="121070"/>
                </a:lnTo>
                <a:lnTo>
                  <a:pt x="549050" y="109419"/>
                </a:lnTo>
                <a:lnTo>
                  <a:pt x="553311" y="94035"/>
                </a:lnTo>
                <a:lnTo>
                  <a:pt x="554344" y="81155"/>
                </a:lnTo>
                <a:lnTo>
                  <a:pt x="553932" y="72348"/>
                </a:lnTo>
                <a:lnTo>
                  <a:pt x="551572" y="59647"/>
                </a:lnTo>
                <a:lnTo>
                  <a:pt x="547121" y="48573"/>
                </a:lnTo>
                <a:lnTo>
                  <a:pt x="536976" y="34618"/>
                </a:lnTo>
                <a:lnTo>
                  <a:pt x="527140" y="26315"/>
                </a:lnTo>
                <a:lnTo>
                  <a:pt x="514423" y="19399"/>
                </a:lnTo>
                <a:lnTo>
                  <a:pt x="501931" y="15378"/>
                </a:lnTo>
                <a:lnTo>
                  <a:pt x="493803" y="13799"/>
                </a:lnTo>
                <a:lnTo>
                  <a:pt x="481375" y="12442"/>
                </a:lnTo>
                <a:lnTo>
                  <a:pt x="467344" y="11988"/>
                </a:lnTo>
                <a:lnTo>
                  <a:pt x="409860" y="11988"/>
                </a:lnTo>
                <a:lnTo>
                  <a:pt x="409860" y="241368"/>
                </a:lnTo>
                <a:lnTo>
                  <a:pt x="440460" y="241368"/>
                </a:lnTo>
                <a:lnTo>
                  <a:pt x="440460" y="155863"/>
                </a:lnTo>
                <a:lnTo>
                  <a:pt x="469451" y="155836"/>
                </a:lnTo>
                <a:lnTo>
                  <a:pt x="483473" y="155006"/>
                </a:lnTo>
                <a:lnTo>
                  <a:pt x="495860" y="153013"/>
                </a:lnTo>
                <a:lnTo>
                  <a:pt x="490805" y="126382"/>
                </a:lnTo>
                <a:lnTo>
                  <a:pt x="487282" y="127202"/>
                </a:lnTo>
                <a:lnTo>
                  <a:pt x="475475" y="128821"/>
                </a:lnTo>
                <a:close/>
              </a:path>
              <a:path w="7012222" h="304786">
                <a:moveTo>
                  <a:pt x="509626" y="115769"/>
                </a:moveTo>
                <a:lnTo>
                  <a:pt x="504629" y="120859"/>
                </a:lnTo>
                <a:lnTo>
                  <a:pt x="498354" y="124397"/>
                </a:lnTo>
                <a:lnTo>
                  <a:pt x="490805" y="126382"/>
                </a:lnTo>
                <a:lnTo>
                  <a:pt x="495860" y="153013"/>
                </a:lnTo>
                <a:lnTo>
                  <a:pt x="506613" y="149856"/>
                </a:lnTo>
                <a:lnTo>
                  <a:pt x="513708" y="146805"/>
                </a:lnTo>
                <a:lnTo>
                  <a:pt x="514116" y="111187"/>
                </a:lnTo>
                <a:lnTo>
                  <a:pt x="509626" y="115769"/>
                </a:lnTo>
                <a:close/>
              </a:path>
              <a:path w="7012222" h="304786">
                <a:moveTo>
                  <a:pt x="598891" y="197511"/>
                </a:moveTo>
                <a:lnTo>
                  <a:pt x="571780" y="298476"/>
                </a:lnTo>
                <a:lnTo>
                  <a:pt x="594267" y="298476"/>
                </a:lnTo>
                <a:lnTo>
                  <a:pt x="637397" y="197511"/>
                </a:lnTo>
                <a:lnTo>
                  <a:pt x="598891" y="197511"/>
                </a:lnTo>
                <a:close/>
              </a:path>
              <a:path w="7012222" h="304786">
                <a:moveTo>
                  <a:pt x="803408" y="69413"/>
                </a:moveTo>
                <a:lnTo>
                  <a:pt x="774385" y="69413"/>
                </a:lnTo>
                <a:lnTo>
                  <a:pt x="774475" y="186049"/>
                </a:lnTo>
                <a:lnTo>
                  <a:pt x="775731" y="199247"/>
                </a:lnTo>
                <a:lnTo>
                  <a:pt x="778468" y="210548"/>
                </a:lnTo>
                <a:lnTo>
                  <a:pt x="781190" y="218654"/>
                </a:lnTo>
                <a:lnTo>
                  <a:pt x="785017" y="225375"/>
                </a:lnTo>
                <a:lnTo>
                  <a:pt x="789946" y="230709"/>
                </a:lnTo>
                <a:lnTo>
                  <a:pt x="794875" y="236043"/>
                </a:lnTo>
                <a:lnTo>
                  <a:pt x="800653" y="239942"/>
                </a:lnTo>
                <a:lnTo>
                  <a:pt x="807279" y="242406"/>
                </a:lnTo>
                <a:lnTo>
                  <a:pt x="813906" y="244868"/>
                </a:lnTo>
                <a:lnTo>
                  <a:pt x="820968" y="246100"/>
                </a:lnTo>
                <a:lnTo>
                  <a:pt x="830699" y="246065"/>
                </a:lnTo>
                <a:lnTo>
                  <a:pt x="843577" y="244339"/>
                </a:lnTo>
                <a:lnTo>
                  <a:pt x="855275" y="240014"/>
                </a:lnTo>
                <a:lnTo>
                  <a:pt x="859683" y="237620"/>
                </a:lnTo>
                <a:lnTo>
                  <a:pt x="869959" y="230861"/>
                </a:lnTo>
                <a:lnTo>
                  <a:pt x="880698" y="222219"/>
                </a:lnTo>
                <a:lnTo>
                  <a:pt x="880698" y="241368"/>
                </a:lnTo>
                <a:lnTo>
                  <a:pt x="909720" y="241368"/>
                </a:lnTo>
                <a:lnTo>
                  <a:pt x="909720" y="69413"/>
                </a:lnTo>
                <a:lnTo>
                  <a:pt x="880698" y="69413"/>
                </a:lnTo>
                <a:lnTo>
                  <a:pt x="880698" y="197723"/>
                </a:lnTo>
                <a:lnTo>
                  <a:pt x="879810" y="198498"/>
                </a:lnTo>
                <a:lnTo>
                  <a:pt x="869702" y="206188"/>
                </a:lnTo>
                <a:lnTo>
                  <a:pt x="858681" y="212604"/>
                </a:lnTo>
                <a:lnTo>
                  <a:pt x="850673" y="216635"/>
                </a:lnTo>
                <a:lnTo>
                  <a:pt x="843130" y="218650"/>
                </a:lnTo>
                <a:lnTo>
                  <a:pt x="828451" y="218650"/>
                </a:lnTo>
                <a:lnTo>
                  <a:pt x="822625" y="217623"/>
                </a:lnTo>
                <a:lnTo>
                  <a:pt x="818572" y="215569"/>
                </a:lnTo>
                <a:lnTo>
                  <a:pt x="814519" y="213516"/>
                </a:lnTo>
                <a:lnTo>
                  <a:pt x="811310" y="210281"/>
                </a:lnTo>
                <a:lnTo>
                  <a:pt x="808948" y="205866"/>
                </a:lnTo>
                <a:lnTo>
                  <a:pt x="806588" y="201348"/>
                </a:lnTo>
                <a:lnTo>
                  <a:pt x="805075" y="196085"/>
                </a:lnTo>
                <a:lnTo>
                  <a:pt x="804409" y="190079"/>
                </a:lnTo>
                <a:lnTo>
                  <a:pt x="803741" y="184073"/>
                </a:lnTo>
                <a:lnTo>
                  <a:pt x="803407" y="176502"/>
                </a:lnTo>
                <a:lnTo>
                  <a:pt x="803408" y="69413"/>
                </a:lnTo>
                <a:close/>
              </a:path>
              <a:path w="7012222" h="304786">
                <a:moveTo>
                  <a:pt x="1057817" y="219075"/>
                </a:moveTo>
                <a:lnTo>
                  <a:pt x="1060740" y="212459"/>
                </a:lnTo>
                <a:lnTo>
                  <a:pt x="1063664" y="205842"/>
                </a:lnTo>
                <a:lnTo>
                  <a:pt x="1065126" y="198842"/>
                </a:lnTo>
                <a:lnTo>
                  <a:pt x="1065126" y="191457"/>
                </a:lnTo>
                <a:lnTo>
                  <a:pt x="1064750" y="184230"/>
                </a:lnTo>
                <a:lnTo>
                  <a:pt x="1061675" y="171477"/>
                </a:lnTo>
                <a:lnTo>
                  <a:pt x="1055500" y="161301"/>
                </a:lnTo>
                <a:lnTo>
                  <a:pt x="1050675" y="156623"/>
                </a:lnTo>
                <a:lnTo>
                  <a:pt x="1040148" y="150094"/>
                </a:lnTo>
                <a:lnTo>
                  <a:pt x="1026781" y="145456"/>
                </a:lnTo>
                <a:lnTo>
                  <a:pt x="1020928" y="144020"/>
                </a:lnTo>
                <a:lnTo>
                  <a:pt x="1015358" y="142763"/>
                </a:lnTo>
                <a:lnTo>
                  <a:pt x="1010071" y="141685"/>
                </a:lnTo>
                <a:lnTo>
                  <a:pt x="1004783" y="140606"/>
                </a:lnTo>
                <a:lnTo>
                  <a:pt x="999984" y="139504"/>
                </a:lnTo>
                <a:lnTo>
                  <a:pt x="995673" y="138376"/>
                </a:lnTo>
                <a:lnTo>
                  <a:pt x="987188" y="136112"/>
                </a:lnTo>
                <a:lnTo>
                  <a:pt x="981026" y="133205"/>
                </a:lnTo>
                <a:lnTo>
                  <a:pt x="977188" y="129656"/>
                </a:lnTo>
                <a:lnTo>
                  <a:pt x="973349" y="126107"/>
                </a:lnTo>
                <a:lnTo>
                  <a:pt x="971431" y="120730"/>
                </a:lnTo>
                <a:lnTo>
                  <a:pt x="971431" y="105394"/>
                </a:lnTo>
                <a:lnTo>
                  <a:pt x="974702" y="99322"/>
                </a:lnTo>
                <a:lnTo>
                  <a:pt x="981242" y="95309"/>
                </a:lnTo>
                <a:lnTo>
                  <a:pt x="987784" y="91296"/>
                </a:lnTo>
                <a:lnTo>
                  <a:pt x="995805" y="89289"/>
                </a:lnTo>
                <a:lnTo>
                  <a:pt x="1007737" y="89329"/>
                </a:lnTo>
                <a:lnTo>
                  <a:pt x="1020256" y="90818"/>
                </a:lnTo>
                <a:lnTo>
                  <a:pt x="1032678" y="94453"/>
                </a:lnTo>
                <a:lnTo>
                  <a:pt x="1035474" y="95568"/>
                </a:lnTo>
                <a:lnTo>
                  <a:pt x="1046886" y="101299"/>
                </a:lnTo>
                <a:lnTo>
                  <a:pt x="1057282" y="108536"/>
                </a:lnTo>
                <a:lnTo>
                  <a:pt x="1058816" y="108536"/>
                </a:lnTo>
                <a:lnTo>
                  <a:pt x="1058816" y="77503"/>
                </a:lnTo>
                <a:lnTo>
                  <a:pt x="1058411" y="77282"/>
                </a:lnTo>
                <a:lnTo>
                  <a:pt x="1047553" y="72471"/>
                </a:lnTo>
                <a:lnTo>
                  <a:pt x="1034481" y="68548"/>
                </a:lnTo>
                <a:lnTo>
                  <a:pt x="1018249" y="65676"/>
                </a:lnTo>
                <a:lnTo>
                  <a:pt x="1005683" y="64996"/>
                </a:lnTo>
                <a:lnTo>
                  <a:pt x="993388" y="65709"/>
                </a:lnTo>
                <a:lnTo>
                  <a:pt x="980374" y="68373"/>
                </a:lnTo>
                <a:lnTo>
                  <a:pt x="968918" y="73010"/>
                </a:lnTo>
                <a:lnTo>
                  <a:pt x="959020" y="79620"/>
                </a:lnTo>
                <a:lnTo>
                  <a:pt x="956090" y="82237"/>
                </a:lnTo>
                <a:lnTo>
                  <a:pt x="947963" y="92392"/>
                </a:lnTo>
                <a:lnTo>
                  <a:pt x="943087" y="104142"/>
                </a:lnTo>
                <a:lnTo>
                  <a:pt x="941462" y="117488"/>
                </a:lnTo>
                <a:lnTo>
                  <a:pt x="941689" y="122758"/>
                </a:lnTo>
                <a:lnTo>
                  <a:pt x="944462" y="135440"/>
                </a:lnTo>
                <a:lnTo>
                  <a:pt x="950391" y="146353"/>
                </a:lnTo>
                <a:lnTo>
                  <a:pt x="955404" y="151817"/>
                </a:lnTo>
                <a:lnTo>
                  <a:pt x="965678" y="158787"/>
                </a:lnTo>
                <a:lnTo>
                  <a:pt x="979027" y="163978"/>
                </a:lnTo>
                <a:lnTo>
                  <a:pt x="984064" y="165378"/>
                </a:lnTo>
                <a:lnTo>
                  <a:pt x="989566" y="166679"/>
                </a:lnTo>
                <a:lnTo>
                  <a:pt x="995530" y="167880"/>
                </a:lnTo>
                <a:lnTo>
                  <a:pt x="1001495" y="169081"/>
                </a:lnTo>
                <a:lnTo>
                  <a:pt x="1006327" y="170133"/>
                </a:lnTo>
                <a:lnTo>
                  <a:pt x="1010027" y="171033"/>
                </a:lnTo>
                <a:lnTo>
                  <a:pt x="1019412" y="173405"/>
                </a:lnTo>
                <a:lnTo>
                  <a:pt x="1025946" y="176345"/>
                </a:lnTo>
                <a:lnTo>
                  <a:pt x="1029630" y="179852"/>
                </a:lnTo>
                <a:lnTo>
                  <a:pt x="1033313" y="183360"/>
                </a:lnTo>
                <a:lnTo>
                  <a:pt x="1035156" y="188568"/>
                </a:lnTo>
                <a:lnTo>
                  <a:pt x="1035156" y="200847"/>
                </a:lnTo>
                <a:lnTo>
                  <a:pt x="1034365" y="204871"/>
                </a:lnTo>
                <a:lnTo>
                  <a:pt x="1032783" y="207553"/>
                </a:lnTo>
                <a:lnTo>
                  <a:pt x="1031200" y="210235"/>
                </a:lnTo>
                <a:lnTo>
                  <a:pt x="1028623" y="212763"/>
                </a:lnTo>
                <a:lnTo>
                  <a:pt x="1025051" y="215135"/>
                </a:lnTo>
                <a:lnTo>
                  <a:pt x="1022498" y="216785"/>
                </a:lnTo>
                <a:lnTo>
                  <a:pt x="1018617" y="218152"/>
                </a:lnTo>
                <a:lnTo>
                  <a:pt x="1013410" y="219235"/>
                </a:lnTo>
                <a:lnTo>
                  <a:pt x="1008203" y="220318"/>
                </a:lnTo>
                <a:lnTo>
                  <a:pt x="1003305" y="220859"/>
                </a:lnTo>
                <a:lnTo>
                  <a:pt x="992385" y="220859"/>
                </a:lnTo>
                <a:lnTo>
                  <a:pt x="986285" y="219977"/>
                </a:lnTo>
                <a:lnTo>
                  <a:pt x="980414" y="218215"/>
                </a:lnTo>
                <a:lnTo>
                  <a:pt x="974543" y="216451"/>
                </a:lnTo>
                <a:lnTo>
                  <a:pt x="969158" y="214429"/>
                </a:lnTo>
                <a:lnTo>
                  <a:pt x="964260" y="212148"/>
                </a:lnTo>
                <a:lnTo>
                  <a:pt x="958745" y="209556"/>
                </a:lnTo>
                <a:lnTo>
                  <a:pt x="954330" y="207065"/>
                </a:lnTo>
                <a:lnTo>
                  <a:pt x="951012" y="204679"/>
                </a:lnTo>
                <a:lnTo>
                  <a:pt x="947695" y="202293"/>
                </a:lnTo>
                <a:lnTo>
                  <a:pt x="944812" y="200113"/>
                </a:lnTo>
                <a:lnTo>
                  <a:pt x="940831" y="198142"/>
                </a:lnTo>
                <a:lnTo>
                  <a:pt x="940831" y="230665"/>
                </a:lnTo>
                <a:lnTo>
                  <a:pt x="952584" y="235996"/>
                </a:lnTo>
                <a:lnTo>
                  <a:pt x="965673" y="240530"/>
                </a:lnTo>
                <a:lnTo>
                  <a:pt x="972376" y="242339"/>
                </a:lnTo>
                <a:lnTo>
                  <a:pt x="984800" y="244450"/>
                </a:lnTo>
                <a:lnTo>
                  <a:pt x="997901" y="245154"/>
                </a:lnTo>
                <a:lnTo>
                  <a:pt x="1002588" y="245079"/>
                </a:lnTo>
                <a:lnTo>
                  <a:pt x="1015923" y="243862"/>
                </a:lnTo>
                <a:lnTo>
                  <a:pt x="1027052" y="241153"/>
                </a:lnTo>
                <a:lnTo>
                  <a:pt x="1034794" y="238485"/>
                </a:lnTo>
                <a:lnTo>
                  <a:pt x="1041742" y="234589"/>
                </a:lnTo>
                <a:lnTo>
                  <a:pt x="1047898" y="229462"/>
                </a:lnTo>
                <a:lnTo>
                  <a:pt x="1053537" y="224743"/>
                </a:lnTo>
                <a:lnTo>
                  <a:pt x="1057817" y="219075"/>
                </a:lnTo>
                <a:close/>
              </a:path>
              <a:path w="7012222" h="304786">
                <a:moveTo>
                  <a:pt x="1138407" y="92118"/>
                </a:moveTo>
                <a:lnTo>
                  <a:pt x="1143824" y="89811"/>
                </a:lnTo>
                <a:lnTo>
                  <a:pt x="1150402" y="88658"/>
                </a:lnTo>
                <a:lnTo>
                  <a:pt x="1165985" y="88658"/>
                </a:lnTo>
                <a:lnTo>
                  <a:pt x="1172565" y="89786"/>
                </a:lnTo>
                <a:lnTo>
                  <a:pt x="1177880" y="92040"/>
                </a:lnTo>
                <a:lnTo>
                  <a:pt x="1183195" y="94296"/>
                </a:lnTo>
                <a:lnTo>
                  <a:pt x="1187555" y="97574"/>
                </a:lnTo>
                <a:lnTo>
                  <a:pt x="1190960" y="101876"/>
                </a:lnTo>
                <a:lnTo>
                  <a:pt x="1194055" y="105770"/>
                </a:lnTo>
                <a:lnTo>
                  <a:pt x="1196428" y="110535"/>
                </a:lnTo>
                <a:lnTo>
                  <a:pt x="1198079" y="116170"/>
                </a:lnTo>
                <a:lnTo>
                  <a:pt x="1199732" y="121805"/>
                </a:lnTo>
                <a:lnTo>
                  <a:pt x="1200660" y="128515"/>
                </a:lnTo>
                <a:lnTo>
                  <a:pt x="1200867" y="136301"/>
                </a:lnTo>
                <a:lnTo>
                  <a:pt x="1109381" y="136301"/>
                </a:lnTo>
                <a:lnTo>
                  <a:pt x="1102815" y="222017"/>
                </a:lnTo>
                <a:lnTo>
                  <a:pt x="1105944" y="225008"/>
                </a:lnTo>
                <a:lnTo>
                  <a:pt x="1115547" y="232261"/>
                </a:lnTo>
                <a:lnTo>
                  <a:pt x="1126436" y="237902"/>
                </a:lnTo>
                <a:lnTo>
                  <a:pt x="1138610" y="241931"/>
                </a:lnTo>
                <a:lnTo>
                  <a:pt x="1152068" y="244348"/>
                </a:lnTo>
                <a:lnTo>
                  <a:pt x="1166812" y="245154"/>
                </a:lnTo>
                <a:lnTo>
                  <a:pt x="1173811" y="245154"/>
                </a:lnTo>
                <a:lnTo>
                  <a:pt x="1179601" y="244742"/>
                </a:lnTo>
                <a:lnTo>
                  <a:pt x="1184182" y="243921"/>
                </a:lnTo>
                <a:lnTo>
                  <a:pt x="1188763" y="243099"/>
                </a:lnTo>
                <a:lnTo>
                  <a:pt x="1193883" y="241918"/>
                </a:lnTo>
                <a:lnTo>
                  <a:pt x="1199541" y="240376"/>
                </a:lnTo>
                <a:lnTo>
                  <a:pt x="1203557" y="239250"/>
                </a:lnTo>
                <a:lnTo>
                  <a:pt x="1208087" y="237684"/>
                </a:lnTo>
                <a:lnTo>
                  <a:pt x="1213129" y="235681"/>
                </a:lnTo>
                <a:lnTo>
                  <a:pt x="1218172" y="233678"/>
                </a:lnTo>
                <a:lnTo>
                  <a:pt x="1222391" y="232009"/>
                </a:lnTo>
                <a:lnTo>
                  <a:pt x="1225790" y="230675"/>
                </a:lnTo>
                <a:lnTo>
                  <a:pt x="1225790" y="199089"/>
                </a:lnTo>
                <a:lnTo>
                  <a:pt x="1221719" y="201040"/>
                </a:lnTo>
                <a:lnTo>
                  <a:pt x="1218731" y="203123"/>
                </a:lnTo>
                <a:lnTo>
                  <a:pt x="1215123" y="205334"/>
                </a:lnTo>
                <a:lnTo>
                  <a:pt x="1211515" y="207547"/>
                </a:lnTo>
                <a:lnTo>
                  <a:pt x="1207084" y="209835"/>
                </a:lnTo>
                <a:lnTo>
                  <a:pt x="1201828" y="212203"/>
                </a:lnTo>
                <a:lnTo>
                  <a:pt x="1196879" y="214463"/>
                </a:lnTo>
                <a:lnTo>
                  <a:pt x="1191340" y="216314"/>
                </a:lnTo>
                <a:lnTo>
                  <a:pt x="1185207" y="217754"/>
                </a:lnTo>
                <a:lnTo>
                  <a:pt x="1179075" y="219193"/>
                </a:lnTo>
                <a:lnTo>
                  <a:pt x="1172815" y="219913"/>
                </a:lnTo>
                <a:lnTo>
                  <a:pt x="1166427" y="219913"/>
                </a:lnTo>
                <a:lnTo>
                  <a:pt x="1158708" y="219561"/>
                </a:lnTo>
                <a:lnTo>
                  <a:pt x="1145450" y="216953"/>
                </a:lnTo>
                <a:lnTo>
                  <a:pt x="1134058" y="211803"/>
                </a:lnTo>
                <a:lnTo>
                  <a:pt x="1124531" y="204110"/>
                </a:lnTo>
                <a:lnTo>
                  <a:pt x="1118861" y="196888"/>
                </a:lnTo>
                <a:lnTo>
                  <a:pt x="1113594" y="186017"/>
                </a:lnTo>
                <a:lnTo>
                  <a:pt x="1110435" y="173184"/>
                </a:lnTo>
                <a:lnTo>
                  <a:pt x="1109381" y="158388"/>
                </a:lnTo>
                <a:lnTo>
                  <a:pt x="1228944" y="158388"/>
                </a:lnTo>
                <a:lnTo>
                  <a:pt x="1228944" y="142690"/>
                </a:lnTo>
                <a:lnTo>
                  <a:pt x="1228562" y="131707"/>
                </a:lnTo>
                <a:lnTo>
                  <a:pt x="1226927" y="118943"/>
                </a:lnTo>
                <a:lnTo>
                  <a:pt x="1224008" y="107840"/>
                </a:lnTo>
                <a:lnTo>
                  <a:pt x="1217331" y="93612"/>
                </a:lnTo>
                <a:lnTo>
                  <a:pt x="1209809" y="83759"/>
                </a:lnTo>
                <a:lnTo>
                  <a:pt x="1199533" y="75056"/>
                </a:lnTo>
                <a:lnTo>
                  <a:pt x="1188209" y="69296"/>
                </a:lnTo>
                <a:lnTo>
                  <a:pt x="1173266" y="65579"/>
                </a:lnTo>
                <a:lnTo>
                  <a:pt x="1159817" y="64679"/>
                </a:lnTo>
                <a:lnTo>
                  <a:pt x="1146673" y="65588"/>
                </a:lnTo>
                <a:lnTo>
                  <a:pt x="1133867" y="68524"/>
                </a:lnTo>
                <a:lnTo>
                  <a:pt x="1122172" y="73489"/>
                </a:lnTo>
                <a:lnTo>
                  <a:pt x="1123622" y="102181"/>
                </a:lnTo>
                <a:lnTo>
                  <a:pt x="1128062" y="97778"/>
                </a:lnTo>
                <a:lnTo>
                  <a:pt x="1132991" y="94423"/>
                </a:lnTo>
                <a:lnTo>
                  <a:pt x="1138407" y="92118"/>
                </a:lnTo>
                <a:close/>
              </a:path>
              <a:path w="7012222" h="304786">
                <a:moveTo>
                  <a:pt x="1080043" y="156302"/>
                </a:moveTo>
                <a:lnTo>
                  <a:pt x="1080215" y="163561"/>
                </a:lnTo>
                <a:lnTo>
                  <a:pt x="1081698" y="177846"/>
                </a:lnTo>
                <a:lnTo>
                  <a:pt x="1084699" y="190833"/>
                </a:lnTo>
                <a:lnTo>
                  <a:pt x="1089219" y="202525"/>
                </a:lnTo>
                <a:lnTo>
                  <a:pt x="1095258" y="212919"/>
                </a:lnTo>
                <a:lnTo>
                  <a:pt x="1102815" y="222017"/>
                </a:lnTo>
                <a:lnTo>
                  <a:pt x="1109381" y="136301"/>
                </a:lnTo>
                <a:lnTo>
                  <a:pt x="1110000" y="129028"/>
                </a:lnTo>
                <a:lnTo>
                  <a:pt x="1111444" y="122651"/>
                </a:lnTo>
                <a:lnTo>
                  <a:pt x="1113715" y="117168"/>
                </a:lnTo>
                <a:lnTo>
                  <a:pt x="1115985" y="111686"/>
                </a:lnTo>
                <a:lnTo>
                  <a:pt x="1119287" y="106691"/>
                </a:lnTo>
                <a:lnTo>
                  <a:pt x="1123622" y="102181"/>
                </a:lnTo>
                <a:lnTo>
                  <a:pt x="1122172" y="73489"/>
                </a:lnTo>
                <a:lnTo>
                  <a:pt x="1111586" y="80483"/>
                </a:lnTo>
                <a:lnTo>
                  <a:pt x="1102109" y="89507"/>
                </a:lnTo>
                <a:lnTo>
                  <a:pt x="1098023" y="94501"/>
                </a:lnTo>
                <a:lnTo>
                  <a:pt x="1091551" y="104627"/>
                </a:lnTo>
                <a:lnTo>
                  <a:pt x="1086516" y="115870"/>
                </a:lnTo>
                <a:lnTo>
                  <a:pt x="1082920" y="128230"/>
                </a:lnTo>
                <a:lnTo>
                  <a:pt x="1080762" y="141707"/>
                </a:lnTo>
                <a:lnTo>
                  <a:pt x="1080043" y="156302"/>
                </a:lnTo>
                <a:close/>
              </a:path>
              <a:path w="7012222" h="304786">
                <a:moveTo>
                  <a:pt x="1288742" y="108159"/>
                </a:moveTo>
                <a:lnTo>
                  <a:pt x="1289236" y="107522"/>
                </a:lnTo>
                <a:lnTo>
                  <a:pt x="1298688" y="98620"/>
                </a:lnTo>
                <a:lnTo>
                  <a:pt x="1310223" y="93278"/>
                </a:lnTo>
                <a:lnTo>
                  <a:pt x="1323839" y="91498"/>
                </a:lnTo>
                <a:lnTo>
                  <a:pt x="1319057" y="64679"/>
                </a:lnTo>
                <a:lnTo>
                  <a:pt x="1315628" y="64767"/>
                </a:lnTo>
                <a:lnTo>
                  <a:pt x="1303055" y="66673"/>
                </a:lnTo>
                <a:lnTo>
                  <a:pt x="1290998" y="71066"/>
                </a:lnTo>
                <a:lnTo>
                  <a:pt x="1288742" y="108159"/>
                </a:lnTo>
                <a:close/>
              </a:path>
              <a:path w="7012222" h="304786">
                <a:moveTo>
                  <a:pt x="1603806" y="246100"/>
                </a:moveTo>
                <a:lnTo>
                  <a:pt x="1610896" y="245749"/>
                </a:lnTo>
                <a:lnTo>
                  <a:pt x="1623504" y="243169"/>
                </a:lnTo>
                <a:lnTo>
                  <a:pt x="1635104" y="238085"/>
                </a:lnTo>
                <a:lnTo>
                  <a:pt x="1645695" y="230497"/>
                </a:lnTo>
                <a:lnTo>
                  <a:pt x="1655277" y="220403"/>
                </a:lnTo>
                <a:lnTo>
                  <a:pt x="1659346" y="214857"/>
                </a:lnTo>
                <a:lnTo>
                  <a:pt x="1665283" y="204507"/>
                </a:lnTo>
                <a:lnTo>
                  <a:pt x="1669900" y="193101"/>
                </a:lnTo>
                <a:lnTo>
                  <a:pt x="1673198" y="180639"/>
                </a:lnTo>
                <a:lnTo>
                  <a:pt x="1675177" y="167120"/>
                </a:lnTo>
                <a:lnTo>
                  <a:pt x="1675837" y="152546"/>
                </a:lnTo>
                <a:lnTo>
                  <a:pt x="1675798" y="148612"/>
                </a:lnTo>
                <a:lnTo>
                  <a:pt x="1674878" y="133890"/>
                </a:lnTo>
                <a:lnTo>
                  <a:pt x="1672737" y="120467"/>
                </a:lnTo>
                <a:lnTo>
                  <a:pt x="1669376" y="108344"/>
                </a:lnTo>
                <a:lnTo>
                  <a:pt x="1664793" y="97519"/>
                </a:lnTo>
                <a:lnTo>
                  <a:pt x="1658989" y="87993"/>
                </a:lnTo>
                <a:lnTo>
                  <a:pt x="1649311" y="77376"/>
                </a:lnTo>
                <a:lnTo>
                  <a:pt x="1638679" y="70322"/>
                </a:lnTo>
                <a:lnTo>
                  <a:pt x="1626550" y="66090"/>
                </a:lnTo>
                <a:lnTo>
                  <a:pt x="1612925" y="64679"/>
                </a:lnTo>
                <a:lnTo>
                  <a:pt x="1608229" y="64819"/>
                </a:lnTo>
                <a:lnTo>
                  <a:pt x="1595427" y="66807"/>
                </a:lnTo>
                <a:lnTo>
                  <a:pt x="1583862" y="71150"/>
                </a:lnTo>
                <a:lnTo>
                  <a:pt x="1570074" y="79461"/>
                </a:lnTo>
                <a:lnTo>
                  <a:pt x="1560060" y="87481"/>
                </a:lnTo>
                <a:lnTo>
                  <a:pt x="1560060" y="1577"/>
                </a:lnTo>
                <a:lnTo>
                  <a:pt x="1531037" y="1577"/>
                </a:lnTo>
                <a:lnTo>
                  <a:pt x="1531037" y="241368"/>
                </a:lnTo>
                <a:lnTo>
                  <a:pt x="1558206" y="241368"/>
                </a:lnTo>
                <a:lnTo>
                  <a:pt x="1560060" y="233312"/>
                </a:lnTo>
                <a:lnTo>
                  <a:pt x="1566553" y="237216"/>
                </a:lnTo>
                <a:lnTo>
                  <a:pt x="1560060" y="210201"/>
                </a:lnTo>
                <a:lnTo>
                  <a:pt x="1560060" y="111819"/>
                </a:lnTo>
                <a:lnTo>
                  <a:pt x="1570835" y="103823"/>
                </a:lnTo>
                <a:lnTo>
                  <a:pt x="1582091" y="97711"/>
                </a:lnTo>
                <a:lnTo>
                  <a:pt x="1590183" y="93990"/>
                </a:lnTo>
                <a:lnTo>
                  <a:pt x="1598197" y="92130"/>
                </a:lnTo>
                <a:lnTo>
                  <a:pt x="1606133" y="92129"/>
                </a:lnTo>
                <a:lnTo>
                  <a:pt x="1616138" y="93189"/>
                </a:lnTo>
                <a:lnTo>
                  <a:pt x="1627861" y="98426"/>
                </a:lnTo>
                <a:lnTo>
                  <a:pt x="1636435" y="108046"/>
                </a:lnTo>
                <a:lnTo>
                  <a:pt x="1639827" y="114997"/>
                </a:lnTo>
                <a:lnTo>
                  <a:pt x="1643182" y="126125"/>
                </a:lnTo>
                <a:lnTo>
                  <a:pt x="1645195" y="139364"/>
                </a:lnTo>
                <a:lnTo>
                  <a:pt x="1645866" y="154715"/>
                </a:lnTo>
                <a:lnTo>
                  <a:pt x="1645866" y="155125"/>
                </a:lnTo>
                <a:lnTo>
                  <a:pt x="1645045" y="170762"/>
                </a:lnTo>
                <a:lnTo>
                  <a:pt x="1642658" y="184158"/>
                </a:lnTo>
                <a:lnTo>
                  <a:pt x="1638707" y="195314"/>
                </a:lnTo>
                <a:lnTo>
                  <a:pt x="1633189" y="204228"/>
                </a:lnTo>
                <a:lnTo>
                  <a:pt x="1623561" y="213015"/>
                </a:lnTo>
                <a:lnTo>
                  <a:pt x="1611958" y="218188"/>
                </a:lnTo>
                <a:lnTo>
                  <a:pt x="1598246" y="219913"/>
                </a:lnTo>
                <a:lnTo>
                  <a:pt x="1591444" y="219913"/>
                </a:lnTo>
                <a:lnTo>
                  <a:pt x="1585208" y="219179"/>
                </a:lnTo>
                <a:lnTo>
                  <a:pt x="1579540" y="217712"/>
                </a:lnTo>
                <a:lnTo>
                  <a:pt x="1579769" y="242634"/>
                </a:lnTo>
                <a:lnTo>
                  <a:pt x="1586415" y="244946"/>
                </a:lnTo>
                <a:lnTo>
                  <a:pt x="1594427" y="246100"/>
                </a:lnTo>
                <a:lnTo>
                  <a:pt x="1603806" y="246100"/>
                </a:lnTo>
                <a:close/>
              </a:path>
              <a:path w="7012222" h="304786">
                <a:moveTo>
                  <a:pt x="1560060" y="210201"/>
                </a:moveTo>
                <a:lnTo>
                  <a:pt x="1566553" y="237216"/>
                </a:lnTo>
                <a:lnTo>
                  <a:pt x="1573123" y="240324"/>
                </a:lnTo>
                <a:lnTo>
                  <a:pt x="1579769" y="242634"/>
                </a:lnTo>
                <a:lnTo>
                  <a:pt x="1579540" y="217712"/>
                </a:lnTo>
                <a:lnTo>
                  <a:pt x="1573871" y="216244"/>
                </a:lnTo>
                <a:lnTo>
                  <a:pt x="1567378" y="213740"/>
                </a:lnTo>
                <a:lnTo>
                  <a:pt x="1560060" y="210201"/>
                </a:lnTo>
                <a:close/>
              </a:path>
              <a:path w="7012222" h="304786">
                <a:moveTo>
                  <a:pt x="1763704" y="197023"/>
                </a:moveTo>
                <a:lnTo>
                  <a:pt x="1716606" y="69413"/>
                </a:lnTo>
                <a:lnTo>
                  <a:pt x="1685532" y="69413"/>
                </a:lnTo>
                <a:lnTo>
                  <a:pt x="1748054" y="233056"/>
                </a:lnTo>
                <a:lnTo>
                  <a:pt x="1717202" y="304786"/>
                </a:lnTo>
                <a:lnTo>
                  <a:pt x="1748201" y="304786"/>
                </a:lnTo>
                <a:lnTo>
                  <a:pt x="1840743" y="69413"/>
                </a:lnTo>
                <a:lnTo>
                  <a:pt x="1810571" y="69413"/>
                </a:lnTo>
                <a:lnTo>
                  <a:pt x="1763704" y="197023"/>
                </a:lnTo>
                <a:close/>
              </a:path>
              <a:path w="7012222" h="304786">
                <a:moveTo>
                  <a:pt x="1991767" y="108159"/>
                </a:moveTo>
                <a:lnTo>
                  <a:pt x="1992261" y="107522"/>
                </a:lnTo>
                <a:lnTo>
                  <a:pt x="2001713" y="98620"/>
                </a:lnTo>
                <a:lnTo>
                  <a:pt x="2013248" y="93278"/>
                </a:lnTo>
                <a:lnTo>
                  <a:pt x="2026864" y="91498"/>
                </a:lnTo>
                <a:lnTo>
                  <a:pt x="2022082" y="64679"/>
                </a:lnTo>
                <a:lnTo>
                  <a:pt x="2018653" y="64767"/>
                </a:lnTo>
                <a:lnTo>
                  <a:pt x="2006081" y="66673"/>
                </a:lnTo>
                <a:lnTo>
                  <a:pt x="1994023" y="71066"/>
                </a:lnTo>
                <a:lnTo>
                  <a:pt x="1991767" y="108159"/>
                </a:lnTo>
                <a:close/>
              </a:path>
              <a:path w="7012222" h="304786">
                <a:moveTo>
                  <a:pt x="2181854" y="92118"/>
                </a:moveTo>
                <a:lnTo>
                  <a:pt x="2187272" y="89811"/>
                </a:lnTo>
                <a:lnTo>
                  <a:pt x="2193850" y="88658"/>
                </a:lnTo>
                <a:lnTo>
                  <a:pt x="2209432" y="88658"/>
                </a:lnTo>
                <a:lnTo>
                  <a:pt x="2216012" y="89786"/>
                </a:lnTo>
                <a:lnTo>
                  <a:pt x="2221327" y="92040"/>
                </a:lnTo>
                <a:lnTo>
                  <a:pt x="2226642" y="94296"/>
                </a:lnTo>
                <a:lnTo>
                  <a:pt x="2231002" y="97574"/>
                </a:lnTo>
                <a:lnTo>
                  <a:pt x="2234407" y="101876"/>
                </a:lnTo>
                <a:lnTo>
                  <a:pt x="2237503" y="105770"/>
                </a:lnTo>
                <a:lnTo>
                  <a:pt x="2239876" y="110535"/>
                </a:lnTo>
                <a:lnTo>
                  <a:pt x="2241528" y="116170"/>
                </a:lnTo>
                <a:lnTo>
                  <a:pt x="2243179" y="121805"/>
                </a:lnTo>
                <a:lnTo>
                  <a:pt x="2244107" y="128515"/>
                </a:lnTo>
                <a:lnTo>
                  <a:pt x="2244314" y="136301"/>
                </a:lnTo>
                <a:lnTo>
                  <a:pt x="2152829" y="136301"/>
                </a:lnTo>
                <a:lnTo>
                  <a:pt x="2146264" y="222017"/>
                </a:lnTo>
                <a:lnTo>
                  <a:pt x="2149391" y="225007"/>
                </a:lnTo>
                <a:lnTo>
                  <a:pt x="2158994" y="232260"/>
                </a:lnTo>
                <a:lnTo>
                  <a:pt x="2169882" y="237901"/>
                </a:lnTo>
                <a:lnTo>
                  <a:pt x="2182056" y="241931"/>
                </a:lnTo>
                <a:lnTo>
                  <a:pt x="2195515" y="244348"/>
                </a:lnTo>
                <a:lnTo>
                  <a:pt x="2210259" y="245154"/>
                </a:lnTo>
                <a:lnTo>
                  <a:pt x="2217258" y="245154"/>
                </a:lnTo>
                <a:lnTo>
                  <a:pt x="2223048" y="244742"/>
                </a:lnTo>
                <a:lnTo>
                  <a:pt x="2227629" y="243921"/>
                </a:lnTo>
                <a:lnTo>
                  <a:pt x="2232210" y="243099"/>
                </a:lnTo>
                <a:lnTo>
                  <a:pt x="2237329" y="241918"/>
                </a:lnTo>
                <a:lnTo>
                  <a:pt x="2242988" y="240376"/>
                </a:lnTo>
                <a:lnTo>
                  <a:pt x="2247004" y="239250"/>
                </a:lnTo>
                <a:lnTo>
                  <a:pt x="2251533" y="237684"/>
                </a:lnTo>
                <a:lnTo>
                  <a:pt x="2256576" y="235681"/>
                </a:lnTo>
                <a:lnTo>
                  <a:pt x="2261618" y="233678"/>
                </a:lnTo>
                <a:lnTo>
                  <a:pt x="2265840" y="232009"/>
                </a:lnTo>
                <a:lnTo>
                  <a:pt x="2269237" y="230675"/>
                </a:lnTo>
                <a:lnTo>
                  <a:pt x="2269237" y="199089"/>
                </a:lnTo>
                <a:lnTo>
                  <a:pt x="2265166" y="201040"/>
                </a:lnTo>
                <a:lnTo>
                  <a:pt x="2262178" y="203123"/>
                </a:lnTo>
                <a:lnTo>
                  <a:pt x="2258570" y="205334"/>
                </a:lnTo>
                <a:lnTo>
                  <a:pt x="2254962" y="207547"/>
                </a:lnTo>
                <a:lnTo>
                  <a:pt x="2250530" y="209835"/>
                </a:lnTo>
                <a:lnTo>
                  <a:pt x="2245276" y="212203"/>
                </a:lnTo>
                <a:lnTo>
                  <a:pt x="2240326" y="214463"/>
                </a:lnTo>
                <a:lnTo>
                  <a:pt x="2234787" y="216314"/>
                </a:lnTo>
                <a:lnTo>
                  <a:pt x="2228655" y="217754"/>
                </a:lnTo>
                <a:lnTo>
                  <a:pt x="2222522" y="219193"/>
                </a:lnTo>
                <a:lnTo>
                  <a:pt x="2216263" y="219913"/>
                </a:lnTo>
                <a:lnTo>
                  <a:pt x="2209874" y="219913"/>
                </a:lnTo>
                <a:lnTo>
                  <a:pt x="2202155" y="219561"/>
                </a:lnTo>
                <a:lnTo>
                  <a:pt x="2188898" y="216953"/>
                </a:lnTo>
                <a:lnTo>
                  <a:pt x="2177505" y="211803"/>
                </a:lnTo>
                <a:lnTo>
                  <a:pt x="2167978" y="204110"/>
                </a:lnTo>
                <a:lnTo>
                  <a:pt x="2162308" y="196888"/>
                </a:lnTo>
                <a:lnTo>
                  <a:pt x="2157042" y="186017"/>
                </a:lnTo>
                <a:lnTo>
                  <a:pt x="2153882" y="173184"/>
                </a:lnTo>
                <a:lnTo>
                  <a:pt x="2152829" y="158388"/>
                </a:lnTo>
                <a:lnTo>
                  <a:pt x="2272391" y="158388"/>
                </a:lnTo>
                <a:lnTo>
                  <a:pt x="2272391" y="142690"/>
                </a:lnTo>
                <a:lnTo>
                  <a:pt x="2272009" y="131707"/>
                </a:lnTo>
                <a:lnTo>
                  <a:pt x="2270374" y="118943"/>
                </a:lnTo>
                <a:lnTo>
                  <a:pt x="2267455" y="107840"/>
                </a:lnTo>
                <a:lnTo>
                  <a:pt x="2260779" y="93612"/>
                </a:lnTo>
                <a:lnTo>
                  <a:pt x="2253256" y="83759"/>
                </a:lnTo>
                <a:lnTo>
                  <a:pt x="2242980" y="75056"/>
                </a:lnTo>
                <a:lnTo>
                  <a:pt x="2231656" y="69296"/>
                </a:lnTo>
                <a:lnTo>
                  <a:pt x="2216714" y="65579"/>
                </a:lnTo>
                <a:lnTo>
                  <a:pt x="2203264" y="64679"/>
                </a:lnTo>
                <a:lnTo>
                  <a:pt x="2190119" y="65589"/>
                </a:lnTo>
                <a:lnTo>
                  <a:pt x="2177314" y="68524"/>
                </a:lnTo>
                <a:lnTo>
                  <a:pt x="2165618" y="73489"/>
                </a:lnTo>
                <a:lnTo>
                  <a:pt x="2167069" y="102181"/>
                </a:lnTo>
                <a:lnTo>
                  <a:pt x="2171509" y="97778"/>
                </a:lnTo>
                <a:lnTo>
                  <a:pt x="2176437" y="94423"/>
                </a:lnTo>
                <a:lnTo>
                  <a:pt x="2181854" y="92118"/>
                </a:lnTo>
                <a:close/>
              </a:path>
              <a:path w="7012222" h="304786">
                <a:moveTo>
                  <a:pt x="2123490" y="156302"/>
                </a:moveTo>
                <a:lnTo>
                  <a:pt x="2123663" y="163562"/>
                </a:lnTo>
                <a:lnTo>
                  <a:pt x="2125145" y="177846"/>
                </a:lnTo>
                <a:lnTo>
                  <a:pt x="2128147" y="190834"/>
                </a:lnTo>
                <a:lnTo>
                  <a:pt x="2132667" y="202525"/>
                </a:lnTo>
                <a:lnTo>
                  <a:pt x="2138706" y="212919"/>
                </a:lnTo>
                <a:lnTo>
                  <a:pt x="2146264" y="222017"/>
                </a:lnTo>
                <a:lnTo>
                  <a:pt x="2152829" y="136301"/>
                </a:lnTo>
                <a:lnTo>
                  <a:pt x="2153447" y="129028"/>
                </a:lnTo>
                <a:lnTo>
                  <a:pt x="2154891" y="122651"/>
                </a:lnTo>
                <a:lnTo>
                  <a:pt x="2157162" y="117168"/>
                </a:lnTo>
                <a:lnTo>
                  <a:pt x="2159433" y="111686"/>
                </a:lnTo>
                <a:lnTo>
                  <a:pt x="2162735" y="106691"/>
                </a:lnTo>
                <a:lnTo>
                  <a:pt x="2167069" y="102181"/>
                </a:lnTo>
                <a:lnTo>
                  <a:pt x="2165618" y="73489"/>
                </a:lnTo>
                <a:lnTo>
                  <a:pt x="2155032" y="80483"/>
                </a:lnTo>
                <a:lnTo>
                  <a:pt x="2145555" y="89507"/>
                </a:lnTo>
                <a:lnTo>
                  <a:pt x="2141470" y="94501"/>
                </a:lnTo>
                <a:lnTo>
                  <a:pt x="2134997" y="104627"/>
                </a:lnTo>
                <a:lnTo>
                  <a:pt x="2129963" y="115869"/>
                </a:lnTo>
                <a:lnTo>
                  <a:pt x="2126367" y="128230"/>
                </a:lnTo>
                <a:lnTo>
                  <a:pt x="2124210" y="141707"/>
                </a:lnTo>
                <a:lnTo>
                  <a:pt x="2123490" y="156302"/>
                </a:lnTo>
                <a:close/>
              </a:path>
              <a:path w="7012222" h="304786">
                <a:moveTo>
                  <a:pt x="2436865" y="69413"/>
                </a:moveTo>
                <a:lnTo>
                  <a:pt x="2406523" y="69413"/>
                </a:lnTo>
                <a:lnTo>
                  <a:pt x="2359822" y="202027"/>
                </a:lnTo>
                <a:lnTo>
                  <a:pt x="2312650" y="69413"/>
                </a:lnTo>
                <a:lnTo>
                  <a:pt x="2281656" y="69413"/>
                </a:lnTo>
                <a:lnTo>
                  <a:pt x="2346021" y="241368"/>
                </a:lnTo>
                <a:lnTo>
                  <a:pt x="2372042" y="241368"/>
                </a:lnTo>
                <a:lnTo>
                  <a:pt x="2436865" y="69413"/>
                </a:lnTo>
                <a:close/>
              </a:path>
              <a:path w="7012222" h="304786">
                <a:moveTo>
                  <a:pt x="2459595" y="69413"/>
                </a:moveTo>
                <a:lnTo>
                  <a:pt x="2459595" y="241368"/>
                </a:lnTo>
                <a:lnTo>
                  <a:pt x="2488618" y="241368"/>
                </a:lnTo>
                <a:lnTo>
                  <a:pt x="2488618" y="69413"/>
                </a:lnTo>
                <a:lnTo>
                  <a:pt x="2459595" y="69413"/>
                </a:lnTo>
                <a:close/>
              </a:path>
              <a:path w="7012222" h="304786">
                <a:moveTo>
                  <a:pt x="2457701" y="10411"/>
                </a:moveTo>
                <a:lnTo>
                  <a:pt x="2457701" y="40385"/>
                </a:lnTo>
                <a:lnTo>
                  <a:pt x="2490825" y="40385"/>
                </a:lnTo>
                <a:lnTo>
                  <a:pt x="2490825" y="10411"/>
                </a:lnTo>
                <a:lnTo>
                  <a:pt x="2457701" y="10411"/>
                </a:lnTo>
                <a:close/>
              </a:path>
              <a:path w="7012222" h="304786">
                <a:moveTo>
                  <a:pt x="2561917" y="202937"/>
                </a:moveTo>
                <a:lnTo>
                  <a:pt x="2556633" y="194591"/>
                </a:lnTo>
                <a:lnTo>
                  <a:pt x="2552237" y="183365"/>
                </a:lnTo>
                <a:lnTo>
                  <a:pt x="2549599" y="170347"/>
                </a:lnTo>
                <a:lnTo>
                  <a:pt x="2548719" y="155538"/>
                </a:lnTo>
                <a:lnTo>
                  <a:pt x="2549485" y="141633"/>
                </a:lnTo>
                <a:lnTo>
                  <a:pt x="2552015" y="128444"/>
                </a:lnTo>
                <a:lnTo>
                  <a:pt x="2556314" y="117076"/>
                </a:lnTo>
                <a:lnTo>
                  <a:pt x="2562381" y="107528"/>
                </a:lnTo>
                <a:lnTo>
                  <a:pt x="2573525" y="97403"/>
                </a:lnTo>
                <a:lnTo>
                  <a:pt x="2585156" y="92265"/>
                </a:lnTo>
                <a:lnTo>
                  <a:pt x="2598578" y="90552"/>
                </a:lnTo>
                <a:lnTo>
                  <a:pt x="2603621" y="90552"/>
                </a:lnTo>
                <a:lnTo>
                  <a:pt x="2608872" y="91316"/>
                </a:lnTo>
                <a:lnTo>
                  <a:pt x="2614326" y="92847"/>
                </a:lnTo>
                <a:lnTo>
                  <a:pt x="2619781" y="94377"/>
                </a:lnTo>
                <a:lnTo>
                  <a:pt x="2624515" y="96163"/>
                </a:lnTo>
                <a:lnTo>
                  <a:pt x="2628527" y="98204"/>
                </a:lnTo>
                <a:lnTo>
                  <a:pt x="2633158" y="100550"/>
                </a:lnTo>
                <a:lnTo>
                  <a:pt x="2637094" y="102845"/>
                </a:lnTo>
                <a:lnTo>
                  <a:pt x="2640335" y="105089"/>
                </a:lnTo>
                <a:lnTo>
                  <a:pt x="2643577" y="107335"/>
                </a:lnTo>
                <a:lnTo>
                  <a:pt x="2646229" y="109325"/>
                </a:lnTo>
                <a:lnTo>
                  <a:pt x="2649984" y="111060"/>
                </a:lnTo>
                <a:lnTo>
                  <a:pt x="2649984" y="78562"/>
                </a:lnTo>
                <a:lnTo>
                  <a:pt x="2643097" y="75068"/>
                </a:lnTo>
                <a:lnTo>
                  <a:pt x="2635257" y="71986"/>
                </a:lnTo>
                <a:lnTo>
                  <a:pt x="2626467" y="69316"/>
                </a:lnTo>
                <a:lnTo>
                  <a:pt x="2611910" y="66155"/>
                </a:lnTo>
                <a:lnTo>
                  <a:pt x="2599095" y="65311"/>
                </a:lnTo>
                <a:lnTo>
                  <a:pt x="2591048" y="65645"/>
                </a:lnTo>
                <a:lnTo>
                  <a:pt x="2578436" y="67627"/>
                </a:lnTo>
                <a:lnTo>
                  <a:pt x="2566479" y="71391"/>
                </a:lnTo>
                <a:lnTo>
                  <a:pt x="2550381" y="80301"/>
                </a:lnTo>
                <a:lnTo>
                  <a:pt x="2541108" y="88713"/>
                </a:lnTo>
                <a:lnTo>
                  <a:pt x="2537022" y="93655"/>
                </a:lnTo>
                <a:lnTo>
                  <a:pt x="2530294" y="104225"/>
                </a:lnTo>
                <a:lnTo>
                  <a:pt x="2524842" y="116429"/>
                </a:lnTo>
                <a:lnTo>
                  <a:pt x="2521259" y="129024"/>
                </a:lnTo>
                <a:lnTo>
                  <a:pt x="2519377" y="141647"/>
                </a:lnTo>
                <a:lnTo>
                  <a:pt x="2518750" y="155538"/>
                </a:lnTo>
                <a:lnTo>
                  <a:pt x="2518764" y="157778"/>
                </a:lnTo>
                <a:lnTo>
                  <a:pt x="2519536" y="171439"/>
                </a:lnTo>
                <a:lnTo>
                  <a:pt x="2521485" y="183910"/>
                </a:lnTo>
                <a:lnTo>
                  <a:pt x="2524611" y="195190"/>
                </a:lnTo>
                <a:lnTo>
                  <a:pt x="2527383" y="202245"/>
                </a:lnTo>
                <a:lnTo>
                  <a:pt x="2533514" y="213574"/>
                </a:lnTo>
                <a:lnTo>
                  <a:pt x="2541108" y="223136"/>
                </a:lnTo>
                <a:lnTo>
                  <a:pt x="2554896" y="234129"/>
                </a:lnTo>
                <a:lnTo>
                  <a:pt x="2566555" y="239687"/>
                </a:lnTo>
                <a:lnTo>
                  <a:pt x="2573527" y="241914"/>
                </a:lnTo>
                <a:lnTo>
                  <a:pt x="2585878" y="244344"/>
                </a:lnTo>
                <a:lnTo>
                  <a:pt x="2599095" y="245154"/>
                </a:lnTo>
                <a:lnTo>
                  <a:pt x="2605264" y="245154"/>
                </a:lnTo>
                <a:lnTo>
                  <a:pt x="2614208" y="243998"/>
                </a:lnTo>
                <a:lnTo>
                  <a:pt x="2622536" y="242124"/>
                </a:lnTo>
                <a:lnTo>
                  <a:pt x="2627468" y="240687"/>
                </a:lnTo>
                <a:lnTo>
                  <a:pt x="2630965" y="239760"/>
                </a:lnTo>
                <a:lnTo>
                  <a:pt x="2634871" y="238347"/>
                </a:lnTo>
                <a:lnTo>
                  <a:pt x="2639189" y="236447"/>
                </a:lnTo>
                <a:lnTo>
                  <a:pt x="2643507" y="234548"/>
                </a:lnTo>
                <a:lnTo>
                  <a:pt x="2647106" y="232931"/>
                </a:lnTo>
                <a:lnTo>
                  <a:pt x="2649984" y="231597"/>
                </a:lnTo>
                <a:lnTo>
                  <a:pt x="2649984" y="199089"/>
                </a:lnTo>
                <a:lnTo>
                  <a:pt x="2646963" y="200294"/>
                </a:lnTo>
                <a:lnTo>
                  <a:pt x="2636917" y="207930"/>
                </a:lnTo>
                <a:lnTo>
                  <a:pt x="2625595" y="214095"/>
                </a:lnTo>
                <a:lnTo>
                  <a:pt x="2623513" y="214998"/>
                </a:lnTo>
                <a:lnTo>
                  <a:pt x="2611339" y="218684"/>
                </a:lnTo>
                <a:lnTo>
                  <a:pt x="2598578" y="219913"/>
                </a:lnTo>
                <a:lnTo>
                  <a:pt x="2595939" y="219858"/>
                </a:lnTo>
                <a:lnTo>
                  <a:pt x="2582570" y="217572"/>
                </a:lnTo>
                <a:lnTo>
                  <a:pt x="2571229" y="211932"/>
                </a:lnTo>
                <a:lnTo>
                  <a:pt x="2561917" y="202937"/>
                </a:lnTo>
                <a:close/>
              </a:path>
              <a:path w="7012222" h="304786">
                <a:moveTo>
                  <a:pt x="2722679" y="92118"/>
                </a:moveTo>
                <a:lnTo>
                  <a:pt x="2728097" y="89811"/>
                </a:lnTo>
                <a:lnTo>
                  <a:pt x="2734674" y="88658"/>
                </a:lnTo>
                <a:lnTo>
                  <a:pt x="2750257" y="88658"/>
                </a:lnTo>
                <a:lnTo>
                  <a:pt x="2756837" y="89786"/>
                </a:lnTo>
                <a:lnTo>
                  <a:pt x="2762152" y="92040"/>
                </a:lnTo>
                <a:lnTo>
                  <a:pt x="2767467" y="94296"/>
                </a:lnTo>
                <a:lnTo>
                  <a:pt x="2771827" y="97574"/>
                </a:lnTo>
                <a:lnTo>
                  <a:pt x="2775231" y="101876"/>
                </a:lnTo>
                <a:lnTo>
                  <a:pt x="2778326" y="105770"/>
                </a:lnTo>
                <a:lnTo>
                  <a:pt x="2780700" y="110535"/>
                </a:lnTo>
                <a:lnTo>
                  <a:pt x="2782351" y="116170"/>
                </a:lnTo>
                <a:lnTo>
                  <a:pt x="2784003" y="121805"/>
                </a:lnTo>
                <a:lnTo>
                  <a:pt x="2784932" y="128515"/>
                </a:lnTo>
                <a:lnTo>
                  <a:pt x="2785139" y="136301"/>
                </a:lnTo>
                <a:lnTo>
                  <a:pt x="2693653" y="136301"/>
                </a:lnTo>
                <a:lnTo>
                  <a:pt x="2687087" y="222017"/>
                </a:lnTo>
                <a:lnTo>
                  <a:pt x="2690215" y="225008"/>
                </a:lnTo>
                <a:lnTo>
                  <a:pt x="2699819" y="232261"/>
                </a:lnTo>
                <a:lnTo>
                  <a:pt x="2710707" y="237902"/>
                </a:lnTo>
                <a:lnTo>
                  <a:pt x="2722881" y="241931"/>
                </a:lnTo>
                <a:lnTo>
                  <a:pt x="2736339" y="244348"/>
                </a:lnTo>
                <a:lnTo>
                  <a:pt x="2751084" y="245154"/>
                </a:lnTo>
                <a:lnTo>
                  <a:pt x="2758083" y="245154"/>
                </a:lnTo>
                <a:lnTo>
                  <a:pt x="2763873" y="244742"/>
                </a:lnTo>
                <a:lnTo>
                  <a:pt x="2768453" y="243921"/>
                </a:lnTo>
                <a:lnTo>
                  <a:pt x="2773034" y="243099"/>
                </a:lnTo>
                <a:lnTo>
                  <a:pt x="2778154" y="241918"/>
                </a:lnTo>
                <a:lnTo>
                  <a:pt x="2783813" y="240376"/>
                </a:lnTo>
                <a:lnTo>
                  <a:pt x="2787829" y="239250"/>
                </a:lnTo>
                <a:lnTo>
                  <a:pt x="2792357" y="237684"/>
                </a:lnTo>
                <a:lnTo>
                  <a:pt x="2797401" y="235681"/>
                </a:lnTo>
                <a:lnTo>
                  <a:pt x="2802442" y="233678"/>
                </a:lnTo>
                <a:lnTo>
                  <a:pt x="2806664" y="232009"/>
                </a:lnTo>
                <a:lnTo>
                  <a:pt x="2810061" y="230675"/>
                </a:lnTo>
                <a:lnTo>
                  <a:pt x="2810061" y="199089"/>
                </a:lnTo>
                <a:lnTo>
                  <a:pt x="2805991" y="201040"/>
                </a:lnTo>
                <a:lnTo>
                  <a:pt x="2803003" y="203123"/>
                </a:lnTo>
                <a:lnTo>
                  <a:pt x="2799394" y="205334"/>
                </a:lnTo>
                <a:lnTo>
                  <a:pt x="2795785" y="207547"/>
                </a:lnTo>
                <a:lnTo>
                  <a:pt x="2791354" y="209835"/>
                </a:lnTo>
                <a:lnTo>
                  <a:pt x="2786100" y="212203"/>
                </a:lnTo>
                <a:lnTo>
                  <a:pt x="2781151" y="214463"/>
                </a:lnTo>
                <a:lnTo>
                  <a:pt x="2775611" y="216314"/>
                </a:lnTo>
                <a:lnTo>
                  <a:pt x="2769478" y="217754"/>
                </a:lnTo>
                <a:lnTo>
                  <a:pt x="2763347" y="219193"/>
                </a:lnTo>
                <a:lnTo>
                  <a:pt x="2757087" y="219913"/>
                </a:lnTo>
                <a:lnTo>
                  <a:pt x="2750699" y="219913"/>
                </a:lnTo>
                <a:lnTo>
                  <a:pt x="2742980" y="219561"/>
                </a:lnTo>
                <a:lnTo>
                  <a:pt x="2729722" y="216953"/>
                </a:lnTo>
                <a:lnTo>
                  <a:pt x="2718330" y="211803"/>
                </a:lnTo>
                <a:lnTo>
                  <a:pt x="2708803" y="204110"/>
                </a:lnTo>
                <a:lnTo>
                  <a:pt x="2703132" y="196888"/>
                </a:lnTo>
                <a:lnTo>
                  <a:pt x="2697866" y="186017"/>
                </a:lnTo>
                <a:lnTo>
                  <a:pt x="2694706" y="173184"/>
                </a:lnTo>
                <a:lnTo>
                  <a:pt x="2693653" y="158388"/>
                </a:lnTo>
                <a:lnTo>
                  <a:pt x="2813216" y="158388"/>
                </a:lnTo>
                <a:lnTo>
                  <a:pt x="2813216" y="142690"/>
                </a:lnTo>
                <a:lnTo>
                  <a:pt x="2812833" y="131707"/>
                </a:lnTo>
                <a:lnTo>
                  <a:pt x="2811199" y="118943"/>
                </a:lnTo>
                <a:lnTo>
                  <a:pt x="2808279" y="107840"/>
                </a:lnTo>
                <a:lnTo>
                  <a:pt x="2801603" y="93612"/>
                </a:lnTo>
                <a:lnTo>
                  <a:pt x="2794081" y="83759"/>
                </a:lnTo>
                <a:lnTo>
                  <a:pt x="2783804" y="75056"/>
                </a:lnTo>
                <a:lnTo>
                  <a:pt x="2772481" y="69296"/>
                </a:lnTo>
                <a:lnTo>
                  <a:pt x="2757538" y="65579"/>
                </a:lnTo>
                <a:lnTo>
                  <a:pt x="2744089" y="64679"/>
                </a:lnTo>
                <a:lnTo>
                  <a:pt x="2730943" y="65589"/>
                </a:lnTo>
                <a:lnTo>
                  <a:pt x="2718138" y="68524"/>
                </a:lnTo>
                <a:lnTo>
                  <a:pt x="2706442" y="73489"/>
                </a:lnTo>
                <a:lnTo>
                  <a:pt x="2707894" y="102181"/>
                </a:lnTo>
                <a:lnTo>
                  <a:pt x="2712333" y="97778"/>
                </a:lnTo>
                <a:lnTo>
                  <a:pt x="2717261" y="94423"/>
                </a:lnTo>
                <a:lnTo>
                  <a:pt x="2722679" y="92118"/>
                </a:lnTo>
                <a:close/>
              </a:path>
              <a:path w="7012222" h="304786">
                <a:moveTo>
                  <a:pt x="2664315" y="156302"/>
                </a:moveTo>
                <a:lnTo>
                  <a:pt x="2664487" y="163561"/>
                </a:lnTo>
                <a:lnTo>
                  <a:pt x="2665970" y="177846"/>
                </a:lnTo>
                <a:lnTo>
                  <a:pt x="2668971" y="190833"/>
                </a:lnTo>
                <a:lnTo>
                  <a:pt x="2673491" y="202525"/>
                </a:lnTo>
                <a:lnTo>
                  <a:pt x="2679530" y="212919"/>
                </a:lnTo>
                <a:lnTo>
                  <a:pt x="2687087" y="222017"/>
                </a:lnTo>
                <a:lnTo>
                  <a:pt x="2693653" y="136301"/>
                </a:lnTo>
                <a:lnTo>
                  <a:pt x="2694270" y="129028"/>
                </a:lnTo>
                <a:lnTo>
                  <a:pt x="2695715" y="122651"/>
                </a:lnTo>
                <a:lnTo>
                  <a:pt x="2697985" y="117168"/>
                </a:lnTo>
                <a:lnTo>
                  <a:pt x="2700256" y="111686"/>
                </a:lnTo>
                <a:lnTo>
                  <a:pt x="2703559" y="106691"/>
                </a:lnTo>
                <a:lnTo>
                  <a:pt x="2707894" y="102181"/>
                </a:lnTo>
                <a:lnTo>
                  <a:pt x="2706442" y="73489"/>
                </a:lnTo>
                <a:lnTo>
                  <a:pt x="2695856" y="80483"/>
                </a:lnTo>
                <a:lnTo>
                  <a:pt x="2686380" y="89507"/>
                </a:lnTo>
                <a:lnTo>
                  <a:pt x="2682294" y="94501"/>
                </a:lnTo>
                <a:lnTo>
                  <a:pt x="2675822" y="104627"/>
                </a:lnTo>
                <a:lnTo>
                  <a:pt x="2670788" y="115869"/>
                </a:lnTo>
                <a:lnTo>
                  <a:pt x="2667192" y="128230"/>
                </a:lnTo>
                <a:lnTo>
                  <a:pt x="2665034" y="141707"/>
                </a:lnTo>
                <a:lnTo>
                  <a:pt x="2664315" y="156302"/>
                </a:lnTo>
                <a:close/>
              </a:path>
              <a:path w="7012222" h="304786">
                <a:moveTo>
                  <a:pt x="2948931" y="219075"/>
                </a:moveTo>
                <a:lnTo>
                  <a:pt x="2951854" y="212459"/>
                </a:lnTo>
                <a:lnTo>
                  <a:pt x="2954776" y="205842"/>
                </a:lnTo>
                <a:lnTo>
                  <a:pt x="2956238" y="198842"/>
                </a:lnTo>
                <a:lnTo>
                  <a:pt x="2956238" y="191457"/>
                </a:lnTo>
                <a:lnTo>
                  <a:pt x="2955862" y="184230"/>
                </a:lnTo>
                <a:lnTo>
                  <a:pt x="2952787" y="171478"/>
                </a:lnTo>
                <a:lnTo>
                  <a:pt x="2946614" y="161301"/>
                </a:lnTo>
                <a:lnTo>
                  <a:pt x="2941789" y="156623"/>
                </a:lnTo>
                <a:lnTo>
                  <a:pt x="2931262" y="150094"/>
                </a:lnTo>
                <a:lnTo>
                  <a:pt x="2917894" y="145456"/>
                </a:lnTo>
                <a:lnTo>
                  <a:pt x="2912042" y="144020"/>
                </a:lnTo>
                <a:lnTo>
                  <a:pt x="2906472" y="142763"/>
                </a:lnTo>
                <a:lnTo>
                  <a:pt x="2901185" y="141685"/>
                </a:lnTo>
                <a:lnTo>
                  <a:pt x="2895897" y="140606"/>
                </a:lnTo>
                <a:lnTo>
                  <a:pt x="2891097" y="139504"/>
                </a:lnTo>
                <a:lnTo>
                  <a:pt x="2886787" y="138376"/>
                </a:lnTo>
                <a:lnTo>
                  <a:pt x="2878301" y="136112"/>
                </a:lnTo>
                <a:lnTo>
                  <a:pt x="2872140" y="133205"/>
                </a:lnTo>
                <a:lnTo>
                  <a:pt x="2868302" y="129656"/>
                </a:lnTo>
                <a:lnTo>
                  <a:pt x="2864463" y="126107"/>
                </a:lnTo>
                <a:lnTo>
                  <a:pt x="2862544" y="120730"/>
                </a:lnTo>
                <a:lnTo>
                  <a:pt x="2862544" y="105394"/>
                </a:lnTo>
                <a:lnTo>
                  <a:pt x="2865814" y="99322"/>
                </a:lnTo>
                <a:lnTo>
                  <a:pt x="2872356" y="95309"/>
                </a:lnTo>
                <a:lnTo>
                  <a:pt x="2878896" y="91296"/>
                </a:lnTo>
                <a:lnTo>
                  <a:pt x="2886919" y="89289"/>
                </a:lnTo>
                <a:lnTo>
                  <a:pt x="2898851" y="89329"/>
                </a:lnTo>
                <a:lnTo>
                  <a:pt x="2911371" y="90818"/>
                </a:lnTo>
                <a:lnTo>
                  <a:pt x="2923792" y="94453"/>
                </a:lnTo>
                <a:lnTo>
                  <a:pt x="2926588" y="95568"/>
                </a:lnTo>
                <a:lnTo>
                  <a:pt x="2937999" y="101299"/>
                </a:lnTo>
                <a:lnTo>
                  <a:pt x="2948396" y="108536"/>
                </a:lnTo>
                <a:lnTo>
                  <a:pt x="2949929" y="108536"/>
                </a:lnTo>
                <a:lnTo>
                  <a:pt x="2949929" y="77503"/>
                </a:lnTo>
                <a:lnTo>
                  <a:pt x="2949523" y="77282"/>
                </a:lnTo>
                <a:lnTo>
                  <a:pt x="2938666" y="72471"/>
                </a:lnTo>
                <a:lnTo>
                  <a:pt x="2925593" y="68548"/>
                </a:lnTo>
                <a:lnTo>
                  <a:pt x="2909363" y="65676"/>
                </a:lnTo>
                <a:lnTo>
                  <a:pt x="2896797" y="64996"/>
                </a:lnTo>
                <a:lnTo>
                  <a:pt x="2884501" y="65709"/>
                </a:lnTo>
                <a:lnTo>
                  <a:pt x="2871487" y="68373"/>
                </a:lnTo>
                <a:lnTo>
                  <a:pt x="2860031" y="73010"/>
                </a:lnTo>
                <a:lnTo>
                  <a:pt x="2850132" y="79620"/>
                </a:lnTo>
                <a:lnTo>
                  <a:pt x="2847203" y="82237"/>
                </a:lnTo>
                <a:lnTo>
                  <a:pt x="2839076" y="92392"/>
                </a:lnTo>
                <a:lnTo>
                  <a:pt x="2834200" y="104142"/>
                </a:lnTo>
                <a:lnTo>
                  <a:pt x="2832574" y="117488"/>
                </a:lnTo>
                <a:lnTo>
                  <a:pt x="2832801" y="122758"/>
                </a:lnTo>
                <a:lnTo>
                  <a:pt x="2835575" y="135440"/>
                </a:lnTo>
                <a:lnTo>
                  <a:pt x="2841504" y="146353"/>
                </a:lnTo>
                <a:lnTo>
                  <a:pt x="2846518" y="151817"/>
                </a:lnTo>
                <a:lnTo>
                  <a:pt x="2856791" y="158787"/>
                </a:lnTo>
                <a:lnTo>
                  <a:pt x="2870140" y="163978"/>
                </a:lnTo>
                <a:lnTo>
                  <a:pt x="2875178" y="165378"/>
                </a:lnTo>
                <a:lnTo>
                  <a:pt x="2880680" y="166679"/>
                </a:lnTo>
                <a:lnTo>
                  <a:pt x="2886643" y="167880"/>
                </a:lnTo>
                <a:lnTo>
                  <a:pt x="2892607" y="169081"/>
                </a:lnTo>
                <a:lnTo>
                  <a:pt x="2897440" y="170133"/>
                </a:lnTo>
                <a:lnTo>
                  <a:pt x="2901139" y="171033"/>
                </a:lnTo>
                <a:lnTo>
                  <a:pt x="2910526" y="173405"/>
                </a:lnTo>
                <a:lnTo>
                  <a:pt x="2917060" y="176345"/>
                </a:lnTo>
                <a:lnTo>
                  <a:pt x="2920743" y="179852"/>
                </a:lnTo>
                <a:lnTo>
                  <a:pt x="2924427" y="183360"/>
                </a:lnTo>
                <a:lnTo>
                  <a:pt x="2926269" y="188568"/>
                </a:lnTo>
                <a:lnTo>
                  <a:pt x="2926269" y="200847"/>
                </a:lnTo>
                <a:lnTo>
                  <a:pt x="2925478" y="204871"/>
                </a:lnTo>
                <a:lnTo>
                  <a:pt x="2923895" y="207553"/>
                </a:lnTo>
                <a:lnTo>
                  <a:pt x="2922313" y="210235"/>
                </a:lnTo>
                <a:lnTo>
                  <a:pt x="2919736" y="212763"/>
                </a:lnTo>
                <a:lnTo>
                  <a:pt x="2916165" y="215135"/>
                </a:lnTo>
                <a:lnTo>
                  <a:pt x="2913611" y="216785"/>
                </a:lnTo>
                <a:lnTo>
                  <a:pt x="2909731" y="218152"/>
                </a:lnTo>
                <a:lnTo>
                  <a:pt x="2904524" y="219235"/>
                </a:lnTo>
                <a:lnTo>
                  <a:pt x="2899317" y="220318"/>
                </a:lnTo>
                <a:lnTo>
                  <a:pt x="2894418" y="220859"/>
                </a:lnTo>
                <a:lnTo>
                  <a:pt x="2883498" y="220859"/>
                </a:lnTo>
                <a:lnTo>
                  <a:pt x="2877399" y="219977"/>
                </a:lnTo>
                <a:lnTo>
                  <a:pt x="2871528" y="218215"/>
                </a:lnTo>
                <a:lnTo>
                  <a:pt x="2865657" y="216451"/>
                </a:lnTo>
                <a:lnTo>
                  <a:pt x="2860272" y="214429"/>
                </a:lnTo>
                <a:lnTo>
                  <a:pt x="2855372" y="212148"/>
                </a:lnTo>
                <a:lnTo>
                  <a:pt x="2849858" y="209556"/>
                </a:lnTo>
                <a:lnTo>
                  <a:pt x="2845442" y="207065"/>
                </a:lnTo>
                <a:lnTo>
                  <a:pt x="2842125" y="204679"/>
                </a:lnTo>
                <a:lnTo>
                  <a:pt x="2838808" y="202293"/>
                </a:lnTo>
                <a:lnTo>
                  <a:pt x="2835925" y="200113"/>
                </a:lnTo>
                <a:lnTo>
                  <a:pt x="2831945" y="198142"/>
                </a:lnTo>
                <a:lnTo>
                  <a:pt x="2831945" y="230665"/>
                </a:lnTo>
                <a:lnTo>
                  <a:pt x="2832937" y="231184"/>
                </a:lnTo>
                <a:lnTo>
                  <a:pt x="2843698" y="235996"/>
                </a:lnTo>
                <a:lnTo>
                  <a:pt x="2856787" y="240530"/>
                </a:lnTo>
                <a:lnTo>
                  <a:pt x="2863490" y="242339"/>
                </a:lnTo>
                <a:lnTo>
                  <a:pt x="2875913" y="244450"/>
                </a:lnTo>
                <a:lnTo>
                  <a:pt x="2889015" y="245154"/>
                </a:lnTo>
                <a:lnTo>
                  <a:pt x="2893700" y="245079"/>
                </a:lnTo>
                <a:lnTo>
                  <a:pt x="2907036" y="243862"/>
                </a:lnTo>
                <a:lnTo>
                  <a:pt x="2918165" y="241153"/>
                </a:lnTo>
                <a:lnTo>
                  <a:pt x="2925908" y="238485"/>
                </a:lnTo>
                <a:lnTo>
                  <a:pt x="2932856" y="234589"/>
                </a:lnTo>
                <a:lnTo>
                  <a:pt x="2939011" y="229462"/>
                </a:lnTo>
                <a:lnTo>
                  <a:pt x="2944649" y="224743"/>
                </a:lnTo>
                <a:lnTo>
                  <a:pt x="2948931" y="219075"/>
                </a:lnTo>
                <a:close/>
              </a:path>
              <a:path w="7012222" h="304786">
                <a:moveTo>
                  <a:pt x="3112644" y="69413"/>
                </a:moveTo>
                <a:lnTo>
                  <a:pt x="3112644" y="19876"/>
                </a:lnTo>
                <a:lnTo>
                  <a:pt x="3083620" y="19876"/>
                </a:lnTo>
                <a:lnTo>
                  <a:pt x="3083620" y="69413"/>
                </a:lnTo>
                <a:lnTo>
                  <a:pt x="3064061" y="69413"/>
                </a:lnTo>
                <a:lnTo>
                  <a:pt x="3064061" y="93706"/>
                </a:lnTo>
                <a:lnTo>
                  <a:pt x="3083620" y="93706"/>
                </a:lnTo>
                <a:lnTo>
                  <a:pt x="3083620" y="188874"/>
                </a:lnTo>
                <a:lnTo>
                  <a:pt x="3083897" y="196941"/>
                </a:lnTo>
                <a:lnTo>
                  <a:pt x="3086068" y="210960"/>
                </a:lnTo>
                <a:lnTo>
                  <a:pt x="3090396" y="222442"/>
                </a:lnTo>
                <a:lnTo>
                  <a:pt x="3096881" y="231385"/>
                </a:lnTo>
                <a:lnTo>
                  <a:pt x="3107615" y="239241"/>
                </a:lnTo>
                <a:lnTo>
                  <a:pt x="3119661" y="243439"/>
                </a:lnTo>
                <a:lnTo>
                  <a:pt x="3133888" y="244839"/>
                </a:lnTo>
                <a:lnTo>
                  <a:pt x="3138614" y="244839"/>
                </a:lnTo>
                <a:lnTo>
                  <a:pt x="3143778" y="244402"/>
                </a:lnTo>
                <a:lnTo>
                  <a:pt x="3149381" y="243532"/>
                </a:lnTo>
                <a:lnTo>
                  <a:pt x="3154984" y="242661"/>
                </a:lnTo>
                <a:lnTo>
                  <a:pt x="3160509" y="241454"/>
                </a:lnTo>
                <a:lnTo>
                  <a:pt x="3165958" y="239913"/>
                </a:lnTo>
                <a:lnTo>
                  <a:pt x="3165958" y="213918"/>
                </a:lnTo>
                <a:lnTo>
                  <a:pt x="3162310" y="214864"/>
                </a:lnTo>
                <a:lnTo>
                  <a:pt x="3159126" y="216048"/>
                </a:lnTo>
                <a:lnTo>
                  <a:pt x="3154710" y="217467"/>
                </a:lnTo>
                <a:lnTo>
                  <a:pt x="3150293" y="218888"/>
                </a:lnTo>
                <a:lnTo>
                  <a:pt x="3145722" y="219598"/>
                </a:lnTo>
                <a:lnTo>
                  <a:pt x="3134319" y="219598"/>
                </a:lnTo>
                <a:lnTo>
                  <a:pt x="3129028" y="218700"/>
                </a:lnTo>
                <a:lnTo>
                  <a:pt x="3125124" y="216903"/>
                </a:lnTo>
                <a:lnTo>
                  <a:pt x="3121221" y="215107"/>
                </a:lnTo>
                <a:lnTo>
                  <a:pt x="3118397" y="212415"/>
                </a:lnTo>
                <a:lnTo>
                  <a:pt x="3116652" y="208826"/>
                </a:lnTo>
                <a:lnTo>
                  <a:pt x="3114597" y="204720"/>
                </a:lnTo>
                <a:lnTo>
                  <a:pt x="3113416" y="200308"/>
                </a:lnTo>
                <a:lnTo>
                  <a:pt x="3113107" y="195588"/>
                </a:lnTo>
                <a:lnTo>
                  <a:pt x="3112799" y="190869"/>
                </a:lnTo>
                <a:lnTo>
                  <a:pt x="3112644" y="184150"/>
                </a:lnTo>
                <a:lnTo>
                  <a:pt x="3112644" y="93706"/>
                </a:lnTo>
                <a:lnTo>
                  <a:pt x="3165958" y="93706"/>
                </a:lnTo>
                <a:lnTo>
                  <a:pt x="3165958" y="69413"/>
                </a:lnTo>
                <a:lnTo>
                  <a:pt x="3112644" y="69413"/>
                </a:lnTo>
                <a:close/>
              </a:path>
              <a:path w="7012222" h="304786">
                <a:moveTo>
                  <a:pt x="3175256" y="155469"/>
                </a:moveTo>
                <a:lnTo>
                  <a:pt x="3175403" y="162415"/>
                </a:lnTo>
                <a:lnTo>
                  <a:pt x="3176727" y="176617"/>
                </a:lnTo>
                <a:lnTo>
                  <a:pt x="3179430" y="189648"/>
                </a:lnTo>
                <a:lnTo>
                  <a:pt x="3183511" y="201507"/>
                </a:lnTo>
                <a:lnTo>
                  <a:pt x="3188971" y="212195"/>
                </a:lnTo>
                <a:lnTo>
                  <a:pt x="3195808" y="221712"/>
                </a:lnTo>
                <a:lnTo>
                  <a:pt x="3203399" y="229439"/>
                </a:lnTo>
                <a:lnTo>
                  <a:pt x="3213644" y="236728"/>
                </a:lnTo>
                <a:lnTo>
                  <a:pt x="3212237" y="195281"/>
                </a:lnTo>
                <a:lnTo>
                  <a:pt x="3208342" y="183994"/>
                </a:lnTo>
                <a:lnTo>
                  <a:pt x="3206005" y="170723"/>
                </a:lnTo>
                <a:lnTo>
                  <a:pt x="3205226" y="155469"/>
                </a:lnTo>
                <a:lnTo>
                  <a:pt x="3205996" y="139854"/>
                </a:lnTo>
                <a:lnTo>
                  <a:pt x="3208288" y="126467"/>
                </a:lnTo>
                <a:lnTo>
                  <a:pt x="3212101" y="115209"/>
                </a:lnTo>
                <a:lnTo>
                  <a:pt x="3217437" y="106079"/>
                </a:lnTo>
                <a:lnTo>
                  <a:pt x="3226870" y="97006"/>
                </a:lnTo>
                <a:lnTo>
                  <a:pt x="3238412" y="91692"/>
                </a:lnTo>
                <a:lnTo>
                  <a:pt x="3252224" y="89921"/>
                </a:lnTo>
                <a:lnTo>
                  <a:pt x="3266067" y="91726"/>
                </a:lnTo>
                <a:lnTo>
                  <a:pt x="3277568" y="97112"/>
                </a:lnTo>
                <a:lnTo>
                  <a:pt x="3286786" y="106079"/>
                </a:lnTo>
                <a:lnTo>
                  <a:pt x="3292110" y="115260"/>
                </a:lnTo>
                <a:lnTo>
                  <a:pt x="3295893" y="126533"/>
                </a:lnTo>
                <a:lnTo>
                  <a:pt x="3298162" y="139936"/>
                </a:lnTo>
                <a:lnTo>
                  <a:pt x="3298918" y="155469"/>
                </a:lnTo>
                <a:lnTo>
                  <a:pt x="3298175" y="170634"/>
                </a:lnTo>
                <a:lnTo>
                  <a:pt x="3295893" y="184014"/>
                </a:lnTo>
                <a:lnTo>
                  <a:pt x="3292070" y="195319"/>
                </a:lnTo>
                <a:lnTo>
                  <a:pt x="3287940" y="238145"/>
                </a:lnTo>
                <a:lnTo>
                  <a:pt x="3298556" y="231353"/>
                </a:lnTo>
                <a:lnTo>
                  <a:pt x="3307952" y="222481"/>
                </a:lnTo>
                <a:lnTo>
                  <a:pt x="3311761" y="217788"/>
                </a:lnTo>
                <a:lnTo>
                  <a:pt x="3317927" y="207912"/>
                </a:lnTo>
                <a:lnTo>
                  <a:pt x="3322723" y="196742"/>
                </a:lnTo>
                <a:lnTo>
                  <a:pt x="3326148" y="184279"/>
                </a:lnTo>
                <a:lnTo>
                  <a:pt x="3328203" y="170521"/>
                </a:lnTo>
                <a:lnTo>
                  <a:pt x="3328888" y="155469"/>
                </a:lnTo>
                <a:lnTo>
                  <a:pt x="3328697" y="147382"/>
                </a:lnTo>
                <a:lnTo>
                  <a:pt x="3327288" y="133049"/>
                </a:lnTo>
                <a:lnTo>
                  <a:pt x="3324509" y="119989"/>
                </a:lnTo>
                <a:lnTo>
                  <a:pt x="3320360" y="108203"/>
                </a:lnTo>
                <a:lnTo>
                  <a:pt x="3314841" y="97692"/>
                </a:lnTo>
                <a:lnTo>
                  <a:pt x="3307952" y="88454"/>
                </a:lnTo>
                <a:lnTo>
                  <a:pt x="3300826" y="81393"/>
                </a:lnTo>
                <a:lnTo>
                  <a:pt x="3290502" y="74081"/>
                </a:lnTo>
                <a:lnTo>
                  <a:pt x="3278960" y="68858"/>
                </a:lnTo>
                <a:lnTo>
                  <a:pt x="3266201" y="65724"/>
                </a:lnTo>
                <a:lnTo>
                  <a:pt x="3252224" y="64679"/>
                </a:lnTo>
                <a:lnTo>
                  <a:pt x="3241297" y="65312"/>
                </a:lnTo>
                <a:lnTo>
                  <a:pt x="3228308" y="67983"/>
                </a:lnTo>
                <a:lnTo>
                  <a:pt x="3216499" y="72743"/>
                </a:lnTo>
                <a:lnTo>
                  <a:pt x="3205870" y="79592"/>
                </a:lnTo>
                <a:lnTo>
                  <a:pt x="3196422" y="88530"/>
                </a:lnTo>
                <a:lnTo>
                  <a:pt x="3192572" y="93262"/>
                </a:lnTo>
                <a:lnTo>
                  <a:pt x="3186338" y="103185"/>
                </a:lnTo>
                <a:lnTo>
                  <a:pt x="3181489" y="114368"/>
                </a:lnTo>
                <a:lnTo>
                  <a:pt x="3178026" y="126809"/>
                </a:lnTo>
                <a:lnTo>
                  <a:pt x="3175949" y="140510"/>
                </a:lnTo>
                <a:lnTo>
                  <a:pt x="3175256" y="155469"/>
                </a:lnTo>
                <a:close/>
              </a:path>
              <a:path w="7012222" h="304786">
                <a:moveTo>
                  <a:pt x="3292070" y="195319"/>
                </a:moveTo>
                <a:lnTo>
                  <a:pt x="3286707" y="204548"/>
                </a:lnTo>
                <a:lnTo>
                  <a:pt x="3277423" y="213627"/>
                </a:lnTo>
                <a:lnTo>
                  <a:pt x="3265938" y="219051"/>
                </a:lnTo>
                <a:lnTo>
                  <a:pt x="3252224" y="220859"/>
                </a:lnTo>
                <a:lnTo>
                  <a:pt x="3251696" y="220857"/>
                </a:lnTo>
                <a:lnTo>
                  <a:pt x="3238027" y="218925"/>
                </a:lnTo>
                <a:lnTo>
                  <a:pt x="3226607" y="213387"/>
                </a:lnTo>
                <a:lnTo>
                  <a:pt x="3217437" y="204242"/>
                </a:lnTo>
                <a:lnTo>
                  <a:pt x="3212237" y="195281"/>
                </a:lnTo>
                <a:lnTo>
                  <a:pt x="3213644" y="236728"/>
                </a:lnTo>
                <a:lnTo>
                  <a:pt x="3225197" y="241935"/>
                </a:lnTo>
                <a:lnTo>
                  <a:pt x="3238057" y="245059"/>
                </a:lnTo>
                <a:lnTo>
                  <a:pt x="3252224" y="246100"/>
                </a:lnTo>
                <a:lnTo>
                  <a:pt x="3263048" y="245490"/>
                </a:lnTo>
                <a:lnTo>
                  <a:pt x="3276104" y="242858"/>
                </a:lnTo>
                <a:lnTo>
                  <a:pt x="3287940" y="238145"/>
                </a:lnTo>
                <a:lnTo>
                  <a:pt x="3292070" y="195319"/>
                </a:lnTo>
                <a:close/>
              </a:path>
              <a:path w="7012222" h="304786">
                <a:moveTo>
                  <a:pt x="3535983" y="93706"/>
                </a:moveTo>
                <a:lnTo>
                  <a:pt x="3535983" y="69413"/>
                </a:lnTo>
                <a:lnTo>
                  <a:pt x="3488348" y="69413"/>
                </a:lnTo>
                <a:lnTo>
                  <a:pt x="3488348" y="63521"/>
                </a:lnTo>
                <a:lnTo>
                  <a:pt x="3488599" y="56144"/>
                </a:lnTo>
                <a:lnTo>
                  <a:pt x="3491048" y="42585"/>
                </a:lnTo>
                <a:lnTo>
                  <a:pt x="3496106" y="33533"/>
                </a:lnTo>
                <a:lnTo>
                  <a:pt x="3507431" y="27031"/>
                </a:lnTo>
                <a:lnTo>
                  <a:pt x="3522151" y="25241"/>
                </a:lnTo>
                <a:lnTo>
                  <a:pt x="3525941" y="25241"/>
                </a:lnTo>
                <a:lnTo>
                  <a:pt x="3530243" y="25688"/>
                </a:lnTo>
                <a:lnTo>
                  <a:pt x="3535056" y="26581"/>
                </a:lnTo>
                <a:lnTo>
                  <a:pt x="3539871" y="27475"/>
                </a:lnTo>
                <a:lnTo>
                  <a:pt x="3543557" y="28395"/>
                </a:lnTo>
                <a:lnTo>
                  <a:pt x="3546118" y="29343"/>
                </a:lnTo>
                <a:lnTo>
                  <a:pt x="3547656" y="29343"/>
                </a:lnTo>
                <a:lnTo>
                  <a:pt x="3547656" y="2780"/>
                </a:lnTo>
                <a:lnTo>
                  <a:pt x="3543449" y="2059"/>
                </a:lnTo>
                <a:lnTo>
                  <a:pt x="3538782" y="1417"/>
                </a:lnTo>
                <a:lnTo>
                  <a:pt x="3533654" y="850"/>
                </a:lnTo>
                <a:lnTo>
                  <a:pt x="3528527" y="283"/>
                </a:lnTo>
                <a:lnTo>
                  <a:pt x="3523296" y="0"/>
                </a:lnTo>
                <a:lnTo>
                  <a:pt x="3517963" y="0"/>
                </a:lnTo>
                <a:lnTo>
                  <a:pt x="3509017" y="453"/>
                </a:lnTo>
                <a:lnTo>
                  <a:pt x="3495750" y="3210"/>
                </a:lnTo>
                <a:lnTo>
                  <a:pt x="3484476" y="8470"/>
                </a:lnTo>
                <a:lnTo>
                  <a:pt x="3475194" y="16231"/>
                </a:lnTo>
                <a:lnTo>
                  <a:pt x="3469022" y="24657"/>
                </a:lnTo>
                <a:lnTo>
                  <a:pt x="3464160" y="35715"/>
                </a:lnTo>
                <a:lnTo>
                  <a:pt x="3461243" y="48727"/>
                </a:lnTo>
                <a:lnTo>
                  <a:pt x="3460271" y="63694"/>
                </a:lnTo>
                <a:lnTo>
                  <a:pt x="3460271" y="69413"/>
                </a:lnTo>
                <a:lnTo>
                  <a:pt x="3440713" y="69413"/>
                </a:lnTo>
                <a:lnTo>
                  <a:pt x="3440713" y="93706"/>
                </a:lnTo>
                <a:lnTo>
                  <a:pt x="3460271" y="93706"/>
                </a:lnTo>
                <a:lnTo>
                  <a:pt x="3460271" y="241368"/>
                </a:lnTo>
                <a:lnTo>
                  <a:pt x="3489294" y="241368"/>
                </a:lnTo>
                <a:lnTo>
                  <a:pt x="3489294" y="93706"/>
                </a:lnTo>
                <a:lnTo>
                  <a:pt x="3535983" y="93706"/>
                </a:lnTo>
                <a:close/>
              </a:path>
              <a:path w="7012222" h="304786">
                <a:moveTo>
                  <a:pt x="3558495" y="69413"/>
                </a:moveTo>
                <a:lnTo>
                  <a:pt x="3558495" y="241368"/>
                </a:lnTo>
                <a:lnTo>
                  <a:pt x="3587518" y="241368"/>
                </a:lnTo>
                <a:lnTo>
                  <a:pt x="3587518" y="69413"/>
                </a:lnTo>
                <a:lnTo>
                  <a:pt x="3558495" y="69413"/>
                </a:lnTo>
                <a:close/>
              </a:path>
              <a:path w="7012222" h="304786">
                <a:moveTo>
                  <a:pt x="3556601" y="10411"/>
                </a:moveTo>
                <a:lnTo>
                  <a:pt x="3556601" y="40385"/>
                </a:lnTo>
                <a:lnTo>
                  <a:pt x="3589727" y="40385"/>
                </a:lnTo>
                <a:lnTo>
                  <a:pt x="3589727" y="10411"/>
                </a:lnTo>
                <a:lnTo>
                  <a:pt x="3556601" y="10411"/>
                </a:lnTo>
                <a:close/>
              </a:path>
              <a:path w="7012222" h="304786">
                <a:moveTo>
                  <a:pt x="3629638" y="69413"/>
                </a:moveTo>
                <a:lnTo>
                  <a:pt x="3629638" y="241368"/>
                </a:lnTo>
                <a:lnTo>
                  <a:pt x="3658661" y="241368"/>
                </a:lnTo>
                <a:lnTo>
                  <a:pt x="3658661" y="112919"/>
                </a:lnTo>
                <a:lnTo>
                  <a:pt x="3659935" y="111856"/>
                </a:lnTo>
                <a:lnTo>
                  <a:pt x="3670380" y="104112"/>
                </a:lnTo>
                <a:lnTo>
                  <a:pt x="3681064" y="97905"/>
                </a:lnTo>
                <a:lnTo>
                  <a:pt x="3688711" y="94054"/>
                </a:lnTo>
                <a:lnTo>
                  <a:pt x="3696126" y="92130"/>
                </a:lnTo>
                <a:lnTo>
                  <a:pt x="3710599" y="92130"/>
                </a:lnTo>
                <a:lnTo>
                  <a:pt x="3716347" y="93182"/>
                </a:lnTo>
                <a:lnTo>
                  <a:pt x="3720555" y="95288"/>
                </a:lnTo>
                <a:lnTo>
                  <a:pt x="3724762" y="97392"/>
                </a:lnTo>
                <a:lnTo>
                  <a:pt x="3730410" y="104913"/>
                </a:lnTo>
                <a:lnTo>
                  <a:pt x="3734024" y="114489"/>
                </a:lnTo>
                <a:lnTo>
                  <a:pt x="3734795" y="121316"/>
                </a:lnTo>
                <a:lnTo>
                  <a:pt x="3735566" y="128145"/>
                </a:lnTo>
                <a:lnTo>
                  <a:pt x="3735951" y="135511"/>
                </a:lnTo>
                <a:lnTo>
                  <a:pt x="3735951" y="241368"/>
                </a:lnTo>
                <a:lnTo>
                  <a:pt x="3764974" y="241368"/>
                </a:lnTo>
                <a:lnTo>
                  <a:pt x="3764974" y="129785"/>
                </a:lnTo>
                <a:lnTo>
                  <a:pt x="3764112" y="115135"/>
                </a:lnTo>
                <a:lnTo>
                  <a:pt x="3761437" y="101984"/>
                </a:lnTo>
                <a:lnTo>
                  <a:pt x="3756948" y="90732"/>
                </a:lnTo>
                <a:lnTo>
                  <a:pt x="3750645" y="81380"/>
                </a:lnTo>
                <a:lnTo>
                  <a:pt x="3736994" y="70474"/>
                </a:lnTo>
                <a:lnTo>
                  <a:pt x="3724905" y="66128"/>
                </a:lnTo>
                <a:lnTo>
                  <a:pt x="3710891" y="64679"/>
                </a:lnTo>
                <a:lnTo>
                  <a:pt x="3708895" y="64711"/>
                </a:lnTo>
                <a:lnTo>
                  <a:pt x="3696268" y="66447"/>
                </a:lnTo>
                <a:lnTo>
                  <a:pt x="3684239" y="70838"/>
                </a:lnTo>
                <a:lnTo>
                  <a:pt x="3669180" y="80008"/>
                </a:lnTo>
                <a:lnTo>
                  <a:pt x="3658661" y="88535"/>
                </a:lnTo>
                <a:lnTo>
                  <a:pt x="3658661" y="69413"/>
                </a:lnTo>
                <a:lnTo>
                  <a:pt x="3629638" y="69413"/>
                </a:lnTo>
                <a:close/>
              </a:path>
              <a:path w="7012222" h="304786">
                <a:moveTo>
                  <a:pt x="3836208" y="108159"/>
                </a:moveTo>
                <a:lnTo>
                  <a:pt x="3836701" y="107523"/>
                </a:lnTo>
                <a:lnTo>
                  <a:pt x="3846153" y="98620"/>
                </a:lnTo>
                <a:lnTo>
                  <a:pt x="3857687" y="93278"/>
                </a:lnTo>
                <a:lnTo>
                  <a:pt x="3871304" y="91498"/>
                </a:lnTo>
                <a:lnTo>
                  <a:pt x="3866522" y="64679"/>
                </a:lnTo>
                <a:lnTo>
                  <a:pt x="3863093" y="64767"/>
                </a:lnTo>
                <a:lnTo>
                  <a:pt x="3850521" y="66673"/>
                </a:lnTo>
                <a:lnTo>
                  <a:pt x="3838463" y="71066"/>
                </a:lnTo>
                <a:lnTo>
                  <a:pt x="3836208" y="108159"/>
                </a:lnTo>
                <a:close/>
              </a:path>
              <a:path w="7012222" h="304786">
                <a:moveTo>
                  <a:pt x="4109419" y="69413"/>
                </a:moveTo>
                <a:lnTo>
                  <a:pt x="4109419" y="19876"/>
                </a:lnTo>
                <a:lnTo>
                  <a:pt x="4080395" y="19876"/>
                </a:lnTo>
                <a:lnTo>
                  <a:pt x="4080395" y="69413"/>
                </a:lnTo>
                <a:lnTo>
                  <a:pt x="4060836" y="69413"/>
                </a:lnTo>
                <a:lnTo>
                  <a:pt x="4060836" y="93706"/>
                </a:lnTo>
                <a:lnTo>
                  <a:pt x="4080395" y="93706"/>
                </a:lnTo>
                <a:lnTo>
                  <a:pt x="4080395" y="188874"/>
                </a:lnTo>
                <a:lnTo>
                  <a:pt x="4080672" y="196940"/>
                </a:lnTo>
                <a:lnTo>
                  <a:pt x="4082842" y="210960"/>
                </a:lnTo>
                <a:lnTo>
                  <a:pt x="4087170" y="222442"/>
                </a:lnTo>
                <a:lnTo>
                  <a:pt x="4093654" y="231385"/>
                </a:lnTo>
                <a:lnTo>
                  <a:pt x="4104390" y="239241"/>
                </a:lnTo>
                <a:lnTo>
                  <a:pt x="4116435" y="243439"/>
                </a:lnTo>
                <a:lnTo>
                  <a:pt x="4130663" y="244839"/>
                </a:lnTo>
                <a:lnTo>
                  <a:pt x="4135389" y="244839"/>
                </a:lnTo>
                <a:lnTo>
                  <a:pt x="4140553" y="244402"/>
                </a:lnTo>
                <a:lnTo>
                  <a:pt x="4146156" y="243532"/>
                </a:lnTo>
                <a:lnTo>
                  <a:pt x="4151758" y="242661"/>
                </a:lnTo>
                <a:lnTo>
                  <a:pt x="4157284" y="241454"/>
                </a:lnTo>
                <a:lnTo>
                  <a:pt x="4162732" y="239913"/>
                </a:lnTo>
                <a:lnTo>
                  <a:pt x="4162732" y="213918"/>
                </a:lnTo>
                <a:lnTo>
                  <a:pt x="4159084" y="214864"/>
                </a:lnTo>
                <a:lnTo>
                  <a:pt x="4155901" y="216048"/>
                </a:lnTo>
                <a:lnTo>
                  <a:pt x="4151483" y="217467"/>
                </a:lnTo>
                <a:lnTo>
                  <a:pt x="4147068" y="218888"/>
                </a:lnTo>
                <a:lnTo>
                  <a:pt x="4142497" y="219598"/>
                </a:lnTo>
                <a:lnTo>
                  <a:pt x="4131094" y="219598"/>
                </a:lnTo>
                <a:lnTo>
                  <a:pt x="4125803" y="218700"/>
                </a:lnTo>
                <a:lnTo>
                  <a:pt x="4121899" y="216903"/>
                </a:lnTo>
                <a:lnTo>
                  <a:pt x="4117995" y="215107"/>
                </a:lnTo>
                <a:lnTo>
                  <a:pt x="4115170" y="212415"/>
                </a:lnTo>
                <a:lnTo>
                  <a:pt x="4113425" y="208826"/>
                </a:lnTo>
                <a:lnTo>
                  <a:pt x="4111372" y="204720"/>
                </a:lnTo>
                <a:lnTo>
                  <a:pt x="4110191" y="200308"/>
                </a:lnTo>
                <a:lnTo>
                  <a:pt x="4109882" y="195588"/>
                </a:lnTo>
                <a:lnTo>
                  <a:pt x="4109572" y="190869"/>
                </a:lnTo>
                <a:lnTo>
                  <a:pt x="4109419" y="184150"/>
                </a:lnTo>
                <a:lnTo>
                  <a:pt x="4109419" y="93706"/>
                </a:lnTo>
                <a:lnTo>
                  <a:pt x="4162732" y="93706"/>
                </a:lnTo>
                <a:lnTo>
                  <a:pt x="4162732" y="69413"/>
                </a:lnTo>
                <a:lnTo>
                  <a:pt x="4109419" y="69413"/>
                </a:lnTo>
                <a:close/>
              </a:path>
              <a:path w="7012222" h="304786">
                <a:moveTo>
                  <a:pt x="4184017" y="1577"/>
                </a:moveTo>
                <a:lnTo>
                  <a:pt x="4184017" y="241368"/>
                </a:lnTo>
                <a:lnTo>
                  <a:pt x="4213040" y="241368"/>
                </a:lnTo>
                <a:lnTo>
                  <a:pt x="4213040" y="112919"/>
                </a:lnTo>
                <a:lnTo>
                  <a:pt x="4214315" y="111855"/>
                </a:lnTo>
                <a:lnTo>
                  <a:pt x="4224761" y="104112"/>
                </a:lnTo>
                <a:lnTo>
                  <a:pt x="4235444" y="97905"/>
                </a:lnTo>
                <a:lnTo>
                  <a:pt x="4243090" y="94054"/>
                </a:lnTo>
                <a:lnTo>
                  <a:pt x="4250505" y="92130"/>
                </a:lnTo>
                <a:lnTo>
                  <a:pt x="4264978" y="92130"/>
                </a:lnTo>
                <a:lnTo>
                  <a:pt x="4270726" y="93182"/>
                </a:lnTo>
                <a:lnTo>
                  <a:pt x="4274934" y="95288"/>
                </a:lnTo>
                <a:lnTo>
                  <a:pt x="4279143" y="97392"/>
                </a:lnTo>
                <a:lnTo>
                  <a:pt x="4284790" y="104913"/>
                </a:lnTo>
                <a:lnTo>
                  <a:pt x="4288403" y="114489"/>
                </a:lnTo>
                <a:lnTo>
                  <a:pt x="4289174" y="121316"/>
                </a:lnTo>
                <a:lnTo>
                  <a:pt x="4289945" y="128145"/>
                </a:lnTo>
                <a:lnTo>
                  <a:pt x="4290330" y="135511"/>
                </a:lnTo>
                <a:lnTo>
                  <a:pt x="4290330" y="241368"/>
                </a:lnTo>
                <a:lnTo>
                  <a:pt x="4319353" y="241368"/>
                </a:lnTo>
                <a:lnTo>
                  <a:pt x="4319353" y="129785"/>
                </a:lnTo>
                <a:lnTo>
                  <a:pt x="4318491" y="115135"/>
                </a:lnTo>
                <a:lnTo>
                  <a:pt x="4315816" y="101984"/>
                </a:lnTo>
                <a:lnTo>
                  <a:pt x="4311327" y="90732"/>
                </a:lnTo>
                <a:lnTo>
                  <a:pt x="4305024" y="81380"/>
                </a:lnTo>
                <a:lnTo>
                  <a:pt x="4291374" y="70474"/>
                </a:lnTo>
                <a:lnTo>
                  <a:pt x="4279284" y="66128"/>
                </a:lnTo>
                <a:lnTo>
                  <a:pt x="4265270" y="64679"/>
                </a:lnTo>
                <a:lnTo>
                  <a:pt x="4263274" y="64711"/>
                </a:lnTo>
                <a:lnTo>
                  <a:pt x="4250648" y="66447"/>
                </a:lnTo>
                <a:lnTo>
                  <a:pt x="4238618" y="70838"/>
                </a:lnTo>
                <a:lnTo>
                  <a:pt x="4223560" y="80008"/>
                </a:lnTo>
                <a:lnTo>
                  <a:pt x="4213040" y="88535"/>
                </a:lnTo>
                <a:lnTo>
                  <a:pt x="4213040" y="1577"/>
                </a:lnTo>
                <a:lnTo>
                  <a:pt x="4184017" y="1577"/>
                </a:lnTo>
                <a:close/>
              </a:path>
              <a:path w="7012222" h="304786">
                <a:moveTo>
                  <a:pt x="4406304" y="92118"/>
                </a:moveTo>
                <a:lnTo>
                  <a:pt x="4411722" y="89811"/>
                </a:lnTo>
                <a:lnTo>
                  <a:pt x="4418299" y="88658"/>
                </a:lnTo>
                <a:lnTo>
                  <a:pt x="4433882" y="88658"/>
                </a:lnTo>
                <a:lnTo>
                  <a:pt x="4440463" y="89786"/>
                </a:lnTo>
                <a:lnTo>
                  <a:pt x="4445777" y="92040"/>
                </a:lnTo>
                <a:lnTo>
                  <a:pt x="4451092" y="94296"/>
                </a:lnTo>
                <a:lnTo>
                  <a:pt x="4455453" y="97574"/>
                </a:lnTo>
                <a:lnTo>
                  <a:pt x="4458856" y="101876"/>
                </a:lnTo>
                <a:lnTo>
                  <a:pt x="4461953" y="105770"/>
                </a:lnTo>
                <a:lnTo>
                  <a:pt x="4464325" y="110535"/>
                </a:lnTo>
                <a:lnTo>
                  <a:pt x="4465977" y="116170"/>
                </a:lnTo>
                <a:lnTo>
                  <a:pt x="4467628" y="121805"/>
                </a:lnTo>
                <a:lnTo>
                  <a:pt x="4468558" y="128515"/>
                </a:lnTo>
                <a:lnTo>
                  <a:pt x="4468765" y="136301"/>
                </a:lnTo>
                <a:lnTo>
                  <a:pt x="4377279" y="136301"/>
                </a:lnTo>
                <a:lnTo>
                  <a:pt x="4370713" y="222017"/>
                </a:lnTo>
                <a:lnTo>
                  <a:pt x="4373841" y="225007"/>
                </a:lnTo>
                <a:lnTo>
                  <a:pt x="4383444" y="232260"/>
                </a:lnTo>
                <a:lnTo>
                  <a:pt x="4394332" y="237901"/>
                </a:lnTo>
                <a:lnTo>
                  <a:pt x="4406505" y="241931"/>
                </a:lnTo>
                <a:lnTo>
                  <a:pt x="4419964" y="244348"/>
                </a:lnTo>
                <a:lnTo>
                  <a:pt x="4434709" y="245154"/>
                </a:lnTo>
                <a:lnTo>
                  <a:pt x="4441708" y="245154"/>
                </a:lnTo>
                <a:lnTo>
                  <a:pt x="4447499" y="244742"/>
                </a:lnTo>
                <a:lnTo>
                  <a:pt x="4452078" y="243921"/>
                </a:lnTo>
                <a:lnTo>
                  <a:pt x="4456659" y="243099"/>
                </a:lnTo>
                <a:lnTo>
                  <a:pt x="4461780" y="241918"/>
                </a:lnTo>
                <a:lnTo>
                  <a:pt x="4467438" y="240376"/>
                </a:lnTo>
                <a:lnTo>
                  <a:pt x="4471455" y="239250"/>
                </a:lnTo>
                <a:lnTo>
                  <a:pt x="4475984" y="237684"/>
                </a:lnTo>
                <a:lnTo>
                  <a:pt x="4481026" y="235681"/>
                </a:lnTo>
                <a:lnTo>
                  <a:pt x="4486069" y="233678"/>
                </a:lnTo>
                <a:lnTo>
                  <a:pt x="4490289" y="232009"/>
                </a:lnTo>
                <a:lnTo>
                  <a:pt x="4493686" y="230675"/>
                </a:lnTo>
                <a:lnTo>
                  <a:pt x="4493686" y="199089"/>
                </a:lnTo>
                <a:lnTo>
                  <a:pt x="4489616" y="201040"/>
                </a:lnTo>
                <a:lnTo>
                  <a:pt x="4486628" y="203123"/>
                </a:lnTo>
                <a:lnTo>
                  <a:pt x="4483019" y="205334"/>
                </a:lnTo>
                <a:lnTo>
                  <a:pt x="4479411" y="207547"/>
                </a:lnTo>
                <a:lnTo>
                  <a:pt x="4474979" y="209835"/>
                </a:lnTo>
                <a:lnTo>
                  <a:pt x="4469726" y="212203"/>
                </a:lnTo>
                <a:lnTo>
                  <a:pt x="4464777" y="214463"/>
                </a:lnTo>
                <a:lnTo>
                  <a:pt x="4459236" y="216314"/>
                </a:lnTo>
                <a:lnTo>
                  <a:pt x="4453105" y="217754"/>
                </a:lnTo>
                <a:lnTo>
                  <a:pt x="4446972" y="219193"/>
                </a:lnTo>
                <a:lnTo>
                  <a:pt x="4440712" y="219913"/>
                </a:lnTo>
                <a:lnTo>
                  <a:pt x="4434324" y="219913"/>
                </a:lnTo>
                <a:lnTo>
                  <a:pt x="4426605" y="219561"/>
                </a:lnTo>
                <a:lnTo>
                  <a:pt x="4413347" y="216953"/>
                </a:lnTo>
                <a:lnTo>
                  <a:pt x="4401955" y="211803"/>
                </a:lnTo>
                <a:lnTo>
                  <a:pt x="4392428" y="204110"/>
                </a:lnTo>
                <a:lnTo>
                  <a:pt x="4386757" y="196888"/>
                </a:lnTo>
                <a:lnTo>
                  <a:pt x="4381491" y="186018"/>
                </a:lnTo>
                <a:lnTo>
                  <a:pt x="4378332" y="173184"/>
                </a:lnTo>
                <a:lnTo>
                  <a:pt x="4377279" y="158388"/>
                </a:lnTo>
                <a:lnTo>
                  <a:pt x="4496841" y="158388"/>
                </a:lnTo>
                <a:lnTo>
                  <a:pt x="4496841" y="142690"/>
                </a:lnTo>
                <a:lnTo>
                  <a:pt x="4496458" y="131707"/>
                </a:lnTo>
                <a:lnTo>
                  <a:pt x="4494824" y="118943"/>
                </a:lnTo>
                <a:lnTo>
                  <a:pt x="4491904" y="107840"/>
                </a:lnTo>
                <a:lnTo>
                  <a:pt x="4485228" y="93612"/>
                </a:lnTo>
                <a:lnTo>
                  <a:pt x="4477706" y="83759"/>
                </a:lnTo>
                <a:lnTo>
                  <a:pt x="4467431" y="75056"/>
                </a:lnTo>
                <a:lnTo>
                  <a:pt x="4456107" y="69296"/>
                </a:lnTo>
                <a:lnTo>
                  <a:pt x="4441163" y="65579"/>
                </a:lnTo>
                <a:lnTo>
                  <a:pt x="4427715" y="64679"/>
                </a:lnTo>
                <a:lnTo>
                  <a:pt x="4414570" y="65589"/>
                </a:lnTo>
                <a:lnTo>
                  <a:pt x="4401764" y="68524"/>
                </a:lnTo>
                <a:lnTo>
                  <a:pt x="4390068" y="73489"/>
                </a:lnTo>
                <a:lnTo>
                  <a:pt x="4391519" y="102181"/>
                </a:lnTo>
                <a:lnTo>
                  <a:pt x="4395958" y="97778"/>
                </a:lnTo>
                <a:lnTo>
                  <a:pt x="4400886" y="94423"/>
                </a:lnTo>
                <a:lnTo>
                  <a:pt x="4406304" y="92118"/>
                </a:lnTo>
                <a:close/>
              </a:path>
              <a:path w="7012222" h="304786">
                <a:moveTo>
                  <a:pt x="4347940" y="156302"/>
                </a:moveTo>
                <a:lnTo>
                  <a:pt x="4348112" y="163562"/>
                </a:lnTo>
                <a:lnTo>
                  <a:pt x="4349595" y="177846"/>
                </a:lnTo>
                <a:lnTo>
                  <a:pt x="4352597" y="190834"/>
                </a:lnTo>
                <a:lnTo>
                  <a:pt x="4357117" y="202525"/>
                </a:lnTo>
                <a:lnTo>
                  <a:pt x="4363156" y="212919"/>
                </a:lnTo>
                <a:lnTo>
                  <a:pt x="4370713" y="222017"/>
                </a:lnTo>
                <a:lnTo>
                  <a:pt x="4377279" y="136301"/>
                </a:lnTo>
                <a:lnTo>
                  <a:pt x="4377897" y="129028"/>
                </a:lnTo>
                <a:lnTo>
                  <a:pt x="4379341" y="122651"/>
                </a:lnTo>
                <a:lnTo>
                  <a:pt x="4381611" y="117168"/>
                </a:lnTo>
                <a:lnTo>
                  <a:pt x="4383882" y="111686"/>
                </a:lnTo>
                <a:lnTo>
                  <a:pt x="4387184" y="106691"/>
                </a:lnTo>
                <a:lnTo>
                  <a:pt x="4391519" y="102181"/>
                </a:lnTo>
                <a:lnTo>
                  <a:pt x="4390068" y="73489"/>
                </a:lnTo>
                <a:lnTo>
                  <a:pt x="4379482" y="80483"/>
                </a:lnTo>
                <a:lnTo>
                  <a:pt x="4370006" y="89507"/>
                </a:lnTo>
                <a:lnTo>
                  <a:pt x="4365920" y="94501"/>
                </a:lnTo>
                <a:lnTo>
                  <a:pt x="4359447" y="104627"/>
                </a:lnTo>
                <a:lnTo>
                  <a:pt x="4354413" y="115870"/>
                </a:lnTo>
                <a:lnTo>
                  <a:pt x="4350817" y="128230"/>
                </a:lnTo>
                <a:lnTo>
                  <a:pt x="4348659" y="141707"/>
                </a:lnTo>
                <a:lnTo>
                  <a:pt x="4347940" y="156302"/>
                </a:lnTo>
                <a:close/>
              </a:path>
              <a:path w="7012222" h="304786">
                <a:moveTo>
                  <a:pt x="4526926" y="69413"/>
                </a:moveTo>
                <a:lnTo>
                  <a:pt x="4526926" y="241368"/>
                </a:lnTo>
                <a:lnTo>
                  <a:pt x="4555949" y="241368"/>
                </a:lnTo>
                <a:lnTo>
                  <a:pt x="4555949" y="69413"/>
                </a:lnTo>
                <a:lnTo>
                  <a:pt x="4526926" y="69413"/>
                </a:lnTo>
                <a:close/>
              </a:path>
              <a:path w="7012222" h="304786">
                <a:moveTo>
                  <a:pt x="4525034" y="10411"/>
                </a:moveTo>
                <a:lnTo>
                  <a:pt x="4525034" y="40385"/>
                </a:lnTo>
                <a:lnTo>
                  <a:pt x="4558158" y="40385"/>
                </a:lnTo>
                <a:lnTo>
                  <a:pt x="4558158" y="10411"/>
                </a:lnTo>
                <a:lnTo>
                  <a:pt x="4525034" y="10411"/>
                </a:lnTo>
                <a:close/>
              </a:path>
              <a:path w="7012222" h="304786">
                <a:moveTo>
                  <a:pt x="4598069" y="69413"/>
                </a:moveTo>
                <a:lnTo>
                  <a:pt x="4598069" y="241368"/>
                </a:lnTo>
                <a:lnTo>
                  <a:pt x="4627092" y="241368"/>
                </a:lnTo>
                <a:lnTo>
                  <a:pt x="4627092" y="119515"/>
                </a:lnTo>
                <a:lnTo>
                  <a:pt x="4627973" y="118672"/>
                </a:lnTo>
                <a:lnTo>
                  <a:pt x="4638173" y="110437"/>
                </a:lnTo>
                <a:lnTo>
                  <a:pt x="4648936" y="104457"/>
                </a:lnTo>
                <a:lnTo>
                  <a:pt x="4656627" y="101076"/>
                </a:lnTo>
                <a:lnTo>
                  <a:pt x="4664369" y="99386"/>
                </a:lnTo>
                <a:lnTo>
                  <a:pt x="4678447" y="99456"/>
                </a:lnTo>
                <a:lnTo>
                  <a:pt x="4680858" y="99595"/>
                </a:lnTo>
                <a:lnTo>
                  <a:pt x="4685549" y="100087"/>
                </a:lnTo>
                <a:lnTo>
                  <a:pt x="4689240" y="100648"/>
                </a:lnTo>
                <a:lnTo>
                  <a:pt x="4689240" y="70340"/>
                </a:lnTo>
                <a:lnTo>
                  <a:pt x="4687393" y="70030"/>
                </a:lnTo>
                <a:lnTo>
                  <a:pt x="4684240" y="69644"/>
                </a:lnTo>
                <a:lnTo>
                  <a:pt x="4680521" y="69413"/>
                </a:lnTo>
                <a:lnTo>
                  <a:pt x="4670164" y="69413"/>
                </a:lnTo>
                <a:lnTo>
                  <a:pt x="4662549" y="71337"/>
                </a:lnTo>
                <a:lnTo>
                  <a:pt x="4654703" y="75185"/>
                </a:lnTo>
                <a:lnTo>
                  <a:pt x="4648509" y="78620"/>
                </a:lnTo>
                <a:lnTo>
                  <a:pt x="4638370" y="85641"/>
                </a:lnTo>
                <a:lnTo>
                  <a:pt x="4627092" y="94964"/>
                </a:lnTo>
                <a:lnTo>
                  <a:pt x="4627092" y="69413"/>
                </a:lnTo>
                <a:lnTo>
                  <a:pt x="4598069" y="69413"/>
                </a:lnTo>
                <a:close/>
              </a:path>
              <a:path w="7012222" h="304786">
                <a:moveTo>
                  <a:pt x="4798344" y="155469"/>
                </a:moveTo>
                <a:lnTo>
                  <a:pt x="4798491" y="162415"/>
                </a:lnTo>
                <a:lnTo>
                  <a:pt x="4799816" y="176617"/>
                </a:lnTo>
                <a:lnTo>
                  <a:pt x="4802519" y="189648"/>
                </a:lnTo>
                <a:lnTo>
                  <a:pt x="4806600" y="201507"/>
                </a:lnTo>
                <a:lnTo>
                  <a:pt x="4812059" y="212195"/>
                </a:lnTo>
                <a:lnTo>
                  <a:pt x="4818896" y="221712"/>
                </a:lnTo>
                <a:lnTo>
                  <a:pt x="4826488" y="229440"/>
                </a:lnTo>
                <a:lnTo>
                  <a:pt x="4836733" y="236729"/>
                </a:lnTo>
                <a:lnTo>
                  <a:pt x="4835326" y="195281"/>
                </a:lnTo>
                <a:lnTo>
                  <a:pt x="4831430" y="183994"/>
                </a:lnTo>
                <a:lnTo>
                  <a:pt x="4829093" y="170723"/>
                </a:lnTo>
                <a:lnTo>
                  <a:pt x="4828313" y="155469"/>
                </a:lnTo>
                <a:lnTo>
                  <a:pt x="4829084" y="139853"/>
                </a:lnTo>
                <a:lnTo>
                  <a:pt x="4831376" y="126467"/>
                </a:lnTo>
                <a:lnTo>
                  <a:pt x="4835190" y="115209"/>
                </a:lnTo>
                <a:lnTo>
                  <a:pt x="4840527" y="106079"/>
                </a:lnTo>
                <a:lnTo>
                  <a:pt x="4849959" y="97006"/>
                </a:lnTo>
                <a:lnTo>
                  <a:pt x="4861500" y="91692"/>
                </a:lnTo>
                <a:lnTo>
                  <a:pt x="4875314" y="89921"/>
                </a:lnTo>
                <a:lnTo>
                  <a:pt x="4889157" y="91726"/>
                </a:lnTo>
                <a:lnTo>
                  <a:pt x="4900657" y="97112"/>
                </a:lnTo>
                <a:lnTo>
                  <a:pt x="4909875" y="106079"/>
                </a:lnTo>
                <a:lnTo>
                  <a:pt x="4915199" y="115260"/>
                </a:lnTo>
                <a:lnTo>
                  <a:pt x="4918982" y="126533"/>
                </a:lnTo>
                <a:lnTo>
                  <a:pt x="4921251" y="139936"/>
                </a:lnTo>
                <a:lnTo>
                  <a:pt x="4922008" y="155469"/>
                </a:lnTo>
                <a:lnTo>
                  <a:pt x="4921265" y="170634"/>
                </a:lnTo>
                <a:lnTo>
                  <a:pt x="4918982" y="184015"/>
                </a:lnTo>
                <a:lnTo>
                  <a:pt x="4915159" y="195319"/>
                </a:lnTo>
                <a:lnTo>
                  <a:pt x="4911029" y="238145"/>
                </a:lnTo>
                <a:lnTo>
                  <a:pt x="4921645" y="231353"/>
                </a:lnTo>
                <a:lnTo>
                  <a:pt x="4931041" y="222481"/>
                </a:lnTo>
                <a:lnTo>
                  <a:pt x="4934850" y="217788"/>
                </a:lnTo>
                <a:lnTo>
                  <a:pt x="4941016" y="207912"/>
                </a:lnTo>
                <a:lnTo>
                  <a:pt x="4945811" y="196743"/>
                </a:lnTo>
                <a:lnTo>
                  <a:pt x="4949237" y="184279"/>
                </a:lnTo>
                <a:lnTo>
                  <a:pt x="4951292" y="170521"/>
                </a:lnTo>
                <a:lnTo>
                  <a:pt x="4951977" y="155469"/>
                </a:lnTo>
                <a:lnTo>
                  <a:pt x="4951786" y="147383"/>
                </a:lnTo>
                <a:lnTo>
                  <a:pt x="4950377" y="133049"/>
                </a:lnTo>
                <a:lnTo>
                  <a:pt x="4947598" y="119990"/>
                </a:lnTo>
                <a:lnTo>
                  <a:pt x="4943449" y="108204"/>
                </a:lnTo>
                <a:lnTo>
                  <a:pt x="4937930" y="97692"/>
                </a:lnTo>
                <a:lnTo>
                  <a:pt x="4931041" y="88454"/>
                </a:lnTo>
                <a:lnTo>
                  <a:pt x="4923915" y="81393"/>
                </a:lnTo>
                <a:lnTo>
                  <a:pt x="4913591" y="74081"/>
                </a:lnTo>
                <a:lnTo>
                  <a:pt x="4902049" y="68858"/>
                </a:lnTo>
                <a:lnTo>
                  <a:pt x="4889290" y="65724"/>
                </a:lnTo>
                <a:lnTo>
                  <a:pt x="4875314" y="64679"/>
                </a:lnTo>
                <a:lnTo>
                  <a:pt x="4864386" y="65312"/>
                </a:lnTo>
                <a:lnTo>
                  <a:pt x="4851397" y="67983"/>
                </a:lnTo>
                <a:lnTo>
                  <a:pt x="4839588" y="72743"/>
                </a:lnTo>
                <a:lnTo>
                  <a:pt x="4828960" y="79592"/>
                </a:lnTo>
                <a:lnTo>
                  <a:pt x="4819511" y="88530"/>
                </a:lnTo>
                <a:lnTo>
                  <a:pt x="4815661" y="93262"/>
                </a:lnTo>
                <a:lnTo>
                  <a:pt x="4809427" y="103185"/>
                </a:lnTo>
                <a:lnTo>
                  <a:pt x="4804578" y="114368"/>
                </a:lnTo>
                <a:lnTo>
                  <a:pt x="4801115" y="126809"/>
                </a:lnTo>
                <a:lnTo>
                  <a:pt x="4799037" y="140510"/>
                </a:lnTo>
                <a:lnTo>
                  <a:pt x="4798344" y="155469"/>
                </a:lnTo>
                <a:close/>
              </a:path>
              <a:path w="7012222" h="304786">
                <a:moveTo>
                  <a:pt x="4915159" y="195319"/>
                </a:moveTo>
                <a:lnTo>
                  <a:pt x="4909795" y="204548"/>
                </a:lnTo>
                <a:lnTo>
                  <a:pt x="4900512" y="213627"/>
                </a:lnTo>
                <a:lnTo>
                  <a:pt x="4889028" y="219051"/>
                </a:lnTo>
                <a:lnTo>
                  <a:pt x="4875314" y="220859"/>
                </a:lnTo>
                <a:lnTo>
                  <a:pt x="4874786" y="220857"/>
                </a:lnTo>
                <a:lnTo>
                  <a:pt x="4861117" y="218925"/>
                </a:lnTo>
                <a:lnTo>
                  <a:pt x="4849697" y="213387"/>
                </a:lnTo>
                <a:lnTo>
                  <a:pt x="4840527" y="204242"/>
                </a:lnTo>
                <a:lnTo>
                  <a:pt x="4835326" y="195281"/>
                </a:lnTo>
                <a:lnTo>
                  <a:pt x="4836733" y="236729"/>
                </a:lnTo>
                <a:lnTo>
                  <a:pt x="4848286" y="241935"/>
                </a:lnTo>
                <a:lnTo>
                  <a:pt x="4861146" y="245059"/>
                </a:lnTo>
                <a:lnTo>
                  <a:pt x="4875314" y="246100"/>
                </a:lnTo>
                <a:lnTo>
                  <a:pt x="4886137" y="245490"/>
                </a:lnTo>
                <a:lnTo>
                  <a:pt x="4899193" y="242858"/>
                </a:lnTo>
                <a:lnTo>
                  <a:pt x="4911029" y="238145"/>
                </a:lnTo>
                <a:lnTo>
                  <a:pt x="4915159" y="195319"/>
                </a:lnTo>
                <a:close/>
              </a:path>
              <a:path w="7012222" h="304786">
                <a:moveTo>
                  <a:pt x="5190147" y="69413"/>
                </a:moveTo>
                <a:lnTo>
                  <a:pt x="5161182" y="69413"/>
                </a:lnTo>
                <a:lnTo>
                  <a:pt x="5132454" y="202575"/>
                </a:lnTo>
                <a:lnTo>
                  <a:pt x="5090610" y="69413"/>
                </a:lnTo>
                <a:lnTo>
                  <a:pt x="5066764" y="69413"/>
                </a:lnTo>
                <a:lnTo>
                  <a:pt x="5025994" y="202575"/>
                </a:lnTo>
                <a:lnTo>
                  <a:pt x="4995492" y="69413"/>
                </a:lnTo>
                <a:lnTo>
                  <a:pt x="4965533" y="69413"/>
                </a:lnTo>
                <a:lnTo>
                  <a:pt x="5009531" y="241368"/>
                </a:lnTo>
                <a:lnTo>
                  <a:pt x="5036148" y="241368"/>
                </a:lnTo>
                <a:lnTo>
                  <a:pt x="5077839" y="108822"/>
                </a:lnTo>
                <a:lnTo>
                  <a:pt x="5119841" y="241368"/>
                </a:lnTo>
                <a:lnTo>
                  <a:pt x="5146606" y="241368"/>
                </a:lnTo>
                <a:lnTo>
                  <a:pt x="5190147" y="69413"/>
                </a:lnTo>
                <a:close/>
              </a:path>
              <a:path w="7012222" h="304786">
                <a:moveTo>
                  <a:pt x="5215759" y="69413"/>
                </a:moveTo>
                <a:lnTo>
                  <a:pt x="5215759" y="241368"/>
                </a:lnTo>
                <a:lnTo>
                  <a:pt x="5244781" y="241368"/>
                </a:lnTo>
                <a:lnTo>
                  <a:pt x="5244781" y="112919"/>
                </a:lnTo>
                <a:lnTo>
                  <a:pt x="5246054" y="111856"/>
                </a:lnTo>
                <a:lnTo>
                  <a:pt x="5256500" y="104112"/>
                </a:lnTo>
                <a:lnTo>
                  <a:pt x="5267184" y="97905"/>
                </a:lnTo>
                <a:lnTo>
                  <a:pt x="5274831" y="94054"/>
                </a:lnTo>
                <a:lnTo>
                  <a:pt x="5282247" y="92130"/>
                </a:lnTo>
                <a:lnTo>
                  <a:pt x="5296717" y="92130"/>
                </a:lnTo>
                <a:lnTo>
                  <a:pt x="5302467" y="93182"/>
                </a:lnTo>
                <a:lnTo>
                  <a:pt x="5306674" y="95288"/>
                </a:lnTo>
                <a:lnTo>
                  <a:pt x="5310882" y="97392"/>
                </a:lnTo>
                <a:lnTo>
                  <a:pt x="5314168" y="100601"/>
                </a:lnTo>
                <a:lnTo>
                  <a:pt x="5316529" y="104913"/>
                </a:lnTo>
                <a:lnTo>
                  <a:pt x="5318682" y="109020"/>
                </a:lnTo>
                <a:lnTo>
                  <a:pt x="5320145" y="114489"/>
                </a:lnTo>
                <a:lnTo>
                  <a:pt x="5320915" y="121316"/>
                </a:lnTo>
                <a:lnTo>
                  <a:pt x="5321686" y="128145"/>
                </a:lnTo>
                <a:lnTo>
                  <a:pt x="5322070" y="135511"/>
                </a:lnTo>
                <a:lnTo>
                  <a:pt x="5322070" y="241368"/>
                </a:lnTo>
                <a:lnTo>
                  <a:pt x="5351094" y="241368"/>
                </a:lnTo>
                <a:lnTo>
                  <a:pt x="5351094" y="129785"/>
                </a:lnTo>
                <a:lnTo>
                  <a:pt x="5350232" y="115135"/>
                </a:lnTo>
                <a:lnTo>
                  <a:pt x="5347556" y="101984"/>
                </a:lnTo>
                <a:lnTo>
                  <a:pt x="5343067" y="90732"/>
                </a:lnTo>
                <a:lnTo>
                  <a:pt x="5336764" y="81380"/>
                </a:lnTo>
                <a:lnTo>
                  <a:pt x="5323115" y="70474"/>
                </a:lnTo>
                <a:lnTo>
                  <a:pt x="5311026" y="66128"/>
                </a:lnTo>
                <a:lnTo>
                  <a:pt x="5297011" y="64679"/>
                </a:lnTo>
                <a:lnTo>
                  <a:pt x="5295015" y="64711"/>
                </a:lnTo>
                <a:lnTo>
                  <a:pt x="5282388" y="66447"/>
                </a:lnTo>
                <a:lnTo>
                  <a:pt x="5270359" y="70838"/>
                </a:lnTo>
                <a:lnTo>
                  <a:pt x="5255300" y="80008"/>
                </a:lnTo>
                <a:lnTo>
                  <a:pt x="5244781" y="88535"/>
                </a:lnTo>
                <a:lnTo>
                  <a:pt x="5244781" y="69413"/>
                </a:lnTo>
                <a:lnTo>
                  <a:pt x="5215759" y="69413"/>
                </a:lnTo>
                <a:close/>
              </a:path>
              <a:path w="7012222" h="304786">
                <a:moveTo>
                  <a:pt x="5572906" y="35337"/>
                </a:moveTo>
                <a:lnTo>
                  <a:pt x="5572906" y="11988"/>
                </a:lnTo>
                <a:lnTo>
                  <a:pt x="5483627" y="11988"/>
                </a:lnTo>
                <a:lnTo>
                  <a:pt x="5483627" y="35337"/>
                </a:lnTo>
                <a:lnTo>
                  <a:pt x="5512967" y="35337"/>
                </a:lnTo>
                <a:lnTo>
                  <a:pt x="5512967" y="218019"/>
                </a:lnTo>
                <a:lnTo>
                  <a:pt x="5483627" y="218019"/>
                </a:lnTo>
                <a:lnTo>
                  <a:pt x="5483627" y="241368"/>
                </a:lnTo>
                <a:lnTo>
                  <a:pt x="5572906" y="241368"/>
                </a:lnTo>
                <a:lnTo>
                  <a:pt x="5572906" y="218019"/>
                </a:lnTo>
                <a:lnTo>
                  <a:pt x="5543566" y="218019"/>
                </a:lnTo>
                <a:lnTo>
                  <a:pt x="5543566" y="35337"/>
                </a:lnTo>
                <a:lnTo>
                  <a:pt x="5572906" y="35337"/>
                </a:lnTo>
                <a:close/>
              </a:path>
              <a:path w="7012222" h="304786">
                <a:moveTo>
                  <a:pt x="5676075" y="128821"/>
                </a:moveTo>
                <a:lnTo>
                  <a:pt x="5661718" y="129360"/>
                </a:lnTo>
                <a:lnTo>
                  <a:pt x="5641060" y="129360"/>
                </a:lnTo>
                <a:lnTo>
                  <a:pt x="5641060" y="38492"/>
                </a:lnTo>
                <a:lnTo>
                  <a:pt x="5675646" y="38492"/>
                </a:lnTo>
                <a:lnTo>
                  <a:pt x="5683578" y="39154"/>
                </a:lnTo>
                <a:lnTo>
                  <a:pt x="5689953" y="40477"/>
                </a:lnTo>
                <a:lnTo>
                  <a:pt x="5696328" y="41799"/>
                </a:lnTo>
                <a:lnTo>
                  <a:pt x="5701912" y="44039"/>
                </a:lnTo>
                <a:lnTo>
                  <a:pt x="5706708" y="47198"/>
                </a:lnTo>
                <a:lnTo>
                  <a:pt x="5712218" y="50863"/>
                </a:lnTo>
                <a:lnTo>
                  <a:pt x="5716325" y="55596"/>
                </a:lnTo>
                <a:lnTo>
                  <a:pt x="5719029" y="61399"/>
                </a:lnTo>
                <a:lnTo>
                  <a:pt x="5721732" y="67202"/>
                </a:lnTo>
                <a:lnTo>
                  <a:pt x="5723083" y="74023"/>
                </a:lnTo>
                <a:lnTo>
                  <a:pt x="5723083" y="89093"/>
                </a:lnTo>
                <a:lnTo>
                  <a:pt x="5722062" y="95404"/>
                </a:lnTo>
                <a:lnTo>
                  <a:pt x="5720021" y="100801"/>
                </a:lnTo>
                <a:lnTo>
                  <a:pt x="5717980" y="106198"/>
                </a:lnTo>
                <a:lnTo>
                  <a:pt x="5714308" y="146804"/>
                </a:lnTo>
                <a:lnTo>
                  <a:pt x="5725266" y="140320"/>
                </a:lnTo>
                <a:lnTo>
                  <a:pt x="5734992" y="132140"/>
                </a:lnTo>
                <a:lnTo>
                  <a:pt x="5743780" y="121070"/>
                </a:lnTo>
                <a:lnTo>
                  <a:pt x="5749650" y="109419"/>
                </a:lnTo>
                <a:lnTo>
                  <a:pt x="5753912" y="94035"/>
                </a:lnTo>
                <a:lnTo>
                  <a:pt x="5754945" y="81155"/>
                </a:lnTo>
                <a:lnTo>
                  <a:pt x="5754533" y="72348"/>
                </a:lnTo>
                <a:lnTo>
                  <a:pt x="5752173" y="59647"/>
                </a:lnTo>
                <a:lnTo>
                  <a:pt x="5747721" y="48573"/>
                </a:lnTo>
                <a:lnTo>
                  <a:pt x="5737575" y="34618"/>
                </a:lnTo>
                <a:lnTo>
                  <a:pt x="5727740" y="26315"/>
                </a:lnTo>
                <a:lnTo>
                  <a:pt x="5715024" y="19399"/>
                </a:lnTo>
                <a:lnTo>
                  <a:pt x="5702533" y="15378"/>
                </a:lnTo>
                <a:lnTo>
                  <a:pt x="5694403" y="13799"/>
                </a:lnTo>
                <a:lnTo>
                  <a:pt x="5681975" y="12442"/>
                </a:lnTo>
                <a:lnTo>
                  <a:pt x="5667945" y="11988"/>
                </a:lnTo>
                <a:lnTo>
                  <a:pt x="5610459" y="11988"/>
                </a:lnTo>
                <a:lnTo>
                  <a:pt x="5610459" y="241368"/>
                </a:lnTo>
                <a:lnTo>
                  <a:pt x="5641060" y="241368"/>
                </a:lnTo>
                <a:lnTo>
                  <a:pt x="5641060" y="155863"/>
                </a:lnTo>
                <a:lnTo>
                  <a:pt x="5670051" y="155836"/>
                </a:lnTo>
                <a:lnTo>
                  <a:pt x="5684073" y="155006"/>
                </a:lnTo>
                <a:lnTo>
                  <a:pt x="5696460" y="153013"/>
                </a:lnTo>
                <a:lnTo>
                  <a:pt x="5691405" y="126382"/>
                </a:lnTo>
                <a:lnTo>
                  <a:pt x="5687882" y="127202"/>
                </a:lnTo>
                <a:lnTo>
                  <a:pt x="5676075" y="128821"/>
                </a:lnTo>
                <a:close/>
              </a:path>
              <a:path w="7012222" h="304786">
                <a:moveTo>
                  <a:pt x="5710228" y="115769"/>
                </a:moveTo>
                <a:lnTo>
                  <a:pt x="5705229" y="120859"/>
                </a:lnTo>
                <a:lnTo>
                  <a:pt x="5698956" y="124397"/>
                </a:lnTo>
                <a:lnTo>
                  <a:pt x="5691405" y="126382"/>
                </a:lnTo>
                <a:lnTo>
                  <a:pt x="5696460" y="153013"/>
                </a:lnTo>
                <a:lnTo>
                  <a:pt x="5707212" y="149856"/>
                </a:lnTo>
                <a:lnTo>
                  <a:pt x="5714308" y="146804"/>
                </a:lnTo>
                <a:lnTo>
                  <a:pt x="5714716" y="111187"/>
                </a:lnTo>
                <a:lnTo>
                  <a:pt x="5710228" y="115769"/>
                </a:lnTo>
                <a:close/>
              </a:path>
              <a:path w="7012222" h="304786">
                <a:moveTo>
                  <a:pt x="5923268" y="133623"/>
                </a:moveTo>
                <a:lnTo>
                  <a:pt x="5910856" y="136803"/>
                </a:lnTo>
                <a:lnTo>
                  <a:pt x="5910938" y="164435"/>
                </a:lnTo>
                <a:lnTo>
                  <a:pt x="5917277" y="160837"/>
                </a:lnTo>
                <a:lnTo>
                  <a:pt x="5924944" y="158490"/>
                </a:lnTo>
                <a:lnTo>
                  <a:pt x="5933911" y="131872"/>
                </a:lnTo>
                <a:lnTo>
                  <a:pt x="5923268" y="133623"/>
                </a:lnTo>
                <a:close/>
              </a:path>
              <a:path w="7012222" h="304786">
                <a:moveTo>
                  <a:pt x="6005353" y="241368"/>
                </a:moveTo>
                <a:lnTo>
                  <a:pt x="6005318" y="120791"/>
                </a:lnTo>
                <a:lnTo>
                  <a:pt x="6003986" y="107437"/>
                </a:lnTo>
                <a:lnTo>
                  <a:pt x="6000728" y="96137"/>
                </a:lnTo>
                <a:lnTo>
                  <a:pt x="5997643" y="88634"/>
                </a:lnTo>
                <a:lnTo>
                  <a:pt x="5992967" y="82519"/>
                </a:lnTo>
                <a:lnTo>
                  <a:pt x="5986697" y="77793"/>
                </a:lnTo>
                <a:lnTo>
                  <a:pt x="5980222" y="72962"/>
                </a:lnTo>
                <a:lnTo>
                  <a:pt x="5972925" y="69621"/>
                </a:lnTo>
                <a:lnTo>
                  <a:pt x="5964806" y="67771"/>
                </a:lnTo>
                <a:lnTo>
                  <a:pt x="5948895" y="65491"/>
                </a:lnTo>
                <a:lnTo>
                  <a:pt x="5934895" y="64996"/>
                </a:lnTo>
                <a:lnTo>
                  <a:pt x="5930619" y="65054"/>
                </a:lnTo>
                <a:lnTo>
                  <a:pt x="5918011" y="65904"/>
                </a:lnTo>
                <a:lnTo>
                  <a:pt x="5905291" y="67763"/>
                </a:lnTo>
                <a:lnTo>
                  <a:pt x="5895320" y="69608"/>
                </a:lnTo>
                <a:lnTo>
                  <a:pt x="5887664" y="71302"/>
                </a:lnTo>
                <a:lnTo>
                  <a:pt x="5882321" y="72843"/>
                </a:lnTo>
                <a:lnTo>
                  <a:pt x="5882321" y="102226"/>
                </a:lnTo>
                <a:lnTo>
                  <a:pt x="5884011" y="102226"/>
                </a:lnTo>
                <a:lnTo>
                  <a:pt x="5886966" y="100985"/>
                </a:lnTo>
                <a:lnTo>
                  <a:pt x="5899030" y="96601"/>
                </a:lnTo>
                <a:lnTo>
                  <a:pt x="5911093" y="93313"/>
                </a:lnTo>
                <a:lnTo>
                  <a:pt x="5920120" y="91262"/>
                </a:lnTo>
                <a:lnTo>
                  <a:pt x="5927967" y="90236"/>
                </a:lnTo>
                <a:lnTo>
                  <a:pt x="5940276" y="90236"/>
                </a:lnTo>
                <a:lnTo>
                  <a:pt x="5945765" y="90627"/>
                </a:lnTo>
                <a:lnTo>
                  <a:pt x="5951098" y="91405"/>
                </a:lnTo>
                <a:lnTo>
                  <a:pt x="5956432" y="92184"/>
                </a:lnTo>
                <a:lnTo>
                  <a:pt x="5960945" y="93767"/>
                </a:lnTo>
                <a:lnTo>
                  <a:pt x="5964638" y="96158"/>
                </a:lnTo>
                <a:lnTo>
                  <a:pt x="5968329" y="98441"/>
                </a:lnTo>
                <a:lnTo>
                  <a:pt x="5971200" y="101687"/>
                </a:lnTo>
                <a:lnTo>
                  <a:pt x="5973251" y="105893"/>
                </a:lnTo>
                <a:lnTo>
                  <a:pt x="5975305" y="110101"/>
                </a:lnTo>
                <a:lnTo>
                  <a:pt x="5976331" y="115632"/>
                </a:lnTo>
                <a:lnTo>
                  <a:pt x="5976331" y="128098"/>
                </a:lnTo>
                <a:lnTo>
                  <a:pt x="5971571" y="128372"/>
                </a:lnTo>
                <a:lnTo>
                  <a:pt x="5958470" y="129305"/>
                </a:lnTo>
                <a:lnTo>
                  <a:pt x="5945916" y="130472"/>
                </a:lnTo>
                <a:lnTo>
                  <a:pt x="5933911" y="131872"/>
                </a:lnTo>
                <a:lnTo>
                  <a:pt x="5924944" y="158490"/>
                </a:lnTo>
                <a:lnTo>
                  <a:pt x="5925234" y="158404"/>
                </a:lnTo>
                <a:lnTo>
                  <a:pt x="5936314" y="155873"/>
                </a:lnTo>
                <a:lnTo>
                  <a:pt x="5950331" y="153973"/>
                </a:lnTo>
                <a:lnTo>
                  <a:pt x="5951197" y="153884"/>
                </a:lnTo>
                <a:lnTo>
                  <a:pt x="5965051" y="152501"/>
                </a:lnTo>
                <a:lnTo>
                  <a:pt x="5976331" y="151446"/>
                </a:lnTo>
                <a:lnTo>
                  <a:pt x="5976331" y="198955"/>
                </a:lnTo>
                <a:lnTo>
                  <a:pt x="5969890" y="204661"/>
                </a:lnTo>
                <a:lnTo>
                  <a:pt x="5962989" y="209475"/>
                </a:lnTo>
                <a:lnTo>
                  <a:pt x="5955625" y="213398"/>
                </a:lnTo>
                <a:lnTo>
                  <a:pt x="5948263" y="217319"/>
                </a:lnTo>
                <a:lnTo>
                  <a:pt x="5940031" y="219282"/>
                </a:lnTo>
                <a:lnTo>
                  <a:pt x="5920295" y="219282"/>
                </a:lnTo>
                <a:lnTo>
                  <a:pt x="5912217" y="216781"/>
                </a:lnTo>
                <a:lnTo>
                  <a:pt x="5906693" y="211778"/>
                </a:lnTo>
                <a:lnTo>
                  <a:pt x="5901171" y="206776"/>
                </a:lnTo>
                <a:lnTo>
                  <a:pt x="5898410" y="199374"/>
                </a:lnTo>
                <a:lnTo>
                  <a:pt x="5898410" y="180897"/>
                </a:lnTo>
                <a:lnTo>
                  <a:pt x="5900916" y="174134"/>
                </a:lnTo>
                <a:lnTo>
                  <a:pt x="5905926" y="169285"/>
                </a:lnTo>
                <a:lnTo>
                  <a:pt x="5910938" y="164435"/>
                </a:lnTo>
                <a:lnTo>
                  <a:pt x="5910856" y="136803"/>
                </a:lnTo>
                <a:lnTo>
                  <a:pt x="5899795" y="141039"/>
                </a:lnTo>
                <a:lnTo>
                  <a:pt x="5894139" y="143911"/>
                </a:lnTo>
                <a:lnTo>
                  <a:pt x="5883592" y="151587"/>
                </a:lnTo>
                <a:lnTo>
                  <a:pt x="5875972" y="160989"/>
                </a:lnTo>
                <a:lnTo>
                  <a:pt x="5873387" y="165939"/>
                </a:lnTo>
                <a:lnTo>
                  <a:pt x="5869677" y="177803"/>
                </a:lnTo>
                <a:lnTo>
                  <a:pt x="5868441" y="191413"/>
                </a:lnTo>
                <a:lnTo>
                  <a:pt x="5868441" y="199116"/>
                </a:lnTo>
                <a:lnTo>
                  <a:pt x="5869824" y="206434"/>
                </a:lnTo>
                <a:lnTo>
                  <a:pt x="5872590" y="213366"/>
                </a:lnTo>
                <a:lnTo>
                  <a:pt x="5875357" y="220298"/>
                </a:lnTo>
                <a:lnTo>
                  <a:pt x="5879047" y="226124"/>
                </a:lnTo>
                <a:lnTo>
                  <a:pt x="5883657" y="230847"/>
                </a:lnTo>
                <a:lnTo>
                  <a:pt x="5888471" y="235675"/>
                </a:lnTo>
                <a:lnTo>
                  <a:pt x="5894054" y="239424"/>
                </a:lnTo>
                <a:lnTo>
                  <a:pt x="5900406" y="242095"/>
                </a:lnTo>
                <a:lnTo>
                  <a:pt x="5906758" y="244765"/>
                </a:lnTo>
                <a:lnTo>
                  <a:pt x="5913470" y="246100"/>
                </a:lnTo>
                <a:lnTo>
                  <a:pt x="5929148" y="246100"/>
                </a:lnTo>
                <a:lnTo>
                  <a:pt x="5935833" y="245381"/>
                </a:lnTo>
                <a:lnTo>
                  <a:pt x="5940598" y="243944"/>
                </a:lnTo>
                <a:lnTo>
                  <a:pt x="5945364" y="242506"/>
                </a:lnTo>
                <a:lnTo>
                  <a:pt x="5950309" y="240450"/>
                </a:lnTo>
                <a:lnTo>
                  <a:pt x="5955431" y="237779"/>
                </a:lnTo>
                <a:lnTo>
                  <a:pt x="5959118" y="235932"/>
                </a:lnTo>
                <a:lnTo>
                  <a:pt x="5962934" y="233441"/>
                </a:lnTo>
                <a:lnTo>
                  <a:pt x="5966879" y="230308"/>
                </a:lnTo>
                <a:lnTo>
                  <a:pt x="5970824" y="227173"/>
                </a:lnTo>
                <a:lnTo>
                  <a:pt x="5973975" y="224734"/>
                </a:lnTo>
                <a:lnTo>
                  <a:pt x="5976331" y="222989"/>
                </a:lnTo>
                <a:lnTo>
                  <a:pt x="5976331" y="241368"/>
                </a:lnTo>
                <a:lnTo>
                  <a:pt x="6005353" y="241368"/>
                </a:lnTo>
                <a:close/>
              </a:path>
              <a:path w="7012222" h="304786">
                <a:moveTo>
                  <a:pt x="6076678" y="108159"/>
                </a:moveTo>
                <a:lnTo>
                  <a:pt x="6077170" y="107523"/>
                </a:lnTo>
                <a:lnTo>
                  <a:pt x="6086622" y="98620"/>
                </a:lnTo>
                <a:lnTo>
                  <a:pt x="6098157" y="93278"/>
                </a:lnTo>
                <a:lnTo>
                  <a:pt x="6111773" y="91498"/>
                </a:lnTo>
                <a:lnTo>
                  <a:pt x="6106993" y="64679"/>
                </a:lnTo>
                <a:lnTo>
                  <a:pt x="6103563" y="64767"/>
                </a:lnTo>
                <a:lnTo>
                  <a:pt x="6090991" y="66673"/>
                </a:lnTo>
                <a:lnTo>
                  <a:pt x="6078933" y="71066"/>
                </a:lnTo>
                <a:lnTo>
                  <a:pt x="6076678" y="108159"/>
                </a:lnTo>
                <a:close/>
              </a:path>
              <a:path w="7012222" h="304786">
                <a:moveTo>
                  <a:pt x="6251047" y="108159"/>
                </a:moveTo>
                <a:lnTo>
                  <a:pt x="6251541" y="107522"/>
                </a:lnTo>
                <a:lnTo>
                  <a:pt x="6260993" y="98620"/>
                </a:lnTo>
                <a:lnTo>
                  <a:pt x="6272528" y="93278"/>
                </a:lnTo>
                <a:lnTo>
                  <a:pt x="6286144" y="91498"/>
                </a:lnTo>
                <a:lnTo>
                  <a:pt x="6281362" y="64679"/>
                </a:lnTo>
                <a:lnTo>
                  <a:pt x="6277933" y="64767"/>
                </a:lnTo>
                <a:lnTo>
                  <a:pt x="6265361" y="66673"/>
                </a:lnTo>
                <a:lnTo>
                  <a:pt x="6253303" y="71066"/>
                </a:lnTo>
                <a:lnTo>
                  <a:pt x="6251047" y="108159"/>
                </a:lnTo>
                <a:close/>
              </a:path>
              <a:path w="7012222" h="304786">
                <a:moveTo>
                  <a:pt x="6394758" y="69413"/>
                </a:moveTo>
                <a:lnTo>
                  <a:pt x="6394758" y="241368"/>
                </a:lnTo>
                <a:lnTo>
                  <a:pt x="6423781" y="241368"/>
                </a:lnTo>
                <a:lnTo>
                  <a:pt x="6423781" y="119515"/>
                </a:lnTo>
                <a:lnTo>
                  <a:pt x="6424662" y="118673"/>
                </a:lnTo>
                <a:lnTo>
                  <a:pt x="6434862" y="110437"/>
                </a:lnTo>
                <a:lnTo>
                  <a:pt x="6445624" y="104457"/>
                </a:lnTo>
                <a:lnTo>
                  <a:pt x="6453315" y="101076"/>
                </a:lnTo>
                <a:lnTo>
                  <a:pt x="6461058" y="99386"/>
                </a:lnTo>
                <a:lnTo>
                  <a:pt x="6475136" y="99456"/>
                </a:lnTo>
                <a:lnTo>
                  <a:pt x="6477547" y="99595"/>
                </a:lnTo>
                <a:lnTo>
                  <a:pt x="6482237" y="100087"/>
                </a:lnTo>
                <a:lnTo>
                  <a:pt x="6485929" y="100648"/>
                </a:lnTo>
                <a:lnTo>
                  <a:pt x="6485929" y="70340"/>
                </a:lnTo>
                <a:lnTo>
                  <a:pt x="6484081" y="70030"/>
                </a:lnTo>
                <a:lnTo>
                  <a:pt x="6480928" y="69644"/>
                </a:lnTo>
                <a:lnTo>
                  <a:pt x="6477210" y="69413"/>
                </a:lnTo>
                <a:lnTo>
                  <a:pt x="6466852" y="69413"/>
                </a:lnTo>
                <a:lnTo>
                  <a:pt x="6459239" y="71337"/>
                </a:lnTo>
                <a:lnTo>
                  <a:pt x="6451392" y="75185"/>
                </a:lnTo>
                <a:lnTo>
                  <a:pt x="6445198" y="78620"/>
                </a:lnTo>
                <a:lnTo>
                  <a:pt x="6435059" y="85641"/>
                </a:lnTo>
                <a:lnTo>
                  <a:pt x="6423781" y="94964"/>
                </a:lnTo>
                <a:lnTo>
                  <a:pt x="6423781" y="69413"/>
                </a:lnTo>
                <a:lnTo>
                  <a:pt x="6394758" y="69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24402" y="2399892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3303" y="2399891"/>
            <a:ext cx="0" cy="232532"/>
          </a:xfrm>
          <a:custGeom>
            <a:avLst/>
            <a:gdLst/>
            <a:ahLst/>
            <a:cxnLst/>
            <a:rect l="l" t="t" r="r" b="b"/>
            <a:pathLst>
              <a:path h="232532">
                <a:moveTo>
                  <a:pt x="0" y="0"/>
                </a:moveTo>
                <a:lnTo>
                  <a:pt x="0" y="232532"/>
                </a:lnTo>
              </a:path>
            </a:pathLst>
          </a:custGeom>
          <a:ln w="33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91735" y="2399892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71170" y="2721293"/>
            <a:ext cx="2392644" cy="244523"/>
          </a:xfrm>
          <a:custGeom>
            <a:avLst/>
            <a:gdLst/>
            <a:ahLst/>
            <a:cxnLst/>
            <a:rect l="l" t="t" r="r" b="b"/>
            <a:pathLst>
              <a:path w="2392644" h="244523">
                <a:moveTo>
                  <a:pt x="2355735" y="195934"/>
                </a:moveTo>
                <a:lnTo>
                  <a:pt x="2355735" y="239789"/>
                </a:lnTo>
                <a:lnTo>
                  <a:pt x="2392644" y="239789"/>
                </a:lnTo>
                <a:lnTo>
                  <a:pt x="2392644" y="195934"/>
                </a:lnTo>
                <a:lnTo>
                  <a:pt x="2355735" y="195934"/>
                </a:lnTo>
                <a:close/>
              </a:path>
              <a:path w="2392644" h="244523">
                <a:moveTo>
                  <a:pt x="1599549" y="155761"/>
                </a:moveTo>
                <a:lnTo>
                  <a:pt x="1600094" y="169423"/>
                </a:lnTo>
                <a:lnTo>
                  <a:pt x="1601640" y="182007"/>
                </a:lnTo>
                <a:lnTo>
                  <a:pt x="1604186" y="193513"/>
                </a:lnTo>
                <a:lnTo>
                  <a:pt x="1605988" y="199373"/>
                </a:lnTo>
                <a:lnTo>
                  <a:pt x="1611008" y="211375"/>
                </a:lnTo>
                <a:lnTo>
                  <a:pt x="1617323" y="221593"/>
                </a:lnTo>
                <a:lnTo>
                  <a:pt x="1627023" y="231850"/>
                </a:lnTo>
                <a:lnTo>
                  <a:pt x="1637651" y="238676"/>
                </a:lnTo>
                <a:lnTo>
                  <a:pt x="1650784" y="243200"/>
                </a:lnTo>
                <a:lnTo>
                  <a:pt x="1663697" y="244523"/>
                </a:lnTo>
                <a:lnTo>
                  <a:pt x="1669572" y="244523"/>
                </a:lnTo>
                <a:lnTo>
                  <a:pt x="1674724" y="243984"/>
                </a:lnTo>
                <a:lnTo>
                  <a:pt x="1679154" y="242906"/>
                </a:lnTo>
                <a:lnTo>
                  <a:pt x="1683584" y="241828"/>
                </a:lnTo>
                <a:lnTo>
                  <a:pt x="1687861" y="240313"/>
                </a:lnTo>
                <a:lnTo>
                  <a:pt x="1691985" y="238361"/>
                </a:lnTo>
                <a:lnTo>
                  <a:pt x="1696415" y="236306"/>
                </a:lnTo>
                <a:lnTo>
                  <a:pt x="1700278" y="234045"/>
                </a:lnTo>
                <a:lnTo>
                  <a:pt x="1703576" y="231579"/>
                </a:lnTo>
                <a:lnTo>
                  <a:pt x="1706873" y="229113"/>
                </a:lnTo>
                <a:lnTo>
                  <a:pt x="1710790" y="225979"/>
                </a:lnTo>
                <a:lnTo>
                  <a:pt x="1715325" y="222181"/>
                </a:lnTo>
                <a:lnTo>
                  <a:pt x="1715325" y="239789"/>
                </a:lnTo>
                <a:lnTo>
                  <a:pt x="1744348" y="239789"/>
                </a:lnTo>
                <a:lnTo>
                  <a:pt x="1744348" y="0"/>
                </a:lnTo>
                <a:lnTo>
                  <a:pt x="1715325" y="0"/>
                </a:lnTo>
                <a:lnTo>
                  <a:pt x="1715325" y="74810"/>
                </a:lnTo>
                <a:lnTo>
                  <a:pt x="1708213" y="70805"/>
                </a:lnTo>
                <a:lnTo>
                  <a:pt x="1701464" y="67852"/>
                </a:lnTo>
                <a:lnTo>
                  <a:pt x="1695076" y="65952"/>
                </a:lnTo>
                <a:lnTo>
                  <a:pt x="1688688" y="64052"/>
                </a:lnTo>
                <a:lnTo>
                  <a:pt x="1681166" y="63102"/>
                </a:lnTo>
                <a:lnTo>
                  <a:pt x="1672509" y="63102"/>
                </a:lnTo>
                <a:lnTo>
                  <a:pt x="1677291" y="89921"/>
                </a:lnTo>
                <a:lnTo>
                  <a:pt x="1683992" y="89921"/>
                </a:lnTo>
                <a:lnTo>
                  <a:pt x="1690202" y="90564"/>
                </a:lnTo>
                <a:lnTo>
                  <a:pt x="1695921" y="91854"/>
                </a:lnTo>
                <a:lnTo>
                  <a:pt x="1701641" y="93141"/>
                </a:lnTo>
                <a:lnTo>
                  <a:pt x="1708109" y="95472"/>
                </a:lnTo>
                <a:lnTo>
                  <a:pt x="1715325" y="98844"/>
                </a:lnTo>
                <a:lnTo>
                  <a:pt x="1715325" y="197841"/>
                </a:lnTo>
                <a:lnTo>
                  <a:pt x="1704552" y="205912"/>
                </a:lnTo>
                <a:lnTo>
                  <a:pt x="1693525" y="211876"/>
                </a:lnTo>
                <a:lnTo>
                  <a:pt x="1685795" y="215341"/>
                </a:lnTo>
                <a:lnTo>
                  <a:pt x="1678117" y="217073"/>
                </a:lnTo>
                <a:lnTo>
                  <a:pt x="1670489" y="217073"/>
                </a:lnTo>
                <a:lnTo>
                  <a:pt x="1659499" y="215845"/>
                </a:lnTo>
                <a:lnTo>
                  <a:pt x="1647841" y="210535"/>
                </a:lnTo>
                <a:lnTo>
                  <a:pt x="1639257" y="201027"/>
                </a:lnTo>
                <a:lnTo>
                  <a:pt x="1635833" y="194237"/>
                </a:lnTo>
                <a:lnTo>
                  <a:pt x="1632325" y="183113"/>
                </a:lnTo>
                <a:lnTo>
                  <a:pt x="1630219" y="169943"/>
                </a:lnTo>
                <a:lnTo>
                  <a:pt x="1629517" y="154725"/>
                </a:lnTo>
                <a:lnTo>
                  <a:pt x="1630216" y="140763"/>
                </a:lnTo>
                <a:lnTo>
                  <a:pt x="1632559" y="127440"/>
                </a:lnTo>
                <a:lnTo>
                  <a:pt x="1636553" y="116046"/>
                </a:lnTo>
                <a:lnTo>
                  <a:pt x="1642196" y="106582"/>
                </a:lnTo>
                <a:lnTo>
                  <a:pt x="1644450" y="69489"/>
                </a:lnTo>
                <a:lnTo>
                  <a:pt x="1641338" y="71069"/>
                </a:lnTo>
                <a:lnTo>
                  <a:pt x="1630729" y="78146"/>
                </a:lnTo>
                <a:lnTo>
                  <a:pt x="1621651" y="87106"/>
                </a:lnTo>
                <a:lnTo>
                  <a:pt x="1617073" y="93064"/>
                </a:lnTo>
                <a:lnTo>
                  <a:pt x="1610587" y="103888"/>
                </a:lnTo>
                <a:lnTo>
                  <a:pt x="1605422" y="115958"/>
                </a:lnTo>
                <a:lnTo>
                  <a:pt x="1601965" y="128602"/>
                </a:lnTo>
                <a:lnTo>
                  <a:pt x="1600152" y="141236"/>
                </a:lnTo>
                <a:lnTo>
                  <a:pt x="1599548" y="155119"/>
                </a:lnTo>
                <a:lnTo>
                  <a:pt x="1599549" y="155761"/>
                </a:lnTo>
                <a:close/>
              </a:path>
              <a:path w="2392644" h="244523">
                <a:moveTo>
                  <a:pt x="1425179" y="155761"/>
                </a:moveTo>
                <a:lnTo>
                  <a:pt x="1425725" y="169423"/>
                </a:lnTo>
                <a:lnTo>
                  <a:pt x="1427270" y="182007"/>
                </a:lnTo>
                <a:lnTo>
                  <a:pt x="1429816" y="193513"/>
                </a:lnTo>
                <a:lnTo>
                  <a:pt x="1431618" y="199373"/>
                </a:lnTo>
                <a:lnTo>
                  <a:pt x="1436638" y="211375"/>
                </a:lnTo>
                <a:lnTo>
                  <a:pt x="1442953" y="221593"/>
                </a:lnTo>
                <a:lnTo>
                  <a:pt x="1452653" y="231850"/>
                </a:lnTo>
                <a:lnTo>
                  <a:pt x="1463281" y="238676"/>
                </a:lnTo>
                <a:lnTo>
                  <a:pt x="1476413" y="243200"/>
                </a:lnTo>
                <a:lnTo>
                  <a:pt x="1489326" y="244523"/>
                </a:lnTo>
                <a:lnTo>
                  <a:pt x="1495202" y="244523"/>
                </a:lnTo>
                <a:lnTo>
                  <a:pt x="1500355" y="243984"/>
                </a:lnTo>
                <a:lnTo>
                  <a:pt x="1504784" y="242906"/>
                </a:lnTo>
                <a:lnTo>
                  <a:pt x="1509214" y="241828"/>
                </a:lnTo>
                <a:lnTo>
                  <a:pt x="1513492" y="240313"/>
                </a:lnTo>
                <a:lnTo>
                  <a:pt x="1517615" y="238361"/>
                </a:lnTo>
                <a:lnTo>
                  <a:pt x="1522045" y="236306"/>
                </a:lnTo>
                <a:lnTo>
                  <a:pt x="1525908" y="234045"/>
                </a:lnTo>
                <a:lnTo>
                  <a:pt x="1529206" y="231579"/>
                </a:lnTo>
                <a:lnTo>
                  <a:pt x="1532503" y="229113"/>
                </a:lnTo>
                <a:lnTo>
                  <a:pt x="1536420" y="225979"/>
                </a:lnTo>
                <a:lnTo>
                  <a:pt x="1540955" y="222181"/>
                </a:lnTo>
                <a:lnTo>
                  <a:pt x="1540955" y="239789"/>
                </a:lnTo>
                <a:lnTo>
                  <a:pt x="1569979" y="239789"/>
                </a:lnTo>
                <a:lnTo>
                  <a:pt x="1569979" y="0"/>
                </a:lnTo>
                <a:lnTo>
                  <a:pt x="1540955" y="0"/>
                </a:lnTo>
                <a:lnTo>
                  <a:pt x="1540955" y="74810"/>
                </a:lnTo>
                <a:lnTo>
                  <a:pt x="1533843" y="70805"/>
                </a:lnTo>
                <a:lnTo>
                  <a:pt x="1527094" y="67852"/>
                </a:lnTo>
                <a:lnTo>
                  <a:pt x="1520705" y="65952"/>
                </a:lnTo>
                <a:lnTo>
                  <a:pt x="1514317" y="64052"/>
                </a:lnTo>
                <a:lnTo>
                  <a:pt x="1506796" y="63102"/>
                </a:lnTo>
                <a:lnTo>
                  <a:pt x="1498140" y="63102"/>
                </a:lnTo>
                <a:lnTo>
                  <a:pt x="1502921" y="89921"/>
                </a:lnTo>
                <a:lnTo>
                  <a:pt x="1509622" y="89921"/>
                </a:lnTo>
                <a:lnTo>
                  <a:pt x="1515832" y="90564"/>
                </a:lnTo>
                <a:lnTo>
                  <a:pt x="1521551" y="91854"/>
                </a:lnTo>
                <a:lnTo>
                  <a:pt x="1527271" y="93141"/>
                </a:lnTo>
                <a:lnTo>
                  <a:pt x="1533739" y="95472"/>
                </a:lnTo>
                <a:lnTo>
                  <a:pt x="1540955" y="98844"/>
                </a:lnTo>
                <a:lnTo>
                  <a:pt x="1540955" y="197841"/>
                </a:lnTo>
                <a:lnTo>
                  <a:pt x="1530182" y="205912"/>
                </a:lnTo>
                <a:lnTo>
                  <a:pt x="1519156" y="211876"/>
                </a:lnTo>
                <a:lnTo>
                  <a:pt x="1511425" y="215341"/>
                </a:lnTo>
                <a:lnTo>
                  <a:pt x="1503746" y="217073"/>
                </a:lnTo>
                <a:lnTo>
                  <a:pt x="1496119" y="217073"/>
                </a:lnTo>
                <a:lnTo>
                  <a:pt x="1485128" y="215845"/>
                </a:lnTo>
                <a:lnTo>
                  <a:pt x="1473470" y="210535"/>
                </a:lnTo>
                <a:lnTo>
                  <a:pt x="1464887" y="201027"/>
                </a:lnTo>
                <a:lnTo>
                  <a:pt x="1461463" y="194237"/>
                </a:lnTo>
                <a:lnTo>
                  <a:pt x="1457954" y="183113"/>
                </a:lnTo>
                <a:lnTo>
                  <a:pt x="1455849" y="169943"/>
                </a:lnTo>
                <a:lnTo>
                  <a:pt x="1455148" y="154725"/>
                </a:lnTo>
                <a:lnTo>
                  <a:pt x="1455846" y="140763"/>
                </a:lnTo>
                <a:lnTo>
                  <a:pt x="1458189" y="127440"/>
                </a:lnTo>
                <a:lnTo>
                  <a:pt x="1462182" y="116046"/>
                </a:lnTo>
                <a:lnTo>
                  <a:pt x="1467826" y="106582"/>
                </a:lnTo>
                <a:lnTo>
                  <a:pt x="1470080" y="69489"/>
                </a:lnTo>
                <a:lnTo>
                  <a:pt x="1466968" y="71070"/>
                </a:lnTo>
                <a:lnTo>
                  <a:pt x="1456359" y="78147"/>
                </a:lnTo>
                <a:lnTo>
                  <a:pt x="1447280" y="87106"/>
                </a:lnTo>
                <a:lnTo>
                  <a:pt x="1442703" y="93064"/>
                </a:lnTo>
                <a:lnTo>
                  <a:pt x="1436217" y="103888"/>
                </a:lnTo>
                <a:lnTo>
                  <a:pt x="1431051" y="115958"/>
                </a:lnTo>
                <a:lnTo>
                  <a:pt x="1427594" y="128602"/>
                </a:lnTo>
                <a:lnTo>
                  <a:pt x="1425782" y="141235"/>
                </a:lnTo>
                <a:lnTo>
                  <a:pt x="1425178" y="155119"/>
                </a:lnTo>
                <a:lnTo>
                  <a:pt x="1425179" y="155761"/>
                </a:lnTo>
                <a:close/>
              </a:path>
              <a:path w="2392644" h="244523">
                <a:moveTo>
                  <a:pt x="0" y="67835"/>
                </a:moveTo>
                <a:lnTo>
                  <a:pt x="0" y="239789"/>
                </a:lnTo>
                <a:lnTo>
                  <a:pt x="29023" y="239789"/>
                </a:lnTo>
                <a:lnTo>
                  <a:pt x="29023" y="111342"/>
                </a:lnTo>
                <a:lnTo>
                  <a:pt x="30296" y="110279"/>
                </a:lnTo>
                <a:lnTo>
                  <a:pt x="40742" y="102535"/>
                </a:lnTo>
                <a:lnTo>
                  <a:pt x="51426" y="96328"/>
                </a:lnTo>
                <a:lnTo>
                  <a:pt x="59072" y="92477"/>
                </a:lnTo>
                <a:lnTo>
                  <a:pt x="66488" y="90552"/>
                </a:lnTo>
                <a:lnTo>
                  <a:pt x="80959" y="90552"/>
                </a:lnTo>
                <a:lnTo>
                  <a:pt x="86709" y="91605"/>
                </a:lnTo>
                <a:lnTo>
                  <a:pt x="95124" y="95815"/>
                </a:lnTo>
                <a:lnTo>
                  <a:pt x="100771" y="103334"/>
                </a:lnTo>
                <a:lnTo>
                  <a:pt x="104386" y="112911"/>
                </a:lnTo>
                <a:lnTo>
                  <a:pt x="105157" y="119739"/>
                </a:lnTo>
                <a:lnTo>
                  <a:pt x="105928" y="126568"/>
                </a:lnTo>
                <a:lnTo>
                  <a:pt x="106312" y="133934"/>
                </a:lnTo>
                <a:lnTo>
                  <a:pt x="106312" y="239789"/>
                </a:lnTo>
                <a:lnTo>
                  <a:pt x="135336" y="239789"/>
                </a:lnTo>
                <a:lnTo>
                  <a:pt x="135336" y="128206"/>
                </a:lnTo>
                <a:lnTo>
                  <a:pt x="134474" y="113558"/>
                </a:lnTo>
                <a:lnTo>
                  <a:pt x="131799" y="100407"/>
                </a:lnTo>
                <a:lnTo>
                  <a:pt x="127310" y="89155"/>
                </a:lnTo>
                <a:lnTo>
                  <a:pt x="121006" y="79802"/>
                </a:lnTo>
                <a:lnTo>
                  <a:pt x="107356" y="68897"/>
                </a:lnTo>
                <a:lnTo>
                  <a:pt x="95267" y="64551"/>
                </a:lnTo>
                <a:lnTo>
                  <a:pt x="81253" y="63102"/>
                </a:lnTo>
                <a:lnTo>
                  <a:pt x="79257" y="63133"/>
                </a:lnTo>
                <a:lnTo>
                  <a:pt x="66630" y="64869"/>
                </a:lnTo>
                <a:lnTo>
                  <a:pt x="54601" y="69259"/>
                </a:lnTo>
                <a:lnTo>
                  <a:pt x="39541" y="78431"/>
                </a:lnTo>
                <a:lnTo>
                  <a:pt x="29023" y="86958"/>
                </a:lnTo>
                <a:lnTo>
                  <a:pt x="29023" y="67835"/>
                </a:lnTo>
                <a:lnTo>
                  <a:pt x="0" y="67835"/>
                </a:lnTo>
                <a:close/>
              </a:path>
              <a:path w="2392644" h="244523">
                <a:moveTo>
                  <a:pt x="163922" y="153890"/>
                </a:moveTo>
                <a:lnTo>
                  <a:pt x="164069" y="160838"/>
                </a:lnTo>
                <a:lnTo>
                  <a:pt x="165394" y="175040"/>
                </a:lnTo>
                <a:lnTo>
                  <a:pt x="168097" y="188070"/>
                </a:lnTo>
                <a:lnTo>
                  <a:pt x="172178" y="199930"/>
                </a:lnTo>
                <a:lnTo>
                  <a:pt x="177637" y="210618"/>
                </a:lnTo>
                <a:lnTo>
                  <a:pt x="184475" y="220135"/>
                </a:lnTo>
                <a:lnTo>
                  <a:pt x="192066" y="227863"/>
                </a:lnTo>
                <a:lnTo>
                  <a:pt x="202311" y="235151"/>
                </a:lnTo>
                <a:lnTo>
                  <a:pt x="200904" y="193703"/>
                </a:lnTo>
                <a:lnTo>
                  <a:pt x="197008" y="182416"/>
                </a:lnTo>
                <a:lnTo>
                  <a:pt x="194671" y="169145"/>
                </a:lnTo>
                <a:lnTo>
                  <a:pt x="193892" y="153890"/>
                </a:lnTo>
                <a:lnTo>
                  <a:pt x="194662" y="138277"/>
                </a:lnTo>
                <a:lnTo>
                  <a:pt x="196954" y="124890"/>
                </a:lnTo>
                <a:lnTo>
                  <a:pt x="200768" y="113632"/>
                </a:lnTo>
                <a:lnTo>
                  <a:pt x="206104" y="104501"/>
                </a:lnTo>
                <a:lnTo>
                  <a:pt x="215537" y="95429"/>
                </a:lnTo>
                <a:lnTo>
                  <a:pt x="227078" y="90115"/>
                </a:lnTo>
                <a:lnTo>
                  <a:pt x="240892" y="88343"/>
                </a:lnTo>
                <a:lnTo>
                  <a:pt x="254734" y="90148"/>
                </a:lnTo>
                <a:lnTo>
                  <a:pt x="266234" y="95534"/>
                </a:lnTo>
                <a:lnTo>
                  <a:pt x="275452" y="104501"/>
                </a:lnTo>
                <a:lnTo>
                  <a:pt x="280776" y="113682"/>
                </a:lnTo>
                <a:lnTo>
                  <a:pt x="284559" y="124955"/>
                </a:lnTo>
                <a:lnTo>
                  <a:pt x="286829" y="138358"/>
                </a:lnTo>
                <a:lnTo>
                  <a:pt x="287586" y="153890"/>
                </a:lnTo>
                <a:lnTo>
                  <a:pt x="286843" y="169057"/>
                </a:lnTo>
                <a:lnTo>
                  <a:pt x="284560" y="182437"/>
                </a:lnTo>
                <a:lnTo>
                  <a:pt x="280737" y="193742"/>
                </a:lnTo>
                <a:lnTo>
                  <a:pt x="276606" y="236568"/>
                </a:lnTo>
                <a:lnTo>
                  <a:pt x="287222" y="229776"/>
                </a:lnTo>
                <a:lnTo>
                  <a:pt x="296618" y="220903"/>
                </a:lnTo>
                <a:lnTo>
                  <a:pt x="300428" y="216210"/>
                </a:lnTo>
                <a:lnTo>
                  <a:pt x="306594" y="206334"/>
                </a:lnTo>
                <a:lnTo>
                  <a:pt x="311390" y="195165"/>
                </a:lnTo>
                <a:lnTo>
                  <a:pt x="314815" y="182701"/>
                </a:lnTo>
                <a:lnTo>
                  <a:pt x="316870" y="168943"/>
                </a:lnTo>
                <a:lnTo>
                  <a:pt x="317555" y="153890"/>
                </a:lnTo>
                <a:lnTo>
                  <a:pt x="317364" y="145805"/>
                </a:lnTo>
                <a:lnTo>
                  <a:pt x="315955" y="131471"/>
                </a:lnTo>
                <a:lnTo>
                  <a:pt x="313176" y="118412"/>
                </a:lnTo>
                <a:lnTo>
                  <a:pt x="309027" y="106626"/>
                </a:lnTo>
                <a:lnTo>
                  <a:pt x="303508" y="96114"/>
                </a:lnTo>
                <a:lnTo>
                  <a:pt x="296618" y="86876"/>
                </a:lnTo>
                <a:lnTo>
                  <a:pt x="289493" y="79817"/>
                </a:lnTo>
                <a:lnTo>
                  <a:pt x="279169" y="72504"/>
                </a:lnTo>
                <a:lnTo>
                  <a:pt x="267627" y="67281"/>
                </a:lnTo>
                <a:lnTo>
                  <a:pt x="254868" y="64147"/>
                </a:lnTo>
                <a:lnTo>
                  <a:pt x="240892" y="63102"/>
                </a:lnTo>
                <a:lnTo>
                  <a:pt x="229963" y="63735"/>
                </a:lnTo>
                <a:lnTo>
                  <a:pt x="216974" y="66406"/>
                </a:lnTo>
                <a:lnTo>
                  <a:pt x="205166" y="71166"/>
                </a:lnTo>
                <a:lnTo>
                  <a:pt x="194537" y="78015"/>
                </a:lnTo>
                <a:lnTo>
                  <a:pt x="185088" y="86953"/>
                </a:lnTo>
                <a:lnTo>
                  <a:pt x="181238" y="91684"/>
                </a:lnTo>
                <a:lnTo>
                  <a:pt x="175004" y="101607"/>
                </a:lnTo>
                <a:lnTo>
                  <a:pt x="170156" y="112790"/>
                </a:lnTo>
                <a:lnTo>
                  <a:pt x="166693" y="125231"/>
                </a:lnTo>
                <a:lnTo>
                  <a:pt x="164615" y="138931"/>
                </a:lnTo>
                <a:lnTo>
                  <a:pt x="163922" y="153890"/>
                </a:lnTo>
                <a:close/>
              </a:path>
              <a:path w="2392644" h="244523">
                <a:moveTo>
                  <a:pt x="280737" y="193742"/>
                </a:moveTo>
                <a:lnTo>
                  <a:pt x="275374" y="202971"/>
                </a:lnTo>
                <a:lnTo>
                  <a:pt x="266091" y="212049"/>
                </a:lnTo>
                <a:lnTo>
                  <a:pt x="254606" y="217473"/>
                </a:lnTo>
                <a:lnTo>
                  <a:pt x="240892" y="219282"/>
                </a:lnTo>
                <a:lnTo>
                  <a:pt x="240363" y="219279"/>
                </a:lnTo>
                <a:lnTo>
                  <a:pt x="226694" y="217348"/>
                </a:lnTo>
                <a:lnTo>
                  <a:pt x="215274" y="211810"/>
                </a:lnTo>
                <a:lnTo>
                  <a:pt x="206104" y="202665"/>
                </a:lnTo>
                <a:lnTo>
                  <a:pt x="200904" y="193703"/>
                </a:lnTo>
                <a:lnTo>
                  <a:pt x="202311" y="235151"/>
                </a:lnTo>
                <a:lnTo>
                  <a:pt x="213864" y="240358"/>
                </a:lnTo>
                <a:lnTo>
                  <a:pt x="226724" y="243482"/>
                </a:lnTo>
                <a:lnTo>
                  <a:pt x="240892" y="244523"/>
                </a:lnTo>
                <a:lnTo>
                  <a:pt x="251714" y="243913"/>
                </a:lnTo>
                <a:lnTo>
                  <a:pt x="264770" y="241280"/>
                </a:lnTo>
                <a:lnTo>
                  <a:pt x="276606" y="236568"/>
                </a:lnTo>
                <a:lnTo>
                  <a:pt x="280737" y="193742"/>
                </a:lnTo>
                <a:close/>
              </a:path>
              <a:path w="2392644" h="244523">
                <a:moveTo>
                  <a:pt x="378115" y="67835"/>
                </a:moveTo>
                <a:lnTo>
                  <a:pt x="378115" y="18299"/>
                </a:lnTo>
                <a:lnTo>
                  <a:pt x="349092" y="18299"/>
                </a:lnTo>
                <a:lnTo>
                  <a:pt x="349092" y="67835"/>
                </a:lnTo>
                <a:lnTo>
                  <a:pt x="329533" y="67835"/>
                </a:lnTo>
                <a:lnTo>
                  <a:pt x="329533" y="92129"/>
                </a:lnTo>
                <a:lnTo>
                  <a:pt x="349092" y="92129"/>
                </a:lnTo>
                <a:lnTo>
                  <a:pt x="349092" y="187297"/>
                </a:lnTo>
                <a:lnTo>
                  <a:pt x="349369" y="195363"/>
                </a:lnTo>
                <a:lnTo>
                  <a:pt x="351539" y="209383"/>
                </a:lnTo>
                <a:lnTo>
                  <a:pt x="355867" y="220864"/>
                </a:lnTo>
                <a:lnTo>
                  <a:pt x="362352" y="229807"/>
                </a:lnTo>
                <a:lnTo>
                  <a:pt x="373086" y="237663"/>
                </a:lnTo>
                <a:lnTo>
                  <a:pt x="385132" y="241861"/>
                </a:lnTo>
                <a:lnTo>
                  <a:pt x="399360" y="243260"/>
                </a:lnTo>
                <a:lnTo>
                  <a:pt x="404086" y="243260"/>
                </a:lnTo>
                <a:lnTo>
                  <a:pt x="409249" y="242826"/>
                </a:lnTo>
                <a:lnTo>
                  <a:pt x="414853" y="241955"/>
                </a:lnTo>
                <a:lnTo>
                  <a:pt x="420456" y="241084"/>
                </a:lnTo>
                <a:lnTo>
                  <a:pt x="425980" y="239877"/>
                </a:lnTo>
                <a:lnTo>
                  <a:pt x="431429" y="238335"/>
                </a:lnTo>
                <a:lnTo>
                  <a:pt x="431429" y="212340"/>
                </a:lnTo>
                <a:lnTo>
                  <a:pt x="427781" y="213287"/>
                </a:lnTo>
                <a:lnTo>
                  <a:pt x="424597" y="214469"/>
                </a:lnTo>
                <a:lnTo>
                  <a:pt x="420182" y="215889"/>
                </a:lnTo>
                <a:lnTo>
                  <a:pt x="415764" y="217309"/>
                </a:lnTo>
                <a:lnTo>
                  <a:pt x="411194" y="218019"/>
                </a:lnTo>
                <a:lnTo>
                  <a:pt x="399790" y="218019"/>
                </a:lnTo>
                <a:lnTo>
                  <a:pt x="394500" y="217121"/>
                </a:lnTo>
                <a:lnTo>
                  <a:pt x="390596" y="215325"/>
                </a:lnTo>
                <a:lnTo>
                  <a:pt x="386692" y="213530"/>
                </a:lnTo>
                <a:lnTo>
                  <a:pt x="383867" y="210837"/>
                </a:lnTo>
                <a:lnTo>
                  <a:pt x="382122" y="207247"/>
                </a:lnTo>
                <a:lnTo>
                  <a:pt x="380069" y="203142"/>
                </a:lnTo>
                <a:lnTo>
                  <a:pt x="378887" y="198730"/>
                </a:lnTo>
                <a:lnTo>
                  <a:pt x="378579" y="194011"/>
                </a:lnTo>
                <a:lnTo>
                  <a:pt x="378269" y="189292"/>
                </a:lnTo>
                <a:lnTo>
                  <a:pt x="378115" y="182572"/>
                </a:lnTo>
                <a:lnTo>
                  <a:pt x="378115" y="92129"/>
                </a:lnTo>
                <a:lnTo>
                  <a:pt x="431429" y="92129"/>
                </a:lnTo>
                <a:lnTo>
                  <a:pt x="431429" y="67835"/>
                </a:lnTo>
                <a:lnTo>
                  <a:pt x="378115" y="67835"/>
                </a:lnTo>
                <a:close/>
              </a:path>
              <a:path w="2392644" h="244523">
                <a:moveTo>
                  <a:pt x="553822" y="239789"/>
                </a:moveTo>
                <a:lnTo>
                  <a:pt x="582214" y="239789"/>
                </a:lnTo>
                <a:lnTo>
                  <a:pt x="582214" y="42160"/>
                </a:lnTo>
                <a:lnTo>
                  <a:pt x="641512" y="176687"/>
                </a:lnTo>
                <a:lnTo>
                  <a:pt x="659997" y="176687"/>
                </a:lnTo>
                <a:lnTo>
                  <a:pt x="719758" y="42160"/>
                </a:lnTo>
                <a:lnTo>
                  <a:pt x="719758" y="239789"/>
                </a:lnTo>
                <a:lnTo>
                  <a:pt x="750359" y="239789"/>
                </a:lnTo>
                <a:lnTo>
                  <a:pt x="750359" y="10411"/>
                </a:lnTo>
                <a:lnTo>
                  <a:pt x="707894" y="10411"/>
                </a:lnTo>
                <a:lnTo>
                  <a:pt x="652603" y="138165"/>
                </a:lnTo>
                <a:lnTo>
                  <a:pt x="595307" y="10411"/>
                </a:lnTo>
                <a:lnTo>
                  <a:pt x="553822" y="10411"/>
                </a:lnTo>
                <a:lnTo>
                  <a:pt x="553822" y="239789"/>
                </a:lnTo>
                <a:close/>
              </a:path>
              <a:path w="2392644" h="244523">
                <a:moveTo>
                  <a:pt x="823624" y="176056"/>
                </a:moveTo>
                <a:lnTo>
                  <a:pt x="832236" y="149553"/>
                </a:lnTo>
                <a:lnTo>
                  <a:pt x="867449" y="41869"/>
                </a:lnTo>
                <a:lnTo>
                  <a:pt x="902806" y="149553"/>
                </a:lnTo>
                <a:lnTo>
                  <a:pt x="911418" y="176056"/>
                </a:lnTo>
                <a:lnTo>
                  <a:pt x="932115" y="239789"/>
                </a:lnTo>
                <a:lnTo>
                  <a:pt x="964406" y="239789"/>
                </a:lnTo>
                <a:lnTo>
                  <a:pt x="886998" y="10411"/>
                </a:lnTo>
                <a:lnTo>
                  <a:pt x="849379" y="10411"/>
                </a:lnTo>
                <a:lnTo>
                  <a:pt x="771970" y="239789"/>
                </a:lnTo>
                <a:lnTo>
                  <a:pt x="802932" y="239789"/>
                </a:lnTo>
                <a:lnTo>
                  <a:pt x="823624" y="176056"/>
                </a:lnTo>
                <a:close/>
              </a:path>
              <a:path w="2392644" h="244523">
                <a:moveTo>
                  <a:pt x="832236" y="149553"/>
                </a:moveTo>
                <a:lnTo>
                  <a:pt x="823624" y="176056"/>
                </a:lnTo>
                <a:lnTo>
                  <a:pt x="911418" y="176056"/>
                </a:lnTo>
                <a:lnTo>
                  <a:pt x="902806" y="149553"/>
                </a:lnTo>
                <a:lnTo>
                  <a:pt x="832236" y="149553"/>
                </a:lnTo>
                <a:close/>
              </a:path>
              <a:path w="2392644" h="244523">
                <a:moveTo>
                  <a:pt x="972800" y="125332"/>
                </a:moveTo>
                <a:lnTo>
                  <a:pt x="973330" y="140202"/>
                </a:lnTo>
                <a:lnTo>
                  <a:pt x="974764" y="153132"/>
                </a:lnTo>
                <a:lnTo>
                  <a:pt x="977104" y="165267"/>
                </a:lnTo>
                <a:lnTo>
                  <a:pt x="980352" y="176606"/>
                </a:lnTo>
                <a:lnTo>
                  <a:pt x="982120" y="181512"/>
                </a:lnTo>
                <a:lnTo>
                  <a:pt x="987539" y="193592"/>
                </a:lnTo>
                <a:lnTo>
                  <a:pt x="994038" y="204378"/>
                </a:lnTo>
                <a:lnTo>
                  <a:pt x="1001617" y="213869"/>
                </a:lnTo>
                <a:lnTo>
                  <a:pt x="1012115" y="223625"/>
                </a:lnTo>
                <a:lnTo>
                  <a:pt x="1022632" y="230746"/>
                </a:lnTo>
                <a:lnTo>
                  <a:pt x="1034211" y="236347"/>
                </a:lnTo>
                <a:lnTo>
                  <a:pt x="1049734" y="241140"/>
                </a:lnTo>
                <a:lnTo>
                  <a:pt x="1062331" y="243204"/>
                </a:lnTo>
                <a:lnTo>
                  <a:pt x="1075589" y="243892"/>
                </a:lnTo>
                <a:lnTo>
                  <a:pt x="1084731" y="243892"/>
                </a:lnTo>
                <a:lnTo>
                  <a:pt x="1092154" y="243326"/>
                </a:lnTo>
                <a:lnTo>
                  <a:pt x="1097856" y="242194"/>
                </a:lnTo>
                <a:lnTo>
                  <a:pt x="1103560" y="241061"/>
                </a:lnTo>
                <a:lnTo>
                  <a:pt x="1109750" y="239415"/>
                </a:lnTo>
                <a:lnTo>
                  <a:pt x="1116427" y="237256"/>
                </a:lnTo>
                <a:lnTo>
                  <a:pt x="1122796" y="235198"/>
                </a:lnTo>
                <a:lnTo>
                  <a:pt x="1128214" y="233090"/>
                </a:lnTo>
                <a:lnTo>
                  <a:pt x="1132683" y="230931"/>
                </a:lnTo>
                <a:lnTo>
                  <a:pt x="1137152" y="228772"/>
                </a:lnTo>
                <a:lnTo>
                  <a:pt x="1141905" y="226509"/>
                </a:lnTo>
                <a:lnTo>
                  <a:pt x="1146939" y="224143"/>
                </a:lnTo>
                <a:lnTo>
                  <a:pt x="1146939" y="187730"/>
                </a:lnTo>
                <a:lnTo>
                  <a:pt x="1142268" y="190087"/>
                </a:lnTo>
                <a:lnTo>
                  <a:pt x="1139035" y="192929"/>
                </a:lnTo>
                <a:lnTo>
                  <a:pt x="1134929" y="196259"/>
                </a:lnTo>
                <a:lnTo>
                  <a:pt x="1125947" y="202840"/>
                </a:lnTo>
                <a:lnTo>
                  <a:pt x="1120302" y="206015"/>
                </a:lnTo>
                <a:lnTo>
                  <a:pt x="1114449" y="209296"/>
                </a:lnTo>
                <a:lnTo>
                  <a:pt x="1107776" y="212011"/>
                </a:lnTo>
                <a:lnTo>
                  <a:pt x="1100282" y="214162"/>
                </a:lnTo>
                <a:lnTo>
                  <a:pt x="1092788" y="216312"/>
                </a:lnTo>
                <a:lnTo>
                  <a:pt x="1084628" y="217388"/>
                </a:lnTo>
                <a:lnTo>
                  <a:pt x="1073123" y="217338"/>
                </a:lnTo>
                <a:lnTo>
                  <a:pt x="1060443" y="215670"/>
                </a:lnTo>
                <a:lnTo>
                  <a:pt x="1048395" y="211635"/>
                </a:lnTo>
                <a:lnTo>
                  <a:pt x="1035182" y="203604"/>
                </a:lnTo>
                <a:lnTo>
                  <a:pt x="1025913" y="194528"/>
                </a:lnTo>
                <a:lnTo>
                  <a:pt x="1021777" y="189140"/>
                </a:lnTo>
                <a:lnTo>
                  <a:pt x="1015437" y="178333"/>
                </a:lnTo>
                <a:lnTo>
                  <a:pt x="1010361" y="165915"/>
                </a:lnTo>
                <a:lnTo>
                  <a:pt x="1006868" y="152170"/>
                </a:lnTo>
                <a:lnTo>
                  <a:pt x="1005214" y="139459"/>
                </a:lnTo>
                <a:lnTo>
                  <a:pt x="1004663" y="125486"/>
                </a:lnTo>
                <a:lnTo>
                  <a:pt x="1004677" y="123287"/>
                </a:lnTo>
                <a:lnTo>
                  <a:pt x="1005387" y="109880"/>
                </a:lnTo>
                <a:lnTo>
                  <a:pt x="1007180" y="97366"/>
                </a:lnTo>
                <a:lnTo>
                  <a:pt x="1010053" y="85745"/>
                </a:lnTo>
                <a:lnTo>
                  <a:pt x="1012752" y="77966"/>
                </a:lnTo>
                <a:lnTo>
                  <a:pt x="1018308" y="66315"/>
                </a:lnTo>
                <a:lnTo>
                  <a:pt x="1025143" y="56442"/>
                </a:lnTo>
                <a:lnTo>
                  <a:pt x="1037221" y="45143"/>
                </a:lnTo>
                <a:lnTo>
                  <a:pt x="1048084" y="38798"/>
                </a:lnTo>
                <a:lnTo>
                  <a:pt x="1063006" y="34013"/>
                </a:lnTo>
                <a:lnTo>
                  <a:pt x="1075801" y="32812"/>
                </a:lnTo>
                <a:lnTo>
                  <a:pt x="1084835" y="32812"/>
                </a:lnTo>
                <a:lnTo>
                  <a:pt x="1092790" y="33822"/>
                </a:lnTo>
                <a:lnTo>
                  <a:pt x="1099668" y="35840"/>
                </a:lnTo>
                <a:lnTo>
                  <a:pt x="1106545" y="37858"/>
                </a:lnTo>
                <a:lnTo>
                  <a:pt x="1112909" y="40430"/>
                </a:lnTo>
                <a:lnTo>
                  <a:pt x="1118759" y="43555"/>
                </a:lnTo>
                <a:lnTo>
                  <a:pt x="1124816" y="46884"/>
                </a:lnTo>
                <a:lnTo>
                  <a:pt x="1134158" y="53694"/>
                </a:lnTo>
                <a:lnTo>
                  <a:pt x="1138368" y="57123"/>
                </a:lnTo>
                <a:lnTo>
                  <a:pt x="1141806" y="60049"/>
                </a:lnTo>
                <a:lnTo>
                  <a:pt x="1144474" y="62471"/>
                </a:lnTo>
                <a:lnTo>
                  <a:pt x="1146939" y="62471"/>
                </a:lnTo>
                <a:lnTo>
                  <a:pt x="1146939" y="25699"/>
                </a:lnTo>
                <a:lnTo>
                  <a:pt x="1141905" y="22928"/>
                </a:lnTo>
                <a:lnTo>
                  <a:pt x="1136793" y="20388"/>
                </a:lnTo>
                <a:lnTo>
                  <a:pt x="1131604" y="18079"/>
                </a:lnTo>
                <a:lnTo>
                  <a:pt x="1126416" y="15770"/>
                </a:lnTo>
                <a:lnTo>
                  <a:pt x="1121356" y="13848"/>
                </a:lnTo>
                <a:lnTo>
                  <a:pt x="1116427" y="12310"/>
                </a:lnTo>
                <a:lnTo>
                  <a:pt x="1110673" y="10567"/>
                </a:lnTo>
                <a:lnTo>
                  <a:pt x="1104431" y="9132"/>
                </a:lnTo>
                <a:lnTo>
                  <a:pt x="1097701" y="8003"/>
                </a:lnTo>
                <a:lnTo>
                  <a:pt x="1090971" y="6874"/>
                </a:lnTo>
                <a:lnTo>
                  <a:pt x="1083755" y="6309"/>
                </a:lnTo>
                <a:lnTo>
                  <a:pt x="1070957" y="6408"/>
                </a:lnTo>
                <a:lnTo>
                  <a:pt x="1057846" y="7649"/>
                </a:lnTo>
                <a:lnTo>
                  <a:pt x="1045521" y="10310"/>
                </a:lnTo>
                <a:lnTo>
                  <a:pt x="1033981" y="14392"/>
                </a:lnTo>
                <a:lnTo>
                  <a:pt x="1020876" y="21305"/>
                </a:lnTo>
                <a:lnTo>
                  <a:pt x="1010661" y="28857"/>
                </a:lnTo>
                <a:lnTo>
                  <a:pt x="1001464" y="37876"/>
                </a:lnTo>
                <a:lnTo>
                  <a:pt x="998388" y="41521"/>
                </a:lnTo>
                <a:lnTo>
                  <a:pt x="991126" y="51757"/>
                </a:lnTo>
                <a:lnTo>
                  <a:pt x="985037" y="62962"/>
                </a:lnTo>
                <a:lnTo>
                  <a:pt x="980121" y="75135"/>
                </a:lnTo>
                <a:lnTo>
                  <a:pt x="976930" y="86249"/>
                </a:lnTo>
                <a:lnTo>
                  <a:pt x="974636" y="98350"/>
                </a:lnTo>
                <a:lnTo>
                  <a:pt x="973259" y="111377"/>
                </a:lnTo>
                <a:lnTo>
                  <a:pt x="972800" y="125332"/>
                </a:lnTo>
                <a:close/>
              </a:path>
              <a:path w="2392644" h="244523">
                <a:moveTo>
                  <a:pt x="1314416" y="132044"/>
                </a:moveTo>
                <a:lnTo>
                  <a:pt x="1302003" y="135225"/>
                </a:lnTo>
                <a:lnTo>
                  <a:pt x="1302086" y="162858"/>
                </a:lnTo>
                <a:lnTo>
                  <a:pt x="1308425" y="159260"/>
                </a:lnTo>
                <a:lnTo>
                  <a:pt x="1316092" y="156913"/>
                </a:lnTo>
                <a:lnTo>
                  <a:pt x="1325058" y="130294"/>
                </a:lnTo>
                <a:lnTo>
                  <a:pt x="1314416" y="132044"/>
                </a:lnTo>
                <a:close/>
              </a:path>
              <a:path w="2392644" h="244523">
                <a:moveTo>
                  <a:pt x="1396502" y="239789"/>
                </a:moveTo>
                <a:lnTo>
                  <a:pt x="1396466" y="119213"/>
                </a:lnTo>
                <a:lnTo>
                  <a:pt x="1395134" y="105859"/>
                </a:lnTo>
                <a:lnTo>
                  <a:pt x="1391875" y="94560"/>
                </a:lnTo>
                <a:lnTo>
                  <a:pt x="1388791" y="87057"/>
                </a:lnTo>
                <a:lnTo>
                  <a:pt x="1384114" y="80942"/>
                </a:lnTo>
                <a:lnTo>
                  <a:pt x="1377844" y="76216"/>
                </a:lnTo>
                <a:lnTo>
                  <a:pt x="1371371" y="71385"/>
                </a:lnTo>
                <a:lnTo>
                  <a:pt x="1364073" y="68044"/>
                </a:lnTo>
                <a:lnTo>
                  <a:pt x="1355954" y="66193"/>
                </a:lnTo>
                <a:lnTo>
                  <a:pt x="1340043" y="63913"/>
                </a:lnTo>
                <a:lnTo>
                  <a:pt x="1326043" y="63417"/>
                </a:lnTo>
                <a:lnTo>
                  <a:pt x="1321766" y="63476"/>
                </a:lnTo>
                <a:lnTo>
                  <a:pt x="1309158" y="64326"/>
                </a:lnTo>
                <a:lnTo>
                  <a:pt x="1296438" y="66186"/>
                </a:lnTo>
                <a:lnTo>
                  <a:pt x="1286469" y="68031"/>
                </a:lnTo>
                <a:lnTo>
                  <a:pt x="1278812" y="69725"/>
                </a:lnTo>
                <a:lnTo>
                  <a:pt x="1273469" y="71266"/>
                </a:lnTo>
                <a:lnTo>
                  <a:pt x="1273469" y="100648"/>
                </a:lnTo>
                <a:lnTo>
                  <a:pt x="1275160" y="100648"/>
                </a:lnTo>
                <a:lnTo>
                  <a:pt x="1278114" y="99408"/>
                </a:lnTo>
                <a:lnTo>
                  <a:pt x="1290178" y="95023"/>
                </a:lnTo>
                <a:lnTo>
                  <a:pt x="1302241" y="91735"/>
                </a:lnTo>
                <a:lnTo>
                  <a:pt x="1311267" y="89684"/>
                </a:lnTo>
                <a:lnTo>
                  <a:pt x="1319114" y="88658"/>
                </a:lnTo>
                <a:lnTo>
                  <a:pt x="1331424" y="88658"/>
                </a:lnTo>
                <a:lnTo>
                  <a:pt x="1336912" y="89048"/>
                </a:lnTo>
                <a:lnTo>
                  <a:pt x="1342246" y="89827"/>
                </a:lnTo>
                <a:lnTo>
                  <a:pt x="1347580" y="90606"/>
                </a:lnTo>
                <a:lnTo>
                  <a:pt x="1352092" y="92190"/>
                </a:lnTo>
                <a:lnTo>
                  <a:pt x="1355787" y="94580"/>
                </a:lnTo>
                <a:lnTo>
                  <a:pt x="1359476" y="96864"/>
                </a:lnTo>
                <a:lnTo>
                  <a:pt x="1362348" y="100109"/>
                </a:lnTo>
                <a:lnTo>
                  <a:pt x="1364400" y="104316"/>
                </a:lnTo>
                <a:lnTo>
                  <a:pt x="1366452" y="108522"/>
                </a:lnTo>
                <a:lnTo>
                  <a:pt x="1367478" y="114054"/>
                </a:lnTo>
                <a:lnTo>
                  <a:pt x="1367478" y="126521"/>
                </a:lnTo>
                <a:lnTo>
                  <a:pt x="1362718" y="126795"/>
                </a:lnTo>
                <a:lnTo>
                  <a:pt x="1349618" y="127729"/>
                </a:lnTo>
                <a:lnTo>
                  <a:pt x="1337064" y="128895"/>
                </a:lnTo>
                <a:lnTo>
                  <a:pt x="1325058" y="130294"/>
                </a:lnTo>
                <a:lnTo>
                  <a:pt x="1316092" y="156913"/>
                </a:lnTo>
                <a:lnTo>
                  <a:pt x="1316383" y="156826"/>
                </a:lnTo>
                <a:lnTo>
                  <a:pt x="1327462" y="154296"/>
                </a:lnTo>
                <a:lnTo>
                  <a:pt x="1341479" y="152394"/>
                </a:lnTo>
                <a:lnTo>
                  <a:pt x="1342344" y="152306"/>
                </a:lnTo>
                <a:lnTo>
                  <a:pt x="1356198" y="150924"/>
                </a:lnTo>
                <a:lnTo>
                  <a:pt x="1367478" y="149868"/>
                </a:lnTo>
                <a:lnTo>
                  <a:pt x="1367478" y="197378"/>
                </a:lnTo>
                <a:lnTo>
                  <a:pt x="1361037" y="203084"/>
                </a:lnTo>
                <a:lnTo>
                  <a:pt x="1354136" y="207897"/>
                </a:lnTo>
                <a:lnTo>
                  <a:pt x="1346774" y="211820"/>
                </a:lnTo>
                <a:lnTo>
                  <a:pt x="1339410" y="215742"/>
                </a:lnTo>
                <a:lnTo>
                  <a:pt x="1331178" y="217703"/>
                </a:lnTo>
                <a:lnTo>
                  <a:pt x="1311441" y="217703"/>
                </a:lnTo>
                <a:lnTo>
                  <a:pt x="1303364" y="215202"/>
                </a:lnTo>
                <a:lnTo>
                  <a:pt x="1297842" y="210201"/>
                </a:lnTo>
                <a:lnTo>
                  <a:pt x="1292318" y="205198"/>
                </a:lnTo>
                <a:lnTo>
                  <a:pt x="1289558" y="197797"/>
                </a:lnTo>
                <a:lnTo>
                  <a:pt x="1289558" y="179320"/>
                </a:lnTo>
                <a:lnTo>
                  <a:pt x="1292063" y="172557"/>
                </a:lnTo>
                <a:lnTo>
                  <a:pt x="1297075" y="167707"/>
                </a:lnTo>
                <a:lnTo>
                  <a:pt x="1302086" y="162858"/>
                </a:lnTo>
                <a:lnTo>
                  <a:pt x="1302003" y="135225"/>
                </a:lnTo>
                <a:lnTo>
                  <a:pt x="1290943" y="139461"/>
                </a:lnTo>
                <a:lnTo>
                  <a:pt x="1285287" y="142333"/>
                </a:lnTo>
                <a:lnTo>
                  <a:pt x="1274740" y="150009"/>
                </a:lnTo>
                <a:lnTo>
                  <a:pt x="1267120" y="159410"/>
                </a:lnTo>
                <a:lnTo>
                  <a:pt x="1264534" y="164363"/>
                </a:lnTo>
                <a:lnTo>
                  <a:pt x="1260825" y="176226"/>
                </a:lnTo>
                <a:lnTo>
                  <a:pt x="1259588" y="189835"/>
                </a:lnTo>
                <a:lnTo>
                  <a:pt x="1259588" y="197539"/>
                </a:lnTo>
                <a:lnTo>
                  <a:pt x="1260971" y="204857"/>
                </a:lnTo>
                <a:lnTo>
                  <a:pt x="1263738" y="211789"/>
                </a:lnTo>
                <a:lnTo>
                  <a:pt x="1266506" y="218720"/>
                </a:lnTo>
                <a:lnTo>
                  <a:pt x="1270194" y="224547"/>
                </a:lnTo>
                <a:lnTo>
                  <a:pt x="1274805" y="229270"/>
                </a:lnTo>
                <a:lnTo>
                  <a:pt x="1279618" y="234097"/>
                </a:lnTo>
                <a:lnTo>
                  <a:pt x="1285201" y="237848"/>
                </a:lnTo>
                <a:lnTo>
                  <a:pt x="1291554" y="240517"/>
                </a:lnTo>
                <a:lnTo>
                  <a:pt x="1297906" y="243187"/>
                </a:lnTo>
                <a:lnTo>
                  <a:pt x="1304618" y="244523"/>
                </a:lnTo>
                <a:lnTo>
                  <a:pt x="1320297" y="244523"/>
                </a:lnTo>
                <a:lnTo>
                  <a:pt x="1326982" y="243804"/>
                </a:lnTo>
                <a:lnTo>
                  <a:pt x="1331747" y="242366"/>
                </a:lnTo>
                <a:lnTo>
                  <a:pt x="1336511" y="240927"/>
                </a:lnTo>
                <a:lnTo>
                  <a:pt x="1341455" y="238874"/>
                </a:lnTo>
                <a:lnTo>
                  <a:pt x="1346578" y="236202"/>
                </a:lnTo>
                <a:lnTo>
                  <a:pt x="1350266" y="234354"/>
                </a:lnTo>
                <a:lnTo>
                  <a:pt x="1354081" y="231863"/>
                </a:lnTo>
                <a:lnTo>
                  <a:pt x="1358027" y="228730"/>
                </a:lnTo>
                <a:lnTo>
                  <a:pt x="1361972" y="225596"/>
                </a:lnTo>
                <a:lnTo>
                  <a:pt x="1365123" y="223156"/>
                </a:lnTo>
                <a:lnTo>
                  <a:pt x="1367478" y="221411"/>
                </a:lnTo>
                <a:lnTo>
                  <a:pt x="1367478" y="239789"/>
                </a:lnTo>
                <a:lnTo>
                  <a:pt x="1396502" y="239789"/>
                </a:lnTo>
                <a:close/>
              </a:path>
              <a:path w="2392644" h="244523">
                <a:moveTo>
                  <a:pt x="1467826" y="106582"/>
                </a:moveTo>
                <a:lnTo>
                  <a:pt x="1468319" y="105945"/>
                </a:lnTo>
                <a:lnTo>
                  <a:pt x="1477771" y="97043"/>
                </a:lnTo>
                <a:lnTo>
                  <a:pt x="1489305" y="91701"/>
                </a:lnTo>
                <a:lnTo>
                  <a:pt x="1502921" y="89921"/>
                </a:lnTo>
                <a:lnTo>
                  <a:pt x="1498140" y="63102"/>
                </a:lnTo>
                <a:lnTo>
                  <a:pt x="1494710" y="63190"/>
                </a:lnTo>
                <a:lnTo>
                  <a:pt x="1482139" y="65096"/>
                </a:lnTo>
                <a:lnTo>
                  <a:pt x="1470080" y="69489"/>
                </a:lnTo>
                <a:lnTo>
                  <a:pt x="1467826" y="106582"/>
                </a:lnTo>
                <a:close/>
              </a:path>
              <a:path w="2392644" h="244523">
                <a:moveTo>
                  <a:pt x="1642196" y="106582"/>
                </a:moveTo>
                <a:lnTo>
                  <a:pt x="1642688" y="105945"/>
                </a:lnTo>
                <a:lnTo>
                  <a:pt x="1652141" y="97043"/>
                </a:lnTo>
                <a:lnTo>
                  <a:pt x="1663675" y="91701"/>
                </a:lnTo>
                <a:lnTo>
                  <a:pt x="1677291" y="89921"/>
                </a:lnTo>
                <a:lnTo>
                  <a:pt x="1672509" y="63102"/>
                </a:lnTo>
                <a:lnTo>
                  <a:pt x="1669080" y="63190"/>
                </a:lnTo>
                <a:lnTo>
                  <a:pt x="1656508" y="65096"/>
                </a:lnTo>
                <a:lnTo>
                  <a:pt x="1644450" y="69489"/>
                </a:lnTo>
                <a:lnTo>
                  <a:pt x="1642196" y="106582"/>
                </a:lnTo>
                <a:close/>
              </a:path>
              <a:path w="2392644" h="244523">
                <a:moveTo>
                  <a:pt x="1785907" y="67835"/>
                </a:moveTo>
                <a:lnTo>
                  <a:pt x="1785907" y="239789"/>
                </a:lnTo>
                <a:lnTo>
                  <a:pt x="1814929" y="239789"/>
                </a:lnTo>
                <a:lnTo>
                  <a:pt x="1814929" y="117938"/>
                </a:lnTo>
                <a:lnTo>
                  <a:pt x="1815810" y="117095"/>
                </a:lnTo>
                <a:lnTo>
                  <a:pt x="1826010" y="108860"/>
                </a:lnTo>
                <a:lnTo>
                  <a:pt x="1836773" y="102880"/>
                </a:lnTo>
                <a:lnTo>
                  <a:pt x="1844464" y="99499"/>
                </a:lnTo>
                <a:lnTo>
                  <a:pt x="1852207" y="97809"/>
                </a:lnTo>
                <a:lnTo>
                  <a:pt x="1866284" y="97878"/>
                </a:lnTo>
                <a:lnTo>
                  <a:pt x="1868694" y="98018"/>
                </a:lnTo>
                <a:lnTo>
                  <a:pt x="1873385" y="98508"/>
                </a:lnTo>
                <a:lnTo>
                  <a:pt x="1877076" y="99071"/>
                </a:lnTo>
                <a:lnTo>
                  <a:pt x="1877076" y="68761"/>
                </a:lnTo>
                <a:lnTo>
                  <a:pt x="1875229" y="68452"/>
                </a:lnTo>
                <a:lnTo>
                  <a:pt x="1872076" y="68066"/>
                </a:lnTo>
                <a:lnTo>
                  <a:pt x="1868357" y="67835"/>
                </a:lnTo>
                <a:lnTo>
                  <a:pt x="1858001" y="67835"/>
                </a:lnTo>
                <a:lnTo>
                  <a:pt x="1850386" y="69759"/>
                </a:lnTo>
                <a:lnTo>
                  <a:pt x="1842540" y="73607"/>
                </a:lnTo>
                <a:lnTo>
                  <a:pt x="1836346" y="77043"/>
                </a:lnTo>
                <a:lnTo>
                  <a:pt x="1826207" y="84064"/>
                </a:lnTo>
                <a:lnTo>
                  <a:pt x="1814929" y="93386"/>
                </a:lnTo>
                <a:lnTo>
                  <a:pt x="1814929" y="67835"/>
                </a:lnTo>
                <a:lnTo>
                  <a:pt x="1785907" y="67835"/>
                </a:lnTo>
                <a:close/>
              </a:path>
              <a:path w="2392644" h="244523">
                <a:moveTo>
                  <a:pt x="1945962" y="90539"/>
                </a:moveTo>
                <a:lnTo>
                  <a:pt x="1951379" y="88234"/>
                </a:lnTo>
                <a:lnTo>
                  <a:pt x="1957957" y="87081"/>
                </a:lnTo>
                <a:lnTo>
                  <a:pt x="1973540" y="87081"/>
                </a:lnTo>
                <a:lnTo>
                  <a:pt x="1980119" y="88209"/>
                </a:lnTo>
                <a:lnTo>
                  <a:pt x="1985435" y="90463"/>
                </a:lnTo>
                <a:lnTo>
                  <a:pt x="1990750" y="92718"/>
                </a:lnTo>
                <a:lnTo>
                  <a:pt x="1995110" y="95996"/>
                </a:lnTo>
                <a:lnTo>
                  <a:pt x="1998513" y="100298"/>
                </a:lnTo>
                <a:lnTo>
                  <a:pt x="2001610" y="104193"/>
                </a:lnTo>
                <a:lnTo>
                  <a:pt x="2003983" y="108958"/>
                </a:lnTo>
                <a:lnTo>
                  <a:pt x="2005634" y="114593"/>
                </a:lnTo>
                <a:lnTo>
                  <a:pt x="2007285" y="120228"/>
                </a:lnTo>
                <a:lnTo>
                  <a:pt x="2008215" y="126939"/>
                </a:lnTo>
                <a:lnTo>
                  <a:pt x="2008422" y="134724"/>
                </a:lnTo>
                <a:lnTo>
                  <a:pt x="1916936" y="134724"/>
                </a:lnTo>
                <a:lnTo>
                  <a:pt x="1910370" y="220440"/>
                </a:lnTo>
                <a:lnTo>
                  <a:pt x="1913498" y="223430"/>
                </a:lnTo>
                <a:lnTo>
                  <a:pt x="1923101" y="230683"/>
                </a:lnTo>
                <a:lnTo>
                  <a:pt x="1933989" y="236324"/>
                </a:lnTo>
                <a:lnTo>
                  <a:pt x="1946163" y="240353"/>
                </a:lnTo>
                <a:lnTo>
                  <a:pt x="1959622" y="242771"/>
                </a:lnTo>
                <a:lnTo>
                  <a:pt x="1974366" y="243577"/>
                </a:lnTo>
                <a:lnTo>
                  <a:pt x="1981366" y="243577"/>
                </a:lnTo>
                <a:lnTo>
                  <a:pt x="1987156" y="243165"/>
                </a:lnTo>
                <a:lnTo>
                  <a:pt x="1991737" y="242343"/>
                </a:lnTo>
                <a:lnTo>
                  <a:pt x="1996318" y="241522"/>
                </a:lnTo>
                <a:lnTo>
                  <a:pt x="2001437" y="240341"/>
                </a:lnTo>
                <a:lnTo>
                  <a:pt x="2007096" y="238799"/>
                </a:lnTo>
                <a:lnTo>
                  <a:pt x="2011112" y="237672"/>
                </a:lnTo>
                <a:lnTo>
                  <a:pt x="2015641" y="236106"/>
                </a:lnTo>
                <a:lnTo>
                  <a:pt x="2020683" y="234104"/>
                </a:lnTo>
                <a:lnTo>
                  <a:pt x="2025726" y="232101"/>
                </a:lnTo>
                <a:lnTo>
                  <a:pt x="2029946" y="230431"/>
                </a:lnTo>
                <a:lnTo>
                  <a:pt x="2033343" y="229097"/>
                </a:lnTo>
                <a:lnTo>
                  <a:pt x="2033343" y="197511"/>
                </a:lnTo>
                <a:lnTo>
                  <a:pt x="2029274" y="199463"/>
                </a:lnTo>
                <a:lnTo>
                  <a:pt x="2026285" y="201546"/>
                </a:lnTo>
                <a:lnTo>
                  <a:pt x="2022678" y="203757"/>
                </a:lnTo>
                <a:lnTo>
                  <a:pt x="2019068" y="205969"/>
                </a:lnTo>
                <a:lnTo>
                  <a:pt x="2014637" y="208258"/>
                </a:lnTo>
                <a:lnTo>
                  <a:pt x="2009383" y="210625"/>
                </a:lnTo>
                <a:lnTo>
                  <a:pt x="2004434" y="212886"/>
                </a:lnTo>
                <a:lnTo>
                  <a:pt x="1998893" y="214736"/>
                </a:lnTo>
                <a:lnTo>
                  <a:pt x="1992762" y="216175"/>
                </a:lnTo>
                <a:lnTo>
                  <a:pt x="1986630" y="217615"/>
                </a:lnTo>
                <a:lnTo>
                  <a:pt x="1980370" y="218335"/>
                </a:lnTo>
                <a:lnTo>
                  <a:pt x="1973982" y="218335"/>
                </a:lnTo>
                <a:lnTo>
                  <a:pt x="1966263" y="217984"/>
                </a:lnTo>
                <a:lnTo>
                  <a:pt x="1953005" y="215376"/>
                </a:lnTo>
                <a:lnTo>
                  <a:pt x="1941612" y="210225"/>
                </a:lnTo>
                <a:lnTo>
                  <a:pt x="1932086" y="202533"/>
                </a:lnTo>
                <a:lnTo>
                  <a:pt x="1926415" y="195310"/>
                </a:lnTo>
                <a:lnTo>
                  <a:pt x="1921149" y="184440"/>
                </a:lnTo>
                <a:lnTo>
                  <a:pt x="1917989" y="171606"/>
                </a:lnTo>
                <a:lnTo>
                  <a:pt x="1916936" y="156810"/>
                </a:lnTo>
                <a:lnTo>
                  <a:pt x="2036498" y="156810"/>
                </a:lnTo>
                <a:lnTo>
                  <a:pt x="2036498" y="141113"/>
                </a:lnTo>
                <a:lnTo>
                  <a:pt x="2036115" y="130130"/>
                </a:lnTo>
                <a:lnTo>
                  <a:pt x="2034481" y="117366"/>
                </a:lnTo>
                <a:lnTo>
                  <a:pt x="2031561" y="106263"/>
                </a:lnTo>
                <a:lnTo>
                  <a:pt x="2024886" y="92035"/>
                </a:lnTo>
                <a:lnTo>
                  <a:pt x="2017363" y="82181"/>
                </a:lnTo>
                <a:lnTo>
                  <a:pt x="2007088" y="73478"/>
                </a:lnTo>
                <a:lnTo>
                  <a:pt x="1995764" y="67718"/>
                </a:lnTo>
                <a:lnTo>
                  <a:pt x="1980821" y="64002"/>
                </a:lnTo>
                <a:lnTo>
                  <a:pt x="1967372" y="63102"/>
                </a:lnTo>
                <a:lnTo>
                  <a:pt x="1954226" y="64011"/>
                </a:lnTo>
                <a:lnTo>
                  <a:pt x="1941421" y="66947"/>
                </a:lnTo>
                <a:lnTo>
                  <a:pt x="1929725" y="71912"/>
                </a:lnTo>
                <a:lnTo>
                  <a:pt x="1931177" y="100604"/>
                </a:lnTo>
                <a:lnTo>
                  <a:pt x="1935615" y="96199"/>
                </a:lnTo>
                <a:lnTo>
                  <a:pt x="1940544" y="92845"/>
                </a:lnTo>
                <a:lnTo>
                  <a:pt x="1945962" y="90539"/>
                </a:lnTo>
                <a:close/>
              </a:path>
              <a:path w="2392644" h="244523">
                <a:moveTo>
                  <a:pt x="1887598" y="154725"/>
                </a:moveTo>
                <a:lnTo>
                  <a:pt x="1887770" y="161984"/>
                </a:lnTo>
                <a:lnTo>
                  <a:pt x="1889253" y="176268"/>
                </a:lnTo>
                <a:lnTo>
                  <a:pt x="1892254" y="189256"/>
                </a:lnTo>
                <a:lnTo>
                  <a:pt x="1896774" y="200947"/>
                </a:lnTo>
                <a:lnTo>
                  <a:pt x="1902813" y="211342"/>
                </a:lnTo>
                <a:lnTo>
                  <a:pt x="1910370" y="220440"/>
                </a:lnTo>
                <a:lnTo>
                  <a:pt x="1916936" y="134724"/>
                </a:lnTo>
                <a:lnTo>
                  <a:pt x="1917553" y="127450"/>
                </a:lnTo>
                <a:lnTo>
                  <a:pt x="1918999" y="121072"/>
                </a:lnTo>
                <a:lnTo>
                  <a:pt x="1921268" y="115591"/>
                </a:lnTo>
                <a:lnTo>
                  <a:pt x="1923539" y="110109"/>
                </a:lnTo>
                <a:lnTo>
                  <a:pt x="1926842" y="105114"/>
                </a:lnTo>
                <a:lnTo>
                  <a:pt x="1931177" y="100604"/>
                </a:lnTo>
                <a:lnTo>
                  <a:pt x="1929725" y="71912"/>
                </a:lnTo>
                <a:lnTo>
                  <a:pt x="1919139" y="78906"/>
                </a:lnTo>
                <a:lnTo>
                  <a:pt x="1909663" y="87929"/>
                </a:lnTo>
                <a:lnTo>
                  <a:pt x="1905577" y="92924"/>
                </a:lnTo>
                <a:lnTo>
                  <a:pt x="1899105" y="103049"/>
                </a:lnTo>
                <a:lnTo>
                  <a:pt x="1894070" y="114292"/>
                </a:lnTo>
                <a:lnTo>
                  <a:pt x="1890475" y="126652"/>
                </a:lnTo>
                <a:lnTo>
                  <a:pt x="1888317" y="140130"/>
                </a:lnTo>
                <a:lnTo>
                  <a:pt x="1887598" y="154725"/>
                </a:lnTo>
                <a:close/>
              </a:path>
              <a:path w="2392644" h="244523">
                <a:moveTo>
                  <a:pt x="2172214" y="217497"/>
                </a:moveTo>
                <a:lnTo>
                  <a:pt x="2175137" y="210880"/>
                </a:lnTo>
                <a:lnTo>
                  <a:pt x="2178060" y="204265"/>
                </a:lnTo>
                <a:lnTo>
                  <a:pt x="2179521" y="197265"/>
                </a:lnTo>
                <a:lnTo>
                  <a:pt x="2179521" y="189880"/>
                </a:lnTo>
                <a:lnTo>
                  <a:pt x="2179146" y="182653"/>
                </a:lnTo>
                <a:lnTo>
                  <a:pt x="2176071" y="169900"/>
                </a:lnTo>
                <a:lnTo>
                  <a:pt x="2169897" y="159724"/>
                </a:lnTo>
                <a:lnTo>
                  <a:pt x="2165071" y="155046"/>
                </a:lnTo>
                <a:lnTo>
                  <a:pt x="2154544" y="148516"/>
                </a:lnTo>
                <a:lnTo>
                  <a:pt x="2141176" y="143879"/>
                </a:lnTo>
                <a:lnTo>
                  <a:pt x="2135324" y="142443"/>
                </a:lnTo>
                <a:lnTo>
                  <a:pt x="2129754" y="141185"/>
                </a:lnTo>
                <a:lnTo>
                  <a:pt x="2124467" y="140107"/>
                </a:lnTo>
                <a:lnTo>
                  <a:pt x="2119180" y="139029"/>
                </a:lnTo>
                <a:lnTo>
                  <a:pt x="2114381" y="137927"/>
                </a:lnTo>
                <a:lnTo>
                  <a:pt x="2110069" y="136799"/>
                </a:lnTo>
                <a:lnTo>
                  <a:pt x="2101584" y="134534"/>
                </a:lnTo>
                <a:lnTo>
                  <a:pt x="2095423" y="131627"/>
                </a:lnTo>
                <a:lnTo>
                  <a:pt x="2091584" y="128078"/>
                </a:lnTo>
                <a:lnTo>
                  <a:pt x="2087746" y="124529"/>
                </a:lnTo>
                <a:lnTo>
                  <a:pt x="2085827" y="119151"/>
                </a:lnTo>
                <a:lnTo>
                  <a:pt x="2085827" y="103817"/>
                </a:lnTo>
                <a:lnTo>
                  <a:pt x="2089097" y="97745"/>
                </a:lnTo>
                <a:lnTo>
                  <a:pt x="2095639" y="93732"/>
                </a:lnTo>
                <a:lnTo>
                  <a:pt x="2102180" y="89719"/>
                </a:lnTo>
                <a:lnTo>
                  <a:pt x="2110202" y="87712"/>
                </a:lnTo>
                <a:lnTo>
                  <a:pt x="2122133" y="87752"/>
                </a:lnTo>
                <a:lnTo>
                  <a:pt x="2134653" y="89240"/>
                </a:lnTo>
                <a:lnTo>
                  <a:pt x="2147074" y="92876"/>
                </a:lnTo>
                <a:lnTo>
                  <a:pt x="2149871" y="93991"/>
                </a:lnTo>
                <a:lnTo>
                  <a:pt x="2161283" y="99722"/>
                </a:lnTo>
                <a:lnTo>
                  <a:pt x="2171679" y="106959"/>
                </a:lnTo>
                <a:lnTo>
                  <a:pt x="2173212" y="106959"/>
                </a:lnTo>
                <a:lnTo>
                  <a:pt x="2173212" y="75925"/>
                </a:lnTo>
                <a:lnTo>
                  <a:pt x="2172806" y="75704"/>
                </a:lnTo>
                <a:lnTo>
                  <a:pt x="2161949" y="70893"/>
                </a:lnTo>
                <a:lnTo>
                  <a:pt x="2148876" y="66969"/>
                </a:lnTo>
                <a:lnTo>
                  <a:pt x="2132646" y="64098"/>
                </a:lnTo>
                <a:lnTo>
                  <a:pt x="2120080" y="63417"/>
                </a:lnTo>
                <a:lnTo>
                  <a:pt x="2107784" y="64131"/>
                </a:lnTo>
                <a:lnTo>
                  <a:pt x="2094770" y="66795"/>
                </a:lnTo>
                <a:lnTo>
                  <a:pt x="2083314" y="71433"/>
                </a:lnTo>
                <a:lnTo>
                  <a:pt x="2073415" y="78042"/>
                </a:lnTo>
                <a:lnTo>
                  <a:pt x="2070486" y="80659"/>
                </a:lnTo>
                <a:lnTo>
                  <a:pt x="2062359" y="90814"/>
                </a:lnTo>
                <a:lnTo>
                  <a:pt x="2057483" y="102565"/>
                </a:lnTo>
                <a:lnTo>
                  <a:pt x="2055858" y="115911"/>
                </a:lnTo>
                <a:lnTo>
                  <a:pt x="2056084" y="121180"/>
                </a:lnTo>
                <a:lnTo>
                  <a:pt x="2058858" y="133862"/>
                </a:lnTo>
                <a:lnTo>
                  <a:pt x="2064787" y="144776"/>
                </a:lnTo>
                <a:lnTo>
                  <a:pt x="2069800" y="150240"/>
                </a:lnTo>
                <a:lnTo>
                  <a:pt x="2080074" y="157210"/>
                </a:lnTo>
                <a:lnTo>
                  <a:pt x="2093423" y="162401"/>
                </a:lnTo>
                <a:lnTo>
                  <a:pt x="2098461" y="163800"/>
                </a:lnTo>
                <a:lnTo>
                  <a:pt x="2103962" y="165101"/>
                </a:lnTo>
                <a:lnTo>
                  <a:pt x="2109925" y="166302"/>
                </a:lnTo>
                <a:lnTo>
                  <a:pt x="2115891" y="167504"/>
                </a:lnTo>
                <a:lnTo>
                  <a:pt x="2120723" y="168554"/>
                </a:lnTo>
                <a:lnTo>
                  <a:pt x="2124422" y="169454"/>
                </a:lnTo>
                <a:lnTo>
                  <a:pt x="2133808" y="171828"/>
                </a:lnTo>
                <a:lnTo>
                  <a:pt x="2140342" y="174768"/>
                </a:lnTo>
                <a:lnTo>
                  <a:pt x="2144026" y="178274"/>
                </a:lnTo>
                <a:lnTo>
                  <a:pt x="2147709" y="181781"/>
                </a:lnTo>
                <a:lnTo>
                  <a:pt x="2149552" y="186990"/>
                </a:lnTo>
                <a:lnTo>
                  <a:pt x="2149552" y="199270"/>
                </a:lnTo>
                <a:lnTo>
                  <a:pt x="2148761" y="203295"/>
                </a:lnTo>
                <a:lnTo>
                  <a:pt x="2147178" y="205976"/>
                </a:lnTo>
                <a:lnTo>
                  <a:pt x="2145596" y="208658"/>
                </a:lnTo>
                <a:lnTo>
                  <a:pt x="2143019" y="211185"/>
                </a:lnTo>
                <a:lnTo>
                  <a:pt x="2139447" y="213558"/>
                </a:lnTo>
                <a:lnTo>
                  <a:pt x="2136894" y="215207"/>
                </a:lnTo>
                <a:lnTo>
                  <a:pt x="2133014" y="216574"/>
                </a:lnTo>
                <a:lnTo>
                  <a:pt x="2127807" y="217657"/>
                </a:lnTo>
                <a:lnTo>
                  <a:pt x="2122600" y="218740"/>
                </a:lnTo>
                <a:lnTo>
                  <a:pt x="2117700" y="219282"/>
                </a:lnTo>
                <a:lnTo>
                  <a:pt x="2106781" y="219282"/>
                </a:lnTo>
                <a:lnTo>
                  <a:pt x="2100681" y="218400"/>
                </a:lnTo>
                <a:lnTo>
                  <a:pt x="2094811" y="216636"/>
                </a:lnTo>
                <a:lnTo>
                  <a:pt x="2088940" y="214873"/>
                </a:lnTo>
                <a:lnTo>
                  <a:pt x="2083555" y="212851"/>
                </a:lnTo>
                <a:lnTo>
                  <a:pt x="2078655" y="210571"/>
                </a:lnTo>
                <a:lnTo>
                  <a:pt x="2073141" y="207977"/>
                </a:lnTo>
                <a:lnTo>
                  <a:pt x="2068725" y="205488"/>
                </a:lnTo>
                <a:lnTo>
                  <a:pt x="2065408" y="203102"/>
                </a:lnTo>
                <a:lnTo>
                  <a:pt x="2062091" y="200715"/>
                </a:lnTo>
                <a:lnTo>
                  <a:pt x="2059208" y="198536"/>
                </a:lnTo>
                <a:lnTo>
                  <a:pt x="2055227" y="196565"/>
                </a:lnTo>
                <a:lnTo>
                  <a:pt x="2055227" y="229087"/>
                </a:lnTo>
                <a:lnTo>
                  <a:pt x="2066981" y="234419"/>
                </a:lnTo>
                <a:lnTo>
                  <a:pt x="2080070" y="238951"/>
                </a:lnTo>
                <a:lnTo>
                  <a:pt x="2086772" y="240761"/>
                </a:lnTo>
                <a:lnTo>
                  <a:pt x="2099195" y="242873"/>
                </a:lnTo>
                <a:lnTo>
                  <a:pt x="2112297" y="243577"/>
                </a:lnTo>
                <a:lnTo>
                  <a:pt x="2116984" y="243502"/>
                </a:lnTo>
                <a:lnTo>
                  <a:pt x="2130320" y="242284"/>
                </a:lnTo>
                <a:lnTo>
                  <a:pt x="2141448" y="239575"/>
                </a:lnTo>
                <a:lnTo>
                  <a:pt x="2149190" y="236909"/>
                </a:lnTo>
                <a:lnTo>
                  <a:pt x="2156138" y="233011"/>
                </a:lnTo>
                <a:lnTo>
                  <a:pt x="2162294" y="227884"/>
                </a:lnTo>
                <a:lnTo>
                  <a:pt x="2167933" y="223165"/>
                </a:lnTo>
                <a:lnTo>
                  <a:pt x="2172214" y="217497"/>
                </a:lnTo>
                <a:close/>
              </a:path>
              <a:path w="2392644" h="244523">
                <a:moveTo>
                  <a:pt x="2313004" y="217497"/>
                </a:moveTo>
                <a:lnTo>
                  <a:pt x="2315927" y="210880"/>
                </a:lnTo>
                <a:lnTo>
                  <a:pt x="2318849" y="204265"/>
                </a:lnTo>
                <a:lnTo>
                  <a:pt x="2320311" y="197265"/>
                </a:lnTo>
                <a:lnTo>
                  <a:pt x="2320311" y="189880"/>
                </a:lnTo>
                <a:lnTo>
                  <a:pt x="2319935" y="182653"/>
                </a:lnTo>
                <a:lnTo>
                  <a:pt x="2316860" y="169900"/>
                </a:lnTo>
                <a:lnTo>
                  <a:pt x="2310687" y="159724"/>
                </a:lnTo>
                <a:lnTo>
                  <a:pt x="2305862" y="155046"/>
                </a:lnTo>
                <a:lnTo>
                  <a:pt x="2295335" y="148516"/>
                </a:lnTo>
                <a:lnTo>
                  <a:pt x="2281967" y="143879"/>
                </a:lnTo>
                <a:lnTo>
                  <a:pt x="2276114" y="142443"/>
                </a:lnTo>
                <a:lnTo>
                  <a:pt x="2270545" y="141185"/>
                </a:lnTo>
                <a:lnTo>
                  <a:pt x="2265258" y="140107"/>
                </a:lnTo>
                <a:lnTo>
                  <a:pt x="2259970" y="139029"/>
                </a:lnTo>
                <a:lnTo>
                  <a:pt x="2255170" y="137927"/>
                </a:lnTo>
                <a:lnTo>
                  <a:pt x="2250859" y="136799"/>
                </a:lnTo>
                <a:lnTo>
                  <a:pt x="2242374" y="134534"/>
                </a:lnTo>
                <a:lnTo>
                  <a:pt x="2236213" y="131627"/>
                </a:lnTo>
                <a:lnTo>
                  <a:pt x="2232375" y="128078"/>
                </a:lnTo>
                <a:lnTo>
                  <a:pt x="2228536" y="124529"/>
                </a:lnTo>
                <a:lnTo>
                  <a:pt x="2226617" y="119151"/>
                </a:lnTo>
                <a:lnTo>
                  <a:pt x="2226617" y="103817"/>
                </a:lnTo>
                <a:lnTo>
                  <a:pt x="2229888" y="97745"/>
                </a:lnTo>
                <a:lnTo>
                  <a:pt x="2236429" y="93732"/>
                </a:lnTo>
                <a:lnTo>
                  <a:pt x="2242969" y="89719"/>
                </a:lnTo>
                <a:lnTo>
                  <a:pt x="2250992" y="87712"/>
                </a:lnTo>
                <a:lnTo>
                  <a:pt x="2262924" y="87752"/>
                </a:lnTo>
                <a:lnTo>
                  <a:pt x="2275443" y="89240"/>
                </a:lnTo>
                <a:lnTo>
                  <a:pt x="2287865" y="92876"/>
                </a:lnTo>
                <a:lnTo>
                  <a:pt x="2290661" y="93991"/>
                </a:lnTo>
                <a:lnTo>
                  <a:pt x="2302072" y="99721"/>
                </a:lnTo>
                <a:lnTo>
                  <a:pt x="2312469" y="106959"/>
                </a:lnTo>
                <a:lnTo>
                  <a:pt x="2314002" y="106959"/>
                </a:lnTo>
                <a:lnTo>
                  <a:pt x="2314002" y="75925"/>
                </a:lnTo>
                <a:lnTo>
                  <a:pt x="2313596" y="75704"/>
                </a:lnTo>
                <a:lnTo>
                  <a:pt x="2302739" y="70893"/>
                </a:lnTo>
                <a:lnTo>
                  <a:pt x="2289666" y="66969"/>
                </a:lnTo>
                <a:lnTo>
                  <a:pt x="2273435" y="64098"/>
                </a:lnTo>
                <a:lnTo>
                  <a:pt x="2260870" y="63417"/>
                </a:lnTo>
                <a:lnTo>
                  <a:pt x="2248574" y="64131"/>
                </a:lnTo>
                <a:lnTo>
                  <a:pt x="2235560" y="66795"/>
                </a:lnTo>
                <a:lnTo>
                  <a:pt x="2224104" y="71433"/>
                </a:lnTo>
                <a:lnTo>
                  <a:pt x="2214205" y="78042"/>
                </a:lnTo>
                <a:lnTo>
                  <a:pt x="2211276" y="80659"/>
                </a:lnTo>
                <a:lnTo>
                  <a:pt x="2203149" y="90814"/>
                </a:lnTo>
                <a:lnTo>
                  <a:pt x="2198273" y="102565"/>
                </a:lnTo>
                <a:lnTo>
                  <a:pt x="2196647" y="115911"/>
                </a:lnTo>
                <a:lnTo>
                  <a:pt x="2196874" y="121180"/>
                </a:lnTo>
                <a:lnTo>
                  <a:pt x="2199648" y="133862"/>
                </a:lnTo>
                <a:lnTo>
                  <a:pt x="2205577" y="144776"/>
                </a:lnTo>
                <a:lnTo>
                  <a:pt x="2210590" y="150240"/>
                </a:lnTo>
                <a:lnTo>
                  <a:pt x="2220864" y="157210"/>
                </a:lnTo>
                <a:lnTo>
                  <a:pt x="2234213" y="162401"/>
                </a:lnTo>
                <a:lnTo>
                  <a:pt x="2239251" y="163800"/>
                </a:lnTo>
                <a:lnTo>
                  <a:pt x="2244751" y="165101"/>
                </a:lnTo>
                <a:lnTo>
                  <a:pt x="2250716" y="166302"/>
                </a:lnTo>
                <a:lnTo>
                  <a:pt x="2256680" y="167504"/>
                </a:lnTo>
                <a:lnTo>
                  <a:pt x="2261513" y="168554"/>
                </a:lnTo>
                <a:lnTo>
                  <a:pt x="2265212" y="169454"/>
                </a:lnTo>
                <a:lnTo>
                  <a:pt x="2274597" y="171828"/>
                </a:lnTo>
                <a:lnTo>
                  <a:pt x="2281133" y="174768"/>
                </a:lnTo>
                <a:lnTo>
                  <a:pt x="2284816" y="178274"/>
                </a:lnTo>
                <a:lnTo>
                  <a:pt x="2288500" y="181781"/>
                </a:lnTo>
                <a:lnTo>
                  <a:pt x="2290342" y="186990"/>
                </a:lnTo>
                <a:lnTo>
                  <a:pt x="2290342" y="199270"/>
                </a:lnTo>
                <a:lnTo>
                  <a:pt x="2289550" y="203295"/>
                </a:lnTo>
                <a:lnTo>
                  <a:pt x="2287968" y="205976"/>
                </a:lnTo>
                <a:lnTo>
                  <a:pt x="2286387" y="208658"/>
                </a:lnTo>
                <a:lnTo>
                  <a:pt x="2283809" y="211185"/>
                </a:lnTo>
                <a:lnTo>
                  <a:pt x="2280238" y="213558"/>
                </a:lnTo>
                <a:lnTo>
                  <a:pt x="2277684" y="215207"/>
                </a:lnTo>
                <a:lnTo>
                  <a:pt x="2273804" y="216574"/>
                </a:lnTo>
                <a:lnTo>
                  <a:pt x="2268597" y="217657"/>
                </a:lnTo>
                <a:lnTo>
                  <a:pt x="2263390" y="218740"/>
                </a:lnTo>
                <a:lnTo>
                  <a:pt x="2258491" y="219282"/>
                </a:lnTo>
                <a:lnTo>
                  <a:pt x="2247571" y="219282"/>
                </a:lnTo>
                <a:lnTo>
                  <a:pt x="2241471" y="218400"/>
                </a:lnTo>
                <a:lnTo>
                  <a:pt x="2235601" y="216636"/>
                </a:lnTo>
                <a:lnTo>
                  <a:pt x="2229730" y="214873"/>
                </a:lnTo>
                <a:lnTo>
                  <a:pt x="2224345" y="212851"/>
                </a:lnTo>
                <a:lnTo>
                  <a:pt x="2219445" y="210571"/>
                </a:lnTo>
                <a:lnTo>
                  <a:pt x="2213931" y="207977"/>
                </a:lnTo>
                <a:lnTo>
                  <a:pt x="2209515" y="205488"/>
                </a:lnTo>
                <a:lnTo>
                  <a:pt x="2206198" y="203102"/>
                </a:lnTo>
                <a:lnTo>
                  <a:pt x="2202881" y="200715"/>
                </a:lnTo>
                <a:lnTo>
                  <a:pt x="2199998" y="198536"/>
                </a:lnTo>
                <a:lnTo>
                  <a:pt x="2196017" y="196565"/>
                </a:lnTo>
                <a:lnTo>
                  <a:pt x="2196017" y="229087"/>
                </a:lnTo>
                <a:lnTo>
                  <a:pt x="2207771" y="234418"/>
                </a:lnTo>
                <a:lnTo>
                  <a:pt x="2220860" y="238951"/>
                </a:lnTo>
                <a:lnTo>
                  <a:pt x="2227562" y="240761"/>
                </a:lnTo>
                <a:lnTo>
                  <a:pt x="2239985" y="242873"/>
                </a:lnTo>
                <a:lnTo>
                  <a:pt x="2253086" y="243577"/>
                </a:lnTo>
                <a:lnTo>
                  <a:pt x="2257774" y="243502"/>
                </a:lnTo>
                <a:lnTo>
                  <a:pt x="2271110" y="242284"/>
                </a:lnTo>
                <a:lnTo>
                  <a:pt x="2282238" y="239575"/>
                </a:lnTo>
                <a:lnTo>
                  <a:pt x="2289980" y="236909"/>
                </a:lnTo>
                <a:lnTo>
                  <a:pt x="2296929" y="233011"/>
                </a:lnTo>
                <a:lnTo>
                  <a:pt x="2303084" y="227884"/>
                </a:lnTo>
                <a:lnTo>
                  <a:pt x="2308722" y="223165"/>
                </a:lnTo>
                <a:lnTo>
                  <a:pt x="2313004" y="21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1948" y="3153653"/>
            <a:ext cx="228083" cy="228116"/>
          </a:xfrm>
          <a:custGeom>
            <a:avLst/>
            <a:gdLst/>
            <a:ahLst/>
            <a:cxnLst/>
            <a:rect l="l" t="t" r="r" b="b"/>
            <a:pathLst>
              <a:path w="228083" h="228116">
                <a:moveTo>
                  <a:pt x="15142" y="182366"/>
                </a:moveTo>
                <a:lnTo>
                  <a:pt x="30275" y="228116"/>
                </a:lnTo>
                <a:lnTo>
                  <a:pt x="228083" y="228116"/>
                </a:lnTo>
                <a:lnTo>
                  <a:pt x="228083" y="30387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6"/>
                </a:lnTo>
                <a:lnTo>
                  <a:pt x="15142" y="182366"/>
                </a:lnTo>
                <a:lnTo>
                  <a:pt x="15142" y="15143"/>
                </a:lnTo>
                <a:lnTo>
                  <a:pt x="182655" y="15143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54451" y="3140401"/>
            <a:ext cx="7872025" cy="246100"/>
          </a:xfrm>
          <a:custGeom>
            <a:avLst/>
            <a:gdLst/>
            <a:ahLst/>
            <a:cxnLst/>
            <a:rect l="l" t="t" r="r" b="b"/>
            <a:pathLst>
              <a:path w="7872025" h="246100">
                <a:moveTo>
                  <a:pt x="6873070" y="108159"/>
                </a:moveTo>
                <a:lnTo>
                  <a:pt x="6873563" y="107522"/>
                </a:lnTo>
                <a:lnTo>
                  <a:pt x="6883016" y="98621"/>
                </a:lnTo>
                <a:lnTo>
                  <a:pt x="6894551" y="93280"/>
                </a:lnTo>
                <a:lnTo>
                  <a:pt x="6908167" y="91499"/>
                </a:lnTo>
                <a:lnTo>
                  <a:pt x="6903385" y="64681"/>
                </a:lnTo>
                <a:lnTo>
                  <a:pt x="6899956" y="64769"/>
                </a:lnTo>
                <a:lnTo>
                  <a:pt x="6887384" y="66674"/>
                </a:lnTo>
                <a:lnTo>
                  <a:pt x="6875326" y="71067"/>
                </a:lnTo>
                <a:lnTo>
                  <a:pt x="6873070" y="108159"/>
                </a:lnTo>
                <a:close/>
              </a:path>
              <a:path w="7872025" h="246100">
                <a:moveTo>
                  <a:pt x="7047441" y="108159"/>
                </a:moveTo>
                <a:lnTo>
                  <a:pt x="7047934" y="107523"/>
                </a:lnTo>
                <a:lnTo>
                  <a:pt x="7057386" y="98621"/>
                </a:lnTo>
                <a:lnTo>
                  <a:pt x="7068920" y="93280"/>
                </a:lnTo>
                <a:lnTo>
                  <a:pt x="7082537" y="91499"/>
                </a:lnTo>
                <a:lnTo>
                  <a:pt x="7077755" y="64681"/>
                </a:lnTo>
                <a:lnTo>
                  <a:pt x="7074326" y="64769"/>
                </a:lnTo>
                <a:lnTo>
                  <a:pt x="7061754" y="66674"/>
                </a:lnTo>
                <a:lnTo>
                  <a:pt x="7049696" y="71067"/>
                </a:lnTo>
                <a:lnTo>
                  <a:pt x="7047441" y="108159"/>
                </a:lnTo>
                <a:close/>
              </a:path>
              <a:path w="7872025" h="246100">
                <a:moveTo>
                  <a:pt x="7191151" y="69413"/>
                </a:moveTo>
                <a:lnTo>
                  <a:pt x="7191151" y="241368"/>
                </a:lnTo>
                <a:lnTo>
                  <a:pt x="7220174" y="241368"/>
                </a:lnTo>
                <a:lnTo>
                  <a:pt x="7220174" y="119515"/>
                </a:lnTo>
                <a:lnTo>
                  <a:pt x="7221056" y="118672"/>
                </a:lnTo>
                <a:lnTo>
                  <a:pt x="7231255" y="110438"/>
                </a:lnTo>
                <a:lnTo>
                  <a:pt x="7242018" y="104457"/>
                </a:lnTo>
                <a:lnTo>
                  <a:pt x="7241591" y="78621"/>
                </a:lnTo>
                <a:lnTo>
                  <a:pt x="7231452" y="85641"/>
                </a:lnTo>
                <a:lnTo>
                  <a:pt x="7220174" y="94965"/>
                </a:lnTo>
                <a:lnTo>
                  <a:pt x="7220174" y="69413"/>
                </a:lnTo>
                <a:lnTo>
                  <a:pt x="7191151" y="69413"/>
                </a:lnTo>
                <a:close/>
              </a:path>
              <a:path w="7872025" h="246100">
                <a:moveTo>
                  <a:pt x="7265246" y="99386"/>
                </a:moveTo>
                <a:lnTo>
                  <a:pt x="7271529" y="99456"/>
                </a:lnTo>
                <a:lnTo>
                  <a:pt x="7273940" y="99597"/>
                </a:lnTo>
                <a:lnTo>
                  <a:pt x="7278631" y="100087"/>
                </a:lnTo>
                <a:lnTo>
                  <a:pt x="7282322" y="100648"/>
                </a:lnTo>
                <a:lnTo>
                  <a:pt x="7282322" y="70340"/>
                </a:lnTo>
                <a:lnTo>
                  <a:pt x="7280475" y="70030"/>
                </a:lnTo>
                <a:lnTo>
                  <a:pt x="7277322" y="69645"/>
                </a:lnTo>
                <a:lnTo>
                  <a:pt x="7273603" y="69413"/>
                </a:lnTo>
                <a:lnTo>
                  <a:pt x="7263246" y="69413"/>
                </a:lnTo>
                <a:lnTo>
                  <a:pt x="7255631" y="71337"/>
                </a:lnTo>
                <a:lnTo>
                  <a:pt x="7247785" y="75186"/>
                </a:lnTo>
                <a:lnTo>
                  <a:pt x="7241591" y="78621"/>
                </a:lnTo>
                <a:lnTo>
                  <a:pt x="7242018" y="104457"/>
                </a:lnTo>
                <a:lnTo>
                  <a:pt x="7249709" y="101076"/>
                </a:lnTo>
                <a:lnTo>
                  <a:pt x="7257451" y="99386"/>
                </a:lnTo>
                <a:lnTo>
                  <a:pt x="7265246" y="99386"/>
                </a:lnTo>
                <a:close/>
              </a:path>
              <a:path w="7872025" h="246100">
                <a:moveTo>
                  <a:pt x="7351208" y="92118"/>
                </a:moveTo>
                <a:lnTo>
                  <a:pt x="7356624" y="89811"/>
                </a:lnTo>
                <a:lnTo>
                  <a:pt x="7363202" y="88659"/>
                </a:lnTo>
                <a:lnTo>
                  <a:pt x="7378784" y="88659"/>
                </a:lnTo>
                <a:lnTo>
                  <a:pt x="7385364" y="89787"/>
                </a:lnTo>
                <a:lnTo>
                  <a:pt x="7390681" y="92041"/>
                </a:lnTo>
                <a:lnTo>
                  <a:pt x="7395994" y="94296"/>
                </a:lnTo>
                <a:lnTo>
                  <a:pt x="7400354" y="97574"/>
                </a:lnTo>
                <a:lnTo>
                  <a:pt x="7403759" y="101876"/>
                </a:lnTo>
                <a:lnTo>
                  <a:pt x="7406855" y="105771"/>
                </a:lnTo>
                <a:lnTo>
                  <a:pt x="7409229" y="110535"/>
                </a:lnTo>
                <a:lnTo>
                  <a:pt x="7410880" y="116170"/>
                </a:lnTo>
                <a:lnTo>
                  <a:pt x="7412531" y="121805"/>
                </a:lnTo>
                <a:lnTo>
                  <a:pt x="7413461" y="128516"/>
                </a:lnTo>
                <a:lnTo>
                  <a:pt x="7413668" y="136301"/>
                </a:lnTo>
                <a:lnTo>
                  <a:pt x="7322181" y="136301"/>
                </a:lnTo>
                <a:lnTo>
                  <a:pt x="7315616" y="222018"/>
                </a:lnTo>
                <a:lnTo>
                  <a:pt x="7318743" y="225008"/>
                </a:lnTo>
                <a:lnTo>
                  <a:pt x="7328346" y="232261"/>
                </a:lnTo>
                <a:lnTo>
                  <a:pt x="7339234" y="237902"/>
                </a:lnTo>
                <a:lnTo>
                  <a:pt x="7337332" y="204110"/>
                </a:lnTo>
                <a:lnTo>
                  <a:pt x="7331660" y="196888"/>
                </a:lnTo>
                <a:lnTo>
                  <a:pt x="7326394" y="186017"/>
                </a:lnTo>
                <a:lnTo>
                  <a:pt x="7323234" y="173184"/>
                </a:lnTo>
                <a:lnTo>
                  <a:pt x="7322181" y="158388"/>
                </a:lnTo>
                <a:lnTo>
                  <a:pt x="7441743" y="158388"/>
                </a:lnTo>
                <a:lnTo>
                  <a:pt x="7441743" y="142690"/>
                </a:lnTo>
                <a:lnTo>
                  <a:pt x="7441361" y="131708"/>
                </a:lnTo>
                <a:lnTo>
                  <a:pt x="7439727" y="118944"/>
                </a:lnTo>
                <a:lnTo>
                  <a:pt x="7436807" y="107842"/>
                </a:lnTo>
                <a:lnTo>
                  <a:pt x="7430132" y="93613"/>
                </a:lnTo>
                <a:lnTo>
                  <a:pt x="7422610" y="83759"/>
                </a:lnTo>
                <a:lnTo>
                  <a:pt x="7412333" y="75056"/>
                </a:lnTo>
                <a:lnTo>
                  <a:pt x="7401008" y="69297"/>
                </a:lnTo>
                <a:lnTo>
                  <a:pt x="7386067" y="65580"/>
                </a:lnTo>
                <a:lnTo>
                  <a:pt x="7372617" y="64681"/>
                </a:lnTo>
                <a:lnTo>
                  <a:pt x="7359473" y="65590"/>
                </a:lnTo>
                <a:lnTo>
                  <a:pt x="7346667" y="68525"/>
                </a:lnTo>
                <a:lnTo>
                  <a:pt x="7334971" y="73490"/>
                </a:lnTo>
                <a:lnTo>
                  <a:pt x="7336422" y="102182"/>
                </a:lnTo>
                <a:lnTo>
                  <a:pt x="7340861" y="97778"/>
                </a:lnTo>
                <a:lnTo>
                  <a:pt x="7345790" y="94423"/>
                </a:lnTo>
                <a:lnTo>
                  <a:pt x="7351208" y="92118"/>
                </a:lnTo>
                <a:close/>
              </a:path>
              <a:path w="7872025" h="246100">
                <a:moveTo>
                  <a:pt x="7292842" y="156302"/>
                </a:moveTo>
                <a:lnTo>
                  <a:pt x="7293015" y="163563"/>
                </a:lnTo>
                <a:lnTo>
                  <a:pt x="7294497" y="177847"/>
                </a:lnTo>
                <a:lnTo>
                  <a:pt x="7297499" y="190835"/>
                </a:lnTo>
                <a:lnTo>
                  <a:pt x="7302019" y="202526"/>
                </a:lnTo>
                <a:lnTo>
                  <a:pt x="7308058" y="212921"/>
                </a:lnTo>
                <a:lnTo>
                  <a:pt x="7315616" y="222018"/>
                </a:lnTo>
                <a:lnTo>
                  <a:pt x="7322181" y="136301"/>
                </a:lnTo>
                <a:lnTo>
                  <a:pt x="7322799" y="129029"/>
                </a:lnTo>
                <a:lnTo>
                  <a:pt x="7324244" y="122651"/>
                </a:lnTo>
                <a:lnTo>
                  <a:pt x="7326514" y="117168"/>
                </a:lnTo>
                <a:lnTo>
                  <a:pt x="7328785" y="111686"/>
                </a:lnTo>
                <a:lnTo>
                  <a:pt x="7332088" y="106691"/>
                </a:lnTo>
                <a:lnTo>
                  <a:pt x="7336422" y="102182"/>
                </a:lnTo>
                <a:lnTo>
                  <a:pt x="7334971" y="73490"/>
                </a:lnTo>
                <a:lnTo>
                  <a:pt x="7324385" y="80484"/>
                </a:lnTo>
                <a:lnTo>
                  <a:pt x="7314909" y="89507"/>
                </a:lnTo>
                <a:lnTo>
                  <a:pt x="7310823" y="94501"/>
                </a:lnTo>
                <a:lnTo>
                  <a:pt x="7304350" y="104627"/>
                </a:lnTo>
                <a:lnTo>
                  <a:pt x="7299315" y="115870"/>
                </a:lnTo>
                <a:lnTo>
                  <a:pt x="7295719" y="128230"/>
                </a:lnTo>
                <a:lnTo>
                  <a:pt x="7293562" y="141707"/>
                </a:lnTo>
                <a:lnTo>
                  <a:pt x="7292842" y="156302"/>
                </a:lnTo>
                <a:close/>
              </a:path>
              <a:path w="7872025" h="246100">
                <a:moveTo>
                  <a:pt x="7379228" y="219913"/>
                </a:moveTo>
                <a:lnTo>
                  <a:pt x="7371509" y="219561"/>
                </a:lnTo>
                <a:lnTo>
                  <a:pt x="7358251" y="216954"/>
                </a:lnTo>
                <a:lnTo>
                  <a:pt x="7346858" y="211803"/>
                </a:lnTo>
                <a:lnTo>
                  <a:pt x="7337332" y="204110"/>
                </a:lnTo>
                <a:lnTo>
                  <a:pt x="7339234" y="237902"/>
                </a:lnTo>
                <a:lnTo>
                  <a:pt x="7351408" y="241931"/>
                </a:lnTo>
                <a:lnTo>
                  <a:pt x="7364867" y="244348"/>
                </a:lnTo>
                <a:lnTo>
                  <a:pt x="7379611" y="245154"/>
                </a:lnTo>
                <a:lnTo>
                  <a:pt x="7386611" y="245154"/>
                </a:lnTo>
                <a:lnTo>
                  <a:pt x="7392401" y="244744"/>
                </a:lnTo>
                <a:lnTo>
                  <a:pt x="7396982" y="243922"/>
                </a:lnTo>
                <a:lnTo>
                  <a:pt x="7401562" y="243100"/>
                </a:lnTo>
                <a:lnTo>
                  <a:pt x="7406683" y="241918"/>
                </a:lnTo>
                <a:lnTo>
                  <a:pt x="7412342" y="240377"/>
                </a:lnTo>
                <a:lnTo>
                  <a:pt x="7416357" y="239250"/>
                </a:lnTo>
                <a:lnTo>
                  <a:pt x="7420886" y="237685"/>
                </a:lnTo>
                <a:lnTo>
                  <a:pt x="7425928" y="235681"/>
                </a:lnTo>
                <a:lnTo>
                  <a:pt x="7430971" y="233678"/>
                </a:lnTo>
                <a:lnTo>
                  <a:pt x="7435192" y="232009"/>
                </a:lnTo>
                <a:lnTo>
                  <a:pt x="7438590" y="230675"/>
                </a:lnTo>
                <a:lnTo>
                  <a:pt x="7438590" y="199090"/>
                </a:lnTo>
                <a:lnTo>
                  <a:pt x="7434518" y="201041"/>
                </a:lnTo>
                <a:lnTo>
                  <a:pt x="7431529" y="203123"/>
                </a:lnTo>
                <a:lnTo>
                  <a:pt x="7427922" y="205336"/>
                </a:lnTo>
                <a:lnTo>
                  <a:pt x="7424314" y="207547"/>
                </a:lnTo>
                <a:lnTo>
                  <a:pt x="7419883" y="209837"/>
                </a:lnTo>
                <a:lnTo>
                  <a:pt x="7414628" y="212203"/>
                </a:lnTo>
                <a:lnTo>
                  <a:pt x="7409680" y="214464"/>
                </a:lnTo>
                <a:lnTo>
                  <a:pt x="7404139" y="216314"/>
                </a:lnTo>
                <a:lnTo>
                  <a:pt x="7398007" y="217754"/>
                </a:lnTo>
                <a:lnTo>
                  <a:pt x="7391876" y="219194"/>
                </a:lnTo>
                <a:lnTo>
                  <a:pt x="7385616" y="219913"/>
                </a:lnTo>
                <a:lnTo>
                  <a:pt x="7379228" y="219913"/>
                </a:lnTo>
                <a:close/>
              </a:path>
              <a:path w="7872025" h="246100">
                <a:moveTo>
                  <a:pt x="7577458" y="219075"/>
                </a:moveTo>
                <a:lnTo>
                  <a:pt x="7580382" y="212459"/>
                </a:lnTo>
                <a:lnTo>
                  <a:pt x="7583305" y="205844"/>
                </a:lnTo>
                <a:lnTo>
                  <a:pt x="7584767" y="198842"/>
                </a:lnTo>
                <a:lnTo>
                  <a:pt x="7584767" y="191457"/>
                </a:lnTo>
                <a:lnTo>
                  <a:pt x="7584391" y="184230"/>
                </a:lnTo>
                <a:lnTo>
                  <a:pt x="7581316" y="171478"/>
                </a:lnTo>
                <a:lnTo>
                  <a:pt x="7575143" y="161301"/>
                </a:lnTo>
                <a:lnTo>
                  <a:pt x="7570317" y="156623"/>
                </a:lnTo>
                <a:lnTo>
                  <a:pt x="7561384" y="234589"/>
                </a:lnTo>
                <a:lnTo>
                  <a:pt x="7567539" y="229462"/>
                </a:lnTo>
                <a:lnTo>
                  <a:pt x="7573177" y="224743"/>
                </a:lnTo>
                <a:lnTo>
                  <a:pt x="7577458" y="219075"/>
                </a:lnTo>
                <a:close/>
              </a:path>
              <a:path w="7872025" h="246100">
                <a:moveTo>
                  <a:pt x="7718249" y="219075"/>
                </a:moveTo>
                <a:lnTo>
                  <a:pt x="7721173" y="212459"/>
                </a:lnTo>
                <a:lnTo>
                  <a:pt x="7724095" y="205844"/>
                </a:lnTo>
                <a:lnTo>
                  <a:pt x="7725555" y="198842"/>
                </a:lnTo>
                <a:lnTo>
                  <a:pt x="7725557" y="191457"/>
                </a:lnTo>
                <a:lnTo>
                  <a:pt x="7725180" y="184230"/>
                </a:lnTo>
                <a:lnTo>
                  <a:pt x="7722106" y="171478"/>
                </a:lnTo>
                <a:lnTo>
                  <a:pt x="7715933" y="161301"/>
                </a:lnTo>
                <a:lnTo>
                  <a:pt x="7711107" y="156623"/>
                </a:lnTo>
                <a:lnTo>
                  <a:pt x="7702175" y="234589"/>
                </a:lnTo>
                <a:lnTo>
                  <a:pt x="7708329" y="229462"/>
                </a:lnTo>
                <a:lnTo>
                  <a:pt x="7713968" y="224743"/>
                </a:lnTo>
                <a:lnTo>
                  <a:pt x="7718249" y="219075"/>
                </a:lnTo>
                <a:close/>
              </a:path>
              <a:path w="7872025" h="246100">
                <a:moveTo>
                  <a:pt x="7797387" y="125131"/>
                </a:moveTo>
                <a:lnTo>
                  <a:pt x="7790698" y="129316"/>
                </a:lnTo>
                <a:lnTo>
                  <a:pt x="7784956" y="132806"/>
                </a:lnTo>
                <a:lnTo>
                  <a:pt x="7784956" y="179843"/>
                </a:lnTo>
                <a:lnTo>
                  <a:pt x="7812402" y="179843"/>
                </a:lnTo>
                <a:lnTo>
                  <a:pt x="7812402" y="144683"/>
                </a:lnTo>
                <a:lnTo>
                  <a:pt x="7813542" y="143991"/>
                </a:lnTo>
                <a:lnTo>
                  <a:pt x="7824395" y="137116"/>
                </a:lnTo>
                <a:lnTo>
                  <a:pt x="7834722" y="130031"/>
                </a:lnTo>
                <a:lnTo>
                  <a:pt x="7841777" y="124993"/>
                </a:lnTo>
                <a:lnTo>
                  <a:pt x="7848084" y="119490"/>
                </a:lnTo>
                <a:lnTo>
                  <a:pt x="7853644" y="113526"/>
                </a:lnTo>
                <a:lnTo>
                  <a:pt x="7859205" y="107563"/>
                </a:lnTo>
                <a:lnTo>
                  <a:pt x="7863658" y="100650"/>
                </a:lnTo>
                <a:lnTo>
                  <a:pt x="7867004" y="92783"/>
                </a:lnTo>
                <a:lnTo>
                  <a:pt x="7870945" y="79177"/>
                </a:lnTo>
                <a:lnTo>
                  <a:pt x="7872025" y="65868"/>
                </a:lnTo>
                <a:lnTo>
                  <a:pt x="7871465" y="56921"/>
                </a:lnTo>
                <a:lnTo>
                  <a:pt x="7868339" y="44190"/>
                </a:lnTo>
                <a:lnTo>
                  <a:pt x="7862468" y="33008"/>
                </a:lnTo>
                <a:lnTo>
                  <a:pt x="7853853" y="23375"/>
                </a:lnTo>
                <a:lnTo>
                  <a:pt x="7843004" y="15814"/>
                </a:lnTo>
                <a:lnTo>
                  <a:pt x="7831620" y="11060"/>
                </a:lnTo>
                <a:lnTo>
                  <a:pt x="7818656" y="8207"/>
                </a:lnTo>
                <a:lnTo>
                  <a:pt x="7804110" y="7256"/>
                </a:lnTo>
                <a:lnTo>
                  <a:pt x="7799848" y="7332"/>
                </a:lnTo>
                <a:lnTo>
                  <a:pt x="7787423" y="8355"/>
                </a:lnTo>
                <a:lnTo>
                  <a:pt x="7774388" y="10575"/>
                </a:lnTo>
                <a:lnTo>
                  <a:pt x="7759223" y="14337"/>
                </a:lnTo>
                <a:lnTo>
                  <a:pt x="7748361" y="18058"/>
                </a:lnTo>
                <a:lnTo>
                  <a:pt x="7748361" y="49535"/>
                </a:lnTo>
                <a:lnTo>
                  <a:pt x="7750052" y="49535"/>
                </a:lnTo>
                <a:lnTo>
                  <a:pt x="7755691" y="45860"/>
                </a:lnTo>
                <a:lnTo>
                  <a:pt x="7763047" y="42313"/>
                </a:lnTo>
                <a:lnTo>
                  <a:pt x="7772120" y="38892"/>
                </a:lnTo>
                <a:lnTo>
                  <a:pt x="7775888" y="37580"/>
                </a:lnTo>
                <a:lnTo>
                  <a:pt x="7788169" y="34715"/>
                </a:lnTo>
                <a:lnTo>
                  <a:pt x="7801109" y="33760"/>
                </a:lnTo>
                <a:lnTo>
                  <a:pt x="7806055" y="33940"/>
                </a:lnTo>
                <a:lnTo>
                  <a:pt x="7819017" y="36562"/>
                </a:lnTo>
                <a:lnTo>
                  <a:pt x="7829561" y="42308"/>
                </a:lnTo>
                <a:lnTo>
                  <a:pt x="7831594" y="44067"/>
                </a:lnTo>
                <a:lnTo>
                  <a:pt x="7838257" y="54363"/>
                </a:lnTo>
                <a:lnTo>
                  <a:pt x="7840478" y="68263"/>
                </a:lnTo>
                <a:lnTo>
                  <a:pt x="7840478" y="76172"/>
                </a:lnTo>
                <a:lnTo>
                  <a:pt x="7838940" y="83233"/>
                </a:lnTo>
                <a:lnTo>
                  <a:pt x="7835864" y="89446"/>
                </a:lnTo>
                <a:lnTo>
                  <a:pt x="7832789" y="95660"/>
                </a:lnTo>
                <a:lnTo>
                  <a:pt x="7828483" y="101384"/>
                </a:lnTo>
                <a:lnTo>
                  <a:pt x="7822944" y="106619"/>
                </a:lnTo>
                <a:lnTo>
                  <a:pt x="7818638" y="110829"/>
                </a:lnTo>
                <a:lnTo>
                  <a:pt x="7812663" y="115374"/>
                </a:lnTo>
                <a:lnTo>
                  <a:pt x="7805026" y="120252"/>
                </a:lnTo>
                <a:lnTo>
                  <a:pt x="7797387" y="125131"/>
                </a:lnTo>
                <a:close/>
              </a:path>
              <a:path w="7872025" h="246100">
                <a:moveTo>
                  <a:pt x="7783693" y="208870"/>
                </a:moveTo>
                <a:lnTo>
                  <a:pt x="7783693" y="241368"/>
                </a:lnTo>
                <a:lnTo>
                  <a:pt x="7814925" y="241368"/>
                </a:lnTo>
                <a:lnTo>
                  <a:pt x="7814925" y="208870"/>
                </a:lnTo>
                <a:lnTo>
                  <a:pt x="7783693" y="208870"/>
                </a:lnTo>
                <a:close/>
              </a:path>
              <a:path w="7872025" h="246100">
                <a:moveTo>
                  <a:pt x="7602255" y="231186"/>
                </a:moveTo>
                <a:lnTo>
                  <a:pt x="7613016" y="235997"/>
                </a:lnTo>
                <a:lnTo>
                  <a:pt x="7626106" y="240530"/>
                </a:lnTo>
                <a:lnTo>
                  <a:pt x="7632807" y="242340"/>
                </a:lnTo>
                <a:lnTo>
                  <a:pt x="7645231" y="244451"/>
                </a:lnTo>
                <a:lnTo>
                  <a:pt x="7658332" y="245154"/>
                </a:lnTo>
                <a:lnTo>
                  <a:pt x="7663019" y="245079"/>
                </a:lnTo>
                <a:lnTo>
                  <a:pt x="7676355" y="243862"/>
                </a:lnTo>
                <a:lnTo>
                  <a:pt x="7687483" y="241153"/>
                </a:lnTo>
                <a:lnTo>
                  <a:pt x="7695225" y="238486"/>
                </a:lnTo>
                <a:lnTo>
                  <a:pt x="7702175" y="234589"/>
                </a:lnTo>
                <a:lnTo>
                  <a:pt x="7711107" y="156623"/>
                </a:lnTo>
                <a:lnTo>
                  <a:pt x="7700580" y="150094"/>
                </a:lnTo>
                <a:lnTo>
                  <a:pt x="7687213" y="145456"/>
                </a:lnTo>
                <a:lnTo>
                  <a:pt x="7681359" y="144020"/>
                </a:lnTo>
                <a:lnTo>
                  <a:pt x="7675789" y="142763"/>
                </a:lnTo>
                <a:lnTo>
                  <a:pt x="7670502" y="141686"/>
                </a:lnTo>
                <a:lnTo>
                  <a:pt x="7665214" y="140608"/>
                </a:lnTo>
                <a:lnTo>
                  <a:pt x="7660416" y="139504"/>
                </a:lnTo>
                <a:lnTo>
                  <a:pt x="7656104" y="138377"/>
                </a:lnTo>
                <a:lnTo>
                  <a:pt x="7647619" y="136113"/>
                </a:lnTo>
                <a:lnTo>
                  <a:pt x="7641457" y="133206"/>
                </a:lnTo>
                <a:lnTo>
                  <a:pt x="7637619" y="129656"/>
                </a:lnTo>
                <a:lnTo>
                  <a:pt x="7633781" y="126107"/>
                </a:lnTo>
                <a:lnTo>
                  <a:pt x="7631862" y="120730"/>
                </a:lnTo>
                <a:lnTo>
                  <a:pt x="7631862" y="105394"/>
                </a:lnTo>
                <a:lnTo>
                  <a:pt x="7635133" y="99322"/>
                </a:lnTo>
                <a:lnTo>
                  <a:pt x="7641674" y="95309"/>
                </a:lnTo>
                <a:lnTo>
                  <a:pt x="7648215" y="91296"/>
                </a:lnTo>
                <a:lnTo>
                  <a:pt x="7656238" y="89291"/>
                </a:lnTo>
                <a:lnTo>
                  <a:pt x="7668169" y="89331"/>
                </a:lnTo>
                <a:lnTo>
                  <a:pt x="7680688" y="90819"/>
                </a:lnTo>
                <a:lnTo>
                  <a:pt x="7693109" y="94454"/>
                </a:lnTo>
                <a:lnTo>
                  <a:pt x="7695905" y="95570"/>
                </a:lnTo>
                <a:lnTo>
                  <a:pt x="7707318" y="101300"/>
                </a:lnTo>
                <a:lnTo>
                  <a:pt x="7717714" y="108536"/>
                </a:lnTo>
                <a:lnTo>
                  <a:pt x="7719247" y="108536"/>
                </a:lnTo>
                <a:lnTo>
                  <a:pt x="7719247" y="77503"/>
                </a:lnTo>
                <a:lnTo>
                  <a:pt x="7718842" y="77282"/>
                </a:lnTo>
                <a:lnTo>
                  <a:pt x="7707985" y="72471"/>
                </a:lnTo>
                <a:lnTo>
                  <a:pt x="7694912" y="68548"/>
                </a:lnTo>
                <a:lnTo>
                  <a:pt x="7678681" y="65676"/>
                </a:lnTo>
                <a:lnTo>
                  <a:pt x="7666116" y="64996"/>
                </a:lnTo>
                <a:lnTo>
                  <a:pt x="7653820" y="65709"/>
                </a:lnTo>
                <a:lnTo>
                  <a:pt x="7640805" y="68373"/>
                </a:lnTo>
                <a:lnTo>
                  <a:pt x="7629349" y="73010"/>
                </a:lnTo>
                <a:lnTo>
                  <a:pt x="7619451" y="79620"/>
                </a:lnTo>
                <a:lnTo>
                  <a:pt x="7616521" y="82237"/>
                </a:lnTo>
                <a:lnTo>
                  <a:pt x="7608394" y="92392"/>
                </a:lnTo>
                <a:lnTo>
                  <a:pt x="7603518" y="104143"/>
                </a:lnTo>
                <a:lnTo>
                  <a:pt x="7601893" y="117490"/>
                </a:lnTo>
                <a:lnTo>
                  <a:pt x="7602120" y="122759"/>
                </a:lnTo>
                <a:lnTo>
                  <a:pt x="7604893" y="135440"/>
                </a:lnTo>
                <a:lnTo>
                  <a:pt x="7610821" y="146354"/>
                </a:lnTo>
                <a:lnTo>
                  <a:pt x="7615835" y="151818"/>
                </a:lnTo>
                <a:lnTo>
                  <a:pt x="7626109" y="158787"/>
                </a:lnTo>
                <a:lnTo>
                  <a:pt x="7639458" y="163978"/>
                </a:lnTo>
                <a:lnTo>
                  <a:pt x="7644496" y="165378"/>
                </a:lnTo>
                <a:lnTo>
                  <a:pt x="7649997" y="166679"/>
                </a:lnTo>
                <a:lnTo>
                  <a:pt x="7655962" y="167881"/>
                </a:lnTo>
                <a:lnTo>
                  <a:pt x="7661926" y="169081"/>
                </a:lnTo>
                <a:lnTo>
                  <a:pt x="7666758" y="170133"/>
                </a:lnTo>
                <a:lnTo>
                  <a:pt x="7670458" y="171033"/>
                </a:lnTo>
                <a:lnTo>
                  <a:pt x="7679843" y="173405"/>
                </a:lnTo>
                <a:lnTo>
                  <a:pt x="7686377" y="176345"/>
                </a:lnTo>
                <a:lnTo>
                  <a:pt x="7690061" y="179852"/>
                </a:lnTo>
                <a:lnTo>
                  <a:pt x="7693746" y="183360"/>
                </a:lnTo>
                <a:lnTo>
                  <a:pt x="7695587" y="188569"/>
                </a:lnTo>
                <a:lnTo>
                  <a:pt x="7695587" y="200847"/>
                </a:lnTo>
                <a:lnTo>
                  <a:pt x="7694796" y="204872"/>
                </a:lnTo>
                <a:lnTo>
                  <a:pt x="7693214" y="207554"/>
                </a:lnTo>
                <a:lnTo>
                  <a:pt x="7691631" y="210235"/>
                </a:lnTo>
                <a:lnTo>
                  <a:pt x="7689054" y="212763"/>
                </a:lnTo>
                <a:lnTo>
                  <a:pt x="7685483" y="215136"/>
                </a:lnTo>
                <a:lnTo>
                  <a:pt x="7682929" y="216786"/>
                </a:lnTo>
                <a:lnTo>
                  <a:pt x="7679049" y="218152"/>
                </a:lnTo>
                <a:lnTo>
                  <a:pt x="7673842" y="219236"/>
                </a:lnTo>
                <a:lnTo>
                  <a:pt x="7668635" y="220318"/>
                </a:lnTo>
                <a:lnTo>
                  <a:pt x="7663736" y="220860"/>
                </a:lnTo>
                <a:lnTo>
                  <a:pt x="7652816" y="220860"/>
                </a:lnTo>
                <a:lnTo>
                  <a:pt x="7646716" y="219977"/>
                </a:lnTo>
                <a:lnTo>
                  <a:pt x="7640846" y="218215"/>
                </a:lnTo>
                <a:lnTo>
                  <a:pt x="7634975" y="216452"/>
                </a:lnTo>
                <a:lnTo>
                  <a:pt x="7629590" y="214429"/>
                </a:lnTo>
                <a:lnTo>
                  <a:pt x="7624691" y="212148"/>
                </a:lnTo>
                <a:lnTo>
                  <a:pt x="7619176" y="209556"/>
                </a:lnTo>
                <a:lnTo>
                  <a:pt x="7614762" y="207065"/>
                </a:lnTo>
                <a:lnTo>
                  <a:pt x="7611445" y="204679"/>
                </a:lnTo>
                <a:lnTo>
                  <a:pt x="7608126" y="202293"/>
                </a:lnTo>
                <a:lnTo>
                  <a:pt x="7605243" y="200115"/>
                </a:lnTo>
                <a:lnTo>
                  <a:pt x="7601262" y="198142"/>
                </a:lnTo>
                <a:lnTo>
                  <a:pt x="7601262" y="230666"/>
                </a:lnTo>
                <a:lnTo>
                  <a:pt x="7602255" y="231186"/>
                </a:lnTo>
                <a:close/>
              </a:path>
              <a:path w="7872025" h="246100">
                <a:moveTo>
                  <a:pt x="7461465" y="231186"/>
                </a:moveTo>
                <a:lnTo>
                  <a:pt x="7472227" y="235997"/>
                </a:lnTo>
                <a:lnTo>
                  <a:pt x="7485316" y="240530"/>
                </a:lnTo>
                <a:lnTo>
                  <a:pt x="7492017" y="242340"/>
                </a:lnTo>
                <a:lnTo>
                  <a:pt x="7504441" y="244451"/>
                </a:lnTo>
                <a:lnTo>
                  <a:pt x="7517542" y="245154"/>
                </a:lnTo>
                <a:lnTo>
                  <a:pt x="7522229" y="245079"/>
                </a:lnTo>
                <a:lnTo>
                  <a:pt x="7535565" y="243862"/>
                </a:lnTo>
                <a:lnTo>
                  <a:pt x="7546694" y="241153"/>
                </a:lnTo>
                <a:lnTo>
                  <a:pt x="7554436" y="238486"/>
                </a:lnTo>
                <a:lnTo>
                  <a:pt x="7561384" y="234589"/>
                </a:lnTo>
                <a:lnTo>
                  <a:pt x="7570317" y="156623"/>
                </a:lnTo>
                <a:lnTo>
                  <a:pt x="7559789" y="150094"/>
                </a:lnTo>
                <a:lnTo>
                  <a:pt x="7546422" y="145456"/>
                </a:lnTo>
                <a:lnTo>
                  <a:pt x="7540570" y="144020"/>
                </a:lnTo>
                <a:lnTo>
                  <a:pt x="7535000" y="142763"/>
                </a:lnTo>
                <a:lnTo>
                  <a:pt x="7529713" y="141686"/>
                </a:lnTo>
                <a:lnTo>
                  <a:pt x="7524426" y="140608"/>
                </a:lnTo>
                <a:lnTo>
                  <a:pt x="7519626" y="139504"/>
                </a:lnTo>
                <a:lnTo>
                  <a:pt x="7515315" y="138377"/>
                </a:lnTo>
                <a:lnTo>
                  <a:pt x="7506830" y="136113"/>
                </a:lnTo>
                <a:lnTo>
                  <a:pt x="7500669" y="133206"/>
                </a:lnTo>
                <a:lnTo>
                  <a:pt x="7496830" y="129656"/>
                </a:lnTo>
                <a:lnTo>
                  <a:pt x="7492992" y="126107"/>
                </a:lnTo>
                <a:lnTo>
                  <a:pt x="7491073" y="120730"/>
                </a:lnTo>
                <a:lnTo>
                  <a:pt x="7491073" y="105394"/>
                </a:lnTo>
                <a:lnTo>
                  <a:pt x="7494343" y="99322"/>
                </a:lnTo>
                <a:lnTo>
                  <a:pt x="7500884" y="95309"/>
                </a:lnTo>
                <a:lnTo>
                  <a:pt x="7507425" y="91296"/>
                </a:lnTo>
                <a:lnTo>
                  <a:pt x="7515447" y="89291"/>
                </a:lnTo>
                <a:lnTo>
                  <a:pt x="7527379" y="89331"/>
                </a:lnTo>
                <a:lnTo>
                  <a:pt x="7539898" y="90819"/>
                </a:lnTo>
                <a:lnTo>
                  <a:pt x="7552320" y="94454"/>
                </a:lnTo>
                <a:lnTo>
                  <a:pt x="7555116" y="95570"/>
                </a:lnTo>
                <a:lnTo>
                  <a:pt x="7566528" y="101300"/>
                </a:lnTo>
                <a:lnTo>
                  <a:pt x="7576925" y="108536"/>
                </a:lnTo>
                <a:lnTo>
                  <a:pt x="7578458" y="108536"/>
                </a:lnTo>
                <a:lnTo>
                  <a:pt x="7578458" y="77503"/>
                </a:lnTo>
                <a:lnTo>
                  <a:pt x="7578052" y="77282"/>
                </a:lnTo>
                <a:lnTo>
                  <a:pt x="7567194" y="72471"/>
                </a:lnTo>
                <a:lnTo>
                  <a:pt x="7554122" y="68548"/>
                </a:lnTo>
                <a:lnTo>
                  <a:pt x="7537892" y="65676"/>
                </a:lnTo>
                <a:lnTo>
                  <a:pt x="7525326" y="64996"/>
                </a:lnTo>
                <a:lnTo>
                  <a:pt x="7513030" y="65709"/>
                </a:lnTo>
                <a:lnTo>
                  <a:pt x="7500016" y="68373"/>
                </a:lnTo>
                <a:lnTo>
                  <a:pt x="7488560" y="73010"/>
                </a:lnTo>
                <a:lnTo>
                  <a:pt x="7478661" y="79620"/>
                </a:lnTo>
                <a:lnTo>
                  <a:pt x="7475731" y="82237"/>
                </a:lnTo>
                <a:lnTo>
                  <a:pt x="7467604" y="92392"/>
                </a:lnTo>
                <a:lnTo>
                  <a:pt x="7462729" y="104143"/>
                </a:lnTo>
                <a:lnTo>
                  <a:pt x="7461103" y="117490"/>
                </a:lnTo>
                <a:lnTo>
                  <a:pt x="7461330" y="122759"/>
                </a:lnTo>
                <a:lnTo>
                  <a:pt x="7464103" y="135440"/>
                </a:lnTo>
                <a:lnTo>
                  <a:pt x="7470031" y="146354"/>
                </a:lnTo>
                <a:lnTo>
                  <a:pt x="7475046" y="151818"/>
                </a:lnTo>
                <a:lnTo>
                  <a:pt x="7485320" y="158787"/>
                </a:lnTo>
                <a:lnTo>
                  <a:pt x="7498669" y="163978"/>
                </a:lnTo>
                <a:lnTo>
                  <a:pt x="7503705" y="165378"/>
                </a:lnTo>
                <a:lnTo>
                  <a:pt x="7509207" y="166679"/>
                </a:lnTo>
                <a:lnTo>
                  <a:pt x="7515171" y="167881"/>
                </a:lnTo>
                <a:lnTo>
                  <a:pt x="7521135" y="169081"/>
                </a:lnTo>
                <a:lnTo>
                  <a:pt x="7525967" y="170133"/>
                </a:lnTo>
                <a:lnTo>
                  <a:pt x="7529668" y="171033"/>
                </a:lnTo>
                <a:lnTo>
                  <a:pt x="7539053" y="173405"/>
                </a:lnTo>
                <a:lnTo>
                  <a:pt x="7545588" y="176345"/>
                </a:lnTo>
                <a:lnTo>
                  <a:pt x="7549271" y="179852"/>
                </a:lnTo>
                <a:lnTo>
                  <a:pt x="7552955" y="183360"/>
                </a:lnTo>
                <a:lnTo>
                  <a:pt x="7554798" y="188569"/>
                </a:lnTo>
                <a:lnTo>
                  <a:pt x="7554798" y="200847"/>
                </a:lnTo>
                <a:lnTo>
                  <a:pt x="7554005" y="204872"/>
                </a:lnTo>
                <a:lnTo>
                  <a:pt x="7552424" y="207554"/>
                </a:lnTo>
                <a:lnTo>
                  <a:pt x="7550840" y="210235"/>
                </a:lnTo>
                <a:lnTo>
                  <a:pt x="7548265" y="212763"/>
                </a:lnTo>
                <a:lnTo>
                  <a:pt x="7544693" y="215136"/>
                </a:lnTo>
                <a:lnTo>
                  <a:pt x="7542139" y="216786"/>
                </a:lnTo>
                <a:lnTo>
                  <a:pt x="7538258" y="218152"/>
                </a:lnTo>
                <a:lnTo>
                  <a:pt x="7533051" y="219236"/>
                </a:lnTo>
                <a:lnTo>
                  <a:pt x="7527846" y="220318"/>
                </a:lnTo>
                <a:lnTo>
                  <a:pt x="7522946" y="220860"/>
                </a:lnTo>
                <a:lnTo>
                  <a:pt x="7512027" y="220860"/>
                </a:lnTo>
                <a:lnTo>
                  <a:pt x="7505927" y="219977"/>
                </a:lnTo>
                <a:lnTo>
                  <a:pt x="7500057" y="218215"/>
                </a:lnTo>
                <a:lnTo>
                  <a:pt x="7494186" y="216452"/>
                </a:lnTo>
                <a:lnTo>
                  <a:pt x="7488801" y="214429"/>
                </a:lnTo>
                <a:lnTo>
                  <a:pt x="7483901" y="212148"/>
                </a:lnTo>
                <a:lnTo>
                  <a:pt x="7478387" y="209556"/>
                </a:lnTo>
                <a:lnTo>
                  <a:pt x="7473971" y="207065"/>
                </a:lnTo>
                <a:lnTo>
                  <a:pt x="7470654" y="204679"/>
                </a:lnTo>
                <a:lnTo>
                  <a:pt x="7467335" y="202293"/>
                </a:lnTo>
                <a:lnTo>
                  <a:pt x="7464454" y="200115"/>
                </a:lnTo>
                <a:lnTo>
                  <a:pt x="7460472" y="198142"/>
                </a:lnTo>
                <a:lnTo>
                  <a:pt x="7460472" y="230666"/>
                </a:lnTo>
                <a:lnTo>
                  <a:pt x="7461465" y="231186"/>
                </a:lnTo>
                <a:close/>
              </a:path>
              <a:path w="7872025" h="246100">
                <a:moveTo>
                  <a:pt x="7004795" y="157338"/>
                </a:moveTo>
                <a:lnTo>
                  <a:pt x="7005340" y="171001"/>
                </a:lnTo>
                <a:lnTo>
                  <a:pt x="7006886" y="183585"/>
                </a:lnTo>
                <a:lnTo>
                  <a:pt x="7009432" y="195091"/>
                </a:lnTo>
                <a:lnTo>
                  <a:pt x="7011234" y="200951"/>
                </a:lnTo>
                <a:lnTo>
                  <a:pt x="7016254" y="212954"/>
                </a:lnTo>
                <a:lnTo>
                  <a:pt x="7022567" y="223172"/>
                </a:lnTo>
                <a:lnTo>
                  <a:pt x="7032268" y="233428"/>
                </a:lnTo>
                <a:lnTo>
                  <a:pt x="7042896" y="240254"/>
                </a:lnTo>
                <a:lnTo>
                  <a:pt x="7056030" y="244777"/>
                </a:lnTo>
                <a:lnTo>
                  <a:pt x="7068943" y="246100"/>
                </a:lnTo>
                <a:lnTo>
                  <a:pt x="7074818" y="246100"/>
                </a:lnTo>
                <a:lnTo>
                  <a:pt x="7079970" y="245562"/>
                </a:lnTo>
                <a:lnTo>
                  <a:pt x="7084400" y="244483"/>
                </a:lnTo>
                <a:lnTo>
                  <a:pt x="7088831" y="243406"/>
                </a:lnTo>
                <a:lnTo>
                  <a:pt x="7093107" y="241890"/>
                </a:lnTo>
                <a:lnTo>
                  <a:pt x="7097231" y="239938"/>
                </a:lnTo>
                <a:lnTo>
                  <a:pt x="7101660" y="237884"/>
                </a:lnTo>
                <a:lnTo>
                  <a:pt x="7105525" y="235624"/>
                </a:lnTo>
                <a:lnTo>
                  <a:pt x="7108822" y="233158"/>
                </a:lnTo>
                <a:lnTo>
                  <a:pt x="7112120" y="230690"/>
                </a:lnTo>
                <a:lnTo>
                  <a:pt x="7116035" y="227557"/>
                </a:lnTo>
                <a:lnTo>
                  <a:pt x="7120571" y="223758"/>
                </a:lnTo>
                <a:lnTo>
                  <a:pt x="7120571" y="241368"/>
                </a:lnTo>
                <a:lnTo>
                  <a:pt x="7149593" y="241368"/>
                </a:lnTo>
                <a:lnTo>
                  <a:pt x="7149593" y="1577"/>
                </a:lnTo>
                <a:lnTo>
                  <a:pt x="7120571" y="1577"/>
                </a:lnTo>
                <a:lnTo>
                  <a:pt x="7120571" y="76389"/>
                </a:lnTo>
                <a:lnTo>
                  <a:pt x="7113459" y="72382"/>
                </a:lnTo>
                <a:lnTo>
                  <a:pt x="7106709" y="69429"/>
                </a:lnTo>
                <a:lnTo>
                  <a:pt x="7100320" y="67529"/>
                </a:lnTo>
                <a:lnTo>
                  <a:pt x="7093932" y="65631"/>
                </a:lnTo>
                <a:lnTo>
                  <a:pt x="7086411" y="64681"/>
                </a:lnTo>
                <a:lnTo>
                  <a:pt x="7077755" y="64681"/>
                </a:lnTo>
                <a:lnTo>
                  <a:pt x="7082537" y="91499"/>
                </a:lnTo>
                <a:lnTo>
                  <a:pt x="7089237" y="91499"/>
                </a:lnTo>
                <a:lnTo>
                  <a:pt x="7095447" y="92143"/>
                </a:lnTo>
                <a:lnTo>
                  <a:pt x="7101166" y="93431"/>
                </a:lnTo>
                <a:lnTo>
                  <a:pt x="7106885" y="94720"/>
                </a:lnTo>
                <a:lnTo>
                  <a:pt x="7113354" y="97049"/>
                </a:lnTo>
                <a:lnTo>
                  <a:pt x="7120571" y="100422"/>
                </a:lnTo>
                <a:lnTo>
                  <a:pt x="7120571" y="199420"/>
                </a:lnTo>
                <a:lnTo>
                  <a:pt x="7109797" y="207490"/>
                </a:lnTo>
                <a:lnTo>
                  <a:pt x="7098771" y="213455"/>
                </a:lnTo>
                <a:lnTo>
                  <a:pt x="7091041" y="216919"/>
                </a:lnTo>
                <a:lnTo>
                  <a:pt x="7083362" y="218650"/>
                </a:lnTo>
                <a:lnTo>
                  <a:pt x="7075735" y="218650"/>
                </a:lnTo>
                <a:lnTo>
                  <a:pt x="7064744" y="217423"/>
                </a:lnTo>
                <a:lnTo>
                  <a:pt x="7053087" y="212113"/>
                </a:lnTo>
                <a:lnTo>
                  <a:pt x="7044503" y="202604"/>
                </a:lnTo>
                <a:lnTo>
                  <a:pt x="7041078" y="195814"/>
                </a:lnTo>
                <a:lnTo>
                  <a:pt x="7037570" y="184691"/>
                </a:lnTo>
                <a:lnTo>
                  <a:pt x="7035465" y="171520"/>
                </a:lnTo>
                <a:lnTo>
                  <a:pt x="7034763" y="156302"/>
                </a:lnTo>
                <a:lnTo>
                  <a:pt x="7035462" y="142341"/>
                </a:lnTo>
                <a:lnTo>
                  <a:pt x="7037805" y="129018"/>
                </a:lnTo>
                <a:lnTo>
                  <a:pt x="7041798" y="117624"/>
                </a:lnTo>
                <a:lnTo>
                  <a:pt x="7047441" y="108159"/>
                </a:lnTo>
                <a:lnTo>
                  <a:pt x="7049696" y="71067"/>
                </a:lnTo>
                <a:lnTo>
                  <a:pt x="7046583" y="72648"/>
                </a:lnTo>
                <a:lnTo>
                  <a:pt x="7035974" y="79725"/>
                </a:lnTo>
                <a:lnTo>
                  <a:pt x="7026895" y="88684"/>
                </a:lnTo>
                <a:lnTo>
                  <a:pt x="7022319" y="94642"/>
                </a:lnTo>
                <a:lnTo>
                  <a:pt x="7015833" y="105466"/>
                </a:lnTo>
                <a:lnTo>
                  <a:pt x="7010667" y="117535"/>
                </a:lnTo>
                <a:lnTo>
                  <a:pt x="7007210" y="130181"/>
                </a:lnTo>
                <a:lnTo>
                  <a:pt x="7005398" y="142814"/>
                </a:lnTo>
                <a:lnTo>
                  <a:pt x="7004794" y="156697"/>
                </a:lnTo>
                <a:lnTo>
                  <a:pt x="7004795" y="157338"/>
                </a:lnTo>
                <a:close/>
              </a:path>
              <a:path w="7872025" h="246100">
                <a:moveTo>
                  <a:pt x="6830425" y="157338"/>
                </a:moveTo>
                <a:lnTo>
                  <a:pt x="6830970" y="171001"/>
                </a:lnTo>
                <a:lnTo>
                  <a:pt x="6832516" y="183585"/>
                </a:lnTo>
                <a:lnTo>
                  <a:pt x="6835062" y="195091"/>
                </a:lnTo>
                <a:lnTo>
                  <a:pt x="6836864" y="200951"/>
                </a:lnTo>
                <a:lnTo>
                  <a:pt x="6841883" y="212954"/>
                </a:lnTo>
                <a:lnTo>
                  <a:pt x="6848198" y="223172"/>
                </a:lnTo>
                <a:lnTo>
                  <a:pt x="6857898" y="233428"/>
                </a:lnTo>
                <a:lnTo>
                  <a:pt x="6868526" y="240254"/>
                </a:lnTo>
                <a:lnTo>
                  <a:pt x="6881658" y="244777"/>
                </a:lnTo>
                <a:lnTo>
                  <a:pt x="6894572" y="246100"/>
                </a:lnTo>
                <a:lnTo>
                  <a:pt x="6900448" y="246100"/>
                </a:lnTo>
                <a:lnTo>
                  <a:pt x="6905602" y="245562"/>
                </a:lnTo>
                <a:lnTo>
                  <a:pt x="6910030" y="244483"/>
                </a:lnTo>
                <a:lnTo>
                  <a:pt x="6914460" y="243406"/>
                </a:lnTo>
                <a:lnTo>
                  <a:pt x="6918737" y="241890"/>
                </a:lnTo>
                <a:lnTo>
                  <a:pt x="6922861" y="239938"/>
                </a:lnTo>
                <a:lnTo>
                  <a:pt x="6927291" y="237884"/>
                </a:lnTo>
                <a:lnTo>
                  <a:pt x="6931154" y="235624"/>
                </a:lnTo>
                <a:lnTo>
                  <a:pt x="6934451" y="233158"/>
                </a:lnTo>
                <a:lnTo>
                  <a:pt x="6937749" y="230690"/>
                </a:lnTo>
                <a:lnTo>
                  <a:pt x="6941666" y="227557"/>
                </a:lnTo>
                <a:lnTo>
                  <a:pt x="6946200" y="223758"/>
                </a:lnTo>
                <a:lnTo>
                  <a:pt x="6946200" y="241368"/>
                </a:lnTo>
                <a:lnTo>
                  <a:pt x="6975223" y="241368"/>
                </a:lnTo>
                <a:lnTo>
                  <a:pt x="6975223" y="1577"/>
                </a:lnTo>
                <a:lnTo>
                  <a:pt x="6946200" y="1577"/>
                </a:lnTo>
                <a:lnTo>
                  <a:pt x="6946200" y="76389"/>
                </a:lnTo>
                <a:lnTo>
                  <a:pt x="6939089" y="72382"/>
                </a:lnTo>
                <a:lnTo>
                  <a:pt x="6932339" y="69429"/>
                </a:lnTo>
                <a:lnTo>
                  <a:pt x="6925951" y="67529"/>
                </a:lnTo>
                <a:lnTo>
                  <a:pt x="6919563" y="65631"/>
                </a:lnTo>
                <a:lnTo>
                  <a:pt x="6912040" y="64681"/>
                </a:lnTo>
                <a:lnTo>
                  <a:pt x="6903385" y="64681"/>
                </a:lnTo>
                <a:lnTo>
                  <a:pt x="6908167" y="91499"/>
                </a:lnTo>
                <a:lnTo>
                  <a:pt x="6914867" y="91499"/>
                </a:lnTo>
                <a:lnTo>
                  <a:pt x="6921076" y="92143"/>
                </a:lnTo>
                <a:lnTo>
                  <a:pt x="6926795" y="93431"/>
                </a:lnTo>
                <a:lnTo>
                  <a:pt x="6932515" y="94720"/>
                </a:lnTo>
                <a:lnTo>
                  <a:pt x="6938983" y="97049"/>
                </a:lnTo>
                <a:lnTo>
                  <a:pt x="6946200" y="100422"/>
                </a:lnTo>
                <a:lnTo>
                  <a:pt x="6946200" y="199420"/>
                </a:lnTo>
                <a:lnTo>
                  <a:pt x="6935428" y="207490"/>
                </a:lnTo>
                <a:lnTo>
                  <a:pt x="6924401" y="213455"/>
                </a:lnTo>
                <a:lnTo>
                  <a:pt x="6916670" y="216919"/>
                </a:lnTo>
                <a:lnTo>
                  <a:pt x="6908991" y="218650"/>
                </a:lnTo>
                <a:lnTo>
                  <a:pt x="6901364" y="218650"/>
                </a:lnTo>
                <a:lnTo>
                  <a:pt x="6890374" y="217423"/>
                </a:lnTo>
                <a:lnTo>
                  <a:pt x="6878716" y="212113"/>
                </a:lnTo>
                <a:lnTo>
                  <a:pt x="6870133" y="202604"/>
                </a:lnTo>
                <a:lnTo>
                  <a:pt x="6866708" y="195814"/>
                </a:lnTo>
                <a:lnTo>
                  <a:pt x="6863200" y="184691"/>
                </a:lnTo>
                <a:lnTo>
                  <a:pt x="6861095" y="171520"/>
                </a:lnTo>
                <a:lnTo>
                  <a:pt x="6860393" y="156302"/>
                </a:lnTo>
                <a:lnTo>
                  <a:pt x="6861092" y="142341"/>
                </a:lnTo>
                <a:lnTo>
                  <a:pt x="6863434" y="129018"/>
                </a:lnTo>
                <a:lnTo>
                  <a:pt x="6867427" y="117624"/>
                </a:lnTo>
                <a:lnTo>
                  <a:pt x="6873070" y="108159"/>
                </a:lnTo>
                <a:lnTo>
                  <a:pt x="6875326" y="71067"/>
                </a:lnTo>
                <a:lnTo>
                  <a:pt x="6872214" y="72648"/>
                </a:lnTo>
                <a:lnTo>
                  <a:pt x="6861604" y="79725"/>
                </a:lnTo>
                <a:lnTo>
                  <a:pt x="6852526" y="88684"/>
                </a:lnTo>
                <a:lnTo>
                  <a:pt x="6847949" y="94642"/>
                </a:lnTo>
                <a:lnTo>
                  <a:pt x="6841463" y="105466"/>
                </a:lnTo>
                <a:lnTo>
                  <a:pt x="6836296" y="117535"/>
                </a:lnTo>
                <a:lnTo>
                  <a:pt x="6832840" y="130181"/>
                </a:lnTo>
                <a:lnTo>
                  <a:pt x="6831028" y="142814"/>
                </a:lnTo>
                <a:lnTo>
                  <a:pt x="6830424" y="156697"/>
                </a:lnTo>
                <a:lnTo>
                  <a:pt x="6830425" y="157338"/>
                </a:lnTo>
                <a:close/>
              </a:path>
              <a:path w="7872025" h="246100">
                <a:moveTo>
                  <a:pt x="3516470" y="157338"/>
                </a:moveTo>
                <a:lnTo>
                  <a:pt x="3517016" y="171001"/>
                </a:lnTo>
                <a:lnTo>
                  <a:pt x="3518561" y="183585"/>
                </a:lnTo>
                <a:lnTo>
                  <a:pt x="3521107" y="195091"/>
                </a:lnTo>
                <a:lnTo>
                  <a:pt x="3522910" y="200952"/>
                </a:lnTo>
                <a:lnTo>
                  <a:pt x="3527929" y="212954"/>
                </a:lnTo>
                <a:lnTo>
                  <a:pt x="3534244" y="223172"/>
                </a:lnTo>
                <a:lnTo>
                  <a:pt x="3543944" y="233428"/>
                </a:lnTo>
                <a:lnTo>
                  <a:pt x="3554572" y="240254"/>
                </a:lnTo>
                <a:lnTo>
                  <a:pt x="3567705" y="244777"/>
                </a:lnTo>
                <a:lnTo>
                  <a:pt x="3580617" y="246100"/>
                </a:lnTo>
                <a:lnTo>
                  <a:pt x="3586493" y="246100"/>
                </a:lnTo>
                <a:lnTo>
                  <a:pt x="3591646" y="245562"/>
                </a:lnTo>
                <a:lnTo>
                  <a:pt x="3596075" y="244483"/>
                </a:lnTo>
                <a:lnTo>
                  <a:pt x="3600505" y="243406"/>
                </a:lnTo>
                <a:lnTo>
                  <a:pt x="3604783" y="241890"/>
                </a:lnTo>
                <a:lnTo>
                  <a:pt x="3608906" y="239938"/>
                </a:lnTo>
                <a:lnTo>
                  <a:pt x="3613336" y="237884"/>
                </a:lnTo>
                <a:lnTo>
                  <a:pt x="3617199" y="235624"/>
                </a:lnTo>
                <a:lnTo>
                  <a:pt x="3620498" y="233158"/>
                </a:lnTo>
                <a:lnTo>
                  <a:pt x="3623795" y="230690"/>
                </a:lnTo>
                <a:lnTo>
                  <a:pt x="3627711" y="227557"/>
                </a:lnTo>
                <a:lnTo>
                  <a:pt x="3632246" y="223758"/>
                </a:lnTo>
                <a:lnTo>
                  <a:pt x="3632246" y="241368"/>
                </a:lnTo>
                <a:lnTo>
                  <a:pt x="3661268" y="241368"/>
                </a:lnTo>
                <a:lnTo>
                  <a:pt x="3661268" y="1577"/>
                </a:lnTo>
                <a:lnTo>
                  <a:pt x="3632246" y="1577"/>
                </a:lnTo>
                <a:lnTo>
                  <a:pt x="3632246" y="76389"/>
                </a:lnTo>
                <a:lnTo>
                  <a:pt x="3625136" y="72382"/>
                </a:lnTo>
                <a:lnTo>
                  <a:pt x="3618386" y="69429"/>
                </a:lnTo>
                <a:lnTo>
                  <a:pt x="3611997" y="67529"/>
                </a:lnTo>
                <a:lnTo>
                  <a:pt x="3605609" y="65631"/>
                </a:lnTo>
                <a:lnTo>
                  <a:pt x="3598087" y="64681"/>
                </a:lnTo>
                <a:lnTo>
                  <a:pt x="3589431" y="64681"/>
                </a:lnTo>
                <a:lnTo>
                  <a:pt x="3594212" y="91499"/>
                </a:lnTo>
                <a:lnTo>
                  <a:pt x="3600913" y="91499"/>
                </a:lnTo>
                <a:lnTo>
                  <a:pt x="3607123" y="92143"/>
                </a:lnTo>
                <a:lnTo>
                  <a:pt x="3612842" y="93431"/>
                </a:lnTo>
                <a:lnTo>
                  <a:pt x="3618562" y="94720"/>
                </a:lnTo>
                <a:lnTo>
                  <a:pt x="3625030" y="97049"/>
                </a:lnTo>
                <a:lnTo>
                  <a:pt x="3632246" y="100422"/>
                </a:lnTo>
                <a:lnTo>
                  <a:pt x="3632246" y="199420"/>
                </a:lnTo>
                <a:lnTo>
                  <a:pt x="3621473" y="207490"/>
                </a:lnTo>
                <a:lnTo>
                  <a:pt x="3610447" y="213455"/>
                </a:lnTo>
                <a:lnTo>
                  <a:pt x="3602716" y="216919"/>
                </a:lnTo>
                <a:lnTo>
                  <a:pt x="3595037" y="218650"/>
                </a:lnTo>
                <a:lnTo>
                  <a:pt x="3587410" y="218650"/>
                </a:lnTo>
                <a:lnTo>
                  <a:pt x="3576419" y="217423"/>
                </a:lnTo>
                <a:lnTo>
                  <a:pt x="3564762" y="212113"/>
                </a:lnTo>
                <a:lnTo>
                  <a:pt x="3556178" y="202604"/>
                </a:lnTo>
                <a:lnTo>
                  <a:pt x="3552754" y="195814"/>
                </a:lnTo>
                <a:lnTo>
                  <a:pt x="3549245" y="184691"/>
                </a:lnTo>
                <a:lnTo>
                  <a:pt x="3547140" y="171520"/>
                </a:lnTo>
                <a:lnTo>
                  <a:pt x="3546439" y="156302"/>
                </a:lnTo>
                <a:lnTo>
                  <a:pt x="3547137" y="142341"/>
                </a:lnTo>
                <a:lnTo>
                  <a:pt x="3549480" y="129018"/>
                </a:lnTo>
                <a:lnTo>
                  <a:pt x="3553473" y="117624"/>
                </a:lnTo>
                <a:lnTo>
                  <a:pt x="3559116" y="108159"/>
                </a:lnTo>
                <a:lnTo>
                  <a:pt x="3561371" y="71067"/>
                </a:lnTo>
                <a:lnTo>
                  <a:pt x="3558259" y="72648"/>
                </a:lnTo>
                <a:lnTo>
                  <a:pt x="3547649" y="79725"/>
                </a:lnTo>
                <a:lnTo>
                  <a:pt x="3538571" y="88684"/>
                </a:lnTo>
                <a:lnTo>
                  <a:pt x="3533994" y="94642"/>
                </a:lnTo>
                <a:lnTo>
                  <a:pt x="3527508" y="105466"/>
                </a:lnTo>
                <a:lnTo>
                  <a:pt x="3522342" y="117535"/>
                </a:lnTo>
                <a:lnTo>
                  <a:pt x="3518885" y="130181"/>
                </a:lnTo>
                <a:lnTo>
                  <a:pt x="3517073" y="142814"/>
                </a:lnTo>
                <a:lnTo>
                  <a:pt x="3516469" y="156697"/>
                </a:lnTo>
                <a:lnTo>
                  <a:pt x="3516470" y="157338"/>
                </a:lnTo>
                <a:close/>
              </a:path>
              <a:path w="7872025" h="246100">
                <a:moveTo>
                  <a:pt x="1883215" y="157338"/>
                </a:moveTo>
                <a:lnTo>
                  <a:pt x="1883760" y="171001"/>
                </a:lnTo>
                <a:lnTo>
                  <a:pt x="1885306" y="183585"/>
                </a:lnTo>
                <a:lnTo>
                  <a:pt x="1887852" y="195091"/>
                </a:lnTo>
                <a:lnTo>
                  <a:pt x="1889654" y="200952"/>
                </a:lnTo>
                <a:lnTo>
                  <a:pt x="1894674" y="212954"/>
                </a:lnTo>
                <a:lnTo>
                  <a:pt x="1900989" y="223172"/>
                </a:lnTo>
                <a:lnTo>
                  <a:pt x="1910689" y="233428"/>
                </a:lnTo>
                <a:lnTo>
                  <a:pt x="1921316" y="240254"/>
                </a:lnTo>
                <a:lnTo>
                  <a:pt x="1934450" y="244777"/>
                </a:lnTo>
                <a:lnTo>
                  <a:pt x="1947363" y="246100"/>
                </a:lnTo>
                <a:lnTo>
                  <a:pt x="1953238" y="246100"/>
                </a:lnTo>
                <a:lnTo>
                  <a:pt x="1958390" y="245562"/>
                </a:lnTo>
                <a:lnTo>
                  <a:pt x="1962820" y="244483"/>
                </a:lnTo>
                <a:lnTo>
                  <a:pt x="1967250" y="243406"/>
                </a:lnTo>
                <a:lnTo>
                  <a:pt x="1971527" y="241890"/>
                </a:lnTo>
                <a:lnTo>
                  <a:pt x="1975651" y="239938"/>
                </a:lnTo>
                <a:lnTo>
                  <a:pt x="1980081" y="237884"/>
                </a:lnTo>
                <a:lnTo>
                  <a:pt x="1983944" y="235624"/>
                </a:lnTo>
                <a:lnTo>
                  <a:pt x="1987242" y="233158"/>
                </a:lnTo>
                <a:lnTo>
                  <a:pt x="1990540" y="230690"/>
                </a:lnTo>
                <a:lnTo>
                  <a:pt x="1994456" y="227557"/>
                </a:lnTo>
                <a:lnTo>
                  <a:pt x="1998991" y="223758"/>
                </a:lnTo>
                <a:lnTo>
                  <a:pt x="1998991" y="241368"/>
                </a:lnTo>
                <a:lnTo>
                  <a:pt x="2028014" y="241368"/>
                </a:lnTo>
                <a:lnTo>
                  <a:pt x="2028014" y="1577"/>
                </a:lnTo>
                <a:lnTo>
                  <a:pt x="1998991" y="1577"/>
                </a:lnTo>
                <a:lnTo>
                  <a:pt x="1998991" y="76389"/>
                </a:lnTo>
                <a:lnTo>
                  <a:pt x="1991880" y="72382"/>
                </a:lnTo>
                <a:lnTo>
                  <a:pt x="1985130" y="69429"/>
                </a:lnTo>
                <a:lnTo>
                  <a:pt x="1978742" y="67529"/>
                </a:lnTo>
                <a:lnTo>
                  <a:pt x="1972354" y="65631"/>
                </a:lnTo>
                <a:lnTo>
                  <a:pt x="1964832" y="64681"/>
                </a:lnTo>
                <a:lnTo>
                  <a:pt x="1956175" y="64681"/>
                </a:lnTo>
                <a:lnTo>
                  <a:pt x="1960957" y="91499"/>
                </a:lnTo>
                <a:lnTo>
                  <a:pt x="1967657" y="91499"/>
                </a:lnTo>
                <a:lnTo>
                  <a:pt x="1973868" y="92143"/>
                </a:lnTo>
                <a:lnTo>
                  <a:pt x="1979586" y="93431"/>
                </a:lnTo>
                <a:lnTo>
                  <a:pt x="1985307" y="94720"/>
                </a:lnTo>
                <a:lnTo>
                  <a:pt x="1991775" y="97049"/>
                </a:lnTo>
                <a:lnTo>
                  <a:pt x="1998991" y="100422"/>
                </a:lnTo>
                <a:lnTo>
                  <a:pt x="1998991" y="199420"/>
                </a:lnTo>
                <a:lnTo>
                  <a:pt x="1988218" y="207490"/>
                </a:lnTo>
                <a:lnTo>
                  <a:pt x="1977191" y="213455"/>
                </a:lnTo>
                <a:lnTo>
                  <a:pt x="1969461" y="216919"/>
                </a:lnTo>
                <a:lnTo>
                  <a:pt x="1961782" y="218650"/>
                </a:lnTo>
                <a:lnTo>
                  <a:pt x="1954155" y="218650"/>
                </a:lnTo>
                <a:lnTo>
                  <a:pt x="1943164" y="217423"/>
                </a:lnTo>
                <a:lnTo>
                  <a:pt x="1931506" y="212113"/>
                </a:lnTo>
                <a:lnTo>
                  <a:pt x="1922923" y="202604"/>
                </a:lnTo>
                <a:lnTo>
                  <a:pt x="1919498" y="195814"/>
                </a:lnTo>
                <a:lnTo>
                  <a:pt x="1915990" y="184691"/>
                </a:lnTo>
                <a:lnTo>
                  <a:pt x="1913885" y="171520"/>
                </a:lnTo>
                <a:lnTo>
                  <a:pt x="1913183" y="156302"/>
                </a:lnTo>
                <a:lnTo>
                  <a:pt x="1913882" y="142341"/>
                </a:lnTo>
                <a:lnTo>
                  <a:pt x="1916225" y="129018"/>
                </a:lnTo>
                <a:lnTo>
                  <a:pt x="1920218" y="117624"/>
                </a:lnTo>
                <a:lnTo>
                  <a:pt x="1925862" y="108159"/>
                </a:lnTo>
                <a:lnTo>
                  <a:pt x="1928116" y="71067"/>
                </a:lnTo>
                <a:lnTo>
                  <a:pt x="1925005" y="72648"/>
                </a:lnTo>
                <a:lnTo>
                  <a:pt x="1914395" y="79724"/>
                </a:lnTo>
                <a:lnTo>
                  <a:pt x="1905317" y="88684"/>
                </a:lnTo>
                <a:lnTo>
                  <a:pt x="1900739" y="94642"/>
                </a:lnTo>
                <a:lnTo>
                  <a:pt x="1894254" y="105466"/>
                </a:lnTo>
                <a:lnTo>
                  <a:pt x="1889088" y="117535"/>
                </a:lnTo>
                <a:lnTo>
                  <a:pt x="1885631" y="130181"/>
                </a:lnTo>
                <a:lnTo>
                  <a:pt x="1883818" y="142814"/>
                </a:lnTo>
                <a:lnTo>
                  <a:pt x="1883214" y="156697"/>
                </a:lnTo>
                <a:lnTo>
                  <a:pt x="1883215" y="157338"/>
                </a:lnTo>
                <a:close/>
              </a:path>
              <a:path w="7872025" h="246100">
                <a:moveTo>
                  <a:pt x="1239956" y="157338"/>
                </a:moveTo>
                <a:lnTo>
                  <a:pt x="1240501" y="171001"/>
                </a:lnTo>
                <a:lnTo>
                  <a:pt x="1242047" y="183585"/>
                </a:lnTo>
                <a:lnTo>
                  <a:pt x="1244593" y="195091"/>
                </a:lnTo>
                <a:lnTo>
                  <a:pt x="1246395" y="200952"/>
                </a:lnTo>
                <a:lnTo>
                  <a:pt x="1251415" y="212954"/>
                </a:lnTo>
                <a:lnTo>
                  <a:pt x="1257730" y="223172"/>
                </a:lnTo>
                <a:lnTo>
                  <a:pt x="1267429" y="233428"/>
                </a:lnTo>
                <a:lnTo>
                  <a:pt x="1278058" y="240254"/>
                </a:lnTo>
                <a:lnTo>
                  <a:pt x="1291191" y="244777"/>
                </a:lnTo>
                <a:lnTo>
                  <a:pt x="1304104" y="246100"/>
                </a:lnTo>
                <a:lnTo>
                  <a:pt x="1309979" y="246100"/>
                </a:lnTo>
                <a:lnTo>
                  <a:pt x="1315131" y="245562"/>
                </a:lnTo>
                <a:lnTo>
                  <a:pt x="1319561" y="244483"/>
                </a:lnTo>
                <a:lnTo>
                  <a:pt x="1323991" y="243406"/>
                </a:lnTo>
                <a:lnTo>
                  <a:pt x="1328268" y="241890"/>
                </a:lnTo>
                <a:lnTo>
                  <a:pt x="1332392" y="239938"/>
                </a:lnTo>
                <a:lnTo>
                  <a:pt x="1336822" y="237884"/>
                </a:lnTo>
                <a:lnTo>
                  <a:pt x="1340685" y="235624"/>
                </a:lnTo>
                <a:lnTo>
                  <a:pt x="1343983" y="233158"/>
                </a:lnTo>
                <a:lnTo>
                  <a:pt x="1347280" y="230690"/>
                </a:lnTo>
                <a:lnTo>
                  <a:pt x="1351197" y="227557"/>
                </a:lnTo>
                <a:lnTo>
                  <a:pt x="1355732" y="223758"/>
                </a:lnTo>
                <a:lnTo>
                  <a:pt x="1355732" y="241368"/>
                </a:lnTo>
                <a:lnTo>
                  <a:pt x="1384755" y="241368"/>
                </a:lnTo>
                <a:lnTo>
                  <a:pt x="1384755" y="1577"/>
                </a:lnTo>
                <a:lnTo>
                  <a:pt x="1355732" y="1577"/>
                </a:lnTo>
                <a:lnTo>
                  <a:pt x="1355732" y="76389"/>
                </a:lnTo>
                <a:lnTo>
                  <a:pt x="1348621" y="72382"/>
                </a:lnTo>
                <a:lnTo>
                  <a:pt x="1341871" y="69429"/>
                </a:lnTo>
                <a:lnTo>
                  <a:pt x="1335483" y="67529"/>
                </a:lnTo>
                <a:lnTo>
                  <a:pt x="1329094" y="65631"/>
                </a:lnTo>
                <a:lnTo>
                  <a:pt x="1321573" y="64681"/>
                </a:lnTo>
                <a:lnTo>
                  <a:pt x="1312916" y="64681"/>
                </a:lnTo>
                <a:lnTo>
                  <a:pt x="1317698" y="91499"/>
                </a:lnTo>
                <a:lnTo>
                  <a:pt x="1324399" y="91499"/>
                </a:lnTo>
                <a:lnTo>
                  <a:pt x="1330609" y="92143"/>
                </a:lnTo>
                <a:lnTo>
                  <a:pt x="1336328" y="93431"/>
                </a:lnTo>
                <a:lnTo>
                  <a:pt x="1342048" y="94720"/>
                </a:lnTo>
                <a:lnTo>
                  <a:pt x="1348516" y="97049"/>
                </a:lnTo>
                <a:lnTo>
                  <a:pt x="1355732" y="100422"/>
                </a:lnTo>
                <a:lnTo>
                  <a:pt x="1355732" y="199420"/>
                </a:lnTo>
                <a:lnTo>
                  <a:pt x="1344959" y="207490"/>
                </a:lnTo>
                <a:lnTo>
                  <a:pt x="1333932" y="213455"/>
                </a:lnTo>
                <a:lnTo>
                  <a:pt x="1326202" y="216919"/>
                </a:lnTo>
                <a:lnTo>
                  <a:pt x="1318524" y="218650"/>
                </a:lnTo>
                <a:lnTo>
                  <a:pt x="1310896" y="218650"/>
                </a:lnTo>
                <a:lnTo>
                  <a:pt x="1299906" y="217423"/>
                </a:lnTo>
                <a:lnTo>
                  <a:pt x="1288248" y="212113"/>
                </a:lnTo>
                <a:lnTo>
                  <a:pt x="1279664" y="202604"/>
                </a:lnTo>
                <a:lnTo>
                  <a:pt x="1276240" y="195814"/>
                </a:lnTo>
                <a:lnTo>
                  <a:pt x="1272732" y="184691"/>
                </a:lnTo>
                <a:lnTo>
                  <a:pt x="1270626" y="171520"/>
                </a:lnTo>
                <a:lnTo>
                  <a:pt x="1269924" y="156302"/>
                </a:lnTo>
                <a:lnTo>
                  <a:pt x="1270623" y="142341"/>
                </a:lnTo>
                <a:lnTo>
                  <a:pt x="1272966" y="129018"/>
                </a:lnTo>
                <a:lnTo>
                  <a:pt x="1276960" y="117624"/>
                </a:lnTo>
                <a:lnTo>
                  <a:pt x="1282603" y="108159"/>
                </a:lnTo>
                <a:lnTo>
                  <a:pt x="1284857" y="71067"/>
                </a:lnTo>
                <a:lnTo>
                  <a:pt x="1281746" y="72648"/>
                </a:lnTo>
                <a:lnTo>
                  <a:pt x="1271136" y="79724"/>
                </a:lnTo>
                <a:lnTo>
                  <a:pt x="1262058" y="88684"/>
                </a:lnTo>
                <a:lnTo>
                  <a:pt x="1257481" y="94642"/>
                </a:lnTo>
                <a:lnTo>
                  <a:pt x="1250995" y="105466"/>
                </a:lnTo>
                <a:lnTo>
                  <a:pt x="1245829" y="117535"/>
                </a:lnTo>
                <a:lnTo>
                  <a:pt x="1242371" y="130181"/>
                </a:lnTo>
                <a:lnTo>
                  <a:pt x="1240559" y="142814"/>
                </a:lnTo>
                <a:lnTo>
                  <a:pt x="1239955" y="156697"/>
                </a:lnTo>
                <a:lnTo>
                  <a:pt x="1239956" y="157338"/>
                </a:lnTo>
                <a:close/>
              </a:path>
              <a:path w="7872025" h="246100">
                <a:moveTo>
                  <a:pt x="276349" y="11990"/>
                </a:moveTo>
                <a:lnTo>
                  <a:pt x="246429" y="11990"/>
                </a:lnTo>
                <a:lnTo>
                  <a:pt x="200544" y="204301"/>
                </a:lnTo>
                <a:lnTo>
                  <a:pt x="154264" y="11990"/>
                </a:lnTo>
                <a:lnTo>
                  <a:pt x="123318" y="11990"/>
                </a:lnTo>
                <a:lnTo>
                  <a:pt x="77619" y="201943"/>
                </a:lnTo>
                <a:lnTo>
                  <a:pt x="31586" y="11990"/>
                </a:lnTo>
                <a:lnTo>
                  <a:pt x="0" y="11990"/>
                </a:lnTo>
                <a:lnTo>
                  <a:pt x="58657" y="241368"/>
                </a:lnTo>
                <a:lnTo>
                  <a:pt x="92633" y="241368"/>
                </a:lnTo>
                <a:lnTo>
                  <a:pt x="137791" y="50960"/>
                </a:lnTo>
                <a:lnTo>
                  <a:pt x="184415" y="241368"/>
                </a:lnTo>
                <a:lnTo>
                  <a:pt x="218772" y="241368"/>
                </a:lnTo>
                <a:lnTo>
                  <a:pt x="276349" y="11990"/>
                </a:lnTo>
                <a:close/>
              </a:path>
              <a:path w="7872025" h="246100">
                <a:moveTo>
                  <a:pt x="301226" y="1577"/>
                </a:moveTo>
                <a:lnTo>
                  <a:pt x="301226" y="241368"/>
                </a:lnTo>
                <a:lnTo>
                  <a:pt x="330249" y="241368"/>
                </a:lnTo>
                <a:lnTo>
                  <a:pt x="330249" y="112919"/>
                </a:lnTo>
                <a:lnTo>
                  <a:pt x="331522" y="111856"/>
                </a:lnTo>
                <a:lnTo>
                  <a:pt x="341968" y="104113"/>
                </a:lnTo>
                <a:lnTo>
                  <a:pt x="352652" y="97905"/>
                </a:lnTo>
                <a:lnTo>
                  <a:pt x="360298" y="94054"/>
                </a:lnTo>
                <a:lnTo>
                  <a:pt x="367714" y="92130"/>
                </a:lnTo>
                <a:lnTo>
                  <a:pt x="382186" y="92130"/>
                </a:lnTo>
                <a:lnTo>
                  <a:pt x="387935" y="93182"/>
                </a:lnTo>
                <a:lnTo>
                  <a:pt x="392142" y="95288"/>
                </a:lnTo>
                <a:lnTo>
                  <a:pt x="396350" y="97392"/>
                </a:lnTo>
                <a:lnTo>
                  <a:pt x="399635" y="100601"/>
                </a:lnTo>
                <a:lnTo>
                  <a:pt x="401998" y="104913"/>
                </a:lnTo>
                <a:lnTo>
                  <a:pt x="404150" y="109021"/>
                </a:lnTo>
                <a:lnTo>
                  <a:pt x="405612" y="114489"/>
                </a:lnTo>
                <a:lnTo>
                  <a:pt x="406383" y="121318"/>
                </a:lnTo>
                <a:lnTo>
                  <a:pt x="407154" y="128145"/>
                </a:lnTo>
                <a:lnTo>
                  <a:pt x="407539" y="135511"/>
                </a:lnTo>
                <a:lnTo>
                  <a:pt x="407539" y="241368"/>
                </a:lnTo>
                <a:lnTo>
                  <a:pt x="436562" y="241368"/>
                </a:lnTo>
                <a:lnTo>
                  <a:pt x="436562" y="129785"/>
                </a:lnTo>
                <a:lnTo>
                  <a:pt x="435700" y="115135"/>
                </a:lnTo>
                <a:lnTo>
                  <a:pt x="433025" y="101984"/>
                </a:lnTo>
                <a:lnTo>
                  <a:pt x="428535" y="90733"/>
                </a:lnTo>
                <a:lnTo>
                  <a:pt x="422232" y="81380"/>
                </a:lnTo>
                <a:lnTo>
                  <a:pt x="408582" y="70475"/>
                </a:lnTo>
                <a:lnTo>
                  <a:pt x="396493" y="66129"/>
                </a:lnTo>
                <a:lnTo>
                  <a:pt x="382479" y="64681"/>
                </a:lnTo>
                <a:lnTo>
                  <a:pt x="380483" y="64712"/>
                </a:lnTo>
                <a:lnTo>
                  <a:pt x="367856" y="66448"/>
                </a:lnTo>
                <a:lnTo>
                  <a:pt x="355827" y="70838"/>
                </a:lnTo>
                <a:lnTo>
                  <a:pt x="340768" y="80009"/>
                </a:lnTo>
                <a:lnTo>
                  <a:pt x="330249" y="88536"/>
                </a:lnTo>
                <a:lnTo>
                  <a:pt x="330249" y="1577"/>
                </a:lnTo>
                <a:lnTo>
                  <a:pt x="301226" y="1577"/>
                </a:lnTo>
                <a:close/>
              </a:path>
              <a:path w="7872025" h="246100">
                <a:moveTo>
                  <a:pt x="519976" y="133623"/>
                </a:moveTo>
                <a:lnTo>
                  <a:pt x="507564" y="136803"/>
                </a:lnTo>
                <a:lnTo>
                  <a:pt x="507646" y="164435"/>
                </a:lnTo>
                <a:lnTo>
                  <a:pt x="513985" y="160839"/>
                </a:lnTo>
                <a:lnTo>
                  <a:pt x="521652" y="158492"/>
                </a:lnTo>
                <a:lnTo>
                  <a:pt x="530618" y="131872"/>
                </a:lnTo>
                <a:lnTo>
                  <a:pt x="519976" y="133623"/>
                </a:lnTo>
                <a:close/>
              </a:path>
              <a:path w="7872025" h="246100">
                <a:moveTo>
                  <a:pt x="602062" y="241368"/>
                </a:moveTo>
                <a:lnTo>
                  <a:pt x="602027" y="120790"/>
                </a:lnTo>
                <a:lnTo>
                  <a:pt x="600694" y="107437"/>
                </a:lnTo>
                <a:lnTo>
                  <a:pt x="597435" y="96137"/>
                </a:lnTo>
                <a:lnTo>
                  <a:pt x="594352" y="88634"/>
                </a:lnTo>
                <a:lnTo>
                  <a:pt x="589674" y="82519"/>
                </a:lnTo>
                <a:lnTo>
                  <a:pt x="583404" y="77793"/>
                </a:lnTo>
                <a:lnTo>
                  <a:pt x="576931" y="72962"/>
                </a:lnTo>
                <a:lnTo>
                  <a:pt x="569634" y="69621"/>
                </a:lnTo>
                <a:lnTo>
                  <a:pt x="561515" y="67771"/>
                </a:lnTo>
                <a:lnTo>
                  <a:pt x="545603" y="65491"/>
                </a:lnTo>
                <a:lnTo>
                  <a:pt x="531604" y="64996"/>
                </a:lnTo>
                <a:lnTo>
                  <a:pt x="527326" y="65054"/>
                </a:lnTo>
                <a:lnTo>
                  <a:pt x="514719" y="65904"/>
                </a:lnTo>
                <a:lnTo>
                  <a:pt x="501999" y="67764"/>
                </a:lnTo>
                <a:lnTo>
                  <a:pt x="492029" y="69608"/>
                </a:lnTo>
                <a:lnTo>
                  <a:pt x="484372" y="71302"/>
                </a:lnTo>
                <a:lnTo>
                  <a:pt x="479029" y="72844"/>
                </a:lnTo>
                <a:lnTo>
                  <a:pt x="479029" y="102226"/>
                </a:lnTo>
                <a:lnTo>
                  <a:pt x="480720" y="102226"/>
                </a:lnTo>
                <a:lnTo>
                  <a:pt x="483674" y="100985"/>
                </a:lnTo>
                <a:lnTo>
                  <a:pt x="495738" y="96601"/>
                </a:lnTo>
                <a:lnTo>
                  <a:pt x="507801" y="93313"/>
                </a:lnTo>
                <a:lnTo>
                  <a:pt x="516827" y="91262"/>
                </a:lnTo>
                <a:lnTo>
                  <a:pt x="524674" y="90237"/>
                </a:lnTo>
                <a:lnTo>
                  <a:pt x="536985" y="90237"/>
                </a:lnTo>
                <a:lnTo>
                  <a:pt x="542472" y="90627"/>
                </a:lnTo>
                <a:lnTo>
                  <a:pt x="547806" y="91405"/>
                </a:lnTo>
                <a:lnTo>
                  <a:pt x="553139" y="92184"/>
                </a:lnTo>
                <a:lnTo>
                  <a:pt x="557653" y="93769"/>
                </a:lnTo>
                <a:lnTo>
                  <a:pt x="561347" y="96158"/>
                </a:lnTo>
                <a:lnTo>
                  <a:pt x="565036" y="98442"/>
                </a:lnTo>
                <a:lnTo>
                  <a:pt x="567908" y="101687"/>
                </a:lnTo>
                <a:lnTo>
                  <a:pt x="569960" y="105895"/>
                </a:lnTo>
                <a:lnTo>
                  <a:pt x="572012" y="110101"/>
                </a:lnTo>
                <a:lnTo>
                  <a:pt x="573039" y="115632"/>
                </a:lnTo>
                <a:lnTo>
                  <a:pt x="573039" y="128098"/>
                </a:lnTo>
                <a:lnTo>
                  <a:pt x="568278" y="128372"/>
                </a:lnTo>
                <a:lnTo>
                  <a:pt x="555178" y="129306"/>
                </a:lnTo>
                <a:lnTo>
                  <a:pt x="542625" y="130473"/>
                </a:lnTo>
                <a:lnTo>
                  <a:pt x="530618" y="131872"/>
                </a:lnTo>
                <a:lnTo>
                  <a:pt x="521652" y="158492"/>
                </a:lnTo>
                <a:lnTo>
                  <a:pt x="521943" y="158405"/>
                </a:lnTo>
                <a:lnTo>
                  <a:pt x="533022" y="155874"/>
                </a:lnTo>
                <a:lnTo>
                  <a:pt x="547039" y="153973"/>
                </a:lnTo>
                <a:lnTo>
                  <a:pt x="547904" y="153885"/>
                </a:lnTo>
                <a:lnTo>
                  <a:pt x="561758" y="152502"/>
                </a:lnTo>
                <a:lnTo>
                  <a:pt x="573039" y="151447"/>
                </a:lnTo>
                <a:lnTo>
                  <a:pt x="573039" y="198956"/>
                </a:lnTo>
                <a:lnTo>
                  <a:pt x="566597" y="204661"/>
                </a:lnTo>
                <a:lnTo>
                  <a:pt x="559696" y="209476"/>
                </a:lnTo>
                <a:lnTo>
                  <a:pt x="552334" y="213398"/>
                </a:lnTo>
                <a:lnTo>
                  <a:pt x="544970" y="217321"/>
                </a:lnTo>
                <a:lnTo>
                  <a:pt x="536738" y="219282"/>
                </a:lnTo>
                <a:lnTo>
                  <a:pt x="517001" y="219282"/>
                </a:lnTo>
                <a:lnTo>
                  <a:pt x="508924" y="216781"/>
                </a:lnTo>
                <a:lnTo>
                  <a:pt x="503402" y="211778"/>
                </a:lnTo>
                <a:lnTo>
                  <a:pt x="497879" y="206776"/>
                </a:lnTo>
                <a:lnTo>
                  <a:pt x="495118" y="199376"/>
                </a:lnTo>
                <a:lnTo>
                  <a:pt x="495118" y="180898"/>
                </a:lnTo>
                <a:lnTo>
                  <a:pt x="497623" y="174134"/>
                </a:lnTo>
                <a:lnTo>
                  <a:pt x="502635" y="169285"/>
                </a:lnTo>
                <a:lnTo>
                  <a:pt x="507646" y="164435"/>
                </a:lnTo>
                <a:lnTo>
                  <a:pt x="507564" y="136803"/>
                </a:lnTo>
                <a:lnTo>
                  <a:pt x="496503" y="141039"/>
                </a:lnTo>
                <a:lnTo>
                  <a:pt x="490847" y="143911"/>
                </a:lnTo>
                <a:lnTo>
                  <a:pt x="480300" y="151588"/>
                </a:lnTo>
                <a:lnTo>
                  <a:pt x="472681" y="160989"/>
                </a:lnTo>
                <a:lnTo>
                  <a:pt x="470095" y="165941"/>
                </a:lnTo>
                <a:lnTo>
                  <a:pt x="466385" y="177804"/>
                </a:lnTo>
                <a:lnTo>
                  <a:pt x="465148" y="191414"/>
                </a:lnTo>
                <a:lnTo>
                  <a:pt x="465148" y="199118"/>
                </a:lnTo>
                <a:lnTo>
                  <a:pt x="466531" y="206434"/>
                </a:lnTo>
                <a:lnTo>
                  <a:pt x="469299" y="213366"/>
                </a:lnTo>
                <a:lnTo>
                  <a:pt x="472066" y="220298"/>
                </a:lnTo>
                <a:lnTo>
                  <a:pt x="475754" y="226124"/>
                </a:lnTo>
                <a:lnTo>
                  <a:pt x="480364" y="230847"/>
                </a:lnTo>
                <a:lnTo>
                  <a:pt x="485179" y="235676"/>
                </a:lnTo>
                <a:lnTo>
                  <a:pt x="490762" y="239425"/>
                </a:lnTo>
                <a:lnTo>
                  <a:pt x="497114" y="242095"/>
                </a:lnTo>
                <a:lnTo>
                  <a:pt x="503467" y="244765"/>
                </a:lnTo>
                <a:lnTo>
                  <a:pt x="510179" y="246100"/>
                </a:lnTo>
                <a:lnTo>
                  <a:pt x="525856" y="246100"/>
                </a:lnTo>
                <a:lnTo>
                  <a:pt x="532542" y="245381"/>
                </a:lnTo>
                <a:lnTo>
                  <a:pt x="537307" y="243944"/>
                </a:lnTo>
                <a:lnTo>
                  <a:pt x="542072" y="242506"/>
                </a:lnTo>
                <a:lnTo>
                  <a:pt x="547015" y="240451"/>
                </a:lnTo>
                <a:lnTo>
                  <a:pt x="552138" y="237779"/>
                </a:lnTo>
                <a:lnTo>
                  <a:pt x="555825" y="235932"/>
                </a:lnTo>
                <a:lnTo>
                  <a:pt x="559641" y="233442"/>
                </a:lnTo>
                <a:lnTo>
                  <a:pt x="563586" y="230308"/>
                </a:lnTo>
                <a:lnTo>
                  <a:pt x="567532" y="227175"/>
                </a:lnTo>
                <a:lnTo>
                  <a:pt x="570683" y="224734"/>
                </a:lnTo>
                <a:lnTo>
                  <a:pt x="573039" y="222990"/>
                </a:lnTo>
                <a:lnTo>
                  <a:pt x="573039" y="241368"/>
                </a:lnTo>
                <a:lnTo>
                  <a:pt x="602062" y="241368"/>
                </a:lnTo>
                <a:close/>
              </a:path>
              <a:path w="7872025" h="246100">
                <a:moveTo>
                  <a:pt x="673642" y="69413"/>
                </a:moveTo>
                <a:lnTo>
                  <a:pt x="673642" y="19878"/>
                </a:lnTo>
                <a:lnTo>
                  <a:pt x="644618" y="19878"/>
                </a:lnTo>
                <a:lnTo>
                  <a:pt x="644618" y="69413"/>
                </a:lnTo>
                <a:lnTo>
                  <a:pt x="625060" y="69413"/>
                </a:lnTo>
                <a:lnTo>
                  <a:pt x="625060" y="93708"/>
                </a:lnTo>
                <a:lnTo>
                  <a:pt x="644618" y="93708"/>
                </a:lnTo>
                <a:lnTo>
                  <a:pt x="644618" y="188874"/>
                </a:lnTo>
                <a:lnTo>
                  <a:pt x="644895" y="196941"/>
                </a:lnTo>
                <a:lnTo>
                  <a:pt x="647066" y="210960"/>
                </a:lnTo>
                <a:lnTo>
                  <a:pt x="651394" y="222442"/>
                </a:lnTo>
                <a:lnTo>
                  <a:pt x="657878" y="231385"/>
                </a:lnTo>
                <a:lnTo>
                  <a:pt x="668613" y="239241"/>
                </a:lnTo>
                <a:lnTo>
                  <a:pt x="680659" y="243440"/>
                </a:lnTo>
                <a:lnTo>
                  <a:pt x="694886" y="244839"/>
                </a:lnTo>
                <a:lnTo>
                  <a:pt x="699612" y="244839"/>
                </a:lnTo>
                <a:lnTo>
                  <a:pt x="704776" y="244403"/>
                </a:lnTo>
                <a:lnTo>
                  <a:pt x="710379" y="243532"/>
                </a:lnTo>
                <a:lnTo>
                  <a:pt x="715982" y="242661"/>
                </a:lnTo>
                <a:lnTo>
                  <a:pt x="721508" y="241454"/>
                </a:lnTo>
                <a:lnTo>
                  <a:pt x="726956" y="239914"/>
                </a:lnTo>
                <a:lnTo>
                  <a:pt x="726956" y="213918"/>
                </a:lnTo>
                <a:lnTo>
                  <a:pt x="723309" y="214864"/>
                </a:lnTo>
                <a:lnTo>
                  <a:pt x="720125" y="216048"/>
                </a:lnTo>
                <a:lnTo>
                  <a:pt x="715708" y="217468"/>
                </a:lnTo>
                <a:lnTo>
                  <a:pt x="711291" y="218888"/>
                </a:lnTo>
                <a:lnTo>
                  <a:pt x="706720" y="219598"/>
                </a:lnTo>
                <a:lnTo>
                  <a:pt x="695317" y="219598"/>
                </a:lnTo>
                <a:lnTo>
                  <a:pt x="690027" y="218700"/>
                </a:lnTo>
                <a:lnTo>
                  <a:pt x="686122" y="216903"/>
                </a:lnTo>
                <a:lnTo>
                  <a:pt x="682219" y="215107"/>
                </a:lnTo>
                <a:lnTo>
                  <a:pt x="679395" y="212415"/>
                </a:lnTo>
                <a:lnTo>
                  <a:pt x="677650" y="208826"/>
                </a:lnTo>
                <a:lnTo>
                  <a:pt x="675595" y="204721"/>
                </a:lnTo>
                <a:lnTo>
                  <a:pt x="674414" y="200309"/>
                </a:lnTo>
                <a:lnTo>
                  <a:pt x="674105" y="195588"/>
                </a:lnTo>
                <a:lnTo>
                  <a:pt x="673797" y="190869"/>
                </a:lnTo>
                <a:lnTo>
                  <a:pt x="673642" y="184150"/>
                </a:lnTo>
                <a:lnTo>
                  <a:pt x="673642" y="93708"/>
                </a:lnTo>
                <a:lnTo>
                  <a:pt x="726956" y="93708"/>
                </a:lnTo>
                <a:lnTo>
                  <a:pt x="726956" y="69413"/>
                </a:lnTo>
                <a:lnTo>
                  <a:pt x="673642" y="69413"/>
                </a:lnTo>
                <a:close/>
              </a:path>
              <a:path w="7872025" h="246100">
                <a:moveTo>
                  <a:pt x="846825" y="1577"/>
                </a:moveTo>
                <a:lnTo>
                  <a:pt x="846825" y="241368"/>
                </a:lnTo>
                <a:lnTo>
                  <a:pt x="875849" y="241368"/>
                </a:lnTo>
                <a:lnTo>
                  <a:pt x="875849" y="169470"/>
                </a:lnTo>
                <a:lnTo>
                  <a:pt x="887472" y="158324"/>
                </a:lnTo>
                <a:lnTo>
                  <a:pt x="951713" y="241368"/>
                </a:lnTo>
                <a:lnTo>
                  <a:pt x="989732" y="241368"/>
                </a:lnTo>
                <a:lnTo>
                  <a:pt x="909476" y="141306"/>
                </a:lnTo>
                <a:lnTo>
                  <a:pt x="980268" y="69413"/>
                </a:lnTo>
                <a:lnTo>
                  <a:pt x="944157" y="69413"/>
                </a:lnTo>
                <a:lnTo>
                  <a:pt x="875849" y="142124"/>
                </a:lnTo>
                <a:lnTo>
                  <a:pt x="875849" y="1577"/>
                </a:lnTo>
                <a:lnTo>
                  <a:pt x="846825" y="1577"/>
                </a:lnTo>
                <a:close/>
              </a:path>
              <a:path w="7872025" h="246100">
                <a:moveTo>
                  <a:pt x="1004889" y="69413"/>
                </a:moveTo>
                <a:lnTo>
                  <a:pt x="1004889" y="241368"/>
                </a:lnTo>
                <a:lnTo>
                  <a:pt x="1033913" y="241368"/>
                </a:lnTo>
                <a:lnTo>
                  <a:pt x="1033913" y="69413"/>
                </a:lnTo>
                <a:lnTo>
                  <a:pt x="1004889" y="69413"/>
                </a:lnTo>
                <a:close/>
              </a:path>
              <a:path w="7872025" h="246100">
                <a:moveTo>
                  <a:pt x="1002997" y="10412"/>
                </a:moveTo>
                <a:lnTo>
                  <a:pt x="1002997" y="40386"/>
                </a:lnTo>
                <a:lnTo>
                  <a:pt x="1036121" y="40386"/>
                </a:lnTo>
                <a:lnTo>
                  <a:pt x="1036121" y="10412"/>
                </a:lnTo>
                <a:lnTo>
                  <a:pt x="1002997" y="10412"/>
                </a:lnTo>
                <a:close/>
              </a:path>
              <a:path w="7872025" h="246100">
                <a:moveTo>
                  <a:pt x="1076032" y="69413"/>
                </a:moveTo>
                <a:lnTo>
                  <a:pt x="1076032" y="241368"/>
                </a:lnTo>
                <a:lnTo>
                  <a:pt x="1105056" y="241368"/>
                </a:lnTo>
                <a:lnTo>
                  <a:pt x="1105056" y="112919"/>
                </a:lnTo>
                <a:lnTo>
                  <a:pt x="1106329" y="111856"/>
                </a:lnTo>
                <a:lnTo>
                  <a:pt x="1116775" y="104113"/>
                </a:lnTo>
                <a:lnTo>
                  <a:pt x="1127458" y="97905"/>
                </a:lnTo>
                <a:lnTo>
                  <a:pt x="1135105" y="94054"/>
                </a:lnTo>
                <a:lnTo>
                  <a:pt x="1142521" y="92130"/>
                </a:lnTo>
                <a:lnTo>
                  <a:pt x="1156992" y="92130"/>
                </a:lnTo>
                <a:lnTo>
                  <a:pt x="1162742" y="93182"/>
                </a:lnTo>
                <a:lnTo>
                  <a:pt x="1166949" y="95288"/>
                </a:lnTo>
                <a:lnTo>
                  <a:pt x="1171157" y="97392"/>
                </a:lnTo>
                <a:lnTo>
                  <a:pt x="1174442" y="100601"/>
                </a:lnTo>
                <a:lnTo>
                  <a:pt x="1176804" y="104913"/>
                </a:lnTo>
                <a:lnTo>
                  <a:pt x="1178957" y="109021"/>
                </a:lnTo>
                <a:lnTo>
                  <a:pt x="1180419" y="114489"/>
                </a:lnTo>
                <a:lnTo>
                  <a:pt x="1181190" y="121318"/>
                </a:lnTo>
                <a:lnTo>
                  <a:pt x="1181960" y="128145"/>
                </a:lnTo>
                <a:lnTo>
                  <a:pt x="1182345" y="135511"/>
                </a:lnTo>
                <a:lnTo>
                  <a:pt x="1182345" y="241368"/>
                </a:lnTo>
                <a:lnTo>
                  <a:pt x="1211369" y="241368"/>
                </a:lnTo>
                <a:lnTo>
                  <a:pt x="1211369" y="129785"/>
                </a:lnTo>
                <a:lnTo>
                  <a:pt x="1210507" y="115135"/>
                </a:lnTo>
                <a:lnTo>
                  <a:pt x="1207831" y="101984"/>
                </a:lnTo>
                <a:lnTo>
                  <a:pt x="1203342" y="90733"/>
                </a:lnTo>
                <a:lnTo>
                  <a:pt x="1197039" y="81380"/>
                </a:lnTo>
                <a:lnTo>
                  <a:pt x="1183389" y="70475"/>
                </a:lnTo>
                <a:lnTo>
                  <a:pt x="1171300" y="66129"/>
                </a:lnTo>
                <a:lnTo>
                  <a:pt x="1157286" y="64681"/>
                </a:lnTo>
                <a:lnTo>
                  <a:pt x="1155290" y="64712"/>
                </a:lnTo>
                <a:lnTo>
                  <a:pt x="1142663" y="66448"/>
                </a:lnTo>
                <a:lnTo>
                  <a:pt x="1130633" y="70838"/>
                </a:lnTo>
                <a:lnTo>
                  <a:pt x="1115574" y="80009"/>
                </a:lnTo>
                <a:lnTo>
                  <a:pt x="1105056" y="88536"/>
                </a:lnTo>
                <a:lnTo>
                  <a:pt x="1105056" y="69413"/>
                </a:lnTo>
                <a:lnTo>
                  <a:pt x="1076032" y="69413"/>
                </a:lnTo>
                <a:close/>
              </a:path>
              <a:path w="7872025" h="246100">
                <a:moveTo>
                  <a:pt x="1282603" y="108159"/>
                </a:moveTo>
                <a:lnTo>
                  <a:pt x="1283095" y="107523"/>
                </a:lnTo>
                <a:lnTo>
                  <a:pt x="1292547" y="98621"/>
                </a:lnTo>
                <a:lnTo>
                  <a:pt x="1304082" y="93280"/>
                </a:lnTo>
                <a:lnTo>
                  <a:pt x="1317698" y="91499"/>
                </a:lnTo>
                <a:lnTo>
                  <a:pt x="1312916" y="64681"/>
                </a:lnTo>
                <a:lnTo>
                  <a:pt x="1309487" y="64769"/>
                </a:lnTo>
                <a:lnTo>
                  <a:pt x="1296916" y="66674"/>
                </a:lnTo>
                <a:lnTo>
                  <a:pt x="1284857" y="71067"/>
                </a:lnTo>
                <a:lnTo>
                  <a:pt x="1282603" y="108159"/>
                </a:lnTo>
                <a:close/>
              </a:path>
              <a:path w="7872025" h="246100">
                <a:moveTo>
                  <a:pt x="1512908" y="155469"/>
                </a:moveTo>
                <a:lnTo>
                  <a:pt x="1513055" y="162415"/>
                </a:lnTo>
                <a:lnTo>
                  <a:pt x="1514380" y="176617"/>
                </a:lnTo>
                <a:lnTo>
                  <a:pt x="1517083" y="189648"/>
                </a:lnTo>
                <a:lnTo>
                  <a:pt x="1521164" y="201507"/>
                </a:lnTo>
                <a:lnTo>
                  <a:pt x="1526623" y="212195"/>
                </a:lnTo>
                <a:lnTo>
                  <a:pt x="1533461" y="221712"/>
                </a:lnTo>
                <a:lnTo>
                  <a:pt x="1541053" y="229440"/>
                </a:lnTo>
                <a:lnTo>
                  <a:pt x="1551298" y="236729"/>
                </a:lnTo>
                <a:lnTo>
                  <a:pt x="1549890" y="195281"/>
                </a:lnTo>
                <a:lnTo>
                  <a:pt x="1545994" y="183993"/>
                </a:lnTo>
                <a:lnTo>
                  <a:pt x="1543657" y="170723"/>
                </a:lnTo>
                <a:lnTo>
                  <a:pt x="1542878" y="155469"/>
                </a:lnTo>
                <a:lnTo>
                  <a:pt x="1543648" y="139854"/>
                </a:lnTo>
                <a:lnTo>
                  <a:pt x="1545940" y="126468"/>
                </a:lnTo>
                <a:lnTo>
                  <a:pt x="1549754" y="115209"/>
                </a:lnTo>
                <a:lnTo>
                  <a:pt x="1555090" y="106079"/>
                </a:lnTo>
                <a:lnTo>
                  <a:pt x="1564524" y="97006"/>
                </a:lnTo>
                <a:lnTo>
                  <a:pt x="1576065" y="91692"/>
                </a:lnTo>
                <a:lnTo>
                  <a:pt x="1589878" y="89921"/>
                </a:lnTo>
                <a:lnTo>
                  <a:pt x="1603720" y="91726"/>
                </a:lnTo>
                <a:lnTo>
                  <a:pt x="1615220" y="97112"/>
                </a:lnTo>
                <a:lnTo>
                  <a:pt x="1624439" y="106079"/>
                </a:lnTo>
                <a:lnTo>
                  <a:pt x="1629763" y="115260"/>
                </a:lnTo>
                <a:lnTo>
                  <a:pt x="1633546" y="126534"/>
                </a:lnTo>
                <a:lnTo>
                  <a:pt x="1635816" y="139937"/>
                </a:lnTo>
                <a:lnTo>
                  <a:pt x="1636572" y="155469"/>
                </a:lnTo>
                <a:lnTo>
                  <a:pt x="1635829" y="170636"/>
                </a:lnTo>
                <a:lnTo>
                  <a:pt x="1633546" y="184016"/>
                </a:lnTo>
                <a:lnTo>
                  <a:pt x="1629723" y="195320"/>
                </a:lnTo>
                <a:lnTo>
                  <a:pt x="1625592" y="238146"/>
                </a:lnTo>
                <a:lnTo>
                  <a:pt x="1636208" y="231354"/>
                </a:lnTo>
                <a:lnTo>
                  <a:pt x="1645604" y="222482"/>
                </a:lnTo>
                <a:lnTo>
                  <a:pt x="1649414" y="217788"/>
                </a:lnTo>
                <a:lnTo>
                  <a:pt x="1655580" y="207913"/>
                </a:lnTo>
                <a:lnTo>
                  <a:pt x="1660376" y="196743"/>
                </a:lnTo>
                <a:lnTo>
                  <a:pt x="1663801" y="184279"/>
                </a:lnTo>
                <a:lnTo>
                  <a:pt x="1665857" y="170521"/>
                </a:lnTo>
                <a:lnTo>
                  <a:pt x="1666542" y="155469"/>
                </a:lnTo>
                <a:lnTo>
                  <a:pt x="1666350" y="147383"/>
                </a:lnTo>
                <a:lnTo>
                  <a:pt x="1664942" y="133050"/>
                </a:lnTo>
                <a:lnTo>
                  <a:pt x="1662163" y="119991"/>
                </a:lnTo>
                <a:lnTo>
                  <a:pt x="1658014" y="108205"/>
                </a:lnTo>
                <a:lnTo>
                  <a:pt x="1652494" y="97693"/>
                </a:lnTo>
                <a:lnTo>
                  <a:pt x="1645604" y="88455"/>
                </a:lnTo>
                <a:lnTo>
                  <a:pt x="1638480" y="81395"/>
                </a:lnTo>
                <a:lnTo>
                  <a:pt x="1628156" y="74083"/>
                </a:lnTo>
                <a:lnTo>
                  <a:pt x="1616614" y="68859"/>
                </a:lnTo>
                <a:lnTo>
                  <a:pt x="1603855" y="65725"/>
                </a:lnTo>
                <a:lnTo>
                  <a:pt x="1589878" y="64681"/>
                </a:lnTo>
                <a:lnTo>
                  <a:pt x="1578950" y="65314"/>
                </a:lnTo>
                <a:lnTo>
                  <a:pt x="1565961" y="67984"/>
                </a:lnTo>
                <a:lnTo>
                  <a:pt x="1554152" y="72744"/>
                </a:lnTo>
                <a:lnTo>
                  <a:pt x="1543523" y="79593"/>
                </a:lnTo>
                <a:lnTo>
                  <a:pt x="1534074" y="88531"/>
                </a:lnTo>
                <a:lnTo>
                  <a:pt x="1530225" y="93262"/>
                </a:lnTo>
                <a:lnTo>
                  <a:pt x="1523991" y="103185"/>
                </a:lnTo>
                <a:lnTo>
                  <a:pt x="1519143" y="114368"/>
                </a:lnTo>
                <a:lnTo>
                  <a:pt x="1515679" y="126809"/>
                </a:lnTo>
                <a:lnTo>
                  <a:pt x="1513601" y="140510"/>
                </a:lnTo>
                <a:lnTo>
                  <a:pt x="1512908" y="155469"/>
                </a:lnTo>
                <a:close/>
              </a:path>
              <a:path w="7872025" h="246100">
                <a:moveTo>
                  <a:pt x="1629723" y="195320"/>
                </a:moveTo>
                <a:lnTo>
                  <a:pt x="1624360" y="204550"/>
                </a:lnTo>
                <a:lnTo>
                  <a:pt x="1615077" y="213628"/>
                </a:lnTo>
                <a:lnTo>
                  <a:pt x="1603592" y="219052"/>
                </a:lnTo>
                <a:lnTo>
                  <a:pt x="1589878" y="220860"/>
                </a:lnTo>
                <a:lnTo>
                  <a:pt x="1589349" y="220858"/>
                </a:lnTo>
                <a:lnTo>
                  <a:pt x="1575680" y="218926"/>
                </a:lnTo>
                <a:lnTo>
                  <a:pt x="1564261" y="213388"/>
                </a:lnTo>
                <a:lnTo>
                  <a:pt x="1555090" y="204243"/>
                </a:lnTo>
                <a:lnTo>
                  <a:pt x="1549890" y="195281"/>
                </a:lnTo>
                <a:lnTo>
                  <a:pt x="1551298" y="236729"/>
                </a:lnTo>
                <a:lnTo>
                  <a:pt x="1562850" y="241935"/>
                </a:lnTo>
                <a:lnTo>
                  <a:pt x="1575710" y="245059"/>
                </a:lnTo>
                <a:lnTo>
                  <a:pt x="1589878" y="246100"/>
                </a:lnTo>
                <a:lnTo>
                  <a:pt x="1600700" y="245490"/>
                </a:lnTo>
                <a:lnTo>
                  <a:pt x="1613756" y="242858"/>
                </a:lnTo>
                <a:lnTo>
                  <a:pt x="1625592" y="238146"/>
                </a:lnTo>
                <a:lnTo>
                  <a:pt x="1629723" y="195320"/>
                </a:lnTo>
                <a:close/>
              </a:path>
              <a:path w="7872025" h="246100">
                <a:moveTo>
                  <a:pt x="1775053" y="93708"/>
                </a:moveTo>
                <a:lnTo>
                  <a:pt x="1775053" y="69413"/>
                </a:lnTo>
                <a:lnTo>
                  <a:pt x="1727418" y="69413"/>
                </a:lnTo>
                <a:lnTo>
                  <a:pt x="1727418" y="63521"/>
                </a:lnTo>
                <a:lnTo>
                  <a:pt x="1727669" y="56145"/>
                </a:lnTo>
                <a:lnTo>
                  <a:pt x="1730118" y="42585"/>
                </a:lnTo>
                <a:lnTo>
                  <a:pt x="1735176" y="33533"/>
                </a:lnTo>
                <a:lnTo>
                  <a:pt x="1736326" y="32401"/>
                </a:lnTo>
                <a:lnTo>
                  <a:pt x="1746500" y="27031"/>
                </a:lnTo>
                <a:lnTo>
                  <a:pt x="1761221" y="25241"/>
                </a:lnTo>
                <a:lnTo>
                  <a:pt x="1765010" y="25241"/>
                </a:lnTo>
                <a:lnTo>
                  <a:pt x="1769313" y="25688"/>
                </a:lnTo>
                <a:lnTo>
                  <a:pt x="1774126" y="26582"/>
                </a:lnTo>
                <a:lnTo>
                  <a:pt x="1778940" y="27476"/>
                </a:lnTo>
                <a:lnTo>
                  <a:pt x="1782627" y="28395"/>
                </a:lnTo>
                <a:lnTo>
                  <a:pt x="1785188" y="29343"/>
                </a:lnTo>
                <a:lnTo>
                  <a:pt x="1786726" y="29343"/>
                </a:lnTo>
                <a:lnTo>
                  <a:pt x="1786726" y="2780"/>
                </a:lnTo>
                <a:lnTo>
                  <a:pt x="1782519" y="2061"/>
                </a:lnTo>
                <a:lnTo>
                  <a:pt x="1777852" y="1417"/>
                </a:lnTo>
                <a:lnTo>
                  <a:pt x="1772724" y="850"/>
                </a:lnTo>
                <a:lnTo>
                  <a:pt x="1767596" y="283"/>
                </a:lnTo>
                <a:lnTo>
                  <a:pt x="1762366" y="0"/>
                </a:lnTo>
                <a:lnTo>
                  <a:pt x="1757032" y="0"/>
                </a:lnTo>
                <a:lnTo>
                  <a:pt x="1748085" y="453"/>
                </a:lnTo>
                <a:lnTo>
                  <a:pt x="1734819" y="3210"/>
                </a:lnTo>
                <a:lnTo>
                  <a:pt x="1723545" y="8470"/>
                </a:lnTo>
                <a:lnTo>
                  <a:pt x="1714263" y="16231"/>
                </a:lnTo>
                <a:lnTo>
                  <a:pt x="1708092" y="24658"/>
                </a:lnTo>
                <a:lnTo>
                  <a:pt x="1703230" y="35715"/>
                </a:lnTo>
                <a:lnTo>
                  <a:pt x="1700313" y="48727"/>
                </a:lnTo>
                <a:lnTo>
                  <a:pt x="1699341" y="63694"/>
                </a:lnTo>
                <a:lnTo>
                  <a:pt x="1699341" y="69413"/>
                </a:lnTo>
                <a:lnTo>
                  <a:pt x="1679781" y="69413"/>
                </a:lnTo>
                <a:lnTo>
                  <a:pt x="1679781" y="93708"/>
                </a:lnTo>
                <a:lnTo>
                  <a:pt x="1699341" y="93708"/>
                </a:lnTo>
                <a:lnTo>
                  <a:pt x="1699341" y="241368"/>
                </a:lnTo>
                <a:lnTo>
                  <a:pt x="1728364" y="241368"/>
                </a:lnTo>
                <a:lnTo>
                  <a:pt x="1728364" y="93708"/>
                </a:lnTo>
                <a:lnTo>
                  <a:pt x="1775053" y="93708"/>
                </a:lnTo>
                <a:close/>
              </a:path>
              <a:path w="7872025" h="246100">
                <a:moveTo>
                  <a:pt x="1925862" y="108159"/>
                </a:moveTo>
                <a:lnTo>
                  <a:pt x="1926354" y="107523"/>
                </a:lnTo>
                <a:lnTo>
                  <a:pt x="1935806" y="98621"/>
                </a:lnTo>
                <a:lnTo>
                  <a:pt x="1947341" y="93280"/>
                </a:lnTo>
                <a:lnTo>
                  <a:pt x="1960957" y="91499"/>
                </a:lnTo>
                <a:lnTo>
                  <a:pt x="1956175" y="64681"/>
                </a:lnTo>
                <a:lnTo>
                  <a:pt x="1952746" y="64769"/>
                </a:lnTo>
                <a:lnTo>
                  <a:pt x="1940175" y="66674"/>
                </a:lnTo>
                <a:lnTo>
                  <a:pt x="1928116" y="71067"/>
                </a:lnTo>
                <a:lnTo>
                  <a:pt x="1925862" y="108159"/>
                </a:lnTo>
                <a:close/>
              </a:path>
              <a:path w="7872025" h="246100">
                <a:moveTo>
                  <a:pt x="2115948" y="92118"/>
                </a:moveTo>
                <a:lnTo>
                  <a:pt x="2121365" y="89811"/>
                </a:lnTo>
                <a:lnTo>
                  <a:pt x="2127944" y="88659"/>
                </a:lnTo>
                <a:lnTo>
                  <a:pt x="2143526" y="88659"/>
                </a:lnTo>
                <a:lnTo>
                  <a:pt x="2150106" y="89787"/>
                </a:lnTo>
                <a:lnTo>
                  <a:pt x="2155421" y="92041"/>
                </a:lnTo>
                <a:lnTo>
                  <a:pt x="2160737" y="94296"/>
                </a:lnTo>
                <a:lnTo>
                  <a:pt x="2165097" y="97574"/>
                </a:lnTo>
                <a:lnTo>
                  <a:pt x="2168500" y="101876"/>
                </a:lnTo>
                <a:lnTo>
                  <a:pt x="2171597" y="105771"/>
                </a:lnTo>
                <a:lnTo>
                  <a:pt x="2173969" y="110535"/>
                </a:lnTo>
                <a:lnTo>
                  <a:pt x="2175621" y="116170"/>
                </a:lnTo>
                <a:lnTo>
                  <a:pt x="2177272" y="121805"/>
                </a:lnTo>
                <a:lnTo>
                  <a:pt x="2178202" y="128516"/>
                </a:lnTo>
                <a:lnTo>
                  <a:pt x="2178409" y="136301"/>
                </a:lnTo>
                <a:lnTo>
                  <a:pt x="2086923" y="136301"/>
                </a:lnTo>
                <a:lnTo>
                  <a:pt x="2080357" y="222018"/>
                </a:lnTo>
                <a:lnTo>
                  <a:pt x="2083484" y="225008"/>
                </a:lnTo>
                <a:lnTo>
                  <a:pt x="2093087" y="232261"/>
                </a:lnTo>
                <a:lnTo>
                  <a:pt x="2103976" y="237902"/>
                </a:lnTo>
                <a:lnTo>
                  <a:pt x="2116149" y="241931"/>
                </a:lnTo>
                <a:lnTo>
                  <a:pt x="2129608" y="244348"/>
                </a:lnTo>
                <a:lnTo>
                  <a:pt x="2144352" y="245154"/>
                </a:lnTo>
                <a:lnTo>
                  <a:pt x="2151353" y="245154"/>
                </a:lnTo>
                <a:lnTo>
                  <a:pt x="2157141" y="244744"/>
                </a:lnTo>
                <a:lnTo>
                  <a:pt x="2161722" y="243922"/>
                </a:lnTo>
                <a:lnTo>
                  <a:pt x="2166303" y="243100"/>
                </a:lnTo>
                <a:lnTo>
                  <a:pt x="2171424" y="241918"/>
                </a:lnTo>
                <a:lnTo>
                  <a:pt x="2177083" y="240377"/>
                </a:lnTo>
                <a:lnTo>
                  <a:pt x="2181097" y="239250"/>
                </a:lnTo>
                <a:lnTo>
                  <a:pt x="2185626" y="237685"/>
                </a:lnTo>
                <a:lnTo>
                  <a:pt x="2190669" y="235681"/>
                </a:lnTo>
                <a:lnTo>
                  <a:pt x="2195713" y="233678"/>
                </a:lnTo>
                <a:lnTo>
                  <a:pt x="2199931" y="232009"/>
                </a:lnTo>
                <a:lnTo>
                  <a:pt x="2203330" y="230675"/>
                </a:lnTo>
                <a:lnTo>
                  <a:pt x="2203330" y="199090"/>
                </a:lnTo>
                <a:lnTo>
                  <a:pt x="2199260" y="201041"/>
                </a:lnTo>
                <a:lnTo>
                  <a:pt x="2196271" y="203123"/>
                </a:lnTo>
                <a:lnTo>
                  <a:pt x="2192663" y="205336"/>
                </a:lnTo>
                <a:lnTo>
                  <a:pt x="2189055" y="207547"/>
                </a:lnTo>
                <a:lnTo>
                  <a:pt x="2184624" y="209837"/>
                </a:lnTo>
                <a:lnTo>
                  <a:pt x="2179369" y="212203"/>
                </a:lnTo>
                <a:lnTo>
                  <a:pt x="2174421" y="214464"/>
                </a:lnTo>
                <a:lnTo>
                  <a:pt x="2168880" y="216314"/>
                </a:lnTo>
                <a:lnTo>
                  <a:pt x="2162748" y="217754"/>
                </a:lnTo>
                <a:lnTo>
                  <a:pt x="2156616" y="219194"/>
                </a:lnTo>
                <a:lnTo>
                  <a:pt x="2150356" y="219913"/>
                </a:lnTo>
                <a:lnTo>
                  <a:pt x="2143968" y="219913"/>
                </a:lnTo>
                <a:lnTo>
                  <a:pt x="2136250" y="219561"/>
                </a:lnTo>
                <a:lnTo>
                  <a:pt x="2122992" y="216954"/>
                </a:lnTo>
                <a:lnTo>
                  <a:pt x="2111599" y="211803"/>
                </a:lnTo>
                <a:lnTo>
                  <a:pt x="2102073" y="204110"/>
                </a:lnTo>
                <a:lnTo>
                  <a:pt x="2096402" y="196888"/>
                </a:lnTo>
                <a:lnTo>
                  <a:pt x="2091136" y="186017"/>
                </a:lnTo>
                <a:lnTo>
                  <a:pt x="2087976" y="173184"/>
                </a:lnTo>
                <a:lnTo>
                  <a:pt x="2086923" y="158388"/>
                </a:lnTo>
                <a:lnTo>
                  <a:pt x="2206485" y="158388"/>
                </a:lnTo>
                <a:lnTo>
                  <a:pt x="2206485" y="142690"/>
                </a:lnTo>
                <a:lnTo>
                  <a:pt x="2206102" y="131708"/>
                </a:lnTo>
                <a:lnTo>
                  <a:pt x="2204468" y="118944"/>
                </a:lnTo>
                <a:lnTo>
                  <a:pt x="2201548" y="107842"/>
                </a:lnTo>
                <a:lnTo>
                  <a:pt x="2194872" y="93613"/>
                </a:lnTo>
                <a:lnTo>
                  <a:pt x="2187350" y="83759"/>
                </a:lnTo>
                <a:lnTo>
                  <a:pt x="2177075" y="75056"/>
                </a:lnTo>
                <a:lnTo>
                  <a:pt x="2165751" y="69297"/>
                </a:lnTo>
                <a:lnTo>
                  <a:pt x="2150808" y="65580"/>
                </a:lnTo>
                <a:lnTo>
                  <a:pt x="2137359" y="64681"/>
                </a:lnTo>
                <a:lnTo>
                  <a:pt x="2124213" y="65590"/>
                </a:lnTo>
                <a:lnTo>
                  <a:pt x="2111407" y="68525"/>
                </a:lnTo>
                <a:lnTo>
                  <a:pt x="2099711" y="73490"/>
                </a:lnTo>
                <a:lnTo>
                  <a:pt x="2101162" y="102182"/>
                </a:lnTo>
                <a:lnTo>
                  <a:pt x="2105602" y="97778"/>
                </a:lnTo>
                <a:lnTo>
                  <a:pt x="2110531" y="94423"/>
                </a:lnTo>
                <a:lnTo>
                  <a:pt x="2115948" y="92118"/>
                </a:lnTo>
                <a:close/>
              </a:path>
              <a:path w="7872025" h="246100">
                <a:moveTo>
                  <a:pt x="2057584" y="156302"/>
                </a:moveTo>
                <a:lnTo>
                  <a:pt x="2057756" y="163563"/>
                </a:lnTo>
                <a:lnTo>
                  <a:pt x="2059239" y="177847"/>
                </a:lnTo>
                <a:lnTo>
                  <a:pt x="2062240" y="190835"/>
                </a:lnTo>
                <a:lnTo>
                  <a:pt x="2066760" y="202526"/>
                </a:lnTo>
                <a:lnTo>
                  <a:pt x="2072799" y="212921"/>
                </a:lnTo>
                <a:lnTo>
                  <a:pt x="2080357" y="222018"/>
                </a:lnTo>
                <a:lnTo>
                  <a:pt x="2086923" y="136301"/>
                </a:lnTo>
                <a:lnTo>
                  <a:pt x="2087540" y="129029"/>
                </a:lnTo>
                <a:lnTo>
                  <a:pt x="2088984" y="122651"/>
                </a:lnTo>
                <a:lnTo>
                  <a:pt x="2091255" y="117168"/>
                </a:lnTo>
                <a:lnTo>
                  <a:pt x="2093526" y="111686"/>
                </a:lnTo>
                <a:lnTo>
                  <a:pt x="2096829" y="106691"/>
                </a:lnTo>
                <a:lnTo>
                  <a:pt x="2101162" y="102182"/>
                </a:lnTo>
                <a:lnTo>
                  <a:pt x="2099711" y="73490"/>
                </a:lnTo>
                <a:lnTo>
                  <a:pt x="2089126" y="80484"/>
                </a:lnTo>
                <a:lnTo>
                  <a:pt x="2079650" y="89507"/>
                </a:lnTo>
                <a:lnTo>
                  <a:pt x="2075564" y="94501"/>
                </a:lnTo>
                <a:lnTo>
                  <a:pt x="2069091" y="104627"/>
                </a:lnTo>
                <a:lnTo>
                  <a:pt x="2064057" y="115870"/>
                </a:lnTo>
                <a:lnTo>
                  <a:pt x="2060460" y="128230"/>
                </a:lnTo>
                <a:lnTo>
                  <a:pt x="2058303" y="141707"/>
                </a:lnTo>
                <a:lnTo>
                  <a:pt x="2057584" y="156302"/>
                </a:lnTo>
                <a:close/>
              </a:path>
              <a:path w="7872025" h="246100">
                <a:moveTo>
                  <a:pt x="2370960" y="69413"/>
                </a:moveTo>
                <a:lnTo>
                  <a:pt x="2340616" y="69413"/>
                </a:lnTo>
                <a:lnTo>
                  <a:pt x="2293917" y="202027"/>
                </a:lnTo>
                <a:lnTo>
                  <a:pt x="2246744" y="69413"/>
                </a:lnTo>
                <a:lnTo>
                  <a:pt x="2215749" y="69413"/>
                </a:lnTo>
                <a:lnTo>
                  <a:pt x="2280114" y="241368"/>
                </a:lnTo>
                <a:lnTo>
                  <a:pt x="2306135" y="241368"/>
                </a:lnTo>
                <a:lnTo>
                  <a:pt x="2370960" y="69413"/>
                </a:lnTo>
                <a:close/>
              </a:path>
              <a:path w="7872025" h="246100">
                <a:moveTo>
                  <a:pt x="2393688" y="69413"/>
                </a:moveTo>
                <a:lnTo>
                  <a:pt x="2393688" y="241368"/>
                </a:lnTo>
                <a:lnTo>
                  <a:pt x="2422711" y="241368"/>
                </a:lnTo>
                <a:lnTo>
                  <a:pt x="2422711" y="69413"/>
                </a:lnTo>
                <a:lnTo>
                  <a:pt x="2393688" y="69413"/>
                </a:lnTo>
                <a:close/>
              </a:path>
              <a:path w="7872025" h="246100">
                <a:moveTo>
                  <a:pt x="2391795" y="10412"/>
                </a:moveTo>
                <a:lnTo>
                  <a:pt x="2391795" y="40386"/>
                </a:lnTo>
                <a:lnTo>
                  <a:pt x="2424920" y="40386"/>
                </a:lnTo>
                <a:lnTo>
                  <a:pt x="2424920" y="10412"/>
                </a:lnTo>
                <a:lnTo>
                  <a:pt x="2391795" y="10412"/>
                </a:lnTo>
                <a:close/>
              </a:path>
              <a:path w="7872025" h="246100">
                <a:moveTo>
                  <a:pt x="2496010" y="202937"/>
                </a:moveTo>
                <a:lnTo>
                  <a:pt x="2490727" y="194592"/>
                </a:lnTo>
                <a:lnTo>
                  <a:pt x="2486330" y="183366"/>
                </a:lnTo>
                <a:lnTo>
                  <a:pt x="2483692" y="170348"/>
                </a:lnTo>
                <a:lnTo>
                  <a:pt x="2482813" y="155539"/>
                </a:lnTo>
                <a:lnTo>
                  <a:pt x="2483578" y="141633"/>
                </a:lnTo>
                <a:lnTo>
                  <a:pt x="2486108" y="128445"/>
                </a:lnTo>
                <a:lnTo>
                  <a:pt x="2490407" y="117077"/>
                </a:lnTo>
                <a:lnTo>
                  <a:pt x="2496474" y="107528"/>
                </a:lnTo>
                <a:lnTo>
                  <a:pt x="2507618" y="97404"/>
                </a:lnTo>
                <a:lnTo>
                  <a:pt x="2519249" y="92265"/>
                </a:lnTo>
                <a:lnTo>
                  <a:pt x="2532671" y="90552"/>
                </a:lnTo>
                <a:lnTo>
                  <a:pt x="2537716" y="90552"/>
                </a:lnTo>
                <a:lnTo>
                  <a:pt x="2542965" y="91318"/>
                </a:lnTo>
                <a:lnTo>
                  <a:pt x="2548421" y="92847"/>
                </a:lnTo>
                <a:lnTo>
                  <a:pt x="2553875" y="94377"/>
                </a:lnTo>
                <a:lnTo>
                  <a:pt x="2558609" y="96163"/>
                </a:lnTo>
                <a:lnTo>
                  <a:pt x="2562621" y="98204"/>
                </a:lnTo>
                <a:lnTo>
                  <a:pt x="2567251" y="100550"/>
                </a:lnTo>
                <a:lnTo>
                  <a:pt x="2571187" y="102845"/>
                </a:lnTo>
                <a:lnTo>
                  <a:pt x="2574429" y="105091"/>
                </a:lnTo>
                <a:lnTo>
                  <a:pt x="2577670" y="107335"/>
                </a:lnTo>
                <a:lnTo>
                  <a:pt x="2580322" y="109325"/>
                </a:lnTo>
                <a:lnTo>
                  <a:pt x="2584079" y="111061"/>
                </a:lnTo>
                <a:lnTo>
                  <a:pt x="2584079" y="78563"/>
                </a:lnTo>
                <a:lnTo>
                  <a:pt x="2577190" y="75069"/>
                </a:lnTo>
                <a:lnTo>
                  <a:pt x="2569350" y="71987"/>
                </a:lnTo>
                <a:lnTo>
                  <a:pt x="2560561" y="69316"/>
                </a:lnTo>
                <a:lnTo>
                  <a:pt x="2546003" y="66155"/>
                </a:lnTo>
                <a:lnTo>
                  <a:pt x="2533188" y="65311"/>
                </a:lnTo>
                <a:lnTo>
                  <a:pt x="2525141" y="65645"/>
                </a:lnTo>
                <a:lnTo>
                  <a:pt x="2512530" y="67628"/>
                </a:lnTo>
                <a:lnTo>
                  <a:pt x="2500572" y="71393"/>
                </a:lnTo>
                <a:lnTo>
                  <a:pt x="2484476" y="80301"/>
                </a:lnTo>
                <a:lnTo>
                  <a:pt x="2475203" y="88713"/>
                </a:lnTo>
                <a:lnTo>
                  <a:pt x="2471116" y="93656"/>
                </a:lnTo>
                <a:lnTo>
                  <a:pt x="2464389" y="104225"/>
                </a:lnTo>
                <a:lnTo>
                  <a:pt x="2458935" y="116429"/>
                </a:lnTo>
                <a:lnTo>
                  <a:pt x="2455352" y="129026"/>
                </a:lnTo>
                <a:lnTo>
                  <a:pt x="2453470" y="141648"/>
                </a:lnTo>
                <a:lnTo>
                  <a:pt x="2452843" y="155539"/>
                </a:lnTo>
                <a:lnTo>
                  <a:pt x="2452857" y="157778"/>
                </a:lnTo>
                <a:lnTo>
                  <a:pt x="2453629" y="171439"/>
                </a:lnTo>
                <a:lnTo>
                  <a:pt x="2455578" y="183909"/>
                </a:lnTo>
                <a:lnTo>
                  <a:pt x="2458704" y="195190"/>
                </a:lnTo>
                <a:lnTo>
                  <a:pt x="2461477" y="202246"/>
                </a:lnTo>
                <a:lnTo>
                  <a:pt x="2467608" y="213576"/>
                </a:lnTo>
                <a:lnTo>
                  <a:pt x="2475203" y="223137"/>
                </a:lnTo>
                <a:lnTo>
                  <a:pt x="2488989" y="234129"/>
                </a:lnTo>
                <a:lnTo>
                  <a:pt x="2500648" y="239687"/>
                </a:lnTo>
                <a:lnTo>
                  <a:pt x="2507621" y="241914"/>
                </a:lnTo>
                <a:lnTo>
                  <a:pt x="2519971" y="244344"/>
                </a:lnTo>
                <a:lnTo>
                  <a:pt x="2533188" y="245154"/>
                </a:lnTo>
                <a:lnTo>
                  <a:pt x="2539357" y="245154"/>
                </a:lnTo>
                <a:lnTo>
                  <a:pt x="2544395" y="244769"/>
                </a:lnTo>
                <a:lnTo>
                  <a:pt x="2548301" y="243998"/>
                </a:lnTo>
                <a:lnTo>
                  <a:pt x="2552209" y="243227"/>
                </a:lnTo>
                <a:lnTo>
                  <a:pt x="2556629" y="242124"/>
                </a:lnTo>
                <a:lnTo>
                  <a:pt x="2561561" y="240687"/>
                </a:lnTo>
                <a:lnTo>
                  <a:pt x="2565058" y="239760"/>
                </a:lnTo>
                <a:lnTo>
                  <a:pt x="2568964" y="238347"/>
                </a:lnTo>
                <a:lnTo>
                  <a:pt x="2573284" y="236448"/>
                </a:lnTo>
                <a:lnTo>
                  <a:pt x="2577602" y="234548"/>
                </a:lnTo>
                <a:lnTo>
                  <a:pt x="2581199" y="232931"/>
                </a:lnTo>
                <a:lnTo>
                  <a:pt x="2584079" y="231597"/>
                </a:lnTo>
                <a:lnTo>
                  <a:pt x="2584079" y="199090"/>
                </a:lnTo>
                <a:lnTo>
                  <a:pt x="2581056" y="200295"/>
                </a:lnTo>
                <a:lnTo>
                  <a:pt x="2571010" y="207930"/>
                </a:lnTo>
                <a:lnTo>
                  <a:pt x="2559688" y="214096"/>
                </a:lnTo>
                <a:lnTo>
                  <a:pt x="2557606" y="214999"/>
                </a:lnTo>
                <a:lnTo>
                  <a:pt x="2545433" y="218685"/>
                </a:lnTo>
                <a:lnTo>
                  <a:pt x="2532671" y="219913"/>
                </a:lnTo>
                <a:lnTo>
                  <a:pt x="2530032" y="219858"/>
                </a:lnTo>
                <a:lnTo>
                  <a:pt x="2516663" y="217572"/>
                </a:lnTo>
                <a:lnTo>
                  <a:pt x="2505322" y="211932"/>
                </a:lnTo>
                <a:lnTo>
                  <a:pt x="2496010" y="202937"/>
                </a:lnTo>
                <a:close/>
              </a:path>
              <a:path w="7872025" h="246100">
                <a:moveTo>
                  <a:pt x="2656772" y="92118"/>
                </a:moveTo>
                <a:lnTo>
                  <a:pt x="2662190" y="89811"/>
                </a:lnTo>
                <a:lnTo>
                  <a:pt x="2668767" y="88659"/>
                </a:lnTo>
                <a:lnTo>
                  <a:pt x="2684350" y="88659"/>
                </a:lnTo>
                <a:lnTo>
                  <a:pt x="2690930" y="89787"/>
                </a:lnTo>
                <a:lnTo>
                  <a:pt x="2696245" y="92041"/>
                </a:lnTo>
                <a:lnTo>
                  <a:pt x="2701561" y="94296"/>
                </a:lnTo>
                <a:lnTo>
                  <a:pt x="2705921" y="97574"/>
                </a:lnTo>
                <a:lnTo>
                  <a:pt x="2709325" y="101876"/>
                </a:lnTo>
                <a:lnTo>
                  <a:pt x="2712420" y="105771"/>
                </a:lnTo>
                <a:lnTo>
                  <a:pt x="2714793" y="110535"/>
                </a:lnTo>
                <a:lnTo>
                  <a:pt x="2716446" y="116170"/>
                </a:lnTo>
                <a:lnTo>
                  <a:pt x="2718097" y="121805"/>
                </a:lnTo>
                <a:lnTo>
                  <a:pt x="2719026" y="128516"/>
                </a:lnTo>
                <a:lnTo>
                  <a:pt x="2719232" y="136301"/>
                </a:lnTo>
                <a:lnTo>
                  <a:pt x="2627747" y="136301"/>
                </a:lnTo>
                <a:lnTo>
                  <a:pt x="2621182" y="222018"/>
                </a:lnTo>
                <a:lnTo>
                  <a:pt x="2624309" y="225008"/>
                </a:lnTo>
                <a:lnTo>
                  <a:pt x="2633912" y="232261"/>
                </a:lnTo>
                <a:lnTo>
                  <a:pt x="2644800" y="237902"/>
                </a:lnTo>
                <a:lnTo>
                  <a:pt x="2656974" y="241931"/>
                </a:lnTo>
                <a:lnTo>
                  <a:pt x="2670433" y="244348"/>
                </a:lnTo>
                <a:lnTo>
                  <a:pt x="2685177" y="245154"/>
                </a:lnTo>
                <a:lnTo>
                  <a:pt x="2692176" y="245154"/>
                </a:lnTo>
                <a:lnTo>
                  <a:pt x="2697966" y="244744"/>
                </a:lnTo>
                <a:lnTo>
                  <a:pt x="2702547" y="243922"/>
                </a:lnTo>
                <a:lnTo>
                  <a:pt x="2707128" y="243100"/>
                </a:lnTo>
                <a:lnTo>
                  <a:pt x="2712248" y="241918"/>
                </a:lnTo>
                <a:lnTo>
                  <a:pt x="2717906" y="240377"/>
                </a:lnTo>
                <a:lnTo>
                  <a:pt x="2721922" y="239250"/>
                </a:lnTo>
                <a:lnTo>
                  <a:pt x="2726451" y="237685"/>
                </a:lnTo>
                <a:lnTo>
                  <a:pt x="2731494" y="235681"/>
                </a:lnTo>
                <a:lnTo>
                  <a:pt x="2736537" y="233678"/>
                </a:lnTo>
                <a:lnTo>
                  <a:pt x="2740756" y="232009"/>
                </a:lnTo>
                <a:lnTo>
                  <a:pt x="2744154" y="230675"/>
                </a:lnTo>
                <a:lnTo>
                  <a:pt x="2744154" y="199090"/>
                </a:lnTo>
                <a:lnTo>
                  <a:pt x="2740084" y="201041"/>
                </a:lnTo>
                <a:lnTo>
                  <a:pt x="2737096" y="203123"/>
                </a:lnTo>
                <a:lnTo>
                  <a:pt x="2733488" y="205336"/>
                </a:lnTo>
                <a:lnTo>
                  <a:pt x="2729880" y="207547"/>
                </a:lnTo>
                <a:lnTo>
                  <a:pt x="2725449" y="209837"/>
                </a:lnTo>
                <a:lnTo>
                  <a:pt x="2720193" y="212203"/>
                </a:lnTo>
                <a:lnTo>
                  <a:pt x="2715245" y="214464"/>
                </a:lnTo>
                <a:lnTo>
                  <a:pt x="2709704" y="216314"/>
                </a:lnTo>
                <a:lnTo>
                  <a:pt x="2703573" y="217754"/>
                </a:lnTo>
                <a:lnTo>
                  <a:pt x="2697440" y="219194"/>
                </a:lnTo>
                <a:lnTo>
                  <a:pt x="2691180" y="219913"/>
                </a:lnTo>
                <a:lnTo>
                  <a:pt x="2684792" y="219913"/>
                </a:lnTo>
                <a:lnTo>
                  <a:pt x="2677073" y="219561"/>
                </a:lnTo>
                <a:lnTo>
                  <a:pt x="2663815" y="216954"/>
                </a:lnTo>
                <a:lnTo>
                  <a:pt x="2652423" y="211803"/>
                </a:lnTo>
                <a:lnTo>
                  <a:pt x="2642896" y="204110"/>
                </a:lnTo>
                <a:lnTo>
                  <a:pt x="2637226" y="196888"/>
                </a:lnTo>
                <a:lnTo>
                  <a:pt x="2631960" y="186018"/>
                </a:lnTo>
                <a:lnTo>
                  <a:pt x="2628801" y="173184"/>
                </a:lnTo>
                <a:lnTo>
                  <a:pt x="2627747" y="158388"/>
                </a:lnTo>
                <a:lnTo>
                  <a:pt x="2747309" y="158388"/>
                </a:lnTo>
                <a:lnTo>
                  <a:pt x="2747309" y="142690"/>
                </a:lnTo>
                <a:lnTo>
                  <a:pt x="2746927" y="131708"/>
                </a:lnTo>
                <a:lnTo>
                  <a:pt x="2745292" y="118944"/>
                </a:lnTo>
                <a:lnTo>
                  <a:pt x="2742373" y="107842"/>
                </a:lnTo>
                <a:lnTo>
                  <a:pt x="2735696" y="93613"/>
                </a:lnTo>
                <a:lnTo>
                  <a:pt x="2728174" y="83759"/>
                </a:lnTo>
                <a:lnTo>
                  <a:pt x="2717899" y="75056"/>
                </a:lnTo>
                <a:lnTo>
                  <a:pt x="2706574" y="69297"/>
                </a:lnTo>
                <a:lnTo>
                  <a:pt x="2691631" y="65580"/>
                </a:lnTo>
                <a:lnTo>
                  <a:pt x="2678182" y="64681"/>
                </a:lnTo>
                <a:lnTo>
                  <a:pt x="2665038" y="65590"/>
                </a:lnTo>
                <a:lnTo>
                  <a:pt x="2652232" y="68525"/>
                </a:lnTo>
                <a:lnTo>
                  <a:pt x="2640536" y="73490"/>
                </a:lnTo>
                <a:lnTo>
                  <a:pt x="2641987" y="102182"/>
                </a:lnTo>
                <a:lnTo>
                  <a:pt x="2646427" y="97778"/>
                </a:lnTo>
                <a:lnTo>
                  <a:pt x="2651356" y="94423"/>
                </a:lnTo>
                <a:lnTo>
                  <a:pt x="2656772" y="92118"/>
                </a:lnTo>
                <a:close/>
              </a:path>
              <a:path w="7872025" h="246100">
                <a:moveTo>
                  <a:pt x="2598408" y="156302"/>
                </a:moveTo>
                <a:lnTo>
                  <a:pt x="2598580" y="163563"/>
                </a:lnTo>
                <a:lnTo>
                  <a:pt x="2600063" y="177847"/>
                </a:lnTo>
                <a:lnTo>
                  <a:pt x="2603065" y="190835"/>
                </a:lnTo>
                <a:lnTo>
                  <a:pt x="2607585" y="202526"/>
                </a:lnTo>
                <a:lnTo>
                  <a:pt x="2613624" y="212921"/>
                </a:lnTo>
                <a:lnTo>
                  <a:pt x="2621182" y="222018"/>
                </a:lnTo>
                <a:lnTo>
                  <a:pt x="2627747" y="136301"/>
                </a:lnTo>
                <a:lnTo>
                  <a:pt x="2628365" y="129029"/>
                </a:lnTo>
                <a:lnTo>
                  <a:pt x="2629809" y="122651"/>
                </a:lnTo>
                <a:lnTo>
                  <a:pt x="2632079" y="117168"/>
                </a:lnTo>
                <a:lnTo>
                  <a:pt x="2634350" y="111686"/>
                </a:lnTo>
                <a:lnTo>
                  <a:pt x="2637653" y="106691"/>
                </a:lnTo>
                <a:lnTo>
                  <a:pt x="2641987" y="102182"/>
                </a:lnTo>
                <a:lnTo>
                  <a:pt x="2640536" y="73490"/>
                </a:lnTo>
                <a:lnTo>
                  <a:pt x="2629950" y="80483"/>
                </a:lnTo>
                <a:lnTo>
                  <a:pt x="2620474" y="89507"/>
                </a:lnTo>
                <a:lnTo>
                  <a:pt x="2616388" y="94501"/>
                </a:lnTo>
                <a:lnTo>
                  <a:pt x="2609915" y="104627"/>
                </a:lnTo>
                <a:lnTo>
                  <a:pt x="2604881" y="115870"/>
                </a:lnTo>
                <a:lnTo>
                  <a:pt x="2601285" y="128230"/>
                </a:lnTo>
                <a:lnTo>
                  <a:pt x="2599127" y="141707"/>
                </a:lnTo>
                <a:lnTo>
                  <a:pt x="2598408" y="156302"/>
                </a:lnTo>
                <a:close/>
              </a:path>
              <a:path w="7872025" h="246100">
                <a:moveTo>
                  <a:pt x="3083557" y="69413"/>
                </a:moveTo>
                <a:lnTo>
                  <a:pt x="3054592" y="69413"/>
                </a:lnTo>
                <a:lnTo>
                  <a:pt x="3025865" y="202575"/>
                </a:lnTo>
                <a:lnTo>
                  <a:pt x="2984021" y="69413"/>
                </a:lnTo>
                <a:lnTo>
                  <a:pt x="2960174" y="69413"/>
                </a:lnTo>
                <a:lnTo>
                  <a:pt x="2919404" y="202575"/>
                </a:lnTo>
                <a:lnTo>
                  <a:pt x="2888903" y="69413"/>
                </a:lnTo>
                <a:lnTo>
                  <a:pt x="2858943" y="69413"/>
                </a:lnTo>
                <a:lnTo>
                  <a:pt x="2902941" y="241368"/>
                </a:lnTo>
                <a:lnTo>
                  <a:pt x="2929558" y="241368"/>
                </a:lnTo>
                <a:lnTo>
                  <a:pt x="2971249" y="108822"/>
                </a:lnTo>
                <a:lnTo>
                  <a:pt x="3013251" y="241368"/>
                </a:lnTo>
                <a:lnTo>
                  <a:pt x="3040017" y="241368"/>
                </a:lnTo>
                <a:lnTo>
                  <a:pt x="3083557" y="69413"/>
                </a:lnTo>
                <a:close/>
              </a:path>
              <a:path w="7872025" h="246100">
                <a:moveTo>
                  <a:pt x="3097180" y="155469"/>
                </a:moveTo>
                <a:lnTo>
                  <a:pt x="3097327" y="162415"/>
                </a:lnTo>
                <a:lnTo>
                  <a:pt x="3098651" y="176617"/>
                </a:lnTo>
                <a:lnTo>
                  <a:pt x="3101354" y="189648"/>
                </a:lnTo>
                <a:lnTo>
                  <a:pt x="3105436" y="201507"/>
                </a:lnTo>
                <a:lnTo>
                  <a:pt x="3110895" y="212195"/>
                </a:lnTo>
                <a:lnTo>
                  <a:pt x="3117733" y="221712"/>
                </a:lnTo>
                <a:lnTo>
                  <a:pt x="3125324" y="229440"/>
                </a:lnTo>
                <a:lnTo>
                  <a:pt x="3135569" y="236729"/>
                </a:lnTo>
                <a:lnTo>
                  <a:pt x="3134162" y="195281"/>
                </a:lnTo>
                <a:lnTo>
                  <a:pt x="3130266" y="183993"/>
                </a:lnTo>
                <a:lnTo>
                  <a:pt x="3127929" y="170723"/>
                </a:lnTo>
                <a:lnTo>
                  <a:pt x="3127150" y="155469"/>
                </a:lnTo>
                <a:lnTo>
                  <a:pt x="3127920" y="139854"/>
                </a:lnTo>
                <a:lnTo>
                  <a:pt x="3130212" y="126468"/>
                </a:lnTo>
                <a:lnTo>
                  <a:pt x="3134026" y="115209"/>
                </a:lnTo>
                <a:lnTo>
                  <a:pt x="3139362" y="106079"/>
                </a:lnTo>
                <a:lnTo>
                  <a:pt x="3148795" y="97006"/>
                </a:lnTo>
                <a:lnTo>
                  <a:pt x="3160336" y="91692"/>
                </a:lnTo>
                <a:lnTo>
                  <a:pt x="3174150" y="89921"/>
                </a:lnTo>
                <a:lnTo>
                  <a:pt x="3187992" y="91726"/>
                </a:lnTo>
                <a:lnTo>
                  <a:pt x="3199492" y="97112"/>
                </a:lnTo>
                <a:lnTo>
                  <a:pt x="3208710" y="106079"/>
                </a:lnTo>
                <a:lnTo>
                  <a:pt x="3214034" y="115260"/>
                </a:lnTo>
                <a:lnTo>
                  <a:pt x="3217817" y="126534"/>
                </a:lnTo>
                <a:lnTo>
                  <a:pt x="3220087" y="139937"/>
                </a:lnTo>
                <a:lnTo>
                  <a:pt x="3220844" y="155469"/>
                </a:lnTo>
                <a:lnTo>
                  <a:pt x="3220101" y="170636"/>
                </a:lnTo>
                <a:lnTo>
                  <a:pt x="3217817" y="184016"/>
                </a:lnTo>
                <a:lnTo>
                  <a:pt x="3213994" y="195320"/>
                </a:lnTo>
                <a:lnTo>
                  <a:pt x="3209864" y="238146"/>
                </a:lnTo>
                <a:lnTo>
                  <a:pt x="3220480" y="231354"/>
                </a:lnTo>
                <a:lnTo>
                  <a:pt x="3229876" y="222482"/>
                </a:lnTo>
                <a:lnTo>
                  <a:pt x="3233686" y="217788"/>
                </a:lnTo>
                <a:lnTo>
                  <a:pt x="3239852" y="207913"/>
                </a:lnTo>
                <a:lnTo>
                  <a:pt x="3244647" y="196743"/>
                </a:lnTo>
                <a:lnTo>
                  <a:pt x="3248073" y="184279"/>
                </a:lnTo>
                <a:lnTo>
                  <a:pt x="3250128" y="170521"/>
                </a:lnTo>
                <a:lnTo>
                  <a:pt x="3250813" y="155469"/>
                </a:lnTo>
                <a:lnTo>
                  <a:pt x="3250622" y="147383"/>
                </a:lnTo>
                <a:lnTo>
                  <a:pt x="3249213" y="133050"/>
                </a:lnTo>
                <a:lnTo>
                  <a:pt x="3246434" y="119991"/>
                </a:lnTo>
                <a:lnTo>
                  <a:pt x="3242285" y="108205"/>
                </a:lnTo>
                <a:lnTo>
                  <a:pt x="3236766" y="97693"/>
                </a:lnTo>
                <a:lnTo>
                  <a:pt x="3229876" y="88455"/>
                </a:lnTo>
                <a:lnTo>
                  <a:pt x="3222751" y="81395"/>
                </a:lnTo>
                <a:lnTo>
                  <a:pt x="3212427" y="74083"/>
                </a:lnTo>
                <a:lnTo>
                  <a:pt x="3200885" y="68859"/>
                </a:lnTo>
                <a:lnTo>
                  <a:pt x="3188126" y="65725"/>
                </a:lnTo>
                <a:lnTo>
                  <a:pt x="3174150" y="64681"/>
                </a:lnTo>
                <a:lnTo>
                  <a:pt x="3163221" y="65314"/>
                </a:lnTo>
                <a:lnTo>
                  <a:pt x="3150232" y="67984"/>
                </a:lnTo>
                <a:lnTo>
                  <a:pt x="3138424" y="72744"/>
                </a:lnTo>
                <a:lnTo>
                  <a:pt x="3127795" y="79593"/>
                </a:lnTo>
                <a:lnTo>
                  <a:pt x="3118346" y="88531"/>
                </a:lnTo>
                <a:lnTo>
                  <a:pt x="3114496" y="93262"/>
                </a:lnTo>
                <a:lnTo>
                  <a:pt x="3108262" y="103185"/>
                </a:lnTo>
                <a:lnTo>
                  <a:pt x="3103414" y="114368"/>
                </a:lnTo>
                <a:lnTo>
                  <a:pt x="3099951" y="126809"/>
                </a:lnTo>
                <a:lnTo>
                  <a:pt x="3097873" y="140510"/>
                </a:lnTo>
                <a:lnTo>
                  <a:pt x="3097180" y="155469"/>
                </a:lnTo>
                <a:close/>
              </a:path>
              <a:path w="7872025" h="246100">
                <a:moveTo>
                  <a:pt x="3213994" y="195320"/>
                </a:moveTo>
                <a:lnTo>
                  <a:pt x="3208632" y="204550"/>
                </a:lnTo>
                <a:lnTo>
                  <a:pt x="3199348" y="213628"/>
                </a:lnTo>
                <a:lnTo>
                  <a:pt x="3187864" y="219052"/>
                </a:lnTo>
                <a:lnTo>
                  <a:pt x="3174150" y="220860"/>
                </a:lnTo>
                <a:lnTo>
                  <a:pt x="3173621" y="220858"/>
                </a:lnTo>
                <a:lnTo>
                  <a:pt x="3159952" y="218926"/>
                </a:lnTo>
                <a:lnTo>
                  <a:pt x="3148532" y="213388"/>
                </a:lnTo>
                <a:lnTo>
                  <a:pt x="3139362" y="204243"/>
                </a:lnTo>
                <a:lnTo>
                  <a:pt x="3134162" y="195281"/>
                </a:lnTo>
                <a:lnTo>
                  <a:pt x="3135569" y="236729"/>
                </a:lnTo>
                <a:lnTo>
                  <a:pt x="3147122" y="241935"/>
                </a:lnTo>
                <a:lnTo>
                  <a:pt x="3159982" y="245059"/>
                </a:lnTo>
                <a:lnTo>
                  <a:pt x="3174150" y="246100"/>
                </a:lnTo>
                <a:lnTo>
                  <a:pt x="3184972" y="245490"/>
                </a:lnTo>
                <a:lnTo>
                  <a:pt x="3198028" y="242858"/>
                </a:lnTo>
                <a:lnTo>
                  <a:pt x="3209864" y="238146"/>
                </a:lnTo>
                <a:lnTo>
                  <a:pt x="3213994" y="195320"/>
                </a:lnTo>
                <a:close/>
              </a:path>
              <a:path w="7872025" h="246100">
                <a:moveTo>
                  <a:pt x="3308534" y="69413"/>
                </a:moveTo>
                <a:lnTo>
                  <a:pt x="3279510" y="69413"/>
                </a:lnTo>
                <a:lnTo>
                  <a:pt x="3279601" y="186050"/>
                </a:lnTo>
                <a:lnTo>
                  <a:pt x="3280858" y="199248"/>
                </a:lnTo>
                <a:lnTo>
                  <a:pt x="3283595" y="210549"/>
                </a:lnTo>
                <a:lnTo>
                  <a:pt x="3286317" y="218655"/>
                </a:lnTo>
                <a:lnTo>
                  <a:pt x="3290143" y="225375"/>
                </a:lnTo>
                <a:lnTo>
                  <a:pt x="3295073" y="230709"/>
                </a:lnTo>
                <a:lnTo>
                  <a:pt x="3300002" y="236043"/>
                </a:lnTo>
                <a:lnTo>
                  <a:pt x="3305779" y="239943"/>
                </a:lnTo>
                <a:lnTo>
                  <a:pt x="3312406" y="242406"/>
                </a:lnTo>
                <a:lnTo>
                  <a:pt x="3319033" y="244869"/>
                </a:lnTo>
                <a:lnTo>
                  <a:pt x="3326095" y="246100"/>
                </a:lnTo>
                <a:lnTo>
                  <a:pt x="3335826" y="246065"/>
                </a:lnTo>
                <a:lnTo>
                  <a:pt x="3348704" y="244339"/>
                </a:lnTo>
                <a:lnTo>
                  <a:pt x="3360402" y="240014"/>
                </a:lnTo>
                <a:lnTo>
                  <a:pt x="3364809" y="237621"/>
                </a:lnTo>
                <a:lnTo>
                  <a:pt x="3375084" y="230862"/>
                </a:lnTo>
                <a:lnTo>
                  <a:pt x="3385823" y="222220"/>
                </a:lnTo>
                <a:lnTo>
                  <a:pt x="3385823" y="241368"/>
                </a:lnTo>
                <a:lnTo>
                  <a:pt x="3414846" y="241368"/>
                </a:lnTo>
                <a:lnTo>
                  <a:pt x="3414846" y="69413"/>
                </a:lnTo>
                <a:lnTo>
                  <a:pt x="3385823" y="69413"/>
                </a:lnTo>
                <a:lnTo>
                  <a:pt x="3385823" y="197723"/>
                </a:lnTo>
                <a:lnTo>
                  <a:pt x="3384936" y="198498"/>
                </a:lnTo>
                <a:lnTo>
                  <a:pt x="3374829" y="206188"/>
                </a:lnTo>
                <a:lnTo>
                  <a:pt x="3363808" y="212604"/>
                </a:lnTo>
                <a:lnTo>
                  <a:pt x="3355802" y="216635"/>
                </a:lnTo>
                <a:lnTo>
                  <a:pt x="3348257" y="218650"/>
                </a:lnTo>
                <a:lnTo>
                  <a:pt x="3333578" y="218650"/>
                </a:lnTo>
                <a:lnTo>
                  <a:pt x="3327752" y="217624"/>
                </a:lnTo>
                <a:lnTo>
                  <a:pt x="3323699" y="215569"/>
                </a:lnTo>
                <a:lnTo>
                  <a:pt x="3319645" y="213516"/>
                </a:lnTo>
                <a:lnTo>
                  <a:pt x="3316437" y="210281"/>
                </a:lnTo>
                <a:lnTo>
                  <a:pt x="3314075" y="205868"/>
                </a:lnTo>
                <a:lnTo>
                  <a:pt x="3311715" y="201349"/>
                </a:lnTo>
                <a:lnTo>
                  <a:pt x="3310201" y="196086"/>
                </a:lnTo>
                <a:lnTo>
                  <a:pt x="3309534" y="190079"/>
                </a:lnTo>
                <a:lnTo>
                  <a:pt x="3308868" y="184073"/>
                </a:lnTo>
                <a:lnTo>
                  <a:pt x="3308534" y="176502"/>
                </a:lnTo>
                <a:lnTo>
                  <a:pt x="3308534" y="69413"/>
                </a:lnTo>
                <a:close/>
              </a:path>
              <a:path w="7872025" h="246100">
                <a:moveTo>
                  <a:pt x="3457314" y="1577"/>
                </a:moveTo>
                <a:lnTo>
                  <a:pt x="3457314" y="241368"/>
                </a:lnTo>
                <a:lnTo>
                  <a:pt x="3486337" y="241368"/>
                </a:lnTo>
                <a:lnTo>
                  <a:pt x="3486337" y="1577"/>
                </a:lnTo>
                <a:lnTo>
                  <a:pt x="3457314" y="1577"/>
                </a:lnTo>
                <a:close/>
              </a:path>
              <a:path w="7872025" h="246100">
                <a:moveTo>
                  <a:pt x="3559116" y="108159"/>
                </a:moveTo>
                <a:lnTo>
                  <a:pt x="3559609" y="107522"/>
                </a:lnTo>
                <a:lnTo>
                  <a:pt x="3569062" y="98621"/>
                </a:lnTo>
                <a:lnTo>
                  <a:pt x="3580596" y="93280"/>
                </a:lnTo>
                <a:lnTo>
                  <a:pt x="3594212" y="91499"/>
                </a:lnTo>
                <a:lnTo>
                  <a:pt x="3589431" y="64681"/>
                </a:lnTo>
                <a:lnTo>
                  <a:pt x="3586002" y="64769"/>
                </a:lnTo>
                <a:lnTo>
                  <a:pt x="3573430" y="66674"/>
                </a:lnTo>
                <a:lnTo>
                  <a:pt x="3561371" y="71067"/>
                </a:lnTo>
                <a:lnTo>
                  <a:pt x="3559116" y="108159"/>
                </a:lnTo>
                <a:close/>
              </a:path>
              <a:path w="7872025" h="246100">
                <a:moveTo>
                  <a:pt x="3801412" y="69413"/>
                </a:moveTo>
                <a:lnTo>
                  <a:pt x="3801412" y="241368"/>
                </a:lnTo>
                <a:lnTo>
                  <a:pt x="3830434" y="241368"/>
                </a:lnTo>
                <a:lnTo>
                  <a:pt x="3830434" y="112919"/>
                </a:lnTo>
                <a:lnTo>
                  <a:pt x="3831707" y="111856"/>
                </a:lnTo>
                <a:lnTo>
                  <a:pt x="3842153" y="104113"/>
                </a:lnTo>
                <a:lnTo>
                  <a:pt x="3852836" y="97905"/>
                </a:lnTo>
                <a:lnTo>
                  <a:pt x="3860483" y="94054"/>
                </a:lnTo>
                <a:lnTo>
                  <a:pt x="3867899" y="92130"/>
                </a:lnTo>
                <a:lnTo>
                  <a:pt x="3882372" y="92130"/>
                </a:lnTo>
                <a:lnTo>
                  <a:pt x="3888120" y="93182"/>
                </a:lnTo>
                <a:lnTo>
                  <a:pt x="3892327" y="95288"/>
                </a:lnTo>
                <a:lnTo>
                  <a:pt x="3896535" y="97392"/>
                </a:lnTo>
                <a:lnTo>
                  <a:pt x="3899820" y="100601"/>
                </a:lnTo>
                <a:lnTo>
                  <a:pt x="3902182" y="104913"/>
                </a:lnTo>
                <a:lnTo>
                  <a:pt x="3904335" y="109021"/>
                </a:lnTo>
                <a:lnTo>
                  <a:pt x="3905797" y="114489"/>
                </a:lnTo>
                <a:lnTo>
                  <a:pt x="3906568" y="121318"/>
                </a:lnTo>
                <a:lnTo>
                  <a:pt x="3907339" y="128145"/>
                </a:lnTo>
                <a:lnTo>
                  <a:pt x="3907725" y="135511"/>
                </a:lnTo>
                <a:lnTo>
                  <a:pt x="3907723" y="241368"/>
                </a:lnTo>
                <a:lnTo>
                  <a:pt x="3936747" y="241368"/>
                </a:lnTo>
                <a:lnTo>
                  <a:pt x="3936747" y="129785"/>
                </a:lnTo>
                <a:lnTo>
                  <a:pt x="3935885" y="115135"/>
                </a:lnTo>
                <a:lnTo>
                  <a:pt x="3933209" y="101984"/>
                </a:lnTo>
                <a:lnTo>
                  <a:pt x="3928720" y="90733"/>
                </a:lnTo>
                <a:lnTo>
                  <a:pt x="3922417" y="81380"/>
                </a:lnTo>
                <a:lnTo>
                  <a:pt x="3908767" y="70475"/>
                </a:lnTo>
                <a:lnTo>
                  <a:pt x="3896678" y="66129"/>
                </a:lnTo>
                <a:lnTo>
                  <a:pt x="3882664" y="64681"/>
                </a:lnTo>
                <a:lnTo>
                  <a:pt x="3880668" y="64712"/>
                </a:lnTo>
                <a:lnTo>
                  <a:pt x="3868041" y="66448"/>
                </a:lnTo>
                <a:lnTo>
                  <a:pt x="3856011" y="70838"/>
                </a:lnTo>
                <a:lnTo>
                  <a:pt x="3840952" y="80009"/>
                </a:lnTo>
                <a:lnTo>
                  <a:pt x="3830434" y="88536"/>
                </a:lnTo>
                <a:lnTo>
                  <a:pt x="3830434" y="69413"/>
                </a:lnTo>
                <a:lnTo>
                  <a:pt x="3801412" y="69413"/>
                </a:lnTo>
                <a:close/>
              </a:path>
              <a:path w="7872025" h="246100">
                <a:moveTo>
                  <a:pt x="3965333" y="155469"/>
                </a:moveTo>
                <a:lnTo>
                  <a:pt x="3965480" y="162415"/>
                </a:lnTo>
                <a:lnTo>
                  <a:pt x="3966804" y="176617"/>
                </a:lnTo>
                <a:lnTo>
                  <a:pt x="3969507" y="189648"/>
                </a:lnTo>
                <a:lnTo>
                  <a:pt x="3973588" y="201507"/>
                </a:lnTo>
                <a:lnTo>
                  <a:pt x="3979048" y="212195"/>
                </a:lnTo>
                <a:lnTo>
                  <a:pt x="3985885" y="221712"/>
                </a:lnTo>
                <a:lnTo>
                  <a:pt x="3993478" y="229440"/>
                </a:lnTo>
                <a:lnTo>
                  <a:pt x="4003723" y="236729"/>
                </a:lnTo>
                <a:lnTo>
                  <a:pt x="4002315" y="195281"/>
                </a:lnTo>
                <a:lnTo>
                  <a:pt x="3998419" y="183993"/>
                </a:lnTo>
                <a:lnTo>
                  <a:pt x="3996082" y="170723"/>
                </a:lnTo>
                <a:lnTo>
                  <a:pt x="3995303" y="155469"/>
                </a:lnTo>
                <a:lnTo>
                  <a:pt x="3996073" y="139854"/>
                </a:lnTo>
                <a:lnTo>
                  <a:pt x="3998365" y="126468"/>
                </a:lnTo>
                <a:lnTo>
                  <a:pt x="4002179" y="115209"/>
                </a:lnTo>
                <a:lnTo>
                  <a:pt x="4007515" y="106079"/>
                </a:lnTo>
                <a:lnTo>
                  <a:pt x="4016948" y="97006"/>
                </a:lnTo>
                <a:lnTo>
                  <a:pt x="4028489" y="91692"/>
                </a:lnTo>
                <a:lnTo>
                  <a:pt x="4042303" y="89921"/>
                </a:lnTo>
                <a:lnTo>
                  <a:pt x="4056145" y="91726"/>
                </a:lnTo>
                <a:lnTo>
                  <a:pt x="4067645" y="97112"/>
                </a:lnTo>
                <a:lnTo>
                  <a:pt x="4076863" y="106079"/>
                </a:lnTo>
                <a:lnTo>
                  <a:pt x="4082187" y="115260"/>
                </a:lnTo>
                <a:lnTo>
                  <a:pt x="4085970" y="126534"/>
                </a:lnTo>
                <a:lnTo>
                  <a:pt x="4088240" y="139937"/>
                </a:lnTo>
                <a:lnTo>
                  <a:pt x="4088997" y="155469"/>
                </a:lnTo>
                <a:lnTo>
                  <a:pt x="4088254" y="170636"/>
                </a:lnTo>
                <a:lnTo>
                  <a:pt x="4085971" y="184016"/>
                </a:lnTo>
                <a:lnTo>
                  <a:pt x="4082148" y="195320"/>
                </a:lnTo>
                <a:lnTo>
                  <a:pt x="4078017" y="238146"/>
                </a:lnTo>
                <a:lnTo>
                  <a:pt x="4088633" y="231354"/>
                </a:lnTo>
                <a:lnTo>
                  <a:pt x="4098029" y="222482"/>
                </a:lnTo>
                <a:lnTo>
                  <a:pt x="4101839" y="217788"/>
                </a:lnTo>
                <a:lnTo>
                  <a:pt x="4108005" y="207913"/>
                </a:lnTo>
                <a:lnTo>
                  <a:pt x="4112800" y="196743"/>
                </a:lnTo>
                <a:lnTo>
                  <a:pt x="4116226" y="184279"/>
                </a:lnTo>
                <a:lnTo>
                  <a:pt x="4118281" y="170521"/>
                </a:lnTo>
                <a:lnTo>
                  <a:pt x="4118966" y="155469"/>
                </a:lnTo>
                <a:lnTo>
                  <a:pt x="4118775" y="147383"/>
                </a:lnTo>
                <a:lnTo>
                  <a:pt x="4117366" y="133050"/>
                </a:lnTo>
                <a:lnTo>
                  <a:pt x="4114587" y="119991"/>
                </a:lnTo>
                <a:lnTo>
                  <a:pt x="4110438" y="108205"/>
                </a:lnTo>
                <a:lnTo>
                  <a:pt x="4104919" y="97693"/>
                </a:lnTo>
                <a:lnTo>
                  <a:pt x="4098029" y="88455"/>
                </a:lnTo>
                <a:lnTo>
                  <a:pt x="4090904" y="81395"/>
                </a:lnTo>
                <a:lnTo>
                  <a:pt x="4080580" y="74083"/>
                </a:lnTo>
                <a:lnTo>
                  <a:pt x="4069039" y="68859"/>
                </a:lnTo>
                <a:lnTo>
                  <a:pt x="4056280" y="65725"/>
                </a:lnTo>
                <a:lnTo>
                  <a:pt x="4042303" y="64681"/>
                </a:lnTo>
                <a:lnTo>
                  <a:pt x="4031374" y="65314"/>
                </a:lnTo>
                <a:lnTo>
                  <a:pt x="4018386" y="67984"/>
                </a:lnTo>
                <a:lnTo>
                  <a:pt x="4006577" y="72744"/>
                </a:lnTo>
                <a:lnTo>
                  <a:pt x="3995948" y="79593"/>
                </a:lnTo>
                <a:lnTo>
                  <a:pt x="3986499" y="88531"/>
                </a:lnTo>
                <a:lnTo>
                  <a:pt x="3982649" y="93262"/>
                </a:lnTo>
                <a:lnTo>
                  <a:pt x="3976416" y="103185"/>
                </a:lnTo>
                <a:lnTo>
                  <a:pt x="3971567" y="114368"/>
                </a:lnTo>
                <a:lnTo>
                  <a:pt x="3968104" y="126809"/>
                </a:lnTo>
                <a:lnTo>
                  <a:pt x="3966026" y="140510"/>
                </a:lnTo>
                <a:lnTo>
                  <a:pt x="3965333" y="155469"/>
                </a:lnTo>
                <a:close/>
              </a:path>
              <a:path w="7872025" h="246100">
                <a:moveTo>
                  <a:pt x="4082148" y="195320"/>
                </a:moveTo>
                <a:lnTo>
                  <a:pt x="4076784" y="204550"/>
                </a:lnTo>
                <a:lnTo>
                  <a:pt x="4067501" y="213628"/>
                </a:lnTo>
                <a:lnTo>
                  <a:pt x="4056017" y="219052"/>
                </a:lnTo>
                <a:lnTo>
                  <a:pt x="4042303" y="220860"/>
                </a:lnTo>
                <a:lnTo>
                  <a:pt x="4041774" y="220858"/>
                </a:lnTo>
                <a:lnTo>
                  <a:pt x="4028105" y="218926"/>
                </a:lnTo>
                <a:lnTo>
                  <a:pt x="4016685" y="213388"/>
                </a:lnTo>
                <a:lnTo>
                  <a:pt x="4007515" y="204243"/>
                </a:lnTo>
                <a:lnTo>
                  <a:pt x="4002315" y="195281"/>
                </a:lnTo>
                <a:lnTo>
                  <a:pt x="4003723" y="236729"/>
                </a:lnTo>
                <a:lnTo>
                  <a:pt x="4015275" y="241935"/>
                </a:lnTo>
                <a:lnTo>
                  <a:pt x="4028135" y="245059"/>
                </a:lnTo>
                <a:lnTo>
                  <a:pt x="4042303" y="246100"/>
                </a:lnTo>
                <a:lnTo>
                  <a:pt x="4053125" y="245490"/>
                </a:lnTo>
                <a:lnTo>
                  <a:pt x="4066181" y="242858"/>
                </a:lnTo>
                <a:lnTo>
                  <a:pt x="4078017" y="238146"/>
                </a:lnTo>
                <a:lnTo>
                  <a:pt x="4082148" y="195320"/>
                </a:lnTo>
                <a:close/>
              </a:path>
              <a:path w="7872025" h="246100">
                <a:moveTo>
                  <a:pt x="4179526" y="69413"/>
                </a:moveTo>
                <a:lnTo>
                  <a:pt x="4179526" y="19878"/>
                </a:lnTo>
                <a:lnTo>
                  <a:pt x="4150503" y="19878"/>
                </a:lnTo>
                <a:lnTo>
                  <a:pt x="4150503" y="69413"/>
                </a:lnTo>
                <a:lnTo>
                  <a:pt x="4130944" y="69413"/>
                </a:lnTo>
                <a:lnTo>
                  <a:pt x="4130944" y="93708"/>
                </a:lnTo>
                <a:lnTo>
                  <a:pt x="4150503" y="93708"/>
                </a:lnTo>
                <a:lnTo>
                  <a:pt x="4150503" y="188874"/>
                </a:lnTo>
                <a:lnTo>
                  <a:pt x="4150779" y="196941"/>
                </a:lnTo>
                <a:lnTo>
                  <a:pt x="4152950" y="210960"/>
                </a:lnTo>
                <a:lnTo>
                  <a:pt x="4157278" y="222442"/>
                </a:lnTo>
                <a:lnTo>
                  <a:pt x="4163763" y="231385"/>
                </a:lnTo>
                <a:lnTo>
                  <a:pt x="4174498" y="239241"/>
                </a:lnTo>
                <a:lnTo>
                  <a:pt x="4186543" y="243440"/>
                </a:lnTo>
                <a:lnTo>
                  <a:pt x="4200771" y="244839"/>
                </a:lnTo>
                <a:lnTo>
                  <a:pt x="4205496" y="244839"/>
                </a:lnTo>
                <a:lnTo>
                  <a:pt x="4210660" y="244403"/>
                </a:lnTo>
                <a:lnTo>
                  <a:pt x="4216263" y="243532"/>
                </a:lnTo>
                <a:lnTo>
                  <a:pt x="4221865" y="242661"/>
                </a:lnTo>
                <a:lnTo>
                  <a:pt x="4227391" y="241454"/>
                </a:lnTo>
                <a:lnTo>
                  <a:pt x="4232841" y="239914"/>
                </a:lnTo>
                <a:lnTo>
                  <a:pt x="4232841" y="213918"/>
                </a:lnTo>
                <a:lnTo>
                  <a:pt x="4229193" y="214864"/>
                </a:lnTo>
                <a:lnTo>
                  <a:pt x="4226008" y="216048"/>
                </a:lnTo>
                <a:lnTo>
                  <a:pt x="4221592" y="217468"/>
                </a:lnTo>
                <a:lnTo>
                  <a:pt x="4217175" y="218888"/>
                </a:lnTo>
                <a:lnTo>
                  <a:pt x="4212605" y="219598"/>
                </a:lnTo>
                <a:lnTo>
                  <a:pt x="4201201" y="219598"/>
                </a:lnTo>
                <a:lnTo>
                  <a:pt x="4195910" y="218700"/>
                </a:lnTo>
                <a:lnTo>
                  <a:pt x="4192006" y="216903"/>
                </a:lnTo>
                <a:lnTo>
                  <a:pt x="4188103" y="215107"/>
                </a:lnTo>
                <a:lnTo>
                  <a:pt x="4185278" y="212415"/>
                </a:lnTo>
                <a:lnTo>
                  <a:pt x="4183533" y="208826"/>
                </a:lnTo>
                <a:lnTo>
                  <a:pt x="4181479" y="204721"/>
                </a:lnTo>
                <a:lnTo>
                  <a:pt x="4180298" y="200309"/>
                </a:lnTo>
                <a:lnTo>
                  <a:pt x="4179990" y="195588"/>
                </a:lnTo>
                <a:lnTo>
                  <a:pt x="4179681" y="190869"/>
                </a:lnTo>
                <a:lnTo>
                  <a:pt x="4179526" y="184150"/>
                </a:lnTo>
                <a:lnTo>
                  <a:pt x="4179526" y="93708"/>
                </a:lnTo>
                <a:lnTo>
                  <a:pt x="4232841" y="93708"/>
                </a:lnTo>
                <a:lnTo>
                  <a:pt x="4232841" y="69413"/>
                </a:lnTo>
                <a:lnTo>
                  <a:pt x="4179526" y="69413"/>
                </a:lnTo>
                <a:close/>
              </a:path>
              <a:path w="7872025" h="246100">
                <a:moveTo>
                  <a:pt x="4352710" y="1577"/>
                </a:moveTo>
                <a:lnTo>
                  <a:pt x="4352710" y="241368"/>
                </a:lnTo>
                <a:lnTo>
                  <a:pt x="4381733" y="241368"/>
                </a:lnTo>
                <a:lnTo>
                  <a:pt x="4381733" y="169470"/>
                </a:lnTo>
                <a:lnTo>
                  <a:pt x="4393356" y="158324"/>
                </a:lnTo>
                <a:lnTo>
                  <a:pt x="4457598" y="241368"/>
                </a:lnTo>
                <a:lnTo>
                  <a:pt x="4495616" y="241368"/>
                </a:lnTo>
                <a:lnTo>
                  <a:pt x="4415360" y="141306"/>
                </a:lnTo>
                <a:lnTo>
                  <a:pt x="4486152" y="69413"/>
                </a:lnTo>
                <a:lnTo>
                  <a:pt x="4450041" y="69413"/>
                </a:lnTo>
                <a:lnTo>
                  <a:pt x="4381733" y="142124"/>
                </a:lnTo>
                <a:lnTo>
                  <a:pt x="4381733" y="1577"/>
                </a:lnTo>
                <a:lnTo>
                  <a:pt x="4352710" y="1577"/>
                </a:lnTo>
                <a:close/>
              </a:path>
              <a:path w="7872025" h="246100">
                <a:moveTo>
                  <a:pt x="4509828" y="69413"/>
                </a:moveTo>
                <a:lnTo>
                  <a:pt x="4509828" y="241368"/>
                </a:lnTo>
                <a:lnTo>
                  <a:pt x="4538850" y="241368"/>
                </a:lnTo>
                <a:lnTo>
                  <a:pt x="4538850" y="112919"/>
                </a:lnTo>
                <a:lnTo>
                  <a:pt x="4540124" y="111855"/>
                </a:lnTo>
                <a:lnTo>
                  <a:pt x="4550570" y="104112"/>
                </a:lnTo>
                <a:lnTo>
                  <a:pt x="4561254" y="97905"/>
                </a:lnTo>
                <a:lnTo>
                  <a:pt x="4568899" y="94054"/>
                </a:lnTo>
                <a:lnTo>
                  <a:pt x="4576316" y="92130"/>
                </a:lnTo>
                <a:lnTo>
                  <a:pt x="4590788" y="92130"/>
                </a:lnTo>
                <a:lnTo>
                  <a:pt x="4596536" y="93182"/>
                </a:lnTo>
                <a:lnTo>
                  <a:pt x="4600745" y="95288"/>
                </a:lnTo>
                <a:lnTo>
                  <a:pt x="4604952" y="97392"/>
                </a:lnTo>
                <a:lnTo>
                  <a:pt x="4608236" y="100601"/>
                </a:lnTo>
                <a:lnTo>
                  <a:pt x="4610600" y="104913"/>
                </a:lnTo>
                <a:lnTo>
                  <a:pt x="4612752" y="109021"/>
                </a:lnTo>
                <a:lnTo>
                  <a:pt x="4614213" y="114489"/>
                </a:lnTo>
                <a:lnTo>
                  <a:pt x="4614984" y="121318"/>
                </a:lnTo>
                <a:lnTo>
                  <a:pt x="4615755" y="128145"/>
                </a:lnTo>
                <a:lnTo>
                  <a:pt x="4616139" y="135511"/>
                </a:lnTo>
                <a:lnTo>
                  <a:pt x="4616139" y="241368"/>
                </a:lnTo>
                <a:lnTo>
                  <a:pt x="4645163" y="241368"/>
                </a:lnTo>
                <a:lnTo>
                  <a:pt x="4645163" y="129785"/>
                </a:lnTo>
                <a:lnTo>
                  <a:pt x="4644301" y="115135"/>
                </a:lnTo>
                <a:lnTo>
                  <a:pt x="4641626" y="101984"/>
                </a:lnTo>
                <a:lnTo>
                  <a:pt x="4637137" y="90733"/>
                </a:lnTo>
                <a:lnTo>
                  <a:pt x="4630835" y="81380"/>
                </a:lnTo>
                <a:lnTo>
                  <a:pt x="4617184" y="70475"/>
                </a:lnTo>
                <a:lnTo>
                  <a:pt x="4605095" y="66129"/>
                </a:lnTo>
                <a:lnTo>
                  <a:pt x="4591080" y="64681"/>
                </a:lnTo>
                <a:lnTo>
                  <a:pt x="4589084" y="64712"/>
                </a:lnTo>
                <a:lnTo>
                  <a:pt x="4576457" y="66448"/>
                </a:lnTo>
                <a:lnTo>
                  <a:pt x="4564428" y="70838"/>
                </a:lnTo>
                <a:lnTo>
                  <a:pt x="4549369" y="80009"/>
                </a:lnTo>
                <a:lnTo>
                  <a:pt x="4538850" y="88536"/>
                </a:lnTo>
                <a:lnTo>
                  <a:pt x="4538850" y="69413"/>
                </a:lnTo>
                <a:lnTo>
                  <a:pt x="4509828" y="69413"/>
                </a:lnTo>
                <a:close/>
              </a:path>
              <a:path w="7872025" h="246100">
                <a:moveTo>
                  <a:pt x="4673751" y="155469"/>
                </a:moveTo>
                <a:lnTo>
                  <a:pt x="4673897" y="162415"/>
                </a:lnTo>
                <a:lnTo>
                  <a:pt x="4675222" y="176617"/>
                </a:lnTo>
                <a:lnTo>
                  <a:pt x="4677925" y="189648"/>
                </a:lnTo>
                <a:lnTo>
                  <a:pt x="4682006" y="201507"/>
                </a:lnTo>
                <a:lnTo>
                  <a:pt x="4687465" y="212195"/>
                </a:lnTo>
                <a:lnTo>
                  <a:pt x="4694303" y="221712"/>
                </a:lnTo>
                <a:lnTo>
                  <a:pt x="4701894" y="229439"/>
                </a:lnTo>
                <a:lnTo>
                  <a:pt x="4712139" y="236728"/>
                </a:lnTo>
                <a:lnTo>
                  <a:pt x="4710732" y="195281"/>
                </a:lnTo>
                <a:lnTo>
                  <a:pt x="4706836" y="183993"/>
                </a:lnTo>
                <a:lnTo>
                  <a:pt x="4704499" y="170723"/>
                </a:lnTo>
                <a:lnTo>
                  <a:pt x="4703720" y="155469"/>
                </a:lnTo>
                <a:lnTo>
                  <a:pt x="4704490" y="139854"/>
                </a:lnTo>
                <a:lnTo>
                  <a:pt x="4706782" y="126468"/>
                </a:lnTo>
                <a:lnTo>
                  <a:pt x="4710596" y="115209"/>
                </a:lnTo>
                <a:lnTo>
                  <a:pt x="4715931" y="106079"/>
                </a:lnTo>
                <a:lnTo>
                  <a:pt x="4725365" y="97006"/>
                </a:lnTo>
                <a:lnTo>
                  <a:pt x="4736906" y="91692"/>
                </a:lnTo>
                <a:lnTo>
                  <a:pt x="4750719" y="89921"/>
                </a:lnTo>
                <a:lnTo>
                  <a:pt x="4764562" y="91726"/>
                </a:lnTo>
                <a:lnTo>
                  <a:pt x="4776062" y="97112"/>
                </a:lnTo>
                <a:lnTo>
                  <a:pt x="4785281" y="106079"/>
                </a:lnTo>
                <a:lnTo>
                  <a:pt x="4790604" y="115260"/>
                </a:lnTo>
                <a:lnTo>
                  <a:pt x="4794387" y="126534"/>
                </a:lnTo>
                <a:lnTo>
                  <a:pt x="4796656" y="139937"/>
                </a:lnTo>
                <a:lnTo>
                  <a:pt x="4797413" y="155469"/>
                </a:lnTo>
                <a:lnTo>
                  <a:pt x="4796670" y="170635"/>
                </a:lnTo>
                <a:lnTo>
                  <a:pt x="4794387" y="184016"/>
                </a:lnTo>
                <a:lnTo>
                  <a:pt x="4790564" y="195320"/>
                </a:lnTo>
                <a:lnTo>
                  <a:pt x="4786434" y="238145"/>
                </a:lnTo>
                <a:lnTo>
                  <a:pt x="4797050" y="231354"/>
                </a:lnTo>
                <a:lnTo>
                  <a:pt x="4806446" y="222482"/>
                </a:lnTo>
                <a:lnTo>
                  <a:pt x="4810256" y="217788"/>
                </a:lnTo>
                <a:lnTo>
                  <a:pt x="4816421" y="207913"/>
                </a:lnTo>
                <a:lnTo>
                  <a:pt x="4821217" y="196743"/>
                </a:lnTo>
                <a:lnTo>
                  <a:pt x="4824642" y="184279"/>
                </a:lnTo>
                <a:lnTo>
                  <a:pt x="4826697" y="170521"/>
                </a:lnTo>
                <a:lnTo>
                  <a:pt x="4827382" y="155469"/>
                </a:lnTo>
                <a:lnTo>
                  <a:pt x="4827191" y="147384"/>
                </a:lnTo>
                <a:lnTo>
                  <a:pt x="4825783" y="133050"/>
                </a:lnTo>
                <a:lnTo>
                  <a:pt x="4823004" y="119991"/>
                </a:lnTo>
                <a:lnTo>
                  <a:pt x="4818855" y="108205"/>
                </a:lnTo>
                <a:lnTo>
                  <a:pt x="4813336" y="97693"/>
                </a:lnTo>
                <a:lnTo>
                  <a:pt x="4806446" y="88455"/>
                </a:lnTo>
                <a:lnTo>
                  <a:pt x="4799321" y="81394"/>
                </a:lnTo>
                <a:lnTo>
                  <a:pt x="4788997" y="74082"/>
                </a:lnTo>
                <a:lnTo>
                  <a:pt x="4777455" y="68859"/>
                </a:lnTo>
                <a:lnTo>
                  <a:pt x="4764696" y="65725"/>
                </a:lnTo>
                <a:lnTo>
                  <a:pt x="4750719" y="64681"/>
                </a:lnTo>
                <a:lnTo>
                  <a:pt x="4739791" y="65314"/>
                </a:lnTo>
                <a:lnTo>
                  <a:pt x="4726803" y="67984"/>
                </a:lnTo>
                <a:lnTo>
                  <a:pt x="4714994" y="72744"/>
                </a:lnTo>
                <a:lnTo>
                  <a:pt x="4704365" y="79593"/>
                </a:lnTo>
                <a:lnTo>
                  <a:pt x="4694916" y="88531"/>
                </a:lnTo>
                <a:lnTo>
                  <a:pt x="4691067" y="93262"/>
                </a:lnTo>
                <a:lnTo>
                  <a:pt x="4684833" y="103185"/>
                </a:lnTo>
                <a:lnTo>
                  <a:pt x="4679984" y="114368"/>
                </a:lnTo>
                <a:lnTo>
                  <a:pt x="4676521" y="126809"/>
                </a:lnTo>
                <a:lnTo>
                  <a:pt x="4674443" y="140510"/>
                </a:lnTo>
                <a:lnTo>
                  <a:pt x="4673751" y="155469"/>
                </a:lnTo>
                <a:close/>
              </a:path>
              <a:path w="7872025" h="246100">
                <a:moveTo>
                  <a:pt x="4790564" y="195320"/>
                </a:moveTo>
                <a:lnTo>
                  <a:pt x="4785202" y="204550"/>
                </a:lnTo>
                <a:lnTo>
                  <a:pt x="4775917" y="213628"/>
                </a:lnTo>
                <a:lnTo>
                  <a:pt x="4764433" y="219052"/>
                </a:lnTo>
                <a:lnTo>
                  <a:pt x="4750719" y="220860"/>
                </a:lnTo>
                <a:lnTo>
                  <a:pt x="4750190" y="220858"/>
                </a:lnTo>
                <a:lnTo>
                  <a:pt x="4736522" y="218926"/>
                </a:lnTo>
                <a:lnTo>
                  <a:pt x="4725102" y="213388"/>
                </a:lnTo>
                <a:lnTo>
                  <a:pt x="4715931" y="204243"/>
                </a:lnTo>
                <a:lnTo>
                  <a:pt x="4710732" y="195281"/>
                </a:lnTo>
                <a:lnTo>
                  <a:pt x="4712139" y="236728"/>
                </a:lnTo>
                <a:lnTo>
                  <a:pt x="4723691" y="241935"/>
                </a:lnTo>
                <a:lnTo>
                  <a:pt x="4736551" y="245059"/>
                </a:lnTo>
                <a:lnTo>
                  <a:pt x="4750719" y="246100"/>
                </a:lnTo>
                <a:lnTo>
                  <a:pt x="4761542" y="245490"/>
                </a:lnTo>
                <a:lnTo>
                  <a:pt x="4774598" y="242858"/>
                </a:lnTo>
                <a:lnTo>
                  <a:pt x="4786434" y="238145"/>
                </a:lnTo>
                <a:lnTo>
                  <a:pt x="4790564" y="195320"/>
                </a:lnTo>
                <a:close/>
              </a:path>
              <a:path w="7872025" h="246100">
                <a:moveTo>
                  <a:pt x="5065552" y="69413"/>
                </a:moveTo>
                <a:lnTo>
                  <a:pt x="5036588" y="69413"/>
                </a:lnTo>
                <a:lnTo>
                  <a:pt x="5007860" y="202575"/>
                </a:lnTo>
                <a:lnTo>
                  <a:pt x="4966016" y="69413"/>
                </a:lnTo>
                <a:lnTo>
                  <a:pt x="4942169" y="69413"/>
                </a:lnTo>
                <a:lnTo>
                  <a:pt x="4901399" y="202575"/>
                </a:lnTo>
                <a:lnTo>
                  <a:pt x="4870898" y="69413"/>
                </a:lnTo>
                <a:lnTo>
                  <a:pt x="4840938" y="69413"/>
                </a:lnTo>
                <a:lnTo>
                  <a:pt x="4884936" y="241368"/>
                </a:lnTo>
                <a:lnTo>
                  <a:pt x="4911553" y="241368"/>
                </a:lnTo>
                <a:lnTo>
                  <a:pt x="4953244" y="108822"/>
                </a:lnTo>
                <a:lnTo>
                  <a:pt x="4995246" y="241368"/>
                </a:lnTo>
                <a:lnTo>
                  <a:pt x="5022011" y="241368"/>
                </a:lnTo>
                <a:lnTo>
                  <a:pt x="5065552" y="69413"/>
                </a:lnTo>
                <a:close/>
              </a:path>
              <a:path w="7872025" h="246100">
                <a:moveTo>
                  <a:pt x="5190694" y="69413"/>
                </a:moveTo>
                <a:lnTo>
                  <a:pt x="5190694" y="241368"/>
                </a:lnTo>
                <a:lnTo>
                  <a:pt x="5219717" y="241368"/>
                </a:lnTo>
                <a:lnTo>
                  <a:pt x="5219717" y="69413"/>
                </a:lnTo>
                <a:lnTo>
                  <a:pt x="5190694" y="69413"/>
                </a:lnTo>
                <a:close/>
              </a:path>
              <a:path w="7872025" h="246100">
                <a:moveTo>
                  <a:pt x="5188800" y="10412"/>
                </a:moveTo>
                <a:lnTo>
                  <a:pt x="5188800" y="40386"/>
                </a:lnTo>
                <a:lnTo>
                  <a:pt x="5221926" y="40386"/>
                </a:lnTo>
                <a:lnTo>
                  <a:pt x="5221926" y="10412"/>
                </a:lnTo>
                <a:lnTo>
                  <a:pt x="5188800" y="10412"/>
                </a:lnTo>
                <a:close/>
              </a:path>
              <a:path w="7872025" h="246100">
                <a:moveTo>
                  <a:pt x="5292752" y="69413"/>
                </a:moveTo>
                <a:lnTo>
                  <a:pt x="5292752" y="19878"/>
                </a:lnTo>
                <a:lnTo>
                  <a:pt x="5263729" y="19878"/>
                </a:lnTo>
                <a:lnTo>
                  <a:pt x="5263729" y="69413"/>
                </a:lnTo>
                <a:lnTo>
                  <a:pt x="5244170" y="69413"/>
                </a:lnTo>
                <a:lnTo>
                  <a:pt x="5244170" y="93708"/>
                </a:lnTo>
                <a:lnTo>
                  <a:pt x="5263729" y="93708"/>
                </a:lnTo>
                <a:lnTo>
                  <a:pt x="5263729" y="188874"/>
                </a:lnTo>
                <a:lnTo>
                  <a:pt x="5264006" y="196941"/>
                </a:lnTo>
                <a:lnTo>
                  <a:pt x="5266176" y="210960"/>
                </a:lnTo>
                <a:lnTo>
                  <a:pt x="5270504" y="222442"/>
                </a:lnTo>
                <a:lnTo>
                  <a:pt x="5276989" y="231385"/>
                </a:lnTo>
                <a:lnTo>
                  <a:pt x="5287724" y="239241"/>
                </a:lnTo>
                <a:lnTo>
                  <a:pt x="5299769" y="243440"/>
                </a:lnTo>
                <a:lnTo>
                  <a:pt x="5313997" y="244839"/>
                </a:lnTo>
                <a:lnTo>
                  <a:pt x="5318723" y="244839"/>
                </a:lnTo>
                <a:lnTo>
                  <a:pt x="5323886" y="244403"/>
                </a:lnTo>
                <a:lnTo>
                  <a:pt x="5329490" y="243532"/>
                </a:lnTo>
                <a:lnTo>
                  <a:pt x="5335093" y="242661"/>
                </a:lnTo>
                <a:lnTo>
                  <a:pt x="5340619" y="241454"/>
                </a:lnTo>
                <a:lnTo>
                  <a:pt x="5346067" y="239914"/>
                </a:lnTo>
                <a:lnTo>
                  <a:pt x="5346067" y="213918"/>
                </a:lnTo>
                <a:lnTo>
                  <a:pt x="5342419" y="214864"/>
                </a:lnTo>
                <a:lnTo>
                  <a:pt x="5339234" y="216048"/>
                </a:lnTo>
                <a:lnTo>
                  <a:pt x="5334817" y="217468"/>
                </a:lnTo>
                <a:lnTo>
                  <a:pt x="5330401" y="218888"/>
                </a:lnTo>
                <a:lnTo>
                  <a:pt x="5325831" y="219598"/>
                </a:lnTo>
                <a:lnTo>
                  <a:pt x="5314427" y="219598"/>
                </a:lnTo>
                <a:lnTo>
                  <a:pt x="5309138" y="218700"/>
                </a:lnTo>
                <a:lnTo>
                  <a:pt x="5305233" y="216903"/>
                </a:lnTo>
                <a:lnTo>
                  <a:pt x="5301329" y="215107"/>
                </a:lnTo>
                <a:lnTo>
                  <a:pt x="5298505" y="212415"/>
                </a:lnTo>
                <a:lnTo>
                  <a:pt x="5296759" y="208826"/>
                </a:lnTo>
                <a:lnTo>
                  <a:pt x="5294706" y="204721"/>
                </a:lnTo>
                <a:lnTo>
                  <a:pt x="5293524" y="200309"/>
                </a:lnTo>
                <a:lnTo>
                  <a:pt x="5293216" y="195588"/>
                </a:lnTo>
                <a:lnTo>
                  <a:pt x="5292906" y="190869"/>
                </a:lnTo>
                <a:lnTo>
                  <a:pt x="5292752" y="184150"/>
                </a:lnTo>
                <a:lnTo>
                  <a:pt x="5292752" y="93708"/>
                </a:lnTo>
                <a:lnTo>
                  <a:pt x="5346067" y="93708"/>
                </a:lnTo>
                <a:lnTo>
                  <a:pt x="5346067" y="69413"/>
                </a:lnTo>
                <a:lnTo>
                  <a:pt x="5292752" y="69413"/>
                </a:lnTo>
                <a:close/>
              </a:path>
              <a:path w="7872025" h="246100">
                <a:moveTo>
                  <a:pt x="5473928" y="219075"/>
                </a:moveTo>
                <a:lnTo>
                  <a:pt x="5476852" y="212459"/>
                </a:lnTo>
                <a:lnTo>
                  <a:pt x="5479775" y="205844"/>
                </a:lnTo>
                <a:lnTo>
                  <a:pt x="5481236" y="198842"/>
                </a:lnTo>
                <a:lnTo>
                  <a:pt x="5481236" y="191457"/>
                </a:lnTo>
                <a:lnTo>
                  <a:pt x="5480860" y="184230"/>
                </a:lnTo>
                <a:lnTo>
                  <a:pt x="5477785" y="171478"/>
                </a:lnTo>
                <a:lnTo>
                  <a:pt x="5471611" y="161301"/>
                </a:lnTo>
                <a:lnTo>
                  <a:pt x="5466787" y="156623"/>
                </a:lnTo>
                <a:lnTo>
                  <a:pt x="5456259" y="150094"/>
                </a:lnTo>
                <a:lnTo>
                  <a:pt x="5442892" y="145456"/>
                </a:lnTo>
                <a:lnTo>
                  <a:pt x="5437040" y="144020"/>
                </a:lnTo>
                <a:lnTo>
                  <a:pt x="5431469" y="142763"/>
                </a:lnTo>
                <a:lnTo>
                  <a:pt x="5426182" y="141686"/>
                </a:lnTo>
                <a:lnTo>
                  <a:pt x="5420895" y="140608"/>
                </a:lnTo>
                <a:lnTo>
                  <a:pt x="5416095" y="139504"/>
                </a:lnTo>
                <a:lnTo>
                  <a:pt x="5411784" y="138377"/>
                </a:lnTo>
                <a:lnTo>
                  <a:pt x="5403299" y="136113"/>
                </a:lnTo>
                <a:lnTo>
                  <a:pt x="5397139" y="133206"/>
                </a:lnTo>
                <a:lnTo>
                  <a:pt x="5393299" y="129656"/>
                </a:lnTo>
                <a:lnTo>
                  <a:pt x="5389462" y="126107"/>
                </a:lnTo>
                <a:lnTo>
                  <a:pt x="5387541" y="120730"/>
                </a:lnTo>
                <a:lnTo>
                  <a:pt x="5387541" y="105394"/>
                </a:lnTo>
                <a:lnTo>
                  <a:pt x="5390813" y="99322"/>
                </a:lnTo>
                <a:lnTo>
                  <a:pt x="5397353" y="95309"/>
                </a:lnTo>
                <a:lnTo>
                  <a:pt x="5403895" y="91296"/>
                </a:lnTo>
                <a:lnTo>
                  <a:pt x="5411916" y="89291"/>
                </a:lnTo>
                <a:lnTo>
                  <a:pt x="5423849" y="89331"/>
                </a:lnTo>
                <a:lnTo>
                  <a:pt x="5436368" y="90819"/>
                </a:lnTo>
                <a:lnTo>
                  <a:pt x="5448790" y="94454"/>
                </a:lnTo>
                <a:lnTo>
                  <a:pt x="5451584" y="95569"/>
                </a:lnTo>
                <a:lnTo>
                  <a:pt x="5462997" y="101300"/>
                </a:lnTo>
                <a:lnTo>
                  <a:pt x="5473393" y="108536"/>
                </a:lnTo>
                <a:lnTo>
                  <a:pt x="5474926" y="108536"/>
                </a:lnTo>
                <a:lnTo>
                  <a:pt x="5474926" y="77503"/>
                </a:lnTo>
                <a:lnTo>
                  <a:pt x="5474521" y="77283"/>
                </a:lnTo>
                <a:lnTo>
                  <a:pt x="5463664" y="72471"/>
                </a:lnTo>
                <a:lnTo>
                  <a:pt x="5450592" y="68548"/>
                </a:lnTo>
                <a:lnTo>
                  <a:pt x="5434360" y="65676"/>
                </a:lnTo>
                <a:lnTo>
                  <a:pt x="5421794" y="64996"/>
                </a:lnTo>
                <a:lnTo>
                  <a:pt x="5409499" y="65709"/>
                </a:lnTo>
                <a:lnTo>
                  <a:pt x="5396485" y="68373"/>
                </a:lnTo>
                <a:lnTo>
                  <a:pt x="5385028" y="73010"/>
                </a:lnTo>
                <a:lnTo>
                  <a:pt x="5375130" y="79620"/>
                </a:lnTo>
                <a:lnTo>
                  <a:pt x="5372199" y="82237"/>
                </a:lnTo>
                <a:lnTo>
                  <a:pt x="5364073" y="92392"/>
                </a:lnTo>
                <a:lnTo>
                  <a:pt x="5359197" y="104143"/>
                </a:lnTo>
                <a:lnTo>
                  <a:pt x="5357572" y="117490"/>
                </a:lnTo>
                <a:lnTo>
                  <a:pt x="5357799" y="122759"/>
                </a:lnTo>
                <a:lnTo>
                  <a:pt x="5360573" y="135441"/>
                </a:lnTo>
                <a:lnTo>
                  <a:pt x="5366502" y="146354"/>
                </a:lnTo>
                <a:lnTo>
                  <a:pt x="5371514" y="151817"/>
                </a:lnTo>
                <a:lnTo>
                  <a:pt x="5381788" y="158787"/>
                </a:lnTo>
                <a:lnTo>
                  <a:pt x="5395137" y="163978"/>
                </a:lnTo>
                <a:lnTo>
                  <a:pt x="5400175" y="165378"/>
                </a:lnTo>
                <a:lnTo>
                  <a:pt x="5405677" y="166679"/>
                </a:lnTo>
                <a:lnTo>
                  <a:pt x="5411641" y="167881"/>
                </a:lnTo>
                <a:lnTo>
                  <a:pt x="5417605" y="169081"/>
                </a:lnTo>
                <a:lnTo>
                  <a:pt x="5422437" y="170133"/>
                </a:lnTo>
                <a:lnTo>
                  <a:pt x="5426137" y="171033"/>
                </a:lnTo>
                <a:lnTo>
                  <a:pt x="5435523" y="173405"/>
                </a:lnTo>
                <a:lnTo>
                  <a:pt x="5442057" y="176345"/>
                </a:lnTo>
                <a:lnTo>
                  <a:pt x="5445742" y="179852"/>
                </a:lnTo>
                <a:lnTo>
                  <a:pt x="5449425" y="183360"/>
                </a:lnTo>
                <a:lnTo>
                  <a:pt x="5451266" y="188569"/>
                </a:lnTo>
                <a:lnTo>
                  <a:pt x="5451266" y="200847"/>
                </a:lnTo>
                <a:lnTo>
                  <a:pt x="5450475" y="204872"/>
                </a:lnTo>
                <a:lnTo>
                  <a:pt x="5448892" y="207554"/>
                </a:lnTo>
                <a:lnTo>
                  <a:pt x="5447310" y="210235"/>
                </a:lnTo>
                <a:lnTo>
                  <a:pt x="5444733" y="212763"/>
                </a:lnTo>
                <a:lnTo>
                  <a:pt x="5441162" y="215136"/>
                </a:lnTo>
                <a:lnTo>
                  <a:pt x="5438608" y="216786"/>
                </a:lnTo>
                <a:lnTo>
                  <a:pt x="5434728" y="218152"/>
                </a:lnTo>
                <a:lnTo>
                  <a:pt x="5429521" y="219236"/>
                </a:lnTo>
                <a:lnTo>
                  <a:pt x="5424314" y="220318"/>
                </a:lnTo>
                <a:lnTo>
                  <a:pt x="5419416" y="220860"/>
                </a:lnTo>
                <a:lnTo>
                  <a:pt x="5408495" y="220860"/>
                </a:lnTo>
                <a:lnTo>
                  <a:pt x="5402396" y="219977"/>
                </a:lnTo>
                <a:lnTo>
                  <a:pt x="5396525" y="218215"/>
                </a:lnTo>
                <a:lnTo>
                  <a:pt x="5390655" y="216452"/>
                </a:lnTo>
                <a:lnTo>
                  <a:pt x="5385269" y="214429"/>
                </a:lnTo>
                <a:lnTo>
                  <a:pt x="5380370" y="212148"/>
                </a:lnTo>
                <a:lnTo>
                  <a:pt x="5374855" y="209556"/>
                </a:lnTo>
                <a:lnTo>
                  <a:pt x="5370439" y="207065"/>
                </a:lnTo>
                <a:lnTo>
                  <a:pt x="5367124" y="204679"/>
                </a:lnTo>
                <a:lnTo>
                  <a:pt x="5363805" y="202293"/>
                </a:lnTo>
                <a:lnTo>
                  <a:pt x="5360922" y="200115"/>
                </a:lnTo>
                <a:lnTo>
                  <a:pt x="5356942" y="198142"/>
                </a:lnTo>
                <a:lnTo>
                  <a:pt x="5356942" y="230666"/>
                </a:lnTo>
                <a:lnTo>
                  <a:pt x="5368695" y="235997"/>
                </a:lnTo>
                <a:lnTo>
                  <a:pt x="5381784" y="240530"/>
                </a:lnTo>
                <a:lnTo>
                  <a:pt x="5388487" y="242340"/>
                </a:lnTo>
                <a:lnTo>
                  <a:pt x="5400911" y="244451"/>
                </a:lnTo>
                <a:lnTo>
                  <a:pt x="5414012" y="245154"/>
                </a:lnTo>
                <a:lnTo>
                  <a:pt x="5418699" y="245079"/>
                </a:lnTo>
                <a:lnTo>
                  <a:pt x="5432035" y="243862"/>
                </a:lnTo>
                <a:lnTo>
                  <a:pt x="5443163" y="241153"/>
                </a:lnTo>
                <a:lnTo>
                  <a:pt x="5450905" y="238486"/>
                </a:lnTo>
                <a:lnTo>
                  <a:pt x="5457854" y="234589"/>
                </a:lnTo>
                <a:lnTo>
                  <a:pt x="5464008" y="229462"/>
                </a:lnTo>
                <a:lnTo>
                  <a:pt x="5469647" y="224743"/>
                </a:lnTo>
                <a:lnTo>
                  <a:pt x="5473928" y="219075"/>
                </a:lnTo>
                <a:close/>
              </a:path>
              <a:path w="7872025" h="246100">
                <a:moveTo>
                  <a:pt x="5594738" y="155469"/>
                </a:moveTo>
                <a:lnTo>
                  <a:pt x="5594885" y="162415"/>
                </a:lnTo>
                <a:lnTo>
                  <a:pt x="5596209" y="176617"/>
                </a:lnTo>
                <a:lnTo>
                  <a:pt x="5598912" y="189648"/>
                </a:lnTo>
                <a:lnTo>
                  <a:pt x="5602993" y="201507"/>
                </a:lnTo>
                <a:lnTo>
                  <a:pt x="5608453" y="212195"/>
                </a:lnTo>
                <a:lnTo>
                  <a:pt x="5615290" y="221712"/>
                </a:lnTo>
                <a:lnTo>
                  <a:pt x="5622882" y="229440"/>
                </a:lnTo>
                <a:lnTo>
                  <a:pt x="5633127" y="236729"/>
                </a:lnTo>
                <a:lnTo>
                  <a:pt x="5631720" y="195281"/>
                </a:lnTo>
                <a:lnTo>
                  <a:pt x="5627824" y="183993"/>
                </a:lnTo>
                <a:lnTo>
                  <a:pt x="5625487" y="170723"/>
                </a:lnTo>
                <a:lnTo>
                  <a:pt x="5624707" y="155469"/>
                </a:lnTo>
                <a:lnTo>
                  <a:pt x="5625478" y="139854"/>
                </a:lnTo>
                <a:lnTo>
                  <a:pt x="5627770" y="126468"/>
                </a:lnTo>
                <a:lnTo>
                  <a:pt x="5631584" y="115209"/>
                </a:lnTo>
                <a:lnTo>
                  <a:pt x="5636920" y="106079"/>
                </a:lnTo>
                <a:lnTo>
                  <a:pt x="5646353" y="97006"/>
                </a:lnTo>
                <a:lnTo>
                  <a:pt x="5657894" y="91692"/>
                </a:lnTo>
                <a:lnTo>
                  <a:pt x="5671708" y="89921"/>
                </a:lnTo>
                <a:lnTo>
                  <a:pt x="5685549" y="91726"/>
                </a:lnTo>
                <a:lnTo>
                  <a:pt x="5697049" y="97112"/>
                </a:lnTo>
                <a:lnTo>
                  <a:pt x="5706268" y="106079"/>
                </a:lnTo>
                <a:lnTo>
                  <a:pt x="5711592" y="115260"/>
                </a:lnTo>
                <a:lnTo>
                  <a:pt x="5715375" y="126534"/>
                </a:lnTo>
                <a:lnTo>
                  <a:pt x="5717645" y="139937"/>
                </a:lnTo>
                <a:lnTo>
                  <a:pt x="5718402" y="155469"/>
                </a:lnTo>
                <a:lnTo>
                  <a:pt x="5717659" y="170636"/>
                </a:lnTo>
                <a:lnTo>
                  <a:pt x="5715376" y="184016"/>
                </a:lnTo>
                <a:lnTo>
                  <a:pt x="5711553" y="195320"/>
                </a:lnTo>
                <a:lnTo>
                  <a:pt x="5707422" y="238146"/>
                </a:lnTo>
                <a:lnTo>
                  <a:pt x="5718038" y="231354"/>
                </a:lnTo>
                <a:lnTo>
                  <a:pt x="5727434" y="222482"/>
                </a:lnTo>
                <a:lnTo>
                  <a:pt x="5731243" y="217788"/>
                </a:lnTo>
                <a:lnTo>
                  <a:pt x="5737409" y="207913"/>
                </a:lnTo>
                <a:lnTo>
                  <a:pt x="5742205" y="196743"/>
                </a:lnTo>
                <a:lnTo>
                  <a:pt x="5745631" y="184279"/>
                </a:lnTo>
                <a:lnTo>
                  <a:pt x="5747686" y="170521"/>
                </a:lnTo>
                <a:lnTo>
                  <a:pt x="5748371" y="155469"/>
                </a:lnTo>
                <a:lnTo>
                  <a:pt x="5748180" y="147383"/>
                </a:lnTo>
                <a:lnTo>
                  <a:pt x="5746771" y="133050"/>
                </a:lnTo>
                <a:lnTo>
                  <a:pt x="5743992" y="119991"/>
                </a:lnTo>
                <a:lnTo>
                  <a:pt x="5739843" y="108205"/>
                </a:lnTo>
                <a:lnTo>
                  <a:pt x="5734323" y="97693"/>
                </a:lnTo>
                <a:lnTo>
                  <a:pt x="5727434" y="88455"/>
                </a:lnTo>
                <a:lnTo>
                  <a:pt x="5720309" y="81395"/>
                </a:lnTo>
                <a:lnTo>
                  <a:pt x="5709985" y="74083"/>
                </a:lnTo>
                <a:lnTo>
                  <a:pt x="5698443" y="68859"/>
                </a:lnTo>
                <a:lnTo>
                  <a:pt x="5685684" y="65725"/>
                </a:lnTo>
                <a:lnTo>
                  <a:pt x="5671708" y="64681"/>
                </a:lnTo>
                <a:lnTo>
                  <a:pt x="5660779" y="65314"/>
                </a:lnTo>
                <a:lnTo>
                  <a:pt x="5647790" y="67984"/>
                </a:lnTo>
                <a:lnTo>
                  <a:pt x="5635981" y="72744"/>
                </a:lnTo>
                <a:lnTo>
                  <a:pt x="5625352" y="79593"/>
                </a:lnTo>
                <a:lnTo>
                  <a:pt x="5615904" y="88531"/>
                </a:lnTo>
                <a:lnTo>
                  <a:pt x="5612054" y="93262"/>
                </a:lnTo>
                <a:lnTo>
                  <a:pt x="5605820" y="103185"/>
                </a:lnTo>
                <a:lnTo>
                  <a:pt x="5600972" y="114368"/>
                </a:lnTo>
                <a:lnTo>
                  <a:pt x="5597508" y="126809"/>
                </a:lnTo>
                <a:lnTo>
                  <a:pt x="5595431" y="140510"/>
                </a:lnTo>
                <a:lnTo>
                  <a:pt x="5594738" y="155469"/>
                </a:lnTo>
                <a:close/>
              </a:path>
              <a:path w="7872025" h="246100">
                <a:moveTo>
                  <a:pt x="5711553" y="195320"/>
                </a:moveTo>
                <a:lnTo>
                  <a:pt x="5706189" y="204550"/>
                </a:lnTo>
                <a:lnTo>
                  <a:pt x="5696906" y="213628"/>
                </a:lnTo>
                <a:lnTo>
                  <a:pt x="5685422" y="219052"/>
                </a:lnTo>
                <a:lnTo>
                  <a:pt x="5671708" y="220860"/>
                </a:lnTo>
                <a:lnTo>
                  <a:pt x="5671179" y="220858"/>
                </a:lnTo>
                <a:lnTo>
                  <a:pt x="5657510" y="218926"/>
                </a:lnTo>
                <a:lnTo>
                  <a:pt x="5646090" y="213388"/>
                </a:lnTo>
                <a:lnTo>
                  <a:pt x="5636920" y="204243"/>
                </a:lnTo>
                <a:lnTo>
                  <a:pt x="5631720" y="195281"/>
                </a:lnTo>
                <a:lnTo>
                  <a:pt x="5633127" y="236729"/>
                </a:lnTo>
                <a:lnTo>
                  <a:pt x="5644679" y="241935"/>
                </a:lnTo>
                <a:lnTo>
                  <a:pt x="5657540" y="245059"/>
                </a:lnTo>
                <a:lnTo>
                  <a:pt x="5671708" y="246100"/>
                </a:lnTo>
                <a:lnTo>
                  <a:pt x="5682529" y="245490"/>
                </a:lnTo>
                <a:lnTo>
                  <a:pt x="5695585" y="242858"/>
                </a:lnTo>
                <a:lnTo>
                  <a:pt x="5707422" y="238146"/>
                </a:lnTo>
                <a:lnTo>
                  <a:pt x="5711553" y="195320"/>
                </a:lnTo>
                <a:close/>
              </a:path>
              <a:path w="7872025" h="246100">
                <a:moveTo>
                  <a:pt x="5986539" y="69413"/>
                </a:moveTo>
                <a:lnTo>
                  <a:pt x="5957576" y="69413"/>
                </a:lnTo>
                <a:lnTo>
                  <a:pt x="5928847" y="202575"/>
                </a:lnTo>
                <a:lnTo>
                  <a:pt x="5887004" y="69413"/>
                </a:lnTo>
                <a:lnTo>
                  <a:pt x="5863158" y="69413"/>
                </a:lnTo>
                <a:lnTo>
                  <a:pt x="5822387" y="202575"/>
                </a:lnTo>
                <a:lnTo>
                  <a:pt x="5791885" y="69413"/>
                </a:lnTo>
                <a:lnTo>
                  <a:pt x="5761926" y="69413"/>
                </a:lnTo>
                <a:lnTo>
                  <a:pt x="5805924" y="241368"/>
                </a:lnTo>
                <a:lnTo>
                  <a:pt x="5832542" y="241368"/>
                </a:lnTo>
                <a:lnTo>
                  <a:pt x="5874232" y="108822"/>
                </a:lnTo>
                <a:lnTo>
                  <a:pt x="5916235" y="241368"/>
                </a:lnTo>
                <a:lnTo>
                  <a:pt x="5943000" y="241368"/>
                </a:lnTo>
                <a:lnTo>
                  <a:pt x="5986539" y="69413"/>
                </a:lnTo>
                <a:close/>
              </a:path>
              <a:path w="7872025" h="246100">
                <a:moveTo>
                  <a:pt x="6012151" y="69413"/>
                </a:moveTo>
                <a:lnTo>
                  <a:pt x="6012151" y="241368"/>
                </a:lnTo>
                <a:lnTo>
                  <a:pt x="6041173" y="241368"/>
                </a:lnTo>
                <a:lnTo>
                  <a:pt x="6041173" y="112919"/>
                </a:lnTo>
                <a:lnTo>
                  <a:pt x="6042448" y="111855"/>
                </a:lnTo>
                <a:lnTo>
                  <a:pt x="6052894" y="104112"/>
                </a:lnTo>
                <a:lnTo>
                  <a:pt x="6063578" y="97905"/>
                </a:lnTo>
                <a:lnTo>
                  <a:pt x="6071224" y="94054"/>
                </a:lnTo>
                <a:lnTo>
                  <a:pt x="6078640" y="92130"/>
                </a:lnTo>
                <a:lnTo>
                  <a:pt x="6093111" y="92130"/>
                </a:lnTo>
                <a:lnTo>
                  <a:pt x="6098859" y="93182"/>
                </a:lnTo>
                <a:lnTo>
                  <a:pt x="6103068" y="95288"/>
                </a:lnTo>
                <a:lnTo>
                  <a:pt x="6107276" y="97392"/>
                </a:lnTo>
                <a:lnTo>
                  <a:pt x="6112923" y="104913"/>
                </a:lnTo>
                <a:lnTo>
                  <a:pt x="6116538" y="114489"/>
                </a:lnTo>
                <a:lnTo>
                  <a:pt x="6117309" y="121318"/>
                </a:lnTo>
                <a:lnTo>
                  <a:pt x="6118078" y="128145"/>
                </a:lnTo>
                <a:lnTo>
                  <a:pt x="6118464" y="135511"/>
                </a:lnTo>
                <a:lnTo>
                  <a:pt x="6118464" y="241368"/>
                </a:lnTo>
                <a:lnTo>
                  <a:pt x="6147486" y="241368"/>
                </a:lnTo>
                <a:lnTo>
                  <a:pt x="6147486" y="129785"/>
                </a:lnTo>
                <a:lnTo>
                  <a:pt x="6146625" y="115135"/>
                </a:lnTo>
                <a:lnTo>
                  <a:pt x="6143950" y="101984"/>
                </a:lnTo>
                <a:lnTo>
                  <a:pt x="6139461" y="90733"/>
                </a:lnTo>
                <a:lnTo>
                  <a:pt x="6133158" y="81380"/>
                </a:lnTo>
                <a:lnTo>
                  <a:pt x="6119508" y="70475"/>
                </a:lnTo>
                <a:lnTo>
                  <a:pt x="6107419" y="66129"/>
                </a:lnTo>
                <a:lnTo>
                  <a:pt x="6093405" y="64681"/>
                </a:lnTo>
                <a:lnTo>
                  <a:pt x="6091409" y="64712"/>
                </a:lnTo>
                <a:lnTo>
                  <a:pt x="6078781" y="66448"/>
                </a:lnTo>
                <a:lnTo>
                  <a:pt x="6066753" y="70838"/>
                </a:lnTo>
                <a:lnTo>
                  <a:pt x="6051692" y="80009"/>
                </a:lnTo>
                <a:lnTo>
                  <a:pt x="6041173" y="88536"/>
                </a:lnTo>
                <a:lnTo>
                  <a:pt x="6041173" y="69413"/>
                </a:lnTo>
                <a:lnTo>
                  <a:pt x="6012151" y="69413"/>
                </a:lnTo>
                <a:close/>
              </a:path>
              <a:path w="7872025" h="246100">
                <a:moveTo>
                  <a:pt x="6369298" y="35337"/>
                </a:moveTo>
                <a:lnTo>
                  <a:pt x="6369298" y="11990"/>
                </a:lnTo>
                <a:lnTo>
                  <a:pt x="6280021" y="11990"/>
                </a:lnTo>
                <a:lnTo>
                  <a:pt x="6280021" y="35337"/>
                </a:lnTo>
                <a:lnTo>
                  <a:pt x="6309359" y="35337"/>
                </a:lnTo>
                <a:lnTo>
                  <a:pt x="6309359" y="218020"/>
                </a:lnTo>
                <a:lnTo>
                  <a:pt x="6280021" y="218020"/>
                </a:lnTo>
                <a:lnTo>
                  <a:pt x="6280021" y="241368"/>
                </a:lnTo>
                <a:lnTo>
                  <a:pt x="6369298" y="241368"/>
                </a:lnTo>
                <a:lnTo>
                  <a:pt x="6369298" y="218020"/>
                </a:lnTo>
                <a:lnTo>
                  <a:pt x="6339960" y="218020"/>
                </a:lnTo>
                <a:lnTo>
                  <a:pt x="6339960" y="35337"/>
                </a:lnTo>
                <a:lnTo>
                  <a:pt x="6369298" y="35337"/>
                </a:lnTo>
                <a:close/>
              </a:path>
              <a:path w="7872025" h="246100">
                <a:moveTo>
                  <a:pt x="6472469" y="128821"/>
                </a:moveTo>
                <a:lnTo>
                  <a:pt x="6458112" y="129360"/>
                </a:lnTo>
                <a:lnTo>
                  <a:pt x="6437454" y="129360"/>
                </a:lnTo>
                <a:lnTo>
                  <a:pt x="6437454" y="38492"/>
                </a:lnTo>
                <a:lnTo>
                  <a:pt x="6472039" y="38492"/>
                </a:lnTo>
                <a:lnTo>
                  <a:pt x="6479971" y="39154"/>
                </a:lnTo>
                <a:lnTo>
                  <a:pt x="6486347" y="40477"/>
                </a:lnTo>
                <a:lnTo>
                  <a:pt x="6492722" y="41799"/>
                </a:lnTo>
                <a:lnTo>
                  <a:pt x="6498306" y="44039"/>
                </a:lnTo>
                <a:lnTo>
                  <a:pt x="6503100" y="47199"/>
                </a:lnTo>
                <a:lnTo>
                  <a:pt x="6508611" y="50863"/>
                </a:lnTo>
                <a:lnTo>
                  <a:pt x="6512718" y="55596"/>
                </a:lnTo>
                <a:lnTo>
                  <a:pt x="6515422" y="61399"/>
                </a:lnTo>
                <a:lnTo>
                  <a:pt x="6518125" y="67202"/>
                </a:lnTo>
                <a:lnTo>
                  <a:pt x="6519476" y="74024"/>
                </a:lnTo>
                <a:lnTo>
                  <a:pt x="6519476" y="89093"/>
                </a:lnTo>
                <a:lnTo>
                  <a:pt x="6518456" y="95404"/>
                </a:lnTo>
                <a:lnTo>
                  <a:pt x="6516415" y="100802"/>
                </a:lnTo>
                <a:lnTo>
                  <a:pt x="6514374" y="106198"/>
                </a:lnTo>
                <a:lnTo>
                  <a:pt x="6511109" y="111187"/>
                </a:lnTo>
                <a:lnTo>
                  <a:pt x="6510702" y="146805"/>
                </a:lnTo>
                <a:lnTo>
                  <a:pt x="6521660" y="140320"/>
                </a:lnTo>
                <a:lnTo>
                  <a:pt x="6531385" y="132140"/>
                </a:lnTo>
                <a:lnTo>
                  <a:pt x="6540173" y="121069"/>
                </a:lnTo>
                <a:lnTo>
                  <a:pt x="6546044" y="109419"/>
                </a:lnTo>
                <a:lnTo>
                  <a:pt x="6550306" y="94037"/>
                </a:lnTo>
                <a:lnTo>
                  <a:pt x="6551339" y="81156"/>
                </a:lnTo>
                <a:lnTo>
                  <a:pt x="6550926" y="72349"/>
                </a:lnTo>
                <a:lnTo>
                  <a:pt x="6548566" y="59647"/>
                </a:lnTo>
                <a:lnTo>
                  <a:pt x="6544114" y="48574"/>
                </a:lnTo>
                <a:lnTo>
                  <a:pt x="6533969" y="34618"/>
                </a:lnTo>
                <a:lnTo>
                  <a:pt x="6524134" y="26315"/>
                </a:lnTo>
                <a:lnTo>
                  <a:pt x="6511417" y="19400"/>
                </a:lnTo>
                <a:lnTo>
                  <a:pt x="6498926" y="15378"/>
                </a:lnTo>
                <a:lnTo>
                  <a:pt x="6490796" y="13799"/>
                </a:lnTo>
                <a:lnTo>
                  <a:pt x="6478368" y="12442"/>
                </a:lnTo>
                <a:lnTo>
                  <a:pt x="6464337" y="11990"/>
                </a:lnTo>
                <a:lnTo>
                  <a:pt x="6406853" y="11990"/>
                </a:lnTo>
                <a:lnTo>
                  <a:pt x="6406853" y="241368"/>
                </a:lnTo>
                <a:lnTo>
                  <a:pt x="6437454" y="241368"/>
                </a:lnTo>
                <a:lnTo>
                  <a:pt x="6437454" y="155864"/>
                </a:lnTo>
                <a:lnTo>
                  <a:pt x="6466445" y="155838"/>
                </a:lnTo>
                <a:lnTo>
                  <a:pt x="6480466" y="155007"/>
                </a:lnTo>
                <a:lnTo>
                  <a:pt x="6492853" y="153014"/>
                </a:lnTo>
                <a:lnTo>
                  <a:pt x="6487798" y="126382"/>
                </a:lnTo>
                <a:lnTo>
                  <a:pt x="6484276" y="127202"/>
                </a:lnTo>
                <a:lnTo>
                  <a:pt x="6472469" y="128821"/>
                </a:lnTo>
                <a:close/>
              </a:path>
              <a:path w="7872025" h="246100">
                <a:moveTo>
                  <a:pt x="6506621" y="115769"/>
                </a:moveTo>
                <a:lnTo>
                  <a:pt x="6501622" y="120859"/>
                </a:lnTo>
                <a:lnTo>
                  <a:pt x="6495348" y="124397"/>
                </a:lnTo>
                <a:lnTo>
                  <a:pt x="6487798" y="126382"/>
                </a:lnTo>
                <a:lnTo>
                  <a:pt x="6492853" y="153014"/>
                </a:lnTo>
                <a:lnTo>
                  <a:pt x="6503606" y="149857"/>
                </a:lnTo>
                <a:lnTo>
                  <a:pt x="6510702" y="146805"/>
                </a:lnTo>
                <a:lnTo>
                  <a:pt x="6511109" y="111187"/>
                </a:lnTo>
                <a:lnTo>
                  <a:pt x="6506621" y="115769"/>
                </a:lnTo>
                <a:close/>
              </a:path>
              <a:path w="7872025" h="246100">
                <a:moveTo>
                  <a:pt x="6719662" y="133623"/>
                </a:moveTo>
                <a:lnTo>
                  <a:pt x="6707249" y="136803"/>
                </a:lnTo>
                <a:lnTo>
                  <a:pt x="6707330" y="164435"/>
                </a:lnTo>
                <a:lnTo>
                  <a:pt x="6713670" y="160839"/>
                </a:lnTo>
                <a:lnTo>
                  <a:pt x="6721337" y="158492"/>
                </a:lnTo>
                <a:lnTo>
                  <a:pt x="6730303" y="131872"/>
                </a:lnTo>
                <a:lnTo>
                  <a:pt x="6719662" y="133623"/>
                </a:lnTo>
                <a:close/>
              </a:path>
              <a:path w="7872025" h="246100">
                <a:moveTo>
                  <a:pt x="6801747" y="241368"/>
                </a:moveTo>
                <a:lnTo>
                  <a:pt x="6801712" y="120790"/>
                </a:lnTo>
                <a:lnTo>
                  <a:pt x="6800379" y="107437"/>
                </a:lnTo>
                <a:lnTo>
                  <a:pt x="6797121" y="96137"/>
                </a:lnTo>
                <a:lnTo>
                  <a:pt x="6794037" y="88634"/>
                </a:lnTo>
                <a:lnTo>
                  <a:pt x="6789360" y="82519"/>
                </a:lnTo>
                <a:lnTo>
                  <a:pt x="6783090" y="77793"/>
                </a:lnTo>
                <a:lnTo>
                  <a:pt x="6776617" y="72962"/>
                </a:lnTo>
                <a:lnTo>
                  <a:pt x="6769319" y="69621"/>
                </a:lnTo>
                <a:lnTo>
                  <a:pt x="6761199" y="67771"/>
                </a:lnTo>
                <a:lnTo>
                  <a:pt x="6745289" y="65491"/>
                </a:lnTo>
                <a:lnTo>
                  <a:pt x="6731289" y="64996"/>
                </a:lnTo>
                <a:lnTo>
                  <a:pt x="6727013" y="65054"/>
                </a:lnTo>
                <a:lnTo>
                  <a:pt x="6714404" y="65904"/>
                </a:lnTo>
                <a:lnTo>
                  <a:pt x="6701685" y="67764"/>
                </a:lnTo>
                <a:lnTo>
                  <a:pt x="6691714" y="69608"/>
                </a:lnTo>
                <a:lnTo>
                  <a:pt x="6684058" y="71302"/>
                </a:lnTo>
                <a:lnTo>
                  <a:pt x="6678715" y="72844"/>
                </a:lnTo>
                <a:lnTo>
                  <a:pt x="6678715" y="102226"/>
                </a:lnTo>
                <a:lnTo>
                  <a:pt x="6680405" y="102226"/>
                </a:lnTo>
                <a:lnTo>
                  <a:pt x="6683360" y="100985"/>
                </a:lnTo>
                <a:lnTo>
                  <a:pt x="6695423" y="96601"/>
                </a:lnTo>
                <a:lnTo>
                  <a:pt x="6707487" y="93313"/>
                </a:lnTo>
                <a:lnTo>
                  <a:pt x="6716512" y="91262"/>
                </a:lnTo>
                <a:lnTo>
                  <a:pt x="6724360" y="90237"/>
                </a:lnTo>
                <a:lnTo>
                  <a:pt x="6736670" y="90237"/>
                </a:lnTo>
                <a:lnTo>
                  <a:pt x="6742158" y="90627"/>
                </a:lnTo>
                <a:lnTo>
                  <a:pt x="6747492" y="91405"/>
                </a:lnTo>
                <a:lnTo>
                  <a:pt x="6752824" y="92184"/>
                </a:lnTo>
                <a:lnTo>
                  <a:pt x="6757338" y="93769"/>
                </a:lnTo>
                <a:lnTo>
                  <a:pt x="6761031" y="96158"/>
                </a:lnTo>
                <a:lnTo>
                  <a:pt x="6764722" y="98442"/>
                </a:lnTo>
                <a:lnTo>
                  <a:pt x="6767592" y="101687"/>
                </a:lnTo>
                <a:lnTo>
                  <a:pt x="6769645" y="105895"/>
                </a:lnTo>
                <a:lnTo>
                  <a:pt x="6771698" y="110101"/>
                </a:lnTo>
                <a:lnTo>
                  <a:pt x="6772724" y="115632"/>
                </a:lnTo>
                <a:lnTo>
                  <a:pt x="6772724" y="128098"/>
                </a:lnTo>
                <a:lnTo>
                  <a:pt x="6767963" y="128372"/>
                </a:lnTo>
                <a:lnTo>
                  <a:pt x="6754862" y="129306"/>
                </a:lnTo>
                <a:lnTo>
                  <a:pt x="6742309" y="130473"/>
                </a:lnTo>
                <a:lnTo>
                  <a:pt x="6730303" y="131872"/>
                </a:lnTo>
                <a:lnTo>
                  <a:pt x="6721337" y="158492"/>
                </a:lnTo>
                <a:lnTo>
                  <a:pt x="6721628" y="158405"/>
                </a:lnTo>
                <a:lnTo>
                  <a:pt x="6732708" y="155874"/>
                </a:lnTo>
                <a:lnTo>
                  <a:pt x="6746725" y="153973"/>
                </a:lnTo>
                <a:lnTo>
                  <a:pt x="6747589" y="153885"/>
                </a:lnTo>
                <a:lnTo>
                  <a:pt x="6761443" y="152502"/>
                </a:lnTo>
                <a:lnTo>
                  <a:pt x="6772724" y="151447"/>
                </a:lnTo>
                <a:lnTo>
                  <a:pt x="6772724" y="198956"/>
                </a:lnTo>
                <a:lnTo>
                  <a:pt x="6766284" y="204661"/>
                </a:lnTo>
                <a:lnTo>
                  <a:pt x="6759381" y="209476"/>
                </a:lnTo>
                <a:lnTo>
                  <a:pt x="6752018" y="213398"/>
                </a:lnTo>
                <a:lnTo>
                  <a:pt x="6744656" y="217321"/>
                </a:lnTo>
                <a:lnTo>
                  <a:pt x="6736424" y="219282"/>
                </a:lnTo>
                <a:lnTo>
                  <a:pt x="6716686" y="219282"/>
                </a:lnTo>
                <a:lnTo>
                  <a:pt x="6708609" y="216781"/>
                </a:lnTo>
                <a:lnTo>
                  <a:pt x="6703087" y="211778"/>
                </a:lnTo>
                <a:lnTo>
                  <a:pt x="6697564" y="206776"/>
                </a:lnTo>
                <a:lnTo>
                  <a:pt x="6694803" y="199376"/>
                </a:lnTo>
                <a:lnTo>
                  <a:pt x="6694803" y="180898"/>
                </a:lnTo>
                <a:lnTo>
                  <a:pt x="6697309" y="174134"/>
                </a:lnTo>
                <a:lnTo>
                  <a:pt x="6702320" y="169285"/>
                </a:lnTo>
                <a:lnTo>
                  <a:pt x="6707330" y="164435"/>
                </a:lnTo>
                <a:lnTo>
                  <a:pt x="6707249" y="136803"/>
                </a:lnTo>
                <a:lnTo>
                  <a:pt x="6696189" y="141039"/>
                </a:lnTo>
                <a:lnTo>
                  <a:pt x="6690532" y="143911"/>
                </a:lnTo>
                <a:lnTo>
                  <a:pt x="6679986" y="151588"/>
                </a:lnTo>
                <a:lnTo>
                  <a:pt x="6672366" y="160989"/>
                </a:lnTo>
                <a:lnTo>
                  <a:pt x="6669780" y="165941"/>
                </a:lnTo>
                <a:lnTo>
                  <a:pt x="6666070" y="177804"/>
                </a:lnTo>
                <a:lnTo>
                  <a:pt x="6664834" y="191414"/>
                </a:lnTo>
                <a:lnTo>
                  <a:pt x="6664834" y="199118"/>
                </a:lnTo>
                <a:lnTo>
                  <a:pt x="6666217" y="206434"/>
                </a:lnTo>
                <a:lnTo>
                  <a:pt x="6668984" y="213366"/>
                </a:lnTo>
                <a:lnTo>
                  <a:pt x="6671751" y="220298"/>
                </a:lnTo>
                <a:lnTo>
                  <a:pt x="6675439" y="226124"/>
                </a:lnTo>
                <a:lnTo>
                  <a:pt x="6680051" y="230847"/>
                </a:lnTo>
                <a:lnTo>
                  <a:pt x="6684865" y="235676"/>
                </a:lnTo>
                <a:lnTo>
                  <a:pt x="6690447" y="239425"/>
                </a:lnTo>
                <a:lnTo>
                  <a:pt x="6696800" y="242095"/>
                </a:lnTo>
                <a:lnTo>
                  <a:pt x="6703151" y="244765"/>
                </a:lnTo>
                <a:lnTo>
                  <a:pt x="6709863" y="246100"/>
                </a:lnTo>
                <a:lnTo>
                  <a:pt x="6725541" y="246100"/>
                </a:lnTo>
                <a:lnTo>
                  <a:pt x="6732227" y="245381"/>
                </a:lnTo>
                <a:lnTo>
                  <a:pt x="6736993" y="243944"/>
                </a:lnTo>
                <a:lnTo>
                  <a:pt x="6741756" y="242506"/>
                </a:lnTo>
                <a:lnTo>
                  <a:pt x="6746700" y="240451"/>
                </a:lnTo>
                <a:lnTo>
                  <a:pt x="6751824" y="237779"/>
                </a:lnTo>
                <a:lnTo>
                  <a:pt x="6755510" y="235932"/>
                </a:lnTo>
                <a:lnTo>
                  <a:pt x="6759327" y="233442"/>
                </a:lnTo>
                <a:lnTo>
                  <a:pt x="6763271" y="230308"/>
                </a:lnTo>
                <a:lnTo>
                  <a:pt x="6767217" y="227175"/>
                </a:lnTo>
                <a:lnTo>
                  <a:pt x="6770367" y="224734"/>
                </a:lnTo>
                <a:lnTo>
                  <a:pt x="6772724" y="222990"/>
                </a:lnTo>
                <a:lnTo>
                  <a:pt x="6772724" y="241368"/>
                </a:lnTo>
                <a:lnTo>
                  <a:pt x="6801747" y="241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74011" y="3149238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62809" y="3149238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26277" y="3141978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59814" y="3149238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38145" y="3365520"/>
            <a:ext cx="31231" cy="0"/>
          </a:xfrm>
          <a:custGeom>
            <a:avLst/>
            <a:gdLst/>
            <a:ahLst/>
            <a:cxnLst/>
            <a:rect l="l" t="t" r="r" b="b"/>
            <a:pathLst>
              <a:path w="31231">
                <a:moveTo>
                  <a:pt x="0" y="0"/>
                </a:moveTo>
                <a:lnTo>
                  <a:pt x="31231" y="0"/>
                </a:lnTo>
              </a:path>
            </a:pathLst>
          </a:custGeom>
          <a:ln w="337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5646" y="4138046"/>
            <a:ext cx="1854367" cy="1468137"/>
          </a:xfrm>
          <a:custGeom>
            <a:avLst/>
            <a:gdLst/>
            <a:ahLst/>
            <a:cxnLst/>
            <a:rect l="l" t="t" r="r" b="b"/>
            <a:pathLst>
              <a:path w="1854367" h="1468137">
                <a:moveTo>
                  <a:pt x="10407" y="678694"/>
                </a:moveTo>
                <a:lnTo>
                  <a:pt x="15137" y="690053"/>
                </a:lnTo>
                <a:lnTo>
                  <a:pt x="20814" y="702358"/>
                </a:lnTo>
                <a:lnTo>
                  <a:pt x="27437" y="715610"/>
                </a:lnTo>
                <a:lnTo>
                  <a:pt x="35006" y="727916"/>
                </a:lnTo>
                <a:lnTo>
                  <a:pt x="43521" y="740221"/>
                </a:lnTo>
                <a:lnTo>
                  <a:pt x="53928" y="753473"/>
                </a:lnTo>
                <a:lnTo>
                  <a:pt x="66227" y="765779"/>
                </a:lnTo>
                <a:lnTo>
                  <a:pt x="80419" y="779031"/>
                </a:lnTo>
                <a:lnTo>
                  <a:pt x="95556" y="792283"/>
                </a:lnTo>
                <a:lnTo>
                  <a:pt x="113532" y="806481"/>
                </a:lnTo>
                <a:lnTo>
                  <a:pt x="132454" y="819733"/>
                </a:lnTo>
                <a:lnTo>
                  <a:pt x="154215" y="832985"/>
                </a:lnTo>
                <a:lnTo>
                  <a:pt x="164622" y="838665"/>
                </a:lnTo>
                <a:lnTo>
                  <a:pt x="175975" y="845291"/>
                </a:lnTo>
                <a:lnTo>
                  <a:pt x="187328" y="850970"/>
                </a:lnTo>
                <a:lnTo>
                  <a:pt x="198682" y="857596"/>
                </a:lnTo>
                <a:lnTo>
                  <a:pt x="210981" y="863276"/>
                </a:lnTo>
                <a:lnTo>
                  <a:pt x="224227" y="869902"/>
                </a:lnTo>
                <a:lnTo>
                  <a:pt x="237472" y="875581"/>
                </a:lnTo>
                <a:lnTo>
                  <a:pt x="251664" y="882207"/>
                </a:lnTo>
                <a:lnTo>
                  <a:pt x="297077" y="903032"/>
                </a:lnTo>
                <a:lnTo>
                  <a:pt x="341544" y="925750"/>
                </a:lnTo>
                <a:lnTo>
                  <a:pt x="384119" y="949414"/>
                </a:lnTo>
                <a:lnTo>
                  <a:pt x="425747" y="974972"/>
                </a:lnTo>
                <a:lnTo>
                  <a:pt x="466430" y="1001476"/>
                </a:lnTo>
                <a:lnTo>
                  <a:pt x="505220" y="1028926"/>
                </a:lnTo>
                <a:lnTo>
                  <a:pt x="543064" y="1057324"/>
                </a:lnTo>
                <a:lnTo>
                  <a:pt x="579016" y="1086667"/>
                </a:lnTo>
                <a:lnTo>
                  <a:pt x="614022" y="1116011"/>
                </a:lnTo>
                <a:lnTo>
                  <a:pt x="647136" y="1145355"/>
                </a:lnTo>
                <a:lnTo>
                  <a:pt x="679304" y="1174699"/>
                </a:lnTo>
                <a:lnTo>
                  <a:pt x="708633" y="1204043"/>
                </a:lnTo>
                <a:lnTo>
                  <a:pt x="737016" y="1233386"/>
                </a:lnTo>
                <a:lnTo>
                  <a:pt x="764453" y="1261784"/>
                </a:lnTo>
                <a:lnTo>
                  <a:pt x="789052" y="1289234"/>
                </a:lnTo>
                <a:lnTo>
                  <a:pt x="812705" y="1315738"/>
                </a:lnTo>
                <a:lnTo>
                  <a:pt x="822166" y="1326151"/>
                </a:lnTo>
                <a:lnTo>
                  <a:pt x="832573" y="1336563"/>
                </a:lnTo>
                <a:lnTo>
                  <a:pt x="842980" y="1346975"/>
                </a:lnTo>
                <a:lnTo>
                  <a:pt x="854333" y="1355495"/>
                </a:lnTo>
                <a:lnTo>
                  <a:pt x="864740" y="1364960"/>
                </a:lnTo>
                <a:lnTo>
                  <a:pt x="876094" y="1373480"/>
                </a:lnTo>
                <a:lnTo>
                  <a:pt x="888393" y="1381052"/>
                </a:lnTo>
                <a:lnTo>
                  <a:pt x="900692" y="1388625"/>
                </a:lnTo>
                <a:lnTo>
                  <a:pt x="912992" y="1396197"/>
                </a:lnTo>
                <a:lnTo>
                  <a:pt x="925291" y="1402823"/>
                </a:lnTo>
                <a:lnTo>
                  <a:pt x="938537" y="1409449"/>
                </a:lnTo>
                <a:lnTo>
                  <a:pt x="950836" y="1415129"/>
                </a:lnTo>
                <a:lnTo>
                  <a:pt x="964082" y="1420808"/>
                </a:lnTo>
                <a:lnTo>
                  <a:pt x="978273" y="1426488"/>
                </a:lnTo>
                <a:lnTo>
                  <a:pt x="991519" y="1431221"/>
                </a:lnTo>
                <a:lnTo>
                  <a:pt x="1005710" y="1435953"/>
                </a:lnTo>
                <a:lnTo>
                  <a:pt x="1020848" y="1440686"/>
                </a:lnTo>
                <a:lnTo>
                  <a:pt x="1035986" y="1444473"/>
                </a:lnTo>
                <a:lnTo>
                  <a:pt x="1051123" y="1448259"/>
                </a:lnTo>
                <a:lnTo>
                  <a:pt x="1067207" y="1451099"/>
                </a:lnTo>
                <a:lnTo>
                  <a:pt x="1082345" y="1454885"/>
                </a:lnTo>
                <a:lnTo>
                  <a:pt x="1098429" y="1456778"/>
                </a:lnTo>
                <a:lnTo>
                  <a:pt x="1114512" y="1459618"/>
                </a:lnTo>
                <a:lnTo>
                  <a:pt x="1130596" y="1461511"/>
                </a:lnTo>
                <a:lnTo>
                  <a:pt x="1146680" y="1463404"/>
                </a:lnTo>
                <a:lnTo>
                  <a:pt x="1162764" y="1465297"/>
                </a:lnTo>
                <a:lnTo>
                  <a:pt x="1178848" y="1466244"/>
                </a:lnTo>
                <a:lnTo>
                  <a:pt x="1194931" y="1467190"/>
                </a:lnTo>
                <a:lnTo>
                  <a:pt x="1211015" y="1467190"/>
                </a:lnTo>
                <a:lnTo>
                  <a:pt x="1227099" y="1468137"/>
                </a:lnTo>
                <a:lnTo>
                  <a:pt x="1274404" y="1468137"/>
                </a:lnTo>
                <a:lnTo>
                  <a:pt x="1287650" y="1467190"/>
                </a:lnTo>
                <a:lnTo>
                  <a:pt x="1301841" y="1467190"/>
                </a:lnTo>
                <a:lnTo>
                  <a:pt x="1315087" y="1466244"/>
                </a:lnTo>
                <a:lnTo>
                  <a:pt x="1329279" y="1465297"/>
                </a:lnTo>
                <a:lnTo>
                  <a:pt x="1342524" y="1464351"/>
                </a:lnTo>
                <a:lnTo>
                  <a:pt x="1356716" y="1463404"/>
                </a:lnTo>
                <a:lnTo>
                  <a:pt x="1369961" y="1461511"/>
                </a:lnTo>
                <a:lnTo>
                  <a:pt x="1383207" y="1460564"/>
                </a:lnTo>
                <a:lnTo>
                  <a:pt x="1396452" y="1458671"/>
                </a:lnTo>
                <a:lnTo>
                  <a:pt x="1409698" y="1457725"/>
                </a:lnTo>
                <a:lnTo>
                  <a:pt x="1422943" y="1455832"/>
                </a:lnTo>
                <a:lnTo>
                  <a:pt x="1436188" y="1453938"/>
                </a:lnTo>
                <a:lnTo>
                  <a:pt x="1448488" y="1452045"/>
                </a:lnTo>
                <a:lnTo>
                  <a:pt x="1461733" y="1450152"/>
                </a:lnTo>
                <a:lnTo>
                  <a:pt x="1509039" y="1441633"/>
                </a:lnTo>
                <a:lnTo>
                  <a:pt x="1541206" y="1432167"/>
                </a:lnTo>
                <a:lnTo>
                  <a:pt x="1570536" y="1421755"/>
                </a:lnTo>
                <a:lnTo>
                  <a:pt x="1597027" y="1409449"/>
                </a:lnTo>
                <a:lnTo>
                  <a:pt x="1620679" y="1394304"/>
                </a:lnTo>
                <a:lnTo>
                  <a:pt x="1642440" y="1378212"/>
                </a:lnTo>
                <a:lnTo>
                  <a:pt x="1661362" y="1360228"/>
                </a:lnTo>
                <a:lnTo>
                  <a:pt x="1678392" y="1340349"/>
                </a:lnTo>
                <a:lnTo>
                  <a:pt x="1693529" y="1318578"/>
                </a:lnTo>
                <a:lnTo>
                  <a:pt x="1706775" y="1294914"/>
                </a:lnTo>
                <a:lnTo>
                  <a:pt x="1717182" y="1269356"/>
                </a:lnTo>
                <a:lnTo>
                  <a:pt x="1726643" y="1242852"/>
                </a:lnTo>
                <a:lnTo>
                  <a:pt x="1734212" y="1214455"/>
                </a:lnTo>
                <a:lnTo>
                  <a:pt x="1740835" y="1184165"/>
                </a:lnTo>
                <a:lnTo>
                  <a:pt x="1745565" y="1152928"/>
                </a:lnTo>
                <a:lnTo>
                  <a:pt x="1749350" y="1119797"/>
                </a:lnTo>
                <a:lnTo>
                  <a:pt x="1751242" y="1093293"/>
                </a:lnTo>
                <a:lnTo>
                  <a:pt x="1753134" y="1064896"/>
                </a:lnTo>
                <a:lnTo>
                  <a:pt x="1754080" y="1036499"/>
                </a:lnTo>
                <a:lnTo>
                  <a:pt x="1754080" y="1006208"/>
                </a:lnTo>
                <a:lnTo>
                  <a:pt x="1755026" y="969292"/>
                </a:lnTo>
                <a:lnTo>
                  <a:pt x="1757865" y="934269"/>
                </a:lnTo>
                <a:lnTo>
                  <a:pt x="1763541" y="901139"/>
                </a:lnTo>
                <a:lnTo>
                  <a:pt x="1769218" y="868955"/>
                </a:lnTo>
                <a:lnTo>
                  <a:pt x="1776787" y="838665"/>
                </a:lnTo>
                <a:lnTo>
                  <a:pt x="1785302" y="809321"/>
                </a:lnTo>
                <a:lnTo>
                  <a:pt x="1793817" y="780924"/>
                </a:lnTo>
                <a:lnTo>
                  <a:pt x="1803278" y="753473"/>
                </a:lnTo>
                <a:lnTo>
                  <a:pt x="1815577" y="715610"/>
                </a:lnTo>
                <a:lnTo>
                  <a:pt x="1826930" y="676800"/>
                </a:lnTo>
                <a:lnTo>
                  <a:pt x="1837337" y="635151"/>
                </a:lnTo>
                <a:lnTo>
                  <a:pt x="1845852" y="591609"/>
                </a:lnTo>
                <a:lnTo>
                  <a:pt x="1851529" y="543333"/>
                </a:lnTo>
                <a:lnTo>
                  <a:pt x="1854367" y="491272"/>
                </a:lnTo>
                <a:lnTo>
                  <a:pt x="1852475" y="433531"/>
                </a:lnTo>
                <a:lnTo>
                  <a:pt x="1846799" y="369164"/>
                </a:lnTo>
                <a:lnTo>
                  <a:pt x="1839230" y="325621"/>
                </a:lnTo>
                <a:lnTo>
                  <a:pt x="1827876" y="284918"/>
                </a:lnTo>
                <a:lnTo>
                  <a:pt x="1813685" y="248002"/>
                </a:lnTo>
                <a:lnTo>
                  <a:pt x="1796655" y="213925"/>
                </a:lnTo>
                <a:lnTo>
                  <a:pt x="1776787" y="183635"/>
                </a:lnTo>
                <a:lnTo>
                  <a:pt x="1754080" y="156184"/>
                </a:lnTo>
                <a:lnTo>
                  <a:pt x="1729481" y="131573"/>
                </a:lnTo>
                <a:lnTo>
                  <a:pt x="1703937" y="109802"/>
                </a:lnTo>
                <a:lnTo>
                  <a:pt x="1684068" y="95603"/>
                </a:lnTo>
                <a:lnTo>
                  <a:pt x="1664200" y="82352"/>
                </a:lnTo>
                <a:lnTo>
                  <a:pt x="1643386" y="70046"/>
                </a:lnTo>
                <a:lnTo>
                  <a:pt x="1601757" y="50168"/>
                </a:lnTo>
                <a:lnTo>
                  <a:pt x="1559182" y="34076"/>
                </a:lnTo>
                <a:lnTo>
                  <a:pt x="1518500" y="21771"/>
                </a:lnTo>
                <a:lnTo>
                  <a:pt x="1498631" y="17038"/>
                </a:lnTo>
                <a:lnTo>
                  <a:pt x="1479709" y="12305"/>
                </a:lnTo>
                <a:lnTo>
                  <a:pt x="1460787" y="9465"/>
                </a:lnTo>
                <a:lnTo>
                  <a:pt x="1442811" y="6626"/>
                </a:lnTo>
                <a:lnTo>
                  <a:pt x="1426727" y="3786"/>
                </a:lnTo>
                <a:lnTo>
                  <a:pt x="1410644" y="1892"/>
                </a:lnTo>
                <a:lnTo>
                  <a:pt x="1396452" y="946"/>
                </a:lnTo>
                <a:lnTo>
                  <a:pt x="1386045" y="0"/>
                </a:lnTo>
                <a:lnTo>
                  <a:pt x="1365231" y="0"/>
                </a:lnTo>
                <a:lnTo>
                  <a:pt x="1354823" y="946"/>
                </a:lnTo>
                <a:lnTo>
                  <a:pt x="1343470" y="1892"/>
                </a:lnTo>
                <a:lnTo>
                  <a:pt x="1332117" y="3786"/>
                </a:lnTo>
                <a:lnTo>
                  <a:pt x="1319817" y="4732"/>
                </a:lnTo>
                <a:lnTo>
                  <a:pt x="1307518" y="6626"/>
                </a:lnTo>
                <a:lnTo>
                  <a:pt x="1295219" y="9465"/>
                </a:lnTo>
                <a:lnTo>
                  <a:pt x="1282919" y="12305"/>
                </a:lnTo>
                <a:lnTo>
                  <a:pt x="1269674" y="14198"/>
                </a:lnTo>
                <a:lnTo>
                  <a:pt x="1256428" y="17038"/>
                </a:lnTo>
                <a:lnTo>
                  <a:pt x="1243183" y="20824"/>
                </a:lnTo>
                <a:lnTo>
                  <a:pt x="1229937" y="23664"/>
                </a:lnTo>
                <a:lnTo>
                  <a:pt x="1215746" y="26503"/>
                </a:lnTo>
                <a:lnTo>
                  <a:pt x="1201554" y="30290"/>
                </a:lnTo>
                <a:lnTo>
                  <a:pt x="1180740" y="35023"/>
                </a:lnTo>
                <a:lnTo>
                  <a:pt x="1159926" y="40702"/>
                </a:lnTo>
                <a:lnTo>
                  <a:pt x="1137219" y="45435"/>
                </a:lnTo>
                <a:lnTo>
                  <a:pt x="1114512" y="50168"/>
                </a:lnTo>
                <a:lnTo>
                  <a:pt x="1091806" y="55847"/>
                </a:lnTo>
                <a:lnTo>
                  <a:pt x="1068153" y="59634"/>
                </a:lnTo>
                <a:lnTo>
                  <a:pt x="1043554" y="64367"/>
                </a:lnTo>
                <a:lnTo>
                  <a:pt x="1018956" y="68153"/>
                </a:lnTo>
                <a:lnTo>
                  <a:pt x="992465" y="71939"/>
                </a:lnTo>
                <a:lnTo>
                  <a:pt x="966920" y="74779"/>
                </a:lnTo>
                <a:lnTo>
                  <a:pt x="940429" y="76672"/>
                </a:lnTo>
                <a:lnTo>
                  <a:pt x="912992" y="78565"/>
                </a:lnTo>
                <a:lnTo>
                  <a:pt x="884609" y="79512"/>
                </a:lnTo>
                <a:lnTo>
                  <a:pt x="857172" y="78565"/>
                </a:lnTo>
                <a:lnTo>
                  <a:pt x="827842" y="77618"/>
                </a:lnTo>
                <a:lnTo>
                  <a:pt x="798513" y="75725"/>
                </a:lnTo>
                <a:lnTo>
                  <a:pt x="752154" y="71939"/>
                </a:lnTo>
                <a:lnTo>
                  <a:pt x="709579" y="68153"/>
                </a:lnTo>
                <a:lnTo>
                  <a:pt x="669843" y="65313"/>
                </a:lnTo>
                <a:lnTo>
                  <a:pt x="631998" y="63420"/>
                </a:lnTo>
                <a:lnTo>
                  <a:pt x="596046" y="63420"/>
                </a:lnTo>
                <a:lnTo>
                  <a:pt x="561986" y="64367"/>
                </a:lnTo>
                <a:lnTo>
                  <a:pt x="528873" y="67206"/>
                </a:lnTo>
                <a:lnTo>
                  <a:pt x="496705" y="70993"/>
                </a:lnTo>
                <a:lnTo>
                  <a:pt x="463591" y="77618"/>
                </a:lnTo>
                <a:lnTo>
                  <a:pt x="431424" y="87084"/>
                </a:lnTo>
                <a:lnTo>
                  <a:pt x="397364" y="98443"/>
                </a:lnTo>
                <a:lnTo>
                  <a:pt x="362358" y="112642"/>
                </a:lnTo>
                <a:lnTo>
                  <a:pt x="326406" y="129680"/>
                </a:lnTo>
                <a:lnTo>
                  <a:pt x="287616" y="149558"/>
                </a:lnTo>
                <a:lnTo>
                  <a:pt x="245987" y="173223"/>
                </a:lnTo>
                <a:lnTo>
                  <a:pt x="201520" y="200673"/>
                </a:lnTo>
                <a:lnTo>
                  <a:pt x="174083" y="219605"/>
                </a:lnTo>
                <a:lnTo>
                  <a:pt x="148538" y="240429"/>
                </a:lnTo>
                <a:lnTo>
                  <a:pt x="137185" y="251788"/>
                </a:lnTo>
                <a:lnTo>
                  <a:pt x="125832" y="262201"/>
                </a:lnTo>
                <a:lnTo>
                  <a:pt x="115424" y="273560"/>
                </a:lnTo>
                <a:lnTo>
                  <a:pt x="105963" y="285865"/>
                </a:lnTo>
                <a:lnTo>
                  <a:pt x="96502" y="297224"/>
                </a:lnTo>
                <a:lnTo>
                  <a:pt x="87987" y="309530"/>
                </a:lnTo>
                <a:lnTo>
                  <a:pt x="79472" y="321835"/>
                </a:lnTo>
                <a:lnTo>
                  <a:pt x="71904" y="334140"/>
                </a:lnTo>
                <a:lnTo>
                  <a:pt x="65281" y="346446"/>
                </a:lnTo>
                <a:lnTo>
                  <a:pt x="58658" y="358751"/>
                </a:lnTo>
                <a:lnTo>
                  <a:pt x="52035" y="371057"/>
                </a:lnTo>
                <a:lnTo>
                  <a:pt x="46359" y="383362"/>
                </a:lnTo>
                <a:lnTo>
                  <a:pt x="28383" y="429744"/>
                </a:lnTo>
                <a:lnTo>
                  <a:pt x="16083" y="475180"/>
                </a:lnTo>
                <a:lnTo>
                  <a:pt x="7568" y="516829"/>
                </a:lnTo>
                <a:lnTo>
                  <a:pt x="2838" y="554692"/>
                </a:lnTo>
                <a:lnTo>
                  <a:pt x="946" y="585929"/>
                </a:lnTo>
                <a:lnTo>
                  <a:pt x="0" y="610540"/>
                </a:lnTo>
                <a:lnTo>
                  <a:pt x="946" y="626632"/>
                </a:lnTo>
                <a:lnTo>
                  <a:pt x="946" y="633258"/>
                </a:lnTo>
                <a:lnTo>
                  <a:pt x="1892" y="643670"/>
                </a:lnTo>
                <a:lnTo>
                  <a:pt x="4730" y="655029"/>
                </a:lnTo>
                <a:lnTo>
                  <a:pt x="6622" y="666388"/>
                </a:lnTo>
                <a:lnTo>
                  <a:pt x="10407" y="678694"/>
                </a:lnTo>
                <a:close/>
              </a:path>
            </a:pathLst>
          </a:custGeom>
          <a:solidFill>
            <a:srgbClr val="E1474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5646" y="4138046"/>
            <a:ext cx="1854367" cy="1468137"/>
          </a:xfrm>
          <a:custGeom>
            <a:avLst/>
            <a:gdLst/>
            <a:ahLst/>
            <a:cxnLst/>
            <a:rect l="l" t="t" r="r" b="b"/>
            <a:pathLst>
              <a:path w="1854367" h="1468137">
                <a:moveTo>
                  <a:pt x="154215" y="832985"/>
                </a:moveTo>
                <a:lnTo>
                  <a:pt x="132454" y="819733"/>
                </a:lnTo>
                <a:lnTo>
                  <a:pt x="113532" y="806481"/>
                </a:lnTo>
                <a:lnTo>
                  <a:pt x="95556" y="792283"/>
                </a:lnTo>
                <a:lnTo>
                  <a:pt x="80419" y="779031"/>
                </a:lnTo>
                <a:lnTo>
                  <a:pt x="66227" y="765779"/>
                </a:lnTo>
                <a:lnTo>
                  <a:pt x="53928" y="753473"/>
                </a:lnTo>
                <a:lnTo>
                  <a:pt x="43521" y="740221"/>
                </a:lnTo>
                <a:lnTo>
                  <a:pt x="35006" y="727916"/>
                </a:lnTo>
                <a:lnTo>
                  <a:pt x="27437" y="715610"/>
                </a:lnTo>
                <a:lnTo>
                  <a:pt x="20814" y="702358"/>
                </a:lnTo>
                <a:lnTo>
                  <a:pt x="15137" y="690053"/>
                </a:lnTo>
                <a:lnTo>
                  <a:pt x="10407" y="678694"/>
                </a:lnTo>
                <a:lnTo>
                  <a:pt x="6622" y="666388"/>
                </a:lnTo>
                <a:lnTo>
                  <a:pt x="4730" y="655029"/>
                </a:lnTo>
                <a:lnTo>
                  <a:pt x="1892" y="643670"/>
                </a:lnTo>
                <a:lnTo>
                  <a:pt x="946" y="633258"/>
                </a:lnTo>
                <a:lnTo>
                  <a:pt x="946" y="626632"/>
                </a:lnTo>
                <a:lnTo>
                  <a:pt x="0" y="610540"/>
                </a:lnTo>
                <a:lnTo>
                  <a:pt x="946" y="585929"/>
                </a:lnTo>
                <a:lnTo>
                  <a:pt x="2838" y="554692"/>
                </a:lnTo>
                <a:lnTo>
                  <a:pt x="7568" y="516829"/>
                </a:lnTo>
                <a:lnTo>
                  <a:pt x="16083" y="475180"/>
                </a:lnTo>
                <a:lnTo>
                  <a:pt x="28383" y="429744"/>
                </a:lnTo>
                <a:lnTo>
                  <a:pt x="46359" y="383362"/>
                </a:lnTo>
                <a:lnTo>
                  <a:pt x="52035" y="371057"/>
                </a:lnTo>
                <a:lnTo>
                  <a:pt x="58658" y="358751"/>
                </a:lnTo>
                <a:lnTo>
                  <a:pt x="65281" y="346446"/>
                </a:lnTo>
                <a:lnTo>
                  <a:pt x="71904" y="334140"/>
                </a:lnTo>
                <a:lnTo>
                  <a:pt x="79472" y="321835"/>
                </a:lnTo>
                <a:lnTo>
                  <a:pt x="87987" y="309530"/>
                </a:lnTo>
                <a:lnTo>
                  <a:pt x="96502" y="297224"/>
                </a:lnTo>
                <a:lnTo>
                  <a:pt x="105963" y="285865"/>
                </a:lnTo>
                <a:lnTo>
                  <a:pt x="115424" y="273560"/>
                </a:lnTo>
                <a:lnTo>
                  <a:pt x="125832" y="262201"/>
                </a:lnTo>
                <a:lnTo>
                  <a:pt x="137185" y="251788"/>
                </a:lnTo>
                <a:lnTo>
                  <a:pt x="148538" y="240429"/>
                </a:lnTo>
                <a:lnTo>
                  <a:pt x="160837" y="230017"/>
                </a:lnTo>
                <a:lnTo>
                  <a:pt x="187328" y="210139"/>
                </a:lnTo>
                <a:lnTo>
                  <a:pt x="245987" y="173223"/>
                </a:lnTo>
                <a:lnTo>
                  <a:pt x="287616" y="149558"/>
                </a:lnTo>
                <a:lnTo>
                  <a:pt x="326406" y="129680"/>
                </a:lnTo>
                <a:lnTo>
                  <a:pt x="362358" y="112642"/>
                </a:lnTo>
                <a:lnTo>
                  <a:pt x="397364" y="98443"/>
                </a:lnTo>
                <a:lnTo>
                  <a:pt x="431424" y="87084"/>
                </a:lnTo>
                <a:lnTo>
                  <a:pt x="463591" y="77618"/>
                </a:lnTo>
                <a:lnTo>
                  <a:pt x="496705" y="70993"/>
                </a:lnTo>
                <a:lnTo>
                  <a:pt x="528873" y="67206"/>
                </a:lnTo>
                <a:lnTo>
                  <a:pt x="561986" y="64367"/>
                </a:lnTo>
                <a:lnTo>
                  <a:pt x="596046" y="63420"/>
                </a:lnTo>
                <a:lnTo>
                  <a:pt x="631998" y="63420"/>
                </a:lnTo>
                <a:lnTo>
                  <a:pt x="669843" y="65313"/>
                </a:lnTo>
                <a:lnTo>
                  <a:pt x="709579" y="68153"/>
                </a:lnTo>
                <a:lnTo>
                  <a:pt x="752154" y="71939"/>
                </a:lnTo>
                <a:lnTo>
                  <a:pt x="798513" y="75725"/>
                </a:lnTo>
                <a:lnTo>
                  <a:pt x="827842" y="77618"/>
                </a:lnTo>
                <a:lnTo>
                  <a:pt x="857172" y="78565"/>
                </a:lnTo>
                <a:lnTo>
                  <a:pt x="884609" y="79512"/>
                </a:lnTo>
                <a:lnTo>
                  <a:pt x="912992" y="78565"/>
                </a:lnTo>
                <a:lnTo>
                  <a:pt x="940429" y="76672"/>
                </a:lnTo>
                <a:lnTo>
                  <a:pt x="966920" y="74779"/>
                </a:lnTo>
                <a:lnTo>
                  <a:pt x="992465" y="71939"/>
                </a:lnTo>
                <a:lnTo>
                  <a:pt x="1018956" y="68153"/>
                </a:lnTo>
                <a:lnTo>
                  <a:pt x="1043554" y="64367"/>
                </a:lnTo>
                <a:lnTo>
                  <a:pt x="1068153" y="59634"/>
                </a:lnTo>
                <a:lnTo>
                  <a:pt x="1091806" y="55847"/>
                </a:lnTo>
                <a:lnTo>
                  <a:pt x="1114512" y="50168"/>
                </a:lnTo>
                <a:lnTo>
                  <a:pt x="1137219" y="45435"/>
                </a:lnTo>
                <a:lnTo>
                  <a:pt x="1159926" y="40702"/>
                </a:lnTo>
                <a:lnTo>
                  <a:pt x="1180740" y="35023"/>
                </a:lnTo>
                <a:lnTo>
                  <a:pt x="1201554" y="30290"/>
                </a:lnTo>
                <a:lnTo>
                  <a:pt x="1215746" y="26503"/>
                </a:lnTo>
                <a:lnTo>
                  <a:pt x="1229937" y="23664"/>
                </a:lnTo>
                <a:lnTo>
                  <a:pt x="1243183" y="20824"/>
                </a:lnTo>
                <a:lnTo>
                  <a:pt x="1256428" y="17038"/>
                </a:lnTo>
                <a:lnTo>
                  <a:pt x="1269674" y="14198"/>
                </a:lnTo>
                <a:lnTo>
                  <a:pt x="1282919" y="12305"/>
                </a:lnTo>
                <a:lnTo>
                  <a:pt x="1295219" y="9465"/>
                </a:lnTo>
                <a:lnTo>
                  <a:pt x="1307518" y="6626"/>
                </a:lnTo>
                <a:lnTo>
                  <a:pt x="1319817" y="4732"/>
                </a:lnTo>
                <a:lnTo>
                  <a:pt x="1332117" y="3786"/>
                </a:lnTo>
                <a:lnTo>
                  <a:pt x="1343470" y="1892"/>
                </a:lnTo>
                <a:lnTo>
                  <a:pt x="1354823" y="946"/>
                </a:lnTo>
                <a:lnTo>
                  <a:pt x="1365231" y="0"/>
                </a:lnTo>
                <a:lnTo>
                  <a:pt x="1375638" y="0"/>
                </a:lnTo>
                <a:lnTo>
                  <a:pt x="1386045" y="0"/>
                </a:lnTo>
                <a:lnTo>
                  <a:pt x="1396452" y="946"/>
                </a:lnTo>
                <a:lnTo>
                  <a:pt x="1410644" y="1892"/>
                </a:lnTo>
                <a:lnTo>
                  <a:pt x="1426727" y="3786"/>
                </a:lnTo>
                <a:lnTo>
                  <a:pt x="1442811" y="6626"/>
                </a:lnTo>
                <a:lnTo>
                  <a:pt x="1460787" y="9465"/>
                </a:lnTo>
                <a:lnTo>
                  <a:pt x="1479709" y="12305"/>
                </a:lnTo>
                <a:lnTo>
                  <a:pt x="1498631" y="17038"/>
                </a:lnTo>
                <a:lnTo>
                  <a:pt x="1539314" y="27450"/>
                </a:lnTo>
                <a:lnTo>
                  <a:pt x="1580943" y="41649"/>
                </a:lnTo>
                <a:lnTo>
                  <a:pt x="1622571" y="59634"/>
                </a:lnTo>
                <a:lnTo>
                  <a:pt x="1664200" y="82352"/>
                </a:lnTo>
                <a:lnTo>
                  <a:pt x="1703937" y="109802"/>
                </a:lnTo>
                <a:lnTo>
                  <a:pt x="1729481" y="131573"/>
                </a:lnTo>
                <a:lnTo>
                  <a:pt x="1754080" y="156184"/>
                </a:lnTo>
                <a:lnTo>
                  <a:pt x="1776787" y="183635"/>
                </a:lnTo>
                <a:lnTo>
                  <a:pt x="1796655" y="213925"/>
                </a:lnTo>
                <a:lnTo>
                  <a:pt x="1813685" y="248002"/>
                </a:lnTo>
                <a:lnTo>
                  <a:pt x="1827876" y="284918"/>
                </a:lnTo>
                <a:lnTo>
                  <a:pt x="1839230" y="325621"/>
                </a:lnTo>
                <a:lnTo>
                  <a:pt x="1846799" y="369164"/>
                </a:lnTo>
                <a:lnTo>
                  <a:pt x="1852475" y="433531"/>
                </a:lnTo>
                <a:lnTo>
                  <a:pt x="1854367" y="491272"/>
                </a:lnTo>
                <a:lnTo>
                  <a:pt x="1851529" y="543333"/>
                </a:lnTo>
                <a:lnTo>
                  <a:pt x="1845852" y="591609"/>
                </a:lnTo>
                <a:lnTo>
                  <a:pt x="1837337" y="635151"/>
                </a:lnTo>
                <a:lnTo>
                  <a:pt x="1826930" y="676800"/>
                </a:lnTo>
                <a:lnTo>
                  <a:pt x="1815577" y="715610"/>
                </a:lnTo>
                <a:lnTo>
                  <a:pt x="1803278" y="753473"/>
                </a:lnTo>
                <a:lnTo>
                  <a:pt x="1793817" y="780924"/>
                </a:lnTo>
                <a:lnTo>
                  <a:pt x="1785302" y="809321"/>
                </a:lnTo>
                <a:lnTo>
                  <a:pt x="1776787" y="838665"/>
                </a:lnTo>
                <a:lnTo>
                  <a:pt x="1769218" y="868955"/>
                </a:lnTo>
                <a:lnTo>
                  <a:pt x="1763541" y="901139"/>
                </a:lnTo>
                <a:lnTo>
                  <a:pt x="1757865" y="934269"/>
                </a:lnTo>
                <a:lnTo>
                  <a:pt x="1755026" y="969292"/>
                </a:lnTo>
                <a:lnTo>
                  <a:pt x="1754080" y="1006208"/>
                </a:lnTo>
                <a:lnTo>
                  <a:pt x="1754080" y="1036499"/>
                </a:lnTo>
                <a:lnTo>
                  <a:pt x="1753134" y="1064896"/>
                </a:lnTo>
                <a:lnTo>
                  <a:pt x="1751242" y="1093293"/>
                </a:lnTo>
                <a:lnTo>
                  <a:pt x="1749350" y="1119797"/>
                </a:lnTo>
                <a:lnTo>
                  <a:pt x="1745565" y="1152928"/>
                </a:lnTo>
                <a:lnTo>
                  <a:pt x="1740835" y="1184165"/>
                </a:lnTo>
                <a:lnTo>
                  <a:pt x="1734212" y="1214455"/>
                </a:lnTo>
                <a:lnTo>
                  <a:pt x="1726643" y="1242852"/>
                </a:lnTo>
                <a:lnTo>
                  <a:pt x="1717182" y="1269356"/>
                </a:lnTo>
                <a:lnTo>
                  <a:pt x="1706775" y="1294914"/>
                </a:lnTo>
                <a:lnTo>
                  <a:pt x="1693529" y="1318578"/>
                </a:lnTo>
                <a:lnTo>
                  <a:pt x="1678392" y="1340349"/>
                </a:lnTo>
                <a:lnTo>
                  <a:pt x="1661362" y="1360228"/>
                </a:lnTo>
                <a:lnTo>
                  <a:pt x="1642440" y="1378212"/>
                </a:lnTo>
                <a:lnTo>
                  <a:pt x="1620679" y="1394304"/>
                </a:lnTo>
                <a:lnTo>
                  <a:pt x="1597027" y="1409449"/>
                </a:lnTo>
                <a:lnTo>
                  <a:pt x="1570536" y="1421755"/>
                </a:lnTo>
                <a:lnTo>
                  <a:pt x="1541206" y="1432167"/>
                </a:lnTo>
                <a:lnTo>
                  <a:pt x="1509039" y="1441633"/>
                </a:lnTo>
                <a:lnTo>
                  <a:pt x="1474033" y="1448259"/>
                </a:lnTo>
                <a:lnTo>
                  <a:pt x="1448488" y="1452045"/>
                </a:lnTo>
                <a:lnTo>
                  <a:pt x="1436188" y="1453938"/>
                </a:lnTo>
                <a:lnTo>
                  <a:pt x="1422943" y="1455832"/>
                </a:lnTo>
                <a:lnTo>
                  <a:pt x="1409698" y="1457725"/>
                </a:lnTo>
                <a:lnTo>
                  <a:pt x="1396452" y="1458671"/>
                </a:lnTo>
                <a:lnTo>
                  <a:pt x="1383207" y="1460564"/>
                </a:lnTo>
                <a:lnTo>
                  <a:pt x="1369961" y="1461511"/>
                </a:lnTo>
                <a:lnTo>
                  <a:pt x="1356716" y="1463404"/>
                </a:lnTo>
                <a:lnTo>
                  <a:pt x="1342524" y="1464351"/>
                </a:lnTo>
                <a:lnTo>
                  <a:pt x="1329279" y="1465297"/>
                </a:lnTo>
                <a:lnTo>
                  <a:pt x="1315087" y="1466244"/>
                </a:lnTo>
                <a:lnTo>
                  <a:pt x="1301841" y="1467190"/>
                </a:lnTo>
                <a:lnTo>
                  <a:pt x="1287650" y="1467190"/>
                </a:lnTo>
                <a:lnTo>
                  <a:pt x="1274404" y="1468137"/>
                </a:lnTo>
                <a:lnTo>
                  <a:pt x="1260213" y="1468137"/>
                </a:lnTo>
                <a:lnTo>
                  <a:pt x="1244129" y="1468137"/>
                </a:lnTo>
                <a:lnTo>
                  <a:pt x="1227099" y="1468137"/>
                </a:lnTo>
                <a:lnTo>
                  <a:pt x="1211015" y="1467190"/>
                </a:lnTo>
                <a:lnTo>
                  <a:pt x="1194931" y="1467190"/>
                </a:lnTo>
                <a:lnTo>
                  <a:pt x="1178848" y="1466244"/>
                </a:lnTo>
                <a:lnTo>
                  <a:pt x="1162764" y="1465297"/>
                </a:lnTo>
                <a:lnTo>
                  <a:pt x="1146680" y="1463404"/>
                </a:lnTo>
                <a:lnTo>
                  <a:pt x="1130596" y="1461511"/>
                </a:lnTo>
                <a:lnTo>
                  <a:pt x="1114512" y="1459618"/>
                </a:lnTo>
                <a:lnTo>
                  <a:pt x="1098429" y="1456778"/>
                </a:lnTo>
                <a:lnTo>
                  <a:pt x="1082345" y="1454885"/>
                </a:lnTo>
                <a:lnTo>
                  <a:pt x="1067207" y="1451099"/>
                </a:lnTo>
                <a:lnTo>
                  <a:pt x="1051123" y="1448259"/>
                </a:lnTo>
                <a:lnTo>
                  <a:pt x="1035986" y="1444473"/>
                </a:lnTo>
                <a:lnTo>
                  <a:pt x="1020848" y="1440686"/>
                </a:lnTo>
                <a:lnTo>
                  <a:pt x="1005710" y="1435953"/>
                </a:lnTo>
                <a:lnTo>
                  <a:pt x="991519" y="1431221"/>
                </a:lnTo>
                <a:lnTo>
                  <a:pt x="978273" y="1426488"/>
                </a:lnTo>
                <a:lnTo>
                  <a:pt x="964082" y="1420808"/>
                </a:lnTo>
                <a:lnTo>
                  <a:pt x="950836" y="1415129"/>
                </a:lnTo>
                <a:lnTo>
                  <a:pt x="938537" y="1409449"/>
                </a:lnTo>
                <a:lnTo>
                  <a:pt x="925291" y="1402823"/>
                </a:lnTo>
                <a:lnTo>
                  <a:pt x="912992" y="1396197"/>
                </a:lnTo>
                <a:lnTo>
                  <a:pt x="900692" y="1388625"/>
                </a:lnTo>
                <a:lnTo>
                  <a:pt x="888393" y="1381052"/>
                </a:lnTo>
                <a:lnTo>
                  <a:pt x="876094" y="1373480"/>
                </a:lnTo>
                <a:lnTo>
                  <a:pt x="864740" y="1364960"/>
                </a:lnTo>
                <a:lnTo>
                  <a:pt x="854333" y="1355495"/>
                </a:lnTo>
                <a:lnTo>
                  <a:pt x="842980" y="1346975"/>
                </a:lnTo>
                <a:lnTo>
                  <a:pt x="832573" y="1336563"/>
                </a:lnTo>
                <a:lnTo>
                  <a:pt x="822166" y="1326151"/>
                </a:lnTo>
                <a:lnTo>
                  <a:pt x="812705" y="1315738"/>
                </a:lnTo>
                <a:lnTo>
                  <a:pt x="789052" y="1289234"/>
                </a:lnTo>
                <a:lnTo>
                  <a:pt x="764453" y="1261784"/>
                </a:lnTo>
                <a:lnTo>
                  <a:pt x="737016" y="1233386"/>
                </a:lnTo>
                <a:lnTo>
                  <a:pt x="708633" y="1204043"/>
                </a:lnTo>
                <a:lnTo>
                  <a:pt x="679304" y="1174699"/>
                </a:lnTo>
                <a:lnTo>
                  <a:pt x="647136" y="1145355"/>
                </a:lnTo>
                <a:lnTo>
                  <a:pt x="614022" y="1116011"/>
                </a:lnTo>
                <a:lnTo>
                  <a:pt x="579016" y="1086667"/>
                </a:lnTo>
                <a:lnTo>
                  <a:pt x="543064" y="1057324"/>
                </a:lnTo>
                <a:lnTo>
                  <a:pt x="505220" y="1028926"/>
                </a:lnTo>
                <a:lnTo>
                  <a:pt x="466430" y="1001476"/>
                </a:lnTo>
                <a:lnTo>
                  <a:pt x="425747" y="974972"/>
                </a:lnTo>
                <a:lnTo>
                  <a:pt x="384119" y="949414"/>
                </a:lnTo>
                <a:lnTo>
                  <a:pt x="341544" y="925750"/>
                </a:lnTo>
                <a:lnTo>
                  <a:pt x="297077" y="903032"/>
                </a:lnTo>
                <a:lnTo>
                  <a:pt x="251664" y="882207"/>
                </a:lnTo>
                <a:lnTo>
                  <a:pt x="237472" y="875581"/>
                </a:lnTo>
                <a:lnTo>
                  <a:pt x="224227" y="869902"/>
                </a:lnTo>
                <a:lnTo>
                  <a:pt x="210981" y="863276"/>
                </a:lnTo>
                <a:lnTo>
                  <a:pt x="198682" y="857596"/>
                </a:lnTo>
                <a:lnTo>
                  <a:pt x="187328" y="850970"/>
                </a:lnTo>
                <a:lnTo>
                  <a:pt x="175975" y="845291"/>
                </a:lnTo>
                <a:lnTo>
                  <a:pt x="164622" y="838665"/>
                </a:lnTo>
                <a:lnTo>
                  <a:pt x="154215" y="832985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861" y="4075572"/>
            <a:ext cx="581855" cy="1203096"/>
          </a:xfrm>
          <a:custGeom>
            <a:avLst/>
            <a:gdLst/>
            <a:ahLst/>
            <a:cxnLst/>
            <a:rect l="l" t="t" r="r" b="b"/>
            <a:pathLst>
              <a:path w="581855" h="1203096">
                <a:moveTo>
                  <a:pt x="246933" y="14198"/>
                </a:moveTo>
                <a:lnTo>
                  <a:pt x="223281" y="0"/>
                </a:lnTo>
                <a:lnTo>
                  <a:pt x="203412" y="17038"/>
                </a:lnTo>
                <a:lnTo>
                  <a:pt x="197735" y="55847"/>
                </a:lnTo>
                <a:lnTo>
                  <a:pt x="0" y="1117904"/>
                </a:lnTo>
                <a:lnTo>
                  <a:pt x="13245" y="1131156"/>
                </a:lnTo>
                <a:lnTo>
                  <a:pt x="15137" y="1133049"/>
                </a:lnTo>
                <a:lnTo>
                  <a:pt x="19868" y="1136836"/>
                </a:lnTo>
                <a:lnTo>
                  <a:pt x="25544" y="1141569"/>
                </a:lnTo>
                <a:lnTo>
                  <a:pt x="35005" y="1147248"/>
                </a:lnTo>
                <a:lnTo>
                  <a:pt x="45413" y="1154821"/>
                </a:lnTo>
                <a:lnTo>
                  <a:pt x="73796" y="1169966"/>
                </a:lnTo>
                <a:lnTo>
                  <a:pt x="90826" y="1177538"/>
                </a:lnTo>
                <a:lnTo>
                  <a:pt x="110694" y="1185111"/>
                </a:lnTo>
                <a:lnTo>
                  <a:pt x="131508" y="1191737"/>
                </a:lnTo>
                <a:lnTo>
                  <a:pt x="155161" y="1196470"/>
                </a:lnTo>
                <a:lnTo>
                  <a:pt x="180705" y="1201203"/>
                </a:lnTo>
                <a:lnTo>
                  <a:pt x="208143" y="1203096"/>
                </a:lnTo>
                <a:lnTo>
                  <a:pt x="237472" y="1203096"/>
                </a:lnTo>
                <a:lnTo>
                  <a:pt x="269640" y="1201203"/>
                </a:lnTo>
                <a:lnTo>
                  <a:pt x="302753" y="1196470"/>
                </a:lnTo>
                <a:lnTo>
                  <a:pt x="335867" y="1189844"/>
                </a:lnTo>
                <a:lnTo>
                  <a:pt x="366142" y="1181325"/>
                </a:lnTo>
                <a:lnTo>
                  <a:pt x="394526" y="1170912"/>
                </a:lnTo>
                <a:lnTo>
                  <a:pt x="421017" y="1159554"/>
                </a:lnTo>
                <a:lnTo>
                  <a:pt x="444669" y="1148195"/>
                </a:lnTo>
                <a:lnTo>
                  <a:pt x="466430" y="1134943"/>
                </a:lnTo>
                <a:lnTo>
                  <a:pt x="486298" y="1122637"/>
                </a:lnTo>
                <a:lnTo>
                  <a:pt x="504274" y="1110332"/>
                </a:lnTo>
                <a:lnTo>
                  <a:pt x="519412" y="1098026"/>
                </a:lnTo>
                <a:lnTo>
                  <a:pt x="532657" y="1085721"/>
                </a:lnTo>
                <a:lnTo>
                  <a:pt x="544956" y="1075308"/>
                </a:lnTo>
                <a:lnTo>
                  <a:pt x="554418" y="1064896"/>
                </a:lnTo>
                <a:lnTo>
                  <a:pt x="561986" y="1057323"/>
                </a:lnTo>
                <a:lnTo>
                  <a:pt x="566717" y="1050697"/>
                </a:lnTo>
                <a:lnTo>
                  <a:pt x="570501" y="1045965"/>
                </a:lnTo>
                <a:lnTo>
                  <a:pt x="572394" y="1044071"/>
                </a:lnTo>
                <a:lnTo>
                  <a:pt x="581855" y="1029873"/>
                </a:lnTo>
                <a:lnTo>
                  <a:pt x="264909" y="51114"/>
                </a:lnTo>
                <a:lnTo>
                  <a:pt x="246933" y="14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7861" y="4075572"/>
            <a:ext cx="581855" cy="1203096"/>
          </a:xfrm>
          <a:custGeom>
            <a:avLst/>
            <a:gdLst/>
            <a:ahLst/>
            <a:cxnLst/>
            <a:rect l="l" t="t" r="r" b="b"/>
            <a:pathLst>
              <a:path w="581855" h="1203096">
                <a:moveTo>
                  <a:pt x="246933" y="14198"/>
                </a:moveTo>
                <a:lnTo>
                  <a:pt x="264909" y="51114"/>
                </a:lnTo>
                <a:lnTo>
                  <a:pt x="581855" y="1029873"/>
                </a:lnTo>
                <a:lnTo>
                  <a:pt x="572394" y="1044071"/>
                </a:lnTo>
                <a:lnTo>
                  <a:pt x="570501" y="1045965"/>
                </a:lnTo>
                <a:lnTo>
                  <a:pt x="566717" y="1050697"/>
                </a:lnTo>
                <a:lnTo>
                  <a:pt x="561986" y="1057323"/>
                </a:lnTo>
                <a:lnTo>
                  <a:pt x="554418" y="1064896"/>
                </a:lnTo>
                <a:lnTo>
                  <a:pt x="544956" y="1075308"/>
                </a:lnTo>
                <a:lnTo>
                  <a:pt x="532657" y="1085721"/>
                </a:lnTo>
                <a:lnTo>
                  <a:pt x="519412" y="1098026"/>
                </a:lnTo>
                <a:lnTo>
                  <a:pt x="504274" y="1110332"/>
                </a:lnTo>
                <a:lnTo>
                  <a:pt x="486298" y="1122637"/>
                </a:lnTo>
                <a:lnTo>
                  <a:pt x="466430" y="1134943"/>
                </a:lnTo>
                <a:lnTo>
                  <a:pt x="444669" y="1148195"/>
                </a:lnTo>
                <a:lnTo>
                  <a:pt x="421017" y="1159554"/>
                </a:lnTo>
                <a:lnTo>
                  <a:pt x="394526" y="1170912"/>
                </a:lnTo>
                <a:lnTo>
                  <a:pt x="366142" y="1181325"/>
                </a:lnTo>
                <a:lnTo>
                  <a:pt x="335867" y="1189844"/>
                </a:lnTo>
                <a:lnTo>
                  <a:pt x="302753" y="1196470"/>
                </a:lnTo>
                <a:lnTo>
                  <a:pt x="269640" y="1201203"/>
                </a:lnTo>
                <a:lnTo>
                  <a:pt x="237472" y="1203096"/>
                </a:lnTo>
                <a:lnTo>
                  <a:pt x="208143" y="1203096"/>
                </a:lnTo>
                <a:lnTo>
                  <a:pt x="180705" y="1201203"/>
                </a:lnTo>
                <a:lnTo>
                  <a:pt x="155161" y="1196470"/>
                </a:lnTo>
                <a:lnTo>
                  <a:pt x="131508" y="1191737"/>
                </a:lnTo>
                <a:lnTo>
                  <a:pt x="110694" y="1185111"/>
                </a:lnTo>
                <a:lnTo>
                  <a:pt x="90826" y="1177538"/>
                </a:lnTo>
                <a:lnTo>
                  <a:pt x="73796" y="1169966"/>
                </a:lnTo>
                <a:lnTo>
                  <a:pt x="58658" y="1162393"/>
                </a:lnTo>
                <a:lnTo>
                  <a:pt x="35005" y="1147248"/>
                </a:lnTo>
                <a:lnTo>
                  <a:pt x="25544" y="1141569"/>
                </a:lnTo>
                <a:lnTo>
                  <a:pt x="19868" y="1136836"/>
                </a:lnTo>
                <a:lnTo>
                  <a:pt x="15137" y="1133049"/>
                </a:lnTo>
                <a:lnTo>
                  <a:pt x="13245" y="1131156"/>
                </a:lnTo>
                <a:lnTo>
                  <a:pt x="0" y="1117904"/>
                </a:lnTo>
                <a:lnTo>
                  <a:pt x="197735" y="55847"/>
                </a:lnTo>
                <a:lnTo>
                  <a:pt x="203412" y="17038"/>
                </a:lnTo>
                <a:lnTo>
                  <a:pt x="223280" y="0"/>
                </a:lnTo>
                <a:lnTo>
                  <a:pt x="246933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9165" y="4423911"/>
            <a:ext cx="763507" cy="996743"/>
          </a:xfrm>
          <a:custGeom>
            <a:avLst/>
            <a:gdLst/>
            <a:ahLst/>
            <a:cxnLst/>
            <a:rect l="l" t="t" r="r" b="b"/>
            <a:pathLst>
              <a:path w="763507" h="996743">
                <a:moveTo>
                  <a:pt x="946" y="847184"/>
                </a:moveTo>
                <a:lnTo>
                  <a:pt x="3784" y="857596"/>
                </a:lnTo>
                <a:lnTo>
                  <a:pt x="8514" y="866115"/>
                </a:lnTo>
                <a:lnTo>
                  <a:pt x="16083" y="874635"/>
                </a:lnTo>
                <a:lnTo>
                  <a:pt x="26490" y="879368"/>
                </a:lnTo>
                <a:lnTo>
                  <a:pt x="38790" y="880314"/>
                </a:lnTo>
                <a:lnTo>
                  <a:pt x="51089" y="878421"/>
                </a:lnTo>
                <a:lnTo>
                  <a:pt x="61496" y="873688"/>
                </a:lnTo>
                <a:lnTo>
                  <a:pt x="70011" y="867062"/>
                </a:lnTo>
                <a:lnTo>
                  <a:pt x="77580" y="860436"/>
                </a:lnTo>
                <a:lnTo>
                  <a:pt x="83257" y="854757"/>
                </a:lnTo>
                <a:lnTo>
                  <a:pt x="87041" y="850970"/>
                </a:lnTo>
                <a:lnTo>
                  <a:pt x="87987" y="849077"/>
                </a:lnTo>
                <a:lnTo>
                  <a:pt x="269640" y="194047"/>
                </a:lnTo>
                <a:lnTo>
                  <a:pt x="280993" y="197834"/>
                </a:lnTo>
                <a:lnTo>
                  <a:pt x="292346" y="202567"/>
                </a:lnTo>
                <a:lnTo>
                  <a:pt x="304646" y="207299"/>
                </a:lnTo>
                <a:lnTo>
                  <a:pt x="317891" y="211086"/>
                </a:lnTo>
                <a:lnTo>
                  <a:pt x="330191" y="215818"/>
                </a:lnTo>
                <a:lnTo>
                  <a:pt x="343436" y="220552"/>
                </a:lnTo>
                <a:lnTo>
                  <a:pt x="356681" y="224338"/>
                </a:lnTo>
                <a:lnTo>
                  <a:pt x="368981" y="228124"/>
                </a:lnTo>
                <a:lnTo>
                  <a:pt x="380334" y="231910"/>
                </a:lnTo>
                <a:lnTo>
                  <a:pt x="390741" y="235697"/>
                </a:lnTo>
                <a:lnTo>
                  <a:pt x="401148" y="238536"/>
                </a:lnTo>
                <a:lnTo>
                  <a:pt x="409663" y="241376"/>
                </a:lnTo>
                <a:lnTo>
                  <a:pt x="416286" y="243269"/>
                </a:lnTo>
                <a:lnTo>
                  <a:pt x="421017" y="245163"/>
                </a:lnTo>
                <a:lnTo>
                  <a:pt x="424801" y="246109"/>
                </a:lnTo>
                <a:lnTo>
                  <a:pt x="425747" y="246109"/>
                </a:lnTo>
                <a:lnTo>
                  <a:pt x="269640" y="913444"/>
                </a:lnTo>
                <a:lnTo>
                  <a:pt x="267748" y="916284"/>
                </a:lnTo>
                <a:lnTo>
                  <a:pt x="263963" y="924803"/>
                </a:lnTo>
                <a:lnTo>
                  <a:pt x="260179" y="937109"/>
                </a:lnTo>
                <a:lnTo>
                  <a:pt x="257340" y="951307"/>
                </a:lnTo>
                <a:lnTo>
                  <a:pt x="259233" y="966452"/>
                </a:lnTo>
                <a:lnTo>
                  <a:pt x="265855" y="979704"/>
                </a:lnTo>
                <a:lnTo>
                  <a:pt x="280047" y="990117"/>
                </a:lnTo>
                <a:lnTo>
                  <a:pt x="303700" y="995796"/>
                </a:lnTo>
                <a:lnTo>
                  <a:pt x="329244" y="996743"/>
                </a:lnTo>
                <a:lnTo>
                  <a:pt x="348167" y="992957"/>
                </a:lnTo>
                <a:lnTo>
                  <a:pt x="360466" y="985384"/>
                </a:lnTo>
                <a:lnTo>
                  <a:pt x="368035" y="976865"/>
                </a:lnTo>
                <a:lnTo>
                  <a:pt x="371819" y="968346"/>
                </a:lnTo>
                <a:lnTo>
                  <a:pt x="373711" y="959826"/>
                </a:lnTo>
                <a:lnTo>
                  <a:pt x="373711" y="952254"/>
                </a:lnTo>
                <a:lnTo>
                  <a:pt x="494813" y="255575"/>
                </a:lnTo>
                <a:lnTo>
                  <a:pt x="512789" y="255575"/>
                </a:lnTo>
                <a:lnTo>
                  <a:pt x="531711" y="256521"/>
                </a:lnTo>
                <a:lnTo>
                  <a:pt x="552525" y="256521"/>
                </a:lnTo>
                <a:lnTo>
                  <a:pt x="571448" y="257468"/>
                </a:lnTo>
                <a:lnTo>
                  <a:pt x="589424" y="258414"/>
                </a:lnTo>
                <a:lnTo>
                  <a:pt x="602669" y="258414"/>
                </a:lnTo>
                <a:lnTo>
                  <a:pt x="612130" y="259361"/>
                </a:lnTo>
                <a:lnTo>
                  <a:pt x="615915" y="259361"/>
                </a:lnTo>
                <a:lnTo>
                  <a:pt x="624429" y="921963"/>
                </a:lnTo>
                <a:lnTo>
                  <a:pt x="624429" y="929536"/>
                </a:lnTo>
                <a:lnTo>
                  <a:pt x="626322" y="938055"/>
                </a:lnTo>
                <a:lnTo>
                  <a:pt x="629160" y="946574"/>
                </a:lnTo>
                <a:lnTo>
                  <a:pt x="634837" y="955094"/>
                </a:lnTo>
                <a:lnTo>
                  <a:pt x="643352" y="962666"/>
                </a:lnTo>
                <a:lnTo>
                  <a:pt x="655651" y="966452"/>
                </a:lnTo>
                <a:lnTo>
                  <a:pt x="672681" y="965506"/>
                </a:lnTo>
                <a:lnTo>
                  <a:pt x="688765" y="960773"/>
                </a:lnTo>
                <a:lnTo>
                  <a:pt x="701064" y="954147"/>
                </a:lnTo>
                <a:lnTo>
                  <a:pt x="708633" y="945628"/>
                </a:lnTo>
                <a:lnTo>
                  <a:pt x="713363" y="936162"/>
                </a:lnTo>
                <a:lnTo>
                  <a:pt x="715256" y="927643"/>
                </a:lnTo>
                <a:lnTo>
                  <a:pt x="716202" y="920070"/>
                </a:lnTo>
                <a:lnTo>
                  <a:pt x="715256" y="915337"/>
                </a:lnTo>
                <a:lnTo>
                  <a:pt x="715256" y="913444"/>
                </a:lnTo>
                <a:lnTo>
                  <a:pt x="676465" y="246109"/>
                </a:lnTo>
                <a:lnTo>
                  <a:pt x="680250" y="247056"/>
                </a:lnTo>
                <a:lnTo>
                  <a:pt x="688765" y="248002"/>
                </a:lnTo>
                <a:lnTo>
                  <a:pt x="701064" y="248002"/>
                </a:lnTo>
                <a:lnTo>
                  <a:pt x="716202" y="246109"/>
                </a:lnTo>
                <a:lnTo>
                  <a:pt x="731339" y="240430"/>
                </a:lnTo>
                <a:lnTo>
                  <a:pt x="745531" y="230017"/>
                </a:lnTo>
                <a:lnTo>
                  <a:pt x="756884" y="213925"/>
                </a:lnTo>
                <a:lnTo>
                  <a:pt x="763507" y="190261"/>
                </a:lnTo>
                <a:lnTo>
                  <a:pt x="763507" y="177009"/>
                </a:lnTo>
                <a:lnTo>
                  <a:pt x="756884" y="150505"/>
                </a:lnTo>
                <a:lnTo>
                  <a:pt x="739854" y="124947"/>
                </a:lnTo>
                <a:lnTo>
                  <a:pt x="713363" y="101283"/>
                </a:lnTo>
                <a:lnTo>
                  <a:pt x="677411" y="79512"/>
                </a:lnTo>
                <a:lnTo>
                  <a:pt x="655651" y="69099"/>
                </a:lnTo>
                <a:lnTo>
                  <a:pt x="632944" y="59634"/>
                </a:lnTo>
                <a:lnTo>
                  <a:pt x="607400" y="50168"/>
                </a:lnTo>
                <a:lnTo>
                  <a:pt x="579963" y="40702"/>
                </a:lnTo>
                <a:lnTo>
                  <a:pt x="550633" y="32183"/>
                </a:lnTo>
                <a:lnTo>
                  <a:pt x="519412" y="24610"/>
                </a:lnTo>
                <a:lnTo>
                  <a:pt x="486298" y="17038"/>
                </a:lnTo>
                <a:lnTo>
                  <a:pt x="452238" y="10412"/>
                </a:lnTo>
                <a:lnTo>
                  <a:pt x="420071" y="5679"/>
                </a:lnTo>
                <a:lnTo>
                  <a:pt x="388849" y="1893"/>
                </a:lnTo>
                <a:lnTo>
                  <a:pt x="358574" y="0"/>
                </a:lnTo>
                <a:lnTo>
                  <a:pt x="330191" y="0"/>
                </a:lnTo>
                <a:lnTo>
                  <a:pt x="303700" y="946"/>
                </a:lnTo>
                <a:lnTo>
                  <a:pt x="278155" y="2839"/>
                </a:lnTo>
                <a:lnTo>
                  <a:pt x="255448" y="5679"/>
                </a:lnTo>
                <a:lnTo>
                  <a:pt x="233688" y="10412"/>
                </a:lnTo>
                <a:lnTo>
                  <a:pt x="197736" y="22717"/>
                </a:lnTo>
                <a:lnTo>
                  <a:pt x="170299" y="38809"/>
                </a:lnTo>
                <a:lnTo>
                  <a:pt x="153269" y="57741"/>
                </a:lnTo>
                <a:lnTo>
                  <a:pt x="144754" y="89924"/>
                </a:lnTo>
                <a:lnTo>
                  <a:pt x="147592" y="108856"/>
                </a:lnTo>
                <a:lnTo>
                  <a:pt x="162730" y="137253"/>
                </a:lnTo>
                <a:lnTo>
                  <a:pt x="181652" y="154291"/>
                </a:lnTo>
                <a:lnTo>
                  <a:pt x="188275" y="158078"/>
                </a:lnTo>
                <a:lnTo>
                  <a:pt x="191113" y="159971"/>
                </a:lnTo>
                <a:lnTo>
                  <a:pt x="946" y="822573"/>
                </a:lnTo>
                <a:lnTo>
                  <a:pt x="946" y="824466"/>
                </a:lnTo>
                <a:lnTo>
                  <a:pt x="0" y="830146"/>
                </a:lnTo>
                <a:lnTo>
                  <a:pt x="0" y="837718"/>
                </a:lnTo>
                <a:lnTo>
                  <a:pt x="946" y="847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9165" y="4423911"/>
            <a:ext cx="763507" cy="996743"/>
          </a:xfrm>
          <a:custGeom>
            <a:avLst/>
            <a:gdLst/>
            <a:ahLst/>
            <a:cxnLst/>
            <a:rect l="l" t="t" r="r" b="b"/>
            <a:pathLst>
              <a:path w="763507" h="996743">
                <a:moveTo>
                  <a:pt x="946" y="822573"/>
                </a:moveTo>
                <a:lnTo>
                  <a:pt x="191113" y="159971"/>
                </a:lnTo>
                <a:lnTo>
                  <a:pt x="188275" y="158078"/>
                </a:lnTo>
                <a:lnTo>
                  <a:pt x="181652" y="154291"/>
                </a:lnTo>
                <a:lnTo>
                  <a:pt x="173137" y="146719"/>
                </a:lnTo>
                <a:lnTo>
                  <a:pt x="162730" y="137253"/>
                </a:lnTo>
                <a:lnTo>
                  <a:pt x="154215" y="124001"/>
                </a:lnTo>
                <a:lnTo>
                  <a:pt x="147592" y="108856"/>
                </a:lnTo>
                <a:lnTo>
                  <a:pt x="144754" y="89924"/>
                </a:lnTo>
                <a:lnTo>
                  <a:pt x="148538" y="69099"/>
                </a:lnTo>
                <a:lnTo>
                  <a:pt x="160838" y="48275"/>
                </a:lnTo>
                <a:lnTo>
                  <a:pt x="182598" y="30290"/>
                </a:lnTo>
                <a:lnTo>
                  <a:pt x="214766" y="16091"/>
                </a:lnTo>
                <a:lnTo>
                  <a:pt x="255448" y="5679"/>
                </a:lnTo>
                <a:lnTo>
                  <a:pt x="278155" y="2839"/>
                </a:lnTo>
                <a:lnTo>
                  <a:pt x="303700" y="946"/>
                </a:lnTo>
                <a:lnTo>
                  <a:pt x="330191" y="0"/>
                </a:lnTo>
                <a:lnTo>
                  <a:pt x="358574" y="0"/>
                </a:lnTo>
                <a:lnTo>
                  <a:pt x="388849" y="1893"/>
                </a:lnTo>
                <a:lnTo>
                  <a:pt x="420071" y="5679"/>
                </a:lnTo>
                <a:lnTo>
                  <a:pt x="452238" y="10412"/>
                </a:lnTo>
                <a:lnTo>
                  <a:pt x="486298" y="17038"/>
                </a:lnTo>
                <a:lnTo>
                  <a:pt x="519412" y="24610"/>
                </a:lnTo>
                <a:lnTo>
                  <a:pt x="550633" y="32183"/>
                </a:lnTo>
                <a:lnTo>
                  <a:pt x="579963" y="40702"/>
                </a:lnTo>
                <a:lnTo>
                  <a:pt x="607400" y="50168"/>
                </a:lnTo>
                <a:lnTo>
                  <a:pt x="632944" y="59634"/>
                </a:lnTo>
                <a:lnTo>
                  <a:pt x="655651" y="69099"/>
                </a:lnTo>
                <a:lnTo>
                  <a:pt x="677411" y="79512"/>
                </a:lnTo>
                <a:lnTo>
                  <a:pt x="696334" y="90871"/>
                </a:lnTo>
                <a:lnTo>
                  <a:pt x="727555" y="113588"/>
                </a:lnTo>
                <a:lnTo>
                  <a:pt x="749315" y="137253"/>
                </a:lnTo>
                <a:lnTo>
                  <a:pt x="761615" y="162810"/>
                </a:lnTo>
                <a:lnTo>
                  <a:pt x="763507" y="177009"/>
                </a:lnTo>
                <a:lnTo>
                  <a:pt x="763507" y="190261"/>
                </a:lnTo>
                <a:lnTo>
                  <a:pt x="756884" y="213925"/>
                </a:lnTo>
                <a:lnTo>
                  <a:pt x="731339" y="240430"/>
                </a:lnTo>
                <a:lnTo>
                  <a:pt x="701064" y="248002"/>
                </a:lnTo>
                <a:lnTo>
                  <a:pt x="688765" y="248002"/>
                </a:lnTo>
                <a:lnTo>
                  <a:pt x="680250" y="247056"/>
                </a:lnTo>
                <a:lnTo>
                  <a:pt x="676465" y="246109"/>
                </a:lnTo>
                <a:lnTo>
                  <a:pt x="715256" y="913444"/>
                </a:lnTo>
                <a:lnTo>
                  <a:pt x="715256" y="915337"/>
                </a:lnTo>
                <a:lnTo>
                  <a:pt x="716202" y="920070"/>
                </a:lnTo>
                <a:lnTo>
                  <a:pt x="715256" y="927643"/>
                </a:lnTo>
                <a:lnTo>
                  <a:pt x="713363" y="936162"/>
                </a:lnTo>
                <a:lnTo>
                  <a:pt x="708633" y="945628"/>
                </a:lnTo>
                <a:lnTo>
                  <a:pt x="701064" y="954147"/>
                </a:lnTo>
                <a:lnTo>
                  <a:pt x="688765" y="960773"/>
                </a:lnTo>
                <a:lnTo>
                  <a:pt x="672681" y="965506"/>
                </a:lnTo>
                <a:lnTo>
                  <a:pt x="655651" y="966452"/>
                </a:lnTo>
                <a:lnTo>
                  <a:pt x="643352" y="962666"/>
                </a:lnTo>
                <a:lnTo>
                  <a:pt x="634837" y="955094"/>
                </a:lnTo>
                <a:lnTo>
                  <a:pt x="629160" y="946574"/>
                </a:lnTo>
                <a:lnTo>
                  <a:pt x="626322" y="938055"/>
                </a:lnTo>
                <a:lnTo>
                  <a:pt x="624429" y="929536"/>
                </a:lnTo>
                <a:lnTo>
                  <a:pt x="624429" y="923857"/>
                </a:lnTo>
                <a:lnTo>
                  <a:pt x="624429" y="921963"/>
                </a:lnTo>
                <a:lnTo>
                  <a:pt x="615915" y="259361"/>
                </a:lnTo>
                <a:lnTo>
                  <a:pt x="612130" y="259361"/>
                </a:lnTo>
                <a:lnTo>
                  <a:pt x="602669" y="258414"/>
                </a:lnTo>
                <a:lnTo>
                  <a:pt x="589424" y="258414"/>
                </a:lnTo>
                <a:lnTo>
                  <a:pt x="571448" y="257468"/>
                </a:lnTo>
                <a:lnTo>
                  <a:pt x="552525" y="256521"/>
                </a:lnTo>
                <a:lnTo>
                  <a:pt x="531711" y="256521"/>
                </a:lnTo>
                <a:lnTo>
                  <a:pt x="512789" y="255575"/>
                </a:lnTo>
                <a:lnTo>
                  <a:pt x="494813" y="255575"/>
                </a:lnTo>
                <a:lnTo>
                  <a:pt x="373711" y="952254"/>
                </a:lnTo>
                <a:lnTo>
                  <a:pt x="373711" y="954147"/>
                </a:lnTo>
                <a:lnTo>
                  <a:pt x="373711" y="959826"/>
                </a:lnTo>
                <a:lnTo>
                  <a:pt x="371819" y="968346"/>
                </a:lnTo>
                <a:lnTo>
                  <a:pt x="368035" y="976865"/>
                </a:lnTo>
                <a:lnTo>
                  <a:pt x="360466" y="985384"/>
                </a:lnTo>
                <a:lnTo>
                  <a:pt x="348167" y="992957"/>
                </a:lnTo>
                <a:lnTo>
                  <a:pt x="329244" y="996743"/>
                </a:lnTo>
                <a:lnTo>
                  <a:pt x="303700" y="995796"/>
                </a:lnTo>
                <a:lnTo>
                  <a:pt x="280047" y="990117"/>
                </a:lnTo>
                <a:lnTo>
                  <a:pt x="265855" y="979704"/>
                </a:lnTo>
                <a:lnTo>
                  <a:pt x="259233" y="966452"/>
                </a:lnTo>
                <a:lnTo>
                  <a:pt x="257340" y="951307"/>
                </a:lnTo>
                <a:lnTo>
                  <a:pt x="260179" y="937109"/>
                </a:lnTo>
                <a:lnTo>
                  <a:pt x="263963" y="924803"/>
                </a:lnTo>
                <a:lnTo>
                  <a:pt x="267748" y="916284"/>
                </a:lnTo>
                <a:lnTo>
                  <a:pt x="269640" y="913444"/>
                </a:lnTo>
                <a:lnTo>
                  <a:pt x="425747" y="246109"/>
                </a:lnTo>
                <a:lnTo>
                  <a:pt x="424801" y="246109"/>
                </a:lnTo>
                <a:lnTo>
                  <a:pt x="421017" y="245163"/>
                </a:lnTo>
                <a:lnTo>
                  <a:pt x="416286" y="243269"/>
                </a:lnTo>
                <a:lnTo>
                  <a:pt x="409663" y="241376"/>
                </a:lnTo>
                <a:lnTo>
                  <a:pt x="401148" y="238536"/>
                </a:lnTo>
                <a:lnTo>
                  <a:pt x="390741" y="235697"/>
                </a:lnTo>
                <a:lnTo>
                  <a:pt x="380334" y="231910"/>
                </a:lnTo>
                <a:lnTo>
                  <a:pt x="368981" y="228124"/>
                </a:lnTo>
                <a:lnTo>
                  <a:pt x="356681" y="224338"/>
                </a:lnTo>
                <a:lnTo>
                  <a:pt x="343436" y="220552"/>
                </a:lnTo>
                <a:lnTo>
                  <a:pt x="330191" y="215818"/>
                </a:lnTo>
                <a:lnTo>
                  <a:pt x="317891" y="211086"/>
                </a:lnTo>
                <a:lnTo>
                  <a:pt x="304646" y="207299"/>
                </a:lnTo>
                <a:lnTo>
                  <a:pt x="292346" y="202567"/>
                </a:lnTo>
                <a:lnTo>
                  <a:pt x="280993" y="197834"/>
                </a:lnTo>
                <a:lnTo>
                  <a:pt x="269640" y="194047"/>
                </a:lnTo>
                <a:lnTo>
                  <a:pt x="87987" y="849077"/>
                </a:lnTo>
                <a:lnTo>
                  <a:pt x="87041" y="850970"/>
                </a:lnTo>
                <a:lnTo>
                  <a:pt x="83257" y="854757"/>
                </a:lnTo>
                <a:lnTo>
                  <a:pt x="77580" y="860436"/>
                </a:lnTo>
                <a:lnTo>
                  <a:pt x="70011" y="867062"/>
                </a:lnTo>
                <a:lnTo>
                  <a:pt x="61496" y="873688"/>
                </a:lnTo>
                <a:lnTo>
                  <a:pt x="51089" y="878421"/>
                </a:lnTo>
                <a:lnTo>
                  <a:pt x="38790" y="880314"/>
                </a:lnTo>
                <a:lnTo>
                  <a:pt x="26490" y="879368"/>
                </a:lnTo>
                <a:lnTo>
                  <a:pt x="16083" y="874635"/>
                </a:lnTo>
                <a:lnTo>
                  <a:pt x="8514" y="866115"/>
                </a:lnTo>
                <a:lnTo>
                  <a:pt x="3784" y="857596"/>
                </a:lnTo>
                <a:lnTo>
                  <a:pt x="946" y="847184"/>
                </a:lnTo>
                <a:lnTo>
                  <a:pt x="0" y="837718"/>
                </a:lnTo>
                <a:lnTo>
                  <a:pt x="0" y="830146"/>
                </a:lnTo>
                <a:lnTo>
                  <a:pt x="946" y="824466"/>
                </a:lnTo>
                <a:lnTo>
                  <a:pt x="946" y="822573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1093" y="4442843"/>
            <a:ext cx="364250" cy="181742"/>
          </a:xfrm>
          <a:custGeom>
            <a:avLst/>
            <a:gdLst/>
            <a:ahLst/>
            <a:cxnLst/>
            <a:rect l="l" t="t" r="r" b="b"/>
            <a:pathLst>
              <a:path w="364250" h="181742">
                <a:moveTo>
                  <a:pt x="47305" y="83298"/>
                </a:moveTo>
                <a:lnTo>
                  <a:pt x="38790" y="74779"/>
                </a:lnTo>
                <a:lnTo>
                  <a:pt x="36898" y="71939"/>
                </a:lnTo>
                <a:lnTo>
                  <a:pt x="35005" y="68153"/>
                </a:lnTo>
                <a:lnTo>
                  <a:pt x="34059" y="64367"/>
                </a:lnTo>
                <a:lnTo>
                  <a:pt x="35005" y="61527"/>
                </a:lnTo>
                <a:lnTo>
                  <a:pt x="39736" y="55848"/>
                </a:lnTo>
                <a:lnTo>
                  <a:pt x="48251" y="51115"/>
                </a:lnTo>
                <a:lnTo>
                  <a:pt x="59604" y="46382"/>
                </a:lnTo>
                <a:lnTo>
                  <a:pt x="72850" y="42596"/>
                </a:lnTo>
                <a:lnTo>
                  <a:pt x="88933" y="38809"/>
                </a:lnTo>
                <a:lnTo>
                  <a:pt x="105017" y="36916"/>
                </a:lnTo>
                <a:lnTo>
                  <a:pt x="122047" y="35023"/>
                </a:lnTo>
                <a:lnTo>
                  <a:pt x="139077" y="34076"/>
                </a:lnTo>
                <a:lnTo>
                  <a:pt x="145700" y="33130"/>
                </a:lnTo>
                <a:lnTo>
                  <a:pt x="155161" y="23664"/>
                </a:lnTo>
                <a:lnTo>
                  <a:pt x="156107" y="16091"/>
                </a:lnTo>
                <a:lnTo>
                  <a:pt x="150430" y="3786"/>
                </a:lnTo>
                <a:lnTo>
                  <a:pt x="138131" y="0"/>
                </a:lnTo>
                <a:lnTo>
                  <a:pt x="127724" y="0"/>
                </a:lnTo>
                <a:lnTo>
                  <a:pt x="111640" y="946"/>
                </a:lnTo>
                <a:lnTo>
                  <a:pt x="92718" y="3786"/>
                </a:lnTo>
                <a:lnTo>
                  <a:pt x="71904" y="7572"/>
                </a:lnTo>
                <a:lnTo>
                  <a:pt x="50143" y="13252"/>
                </a:lnTo>
                <a:lnTo>
                  <a:pt x="31221" y="20824"/>
                </a:lnTo>
                <a:lnTo>
                  <a:pt x="15137" y="32183"/>
                </a:lnTo>
                <a:lnTo>
                  <a:pt x="3784" y="45435"/>
                </a:lnTo>
                <a:lnTo>
                  <a:pt x="946" y="54901"/>
                </a:lnTo>
                <a:lnTo>
                  <a:pt x="0" y="65313"/>
                </a:lnTo>
                <a:lnTo>
                  <a:pt x="1892" y="79512"/>
                </a:lnTo>
                <a:lnTo>
                  <a:pt x="10407" y="94657"/>
                </a:lnTo>
                <a:lnTo>
                  <a:pt x="20814" y="106963"/>
                </a:lnTo>
                <a:lnTo>
                  <a:pt x="35952" y="118321"/>
                </a:lnTo>
                <a:lnTo>
                  <a:pt x="53928" y="127787"/>
                </a:lnTo>
                <a:lnTo>
                  <a:pt x="73796" y="137253"/>
                </a:lnTo>
                <a:lnTo>
                  <a:pt x="96502" y="145772"/>
                </a:lnTo>
                <a:lnTo>
                  <a:pt x="120155" y="152398"/>
                </a:lnTo>
                <a:lnTo>
                  <a:pt x="145700" y="159024"/>
                </a:lnTo>
                <a:lnTo>
                  <a:pt x="172191" y="164704"/>
                </a:lnTo>
                <a:lnTo>
                  <a:pt x="198682" y="169437"/>
                </a:lnTo>
                <a:lnTo>
                  <a:pt x="224227" y="173223"/>
                </a:lnTo>
                <a:lnTo>
                  <a:pt x="249771" y="177009"/>
                </a:lnTo>
                <a:lnTo>
                  <a:pt x="274370" y="178902"/>
                </a:lnTo>
                <a:lnTo>
                  <a:pt x="296131" y="180795"/>
                </a:lnTo>
                <a:lnTo>
                  <a:pt x="316945" y="181742"/>
                </a:lnTo>
                <a:lnTo>
                  <a:pt x="348167" y="181742"/>
                </a:lnTo>
                <a:lnTo>
                  <a:pt x="354789" y="179849"/>
                </a:lnTo>
                <a:lnTo>
                  <a:pt x="359520" y="176063"/>
                </a:lnTo>
                <a:lnTo>
                  <a:pt x="363304" y="170383"/>
                </a:lnTo>
                <a:lnTo>
                  <a:pt x="364250" y="162810"/>
                </a:lnTo>
                <a:lnTo>
                  <a:pt x="362358" y="156185"/>
                </a:lnTo>
                <a:lnTo>
                  <a:pt x="357628" y="151451"/>
                </a:lnTo>
                <a:lnTo>
                  <a:pt x="351951" y="147665"/>
                </a:lnTo>
                <a:lnTo>
                  <a:pt x="345328" y="146719"/>
                </a:lnTo>
                <a:lnTo>
                  <a:pt x="331137" y="147665"/>
                </a:lnTo>
                <a:lnTo>
                  <a:pt x="314107" y="146719"/>
                </a:lnTo>
                <a:lnTo>
                  <a:pt x="294238" y="145772"/>
                </a:lnTo>
                <a:lnTo>
                  <a:pt x="273424" y="144826"/>
                </a:lnTo>
                <a:lnTo>
                  <a:pt x="250718" y="141986"/>
                </a:lnTo>
                <a:lnTo>
                  <a:pt x="227065" y="139146"/>
                </a:lnTo>
                <a:lnTo>
                  <a:pt x="203412" y="135360"/>
                </a:lnTo>
                <a:lnTo>
                  <a:pt x="178814" y="130627"/>
                </a:lnTo>
                <a:lnTo>
                  <a:pt x="155161" y="125894"/>
                </a:lnTo>
                <a:lnTo>
                  <a:pt x="132454" y="120215"/>
                </a:lnTo>
                <a:lnTo>
                  <a:pt x="110694" y="114535"/>
                </a:lnTo>
                <a:lnTo>
                  <a:pt x="91772" y="107909"/>
                </a:lnTo>
                <a:lnTo>
                  <a:pt x="73796" y="100337"/>
                </a:lnTo>
                <a:lnTo>
                  <a:pt x="58658" y="91817"/>
                </a:lnTo>
                <a:lnTo>
                  <a:pt x="47305" y="83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1093" y="4442843"/>
            <a:ext cx="364250" cy="181742"/>
          </a:xfrm>
          <a:custGeom>
            <a:avLst/>
            <a:gdLst/>
            <a:ahLst/>
            <a:cxnLst/>
            <a:rect l="l" t="t" r="r" b="b"/>
            <a:pathLst>
              <a:path w="364250" h="181742">
                <a:moveTo>
                  <a:pt x="138131" y="0"/>
                </a:moveTo>
                <a:lnTo>
                  <a:pt x="127724" y="0"/>
                </a:lnTo>
                <a:lnTo>
                  <a:pt x="111640" y="946"/>
                </a:lnTo>
                <a:lnTo>
                  <a:pt x="92718" y="3786"/>
                </a:lnTo>
                <a:lnTo>
                  <a:pt x="71904" y="7572"/>
                </a:lnTo>
                <a:lnTo>
                  <a:pt x="50143" y="13252"/>
                </a:lnTo>
                <a:lnTo>
                  <a:pt x="31221" y="20824"/>
                </a:lnTo>
                <a:lnTo>
                  <a:pt x="15137" y="32183"/>
                </a:lnTo>
                <a:lnTo>
                  <a:pt x="3784" y="45435"/>
                </a:lnTo>
                <a:lnTo>
                  <a:pt x="946" y="54901"/>
                </a:lnTo>
                <a:lnTo>
                  <a:pt x="0" y="65313"/>
                </a:lnTo>
                <a:lnTo>
                  <a:pt x="1892" y="79512"/>
                </a:lnTo>
                <a:lnTo>
                  <a:pt x="10407" y="94657"/>
                </a:lnTo>
                <a:lnTo>
                  <a:pt x="20814" y="106963"/>
                </a:lnTo>
                <a:lnTo>
                  <a:pt x="35952" y="118321"/>
                </a:lnTo>
                <a:lnTo>
                  <a:pt x="53928" y="127787"/>
                </a:lnTo>
                <a:lnTo>
                  <a:pt x="73796" y="137253"/>
                </a:lnTo>
                <a:lnTo>
                  <a:pt x="96502" y="145772"/>
                </a:lnTo>
                <a:lnTo>
                  <a:pt x="120155" y="152398"/>
                </a:lnTo>
                <a:lnTo>
                  <a:pt x="145700" y="159024"/>
                </a:lnTo>
                <a:lnTo>
                  <a:pt x="172191" y="164704"/>
                </a:lnTo>
                <a:lnTo>
                  <a:pt x="198682" y="169437"/>
                </a:lnTo>
                <a:lnTo>
                  <a:pt x="224227" y="173223"/>
                </a:lnTo>
                <a:lnTo>
                  <a:pt x="249771" y="177009"/>
                </a:lnTo>
                <a:lnTo>
                  <a:pt x="274370" y="178902"/>
                </a:lnTo>
                <a:lnTo>
                  <a:pt x="296131" y="180795"/>
                </a:lnTo>
                <a:lnTo>
                  <a:pt x="316945" y="181742"/>
                </a:lnTo>
                <a:lnTo>
                  <a:pt x="333975" y="181742"/>
                </a:lnTo>
                <a:lnTo>
                  <a:pt x="348167" y="181742"/>
                </a:lnTo>
                <a:lnTo>
                  <a:pt x="354789" y="179849"/>
                </a:lnTo>
                <a:lnTo>
                  <a:pt x="359520" y="176063"/>
                </a:lnTo>
                <a:lnTo>
                  <a:pt x="363304" y="170383"/>
                </a:lnTo>
                <a:lnTo>
                  <a:pt x="364250" y="162810"/>
                </a:lnTo>
                <a:lnTo>
                  <a:pt x="362358" y="156185"/>
                </a:lnTo>
                <a:lnTo>
                  <a:pt x="357628" y="151451"/>
                </a:lnTo>
                <a:lnTo>
                  <a:pt x="351951" y="147665"/>
                </a:lnTo>
                <a:lnTo>
                  <a:pt x="345328" y="146719"/>
                </a:lnTo>
                <a:lnTo>
                  <a:pt x="331137" y="147665"/>
                </a:lnTo>
                <a:lnTo>
                  <a:pt x="314107" y="146719"/>
                </a:lnTo>
                <a:lnTo>
                  <a:pt x="294238" y="145772"/>
                </a:lnTo>
                <a:lnTo>
                  <a:pt x="273424" y="144826"/>
                </a:lnTo>
                <a:lnTo>
                  <a:pt x="250718" y="141986"/>
                </a:lnTo>
                <a:lnTo>
                  <a:pt x="227065" y="139146"/>
                </a:lnTo>
                <a:lnTo>
                  <a:pt x="203412" y="135360"/>
                </a:lnTo>
                <a:lnTo>
                  <a:pt x="178814" y="130627"/>
                </a:lnTo>
                <a:lnTo>
                  <a:pt x="155161" y="125894"/>
                </a:lnTo>
                <a:lnTo>
                  <a:pt x="132454" y="120215"/>
                </a:lnTo>
                <a:lnTo>
                  <a:pt x="110694" y="114535"/>
                </a:lnTo>
                <a:lnTo>
                  <a:pt x="91772" y="107909"/>
                </a:lnTo>
                <a:lnTo>
                  <a:pt x="73796" y="100337"/>
                </a:lnTo>
                <a:lnTo>
                  <a:pt x="58658" y="91817"/>
                </a:lnTo>
                <a:lnTo>
                  <a:pt x="47305" y="83298"/>
                </a:lnTo>
                <a:lnTo>
                  <a:pt x="38790" y="74779"/>
                </a:lnTo>
                <a:lnTo>
                  <a:pt x="35005" y="68153"/>
                </a:lnTo>
                <a:lnTo>
                  <a:pt x="34059" y="64367"/>
                </a:lnTo>
                <a:lnTo>
                  <a:pt x="35005" y="61527"/>
                </a:lnTo>
                <a:lnTo>
                  <a:pt x="39736" y="55848"/>
                </a:lnTo>
                <a:lnTo>
                  <a:pt x="48251" y="51115"/>
                </a:lnTo>
                <a:lnTo>
                  <a:pt x="59604" y="46382"/>
                </a:lnTo>
                <a:lnTo>
                  <a:pt x="72850" y="42596"/>
                </a:lnTo>
                <a:lnTo>
                  <a:pt x="88933" y="38809"/>
                </a:lnTo>
                <a:lnTo>
                  <a:pt x="105017" y="36916"/>
                </a:lnTo>
                <a:lnTo>
                  <a:pt x="122047" y="35023"/>
                </a:lnTo>
                <a:lnTo>
                  <a:pt x="139077" y="34076"/>
                </a:lnTo>
                <a:lnTo>
                  <a:pt x="145700" y="33130"/>
                </a:lnTo>
                <a:lnTo>
                  <a:pt x="151376" y="29343"/>
                </a:lnTo>
                <a:lnTo>
                  <a:pt x="155161" y="23664"/>
                </a:lnTo>
                <a:lnTo>
                  <a:pt x="156107" y="16091"/>
                </a:lnTo>
                <a:lnTo>
                  <a:pt x="154215" y="9465"/>
                </a:lnTo>
                <a:lnTo>
                  <a:pt x="150430" y="3786"/>
                </a:lnTo>
                <a:lnTo>
                  <a:pt x="144754" y="946"/>
                </a:lnTo>
                <a:lnTo>
                  <a:pt x="138131" y="0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5262" y="4460827"/>
            <a:ext cx="221388" cy="272613"/>
          </a:xfrm>
          <a:custGeom>
            <a:avLst/>
            <a:gdLst/>
            <a:ahLst/>
            <a:cxnLst/>
            <a:rect l="l" t="t" r="r" b="b"/>
            <a:pathLst>
              <a:path w="221388" h="272613">
                <a:moveTo>
                  <a:pt x="8515" y="194048"/>
                </a:moveTo>
                <a:lnTo>
                  <a:pt x="19868" y="215819"/>
                </a:lnTo>
                <a:lnTo>
                  <a:pt x="34059" y="234750"/>
                </a:lnTo>
                <a:lnTo>
                  <a:pt x="52982" y="250842"/>
                </a:lnTo>
                <a:lnTo>
                  <a:pt x="73796" y="263147"/>
                </a:lnTo>
                <a:lnTo>
                  <a:pt x="98395" y="270720"/>
                </a:lnTo>
                <a:lnTo>
                  <a:pt x="119209" y="272613"/>
                </a:lnTo>
                <a:lnTo>
                  <a:pt x="139077" y="270720"/>
                </a:lnTo>
                <a:lnTo>
                  <a:pt x="157999" y="265987"/>
                </a:lnTo>
                <a:lnTo>
                  <a:pt x="175029" y="256521"/>
                </a:lnTo>
                <a:lnTo>
                  <a:pt x="190167" y="245163"/>
                </a:lnTo>
                <a:lnTo>
                  <a:pt x="203412" y="230017"/>
                </a:lnTo>
                <a:lnTo>
                  <a:pt x="212873" y="212979"/>
                </a:lnTo>
                <a:lnTo>
                  <a:pt x="219496" y="193101"/>
                </a:lnTo>
                <a:lnTo>
                  <a:pt x="221388" y="176062"/>
                </a:lnTo>
                <a:lnTo>
                  <a:pt x="220442" y="159971"/>
                </a:lnTo>
                <a:lnTo>
                  <a:pt x="215711" y="143879"/>
                </a:lnTo>
                <a:lnTo>
                  <a:pt x="208143" y="129680"/>
                </a:lnTo>
                <a:lnTo>
                  <a:pt x="198682" y="117375"/>
                </a:lnTo>
                <a:lnTo>
                  <a:pt x="186382" y="106016"/>
                </a:lnTo>
                <a:lnTo>
                  <a:pt x="172191" y="98443"/>
                </a:lnTo>
                <a:lnTo>
                  <a:pt x="156107" y="92764"/>
                </a:lnTo>
                <a:lnTo>
                  <a:pt x="141915" y="91817"/>
                </a:lnTo>
                <a:lnTo>
                  <a:pt x="128670" y="92764"/>
                </a:lnTo>
                <a:lnTo>
                  <a:pt x="116371" y="96550"/>
                </a:lnTo>
                <a:lnTo>
                  <a:pt x="104071" y="102230"/>
                </a:lnTo>
                <a:lnTo>
                  <a:pt x="93664" y="110749"/>
                </a:lnTo>
                <a:lnTo>
                  <a:pt x="85149" y="121161"/>
                </a:lnTo>
                <a:lnTo>
                  <a:pt x="78526" y="132520"/>
                </a:lnTo>
                <a:lnTo>
                  <a:pt x="74742" y="145772"/>
                </a:lnTo>
                <a:lnTo>
                  <a:pt x="72850" y="157131"/>
                </a:lnTo>
                <a:lnTo>
                  <a:pt x="73796" y="168490"/>
                </a:lnTo>
                <a:lnTo>
                  <a:pt x="76634" y="178902"/>
                </a:lnTo>
                <a:lnTo>
                  <a:pt x="82311" y="188368"/>
                </a:lnTo>
                <a:lnTo>
                  <a:pt x="88934" y="196887"/>
                </a:lnTo>
                <a:lnTo>
                  <a:pt x="96502" y="203513"/>
                </a:lnTo>
                <a:lnTo>
                  <a:pt x="106910" y="209193"/>
                </a:lnTo>
                <a:lnTo>
                  <a:pt x="117317" y="212979"/>
                </a:lnTo>
                <a:lnTo>
                  <a:pt x="126778" y="213925"/>
                </a:lnTo>
                <a:lnTo>
                  <a:pt x="136239" y="212979"/>
                </a:lnTo>
                <a:lnTo>
                  <a:pt x="144754" y="211086"/>
                </a:lnTo>
                <a:lnTo>
                  <a:pt x="153269" y="206353"/>
                </a:lnTo>
                <a:lnTo>
                  <a:pt x="159891" y="200673"/>
                </a:lnTo>
                <a:lnTo>
                  <a:pt x="166514" y="194048"/>
                </a:lnTo>
                <a:lnTo>
                  <a:pt x="171245" y="186475"/>
                </a:lnTo>
                <a:lnTo>
                  <a:pt x="174083" y="177009"/>
                </a:lnTo>
                <a:lnTo>
                  <a:pt x="175029" y="169437"/>
                </a:lnTo>
                <a:lnTo>
                  <a:pt x="174083" y="161864"/>
                </a:lnTo>
                <a:lnTo>
                  <a:pt x="171245" y="154291"/>
                </a:lnTo>
                <a:lnTo>
                  <a:pt x="168406" y="147665"/>
                </a:lnTo>
                <a:lnTo>
                  <a:pt x="163676" y="141039"/>
                </a:lnTo>
                <a:lnTo>
                  <a:pt x="157999" y="136306"/>
                </a:lnTo>
                <a:lnTo>
                  <a:pt x="151376" y="132520"/>
                </a:lnTo>
                <a:lnTo>
                  <a:pt x="143808" y="129680"/>
                </a:lnTo>
                <a:lnTo>
                  <a:pt x="130562" y="129680"/>
                </a:lnTo>
                <a:lnTo>
                  <a:pt x="118263" y="134413"/>
                </a:lnTo>
                <a:lnTo>
                  <a:pt x="108802" y="142933"/>
                </a:lnTo>
                <a:lnTo>
                  <a:pt x="103125" y="155238"/>
                </a:lnTo>
                <a:lnTo>
                  <a:pt x="103125" y="166597"/>
                </a:lnTo>
                <a:lnTo>
                  <a:pt x="107856" y="177009"/>
                </a:lnTo>
                <a:lnTo>
                  <a:pt x="115424" y="184582"/>
                </a:lnTo>
                <a:lnTo>
                  <a:pt x="125832" y="189315"/>
                </a:lnTo>
                <a:lnTo>
                  <a:pt x="135293" y="185528"/>
                </a:lnTo>
                <a:lnTo>
                  <a:pt x="135293" y="175116"/>
                </a:lnTo>
                <a:lnTo>
                  <a:pt x="132454" y="173223"/>
                </a:lnTo>
                <a:lnTo>
                  <a:pt x="129616" y="171330"/>
                </a:lnTo>
                <a:lnTo>
                  <a:pt x="122993" y="166597"/>
                </a:lnTo>
                <a:lnTo>
                  <a:pt x="124885" y="154291"/>
                </a:lnTo>
                <a:lnTo>
                  <a:pt x="133400" y="148612"/>
                </a:lnTo>
                <a:lnTo>
                  <a:pt x="146646" y="151452"/>
                </a:lnTo>
                <a:lnTo>
                  <a:pt x="152322" y="157131"/>
                </a:lnTo>
                <a:lnTo>
                  <a:pt x="155161" y="164704"/>
                </a:lnTo>
                <a:lnTo>
                  <a:pt x="155161" y="173223"/>
                </a:lnTo>
                <a:lnTo>
                  <a:pt x="151376" y="183635"/>
                </a:lnTo>
                <a:lnTo>
                  <a:pt x="142861" y="191208"/>
                </a:lnTo>
                <a:lnTo>
                  <a:pt x="132454" y="194994"/>
                </a:lnTo>
                <a:lnTo>
                  <a:pt x="121101" y="194994"/>
                </a:lnTo>
                <a:lnTo>
                  <a:pt x="113532" y="192154"/>
                </a:lnTo>
                <a:lnTo>
                  <a:pt x="102179" y="183635"/>
                </a:lnTo>
                <a:lnTo>
                  <a:pt x="94610" y="172276"/>
                </a:lnTo>
                <a:lnTo>
                  <a:pt x="91772" y="157131"/>
                </a:lnTo>
                <a:lnTo>
                  <a:pt x="95556" y="140093"/>
                </a:lnTo>
                <a:lnTo>
                  <a:pt x="100287" y="131574"/>
                </a:lnTo>
                <a:lnTo>
                  <a:pt x="106910" y="124001"/>
                </a:lnTo>
                <a:lnTo>
                  <a:pt x="114478" y="118321"/>
                </a:lnTo>
                <a:lnTo>
                  <a:pt x="122993" y="113589"/>
                </a:lnTo>
                <a:lnTo>
                  <a:pt x="132454" y="110749"/>
                </a:lnTo>
                <a:lnTo>
                  <a:pt x="141915" y="110749"/>
                </a:lnTo>
                <a:lnTo>
                  <a:pt x="152322" y="111695"/>
                </a:lnTo>
                <a:lnTo>
                  <a:pt x="164622" y="115482"/>
                </a:lnTo>
                <a:lnTo>
                  <a:pt x="175975" y="122108"/>
                </a:lnTo>
                <a:lnTo>
                  <a:pt x="185436" y="129680"/>
                </a:lnTo>
                <a:lnTo>
                  <a:pt x="193005" y="140093"/>
                </a:lnTo>
                <a:lnTo>
                  <a:pt x="198682" y="150505"/>
                </a:lnTo>
                <a:lnTo>
                  <a:pt x="201520" y="162810"/>
                </a:lnTo>
                <a:lnTo>
                  <a:pt x="203412" y="175116"/>
                </a:lnTo>
                <a:lnTo>
                  <a:pt x="201520" y="188368"/>
                </a:lnTo>
                <a:lnTo>
                  <a:pt x="195843" y="204460"/>
                </a:lnTo>
                <a:lnTo>
                  <a:pt x="188274" y="218659"/>
                </a:lnTo>
                <a:lnTo>
                  <a:pt x="176921" y="230964"/>
                </a:lnTo>
                <a:lnTo>
                  <a:pt x="164622" y="241376"/>
                </a:lnTo>
                <a:lnTo>
                  <a:pt x="150430" y="248002"/>
                </a:lnTo>
                <a:lnTo>
                  <a:pt x="135293" y="252735"/>
                </a:lnTo>
                <a:lnTo>
                  <a:pt x="119209" y="253682"/>
                </a:lnTo>
                <a:lnTo>
                  <a:pt x="102179" y="251788"/>
                </a:lnTo>
                <a:lnTo>
                  <a:pt x="81365" y="245163"/>
                </a:lnTo>
                <a:lnTo>
                  <a:pt x="63389" y="234750"/>
                </a:lnTo>
                <a:lnTo>
                  <a:pt x="48251" y="221498"/>
                </a:lnTo>
                <a:lnTo>
                  <a:pt x="35006" y="205406"/>
                </a:lnTo>
                <a:lnTo>
                  <a:pt x="25544" y="187421"/>
                </a:lnTo>
                <a:lnTo>
                  <a:pt x="19868" y="167543"/>
                </a:lnTo>
                <a:lnTo>
                  <a:pt x="17976" y="146719"/>
                </a:lnTo>
                <a:lnTo>
                  <a:pt x="20814" y="124947"/>
                </a:lnTo>
                <a:lnTo>
                  <a:pt x="24598" y="111695"/>
                </a:lnTo>
                <a:lnTo>
                  <a:pt x="29329" y="99390"/>
                </a:lnTo>
                <a:lnTo>
                  <a:pt x="35006" y="87084"/>
                </a:lnTo>
                <a:lnTo>
                  <a:pt x="42574" y="75726"/>
                </a:lnTo>
                <a:lnTo>
                  <a:pt x="51089" y="65313"/>
                </a:lnTo>
                <a:lnTo>
                  <a:pt x="59604" y="55848"/>
                </a:lnTo>
                <a:lnTo>
                  <a:pt x="70012" y="47328"/>
                </a:lnTo>
                <a:lnTo>
                  <a:pt x="80419" y="39756"/>
                </a:lnTo>
                <a:lnTo>
                  <a:pt x="91772" y="33130"/>
                </a:lnTo>
                <a:lnTo>
                  <a:pt x="104071" y="28397"/>
                </a:lnTo>
                <a:lnTo>
                  <a:pt x="116371" y="23664"/>
                </a:lnTo>
                <a:lnTo>
                  <a:pt x="128670" y="20824"/>
                </a:lnTo>
                <a:lnTo>
                  <a:pt x="141915" y="18931"/>
                </a:lnTo>
                <a:lnTo>
                  <a:pt x="155161" y="18931"/>
                </a:lnTo>
                <a:lnTo>
                  <a:pt x="169352" y="19878"/>
                </a:lnTo>
                <a:lnTo>
                  <a:pt x="182598" y="21771"/>
                </a:lnTo>
                <a:lnTo>
                  <a:pt x="186382" y="21771"/>
                </a:lnTo>
                <a:lnTo>
                  <a:pt x="190167" y="20824"/>
                </a:lnTo>
                <a:lnTo>
                  <a:pt x="192059" y="17985"/>
                </a:lnTo>
                <a:lnTo>
                  <a:pt x="193951" y="14198"/>
                </a:lnTo>
                <a:lnTo>
                  <a:pt x="193951" y="10412"/>
                </a:lnTo>
                <a:lnTo>
                  <a:pt x="193005" y="7572"/>
                </a:lnTo>
                <a:lnTo>
                  <a:pt x="190167" y="4732"/>
                </a:lnTo>
                <a:lnTo>
                  <a:pt x="186382" y="3786"/>
                </a:lnTo>
                <a:lnTo>
                  <a:pt x="171245" y="946"/>
                </a:lnTo>
                <a:lnTo>
                  <a:pt x="155161" y="0"/>
                </a:lnTo>
                <a:lnTo>
                  <a:pt x="140023" y="0"/>
                </a:lnTo>
                <a:lnTo>
                  <a:pt x="125832" y="2839"/>
                </a:lnTo>
                <a:lnTo>
                  <a:pt x="110694" y="5679"/>
                </a:lnTo>
                <a:lnTo>
                  <a:pt x="96502" y="10412"/>
                </a:lnTo>
                <a:lnTo>
                  <a:pt x="83257" y="17038"/>
                </a:lnTo>
                <a:lnTo>
                  <a:pt x="70958" y="23664"/>
                </a:lnTo>
                <a:lnTo>
                  <a:pt x="58658" y="33130"/>
                </a:lnTo>
                <a:lnTo>
                  <a:pt x="47305" y="42595"/>
                </a:lnTo>
                <a:lnTo>
                  <a:pt x="36898" y="53008"/>
                </a:lnTo>
                <a:lnTo>
                  <a:pt x="27437" y="65313"/>
                </a:lnTo>
                <a:lnTo>
                  <a:pt x="19868" y="77619"/>
                </a:lnTo>
                <a:lnTo>
                  <a:pt x="12299" y="91817"/>
                </a:lnTo>
                <a:lnTo>
                  <a:pt x="6622" y="106016"/>
                </a:lnTo>
                <a:lnTo>
                  <a:pt x="2838" y="121161"/>
                </a:lnTo>
                <a:lnTo>
                  <a:pt x="0" y="146719"/>
                </a:lnTo>
                <a:lnTo>
                  <a:pt x="1892" y="170383"/>
                </a:lnTo>
                <a:lnTo>
                  <a:pt x="8515" y="194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5262" y="4460827"/>
            <a:ext cx="221388" cy="272613"/>
          </a:xfrm>
          <a:custGeom>
            <a:avLst/>
            <a:gdLst/>
            <a:ahLst/>
            <a:cxnLst/>
            <a:rect l="l" t="t" r="r" b="b"/>
            <a:pathLst>
              <a:path w="221388" h="272613">
                <a:moveTo>
                  <a:pt x="186382" y="3786"/>
                </a:moveTo>
                <a:lnTo>
                  <a:pt x="171245" y="946"/>
                </a:lnTo>
                <a:lnTo>
                  <a:pt x="155161" y="0"/>
                </a:lnTo>
                <a:lnTo>
                  <a:pt x="140023" y="0"/>
                </a:lnTo>
                <a:lnTo>
                  <a:pt x="125832" y="2839"/>
                </a:lnTo>
                <a:lnTo>
                  <a:pt x="110694" y="5679"/>
                </a:lnTo>
                <a:lnTo>
                  <a:pt x="96502" y="10412"/>
                </a:lnTo>
                <a:lnTo>
                  <a:pt x="83257" y="17038"/>
                </a:lnTo>
                <a:lnTo>
                  <a:pt x="70958" y="23664"/>
                </a:lnTo>
                <a:lnTo>
                  <a:pt x="58658" y="33130"/>
                </a:lnTo>
                <a:lnTo>
                  <a:pt x="47305" y="42595"/>
                </a:lnTo>
                <a:lnTo>
                  <a:pt x="36898" y="53008"/>
                </a:lnTo>
                <a:lnTo>
                  <a:pt x="27437" y="65313"/>
                </a:lnTo>
                <a:lnTo>
                  <a:pt x="19868" y="77619"/>
                </a:lnTo>
                <a:lnTo>
                  <a:pt x="12299" y="91817"/>
                </a:lnTo>
                <a:lnTo>
                  <a:pt x="6622" y="106016"/>
                </a:lnTo>
                <a:lnTo>
                  <a:pt x="2838" y="121161"/>
                </a:lnTo>
                <a:lnTo>
                  <a:pt x="0" y="146719"/>
                </a:lnTo>
                <a:lnTo>
                  <a:pt x="1892" y="170383"/>
                </a:lnTo>
                <a:lnTo>
                  <a:pt x="8515" y="194048"/>
                </a:lnTo>
                <a:lnTo>
                  <a:pt x="19868" y="215819"/>
                </a:lnTo>
                <a:lnTo>
                  <a:pt x="34059" y="234750"/>
                </a:lnTo>
                <a:lnTo>
                  <a:pt x="52982" y="250842"/>
                </a:lnTo>
                <a:lnTo>
                  <a:pt x="73796" y="263147"/>
                </a:lnTo>
                <a:lnTo>
                  <a:pt x="98395" y="270720"/>
                </a:lnTo>
                <a:lnTo>
                  <a:pt x="119209" y="272613"/>
                </a:lnTo>
                <a:lnTo>
                  <a:pt x="139077" y="270720"/>
                </a:lnTo>
                <a:lnTo>
                  <a:pt x="157999" y="265987"/>
                </a:lnTo>
                <a:lnTo>
                  <a:pt x="175029" y="256521"/>
                </a:lnTo>
                <a:lnTo>
                  <a:pt x="190167" y="245163"/>
                </a:lnTo>
                <a:lnTo>
                  <a:pt x="203412" y="230017"/>
                </a:lnTo>
                <a:lnTo>
                  <a:pt x="212873" y="212979"/>
                </a:lnTo>
                <a:lnTo>
                  <a:pt x="219496" y="193101"/>
                </a:lnTo>
                <a:lnTo>
                  <a:pt x="221388" y="176062"/>
                </a:lnTo>
                <a:lnTo>
                  <a:pt x="220442" y="159971"/>
                </a:lnTo>
                <a:lnTo>
                  <a:pt x="215711" y="143879"/>
                </a:lnTo>
                <a:lnTo>
                  <a:pt x="208143" y="129680"/>
                </a:lnTo>
                <a:lnTo>
                  <a:pt x="198682" y="117375"/>
                </a:lnTo>
                <a:lnTo>
                  <a:pt x="186382" y="106016"/>
                </a:lnTo>
                <a:lnTo>
                  <a:pt x="172191" y="98443"/>
                </a:lnTo>
                <a:lnTo>
                  <a:pt x="156107" y="92764"/>
                </a:lnTo>
                <a:lnTo>
                  <a:pt x="141915" y="91817"/>
                </a:lnTo>
                <a:lnTo>
                  <a:pt x="128670" y="92764"/>
                </a:lnTo>
                <a:lnTo>
                  <a:pt x="116371" y="96550"/>
                </a:lnTo>
                <a:lnTo>
                  <a:pt x="104071" y="102230"/>
                </a:lnTo>
                <a:lnTo>
                  <a:pt x="93664" y="110749"/>
                </a:lnTo>
                <a:lnTo>
                  <a:pt x="85149" y="121161"/>
                </a:lnTo>
                <a:lnTo>
                  <a:pt x="78526" y="132520"/>
                </a:lnTo>
                <a:lnTo>
                  <a:pt x="74742" y="145772"/>
                </a:lnTo>
                <a:lnTo>
                  <a:pt x="72850" y="157131"/>
                </a:lnTo>
                <a:lnTo>
                  <a:pt x="73796" y="168490"/>
                </a:lnTo>
                <a:lnTo>
                  <a:pt x="76634" y="178902"/>
                </a:lnTo>
                <a:lnTo>
                  <a:pt x="82311" y="188368"/>
                </a:lnTo>
                <a:lnTo>
                  <a:pt x="88934" y="196887"/>
                </a:lnTo>
                <a:lnTo>
                  <a:pt x="96502" y="203513"/>
                </a:lnTo>
                <a:lnTo>
                  <a:pt x="106910" y="209193"/>
                </a:lnTo>
                <a:lnTo>
                  <a:pt x="117317" y="212979"/>
                </a:lnTo>
                <a:lnTo>
                  <a:pt x="126778" y="213925"/>
                </a:lnTo>
                <a:lnTo>
                  <a:pt x="136239" y="212979"/>
                </a:lnTo>
                <a:lnTo>
                  <a:pt x="153269" y="206353"/>
                </a:lnTo>
                <a:lnTo>
                  <a:pt x="166514" y="194048"/>
                </a:lnTo>
                <a:lnTo>
                  <a:pt x="171245" y="186475"/>
                </a:lnTo>
                <a:lnTo>
                  <a:pt x="174083" y="177009"/>
                </a:lnTo>
                <a:lnTo>
                  <a:pt x="174083" y="161864"/>
                </a:lnTo>
                <a:lnTo>
                  <a:pt x="168406" y="147665"/>
                </a:lnTo>
                <a:lnTo>
                  <a:pt x="157999" y="136306"/>
                </a:lnTo>
                <a:lnTo>
                  <a:pt x="143808" y="129680"/>
                </a:lnTo>
                <a:lnTo>
                  <a:pt x="130562" y="129680"/>
                </a:lnTo>
                <a:lnTo>
                  <a:pt x="118263" y="134413"/>
                </a:lnTo>
                <a:lnTo>
                  <a:pt x="108802" y="142933"/>
                </a:lnTo>
                <a:lnTo>
                  <a:pt x="103125" y="155238"/>
                </a:lnTo>
                <a:lnTo>
                  <a:pt x="103125" y="166597"/>
                </a:lnTo>
                <a:lnTo>
                  <a:pt x="107856" y="177009"/>
                </a:lnTo>
                <a:lnTo>
                  <a:pt x="115424" y="184582"/>
                </a:lnTo>
                <a:lnTo>
                  <a:pt x="125832" y="189315"/>
                </a:lnTo>
                <a:lnTo>
                  <a:pt x="129616" y="189315"/>
                </a:lnTo>
                <a:lnTo>
                  <a:pt x="132454" y="188368"/>
                </a:lnTo>
                <a:lnTo>
                  <a:pt x="135293" y="185528"/>
                </a:lnTo>
                <a:lnTo>
                  <a:pt x="136239" y="182689"/>
                </a:lnTo>
                <a:lnTo>
                  <a:pt x="136239" y="178902"/>
                </a:lnTo>
                <a:lnTo>
                  <a:pt x="135293" y="175116"/>
                </a:lnTo>
                <a:lnTo>
                  <a:pt x="132454" y="173223"/>
                </a:lnTo>
                <a:lnTo>
                  <a:pt x="129616" y="171330"/>
                </a:lnTo>
                <a:lnTo>
                  <a:pt x="125832" y="169437"/>
                </a:lnTo>
                <a:lnTo>
                  <a:pt x="122993" y="166597"/>
                </a:lnTo>
                <a:lnTo>
                  <a:pt x="124885" y="154291"/>
                </a:lnTo>
                <a:lnTo>
                  <a:pt x="133400" y="148612"/>
                </a:lnTo>
                <a:lnTo>
                  <a:pt x="146646" y="151452"/>
                </a:lnTo>
                <a:lnTo>
                  <a:pt x="152322" y="157131"/>
                </a:lnTo>
                <a:lnTo>
                  <a:pt x="155161" y="164704"/>
                </a:lnTo>
                <a:lnTo>
                  <a:pt x="155161" y="173223"/>
                </a:lnTo>
                <a:lnTo>
                  <a:pt x="151376" y="183635"/>
                </a:lnTo>
                <a:lnTo>
                  <a:pt x="142861" y="191208"/>
                </a:lnTo>
                <a:lnTo>
                  <a:pt x="132454" y="194994"/>
                </a:lnTo>
                <a:lnTo>
                  <a:pt x="121101" y="194994"/>
                </a:lnTo>
                <a:lnTo>
                  <a:pt x="113532" y="192154"/>
                </a:lnTo>
                <a:lnTo>
                  <a:pt x="102179" y="183635"/>
                </a:lnTo>
                <a:lnTo>
                  <a:pt x="94610" y="172276"/>
                </a:lnTo>
                <a:lnTo>
                  <a:pt x="91772" y="157131"/>
                </a:lnTo>
                <a:lnTo>
                  <a:pt x="95556" y="140093"/>
                </a:lnTo>
                <a:lnTo>
                  <a:pt x="100287" y="131574"/>
                </a:lnTo>
                <a:lnTo>
                  <a:pt x="106910" y="124001"/>
                </a:lnTo>
                <a:lnTo>
                  <a:pt x="114478" y="118321"/>
                </a:lnTo>
                <a:lnTo>
                  <a:pt x="122993" y="113589"/>
                </a:lnTo>
                <a:lnTo>
                  <a:pt x="132454" y="110749"/>
                </a:lnTo>
                <a:lnTo>
                  <a:pt x="141915" y="110749"/>
                </a:lnTo>
                <a:lnTo>
                  <a:pt x="152322" y="111695"/>
                </a:lnTo>
                <a:lnTo>
                  <a:pt x="164622" y="115482"/>
                </a:lnTo>
                <a:lnTo>
                  <a:pt x="175975" y="122108"/>
                </a:lnTo>
                <a:lnTo>
                  <a:pt x="185436" y="129680"/>
                </a:lnTo>
                <a:lnTo>
                  <a:pt x="193005" y="140093"/>
                </a:lnTo>
                <a:lnTo>
                  <a:pt x="198682" y="150505"/>
                </a:lnTo>
                <a:lnTo>
                  <a:pt x="201520" y="162810"/>
                </a:lnTo>
                <a:lnTo>
                  <a:pt x="203412" y="175116"/>
                </a:lnTo>
                <a:lnTo>
                  <a:pt x="201520" y="188368"/>
                </a:lnTo>
                <a:lnTo>
                  <a:pt x="195843" y="204460"/>
                </a:lnTo>
                <a:lnTo>
                  <a:pt x="188274" y="218659"/>
                </a:lnTo>
                <a:lnTo>
                  <a:pt x="176921" y="230964"/>
                </a:lnTo>
                <a:lnTo>
                  <a:pt x="164622" y="241376"/>
                </a:lnTo>
                <a:lnTo>
                  <a:pt x="150430" y="248002"/>
                </a:lnTo>
                <a:lnTo>
                  <a:pt x="135293" y="252735"/>
                </a:lnTo>
                <a:lnTo>
                  <a:pt x="119209" y="253682"/>
                </a:lnTo>
                <a:lnTo>
                  <a:pt x="102179" y="251788"/>
                </a:lnTo>
                <a:lnTo>
                  <a:pt x="81365" y="245163"/>
                </a:lnTo>
                <a:lnTo>
                  <a:pt x="63389" y="234750"/>
                </a:lnTo>
                <a:lnTo>
                  <a:pt x="48251" y="221498"/>
                </a:lnTo>
                <a:lnTo>
                  <a:pt x="35006" y="205406"/>
                </a:lnTo>
                <a:lnTo>
                  <a:pt x="25544" y="187421"/>
                </a:lnTo>
                <a:lnTo>
                  <a:pt x="19868" y="167543"/>
                </a:lnTo>
                <a:lnTo>
                  <a:pt x="17976" y="146719"/>
                </a:lnTo>
                <a:lnTo>
                  <a:pt x="20814" y="124947"/>
                </a:lnTo>
                <a:lnTo>
                  <a:pt x="24598" y="111695"/>
                </a:lnTo>
                <a:lnTo>
                  <a:pt x="29329" y="99390"/>
                </a:lnTo>
                <a:lnTo>
                  <a:pt x="35006" y="87084"/>
                </a:lnTo>
                <a:lnTo>
                  <a:pt x="42574" y="75726"/>
                </a:lnTo>
                <a:lnTo>
                  <a:pt x="51089" y="65313"/>
                </a:lnTo>
                <a:lnTo>
                  <a:pt x="59604" y="55848"/>
                </a:lnTo>
                <a:lnTo>
                  <a:pt x="70012" y="47328"/>
                </a:lnTo>
                <a:lnTo>
                  <a:pt x="80419" y="39756"/>
                </a:lnTo>
                <a:lnTo>
                  <a:pt x="91772" y="33130"/>
                </a:lnTo>
                <a:lnTo>
                  <a:pt x="104071" y="28397"/>
                </a:lnTo>
                <a:lnTo>
                  <a:pt x="116371" y="23664"/>
                </a:lnTo>
                <a:lnTo>
                  <a:pt x="128670" y="20824"/>
                </a:lnTo>
                <a:lnTo>
                  <a:pt x="141915" y="18931"/>
                </a:lnTo>
                <a:lnTo>
                  <a:pt x="155161" y="18931"/>
                </a:lnTo>
                <a:lnTo>
                  <a:pt x="169352" y="19878"/>
                </a:lnTo>
                <a:lnTo>
                  <a:pt x="182598" y="21771"/>
                </a:lnTo>
                <a:lnTo>
                  <a:pt x="186382" y="21771"/>
                </a:lnTo>
                <a:lnTo>
                  <a:pt x="190167" y="20824"/>
                </a:lnTo>
                <a:lnTo>
                  <a:pt x="192059" y="17985"/>
                </a:lnTo>
                <a:lnTo>
                  <a:pt x="193951" y="14198"/>
                </a:lnTo>
                <a:lnTo>
                  <a:pt x="193951" y="10412"/>
                </a:lnTo>
                <a:lnTo>
                  <a:pt x="193005" y="7572"/>
                </a:lnTo>
                <a:lnTo>
                  <a:pt x="190167" y="4732"/>
                </a:lnTo>
                <a:lnTo>
                  <a:pt x="186382" y="3786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0745" y="4223237"/>
            <a:ext cx="226119" cy="182688"/>
          </a:xfrm>
          <a:custGeom>
            <a:avLst/>
            <a:gdLst/>
            <a:ahLst/>
            <a:cxnLst/>
            <a:rect l="l" t="t" r="r" b="b"/>
            <a:pathLst>
              <a:path w="226119" h="182688">
                <a:moveTo>
                  <a:pt x="20814" y="169436"/>
                </a:moveTo>
                <a:lnTo>
                  <a:pt x="15137" y="146718"/>
                </a:lnTo>
                <a:lnTo>
                  <a:pt x="13245" y="124001"/>
                </a:lnTo>
                <a:lnTo>
                  <a:pt x="16083" y="101283"/>
                </a:lnTo>
                <a:lnTo>
                  <a:pt x="23652" y="80459"/>
                </a:lnTo>
                <a:lnTo>
                  <a:pt x="35005" y="60580"/>
                </a:lnTo>
                <a:lnTo>
                  <a:pt x="49197" y="43542"/>
                </a:lnTo>
                <a:lnTo>
                  <a:pt x="68119" y="29343"/>
                </a:lnTo>
                <a:lnTo>
                  <a:pt x="88933" y="18931"/>
                </a:lnTo>
                <a:lnTo>
                  <a:pt x="106909" y="14198"/>
                </a:lnTo>
                <a:lnTo>
                  <a:pt x="124885" y="13251"/>
                </a:lnTo>
                <a:lnTo>
                  <a:pt x="142862" y="16091"/>
                </a:lnTo>
                <a:lnTo>
                  <a:pt x="158945" y="21771"/>
                </a:lnTo>
                <a:lnTo>
                  <a:pt x="174083" y="30290"/>
                </a:lnTo>
                <a:lnTo>
                  <a:pt x="187328" y="41649"/>
                </a:lnTo>
                <a:lnTo>
                  <a:pt x="198682" y="55847"/>
                </a:lnTo>
                <a:lnTo>
                  <a:pt x="207197" y="72886"/>
                </a:lnTo>
                <a:lnTo>
                  <a:pt x="210981" y="87084"/>
                </a:lnTo>
                <a:lnTo>
                  <a:pt x="211927" y="101283"/>
                </a:lnTo>
                <a:lnTo>
                  <a:pt x="210035" y="114535"/>
                </a:lnTo>
                <a:lnTo>
                  <a:pt x="205305" y="127787"/>
                </a:lnTo>
                <a:lnTo>
                  <a:pt x="198682" y="140092"/>
                </a:lnTo>
                <a:lnTo>
                  <a:pt x="189221" y="150505"/>
                </a:lnTo>
                <a:lnTo>
                  <a:pt x="178814" y="159024"/>
                </a:lnTo>
                <a:lnTo>
                  <a:pt x="165568" y="165650"/>
                </a:lnTo>
                <a:lnTo>
                  <a:pt x="154215" y="168490"/>
                </a:lnTo>
                <a:lnTo>
                  <a:pt x="143808" y="169436"/>
                </a:lnTo>
                <a:lnTo>
                  <a:pt x="132454" y="167543"/>
                </a:lnTo>
                <a:lnTo>
                  <a:pt x="122047" y="163757"/>
                </a:lnTo>
                <a:lnTo>
                  <a:pt x="112586" y="159024"/>
                </a:lnTo>
                <a:lnTo>
                  <a:pt x="105017" y="151451"/>
                </a:lnTo>
                <a:lnTo>
                  <a:pt x="97448" y="142932"/>
                </a:lnTo>
                <a:lnTo>
                  <a:pt x="92718" y="132520"/>
                </a:lnTo>
                <a:lnTo>
                  <a:pt x="90826" y="124001"/>
                </a:lnTo>
                <a:lnTo>
                  <a:pt x="89880" y="115482"/>
                </a:lnTo>
                <a:lnTo>
                  <a:pt x="90826" y="107909"/>
                </a:lnTo>
                <a:lnTo>
                  <a:pt x="93664" y="99390"/>
                </a:lnTo>
                <a:lnTo>
                  <a:pt x="98395" y="92764"/>
                </a:lnTo>
                <a:lnTo>
                  <a:pt x="103125" y="86138"/>
                </a:lnTo>
                <a:lnTo>
                  <a:pt x="110694" y="80459"/>
                </a:lnTo>
                <a:lnTo>
                  <a:pt x="118263" y="76672"/>
                </a:lnTo>
                <a:lnTo>
                  <a:pt x="124885" y="74779"/>
                </a:lnTo>
                <a:lnTo>
                  <a:pt x="131508" y="74779"/>
                </a:lnTo>
                <a:lnTo>
                  <a:pt x="138131" y="75725"/>
                </a:lnTo>
                <a:lnTo>
                  <a:pt x="143808" y="77618"/>
                </a:lnTo>
                <a:lnTo>
                  <a:pt x="149484" y="80459"/>
                </a:lnTo>
                <a:lnTo>
                  <a:pt x="154215" y="84245"/>
                </a:lnTo>
                <a:lnTo>
                  <a:pt x="158945" y="89924"/>
                </a:lnTo>
                <a:lnTo>
                  <a:pt x="161784" y="95604"/>
                </a:lnTo>
                <a:lnTo>
                  <a:pt x="163676" y="106016"/>
                </a:lnTo>
                <a:lnTo>
                  <a:pt x="160838" y="115482"/>
                </a:lnTo>
                <a:lnTo>
                  <a:pt x="155161" y="123054"/>
                </a:lnTo>
                <a:lnTo>
                  <a:pt x="146646" y="128734"/>
                </a:lnTo>
                <a:lnTo>
                  <a:pt x="139077" y="129680"/>
                </a:lnTo>
                <a:lnTo>
                  <a:pt x="132454" y="127787"/>
                </a:lnTo>
                <a:lnTo>
                  <a:pt x="125832" y="124001"/>
                </a:lnTo>
                <a:lnTo>
                  <a:pt x="122047" y="117375"/>
                </a:lnTo>
                <a:lnTo>
                  <a:pt x="121101" y="112642"/>
                </a:lnTo>
                <a:lnTo>
                  <a:pt x="122993" y="106962"/>
                </a:lnTo>
                <a:lnTo>
                  <a:pt x="125832" y="103176"/>
                </a:lnTo>
                <a:lnTo>
                  <a:pt x="130562" y="100336"/>
                </a:lnTo>
                <a:lnTo>
                  <a:pt x="134347" y="99390"/>
                </a:lnTo>
                <a:lnTo>
                  <a:pt x="138131" y="100336"/>
                </a:lnTo>
                <a:lnTo>
                  <a:pt x="140969" y="102229"/>
                </a:lnTo>
                <a:lnTo>
                  <a:pt x="142862" y="106016"/>
                </a:lnTo>
                <a:lnTo>
                  <a:pt x="143808" y="107909"/>
                </a:lnTo>
                <a:lnTo>
                  <a:pt x="145700" y="108855"/>
                </a:lnTo>
                <a:lnTo>
                  <a:pt x="148538" y="109802"/>
                </a:lnTo>
                <a:lnTo>
                  <a:pt x="151376" y="109802"/>
                </a:lnTo>
                <a:lnTo>
                  <a:pt x="154215" y="107909"/>
                </a:lnTo>
                <a:lnTo>
                  <a:pt x="155161" y="106016"/>
                </a:lnTo>
                <a:lnTo>
                  <a:pt x="156107" y="103176"/>
                </a:lnTo>
                <a:lnTo>
                  <a:pt x="155161" y="100336"/>
                </a:lnTo>
                <a:lnTo>
                  <a:pt x="153269" y="96550"/>
                </a:lnTo>
                <a:lnTo>
                  <a:pt x="150430" y="92764"/>
                </a:lnTo>
                <a:lnTo>
                  <a:pt x="147592" y="89924"/>
                </a:lnTo>
                <a:lnTo>
                  <a:pt x="143808" y="88031"/>
                </a:lnTo>
                <a:lnTo>
                  <a:pt x="139077" y="86138"/>
                </a:lnTo>
                <a:lnTo>
                  <a:pt x="134347" y="85191"/>
                </a:lnTo>
                <a:lnTo>
                  <a:pt x="130562" y="86138"/>
                </a:lnTo>
                <a:lnTo>
                  <a:pt x="125832" y="87084"/>
                </a:lnTo>
                <a:lnTo>
                  <a:pt x="116371" y="92764"/>
                </a:lnTo>
                <a:lnTo>
                  <a:pt x="110694" y="101283"/>
                </a:lnTo>
                <a:lnTo>
                  <a:pt x="107856" y="111695"/>
                </a:lnTo>
                <a:lnTo>
                  <a:pt x="109748" y="122108"/>
                </a:lnTo>
                <a:lnTo>
                  <a:pt x="112586" y="127787"/>
                </a:lnTo>
                <a:lnTo>
                  <a:pt x="116371" y="133467"/>
                </a:lnTo>
                <a:lnTo>
                  <a:pt x="121101" y="137253"/>
                </a:lnTo>
                <a:lnTo>
                  <a:pt x="126778" y="140092"/>
                </a:lnTo>
                <a:lnTo>
                  <a:pt x="132454" y="142932"/>
                </a:lnTo>
                <a:lnTo>
                  <a:pt x="144754" y="143879"/>
                </a:lnTo>
                <a:lnTo>
                  <a:pt x="157999" y="138199"/>
                </a:lnTo>
                <a:lnTo>
                  <a:pt x="164622" y="133467"/>
                </a:lnTo>
                <a:lnTo>
                  <a:pt x="169352" y="126841"/>
                </a:lnTo>
                <a:lnTo>
                  <a:pt x="173137" y="120214"/>
                </a:lnTo>
                <a:lnTo>
                  <a:pt x="176921" y="106016"/>
                </a:lnTo>
                <a:lnTo>
                  <a:pt x="175975" y="98443"/>
                </a:lnTo>
                <a:lnTo>
                  <a:pt x="174083" y="90871"/>
                </a:lnTo>
                <a:lnTo>
                  <a:pt x="169352" y="82351"/>
                </a:lnTo>
                <a:lnTo>
                  <a:pt x="163676" y="74779"/>
                </a:lnTo>
                <a:lnTo>
                  <a:pt x="157053" y="69100"/>
                </a:lnTo>
                <a:lnTo>
                  <a:pt x="149484" y="64367"/>
                </a:lnTo>
                <a:lnTo>
                  <a:pt x="140969" y="61527"/>
                </a:lnTo>
                <a:lnTo>
                  <a:pt x="131508" y="60580"/>
                </a:lnTo>
                <a:lnTo>
                  <a:pt x="122993" y="60580"/>
                </a:lnTo>
                <a:lnTo>
                  <a:pt x="113532" y="63420"/>
                </a:lnTo>
                <a:lnTo>
                  <a:pt x="103125" y="69100"/>
                </a:lnTo>
                <a:lnTo>
                  <a:pt x="93664" y="75725"/>
                </a:lnTo>
                <a:lnTo>
                  <a:pt x="87041" y="84245"/>
                </a:lnTo>
                <a:lnTo>
                  <a:pt x="81365" y="93710"/>
                </a:lnTo>
                <a:lnTo>
                  <a:pt x="77580" y="104123"/>
                </a:lnTo>
                <a:lnTo>
                  <a:pt x="75688" y="114535"/>
                </a:lnTo>
                <a:lnTo>
                  <a:pt x="76634" y="125894"/>
                </a:lnTo>
                <a:lnTo>
                  <a:pt x="79472" y="137253"/>
                </a:lnTo>
                <a:lnTo>
                  <a:pt x="86095" y="150505"/>
                </a:lnTo>
                <a:lnTo>
                  <a:pt x="94610" y="160917"/>
                </a:lnTo>
                <a:lnTo>
                  <a:pt x="105017" y="170383"/>
                </a:lnTo>
                <a:lnTo>
                  <a:pt x="116371" y="177009"/>
                </a:lnTo>
                <a:lnTo>
                  <a:pt x="129616" y="180795"/>
                </a:lnTo>
                <a:lnTo>
                  <a:pt x="142862" y="182688"/>
                </a:lnTo>
                <a:lnTo>
                  <a:pt x="157053" y="181742"/>
                </a:lnTo>
                <a:lnTo>
                  <a:pt x="170299" y="177955"/>
                </a:lnTo>
                <a:lnTo>
                  <a:pt x="185436" y="170383"/>
                </a:lnTo>
                <a:lnTo>
                  <a:pt x="199628" y="159971"/>
                </a:lnTo>
                <a:lnTo>
                  <a:pt x="210035" y="147665"/>
                </a:lnTo>
                <a:lnTo>
                  <a:pt x="218550" y="133467"/>
                </a:lnTo>
                <a:lnTo>
                  <a:pt x="223281" y="117375"/>
                </a:lnTo>
                <a:lnTo>
                  <a:pt x="226119" y="101283"/>
                </a:lnTo>
                <a:lnTo>
                  <a:pt x="225173" y="84245"/>
                </a:lnTo>
                <a:lnTo>
                  <a:pt x="220442" y="67206"/>
                </a:lnTo>
                <a:lnTo>
                  <a:pt x="210981" y="48275"/>
                </a:lnTo>
                <a:lnTo>
                  <a:pt x="197736" y="32183"/>
                </a:lnTo>
                <a:lnTo>
                  <a:pt x="182598" y="18931"/>
                </a:lnTo>
                <a:lnTo>
                  <a:pt x="164622" y="8519"/>
                </a:lnTo>
                <a:lnTo>
                  <a:pt x="145700" y="2839"/>
                </a:lnTo>
                <a:lnTo>
                  <a:pt x="124885" y="0"/>
                </a:lnTo>
                <a:lnTo>
                  <a:pt x="105017" y="946"/>
                </a:lnTo>
                <a:lnTo>
                  <a:pt x="84203" y="6625"/>
                </a:lnTo>
                <a:lnTo>
                  <a:pt x="60550" y="17984"/>
                </a:lnTo>
                <a:lnTo>
                  <a:pt x="39736" y="34076"/>
                </a:lnTo>
                <a:lnTo>
                  <a:pt x="23652" y="53008"/>
                </a:lnTo>
                <a:lnTo>
                  <a:pt x="11353" y="74779"/>
                </a:lnTo>
                <a:lnTo>
                  <a:pt x="2838" y="98443"/>
                </a:lnTo>
                <a:lnTo>
                  <a:pt x="0" y="123054"/>
                </a:lnTo>
                <a:lnTo>
                  <a:pt x="1892" y="148612"/>
                </a:lnTo>
                <a:lnTo>
                  <a:pt x="8514" y="174169"/>
                </a:lnTo>
                <a:lnTo>
                  <a:pt x="17029" y="178902"/>
                </a:lnTo>
                <a:lnTo>
                  <a:pt x="21760" y="172276"/>
                </a:lnTo>
                <a:lnTo>
                  <a:pt x="20814" y="16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45" y="4223237"/>
            <a:ext cx="226119" cy="182688"/>
          </a:xfrm>
          <a:custGeom>
            <a:avLst/>
            <a:gdLst/>
            <a:ahLst/>
            <a:cxnLst/>
            <a:rect l="l" t="t" r="r" b="b"/>
            <a:pathLst>
              <a:path w="226119" h="182688">
                <a:moveTo>
                  <a:pt x="20814" y="169436"/>
                </a:moveTo>
                <a:lnTo>
                  <a:pt x="15137" y="146718"/>
                </a:lnTo>
                <a:lnTo>
                  <a:pt x="13245" y="124001"/>
                </a:lnTo>
                <a:lnTo>
                  <a:pt x="16083" y="101283"/>
                </a:lnTo>
                <a:lnTo>
                  <a:pt x="23652" y="80459"/>
                </a:lnTo>
                <a:lnTo>
                  <a:pt x="35005" y="60580"/>
                </a:lnTo>
                <a:lnTo>
                  <a:pt x="49197" y="43542"/>
                </a:lnTo>
                <a:lnTo>
                  <a:pt x="68119" y="29343"/>
                </a:lnTo>
                <a:lnTo>
                  <a:pt x="88933" y="18931"/>
                </a:lnTo>
                <a:lnTo>
                  <a:pt x="106909" y="14198"/>
                </a:lnTo>
                <a:lnTo>
                  <a:pt x="124885" y="13251"/>
                </a:lnTo>
                <a:lnTo>
                  <a:pt x="142862" y="16091"/>
                </a:lnTo>
                <a:lnTo>
                  <a:pt x="158945" y="21771"/>
                </a:lnTo>
                <a:lnTo>
                  <a:pt x="174083" y="30290"/>
                </a:lnTo>
                <a:lnTo>
                  <a:pt x="187328" y="41649"/>
                </a:lnTo>
                <a:lnTo>
                  <a:pt x="198682" y="55847"/>
                </a:lnTo>
                <a:lnTo>
                  <a:pt x="207197" y="72886"/>
                </a:lnTo>
                <a:lnTo>
                  <a:pt x="210981" y="87084"/>
                </a:lnTo>
                <a:lnTo>
                  <a:pt x="211927" y="101283"/>
                </a:lnTo>
                <a:lnTo>
                  <a:pt x="210035" y="114535"/>
                </a:lnTo>
                <a:lnTo>
                  <a:pt x="205305" y="127787"/>
                </a:lnTo>
                <a:lnTo>
                  <a:pt x="198682" y="140092"/>
                </a:lnTo>
                <a:lnTo>
                  <a:pt x="189221" y="150505"/>
                </a:lnTo>
                <a:lnTo>
                  <a:pt x="178814" y="159024"/>
                </a:lnTo>
                <a:lnTo>
                  <a:pt x="165568" y="165650"/>
                </a:lnTo>
                <a:lnTo>
                  <a:pt x="154215" y="168490"/>
                </a:lnTo>
                <a:lnTo>
                  <a:pt x="143808" y="169436"/>
                </a:lnTo>
                <a:lnTo>
                  <a:pt x="132454" y="167543"/>
                </a:lnTo>
                <a:lnTo>
                  <a:pt x="122047" y="163757"/>
                </a:lnTo>
                <a:lnTo>
                  <a:pt x="112586" y="159024"/>
                </a:lnTo>
                <a:lnTo>
                  <a:pt x="105017" y="151451"/>
                </a:lnTo>
                <a:lnTo>
                  <a:pt x="97448" y="142932"/>
                </a:lnTo>
                <a:lnTo>
                  <a:pt x="92718" y="132520"/>
                </a:lnTo>
                <a:lnTo>
                  <a:pt x="90826" y="124001"/>
                </a:lnTo>
                <a:lnTo>
                  <a:pt x="89880" y="115482"/>
                </a:lnTo>
                <a:lnTo>
                  <a:pt x="90826" y="107909"/>
                </a:lnTo>
                <a:lnTo>
                  <a:pt x="93664" y="99390"/>
                </a:lnTo>
                <a:lnTo>
                  <a:pt x="98395" y="92764"/>
                </a:lnTo>
                <a:lnTo>
                  <a:pt x="103125" y="86138"/>
                </a:lnTo>
                <a:lnTo>
                  <a:pt x="110694" y="80459"/>
                </a:lnTo>
                <a:lnTo>
                  <a:pt x="118263" y="76672"/>
                </a:lnTo>
                <a:lnTo>
                  <a:pt x="124885" y="74779"/>
                </a:lnTo>
                <a:lnTo>
                  <a:pt x="131508" y="74779"/>
                </a:lnTo>
                <a:lnTo>
                  <a:pt x="138131" y="75725"/>
                </a:lnTo>
                <a:lnTo>
                  <a:pt x="143808" y="77618"/>
                </a:lnTo>
                <a:lnTo>
                  <a:pt x="149484" y="80459"/>
                </a:lnTo>
                <a:lnTo>
                  <a:pt x="154215" y="84245"/>
                </a:lnTo>
                <a:lnTo>
                  <a:pt x="158945" y="89924"/>
                </a:lnTo>
                <a:lnTo>
                  <a:pt x="161784" y="95604"/>
                </a:lnTo>
                <a:lnTo>
                  <a:pt x="163676" y="106016"/>
                </a:lnTo>
                <a:lnTo>
                  <a:pt x="160838" y="115482"/>
                </a:lnTo>
                <a:lnTo>
                  <a:pt x="155161" y="123054"/>
                </a:lnTo>
                <a:lnTo>
                  <a:pt x="146646" y="128734"/>
                </a:lnTo>
                <a:lnTo>
                  <a:pt x="139077" y="129680"/>
                </a:lnTo>
                <a:lnTo>
                  <a:pt x="132454" y="127787"/>
                </a:lnTo>
                <a:lnTo>
                  <a:pt x="125832" y="124001"/>
                </a:lnTo>
                <a:lnTo>
                  <a:pt x="122047" y="117375"/>
                </a:lnTo>
                <a:lnTo>
                  <a:pt x="121101" y="112642"/>
                </a:lnTo>
                <a:lnTo>
                  <a:pt x="122993" y="106962"/>
                </a:lnTo>
                <a:lnTo>
                  <a:pt x="125832" y="103176"/>
                </a:lnTo>
                <a:lnTo>
                  <a:pt x="130562" y="100336"/>
                </a:lnTo>
                <a:lnTo>
                  <a:pt x="134347" y="99390"/>
                </a:lnTo>
                <a:lnTo>
                  <a:pt x="138131" y="100336"/>
                </a:lnTo>
                <a:lnTo>
                  <a:pt x="140969" y="102229"/>
                </a:lnTo>
                <a:lnTo>
                  <a:pt x="142862" y="106016"/>
                </a:lnTo>
                <a:lnTo>
                  <a:pt x="143808" y="107909"/>
                </a:lnTo>
                <a:lnTo>
                  <a:pt x="145700" y="108855"/>
                </a:lnTo>
                <a:lnTo>
                  <a:pt x="148538" y="109802"/>
                </a:lnTo>
                <a:lnTo>
                  <a:pt x="151376" y="109802"/>
                </a:lnTo>
                <a:lnTo>
                  <a:pt x="154215" y="107909"/>
                </a:lnTo>
                <a:lnTo>
                  <a:pt x="155161" y="106016"/>
                </a:lnTo>
                <a:lnTo>
                  <a:pt x="156107" y="103176"/>
                </a:lnTo>
                <a:lnTo>
                  <a:pt x="155161" y="100336"/>
                </a:lnTo>
                <a:lnTo>
                  <a:pt x="153269" y="96550"/>
                </a:lnTo>
                <a:lnTo>
                  <a:pt x="150430" y="92764"/>
                </a:lnTo>
                <a:lnTo>
                  <a:pt x="147592" y="89924"/>
                </a:lnTo>
                <a:lnTo>
                  <a:pt x="143808" y="88031"/>
                </a:lnTo>
                <a:lnTo>
                  <a:pt x="139077" y="86138"/>
                </a:lnTo>
                <a:lnTo>
                  <a:pt x="134347" y="85191"/>
                </a:lnTo>
                <a:lnTo>
                  <a:pt x="130562" y="86138"/>
                </a:lnTo>
                <a:lnTo>
                  <a:pt x="125832" y="87084"/>
                </a:lnTo>
                <a:lnTo>
                  <a:pt x="116371" y="92764"/>
                </a:lnTo>
                <a:lnTo>
                  <a:pt x="110694" y="101283"/>
                </a:lnTo>
                <a:lnTo>
                  <a:pt x="107856" y="111695"/>
                </a:lnTo>
                <a:lnTo>
                  <a:pt x="109748" y="122108"/>
                </a:lnTo>
                <a:lnTo>
                  <a:pt x="112586" y="127787"/>
                </a:lnTo>
                <a:lnTo>
                  <a:pt x="116371" y="133467"/>
                </a:lnTo>
                <a:lnTo>
                  <a:pt x="121101" y="137253"/>
                </a:lnTo>
                <a:lnTo>
                  <a:pt x="126778" y="140092"/>
                </a:lnTo>
                <a:lnTo>
                  <a:pt x="132454" y="142932"/>
                </a:lnTo>
                <a:lnTo>
                  <a:pt x="144754" y="143879"/>
                </a:lnTo>
                <a:lnTo>
                  <a:pt x="157999" y="138199"/>
                </a:lnTo>
                <a:lnTo>
                  <a:pt x="164622" y="133467"/>
                </a:lnTo>
                <a:lnTo>
                  <a:pt x="169352" y="126841"/>
                </a:lnTo>
                <a:lnTo>
                  <a:pt x="173137" y="120214"/>
                </a:lnTo>
                <a:lnTo>
                  <a:pt x="176921" y="106016"/>
                </a:lnTo>
                <a:lnTo>
                  <a:pt x="175975" y="98443"/>
                </a:lnTo>
                <a:lnTo>
                  <a:pt x="174083" y="90871"/>
                </a:lnTo>
                <a:lnTo>
                  <a:pt x="169352" y="82351"/>
                </a:lnTo>
                <a:lnTo>
                  <a:pt x="163676" y="74779"/>
                </a:lnTo>
                <a:lnTo>
                  <a:pt x="157053" y="69100"/>
                </a:lnTo>
                <a:lnTo>
                  <a:pt x="149484" y="64367"/>
                </a:lnTo>
                <a:lnTo>
                  <a:pt x="140969" y="61527"/>
                </a:lnTo>
                <a:lnTo>
                  <a:pt x="131508" y="60580"/>
                </a:lnTo>
                <a:lnTo>
                  <a:pt x="122993" y="60580"/>
                </a:lnTo>
                <a:lnTo>
                  <a:pt x="113532" y="63420"/>
                </a:lnTo>
                <a:lnTo>
                  <a:pt x="103125" y="69100"/>
                </a:lnTo>
                <a:lnTo>
                  <a:pt x="93664" y="75725"/>
                </a:lnTo>
                <a:lnTo>
                  <a:pt x="87041" y="84245"/>
                </a:lnTo>
                <a:lnTo>
                  <a:pt x="81365" y="93710"/>
                </a:lnTo>
                <a:lnTo>
                  <a:pt x="77580" y="104123"/>
                </a:lnTo>
                <a:lnTo>
                  <a:pt x="75688" y="114535"/>
                </a:lnTo>
                <a:lnTo>
                  <a:pt x="76634" y="125894"/>
                </a:lnTo>
                <a:lnTo>
                  <a:pt x="79472" y="137253"/>
                </a:lnTo>
                <a:lnTo>
                  <a:pt x="86095" y="150505"/>
                </a:lnTo>
                <a:lnTo>
                  <a:pt x="94610" y="160917"/>
                </a:lnTo>
                <a:lnTo>
                  <a:pt x="105017" y="170383"/>
                </a:lnTo>
                <a:lnTo>
                  <a:pt x="116371" y="177009"/>
                </a:lnTo>
                <a:lnTo>
                  <a:pt x="129616" y="180795"/>
                </a:lnTo>
                <a:lnTo>
                  <a:pt x="142862" y="182688"/>
                </a:lnTo>
                <a:lnTo>
                  <a:pt x="157053" y="181742"/>
                </a:lnTo>
                <a:lnTo>
                  <a:pt x="170299" y="177955"/>
                </a:lnTo>
                <a:lnTo>
                  <a:pt x="185436" y="170383"/>
                </a:lnTo>
                <a:lnTo>
                  <a:pt x="199628" y="159971"/>
                </a:lnTo>
                <a:lnTo>
                  <a:pt x="210035" y="147665"/>
                </a:lnTo>
                <a:lnTo>
                  <a:pt x="218550" y="133467"/>
                </a:lnTo>
                <a:lnTo>
                  <a:pt x="223281" y="117375"/>
                </a:lnTo>
                <a:lnTo>
                  <a:pt x="226119" y="101283"/>
                </a:lnTo>
                <a:lnTo>
                  <a:pt x="225173" y="84245"/>
                </a:lnTo>
                <a:lnTo>
                  <a:pt x="220442" y="67206"/>
                </a:lnTo>
                <a:lnTo>
                  <a:pt x="210981" y="48275"/>
                </a:lnTo>
                <a:lnTo>
                  <a:pt x="197736" y="32183"/>
                </a:lnTo>
                <a:lnTo>
                  <a:pt x="182598" y="18931"/>
                </a:lnTo>
                <a:lnTo>
                  <a:pt x="164622" y="8519"/>
                </a:lnTo>
                <a:lnTo>
                  <a:pt x="145700" y="2839"/>
                </a:lnTo>
                <a:lnTo>
                  <a:pt x="124885" y="0"/>
                </a:lnTo>
                <a:lnTo>
                  <a:pt x="105017" y="946"/>
                </a:lnTo>
                <a:lnTo>
                  <a:pt x="84203" y="6625"/>
                </a:lnTo>
                <a:lnTo>
                  <a:pt x="60550" y="17984"/>
                </a:lnTo>
                <a:lnTo>
                  <a:pt x="39736" y="34076"/>
                </a:lnTo>
                <a:lnTo>
                  <a:pt x="23652" y="53008"/>
                </a:lnTo>
                <a:lnTo>
                  <a:pt x="11353" y="74779"/>
                </a:lnTo>
                <a:lnTo>
                  <a:pt x="2838" y="98443"/>
                </a:lnTo>
                <a:lnTo>
                  <a:pt x="0" y="123054"/>
                </a:lnTo>
                <a:lnTo>
                  <a:pt x="1892" y="148612"/>
                </a:lnTo>
                <a:lnTo>
                  <a:pt x="8514" y="174169"/>
                </a:lnTo>
                <a:lnTo>
                  <a:pt x="9461" y="177009"/>
                </a:lnTo>
                <a:lnTo>
                  <a:pt x="11353" y="177955"/>
                </a:lnTo>
                <a:lnTo>
                  <a:pt x="14191" y="178902"/>
                </a:lnTo>
                <a:lnTo>
                  <a:pt x="17029" y="178902"/>
                </a:lnTo>
                <a:lnTo>
                  <a:pt x="19868" y="177009"/>
                </a:lnTo>
                <a:lnTo>
                  <a:pt x="20814" y="175116"/>
                </a:lnTo>
                <a:lnTo>
                  <a:pt x="21760" y="172276"/>
                </a:lnTo>
                <a:lnTo>
                  <a:pt x="20814" y="169436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6244" y="4128580"/>
            <a:ext cx="524142" cy="1124530"/>
          </a:xfrm>
          <a:custGeom>
            <a:avLst/>
            <a:gdLst/>
            <a:ahLst/>
            <a:cxnLst/>
            <a:rect l="l" t="t" r="r" b="b"/>
            <a:pathLst>
              <a:path w="524142" h="1124530">
                <a:moveTo>
                  <a:pt x="524142" y="968345"/>
                </a:moveTo>
                <a:lnTo>
                  <a:pt x="211927" y="6625"/>
                </a:lnTo>
                <a:lnTo>
                  <a:pt x="210981" y="3786"/>
                </a:lnTo>
                <a:lnTo>
                  <a:pt x="209089" y="1892"/>
                </a:lnTo>
                <a:lnTo>
                  <a:pt x="206250" y="946"/>
                </a:lnTo>
                <a:lnTo>
                  <a:pt x="203412" y="0"/>
                </a:lnTo>
                <a:lnTo>
                  <a:pt x="200574" y="946"/>
                </a:lnTo>
                <a:lnTo>
                  <a:pt x="197735" y="1892"/>
                </a:lnTo>
                <a:lnTo>
                  <a:pt x="195843" y="4732"/>
                </a:lnTo>
                <a:lnTo>
                  <a:pt x="194897" y="7572"/>
                </a:lnTo>
                <a:lnTo>
                  <a:pt x="0" y="1051644"/>
                </a:lnTo>
                <a:lnTo>
                  <a:pt x="0" y="1053537"/>
                </a:lnTo>
                <a:lnTo>
                  <a:pt x="946" y="1055430"/>
                </a:lnTo>
                <a:lnTo>
                  <a:pt x="1892" y="1057323"/>
                </a:lnTo>
                <a:lnTo>
                  <a:pt x="2838" y="1059217"/>
                </a:lnTo>
                <a:lnTo>
                  <a:pt x="4730" y="1061110"/>
                </a:lnTo>
                <a:lnTo>
                  <a:pt x="8514" y="1063949"/>
                </a:lnTo>
                <a:lnTo>
                  <a:pt x="14191" y="1068682"/>
                </a:lnTo>
                <a:lnTo>
                  <a:pt x="32167" y="1080988"/>
                </a:lnTo>
                <a:lnTo>
                  <a:pt x="57712" y="1094240"/>
                </a:lnTo>
                <a:lnTo>
                  <a:pt x="73796" y="1100866"/>
                </a:lnTo>
                <a:lnTo>
                  <a:pt x="91772" y="1107492"/>
                </a:lnTo>
                <a:lnTo>
                  <a:pt x="111640" y="1113171"/>
                </a:lnTo>
                <a:lnTo>
                  <a:pt x="133400" y="1118851"/>
                </a:lnTo>
                <a:lnTo>
                  <a:pt x="157053" y="1121691"/>
                </a:lnTo>
                <a:lnTo>
                  <a:pt x="182598" y="1124530"/>
                </a:lnTo>
                <a:lnTo>
                  <a:pt x="210035" y="1124530"/>
                </a:lnTo>
                <a:lnTo>
                  <a:pt x="239364" y="1122637"/>
                </a:lnTo>
                <a:lnTo>
                  <a:pt x="270586" y="1117904"/>
                </a:lnTo>
                <a:lnTo>
                  <a:pt x="301807" y="1111278"/>
                </a:lnTo>
                <a:lnTo>
                  <a:pt x="330190" y="1103706"/>
                </a:lnTo>
                <a:lnTo>
                  <a:pt x="356681" y="1094240"/>
                </a:lnTo>
                <a:lnTo>
                  <a:pt x="381280" y="1083828"/>
                </a:lnTo>
                <a:lnTo>
                  <a:pt x="403987" y="1072469"/>
                </a:lnTo>
                <a:lnTo>
                  <a:pt x="423855" y="1061110"/>
                </a:lnTo>
                <a:lnTo>
                  <a:pt x="442777" y="1048804"/>
                </a:lnTo>
                <a:lnTo>
                  <a:pt x="458861" y="1037445"/>
                </a:lnTo>
                <a:lnTo>
                  <a:pt x="473999" y="1026086"/>
                </a:lnTo>
                <a:lnTo>
                  <a:pt x="486298" y="1014728"/>
                </a:lnTo>
                <a:lnTo>
                  <a:pt x="496705" y="1005262"/>
                </a:lnTo>
                <a:lnTo>
                  <a:pt x="505220" y="995796"/>
                </a:lnTo>
                <a:lnTo>
                  <a:pt x="512789" y="988223"/>
                </a:lnTo>
                <a:lnTo>
                  <a:pt x="517519" y="982544"/>
                </a:lnTo>
                <a:lnTo>
                  <a:pt x="520358" y="977811"/>
                </a:lnTo>
                <a:lnTo>
                  <a:pt x="522250" y="975918"/>
                </a:lnTo>
                <a:lnTo>
                  <a:pt x="523196" y="974025"/>
                </a:lnTo>
                <a:lnTo>
                  <a:pt x="524142" y="972132"/>
                </a:lnTo>
                <a:lnTo>
                  <a:pt x="524142" y="968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6244" y="4128580"/>
            <a:ext cx="524142" cy="1124530"/>
          </a:xfrm>
          <a:custGeom>
            <a:avLst/>
            <a:gdLst/>
            <a:ahLst/>
            <a:cxnLst/>
            <a:rect l="l" t="t" r="r" b="b"/>
            <a:pathLst>
              <a:path w="524142" h="1124530">
                <a:moveTo>
                  <a:pt x="524142" y="968345"/>
                </a:moveTo>
                <a:lnTo>
                  <a:pt x="211927" y="6625"/>
                </a:lnTo>
                <a:lnTo>
                  <a:pt x="210981" y="3786"/>
                </a:lnTo>
                <a:lnTo>
                  <a:pt x="209089" y="1892"/>
                </a:lnTo>
                <a:lnTo>
                  <a:pt x="206250" y="946"/>
                </a:lnTo>
                <a:lnTo>
                  <a:pt x="203412" y="0"/>
                </a:lnTo>
                <a:lnTo>
                  <a:pt x="200574" y="946"/>
                </a:lnTo>
                <a:lnTo>
                  <a:pt x="197735" y="1892"/>
                </a:lnTo>
                <a:lnTo>
                  <a:pt x="195843" y="4732"/>
                </a:lnTo>
                <a:lnTo>
                  <a:pt x="194897" y="7572"/>
                </a:lnTo>
                <a:lnTo>
                  <a:pt x="0" y="1051644"/>
                </a:lnTo>
                <a:lnTo>
                  <a:pt x="0" y="1053537"/>
                </a:lnTo>
                <a:lnTo>
                  <a:pt x="946" y="1055430"/>
                </a:lnTo>
                <a:lnTo>
                  <a:pt x="1892" y="1057323"/>
                </a:lnTo>
                <a:lnTo>
                  <a:pt x="2838" y="1059217"/>
                </a:lnTo>
                <a:lnTo>
                  <a:pt x="4730" y="1061110"/>
                </a:lnTo>
                <a:lnTo>
                  <a:pt x="8514" y="1063949"/>
                </a:lnTo>
                <a:lnTo>
                  <a:pt x="14191" y="1068682"/>
                </a:lnTo>
                <a:lnTo>
                  <a:pt x="32167" y="1080988"/>
                </a:lnTo>
                <a:lnTo>
                  <a:pt x="57712" y="1094240"/>
                </a:lnTo>
                <a:lnTo>
                  <a:pt x="73796" y="1100866"/>
                </a:lnTo>
                <a:lnTo>
                  <a:pt x="91772" y="1107492"/>
                </a:lnTo>
                <a:lnTo>
                  <a:pt x="111640" y="1113171"/>
                </a:lnTo>
                <a:lnTo>
                  <a:pt x="133400" y="1118851"/>
                </a:lnTo>
                <a:lnTo>
                  <a:pt x="157053" y="1121691"/>
                </a:lnTo>
                <a:lnTo>
                  <a:pt x="182598" y="1124530"/>
                </a:lnTo>
                <a:lnTo>
                  <a:pt x="210035" y="1124530"/>
                </a:lnTo>
                <a:lnTo>
                  <a:pt x="239364" y="1122637"/>
                </a:lnTo>
                <a:lnTo>
                  <a:pt x="270586" y="1117904"/>
                </a:lnTo>
                <a:lnTo>
                  <a:pt x="301807" y="1111278"/>
                </a:lnTo>
                <a:lnTo>
                  <a:pt x="330190" y="1103706"/>
                </a:lnTo>
                <a:lnTo>
                  <a:pt x="356681" y="1094240"/>
                </a:lnTo>
                <a:lnTo>
                  <a:pt x="381280" y="1083828"/>
                </a:lnTo>
                <a:lnTo>
                  <a:pt x="403987" y="1072469"/>
                </a:lnTo>
                <a:lnTo>
                  <a:pt x="423855" y="1061110"/>
                </a:lnTo>
                <a:lnTo>
                  <a:pt x="442777" y="1048804"/>
                </a:lnTo>
                <a:lnTo>
                  <a:pt x="458861" y="1037445"/>
                </a:lnTo>
                <a:lnTo>
                  <a:pt x="473999" y="1026086"/>
                </a:lnTo>
                <a:lnTo>
                  <a:pt x="486298" y="1014728"/>
                </a:lnTo>
                <a:lnTo>
                  <a:pt x="496705" y="1005262"/>
                </a:lnTo>
                <a:lnTo>
                  <a:pt x="505220" y="995796"/>
                </a:lnTo>
                <a:lnTo>
                  <a:pt x="512789" y="988223"/>
                </a:lnTo>
                <a:lnTo>
                  <a:pt x="517519" y="982544"/>
                </a:lnTo>
                <a:lnTo>
                  <a:pt x="520358" y="977811"/>
                </a:lnTo>
                <a:lnTo>
                  <a:pt x="522250" y="975918"/>
                </a:lnTo>
                <a:lnTo>
                  <a:pt x="523196" y="974025"/>
                </a:lnTo>
                <a:lnTo>
                  <a:pt x="524142" y="972132"/>
                </a:lnTo>
                <a:lnTo>
                  <a:pt x="524142" y="970239"/>
                </a:lnTo>
                <a:lnTo>
                  <a:pt x="524142" y="968345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4220" y="4172122"/>
            <a:ext cx="488190" cy="1063003"/>
          </a:xfrm>
          <a:custGeom>
            <a:avLst/>
            <a:gdLst/>
            <a:ahLst/>
            <a:cxnLst/>
            <a:rect l="l" t="t" r="r" b="b"/>
            <a:pathLst>
              <a:path w="488190" h="1063003">
                <a:moveTo>
                  <a:pt x="248825" y="1057324"/>
                </a:moveTo>
                <a:lnTo>
                  <a:pt x="275316" y="1051644"/>
                </a:lnTo>
                <a:lnTo>
                  <a:pt x="300861" y="1045018"/>
                </a:lnTo>
                <a:lnTo>
                  <a:pt x="324514" y="1036499"/>
                </a:lnTo>
                <a:lnTo>
                  <a:pt x="346274" y="1027980"/>
                </a:lnTo>
                <a:lnTo>
                  <a:pt x="366142" y="1018514"/>
                </a:lnTo>
                <a:lnTo>
                  <a:pt x="385065" y="1009048"/>
                </a:lnTo>
                <a:lnTo>
                  <a:pt x="402094" y="998636"/>
                </a:lnTo>
                <a:lnTo>
                  <a:pt x="418178" y="988224"/>
                </a:lnTo>
                <a:lnTo>
                  <a:pt x="432370" y="977811"/>
                </a:lnTo>
                <a:lnTo>
                  <a:pt x="444669" y="968346"/>
                </a:lnTo>
                <a:lnTo>
                  <a:pt x="455076" y="958880"/>
                </a:lnTo>
                <a:lnTo>
                  <a:pt x="465484" y="950361"/>
                </a:lnTo>
                <a:lnTo>
                  <a:pt x="473052" y="941841"/>
                </a:lnTo>
                <a:lnTo>
                  <a:pt x="479675" y="935215"/>
                </a:lnTo>
                <a:lnTo>
                  <a:pt x="484406" y="929536"/>
                </a:lnTo>
                <a:lnTo>
                  <a:pt x="488190" y="925750"/>
                </a:lnTo>
                <a:lnTo>
                  <a:pt x="188274" y="0"/>
                </a:lnTo>
                <a:lnTo>
                  <a:pt x="0" y="1006209"/>
                </a:lnTo>
                <a:lnTo>
                  <a:pt x="3784" y="1009048"/>
                </a:lnTo>
                <a:lnTo>
                  <a:pt x="10407" y="1013781"/>
                </a:lnTo>
                <a:lnTo>
                  <a:pt x="17029" y="1018514"/>
                </a:lnTo>
                <a:lnTo>
                  <a:pt x="26490" y="1024193"/>
                </a:lnTo>
                <a:lnTo>
                  <a:pt x="36898" y="1029873"/>
                </a:lnTo>
                <a:lnTo>
                  <a:pt x="48251" y="1035552"/>
                </a:lnTo>
                <a:lnTo>
                  <a:pt x="62442" y="1041232"/>
                </a:lnTo>
                <a:lnTo>
                  <a:pt x="77580" y="1046911"/>
                </a:lnTo>
                <a:lnTo>
                  <a:pt x="93664" y="1051644"/>
                </a:lnTo>
                <a:lnTo>
                  <a:pt x="111640" y="1056377"/>
                </a:lnTo>
                <a:lnTo>
                  <a:pt x="130562" y="1059217"/>
                </a:lnTo>
                <a:lnTo>
                  <a:pt x="151376" y="1062056"/>
                </a:lnTo>
                <a:lnTo>
                  <a:pt x="174083" y="1063003"/>
                </a:lnTo>
                <a:lnTo>
                  <a:pt x="197735" y="1063003"/>
                </a:lnTo>
                <a:lnTo>
                  <a:pt x="222334" y="1061110"/>
                </a:lnTo>
                <a:lnTo>
                  <a:pt x="248825" y="1057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4220" y="4172122"/>
            <a:ext cx="488190" cy="1063003"/>
          </a:xfrm>
          <a:custGeom>
            <a:avLst/>
            <a:gdLst/>
            <a:ahLst/>
            <a:cxnLst/>
            <a:rect l="l" t="t" r="r" b="b"/>
            <a:pathLst>
              <a:path w="488190" h="1063003">
                <a:moveTo>
                  <a:pt x="248825" y="1057324"/>
                </a:moveTo>
                <a:lnTo>
                  <a:pt x="222334" y="1061110"/>
                </a:lnTo>
                <a:lnTo>
                  <a:pt x="197735" y="1063003"/>
                </a:lnTo>
                <a:lnTo>
                  <a:pt x="174083" y="1063003"/>
                </a:lnTo>
                <a:lnTo>
                  <a:pt x="151376" y="1062056"/>
                </a:lnTo>
                <a:lnTo>
                  <a:pt x="130562" y="1059217"/>
                </a:lnTo>
                <a:lnTo>
                  <a:pt x="111640" y="1056377"/>
                </a:lnTo>
                <a:lnTo>
                  <a:pt x="93664" y="1051644"/>
                </a:lnTo>
                <a:lnTo>
                  <a:pt x="77580" y="1046911"/>
                </a:lnTo>
                <a:lnTo>
                  <a:pt x="62442" y="1041232"/>
                </a:lnTo>
                <a:lnTo>
                  <a:pt x="48251" y="1035552"/>
                </a:lnTo>
                <a:lnTo>
                  <a:pt x="36898" y="1029873"/>
                </a:lnTo>
                <a:lnTo>
                  <a:pt x="26490" y="1024193"/>
                </a:lnTo>
                <a:lnTo>
                  <a:pt x="17029" y="1018514"/>
                </a:lnTo>
                <a:lnTo>
                  <a:pt x="10407" y="1013781"/>
                </a:lnTo>
                <a:lnTo>
                  <a:pt x="3784" y="1009048"/>
                </a:lnTo>
                <a:lnTo>
                  <a:pt x="0" y="1006209"/>
                </a:lnTo>
                <a:lnTo>
                  <a:pt x="188274" y="0"/>
                </a:lnTo>
                <a:lnTo>
                  <a:pt x="488190" y="925750"/>
                </a:lnTo>
                <a:lnTo>
                  <a:pt x="484406" y="929536"/>
                </a:lnTo>
                <a:lnTo>
                  <a:pt x="479675" y="935215"/>
                </a:lnTo>
                <a:lnTo>
                  <a:pt x="473052" y="941841"/>
                </a:lnTo>
                <a:lnTo>
                  <a:pt x="465484" y="950361"/>
                </a:lnTo>
                <a:lnTo>
                  <a:pt x="455076" y="958880"/>
                </a:lnTo>
                <a:lnTo>
                  <a:pt x="444669" y="968346"/>
                </a:lnTo>
                <a:lnTo>
                  <a:pt x="432370" y="977811"/>
                </a:lnTo>
                <a:lnTo>
                  <a:pt x="418178" y="988224"/>
                </a:lnTo>
                <a:lnTo>
                  <a:pt x="402094" y="998636"/>
                </a:lnTo>
                <a:lnTo>
                  <a:pt x="385065" y="1009048"/>
                </a:lnTo>
                <a:lnTo>
                  <a:pt x="366142" y="1018514"/>
                </a:lnTo>
                <a:lnTo>
                  <a:pt x="346274" y="1027980"/>
                </a:lnTo>
                <a:lnTo>
                  <a:pt x="324514" y="1036499"/>
                </a:lnTo>
                <a:lnTo>
                  <a:pt x="300861" y="1045018"/>
                </a:lnTo>
                <a:lnTo>
                  <a:pt x="275316" y="1051644"/>
                </a:lnTo>
                <a:lnTo>
                  <a:pt x="248825" y="1057324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7692" y="5325997"/>
            <a:ext cx="149484" cy="182688"/>
          </a:xfrm>
          <a:custGeom>
            <a:avLst/>
            <a:gdLst/>
            <a:ahLst/>
            <a:cxnLst/>
            <a:rect l="l" t="t" r="r" b="b"/>
            <a:pathLst>
              <a:path w="149484" h="182688">
                <a:moveTo>
                  <a:pt x="29329" y="169436"/>
                </a:moveTo>
                <a:lnTo>
                  <a:pt x="40682" y="176062"/>
                </a:lnTo>
                <a:lnTo>
                  <a:pt x="53928" y="180795"/>
                </a:lnTo>
                <a:lnTo>
                  <a:pt x="67173" y="182688"/>
                </a:lnTo>
                <a:lnTo>
                  <a:pt x="81365" y="181742"/>
                </a:lnTo>
                <a:lnTo>
                  <a:pt x="94610" y="177956"/>
                </a:lnTo>
                <a:lnTo>
                  <a:pt x="109748" y="170383"/>
                </a:lnTo>
                <a:lnTo>
                  <a:pt x="122993" y="159971"/>
                </a:lnTo>
                <a:lnTo>
                  <a:pt x="133400" y="146719"/>
                </a:lnTo>
                <a:lnTo>
                  <a:pt x="141915" y="132520"/>
                </a:lnTo>
                <a:lnTo>
                  <a:pt x="147592" y="116428"/>
                </a:lnTo>
                <a:lnTo>
                  <a:pt x="149484" y="100336"/>
                </a:lnTo>
                <a:lnTo>
                  <a:pt x="148538" y="83298"/>
                </a:lnTo>
                <a:lnTo>
                  <a:pt x="143808" y="67206"/>
                </a:lnTo>
                <a:lnTo>
                  <a:pt x="134347" y="48275"/>
                </a:lnTo>
                <a:lnTo>
                  <a:pt x="121101" y="32183"/>
                </a:lnTo>
                <a:lnTo>
                  <a:pt x="105963" y="18931"/>
                </a:lnTo>
                <a:lnTo>
                  <a:pt x="88933" y="8519"/>
                </a:lnTo>
                <a:lnTo>
                  <a:pt x="69065" y="2839"/>
                </a:lnTo>
                <a:lnTo>
                  <a:pt x="49197" y="0"/>
                </a:lnTo>
                <a:lnTo>
                  <a:pt x="29329" y="946"/>
                </a:lnTo>
                <a:lnTo>
                  <a:pt x="8514" y="6626"/>
                </a:lnTo>
                <a:lnTo>
                  <a:pt x="5676" y="7572"/>
                </a:lnTo>
                <a:lnTo>
                  <a:pt x="3784" y="10412"/>
                </a:lnTo>
                <a:lnTo>
                  <a:pt x="2838" y="13252"/>
                </a:lnTo>
                <a:lnTo>
                  <a:pt x="3784" y="17038"/>
                </a:lnTo>
                <a:lnTo>
                  <a:pt x="10407" y="21771"/>
                </a:lnTo>
                <a:lnTo>
                  <a:pt x="31221" y="16091"/>
                </a:lnTo>
                <a:lnTo>
                  <a:pt x="49197" y="15145"/>
                </a:lnTo>
                <a:lnTo>
                  <a:pt x="66227" y="17984"/>
                </a:lnTo>
                <a:lnTo>
                  <a:pt x="82311" y="22717"/>
                </a:lnTo>
                <a:lnTo>
                  <a:pt x="97448" y="31236"/>
                </a:lnTo>
                <a:lnTo>
                  <a:pt x="110694" y="42595"/>
                </a:lnTo>
                <a:lnTo>
                  <a:pt x="121101" y="56794"/>
                </a:lnTo>
                <a:lnTo>
                  <a:pt x="129616" y="72886"/>
                </a:lnTo>
                <a:lnTo>
                  <a:pt x="133400" y="86138"/>
                </a:lnTo>
                <a:lnTo>
                  <a:pt x="134347" y="100336"/>
                </a:lnTo>
                <a:lnTo>
                  <a:pt x="132454" y="113588"/>
                </a:lnTo>
                <a:lnTo>
                  <a:pt x="127724" y="125894"/>
                </a:lnTo>
                <a:lnTo>
                  <a:pt x="121101" y="138199"/>
                </a:lnTo>
                <a:lnTo>
                  <a:pt x="112586" y="148612"/>
                </a:lnTo>
                <a:lnTo>
                  <a:pt x="101233" y="156184"/>
                </a:lnTo>
                <a:lnTo>
                  <a:pt x="88933" y="162810"/>
                </a:lnTo>
                <a:lnTo>
                  <a:pt x="78526" y="165650"/>
                </a:lnTo>
                <a:lnTo>
                  <a:pt x="67173" y="166597"/>
                </a:lnTo>
                <a:lnTo>
                  <a:pt x="56766" y="165650"/>
                </a:lnTo>
                <a:lnTo>
                  <a:pt x="47305" y="161864"/>
                </a:lnTo>
                <a:lnTo>
                  <a:pt x="37844" y="157131"/>
                </a:lnTo>
                <a:lnTo>
                  <a:pt x="30275" y="149558"/>
                </a:lnTo>
                <a:lnTo>
                  <a:pt x="23652" y="141986"/>
                </a:lnTo>
                <a:lnTo>
                  <a:pt x="18922" y="131573"/>
                </a:lnTo>
                <a:lnTo>
                  <a:pt x="17029" y="123054"/>
                </a:lnTo>
                <a:lnTo>
                  <a:pt x="16083" y="115482"/>
                </a:lnTo>
                <a:lnTo>
                  <a:pt x="17029" y="106962"/>
                </a:lnTo>
                <a:lnTo>
                  <a:pt x="19868" y="99390"/>
                </a:lnTo>
                <a:lnTo>
                  <a:pt x="23652" y="92764"/>
                </a:lnTo>
                <a:lnTo>
                  <a:pt x="29329" y="86138"/>
                </a:lnTo>
                <a:lnTo>
                  <a:pt x="35005" y="81405"/>
                </a:lnTo>
                <a:lnTo>
                  <a:pt x="42574" y="77619"/>
                </a:lnTo>
                <a:lnTo>
                  <a:pt x="49197" y="75725"/>
                </a:lnTo>
                <a:lnTo>
                  <a:pt x="54874" y="75725"/>
                </a:lnTo>
                <a:lnTo>
                  <a:pt x="61496" y="76672"/>
                </a:lnTo>
                <a:lnTo>
                  <a:pt x="67173" y="78565"/>
                </a:lnTo>
                <a:lnTo>
                  <a:pt x="72850" y="81405"/>
                </a:lnTo>
                <a:lnTo>
                  <a:pt x="77580" y="85191"/>
                </a:lnTo>
                <a:lnTo>
                  <a:pt x="81365" y="90871"/>
                </a:lnTo>
                <a:lnTo>
                  <a:pt x="84203" y="96550"/>
                </a:lnTo>
                <a:lnTo>
                  <a:pt x="86095" y="106016"/>
                </a:lnTo>
                <a:lnTo>
                  <a:pt x="83257" y="114535"/>
                </a:lnTo>
                <a:lnTo>
                  <a:pt x="78526" y="122108"/>
                </a:lnTo>
                <a:lnTo>
                  <a:pt x="70011" y="126841"/>
                </a:lnTo>
                <a:lnTo>
                  <a:pt x="63389" y="127787"/>
                </a:lnTo>
                <a:lnTo>
                  <a:pt x="56766" y="126841"/>
                </a:lnTo>
                <a:lnTo>
                  <a:pt x="51089" y="122108"/>
                </a:lnTo>
                <a:lnTo>
                  <a:pt x="47305" y="116428"/>
                </a:lnTo>
                <a:lnTo>
                  <a:pt x="47305" y="107909"/>
                </a:lnTo>
                <a:lnTo>
                  <a:pt x="52981" y="102230"/>
                </a:lnTo>
                <a:lnTo>
                  <a:pt x="42574" y="89924"/>
                </a:lnTo>
                <a:lnTo>
                  <a:pt x="36898" y="96550"/>
                </a:lnTo>
                <a:lnTo>
                  <a:pt x="32167" y="104123"/>
                </a:lnTo>
                <a:lnTo>
                  <a:pt x="31221" y="113588"/>
                </a:lnTo>
                <a:lnTo>
                  <a:pt x="33113" y="122108"/>
                </a:lnTo>
                <a:lnTo>
                  <a:pt x="35952" y="127787"/>
                </a:lnTo>
                <a:lnTo>
                  <a:pt x="39736" y="133467"/>
                </a:lnTo>
                <a:lnTo>
                  <a:pt x="45413" y="137253"/>
                </a:lnTo>
                <a:lnTo>
                  <a:pt x="50143" y="140093"/>
                </a:lnTo>
                <a:lnTo>
                  <a:pt x="56766" y="142932"/>
                </a:lnTo>
                <a:lnTo>
                  <a:pt x="62442" y="143879"/>
                </a:lnTo>
                <a:lnTo>
                  <a:pt x="69065" y="143879"/>
                </a:lnTo>
                <a:lnTo>
                  <a:pt x="75688" y="141986"/>
                </a:lnTo>
                <a:lnTo>
                  <a:pt x="83257" y="138199"/>
                </a:lnTo>
                <a:lnTo>
                  <a:pt x="88933" y="133467"/>
                </a:lnTo>
                <a:lnTo>
                  <a:pt x="94610" y="126841"/>
                </a:lnTo>
                <a:lnTo>
                  <a:pt x="98395" y="120215"/>
                </a:lnTo>
                <a:lnTo>
                  <a:pt x="100287" y="113588"/>
                </a:lnTo>
                <a:lnTo>
                  <a:pt x="101233" y="106016"/>
                </a:lnTo>
                <a:lnTo>
                  <a:pt x="100287" y="98443"/>
                </a:lnTo>
                <a:lnTo>
                  <a:pt x="98395" y="90871"/>
                </a:lnTo>
                <a:lnTo>
                  <a:pt x="93664" y="82352"/>
                </a:lnTo>
                <a:lnTo>
                  <a:pt x="87987" y="74779"/>
                </a:lnTo>
                <a:lnTo>
                  <a:pt x="81365" y="69099"/>
                </a:lnTo>
                <a:lnTo>
                  <a:pt x="73796" y="64367"/>
                </a:lnTo>
                <a:lnTo>
                  <a:pt x="65281" y="61527"/>
                </a:lnTo>
                <a:lnTo>
                  <a:pt x="55820" y="60580"/>
                </a:lnTo>
                <a:lnTo>
                  <a:pt x="47305" y="60580"/>
                </a:lnTo>
                <a:lnTo>
                  <a:pt x="37844" y="63420"/>
                </a:lnTo>
                <a:lnTo>
                  <a:pt x="27437" y="69099"/>
                </a:lnTo>
                <a:lnTo>
                  <a:pt x="17976" y="75725"/>
                </a:lnTo>
                <a:lnTo>
                  <a:pt x="10407" y="84245"/>
                </a:lnTo>
                <a:lnTo>
                  <a:pt x="5676" y="93710"/>
                </a:lnTo>
                <a:lnTo>
                  <a:pt x="1892" y="104123"/>
                </a:lnTo>
                <a:lnTo>
                  <a:pt x="0" y="114535"/>
                </a:lnTo>
                <a:lnTo>
                  <a:pt x="946" y="125894"/>
                </a:lnTo>
                <a:lnTo>
                  <a:pt x="3784" y="137253"/>
                </a:lnTo>
                <a:lnTo>
                  <a:pt x="10407" y="149558"/>
                </a:lnTo>
                <a:lnTo>
                  <a:pt x="18922" y="160917"/>
                </a:lnTo>
                <a:lnTo>
                  <a:pt x="29329" y="16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7692" y="5325997"/>
            <a:ext cx="149484" cy="182688"/>
          </a:xfrm>
          <a:custGeom>
            <a:avLst/>
            <a:gdLst/>
            <a:ahLst/>
            <a:cxnLst/>
            <a:rect l="l" t="t" r="r" b="b"/>
            <a:pathLst>
              <a:path w="149484" h="182688">
                <a:moveTo>
                  <a:pt x="143808" y="67206"/>
                </a:moveTo>
                <a:lnTo>
                  <a:pt x="134347" y="48275"/>
                </a:lnTo>
                <a:lnTo>
                  <a:pt x="121101" y="32183"/>
                </a:lnTo>
                <a:lnTo>
                  <a:pt x="105963" y="18931"/>
                </a:lnTo>
                <a:lnTo>
                  <a:pt x="88933" y="8519"/>
                </a:lnTo>
                <a:lnTo>
                  <a:pt x="69065" y="2839"/>
                </a:lnTo>
                <a:lnTo>
                  <a:pt x="49197" y="0"/>
                </a:lnTo>
                <a:lnTo>
                  <a:pt x="29329" y="946"/>
                </a:lnTo>
                <a:lnTo>
                  <a:pt x="8514" y="6626"/>
                </a:lnTo>
                <a:lnTo>
                  <a:pt x="5676" y="7572"/>
                </a:lnTo>
                <a:lnTo>
                  <a:pt x="3784" y="10412"/>
                </a:lnTo>
                <a:lnTo>
                  <a:pt x="2838" y="13252"/>
                </a:lnTo>
                <a:lnTo>
                  <a:pt x="3784" y="17038"/>
                </a:lnTo>
                <a:lnTo>
                  <a:pt x="7568" y="20824"/>
                </a:lnTo>
                <a:lnTo>
                  <a:pt x="14191" y="20824"/>
                </a:lnTo>
                <a:lnTo>
                  <a:pt x="31221" y="16091"/>
                </a:lnTo>
                <a:lnTo>
                  <a:pt x="49197" y="15145"/>
                </a:lnTo>
                <a:lnTo>
                  <a:pt x="66227" y="17984"/>
                </a:lnTo>
                <a:lnTo>
                  <a:pt x="82311" y="22717"/>
                </a:lnTo>
                <a:lnTo>
                  <a:pt x="97448" y="31236"/>
                </a:lnTo>
                <a:lnTo>
                  <a:pt x="110694" y="42595"/>
                </a:lnTo>
                <a:lnTo>
                  <a:pt x="121101" y="56794"/>
                </a:lnTo>
                <a:lnTo>
                  <a:pt x="129616" y="72886"/>
                </a:lnTo>
                <a:lnTo>
                  <a:pt x="133400" y="86138"/>
                </a:lnTo>
                <a:lnTo>
                  <a:pt x="134347" y="100336"/>
                </a:lnTo>
                <a:lnTo>
                  <a:pt x="132454" y="113588"/>
                </a:lnTo>
                <a:lnTo>
                  <a:pt x="127724" y="125894"/>
                </a:lnTo>
                <a:lnTo>
                  <a:pt x="121101" y="138199"/>
                </a:lnTo>
                <a:lnTo>
                  <a:pt x="112586" y="148612"/>
                </a:lnTo>
                <a:lnTo>
                  <a:pt x="101233" y="156184"/>
                </a:lnTo>
                <a:lnTo>
                  <a:pt x="88933" y="162810"/>
                </a:lnTo>
                <a:lnTo>
                  <a:pt x="78526" y="165650"/>
                </a:lnTo>
                <a:lnTo>
                  <a:pt x="67173" y="166597"/>
                </a:lnTo>
                <a:lnTo>
                  <a:pt x="56766" y="165650"/>
                </a:lnTo>
                <a:lnTo>
                  <a:pt x="47305" y="161864"/>
                </a:lnTo>
                <a:lnTo>
                  <a:pt x="37844" y="157131"/>
                </a:lnTo>
                <a:lnTo>
                  <a:pt x="30275" y="149558"/>
                </a:lnTo>
                <a:lnTo>
                  <a:pt x="23652" y="141986"/>
                </a:lnTo>
                <a:lnTo>
                  <a:pt x="18922" y="131573"/>
                </a:lnTo>
                <a:lnTo>
                  <a:pt x="17029" y="123054"/>
                </a:lnTo>
                <a:lnTo>
                  <a:pt x="16083" y="115482"/>
                </a:lnTo>
                <a:lnTo>
                  <a:pt x="17029" y="106962"/>
                </a:lnTo>
                <a:lnTo>
                  <a:pt x="19868" y="99390"/>
                </a:lnTo>
                <a:lnTo>
                  <a:pt x="23652" y="92764"/>
                </a:lnTo>
                <a:lnTo>
                  <a:pt x="29329" y="86138"/>
                </a:lnTo>
                <a:lnTo>
                  <a:pt x="35005" y="81405"/>
                </a:lnTo>
                <a:lnTo>
                  <a:pt x="42574" y="77619"/>
                </a:lnTo>
                <a:lnTo>
                  <a:pt x="49197" y="75725"/>
                </a:lnTo>
                <a:lnTo>
                  <a:pt x="54874" y="75725"/>
                </a:lnTo>
                <a:lnTo>
                  <a:pt x="61496" y="76672"/>
                </a:lnTo>
                <a:lnTo>
                  <a:pt x="67173" y="78565"/>
                </a:lnTo>
                <a:lnTo>
                  <a:pt x="72850" y="81405"/>
                </a:lnTo>
                <a:lnTo>
                  <a:pt x="77580" y="85191"/>
                </a:lnTo>
                <a:lnTo>
                  <a:pt x="81365" y="90871"/>
                </a:lnTo>
                <a:lnTo>
                  <a:pt x="84203" y="96550"/>
                </a:lnTo>
                <a:lnTo>
                  <a:pt x="86095" y="106016"/>
                </a:lnTo>
                <a:lnTo>
                  <a:pt x="83257" y="114535"/>
                </a:lnTo>
                <a:lnTo>
                  <a:pt x="78526" y="122108"/>
                </a:lnTo>
                <a:lnTo>
                  <a:pt x="70011" y="126841"/>
                </a:lnTo>
                <a:lnTo>
                  <a:pt x="63389" y="127787"/>
                </a:lnTo>
                <a:lnTo>
                  <a:pt x="56766" y="126841"/>
                </a:lnTo>
                <a:lnTo>
                  <a:pt x="51089" y="122108"/>
                </a:lnTo>
                <a:lnTo>
                  <a:pt x="47305" y="116428"/>
                </a:lnTo>
                <a:lnTo>
                  <a:pt x="47305" y="107909"/>
                </a:lnTo>
                <a:lnTo>
                  <a:pt x="52981" y="102230"/>
                </a:lnTo>
                <a:lnTo>
                  <a:pt x="42574" y="89924"/>
                </a:lnTo>
                <a:lnTo>
                  <a:pt x="36898" y="96550"/>
                </a:lnTo>
                <a:lnTo>
                  <a:pt x="32167" y="104123"/>
                </a:lnTo>
                <a:lnTo>
                  <a:pt x="31221" y="113588"/>
                </a:lnTo>
                <a:lnTo>
                  <a:pt x="33113" y="122108"/>
                </a:lnTo>
                <a:lnTo>
                  <a:pt x="35952" y="127787"/>
                </a:lnTo>
                <a:lnTo>
                  <a:pt x="39736" y="133467"/>
                </a:lnTo>
                <a:lnTo>
                  <a:pt x="45413" y="137253"/>
                </a:lnTo>
                <a:lnTo>
                  <a:pt x="50143" y="140093"/>
                </a:lnTo>
                <a:lnTo>
                  <a:pt x="56766" y="142932"/>
                </a:lnTo>
                <a:lnTo>
                  <a:pt x="62442" y="143879"/>
                </a:lnTo>
                <a:lnTo>
                  <a:pt x="69065" y="143879"/>
                </a:lnTo>
                <a:lnTo>
                  <a:pt x="75688" y="141986"/>
                </a:lnTo>
                <a:lnTo>
                  <a:pt x="83257" y="138199"/>
                </a:lnTo>
                <a:lnTo>
                  <a:pt x="88933" y="133467"/>
                </a:lnTo>
                <a:lnTo>
                  <a:pt x="94610" y="126841"/>
                </a:lnTo>
                <a:lnTo>
                  <a:pt x="98395" y="120215"/>
                </a:lnTo>
                <a:lnTo>
                  <a:pt x="100287" y="113588"/>
                </a:lnTo>
                <a:lnTo>
                  <a:pt x="101233" y="106016"/>
                </a:lnTo>
                <a:lnTo>
                  <a:pt x="100287" y="98443"/>
                </a:lnTo>
                <a:lnTo>
                  <a:pt x="98395" y="90871"/>
                </a:lnTo>
                <a:lnTo>
                  <a:pt x="93664" y="82352"/>
                </a:lnTo>
                <a:lnTo>
                  <a:pt x="87987" y="74779"/>
                </a:lnTo>
                <a:lnTo>
                  <a:pt x="81365" y="69099"/>
                </a:lnTo>
                <a:lnTo>
                  <a:pt x="73796" y="64367"/>
                </a:lnTo>
                <a:lnTo>
                  <a:pt x="65281" y="61527"/>
                </a:lnTo>
                <a:lnTo>
                  <a:pt x="55820" y="60580"/>
                </a:lnTo>
                <a:lnTo>
                  <a:pt x="47305" y="60580"/>
                </a:lnTo>
                <a:lnTo>
                  <a:pt x="37844" y="63420"/>
                </a:lnTo>
                <a:lnTo>
                  <a:pt x="27437" y="69099"/>
                </a:lnTo>
                <a:lnTo>
                  <a:pt x="17976" y="75725"/>
                </a:lnTo>
                <a:lnTo>
                  <a:pt x="10407" y="84245"/>
                </a:lnTo>
                <a:lnTo>
                  <a:pt x="5676" y="93710"/>
                </a:lnTo>
                <a:lnTo>
                  <a:pt x="1892" y="104123"/>
                </a:lnTo>
                <a:lnTo>
                  <a:pt x="0" y="114535"/>
                </a:lnTo>
                <a:lnTo>
                  <a:pt x="946" y="125894"/>
                </a:lnTo>
                <a:lnTo>
                  <a:pt x="3784" y="137253"/>
                </a:lnTo>
                <a:lnTo>
                  <a:pt x="10407" y="149558"/>
                </a:lnTo>
                <a:lnTo>
                  <a:pt x="18922" y="160917"/>
                </a:lnTo>
                <a:lnTo>
                  <a:pt x="29329" y="169436"/>
                </a:lnTo>
                <a:lnTo>
                  <a:pt x="40682" y="176062"/>
                </a:lnTo>
                <a:lnTo>
                  <a:pt x="53928" y="180795"/>
                </a:lnTo>
                <a:lnTo>
                  <a:pt x="67173" y="182688"/>
                </a:lnTo>
                <a:lnTo>
                  <a:pt x="81365" y="181742"/>
                </a:lnTo>
                <a:lnTo>
                  <a:pt x="94610" y="177956"/>
                </a:lnTo>
                <a:lnTo>
                  <a:pt x="109748" y="170383"/>
                </a:lnTo>
                <a:lnTo>
                  <a:pt x="122993" y="159971"/>
                </a:lnTo>
                <a:lnTo>
                  <a:pt x="133400" y="146719"/>
                </a:lnTo>
                <a:lnTo>
                  <a:pt x="141915" y="132520"/>
                </a:lnTo>
                <a:lnTo>
                  <a:pt x="147592" y="116428"/>
                </a:lnTo>
                <a:lnTo>
                  <a:pt x="149484" y="100336"/>
                </a:lnTo>
                <a:lnTo>
                  <a:pt x="148538" y="83298"/>
                </a:lnTo>
                <a:lnTo>
                  <a:pt x="143808" y="67206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6387" y="4985230"/>
            <a:ext cx="74742" cy="159024"/>
          </a:xfrm>
          <a:custGeom>
            <a:avLst/>
            <a:gdLst/>
            <a:ahLst/>
            <a:cxnLst/>
            <a:rect l="l" t="t" r="r" b="b"/>
            <a:pathLst>
              <a:path w="74742" h="159024">
                <a:moveTo>
                  <a:pt x="21760" y="0"/>
                </a:moveTo>
                <a:lnTo>
                  <a:pt x="0" y="157131"/>
                </a:lnTo>
                <a:lnTo>
                  <a:pt x="2838" y="158078"/>
                </a:lnTo>
                <a:lnTo>
                  <a:pt x="11353" y="159024"/>
                </a:lnTo>
                <a:lnTo>
                  <a:pt x="21760" y="159024"/>
                </a:lnTo>
                <a:lnTo>
                  <a:pt x="35006" y="156184"/>
                </a:lnTo>
                <a:lnTo>
                  <a:pt x="48251" y="149558"/>
                </a:lnTo>
                <a:lnTo>
                  <a:pt x="60550" y="136306"/>
                </a:lnTo>
                <a:lnTo>
                  <a:pt x="70012" y="116428"/>
                </a:lnTo>
                <a:lnTo>
                  <a:pt x="74742" y="87084"/>
                </a:lnTo>
                <a:lnTo>
                  <a:pt x="73796" y="56794"/>
                </a:lnTo>
                <a:lnTo>
                  <a:pt x="69066" y="35023"/>
                </a:lnTo>
                <a:lnTo>
                  <a:pt x="60550" y="19878"/>
                </a:lnTo>
                <a:lnTo>
                  <a:pt x="50143" y="9465"/>
                </a:lnTo>
                <a:lnTo>
                  <a:pt x="39736" y="3786"/>
                </a:lnTo>
                <a:lnTo>
                  <a:pt x="31221" y="946"/>
                </a:lnTo>
                <a:lnTo>
                  <a:pt x="24598" y="0"/>
                </a:lnTo>
                <a:lnTo>
                  <a:pt x="21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6387" y="4985230"/>
            <a:ext cx="74742" cy="159024"/>
          </a:xfrm>
          <a:custGeom>
            <a:avLst/>
            <a:gdLst/>
            <a:ahLst/>
            <a:cxnLst/>
            <a:rect l="l" t="t" r="r" b="b"/>
            <a:pathLst>
              <a:path w="74742" h="159024">
                <a:moveTo>
                  <a:pt x="21760" y="0"/>
                </a:moveTo>
                <a:lnTo>
                  <a:pt x="0" y="157131"/>
                </a:lnTo>
                <a:lnTo>
                  <a:pt x="2838" y="158078"/>
                </a:lnTo>
                <a:lnTo>
                  <a:pt x="11353" y="159024"/>
                </a:lnTo>
                <a:lnTo>
                  <a:pt x="21760" y="159024"/>
                </a:lnTo>
                <a:lnTo>
                  <a:pt x="35006" y="156184"/>
                </a:lnTo>
                <a:lnTo>
                  <a:pt x="48251" y="149558"/>
                </a:lnTo>
                <a:lnTo>
                  <a:pt x="60550" y="136306"/>
                </a:lnTo>
                <a:lnTo>
                  <a:pt x="70012" y="116428"/>
                </a:lnTo>
                <a:lnTo>
                  <a:pt x="74742" y="87084"/>
                </a:lnTo>
                <a:lnTo>
                  <a:pt x="73796" y="56794"/>
                </a:lnTo>
                <a:lnTo>
                  <a:pt x="69066" y="35023"/>
                </a:lnTo>
                <a:lnTo>
                  <a:pt x="60550" y="19878"/>
                </a:lnTo>
                <a:lnTo>
                  <a:pt x="50143" y="9465"/>
                </a:lnTo>
                <a:lnTo>
                  <a:pt x="39736" y="3786"/>
                </a:lnTo>
                <a:lnTo>
                  <a:pt x="31221" y="946"/>
                </a:lnTo>
                <a:lnTo>
                  <a:pt x="24598" y="0"/>
                </a:lnTo>
                <a:lnTo>
                  <a:pt x="21760" y="0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1537" y="5014574"/>
            <a:ext cx="76634" cy="160917"/>
          </a:xfrm>
          <a:custGeom>
            <a:avLst/>
            <a:gdLst/>
            <a:ahLst/>
            <a:cxnLst/>
            <a:rect l="l" t="t" r="r" b="b"/>
            <a:pathLst>
              <a:path w="76634" h="160917">
                <a:moveTo>
                  <a:pt x="47305" y="125894"/>
                </a:moveTo>
                <a:lnTo>
                  <a:pt x="43520" y="131573"/>
                </a:lnTo>
                <a:lnTo>
                  <a:pt x="35952" y="133467"/>
                </a:lnTo>
                <a:lnTo>
                  <a:pt x="27437" y="131573"/>
                </a:lnTo>
                <a:lnTo>
                  <a:pt x="23652" y="125894"/>
                </a:lnTo>
                <a:lnTo>
                  <a:pt x="22706" y="119268"/>
                </a:lnTo>
                <a:lnTo>
                  <a:pt x="22706" y="113588"/>
                </a:lnTo>
                <a:lnTo>
                  <a:pt x="24598" y="94657"/>
                </a:lnTo>
                <a:lnTo>
                  <a:pt x="26491" y="58687"/>
                </a:lnTo>
                <a:lnTo>
                  <a:pt x="29329" y="23664"/>
                </a:lnTo>
                <a:lnTo>
                  <a:pt x="30275" y="7572"/>
                </a:lnTo>
                <a:lnTo>
                  <a:pt x="27437" y="4732"/>
                </a:lnTo>
                <a:lnTo>
                  <a:pt x="21760" y="0"/>
                </a:lnTo>
                <a:lnTo>
                  <a:pt x="14191" y="0"/>
                </a:lnTo>
                <a:lnTo>
                  <a:pt x="7568" y="7572"/>
                </a:lnTo>
                <a:lnTo>
                  <a:pt x="0" y="127787"/>
                </a:lnTo>
                <a:lnTo>
                  <a:pt x="0" y="132520"/>
                </a:lnTo>
                <a:lnTo>
                  <a:pt x="946" y="138199"/>
                </a:lnTo>
                <a:lnTo>
                  <a:pt x="2838" y="143879"/>
                </a:lnTo>
                <a:lnTo>
                  <a:pt x="6622" y="149558"/>
                </a:lnTo>
                <a:lnTo>
                  <a:pt x="13245" y="155238"/>
                </a:lnTo>
                <a:lnTo>
                  <a:pt x="21760" y="159024"/>
                </a:lnTo>
                <a:lnTo>
                  <a:pt x="33113" y="160917"/>
                </a:lnTo>
                <a:lnTo>
                  <a:pt x="44466" y="159971"/>
                </a:lnTo>
                <a:lnTo>
                  <a:pt x="53927" y="157131"/>
                </a:lnTo>
                <a:lnTo>
                  <a:pt x="60550" y="152398"/>
                </a:lnTo>
                <a:lnTo>
                  <a:pt x="65281" y="146719"/>
                </a:lnTo>
                <a:lnTo>
                  <a:pt x="69065" y="141039"/>
                </a:lnTo>
                <a:lnTo>
                  <a:pt x="71903" y="132520"/>
                </a:lnTo>
                <a:lnTo>
                  <a:pt x="71903" y="131573"/>
                </a:lnTo>
                <a:lnTo>
                  <a:pt x="76634" y="7572"/>
                </a:lnTo>
                <a:lnTo>
                  <a:pt x="75688" y="6626"/>
                </a:lnTo>
                <a:lnTo>
                  <a:pt x="73796" y="4732"/>
                </a:lnTo>
                <a:lnTo>
                  <a:pt x="70957" y="3786"/>
                </a:lnTo>
                <a:lnTo>
                  <a:pt x="65281" y="2839"/>
                </a:lnTo>
                <a:lnTo>
                  <a:pt x="59604" y="4732"/>
                </a:lnTo>
                <a:lnTo>
                  <a:pt x="55820" y="8519"/>
                </a:lnTo>
                <a:lnTo>
                  <a:pt x="53927" y="12305"/>
                </a:lnTo>
                <a:lnTo>
                  <a:pt x="52981" y="14198"/>
                </a:lnTo>
                <a:lnTo>
                  <a:pt x="48251" y="119268"/>
                </a:lnTo>
                <a:lnTo>
                  <a:pt x="48251" y="121161"/>
                </a:lnTo>
                <a:lnTo>
                  <a:pt x="47305" y="125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1537" y="5014574"/>
            <a:ext cx="76634" cy="160917"/>
          </a:xfrm>
          <a:custGeom>
            <a:avLst/>
            <a:gdLst/>
            <a:ahLst/>
            <a:cxnLst/>
            <a:rect l="l" t="t" r="r" b="b"/>
            <a:pathLst>
              <a:path w="76634" h="160917">
                <a:moveTo>
                  <a:pt x="7568" y="7572"/>
                </a:moveTo>
                <a:lnTo>
                  <a:pt x="0" y="127787"/>
                </a:lnTo>
                <a:lnTo>
                  <a:pt x="0" y="128734"/>
                </a:lnTo>
                <a:lnTo>
                  <a:pt x="0" y="132520"/>
                </a:lnTo>
                <a:lnTo>
                  <a:pt x="946" y="138199"/>
                </a:lnTo>
                <a:lnTo>
                  <a:pt x="2838" y="143879"/>
                </a:lnTo>
                <a:lnTo>
                  <a:pt x="6622" y="149558"/>
                </a:lnTo>
                <a:lnTo>
                  <a:pt x="13245" y="155238"/>
                </a:lnTo>
                <a:lnTo>
                  <a:pt x="21760" y="159024"/>
                </a:lnTo>
                <a:lnTo>
                  <a:pt x="33113" y="160917"/>
                </a:lnTo>
                <a:lnTo>
                  <a:pt x="44466" y="159971"/>
                </a:lnTo>
                <a:lnTo>
                  <a:pt x="53927" y="157131"/>
                </a:lnTo>
                <a:lnTo>
                  <a:pt x="60550" y="152398"/>
                </a:lnTo>
                <a:lnTo>
                  <a:pt x="65281" y="146719"/>
                </a:lnTo>
                <a:lnTo>
                  <a:pt x="69065" y="141039"/>
                </a:lnTo>
                <a:lnTo>
                  <a:pt x="70957" y="136306"/>
                </a:lnTo>
                <a:lnTo>
                  <a:pt x="71903" y="132520"/>
                </a:lnTo>
                <a:lnTo>
                  <a:pt x="71903" y="131573"/>
                </a:lnTo>
                <a:lnTo>
                  <a:pt x="76634" y="7572"/>
                </a:lnTo>
                <a:lnTo>
                  <a:pt x="75688" y="6626"/>
                </a:lnTo>
                <a:lnTo>
                  <a:pt x="73796" y="4732"/>
                </a:lnTo>
                <a:lnTo>
                  <a:pt x="70957" y="3786"/>
                </a:lnTo>
                <a:lnTo>
                  <a:pt x="65281" y="2839"/>
                </a:lnTo>
                <a:lnTo>
                  <a:pt x="59604" y="4732"/>
                </a:lnTo>
                <a:lnTo>
                  <a:pt x="55820" y="8519"/>
                </a:lnTo>
                <a:lnTo>
                  <a:pt x="53927" y="12305"/>
                </a:lnTo>
                <a:lnTo>
                  <a:pt x="52981" y="14198"/>
                </a:lnTo>
                <a:lnTo>
                  <a:pt x="48251" y="119268"/>
                </a:lnTo>
                <a:lnTo>
                  <a:pt x="48251" y="121161"/>
                </a:lnTo>
                <a:lnTo>
                  <a:pt x="47305" y="125894"/>
                </a:lnTo>
                <a:lnTo>
                  <a:pt x="43520" y="131573"/>
                </a:lnTo>
                <a:lnTo>
                  <a:pt x="35952" y="133467"/>
                </a:lnTo>
                <a:lnTo>
                  <a:pt x="27437" y="131573"/>
                </a:lnTo>
                <a:lnTo>
                  <a:pt x="23652" y="125894"/>
                </a:lnTo>
                <a:lnTo>
                  <a:pt x="22706" y="119268"/>
                </a:lnTo>
                <a:lnTo>
                  <a:pt x="22706" y="113588"/>
                </a:lnTo>
                <a:lnTo>
                  <a:pt x="24598" y="94657"/>
                </a:lnTo>
                <a:lnTo>
                  <a:pt x="26491" y="58687"/>
                </a:lnTo>
                <a:lnTo>
                  <a:pt x="29329" y="23664"/>
                </a:lnTo>
                <a:lnTo>
                  <a:pt x="30275" y="7572"/>
                </a:lnTo>
                <a:lnTo>
                  <a:pt x="27437" y="4732"/>
                </a:lnTo>
                <a:lnTo>
                  <a:pt x="21760" y="0"/>
                </a:lnTo>
                <a:lnTo>
                  <a:pt x="14191" y="0"/>
                </a:lnTo>
                <a:lnTo>
                  <a:pt x="7568" y="757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1417" y="5024986"/>
            <a:ext cx="81365" cy="161864"/>
          </a:xfrm>
          <a:custGeom>
            <a:avLst/>
            <a:gdLst/>
            <a:ahLst/>
            <a:cxnLst/>
            <a:rect l="l" t="t" r="r" b="b"/>
            <a:pathLst>
              <a:path w="81365" h="161864">
                <a:moveTo>
                  <a:pt x="4730" y="8519"/>
                </a:moveTo>
                <a:lnTo>
                  <a:pt x="0" y="151451"/>
                </a:lnTo>
                <a:lnTo>
                  <a:pt x="946" y="153345"/>
                </a:lnTo>
                <a:lnTo>
                  <a:pt x="3784" y="156184"/>
                </a:lnTo>
                <a:lnTo>
                  <a:pt x="8514" y="159971"/>
                </a:lnTo>
                <a:lnTo>
                  <a:pt x="15137" y="161864"/>
                </a:lnTo>
                <a:lnTo>
                  <a:pt x="21760" y="159971"/>
                </a:lnTo>
                <a:lnTo>
                  <a:pt x="26490" y="156184"/>
                </a:lnTo>
                <a:lnTo>
                  <a:pt x="28383" y="153345"/>
                </a:lnTo>
                <a:lnTo>
                  <a:pt x="29329" y="151451"/>
                </a:lnTo>
                <a:lnTo>
                  <a:pt x="29329" y="92764"/>
                </a:lnTo>
                <a:lnTo>
                  <a:pt x="80419" y="155238"/>
                </a:lnTo>
                <a:lnTo>
                  <a:pt x="80419" y="135360"/>
                </a:lnTo>
                <a:lnTo>
                  <a:pt x="81365" y="89924"/>
                </a:lnTo>
                <a:lnTo>
                  <a:pt x="81365" y="13252"/>
                </a:lnTo>
                <a:lnTo>
                  <a:pt x="80419" y="4732"/>
                </a:lnTo>
                <a:lnTo>
                  <a:pt x="77580" y="946"/>
                </a:lnTo>
                <a:lnTo>
                  <a:pt x="73796" y="0"/>
                </a:lnTo>
                <a:lnTo>
                  <a:pt x="68119" y="0"/>
                </a:lnTo>
                <a:lnTo>
                  <a:pt x="63389" y="1893"/>
                </a:lnTo>
                <a:lnTo>
                  <a:pt x="60550" y="4732"/>
                </a:lnTo>
                <a:lnTo>
                  <a:pt x="58658" y="7572"/>
                </a:lnTo>
                <a:lnTo>
                  <a:pt x="57712" y="9465"/>
                </a:lnTo>
                <a:lnTo>
                  <a:pt x="59604" y="92764"/>
                </a:lnTo>
                <a:lnTo>
                  <a:pt x="4730" y="8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1417" y="5024986"/>
            <a:ext cx="81365" cy="161864"/>
          </a:xfrm>
          <a:custGeom>
            <a:avLst/>
            <a:gdLst/>
            <a:ahLst/>
            <a:cxnLst/>
            <a:rect l="l" t="t" r="r" b="b"/>
            <a:pathLst>
              <a:path w="81365" h="161864">
                <a:moveTo>
                  <a:pt x="0" y="151451"/>
                </a:moveTo>
                <a:lnTo>
                  <a:pt x="4730" y="8519"/>
                </a:lnTo>
                <a:lnTo>
                  <a:pt x="59604" y="92764"/>
                </a:lnTo>
                <a:lnTo>
                  <a:pt x="57712" y="9465"/>
                </a:lnTo>
                <a:lnTo>
                  <a:pt x="58658" y="7572"/>
                </a:lnTo>
                <a:lnTo>
                  <a:pt x="60550" y="4732"/>
                </a:lnTo>
                <a:lnTo>
                  <a:pt x="63389" y="1893"/>
                </a:lnTo>
                <a:lnTo>
                  <a:pt x="68119" y="0"/>
                </a:lnTo>
                <a:lnTo>
                  <a:pt x="73796" y="0"/>
                </a:lnTo>
                <a:lnTo>
                  <a:pt x="77580" y="946"/>
                </a:lnTo>
                <a:lnTo>
                  <a:pt x="80419" y="4732"/>
                </a:lnTo>
                <a:lnTo>
                  <a:pt x="81365" y="13252"/>
                </a:lnTo>
                <a:lnTo>
                  <a:pt x="81365" y="41649"/>
                </a:lnTo>
                <a:lnTo>
                  <a:pt x="81365" y="89924"/>
                </a:lnTo>
                <a:lnTo>
                  <a:pt x="80419" y="135360"/>
                </a:lnTo>
                <a:lnTo>
                  <a:pt x="80419" y="155238"/>
                </a:lnTo>
                <a:lnTo>
                  <a:pt x="29329" y="92764"/>
                </a:lnTo>
                <a:lnTo>
                  <a:pt x="29329" y="151451"/>
                </a:lnTo>
                <a:lnTo>
                  <a:pt x="28383" y="153345"/>
                </a:lnTo>
                <a:lnTo>
                  <a:pt x="26490" y="156184"/>
                </a:lnTo>
                <a:lnTo>
                  <a:pt x="21760" y="159971"/>
                </a:lnTo>
                <a:lnTo>
                  <a:pt x="15137" y="161864"/>
                </a:lnTo>
                <a:lnTo>
                  <a:pt x="8514" y="159971"/>
                </a:lnTo>
                <a:lnTo>
                  <a:pt x="3784" y="156184"/>
                </a:lnTo>
                <a:lnTo>
                  <a:pt x="946" y="153345"/>
                </a:lnTo>
                <a:lnTo>
                  <a:pt x="0" y="151451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6028" y="5016467"/>
            <a:ext cx="89880" cy="132520"/>
          </a:xfrm>
          <a:custGeom>
            <a:avLst/>
            <a:gdLst/>
            <a:ahLst/>
            <a:cxnLst/>
            <a:rect l="l" t="t" r="r" b="b"/>
            <a:pathLst>
              <a:path w="89880" h="132520">
                <a:moveTo>
                  <a:pt x="36898" y="94657"/>
                </a:moveTo>
                <a:lnTo>
                  <a:pt x="33113" y="88978"/>
                </a:lnTo>
                <a:lnTo>
                  <a:pt x="30275" y="83298"/>
                </a:lnTo>
                <a:lnTo>
                  <a:pt x="27437" y="77619"/>
                </a:lnTo>
                <a:lnTo>
                  <a:pt x="25544" y="71939"/>
                </a:lnTo>
                <a:lnTo>
                  <a:pt x="24598" y="60580"/>
                </a:lnTo>
                <a:lnTo>
                  <a:pt x="24598" y="48275"/>
                </a:lnTo>
                <a:lnTo>
                  <a:pt x="27437" y="38809"/>
                </a:lnTo>
                <a:lnTo>
                  <a:pt x="33113" y="33130"/>
                </a:lnTo>
                <a:lnTo>
                  <a:pt x="40682" y="33130"/>
                </a:lnTo>
                <a:lnTo>
                  <a:pt x="46359" y="36916"/>
                </a:lnTo>
                <a:lnTo>
                  <a:pt x="52035" y="42595"/>
                </a:lnTo>
                <a:lnTo>
                  <a:pt x="55820" y="46382"/>
                </a:lnTo>
                <a:lnTo>
                  <a:pt x="61496" y="45435"/>
                </a:lnTo>
                <a:lnTo>
                  <a:pt x="67173" y="40702"/>
                </a:lnTo>
                <a:lnTo>
                  <a:pt x="69065" y="31236"/>
                </a:lnTo>
                <a:lnTo>
                  <a:pt x="63389" y="17984"/>
                </a:lnTo>
                <a:lnTo>
                  <a:pt x="62442" y="17038"/>
                </a:lnTo>
                <a:lnTo>
                  <a:pt x="60550" y="14198"/>
                </a:lnTo>
                <a:lnTo>
                  <a:pt x="56766" y="10412"/>
                </a:lnTo>
                <a:lnTo>
                  <a:pt x="52981" y="6626"/>
                </a:lnTo>
                <a:lnTo>
                  <a:pt x="47305" y="2839"/>
                </a:lnTo>
                <a:lnTo>
                  <a:pt x="40682" y="946"/>
                </a:lnTo>
                <a:lnTo>
                  <a:pt x="34059" y="0"/>
                </a:lnTo>
                <a:lnTo>
                  <a:pt x="26490" y="1893"/>
                </a:lnTo>
                <a:lnTo>
                  <a:pt x="18922" y="6626"/>
                </a:lnTo>
                <a:lnTo>
                  <a:pt x="13245" y="12305"/>
                </a:lnTo>
                <a:lnTo>
                  <a:pt x="7568" y="20824"/>
                </a:lnTo>
                <a:lnTo>
                  <a:pt x="3784" y="30290"/>
                </a:lnTo>
                <a:lnTo>
                  <a:pt x="946" y="41649"/>
                </a:lnTo>
                <a:lnTo>
                  <a:pt x="0" y="53008"/>
                </a:lnTo>
                <a:lnTo>
                  <a:pt x="946" y="66260"/>
                </a:lnTo>
                <a:lnTo>
                  <a:pt x="3784" y="80458"/>
                </a:lnTo>
                <a:lnTo>
                  <a:pt x="8514" y="93710"/>
                </a:lnTo>
                <a:lnTo>
                  <a:pt x="14191" y="105069"/>
                </a:lnTo>
                <a:lnTo>
                  <a:pt x="19868" y="114535"/>
                </a:lnTo>
                <a:lnTo>
                  <a:pt x="26490" y="121161"/>
                </a:lnTo>
                <a:lnTo>
                  <a:pt x="34059" y="126841"/>
                </a:lnTo>
                <a:lnTo>
                  <a:pt x="40682" y="130627"/>
                </a:lnTo>
                <a:lnTo>
                  <a:pt x="48251" y="132520"/>
                </a:lnTo>
                <a:lnTo>
                  <a:pt x="55820" y="132520"/>
                </a:lnTo>
                <a:lnTo>
                  <a:pt x="63389" y="131573"/>
                </a:lnTo>
                <a:lnTo>
                  <a:pt x="70011" y="128734"/>
                </a:lnTo>
                <a:lnTo>
                  <a:pt x="76634" y="124001"/>
                </a:lnTo>
                <a:lnTo>
                  <a:pt x="82311" y="119268"/>
                </a:lnTo>
                <a:lnTo>
                  <a:pt x="86095" y="111695"/>
                </a:lnTo>
                <a:lnTo>
                  <a:pt x="88933" y="103176"/>
                </a:lnTo>
                <a:lnTo>
                  <a:pt x="89880" y="92764"/>
                </a:lnTo>
                <a:lnTo>
                  <a:pt x="88933" y="80458"/>
                </a:lnTo>
                <a:lnTo>
                  <a:pt x="81365" y="74779"/>
                </a:lnTo>
                <a:lnTo>
                  <a:pt x="74742" y="74779"/>
                </a:lnTo>
                <a:lnTo>
                  <a:pt x="69065" y="80458"/>
                </a:lnTo>
                <a:lnTo>
                  <a:pt x="66227" y="90871"/>
                </a:lnTo>
                <a:lnTo>
                  <a:pt x="65281" y="99390"/>
                </a:lnTo>
                <a:lnTo>
                  <a:pt x="61496" y="105069"/>
                </a:lnTo>
                <a:lnTo>
                  <a:pt x="54874" y="106962"/>
                </a:lnTo>
                <a:lnTo>
                  <a:pt x="50143" y="106016"/>
                </a:lnTo>
                <a:lnTo>
                  <a:pt x="45413" y="103176"/>
                </a:lnTo>
                <a:lnTo>
                  <a:pt x="40682" y="99390"/>
                </a:lnTo>
                <a:lnTo>
                  <a:pt x="36898" y="94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6028" y="5016467"/>
            <a:ext cx="89880" cy="132520"/>
          </a:xfrm>
          <a:custGeom>
            <a:avLst/>
            <a:gdLst/>
            <a:ahLst/>
            <a:cxnLst/>
            <a:rect l="l" t="t" r="r" b="b"/>
            <a:pathLst>
              <a:path w="89880" h="132520">
                <a:moveTo>
                  <a:pt x="63389" y="17984"/>
                </a:moveTo>
                <a:lnTo>
                  <a:pt x="62442" y="17038"/>
                </a:lnTo>
                <a:lnTo>
                  <a:pt x="60550" y="14198"/>
                </a:lnTo>
                <a:lnTo>
                  <a:pt x="56766" y="10412"/>
                </a:lnTo>
                <a:lnTo>
                  <a:pt x="52981" y="6626"/>
                </a:lnTo>
                <a:lnTo>
                  <a:pt x="47305" y="2839"/>
                </a:lnTo>
                <a:lnTo>
                  <a:pt x="40682" y="946"/>
                </a:lnTo>
                <a:lnTo>
                  <a:pt x="34059" y="0"/>
                </a:lnTo>
                <a:lnTo>
                  <a:pt x="26490" y="1893"/>
                </a:lnTo>
                <a:lnTo>
                  <a:pt x="18922" y="6626"/>
                </a:lnTo>
                <a:lnTo>
                  <a:pt x="13245" y="12305"/>
                </a:lnTo>
                <a:lnTo>
                  <a:pt x="7568" y="20824"/>
                </a:lnTo>
                <a:lnTo>
                  <a:pt x="3784" y="30290"/>
                </a:lnTo>
                <a:lnTo>
                  <a:pt x="946" y="41649"/>
                </a:lnTo>
                <a:lnTo>
                  <a:pt x="0" y="53008"/>
                </a:lnTo>
                <a:lnTo>
                  <a:pt x="946" y="66260"/>
                </a:lnTo>
                <a:lnTo>
                  <a:pt x="3784" y="80458"/>
                </a:lnTo>
                <a:lnTo>
                  <a:pt x="8514" y="93710"/>
                </a:lnTo>
                <a:lnTo>
                  <a:pt x="14191" y="105069"/>
                </a:lnTo>
                <a:lnTo>
                  <a:pt x="19868" y="114535"/>
                </a:lnTo>
                <a:lnTo>
                  <a:pt x="26490" y="121161"/>
                </a:lnTo>
                <a:lnTo>
                  <a:pt x="34059" y="126841"/>
                </a:lnTo>
                <a:lnTo>
                  <a:pt x="40682" y="130627"/>
                </a:lnTo>
                <a:lnTo>
                  <a:pt x="48251" y="132520"/>
                </a:lnTo>
                <a:lnTo>
                  <a:pt x="55820" y="132520"/>
                </a:lnTo>
                <a:lnTo>
                  <a:pt x="63389" y="131573"/>
                </a:lnTo>
                <a:lnTo>
                  <a:pt x="70011" y="128734"/>
                </a:lnTo>
                <a:lnTo>
                  <a:pt x="76634" y="124001"/>
                </a:lnTo>
                <a:lnTo>
                  <a:pt x="82311" y="119268"/>
                </a:lnTo>
                <a:lnTo>
                  <a:pt x="86095" y="111695"/>
                </a:lnTo>
                <a:lnTo>
                  <a:pt x="88933" y="103176"/>
                </a:lnTo>
                <a:lnTo>
                  <a:pt x="89880" y="92764"/>
                </a:lnTo>
                <a:lnTo>
                  <a:pt x="88933" y="80458"/>
                </a:lnTo>
                <a:lnTo>
                  <a:pt x="81365" y="74779"/>
                </a:lnTo>
                <a:lnTo>
                  <a:pt x="74742" y="74779"/>
                </a:lnTo>
                <a:lnTo>
                  <a:pt x="69065" y="80458"/>
                </a:lnTo>
                <a:lnTo>
                  <a:pt x="66227" y="90871"/>
                </a:lnTo>
                <a:lnTo>
                  <a:pt x="65281" y="99390"/>
                </a:lnTo>
                <a:lnTo>
                  <a:pt x="61496" y="105069"/>
                </a:lnTo>
                <a:lnTo>
                  <a:pt x="54874" y="106962"/>
                </a:lnTo>
                <a:lnTo>
                  <a:pt x="50143" y="106016"/>
                </a:lnTo>
                <a:lnTo>
                  <a:pt x="45413" y="103176"/>
                </a:lnTo>
                <a:lnTo>
                  <a:pt x="40682" y="99390"/>
                </a:lnTo>
                <a:lnTo>
                  <a:pt x="36898" y="94657"/>
                </a:lnTo>
                <a:lnTo>
                  <a:pt x="33113" y="88978"/>
                </a:lnTo>
                <a:lnTo>
                  <a:pt x="30275" y="83298"/>
                </a:lnTo>
                <a:lnTo>
                  <a:pt x="27437" y="77619"/>
                </a:lnTo>
                <a:lnTo>
                  <a:pt x="25544" y="71939"/>
                </a:lnTo>
                <a:lnTo>
                  <a:pt x="24598" y="60580"/>
                </a:lnTo>
                <a:lnTo>
                  <a:pt x="24598" y="48275"/>
                </a:lnTo>
                <a:lnTo>
                  <a:pt x="27437" y="38809"/>
                </a:lnTo>
                <a:lnTo>
                  <a:pt x="33113" y="33130"/>
                </a:lnTo>
                <a:lnTo>
                  <a:pt x="40682" y="33130"/>
                </a:lnTo>
                <a:lnTo>
                  <a:pt x="46359" y="36916"/>
                </a:lnTo>
                <a:lnTo>
                  <a:pt x="52035" y="42595"/>
                </a:lnTo>
                <a:lnTo>
                  <a:pt x="55820" y="46382"/>
                </a:lnTo>
                <a:lnTo>
                  <a:pt x="61496" y="45435"/>
                </a:lnTo>
                <a:lnTo>
                  <a:pt x="67173" y="40702"/>
                </a:lnTo>
                <a:lnTo>
                  <a:pt x="69065" y="31236"/>
                </a:lnTo>
                <a:lnTo>
                  <a:pt x="63389" y="17984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8878" y="4960619"/>
            <a:ext cx="91772" cy="146719"/>
          </a:xfrm>
          <a:custGeom>
            <a:avLst/>
            <a:gdLst/>
            <a:ahLst/>
            <a:cxnLst/>
            <a:rect l="l" t="t" r="r" b="b"/>
            <a:pathLst>
              <a:path w="91772" h="146719">
                <a:moveTo>
                  <a:pt x="13245" y="82352"/>
                </a:moveTo>
                <a:lnTo>
                  <a:pt x="18922" y="96550"/>
                </a:lnTo>
                <a:lnTo>
                  <a:pt x="24598" y="110749"/>
                </a:lnTo>
                <a:lnTo>
                  <a:pt x="30275" y="124947"/>
                </a:lnTo>
                <a:lnTo>
                  <a:pt x="35005" y="136306"/>
                </a:lnTo>
                <a:lnTo>
                  <a:pt x="37844" y="143879"/>
                </a:lnTo>
                <a:lnTo>
                  <a:pt x="38790" y="146719"/>
                </a:lnTo>
                <a:lnTo>
                  <a:pt x="44466" y="146719"/>
                </a:lnTo>
                <a:lnTo>
                  <a:pt x="51089" y="145772"/>
                </a:lnTo>
                <a:lnTo>
                  <a:pt x="58658" y="141986"/>
                </a:lnTo>
                <a:lnTo>
                  <a:pt x="63389" y="138199"/>
                </a:lnTo>
                <a:lnTo>
                  <a:pt x="69065" y="134413"/>
                </a:lnTo>
                <a:lnTo>
                  <a:pt x="74742" y="130627"/>
                </a:lnTo>
                <a:lnTo>
                  <a:pt x="79472" y="125894"/>
                </a:lnTo>
                <a:lnTo>
                  <a:pt x="84203" y="122108"/>
                </a:lnTo>
                <a:lnTo>
                  <a:pt x="87987" y="118321"/>
                </a:lnTo>
                <a:lnTo>
                  <a:pt x="90826" y="116428"/>
                </a:lnTo>
                <a:lnTo>
                  <a:pt x="91772" y="115482"/>
                </a:lnTo>
                <a:lnTo>
                  <a:pt x="91772" y="111695"/>
                </a:lnTo>
                <a:lnTo>
                  <a:pt x="89880" y="103176"/>
                </a:lnTo>
                <a:lnTo>
                  <a:pt x="86095" y="97497"/>
                </a:lnTo>
                <a:lnTo>
                  <a:pt x="78526" y="97497"/>
                </a:lnTo>
                <a:lnTo>
                  <a:pt x="70011" y="103176"/>
                </a:lnTo>
                <a:lnTo>
                  <a:pt x="63389" y="107909"/>
                </a:lnTo>
                <a:lnTo>
                  <a:pt x="58658" y="111695"/>
                </a:lnTo>
                <a:lnTo>
                  <a:pt x="57712" y="112642"/>
                </a:lnTo>
                <a:lnTo>
                  <a:pt x="42574" y="88978"/>
                </a:lnTo>
                <a:lnTo>
                  <a:pt x="71904" y="71939"/>
                </a:lnTo>
                <a:lnTo>
                  <a:pt x="61496" y="53954"/>
                </a:lnTo>
                <a:lnTo>
                  <a:pt x="34059" y="69099"/>
                </a:lnTo>
                <a:lnTo>
                  <a:pt x="23652" y="46382"/>
                </a:lnTo>
                <a:lnTo>
                  <a:pt x="55820" y="24610"/>
                </a:lnTo>
                <a:lnTo>
                  <a:pt x="45413" y="0"/>
                </a:lnTo>
                <a:lnTo>
                  <a:pt x="35952" y="6626"/>
                </a:lnTo>
                <a:lnTo>
                  <a:pt x="946" y="35023"/>
                </a:lnTo>
                <a:lnTo>
                  <a:pt x="946" y="36916"/>
                </a:lnTo>
                <a:lnTo>
                  <a:pt x="0" y="41649"/>
                </a:lnTo>
                <a:lnTo>
                  <a:pt x="946" y="50168"/>
                </a:lnTo>
                <a:lnTo>
                  <a:pt x="4730" y="61527"/>
                </a:lnTo>
                <a:lnTo>
                  <a:pt x="8514" y="70046"/>
                </a:lnTo>
                <a:lnTo>
                  <a:pt x="13245" y="82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8878" y="4960619"/>
            <a:ext cx="91772" cy="146719"/>
          </a:xfrm>
          <a:custGeom>
            <a:avLst/>
            <a:gdLst/>
            <a:ahLst/>
            <a:cxnLst/>
            <a:rect l="l" t="t" r="r" b="b"/>
            <a:pathLst>
              <a:path w="91772" h="146719">
                <a:moveTo>
                  <a:pt x="35952" y="6626"/>
                </a:moveTo>
                <a:lnTo>
                  <a:pt x="946" y="35023"/>
                </a:lnTo>
                <a:lnTo>
                  <a:pt x="946" y="36916"/>
                </a:lnTo>
                <a:lnTo>
                  <a:pt x="0" y="41649"/>
                </a:lnTo>
                <a:lnTo>
                  <a:pt x="946" y="50168"/>
                </a:lnTo>
                <a:lnTo>
                  <a:pt x="4730" y="61527"/>
                </a:lnTo>
                <a:lnTo>
                  <a:pt x="8514" y="70046"/>
                </a:lnTo>
                <a:lnTo>
                  <a:pt x="13245" y="82352"/>
                </a:lnTo>
                <a:lnTo>
                  <a:pt x="18922" y="96550"/>
                </a:lnTo>
                <a:lnTo>
                  <a:pt x="24598" y="110749"/>
                </a:lnTo>
                <a:lnTo>
                  <a:pt x="30275" y="124947"/>
                </a:lnTo>
                <a:lnTo>
                  <a:pt x="35005" y="136306"/>
                </a:lnTo>
                <a:lnTo>
                  <a:pt x="37844" y="143879"/>
                </a:lnTo>
                <a:lnTo>
                  <a:pt x="38790" y="146719"/>
                </a:lnTo>
                <a:lnTo>
                  <a:pt x="40682" y="146719"/>
                </a:lnTo>
                <a:lnTo>
                  <a:pt x="44466" y="146719"/>
                </a:lnTo>
                <a:lnTo>
                  <a:pt x="51089" y="145772"/>
                </a:lnTo>
                <a:lnTo>
                  <a:pt x="58658" y="141986"/>
                </a:lnTo>
                <a:lnTo>
                  <a:pt x="63389" y="138199"/>
                </a:lnTo>
                <a:lnTo>
                  <a:pt x="69065" y="134413"/>
                </a:lnTo>
                <a:lnTo>
                  <a:pt x="74742" y="130627"/>
                </a:lnTo>
                <a:lnTo>
                  <a:pt x="79472" y="125894"/>
                </a:lnTo>
                <a:lnTo>
                  <a:pt x="84203" y="122108"/>
                </a:lnTo>
                <a:lnTo>
                  <a:pt x="87987" y="118321"/>
                </a:lnTo>
                <a:lnTo>
                  <a:pt x="90826" y="116428"/>
                </a:lnTo>
                <a:lnTo>
                  <a:pt x="91772" y="115482"/>
                </a:lnTo>
                <a:lnTo>
                  <a:pt x="91772" y="111695"/>
                </a:lnTo>
                <a:lnTo>
                  <a:pt x="89880" y="103176"/>
                </a:lnTo>
                <a:lnTo>
                  <a:pt x="86095" y="97497"/>
                </a:lnTo>
                <a:lnTo>
                  <a:pt x="78526" y="97497"/>
                </a:lnTo>
                <a:lnTo>
                  <a:pt x="70011" y="103176"/>
                </a:lnTo>
                <a:lnTo>
                  <a:pt x="63389" y="107909"/>
                </a:lnTo>
                <a:lnTo>
                  <a:pt x="58658" y="111695"/>
                </a:lnTo>
                <a:lnTo>
                  <a:pt x="57712" y="112642"/>
                </a:lnTo>
                <a:lnTo>
                  <a:pt x="42574" y="88978"/>
                </a:lnTo>
                <a:lnTo>
                  <a:pt x="71904" y="71939"/>
                </a:lnTo>
                <a:lnTo>
                  <a:pt x="61496" y="53954"/>
                </a:lnTo>
                <a:lnTo>
                  <a:pt x="34059" y="69099"/>
                </a:lnTo>
                <a:lnTo>
                  <a:pt x="23652" y="46382"/>
                </a:lnTo>
                <a:lnTo>
                  <a:pt x="55820" y="24610"/>
                </a:lnTo>
                <a:lnTo>
                  <a:pt x="45413" y="0"/>
                </a:lnTo>
                <a:lnTo>
                  <a:pt x="35952" y="6626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85716" y="5048650"/>
            <a:ext cx="23652" cy="54901"/>
          </a:xfrm>
          <a:custGeom>
            <a:avLst/>
            <a:gdLst/>
            <a:ahLst/>
            <a:cxnLst/>
            <a:rect l="l" t="t" r="r" b="b"/>
            <a:pathLst>
              <a:path w="23652" h="54901">
                <a:moveTo>
                  <a:pt x="7568" y="0"/>
                </a:moveTo>
                <a:lnTo>
                  <a:pt x="0" y="54901"/>
                </a:lnTo>
                <a:lnTo>
                  <a:pt x="3784" y="53954"/>
                </a:lnTo>
                <a:lnTo>
                  <a:pt x="11353" y="49221"/>
                </a:lnTo>
                <a:lnTo>
                  <a:pt x="19868" y="41649"/>
                </a:lnTo>
                <a:lnTo>
                  <a:pt x="23652" y="31236"/>
                </a:lnTo>
                <a:lnTo>
                  <a:pt x="23652" y="18931"/>
                </a:lnTo>
                <a:lnTo>
                  <a:pt x="22706" y="9465"/>
                </a:lnTo>
                <a:lnTo>
                  <a:pt x="17976" y="2839"/>
                </a:lnTo>
                <a:lnTo>
                  <a:pt x="7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5716" y="5048650"/>
            <a:ext cx="23652" cy="54901"/>
          </a:xfrm>
          <a:custGeom>
            <a:avLst/>
            <a:gdLst/>
            <a:ahLst/>
            <a:cxnLst/>
            <a:rect l="l" t="t" r="r" b="b"/>
            <a:pathLst>
              <a:path w="23652" h="54901">
                <a:moveTo>
                  <a:pt x="7568" y="0"/>
                </a:moveTo>
                <a:lnTo>
                  <a:pt x="0" y="54901"/>
                </a:lnTo>
                <a:lnTo>
                  <a:pt x="3784" y="53954"/>
                </a:lnTo>
                <a:lnTo>
                  <a:pt x="11353" y="49221"/>
                </a:lnTo>
                <a:lnTo>
                  <a:pt x="19868" y="41649"/>
                </a:lnTo>
                <a:lnTo>
                  <a:pt x="23652" y="31236"/>
                </a:lnTo>
                <a:lnTo>
                  <a:pt x="23652" y="18931"/>
                </a:lnTo>
                <a:lnTo>
                  <a:pt x="22706" y="9465"/>
                </a:lnTo>
                <a:lnTo>
                  <a:pt x="17976" y="2839"/>
                </a:lnTo>
                <a:lnTo>
                  <a:pt x="7568" y="0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4027" y="4315055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1"/>
                </a:moveTo>
                <a:lnTo>
                  <a:pt x="946" y="18931"/>
                </a:lnTo>
                <a:lnTo>
                  <a:pt x="3784" y="22717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1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1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4027" y="4315055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1"/>
                </a:moveTo>
                <a:lnTo>
                  <a:pt x="946" y="18931"/>
                </a:lnTo>
                <a:lnTo>
                  <a:pt x="3784" y="22717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1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1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0925" y="454507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20925" y="454507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2255" y="440687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1"/>
                </a:moveTo>
                <a:lnTo>
                  <a:pt x="946" y="18931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1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1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92255" y="440687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1"/>
                </a:moveTo>
                <a:lnTo>
                  <a:pt x="946" y="18931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1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1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86494" y="4310322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6494" y="4310322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6398" y="422702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16398" y="422702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28950" y="4318841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1" y="19878"/>
                </a:lnTo>
                <a:lnTo>
                  <a:pt x="27437" y="14198"/>
                </a:lnTo>
                <a:lnTo>
                  <a:pt x="26491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8950" y="4318841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1" y="19878"/>
                </a:lnTo>
                <a:lnTo>
                  <a:pt x="27437" y="14198"/>
                </a:lnTo>
                <a:lnTo>
                  <a:pt x="26491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6879" y="4778877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66879" y="4778877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81358" y="4834725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81358" y="4834725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824" y="4751426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57824" y="4751426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5560" y="4944527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7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0" y="19877"/>
                </a:lnTo>
                <a:lnTo>
                  <a:pt x="27437" y="14198"/>
                </a:lnTo>
                <a:lnTo>
                  <a:pt x="26490" y="8518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8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55560" y="4944527"/>
            <a:ext cx="27437" cy="28397"/>
          </a:xfrm>
          <a:custGeom>
            <a:avLst/>
            <a:gdLst/>
            <a:ahLst/>
            <a:cxnLst/>
            <a:rect l="l" t="t" r="r" b="b"/>
            <a:pathLst>
              <a:path w="27437" h="28397">
                <a:moveTo>
                  <a:pt x="0" y="14198"/>
                </a:moveTo>
                <a:lnTo>
                  <a:pt x="946" y="19877"/>
                </a:lnTo>
                <a:lnTo>
                  <a:pt x="3784" y="23664"/>
                </a:lnTo>
                <a:lnTo>
                  <a:pt x="7568" y="27450"/>
                </a:lnTo>
                <a:lnTo>
                  <a:pt x="13245" y="28397"/>
                </a:lnTo>
                <a:lnTo>
                  <a:pt x="18922" y="27450"/>
                </a:lnTo>
                <a:lnTo>
                  <a:pt x="23652" y="23664"/>
                </a:lnTo>
                <a:lnTo>
                  <a:pt x="26490" y="19877"/>
                </a:lnTo>
                <a:lnTo>
                  <a:pt x="27437" y="14198"/>
                </a:lnTo>
                <a:lnTo>
                  <a:pt x="26490" y="8518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8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3931" y="5170759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13931" y="5170759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8709" y="5359127"/>
            <a:ext cx="28383" cy="27450"/>
          </a:xfrm>
          <a:custGeom>
            <a:avLst/>
            <a:gdLst/>
            <a:ahLst/>
            <a:cxnLst/>
            <a:rect l="l" t="t" r="r" b="b"/>
            <a:pathLst>
              <a:path w="28383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4598" y="23664"/>
                </a:lnTo>
                <a:lnTo>
                  <a:pt x="27437" y="19878"/>
                </a:lnTo>
                <a:lnTo>
                  <a:pt x="28383" y="14198"/>
                </a:lnTo>
                <a:lnTo>
                  <a:pt x="27437" y="8519"/>
                </a:lnTo>
                <a:lnTo>
                  <a:pt x="24598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98709" y="5359127"/>
            <a:ext cx="28383" cy="27450"/>
          </a:xfrm>
          <a:custGeom>
            <a:avLst/>
            <a:gdLst/>
            <a:ahLst/>
            <a:cxnLst/>
            <a:rect l="l" t="t" r="r" b="b"/>
            <a:pathLst>
              <a:path w="28383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4598" y="23664"/>
                </a:lnTo>
                <a:lnTo>
                  <a:pt x="27437" y="19878"/>
                </a:lnTo>
                <a:lnTo>
                  <a:pt x="28383" y="14198"/>
                </a:lnTo>
                <a:lnTo>
                  <a:pt x="27437" y="8519"/>
                </a:lnTo>
                <a:lnTo>
                  <a:pt x="24598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8961" y="549259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8961" y="549259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12901" y="502309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12901" y="5023093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73739" y="5483128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73739" y="5483128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21331" y="525784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21331" y="525784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74972" y="4917077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7"/>
                </a:lnTo>
                <a:lnTo>
                  <a:pt x="3784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7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74972" y="4917077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7"/>
                </a:lnTo>
                <a:lnTo>
                  <a:pt x="3784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9877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54732" y="4705990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4732" y="4705990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3784" y="22717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2717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34577" y="4604707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34577" y="4604707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58229" y="439267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8229" y="4392674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4198"/>
                </a:moveTo>
                <a:lnTo>
                  <a:pt x="946" y="19878"/>
                </a:lnTo>
                <a:lnTo>
                  <a:pt x="3784" y="23664"/>
                </a:lnTo>
                <a:lnTo>
                  <a:pt x="7568" y="26504"/>
                </a:lnTo>
                <a:lnTo>
                  <a:pt x="13245" y="27450"/>
                </a:lnTo>
                <a:lnTo>
                  <a:pt x="18922" y="26504"/>
                </a:lnTo>
                <a:lnTo>
                  <a:pt x="23652" y="23664"/>
                </a:lnTo>
                <a:lnTo>
                  <a:pt x="26490" y="19878"/>
                </a:lnTo>
                <a:lnTo>
                  <a:pt x="27437" y="14198"/>
                </a:lnTo>
                <a:lnTo>
                  <a:pt x="26490" y="8519"/>
                </a:lnTo>
                <a:lnTo>
                  <a:pt x="23652" y="3786"/>
                </a:lnTo>
                <a:lnTo>
                  <a:pt x="18922" y="946"/>
                </a:lnTo>
                <a:lnTo>
                  <a:pt x="13245" y="0"/>
                </a:lnTo>
                <a:lnTo>
                  <a:pt x="7568" y="946"/>
                </a:lnTo>
                <a:lnTo>
                  <a:pt x="3784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5607" y="4733441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5607" y="4733441"/>
            <a:ext cx="27437" cy="27450"/>
          </a:xfrm>
          <a:custGeom>
            <a:avLst/>
            <a:gdLst/>
            <a:ahLst/>
            <a:cxnLst/>
            <a:rect l="l" t="t" r="r" b="b"/>
            <a:pathLst>
              <a:path w="27437" h="27450">
                <a:moveTo>
                  <a:pt x="0" y="13252"/>
                </a:moveTo>
                <a:lnTo>
                  <a:pt x="946" y="18931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3652" y="23664"/>
                </a:lnTo>
                <a:lnTo>
                  <a:pt x="26490" y="18931"/>
                </a:lnTo>
                <a:lnTo>
                  <a:pt x="27437" y="13252"/>
                </a:lnTo>
                <a:lnTo>
                  <a:pt x="26490" y="7572"/>
                </a:lnTo>
                <a:lnTo>
                  <a:pt x="23652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7572"/>
                </a:lnTo>
                <a:lnTo>
                  <a:pt x="0" y="13252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0973" y="4696525"/>
            <a:ext cx="28383" cy="27450"/>
          </a:xfrm>
          <a:custGeom>
            <a:avLst/>
            <a:gdLst/>
            <a:ahLst/>
            <a:cxnLst/>
            <a:rect l="l" t="t" r="r" b="b"/>
            <a:pathLst>
              <a:path w="28383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4598" y="23664"/>
                </a:lnTo>
                <a:lnTo>
                  <a:pt x="27437" y="19878"/>
                </a:lnTo>
                <a:lnTo>
                  <a:pt x="28383" y="14198"/>
                </a:lnTo>
                <a:lnTo>
                  <a:pt x="27437" y="8519"/>
                </a:lnTo>
                <a:lnTo>
                  <a:pt x="24598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solidFill>
            <a:srgbClr val="F1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0973" y="4696525"/>
            <a:ext cx="28383" cy="27450"/>
          </a:xfrm>
          <a:custGeom>
            <a:avLst/>
            <a:gdLst/>
            <a:ahLst/>
            <a:cxnLst/>
            <a:rect l="l" t="t" r="r" b="b"/>
            <a:pathLst>
              <a:path w="28383" h="27450">
                <a:moveTo>
                  <a:pt x="0" y="14198"/>
                </a:moveTo>
                <a:lnTo>
                  <a:pt x="946" y="19878"/>
                </a:lnTo>
                <a:lnTo>
                  <a:pt x="4730" y="23664"/>
                </a:lnTo>
                <a:lnTo>
                  <a:pt x="8514" y="26504"/>
                </a:lnTo>
                <a:lnTo>
                  <a:pt x="14191" y="27450"/>
                </a:lnTo>
                <a:lnTo>
                  <a:pt x="19868" y="26504"/>
                </a:lnTo>
                <a:lnTo>
                  <a:pt x="24598" y="23664"/>
                </a:lnTo>
                <a:lnTo>
                  <a:pt x="27437" y="19878"/>
                </a:lnTo>
                <a:lnTo>
                  <a:pt x="28383" y="14198"/>
                </a:lnTo>
                <a:lnTo>
                  <a:pt x="27437" y="8519"/>
                </a:lnTo>
                <a:lnTo>
                  <a:pt x="24598" y="3786"/>
                </a:lnTo>
                <a:lnTo>
                  <a:pt x="19868" y="946"/>
                </a:lnTo>
                <a:lnTo>
                  <a:pt x="14191" y="0"/>
                </a:lnTo>
                <a:lnTo>
                  <a:pt x="8514" y="946"/>
                </a:lnTo>
                <a:lnTo>
                  <a:pt x="4730" y="3786"/>
                </a:lnTo>
                <a:lnTo>
                  <a:pt x="946" y="8519"/>
                </a:lnTo>
                <a:lnTo>
                  <a:pt x="0" y="14198"/>
                </a:lnTo>
                <a:close/>
              </a:path>
            </a:pathLst>
          </a:custGeom>
          <a:ln w="9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2003" y="5764876"/>
            <a:ext cx="3329246" cy="59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9275" y="5898823"/>
            <a:ext cx="3213394" cy="306680"/>
          </a:xfrm>
          <a:custGeom>
            <a:avLst/>
            <a:gdLst/>
            <a:ahLst/>
            <a:cxnLst/>
            <a:rect l="l" t="t" r="r" b="b"/>
            <a:pathLst>
              <a:path w="3213394" h="306680">
                <a:moveTo>
                  <a:pt x="746261" y="172655"/>
                </a:moveTo>
                <a:lnTo>
                  <a:pt x="747797" y="160761"/>
                </a:lnTo>
                <a:lnTo>
                  <a:pt x="750077" y="151464"/>
                </a:lnTo>
                <a:lnTo>
                  <a:pt x="756643" y="138436"/>
                </a:lnTo>
                <a:lnTo>
                  <a:pt x="765498" y="129807"/>
                </a:lnTo>
                <a:lnTo>
                  <a:pt x="772627" y="124882"/>
                </a:lnTo>
                <a:lnTo>
                  <a:pt x="780235" y="122420"/>
                </a:lnTo>
                <a:lnTo>
                  <a:pt x="790899" y="122497"/>
                </a:lnTo>
                <a:lnTo>
                  <a:pt x="803779" y="126005"/>
                </a:lnTo>
                <a:lnTo>
                  <a:pt x="812996" y="134738"/>
                </a:lnTo>
                <a:lnTo>
                  <a:pt x="816807" y="145947"/>
                </a:lnTo>
                <a:lnTo>
                  <a:pt x="818420" y="159205"/>
                </a:lnTo>
                <a:lnTo>
                  <a:pt x="818956" y="176610"/>
                </a:lnTo>
                <a:lnTo>
                  <a:pt x="818956" y="301210"/>
                </a:lnTo>
                <a:lnTo>
                  <a:pt x="876583" y="301210"/>
                </a:lnTo>
                <a:lnTo>
                  <a:pt x="876583" y="161806"/>
                </a:lnTo>
                <a:lnTo>
                  <a:pt x="876423" y="152054"/>
                </a:lnTo>
                <a:lnTo>
                  <a:pt x="875417" y="137570"/>
                </a:lnTo>
                <a:lnTo>
                  <a:pt x="873486" y="125766"/>
                </a:lnTo>
                <a:lnTo>
                  <a:pt x="870629" y="116641"/>
                </a:lnTo>
                <a:lnTo>
                  <a:pt x="864286" y="105163"/>
                </a:lnTo>
                <a:lnTo>
                  <a:pt x="855977" y="95556"/>
                </a:lnTo>
                <a:lnTo>
                  <a:pt x="845779" y="87999"/>
                </a:lnTo>
                <a:lnTo>
                  <a:pt x="831579" y="81846"/>
                </a:lnTo>
                <a:lnTo>
                  <a:pt x="819029" y="79147"/>
                </a:lnTo>
                <a:lnTo>
                  <a:pt x="805116" y="78248"/>
                </a:lnTo>
                <a:lnTo>
                  <a:pt x="793790" y="79052"/>
                </a:lnTo>
                <a:lnTo>
                  <a:pt x="781415" y="81922"/>
                </a:lnTo>
                <a:lnTo>
                  <a:pt x="769586" y="86875"/>
                </a:lnTo>
                <a:lnTo>
                  <a:pt x="757485" y="94546"/>
                </a:lnTo>
                <a:lnTo>
                  <a:pt x="747810" y="102889"/>
                </a:lnTo>
                <a:lnTo>
                  <a:pt x="738578" y="112967"/>
                </a:lnTo>
                <a:lnTo>
                  <a:pt x="732160" y="103273"/>
                </a:lnTo>
                <a:lnTo>
                  <a:pt x="723425" y="93993"/>
                </a:lnTo>
                <a:lnTo>
                  <a:pt x="713334" y="86875"/>
                </a:lnTo>
                <a:lnTo>
                  <a:pt x="702923" y="82240"/>
                </a:lnTo>
                <a:lnTo>
                  <a:pt x="690604" y="79246"/>
                </a:lnTo>
                <a:lnTo>
                  <a:pt x="677003" y="78248"/>
                </a:lnTo>
                <a:lnTo>
                  <a:pt x="664205" y="79199"/>
                </a:lnTo>
                <a:lnTo>
                  <a:pt x="651967" y="82064"/>
                </a:lnTo>
                <a:lnTo>
                  <a:pt x="640334" y="86843"/>
                </a:lnTo>
                <a:lnTo>
                  <a:pt x="629306" y="93536"/>
                </a:lnTo>
                <a:lnTo>
                  <a:pt x="618884" y="102143"/>
                </a:lnTo>
                <a:lnTo>
                  <a:pt x="609066" y="112665"/>
                </a:lnTo>
                <a:lnTo>
                  <a:pt x="609066" y="82875"/>
                </a:lnTo>
                <a:lnTo>
                  <a:pt x="556068" y="82875"/>
                </a:lnTo>
                <a:lnTo>
                  <a:pt x="556068" y="301210"/>
                </a:lnTo>
                <a:lnTo>
                  <a:pt x="613693" y="301210"/>
                </a:lnTo>
                <a:lnTo>
                  <a:pt x="613806" y="185874"/>
                </a:lnTo>
                <a:lnTo>
                  <a:pt x="614578" y="171207"/>
                </a:lnTo>
                <a:lnTo>
                  <a:pt x="616078" y="159361"/>
                </a:lnTo>
                <a:lnTo>
                  <a:pt x="618307" y="150336"/>
                </a:lnTo>
                <a:lnTo>
                  <a:pt x="624538" y="138238"/>
                </a:lnTo>
                <a:lnTo>
                  <a:pt x="633583" y="129604"/>
                </a:lnTo>
                <a:lnTo>
                  <a:pt x="640693" y="124814"/>
                </a:lnTo>
                <a:lnTo>
                  <a:pt x="648690" y="122420"/>
                </a:lnTo>
                <a:lnTo>
                  <a:pt x="664959" y="122420"/>
                </a:lnTo>
                <a:lnTo>
                  <a:pt x="670803" y="123925"/>
                </a:lnTo>
                <a:lnTo>
                  <a:pt x="679418" y="129946"/>
                </a:lnTo>
                <a:lnTo>
                  <a:pt x="684646" y="140690"/>
                </a:lnTo>
                <a:lnTo>
                  <a:pt x="686552" y="151078"/>
                </a:lnTo>
                <a:lnTo>
                  <a:pt x="687430" y="164262"/>
                </a:lnTo>
                <a:lnTo>
                  <a:pt x="687722" y="181743"/>
                </a:lnTo>
                <a:lnTo>
                  <a:pt x="687722" y="301210"/>
                </a:lnTo>
                <a:lnTo>
                  <a:pt x="745349" y="301210"/>
                </a:lnTo>
                <a:lnTo>
                  <a:pt x="745468" y="187146"/>
                </a:lnTo>
                <a:lnTo>
                  <a:pt x="746261" y="172655"/>
                </a:lnTo>
                <a:close/>
              </a:path>
              <a:path w="3213394" h="306680">
                <a:moveTo>
                  <a:pt x="1051804" y="259262"/>
                </a:moveTo>
                <a:lnTo>
                  <a:pt x="1039174" y="261246"/>
                </a:lnTo>
                <a:lnTo>
                  <a:pt x="1030798" y="260545"/>
                </a:lnTo>
                <a:lnTo>
                  <a:pt x="1018781" y="256579"/>
                </a:lnTo>
                <a:lnTo>
                  <a:pt x="1008263" y="249110"/>
                </a:lnTo>
                <a:lnTo>
                  <a:pt x="999242" y="238141"/>
                </a:lnTo>
                <a:lnTo>
                  <a:pt x="1005950" y="290445"/>
                </a:lnTo>
                <a:lnTo>
                  <a:pt x="1016497" y="297063"/>
                </a:lnTo>
                <a:lnTo>
                  <a:pt x="1028685" y="302409"/>
                </a:lnTo>
                <a:lnTo>
                  <a:pt x="1040974" y="305612"/>
                </a:lnTo>
                <a:lnTo>
                  <a:pt x="1053378" y="306680"/>
                </a:lnTo>
                <a:lnTo>
                  <a:pt x="1061591" y="306315"/>
                </a:lnTo>
                <a:lnTo>
                  <a:pt x="1074313" y="304173"/>
                </a:lnTo>
                <a:lnTo>
                  <a:pt x="1086314" y="300113"/>
                </a:lnTo>
                <a:lnTo>
                  <a:pt x="1097593" y="294135"/>
                </a:lnTo>
                <a:lnTo>
                  <a:pt x="1108149" y="286239"/>
                </a:lnTo>
                <a:lnTo>
                  <a:pt x="1117983" y="276426"/>
                </a:lnTo>
                <a:lnTo>
                  <a:pt x="1125616" y="266393"/>
                </a:lnTo>
                <a:lnTo>
                  <a:pt x="1131413" y="256242"/>
                </a:lnTo>
                <a:lnTo>
                  <a:pt x="1136155" y="245072"/>
                </a:lnTo>
                <a:lnTo>
                  <a:pt x="1139844" y="232883"/>
                </a:lnTo>
                <a:lnTo>
                  <a:pt x="1142479" y="219675"/>
                </a:lnTo>
                <a:lnTo>
                  <a:pt x="1144060" y="205448"/>
                </a:lnTo>
                <a:lnTo>
                  <a:pt x="1144587" y="190202"/>
                </a:lnTo>
                <a:lnTo>
                  <a:pt x="1144183" y="177117"/>
                </a:lnTo>
                <a:lnTo>
                  <a:pt x="1142681" y="162774"/>
                </a:lnTo>
                <a:lnTo>
                  <a:pt x="1140068" y="149505"/>
                </a:lnTo>
                <a:lnTo>
                  <a:pt x="1136346" y="137309"/>
                </a:lnTo>
                <a:lnTo>
                  <a:pt x="1131513" y="126187"/>
                </a:lnTo>
                <a:lnTo>
                  <a:pt x="1125569" y="116138"/>
                </a:lnTo>
                <a:lnTo>
                  <a:pt x="1118515" y="107163"/>
                </a:lnTo>
                <a:lnTo>
                  <a:pt x="1112187" y="100757"/>
                </a:lnTo>
                <a:lnTo>
                  <a:pt x="1101986" y="92654"/>
                </a:lnTo>
                <a:lnTo>
                  <a:pt x="1090927" y="86351"/>
                </a:lnTo>
                <a:lnTo>
                  <a:pt x="1079012" y="81849"/>
                </a:lnTo>
                <a:lnTo>
                  <a:pt x="1066239" y="79148"/>
                </a:lnTo>
                <a:lnTo>
                  <a:pt x="1052609" y="78248"/>
                </a:lnTo>
                <a:lnTo>
                  <a:pt x="1045761" y="78522"/>
                </a:lnTo>
                <a:lnTo>
                  <a:pt x="1033193" y="80563"/>
                </a:lnTo>
                <a:lnTo>
                  <a:pt x="1021270" y="84596"/>
                </a:lnTo>
                <a:lnTo>
                  <a:pt x="1009994" y="90621"/>
                </a:lnTo>
                <a:lnTo>
                  <a:pt x="999363" y="98638"/>
                </a:lnTo>
                <a:lnTo>
                  <a:pt x="989378" y="108648"/>
                </a:lnTo>
                <a:lnTo>
                  <a:pt x="989378" y="0"/>
                </a:lnTo>
                <a:lnTo>
                  <a:pt x="931752" y="0"/>
                </a:lnTo>
                <a:lnTo>
                  <a:pt x="931752" y="301210"/>
                </a:lnTo>
                <a:lnTo>
                  <a:pt x="985172" y="301210"/>
                </a:lnTo>
                <a:lnTo>
                  <a:pt x="985172" y="269166"/>
                </a:lnTo>
                <a:lnTo>
                  <a:pt x="987625" y="272446"/>
                </a:lnTo>
                <a:lnTo>
                  <a:pt x="996325" y="282240"/>
                </a:lnTo>
                <a:lnTo>
                  <a:pt x="994405" y="228486"/>
                </a:lnTo>
                <a:lnTo>
                  <a:pt x="991144" y="217088"/>
                </a:lnTo>
                <a:lnTo>
                  <a:pt x="989188" y="203530"/>
                </a:lnTo>
                <a:lnTo>
                  <a:pt x="988536" y="187810"/>
                </a:lnTo>
                <a:lnTo>
                  <a:pt x="988536" y="187430"/>
                </a:lnTo>
                <a:lnTo>
                  <a:pt x="989428" y="172110"/>
                </a:lnTo>
                <a:lnTo>
                  <a:pt x="992024" y="158867"/>
                </a:lnTo>
                <a:lnTo>
                  <a:pt x="996324" y="147701"/>
                </a:lnTo>
                <a:lnTo>
                  <a:pt x="1002328" y="138612"/>
                </a:lnTo>
                <a:lnTo>
                  <a:pt x="1012347" y="129585"/>
                </a:lnTo>
                <a:lnTo>
                  <a:pt x="1023853" y="124211"/>
                </a:lnTo>
                <a:lnTo>
                  <a:pt x="1036908" y="122420"/>
                </a:lnTo>
                <a:lnTo>
                  <a:pt x="1037398" y="122422"/>
                </a:lnTo>
                <a:lnTo>
                  <a:pt x="1050484" y="124351"/>
                </a:lnTo>
                <a:lnTo>
                  <a:pt x="1061916" y="129885"/>
                </a:lnTo>
                <a:lnTo>
                  <a:pt x="1071695" y="139024"/>
                </a:lnTo>
                <a:lnTo>
                  <a:pt x="1078953" y="151681"/>
                </a:lnTo>
                <a:lnTo>
                  <a:pt x="1082468" y="163344"/>
                </a:lnTo>
                <a:lnTo>
                  <a:pt x="1084576" y="177175"/>
                </a:lnTo>
                <a:lnTo>
                  <a:pt x="1085279" y="193174"/>
                </a:lnTo>
                <a:lnTo>
                  <a:pt x="1085247" y="196565"/>
                </a:lnTo>
                <a:lnTo>
                  <a:pt x="1084172" y="211837"/>
                </a:lnTo>
                <a:lnTo>
                  <a:pt x="1081572" y="224975"/>
                </a:lnTo>
                <a:lnTo>
                  <a:pt x="1077447" y="235977"/>
                </a:lnTo>
                <a:lnTo>
                  <a:pt x="1071797" y="244845"/>
                </a:lnTo>
                <a:lnTo>
                  <a:pt x="1063065" y="253309"/>
                </a:lnTo>
                <a:lnTo>
                  <a:pt x="1051804" y="259262"/>
                </a:lnTo>
                <a:close/>
              </a:path>
              <a:path w="3213394" h="306680">
                <a:moveTo>
                  <a:pt x="998970" y="237722"/>
                </a:moveTo>
                <a:lnTo>
                  <a:pt x="994405" y="228486"/>
                </a:lnTo>
                <a:lnTo>
                  <a:pt x="996325" y="282240"/>
                </a:lnTo>
                <a:lnTo>
                  <a:pt x="1005950" y="290445"/>
                </a:lnTo>
                <a:lnTo>
                  <a:pt x="999242" y="238141"/>
                </a:lnTo>
                <a:lnTo>
                  <a:pt x="998970" y="237722"/>
                </a:lnTo>
                <a:close/>
              </a:path>
              <a:path w="3213394" h="306680">
                <a:moveTo>
                  <a:pt x="1376213" y="301210"/>
                </a:moveTo>
                <a:lnTo>
                  <a:pt x="1437204" y="301210"/>
                </a:lnTo>
                <a:lnTo>
                  <a:pt x="1437204" y="50902"/>
                </a:lnTo>
                <a:lnTo>
                  <a:pt x="1525955" y="50902"/>
                </a:lnTo>
                <a:lnTo>
                  <a:pt x="1525955" y="0"/>
                </a:lnTo>
                <a:lnTo>
                  <a:pt x="1287040" y="0"/>
                </a:lnTo>
                <a:lnTo>
                  <a:pt x="1287040" y="50902"/>
                </a:lnTo>
                <a:lnTo>
                  <a:pt x="1376213" y="50902"/>
                </a:lnTo>
                <a:lnTo>
                  <a:pt x="1376213" y="301210"/>
                </a:lnTo>
                <a:close/>
              </a:path>
              <a:path w="3213394" h="306680">
                <a:moveTo>
                  <a:pt x="1589389" y="136230"/>
                </a:moveTo>
                <a:lnTo>
                  <a:pt x="1596066" y="130098"/>
                </a:lnTo>
                <a:lnTo>
                  <a:pt x="1607386" y="124339"/>
                </a:lnTo>
                <a:lnTo>
                  <a:pt x="1620528" y="122420"/>
                </a:lnTo>
                <a:lnTo>
                  <a:pt x="1628082" y="123064"/>
                </a:lnTo>
                <a:lnTo>
                  <a:pt x="1640063" y="127305"/>
                </a:lnTo>
                <a:lnTo>
                  <a:pt x="1650432" y="135507"/>
                </a:lnTo>
                <a:lnTo>
                  <a:pt x="1657939" y="146864"/>
                </a:lnTo>
                <a:lnTo>
                  <a:pt x="1661795" y="159109"/>
                </a:lnTo>
                <a:lnTo>
                  <a:pt x="1663340" y="173743"/>
                </a:lnTo>
                <a:lnTo>
                  <a:pt x="1577303" y="173743"/>
                </a:lnTo>
                <a:lnTo>
                  <a:pt x="1720545" y="209081"/>
                </a:lnTo>
                <a:lnTo>
                  <a:pt x="1720348" y="191862"/>
                </a:lnTo>
                <a:lnTo>
                  <a:pt x="1719230" y="177087"/>
                </a:lnTo>
                <a:lnTo>
                  <a:pt x="1717214" y="163360"/>
                </a:lnTo>
                <a:lnTo>
                  <a:pt x="1714300" y="150681"/>
                </a:lnTo>
                <a:lnTo>
                  <a:pt x="1710487" y="139050"/>
                </a:lnTo>
                <a:lnTo>
                  <a:pt x="1705777" y="128467"/>
                </a:lnTo>
                <a:lnTo>
                  <a:pt x="1700168" y="118931"/>
                </a:lnTo>
                <a:lnTo>
                  <a:pt x="1693661" y="110443"/>
                </a:lnTo>
                <a:lnTo>
                  <a:pt x="1688763" y="105232"/>
                </a:lnTo>
                <a:lnTo>
                  <a:pt x="1679175" y="96987"/>
                </a:lnTo>
                <a:lnTo>
                  <a:pt x="1668632" y="90241"/>
                </a:lnTo>
                <a:lnTo>
                  <a:pt x="1657134" y="84994"/>
                </a:lnTo>
                <a:lnTo>
                  <a:pt x="1644681" y="81246"/>
                </a:lnTo>
                <a:lnTo>
                  <a:pt x="1631272" y="78998"/>
                </a:lnTo>
                <a:lnTo>
                  <a:pt x="1616908" y="78248"/>
                </a:lnTo>
                <a:lnTo>
                  <a:pt x="1614968" y="78264"/>
                </a:lnTo>
                <a:lnTo>
                  <a:pt x="1601365" y="79306"/>
                </a:lnTo>
                <a:lnTo>
                  <a:pt x="1588558" y="81981"/>
                </a:lnTo>
                <a:lnTo>
                  <a:pt x="1576546" y="86289"/>
                </a:lnTo>
                <a:lnTo>
                  <a:pt x="1578746" y="158082"/>
                </a:lnTo>
                <a:lnTo>
                  <a:pt x="1582775" y="146133"/>
                </a:lnTo>
                <a:lnTo>
                  <a:pt x="1589389" y="136230"/>
                </a:lnTo>
                <a:close/>
              </a:path>
              <a:path w="3213394" h="306680">
                <a:moveTo>
                  <a:pt x="1516962" y="194106"/>
                </a:moveTo>
                <a:lnTo>
                  <a:pt x="1517737" y="210785"/>
                </a:lnTo>
                <a:lnTo>
                  <a:pt x="1519628" y="224159"/>
                </a:lnTo>
                <a:lnTo>
                  <a:pt x="1522653" y="236711"/>
                </a:lnTo>
                <a:lnTo>
                  <a:pt x="1526811" y="248439"/>
                </a:lnTo>
                <a:lnTo>
                  <a:pt x="1532102" y="259345"/>
                </a:lnTo>
                <a:lnTo>
                  <a:pt x="1538526" y="269429"/>
                </a:lnTo>
                <a:lnTo>
                  <a:pt x="1548821" y="281164"/>
                </a:lnTo>
                <a:lnTo>
                  <a:pt x="1558325" y="288961"/>
                </a:lnTo>
                <a:lnTo>
                  <a:pt x="1568955" y="295340"/>
                </a:lnTo>
                <a:lnTo>
                  <a:pt x="1580709" y="300301"/>
                </a:lnTo>
                <a:lnTo>
                  <a:pt x="1593589" y="303845"/>
                </a:lnTo>
                <a:lnTo>
                  <a:pt x="1607593" y="305972"/>
                </a:lnTo>
                <a:lnTo>
                  <a:pt x="1622723" y="306680"/>
                </a:lnTo>
                <a:lnTo>
                  <a:pt x="1635414" y="306131"/>
                </a:lnTo>
                <a:lnTo>
                  <a:pt x="1648714" y="304206"/>
                </a:lnTo>
                <a:lnTo>
                  <a:pt x="1661009" y="300896"/>
                </a:lnTo>
                <a:lnTo>
                  <a:pt x="1672300" y="296201"/>
                </a:lnTo>
                <a:lnTo>
                  <a:pt x="1682587" y="290122"/>
                </a:lnTo>
                <a:lnTo>
                  <a:pt x="1689371" y="284904"/>
                </a:lnTo>
                <a:lnTo>
                  <a:pt x="1698178" y="276210"/>
                </a:lnTo>
                <a:lnTo>
                  <a:pt x="1705818" y="266144"/>
                </a:lnTo>
                <a:lnTo>
                  <a:pt x="1712293" y="254705"/>
                </a:lnTo>
                <a:lnTo>
                  <a:pt x="1717601" y="241894"/>
                </a:lnTo>
                <a:lnTo>
                  <a:pt x="1659975" y="232218"/>
                </a:lnTo>
                <a:lnTo>
                  <a:pt x="1659218" y="234705"/>
                </a:lnTo>
                <a:lnTo>
                  <a:pt x="1653597" y="247259"/>
                </a:lnTo>
                <a:lnTo>
                  <a:pt x="1646058" y="255977"/>
                </a:lnTo>
                <a:lnTo>
                  <a:pt x="1639919" y="260892"/>
                </a:lnTo>
                <a:lnTo>
                  <a:pt x="1632346" y="263349"/>
                </a:lnTo>
                <a:lnTo>
                  <a:pt x="1623341" y="263349"/>
                </a:lnTo>
                <a:lnTo>
                  <a:pt x="1612150" y="262094"/>
                </a:lnTo>
                <a:lnTo>
                  <a:pt x="1600359" y="257346"/>
                </a:lnTo>
                <a:lnTo>
                  <a:pt x="1590188" y="249062"/>
                </a:lnTo>
                <a:lnTo>
                  <a:pt x="1581574" y="235807"/>
                </a:lnTo>
                <a:lnTo>
                  <a:pt x="1577781" y="223471"/>
                </a:lnTo>
                <a:lnTo>
                  <a:pt x="1576271" y="209081"/>
                </a:lnTo>
                <a:lnTo>
                  <a:pt x="1720545" y="209081"/>
                </a:lnTo>
                <a:lnTo>
                  <a:pt x="1577303" y="173743"/>
                </a:lnTo>
                <a:lnTo>
                  <a:pt x="1577304" y="172077"/>
                </a:lnTo>
                <a:lnTo>
                  <a:pt x="1578746" y="158082"/>
                </a:lnTo>
                <a:lnTo>
                  <a:pt x="1576546" y="86289"/>
                </a:lnTo>
                <a:lnTo>
                  <a:pt x="1565329" y="92231"/>
                </a:lnTo>
                <a:lnTo>
                  <a:pt x="1554908" y="99806"/>
                </a:lnTo>
                <a:lnTo>
                  <a:pt x="1545283" y="109014"/>
                </a:lnTo>
                <a:lnTo>
                  <a:pt x="1537409" y="118796"/>
                </a:lnTo>
                <a:lnTo>
                  <a:pt x="1531161" y="128985"/>
                </a:lnTo>
                <a:lnTo>
                  <a:pt x="1526050" y="140120"/>
                </a:lnTo>
                <a:lnTo>
                  <a:pt x="1522074" y="152199"/>
                </a:lnTo>
                <a:lnTo>
                  <a:pt x="1519234" y="165223"/>
                </a:lnTo>
                <a:lnTo>
                  <a:pt x="1517530" y="179192"/>
                </a:lnTo>
                <a:lnTo>
                  <a:pt x="1516962" y="194106"/>
                </a:lnTo>
                <a:close/>
              </a:path>
              <a:path w="3213394" h="306680">
                <a:moveTo>
                  <a:pt x="2117396" y="172655"/>
                </a:moveTo>
                <a:lnTo>
                  <a:pt x="2118933" y="160761"/>
                </a:lnTo>
                <a:lnTo>
                  <a:pt x="2121212" y="151464"/>
                </a:lnTo>
                <a:lnTo>
                  <a:pt x="2127779" y="138436"/>
                </a:lnTo>
                <a:lnTo>
                  <a:pt x="2136634" y="129807"/>
                </a:lnTo>
                <a:lnTo>
                  <a:pt x="2143762" y="124882"/>
                </a:lnTo>
                <a:lnTo>
                  <a:pt x="2151371" y="122420"/>
                </a:lnTo>
                <a:lnTo>
                  <a:pt x="2162034" y="122497"/>
                </a:lnTo>
                <a:lnTo>
                  <a:pt x="2174915" y="126005"/>
                </a:lnTo>
                <a:lnTo>
                  <a:pt x="2184132" y="134738"/>
                </a:lnTo>
                <a:lnTo>
                  <a:pt x="2187943" y="145947"/>
                </a:lnTo>
                <a:lnTo>
                  <a:pt x="2189555" y="159205"/>
                </a:lnTo>
                <a:lnTo>
                  <a:pt x="2190093" y="176610"/>
                </a:lnTo>
                <a:lnTo>
                  <a:pt x="2190093" y="301210"/>
                </a:lnTo>
                <a:lnTo>
                  <a:pt x="2247718" y="301210"/>
                </a:lnTo>
                <a:lnTo>
                  <a:pt x="2247718" y="161806"/>
                </a:lnTo>
                <a:lnTo>
                  <a:pt x="2247558" y="152054"/>
                </a:lnTo>
                <a:lnTo>
                  <a:pt x="2246552" y="137570"/>
                </a:lnTo>
                <a:lnTo>
                  <a:pt x="2244621" y="125766"/>
                </a:lnTo>
                <a:lnTo>
                  <a:pt x="2241764" y="116641"/>
                </a:lnTo>
                <a:lnTo>
                  <a:pt x="2235421" y="105163"/>
                </a:lnTo>
                <a:lnTo>
                  <a:pt x="2227112" y="95556"/>
                </a:lnTo>
                <a:lnTo>
                  <a:pt x="2216914" y="87999"/>
                </a:lnTo>
                <a:lnTo>
                  <a:pt x="2202714" y="81846"/>
                </a:lnTo>
                <a:lnTo>
                  <a:pt x="2190165" y="79147"/>
                </a:lnTo>
                <a:lnTo>
                  <a:pt x="2176251" y="78248"/>
                </a:lnTo>
                <a:lnTo>
                  <a:pt x="2164925" y="79052"/>
                </a:lnTo>
                <a:lnTo>
                  <a:pt x="2152550" y="81922"/>
                </a:lnTo>
                <a:lnTo>
                  <a:pt x="2140722" y="86875"/>
                </a:lnTo>
                <a:lnTo>
                  <a:pt x="2128620" y="94546"/>
                </a:lnTo>
                <a:lnTo>
                  <a:pt x="2118945" y="102889"/>
                </a:lnTo>
                <a:lnTo>
                  <a:pt x="2109715" y="112967"/>
                </a:lnTo>
                <a:lnTo>
                  <a:pt x="2103296" y="103272"/>
                </a:lnTo>
                <a:lnTo>
                  <a:pt x="2094560" y="93992"/>
                </a:lnTo>
                <a:lnTo>
                  <a:pt x="2084470" y="86875"/>
                </a:lnTo>
                <a:lnTo>
                  <a:pt x="2074058" y="82240"/>
                </a:lnTo>
                <a:lnTo>
                  <a:pt x="2061740" y="79246"/>
                </a:lnTo>
                <a:lnTo>
                  <a:pt x="2048139" y="78248"/>
                </a:lnTo>
                <a:lnTo>
                  <a:pt x="2035340" y="79199"/>
                </a:lnTo>
                <a:lnTo>
                  <a:pt x="2023102" y="82064"/>
                </a:lnTo>
                <a:lnTo>
                  <a:pt x="2011469" y="86843"/>
                </a:lnTo>
                <a:lnTo>
                  <a:pt x="2000442" y="93536"/>
                </a:lnTo>
                <a:lnTo>
                  <a:pt x="1990019" y="102143"/>
                </a:lnTo>
                <a:lnTo>
                  <a:pt x="1980201" y="112665"/>
                </a:lnTo>
                <a:lnTo>
                  <a:pt x="1980201" y="82875"/>
                </a:lnTo>
                <a:lnTo>
                  <a:pt x="1927203" y="82875"/>
                </a:lnTo>
                <a:lnTo>
                  <a:pt x="1927203" y="301210"/>
                </a:lnTo>
                <a:lnTo>
                  <a:pt x="1984828" y="301210"/>
                </a:lnTo>
                <a:lnTo>
                  <a:pt x="1984941" y="185874"/>
                </a:lnTo>
                <a:lnTo>
                  <a:pt x="1985713" y="171207"/>
                </a:lnTo>
                <a:lnTo>
                  <a:pt x="1987213" y="159361"/>
                </a:lnTo>
                <a:lnTo>
                  <a:pt x="1989442" y="150336"/>
                </a:lnTo>
                <a:lnTo>
                  <a:pt x="1995673" y="138238"/>
                </a:lnTo>
                <a:lnTo>
                  <a:pt x="2004719" y="129604"/>
                </a:lnTo>
                <a:lnTo>
                  <a:pt x="2011828" y="124814"/>
                </a:lnTo>
                <a:lnTo>
                  <a:pt x="2019825" y="122420"/>
                </a:lnTo>
                <a:lnTo>
                  <a:pt x="2036094" y="122420"/>
                </a:lnTo>
                <a:lnTo>
                  <a:pt x="2041939" y="123925"/>
                </a:lnTo>
                <a:lnTo>
                  <a:pt x="2050553" y="129946"/>
                </a:lnTo>
                <a:lnTo>
                  <a:pt x="2055783" y="140690"/>
                </a:lnTo>
                <a:lnTo>
                  <a:pt x="2057687" y="151078"/>
                </a:lnTo>
                <a:lnTo>
                  <a:pt x="2058565" y="164262"/>
                </a:lnTo>
                <a:lnTo>
                  <a:pt x="2058859" y="181743"/>
                </a:lnTo>
                <a:lnTo>
                  <a:pt x="2058859" y="301210"/>
                </a:lnTo>
                <a:lnTo>
                  <a:pt x="2116484" y="301210"/>
                </a:lnTo>
                <a:lnTo>
                  <a:pt x="2116603" y="187146"/>
                </a:lnTo>
                <a:lnTo>
                  <a:pt x="2117396" y="172655"/>
                </a:lnTo>
                <a:close/>
              </a:path>
              <a:path w="3213394" h="306680">
                <a:moveTo>
                  <a:pt x="2305411" y="0"/>
                </a:moveTo>
                <a:lnTo>
                  <a:pt x="2305411" y="53427"/>
                </a:lnTo>
                <a:lnTo>
                  <a:pt x="2363036" y="53427"/>
                </a:lnTo>
                <a:lnTo>
                  <a:pt x="2363036" y="0"/>
                </a:lnTo>
                <a:lnTo>
                  <a:pt x="2305411" y="0"/>
                </a:lnTo>
                <a:close/>
              </a:path>
              <a:path w="3213394" h="306680">
                <a:moveTo>
                  <a:pt x="2305411" y="82875"/>
                </a:moveTo>
                <a:lnTo>
                  <a:pt x="2305411" y="301210"/>
                </a:lnTo>
                <a:lnTo>
                  <a:pt x="2363036" y="301210"/>
                </a:lnTo>
                <a:lnTo>
                  <a:pt x="2363036" y="82875"/>
                </a:lnTo>
                <a:lnTo>
                  <a:pt x="2305411" y="82875"/>
                </a:lnTo>
                <a:close/>
              </a:path>
              <a:path w="3213394" h="306680">
                <a:moveTo>
                  <a:pt x="2474852" y="114919"/>
                </a:moveTo>
                <a:lnTo>
                  <a:pt x="2474852" y="82875"/>
                </a:lnTo>
                <a:lnTo>
                  <a:pt x="2421432" y="82875"/>
                </a:lnTo>
                <a:lnTo>
                  <a:pt x="2421432" y="301210"/>
                </a:lnTo>
                <a:lnTo>
                  <a:pt x="2479059" y="301210"/>
                </a:lnTo>
                <a:lnTo>
                  <a:pt x="2479059" y="202474"/>
                </a:lnTo>
                <a:lnTo>
                  <a:pt x="2479320" y="186115"/>
                </a:lnTo>
                <a:lnTo>
                  <a:pt x="2480149" y="171939"/>
                </a:lnTo>
                <a:lnTo>
                  <a:pt x="2481547" y="160696"/>
                </a:lnTo>
                <a:lnTo>
                  <a:pt x="2483514" y="152387"/>
                </a:lnTo>
                <a:lnTo>
                  <a:pt x="2490440" y="139426"/>
                </a:lnTo>
                <a:lnTo>
                  <a:pt x="2499987" y="130629"/>
                </a:lnTo>
                <a:lnTo>
                  <a:pt x="2502526" y="129007"/>
                </a:lnTo>
                <a:lnTo>
                  <a:pt x="2514204" y="124066"/>
                </a:lnTo>
                <a:lnTo>
                  <a:pt x="2527128" y="122420"/>
                </a:lnTo>
                <a:lnTo>
                  <a:pt x="2535002" y="122420"/>
                </a:lnTo>
                <a:lnTo>
                  <a:pt x="2541736" y="124335"/>
                </a:lnTo>
                <a:lnTo>
                  <a:pt x="2547331" y="128168"/>
                </a:lnTo>
                <a:lnTo>
                  <a:pt x="2552926" y="131999"/>
                </a:lnTo>
                <a:lnTo>
                  <a:pt x="2556967" y="137372"/>
                </a:lnTo>
                <a:lnTo>
                  <a:pt x="2559453" y="144282"/>
                </a:lnTo>
                <a:lnTo>
                  <a:pt x="2562037" y="158476"/>
                </a:lnTo>
                <a:lnTo>
                  <a:pt x="2562897" y="172298"/>
                </a:lnTo>
                <a:lnTo>
                  <a:pt x="2563183" y="189952"/>
                </a:lnTo>
                <a:lnTo>
                  <a:pt x="2563183" y="301210"/>
                </a:lnTo>
                <a:lnTo>
                  <a:pt x="2620808" y="301210"/>
                </a:lnTo>
                <a:lnTo>
                  <a:pt x="2620807" y="164631"/>
                </a:lnTo>
                <a:lnTo>
                  <a:pt x="2620422" y="149565"/>
                </a:lnTo>
                <a:lnTo>
                  <a:pt x="2619355" y="136990"/>
                </a:lnTo>
                <a:lnTo>
                  <a:pt x="2617608" y="126906"/>
                </a:lnTo>
                <a:lnTo>
                  <a:pt x="2612879" y="113463"/>
                </a:lnTo>
                <a:lnTo>
                  <a:pt x="2606254" y="102680"/>
                </a:lnTo>
                <a:lnTo>
                  <a:pt x="2594356" y="91685"/>
                </a:lnTo>
                <a:lnTo>
                  <a:pt x="2582203" y="85126"/>
                </a:lnTo>
                <a:lnTo>
                  <a:pt x="2572712" y="81717"/>
                </a:lnTo>
                <a:lnTo>
                  <a:pt x="2560325" y="79115"/>
                </a:lnTo>
                <a:lnTo>
                  <a:pt x="2547106" y="78248"/>
                </a:lnTo>
                <a:lnTo>
                  <a:pt x="2541969" y="78378"/>
                </a:lnTo>
                <a:lnTo>
                  <a:pt x="2528957" y="79964"/>
                </a:lnTo>
                <a:lnTo>
                  <a:pt x="2516675" y="83351"/>
                </a:lnTo>
                <a:lnTo>
                  <a:pt x="2505124" y="88541"/>
                </a:lnTo>
                <a:lnTo>
                  <a:pt x="2494303" y="95532"/>
                </a:lnTo>
                <a:lnTo>
                  <a:pt x="2484212" y="104325"/>
                </a:lnTo>
                <a:lnTo>
                  <a:pt x="2474852" y="114919"/>
                </a:lnTo>
                <a:close/>
              </a:path>
              <a:path w="3213394" h="306680">
                <a:moveTo>
                  <a:pt x="2736747" y="262930"/>
                </a:moveTo>
                <a:lnTo>
                  <a:pt x="2730724" y="257045"/>
                </a:lnTo>
                <a:lnTo>
                  <a:pt x="2736340" y="306680"/>
                </a:lnTo>
                <a:lnTo>
                  <a:pt x="2747760" y="306004"/>
                </a:lnTo>
                <a:lnTo>
                  <a:pt x="2744411" y="265873"/>
                </a:lnTo>
                <a:lnTo>
                  <a:pt x="2736747" y="262930"/>
                </a:lnTo>
                <a:close/>
              </a:path>
              <a:path w="3213394" h="306680">
                <a:moveTo>
                  <a:pt x="2665289" y="228993"/>
                </a:moveTo>
                <a:lnTo>
                  <a:pt x="2664066" y="242196"/>
                </a:lnTo>
                <a:lnTo>
                  <a:pt x="2665175" y="255017"/>
                </a:lnTo>
                <a:lnTo>
                  <a:pt x="2668767" y="267386"/>
                </a:lnTo>
                <a:lnTo>
                  <a:pt x="2674847" y="278515"/>
                </a:lnTo>
                <a:lnTo>
                  <a:pt x="2683414" y="288403"/>
                </a:lnTo>
                <a:lnTo>
                  <a:pt x="2687126" y="291636"/>
                </a:lnTo>
                <a:lnTo>
                  <a:pt x="2697233" y="298217"/>
                </a:lnTo>
                <a:lnTo>
                  <a:pt x="2708805" y="302919"/>
                </a:lnTo>
                <a:lnTo>
                  <a:pt x="2721841" y="305740"/>
                </a:lnTo>
                <a:lnTo>
                  <a:pt x="2736340" y="306680"/>
                </a:lnTo>
                <a:lnTo>
                  <a:pt x="2730724" y="257045"/>
                </a:lnTo>
                <a:lnTo>
                  <a:pt x="2724702" y="251160"/>
                </a:lnTo>
                <a:lnTo>
                  <a:pt x="2721691" y="244177"/>
                </a:lnTo>
                <a:lnTo>
                  <a:pt x="2721691" y="227884"/>
                </a:lnTo>
                <a:lnTo>
                  <a:pt x="2725455" y="221110"/>
                </a:lnTo>
                <a:lnTo>
                  <a:pt x="2732982" y="215773"/>
                </a:lnTo>
                <a:lnTo>
                  <a:pt x="2737263" y="213494"/>
                </a:lnTo>
                <a:lnTo>
                  <a:pt x="2748365" y="209632"/>
                </a:lnTo>
                <a:lnTo>
                  <a:pt x="2764397" y="205709"/>
                </a:lnTo>
                <a:lnTo>
                  <a:pt x="2777581" y="202773"/>
                </a:lnTo>
                <a:lnTo>
                  <a:pt x="2790135" y="199650"/>
                </a:lnTo>
                <a:lnTo>
                  <a:pt x="2799506" y="196881"/>
                </a:lnTo>
                <a:lnTo>
                  <a:pt x="2799484" y="212393"/>
                </a:lnTo>
                <a:lnTo>
                  <a:pt x="2798823" y="227153"/>
                </a:lnTo>
                <a:lnTo>
                  <a:pt x="2797246" y="236510"/>
                </a:lnTo>
                <a:lnTo>
                  <a:pt x="2795059" y="244039"/>
                </a:lnTo>
                <a:lnTo>
                  <a:pt x="2790474" y="250404"/>
                </a:lnTo>
                <a:lnTo>
                  <a:pt x="2783490" y="255606"/>
                </a:lnTo>
                <a:lnTo>
                  <a:pt x="2777955" y="259194"/>
                </a:lnTo>
                <a:lnTo>
                  <a:pt x="2766071" y="264203"/>
                </a:lnTo>
                <a:lnTo>
                  <a:pt x="2753718" y="265873"/>
                </a:lnTo>
                <a:lnTo>
                  <a:pt x="2744411" y="265873"/>
                </a:lnTo>
                <a:lnTo>
                  <a:pt x="2747760" y="306004"/>
                </a:lnTo>
                <a:lnTo>
                  <a:pt x="2760240" y="303589"/>
                </a:lnTo>
                <a:lnTo>
                  <a:pt x="2772176" y="299422"/>
                </a:lnTo>
                <a:lnTo>
                  <a:pt x="2783262" y="293706"/>
                </a:lnTo>
                <a:lnTo>
                  <a:pt x="2793709" y="286476"/>
                </a:lnTo>
                <a:lnTo>
                  <a:pt x="2803706" y="277652"/>
                </a:lnTo>
                <a:lnTo>
                  <a:pt x="2804801" y="280969"/>
                </a:lnTo>
                <a:lnTo>
                  <a:pt x="2805757" y="284358"/>
                </a:lnTo>
                <a:lnTo>
                  <a:pt x="2807939" y="291802"/>
                </a:lnTo>
                <a:lnTo>
                  <a:pt x="2809781" y="297421"/>
                </a:lnTo>
                <a:lnTo>
                  <a:pt x="2811284" y="301210"/>
                </a:lnTo>
                <a:lnTo>
                  <a:pt x="2868489" y="301210"/>
                </a:lnTo>
                <a:lnTo>
                  <a:pt x="2865917" y="295626"/>
                </a:lnTo>
                <a:lnTo>
                  <a:pt x="2861255" y="283462"/>
                </a:lnTo>
                <a:lnTo>
                  <a:pt x="2858199" y="271953"/>
                </a:lnTo>
                <a:lnTo>
                  <a:pt x="2856433" y="258531"/>
                </a:lnTo>
                <a:lnTo>
                  <a:pt x="2855695" y="245392"/>
                </a:lnTo>
                <a:lnTo>
                  <a:pt x="2855450" y="229556"/>
                </a:lnTo>
                <a:lnTo>
                  <a:pt x="2856290" y="162220"/>
                </a:lnTo>
                <a:lnTo>
                  <a:pt x="2856285" y="160212"/>
                </a:lnTo>
                <a:lnTo>
                  <a:pt x="2855728" y="143632"/>
                </a:lnTo>
                <a:lnTo>
                  <a:pt x="2854260" y="129834"/>
                </a:lnTo>
                <a:lnTo>
                  <a:pt x="2851880" y="118818"/>
                </a:lnTo>
                <a:lnTo>
                  <a:pt x="2848588" y="110585"/>
                </a:lnTo>
                <a:lnTo>
                  <a:pt x="2843387" y="103084"/>
                </a:lnTo>
                <a:lnTo>
                  <a:pt x="2834135" y="94596"/>
                </a:lnTo>
                <a:lnTo>
                  <a:pt x="2821983" y="87384"/>
                </a:lnTo>
                <a:lnTo>
                  <a:pt x="2806547" y="82157"/>
                </a:lnTo>
                <a:lnTo>
                  <a:pt x="2794392" y="79985"/>
                </a:lnTo>
                <a:lnTo>
                  <a:pt x="2780362" y="78682"/>
                </a:lnTo>
                <a:lnTo>
                  <a:pt x="2764457" y="78248"/>
                </a:lnTo>
                <a:lnTo>
                  <a:pt x="2761375" y="78269"/>
                </a:lnTo>
                <a:lnTo>
                  <a:pt x="2746061" y="79055"/>
                </a:lnTo>
                <a:lnTo>
                  <a:pt x="2732302" y="80982"/>
                </a:lnTo>
                <a:lnTo>
                  <a:pt x="2720099" y="84050"/>
                </a:lnTo>
                <a:lnTo>
                  <a:pt x="2709452" y="88258"/>
                </a:lnTo>
                <a:lnTo>
                  <a:pt x="2700361" y="93606"/>
                </a:lnTo>
                <a:lnTo>
                  <a:pt x="2687765" y="105247"/>
                </a:lnTo>
                <a:lnTo>
                  <a:pt x="2680529" y="115448"/>
                </a:lnTo>
                <a:lnTo>
                  <a:pt x="2674592" y="127342"/>
                </a:lnTo>
                <a:lnTo>
                  <a:pt x="2669955" y="140930"/>
                </a:lnTo>
                <a:lnTo>
                  <a:pt x="2722111" y="150185"/>
                </a:lnTo>
                <a:lnTo>
                  <a:pt x="2722254" y="149774"/>
                </a:lnTo>
                <a:lnTo>
                  <a:pt x="2728379" y="136916"/>
                </a:lnTo>
                <a:lnTo>
                  <a:pt x="2736107" y="128578"/>
                </a:lnTo>
                <a:lnTo>
                  <a:pt x="2741871" y="124472"/>
                </a:lnTo>
                <a:lnTo>
                  <a:pt x="2749899" y="122420"/>
                </a:lnTo>
                <a:lnTo>
                  <a:pt x="2760191" y="122420"/>
                </a:lnTo>
                <a:lnTo>
                  <a:pt x="2768893" y="122718"/>
                </a:lnTo>
                <a:lnTo>
                  <a:pt x="2782398" y="125019"/>
                </a:lnTo>
                <a:lnTo>
                  <a:pt x="2791272" y="129594"/>
                </a:lnTo>
                <a:lnTo>
                  <a:pt x="2796762" y="134377"/>
                </a:lnTo>
                <a:lnTo>
                  <a:pt x="2799506" y="142384"/>
                </a:lnTo>
                <a:lnTo>
                  <a:pt x="2799506" y="159440"/>
                </a:lnTo>
                <a:lnTo>
                  <a:pt x="2795372" y="161045"/>
                </a:lnTo>
                <a:lnTo>
                  <a:pt x="2785998" y="164038"/>
                </a:lnTo>
                <a:lnTo>
                  <a:pt x="2774225" y="167130"/>
                </a:lnTo>
                <a:lnTo>
                  <a:pt x="2760054" y="170321"/>
                </a:lnTo>
                <a:lnTo>
                  <a:pt x="2743484" y="173611"/>
                </a:lnTo>
                <a:lnTo>
                  <a:pt x="2731904" y="176023"/>
                </a:lnTo>
                <a:lnTo>
                  <a:pt x="2718490" y="179426"/>
                </a:lnTo>
                <a:lnTo>
                  <a:pt x="2707061" y="183105"/>
                </a:lnTo>
                <a:lnTo>
                  <a:pt x="2697617" y="187060"/>
                </a:lnTo>
                <a:lnTo>
                  <a:pt x="2690522" y="191062"/>
                </a:lnTo>
                <a:lnTo>
                  <a:pt x="2680670" y="199162"/>
                </a:lnTo>
                <a:lnTo>
                  <a:pt x="2672888" y="209242"/>
                </a:lnTo>
                <a:lnTo>
                  <a:pt x="2668957" y="216899"/>
                </a:lnTo>
                <a:lnTo>
                  <a:pt x="2665289" y="228993"/>
                </a:lnTo>
                <a:close/>
              </a:path>
              <a:path w="3213394" h="306680">
                <a:moveTo>
                  <a:pt x="2913138" y="0"/>
                </a:moveTo>
                <a:lnTo>
                  <a:pt x="2913138" y="301210"/>
                </a:lnTo>
                <a:lnTo>
                  <a:pt x="2970764" y="301210"/>
                </a:lnTo>
                <a:lnTo>
                  <a:pt x="2970764" y="0"/>
                </a:lnTo>
                <a:lnTo>
                  <a:pt x="2913138" y="0"/>
                </a:lnTo>
                <a:close/>
              </a:path>
              <a:path w="3213394" h="306680">
                <a:moveTo>
                  <a:pt x="3125129" y="78757"/>
                </a:moveTo>
                <a:lnTo>
                  <a:pt x="3109236" y="78248"/>
                </a:lnTo>
                <a:lnTo>
                  <a:pt x="3098358" y="78524"/>
                </a:lnTo>
                <a:lnTo>
                  <a:pt x="3083583" y="79938"/>
                </a:lnTo>
                <a:lnTo>
                  <a:pt x="3070337" y="82554"/>
                </a:lnTo>
                <a:lnTo>
                  <a:pt x="3058622" y="86371"/>
                </a:lnTo>
                <a:lnTo>
                  <a:pt x="3048437" y="91389"/>
                </a:lnTo>
                <a:lnTo>
                  <a:pt x="3039781" y="97609"/>
                </a:lnTo>
                <a:lnTo>
                  <a:pt x="3029057" y="109076"/>
                </a:lnTo>
                <a:lnTo>
                  <a:pt x="3022571" y="120132"/>
                </a:lnTo>
                <a:lnTo>
                  <a:pt x="3018680" y="132238"/>
                </a:lnTo>
                <a:lnTo>
                  <a:pt x="3017382" y="145393"/>
                </a:lnTo>
                <a:lnTo>
                  <a:pt x="3017577" y="150754"/>
                </a:lnTo>
                <a:lnTo>
                  <a:pt x="3019954" y="163877"/>
                </a:lnTo>
                <a:lnTo>
                  <a:pt x="3025031" y="175562"/>
                </a:lnTo>
                <a:lnTo>
                  <a:pt x="3032811" y="185807"/>
                </a:lnTo>
                <a:lnTo>
                  <a:pt x="3043292" y="194613"/>
                </a:lnTo>
                <a:lnTo>
                  <a:pt x="3051723" y="199315"/>
                </a:lnTo>
                <a:lnTo>
                  <a:pt x="3060313" y="202984"/>
                </a:lnTo>
                <a:lnTo>
                  <a:pt x="3070814" y="206753"/>
                </a:lnTo>
                <a:lnTo>
                  <a:pt x="3083224" y="210622"/>
                </a:lnTo>
                <a:lnTo>
                  <a:pt x="3097543" y="214590"/>
                </a:lnTo>
                <a:lnTo>
                  <a:pt x="3113772" y="218658"/>
                </a:lnTo>
                <a:lnTo>
                  <a:pt x="3131911" y="222825"/>
                </a:lnTo>
                <a:lnTo>
                  <a:pt x="3141915" y="225157"/>
                </a:lnTo>
                <a:lnTo>
                  <a:pt x="3148355" y="227697"/>
                </a:lnTo>
                <a:lnTo>
                  <a:pt x="3151233" y="230444"/>
                </a:lnTo>
                <a:lnTo>
                  <a:pt x="3153977" y="233326"/>
                </a:lnTo>
                <a:lnTo>
                  <a:pt x="3155348" y="236964"/>
                </a:lnTo>
                <a:lnTo>
                  <a:pt x="3155348" y="247806"/>
                </a:lnTo>
                <a:lnTo>
                  <a:pt x="3152815" y="252953"/>
                </a:lnTo>
                <a:lnTo>
                  <a:pt x="3147750" y="256796"/>
                </a:lnTo>
                <a:lnTo>
                  <a:pt x="3140909" y="260614"/>
                </a:lnTo>
                <a:lnTo>
                  <a:pt x="3128972" y="263927"/>
                </a:lnTo>
                <a:lnTo>
                  <a:pt x="3114061" y="265032"/>
                </a:lnTo>
                <a:lnTo>
                  <a:pt x="3105348" y="264591"/>
                </a:lnTo>
                <a:lnTo>
                  <a:pt x="3092535" y="261775"/>
                </a:lnTo>
                <a:lnTo>
                  <a:pt x="3082432" y="256358"/>
                </a:lnTo>
                <a:lnTo>
                  <a:pt x="3079441" y="253794"/>
                </a:lnTo>
                <a:lnTo>
                  <a:pt x="3072032" y="243869"/>
                </a:lnTo>
                <a:lnTo>
                  <a:pt x="3067438" y="230957"/>
                </a:lnTo>
                <a:lnTo>
                  <a:pt x="3009390" y="239791"/>
                </a:lnTo>
                <a:lnTo>
                  <a:pt x="3012141" y="248606"/>
                </a:lnTo>
                <a:lnTo>
                  <a:pt x="3017508" y="260381"/>
                </a:lnTo>
                <a:lnTo>
                  <a:pt x="3024512" y="270985"/>
                </a:lnTo>
                <a:lnTo>
                  <a:pt x="3033151" y="280418"/>
                </a:lnTo>
                <a:lnTo>
                  <a:pt x="3043426" y="288679"/>
                </a:lnTo>
                <a:lnTo>
                  <a:pt x="3050444" y="293022"/>
                </a:lnTo>
                <a:lnTo>
                  <a:pt x="3060909" y="297939"/>
                </a:lnTo>
                <a:lnTo>
                  <a:pt x="3072504" y="301763"/>
                </a:lnTo>
                <a:lnTo>
                  <a:pt x="3085229" y="304495"/>
                </a:lnTo>
                <a:lnTo>
                  <a:pt x="3099083" y="306134"/>
                </a:lnTo>
                <a:lnTo>
                  <a:pt x="3114067" y="306680"/>
                </a:lnTo>
                <a:lnTo>
                  <a:pt x="3115478" y="306676"/>
                </a:lnTo>
                <a:lnTo>
                  <a:pt x="3130861" y="305991"/>
                </a:lnTo>
                <a:lnTo>
                  <a:pt x="3144947" y="304141"/>
                </a:lnTo>
                <a:lnTo>
                  <a:pt x="3157734" y="301125"/>
                </a:lnTo>
                <a:lnTo>
                  <a:pt x="3169222" y="296944"/>
                </a:lnTo>
                <a:lnTo>
                  <a:pt x="3179412" y="291598"/>
                </a:lnTo>
                <a:lnTo>
                  <a:pt x="3188304" y="285087"/>
                </a:lnTo>
                <a:lnTo>
                  <a:pt x="3193738" y="280014"/>
                </a:lnTo>
                <a:lnTo>
                  <a:pt x="3202338" y="269616"/>
                </a:lnTo>
                <a:lnTo>
                  <a:pt x="3208480" y="258392"/>
                </a:lnTo>
                <a:lnTo>
                  <a:pt x="3212166" y="246343"/>
                </a:lnTo>
                <a:lnTo>
                  <a:pt x="3213394" y="233467"/>
                </a:lnTo>
                <a:lnTo>
                  <a:pt x="3212785" y="223774"/>
                </a:lnTo>
                <a:lnTo>
                  <a:pt x="3209631" y="210880"/>
                </a:lnTo>
                <a:lnTo>
                  <a:pt x="3203790" y="199784"/>
                </a:lnTo>
                <a:lnTo>
                  <a:pt x="3195261" y="190486"/>
                </a:lnTo>
                <a:lnTo>
                  <a:pt x="3183357" y="182630"/>
                </a:lnTo>
                <a:lnTo>
                  <a:pt x="3172979" y="177693"/>
                </a:lnTo>
                <a:lnTo>
                  <a:pt x="3160737" y="173071"/>
                </a:lnTo>
                <a:lnTo>
                  <a:pt x="3146631" y="168763"/>
                </a:lnTo>
                <a:lnTo>
                  <a:pt x="3130663" y="164771"/>
                </a:lnTo>
                <a:lnTo>
                  <a:pt x="3121745" y="162707"/>
                </a:lnTo>
                <a:lnTo>
                  <a:pt x="3104622" y="158439"/>
                </a:lnTo>
                <a:lnTo>
                  <a:pt x="3091386" y="154650"/>
                </a:lnTo>
                <a:lnTo>
                  <a:pt x="3082036" y="151340"/>
                </a:lnTo>
                <a:lnTo>
                  <a:pt x="3076573" y="148508"/>
                </a:lnTo>
                <a:lnTo>
                  <a:pt x="3072725" y="145625"/>
                </a:lnTo>
                <a:lnTo>
                  <a:pt x="3070802" y="142126"/>
                </a:lnTo>
                <a:lnTo>
                  <a:pt x="3070802" y="133209"/>
                </a:lnTo>
                <a:lnTo>
                  <a:pt x="3073006" y="129297"/>
                </a:lnTo>
                <a:lnTo>
                  <a:pt x="3077414" y="126278"/>
                </a:lnTo>
                <a:lnTo>
                  <a:pt x="3082941" y="123574"/>
                </a:lnTo>
                <a:lnTo>
                  <a:pt x="3094722" y="120815"/>
                </a:lnTo>
                <a:lnTo>
                  <a:pt x="3110255" y="119895"/>
                </a:lnTo>
                <a:lnTo>
                  <a:pt x="3114437" y="119991"/>
                </a:lnTo>
                <a:lnTo>
                  <a:pt x="3127964" y="122032"/>
                </a:lnTo>
                <a:lnTo>
                  <a:pt x="3138241" y="126728"/>
                </a:lnTo>
                <a:lnTo>
                  <a:pt x="3144781" y="131283"/>
                </a:lnTo>
                <a:lnTo>
                  <a:pt x="3149222" y="137840"/>
                </a:lnTo>
                <a:lnTo>
                  <a:pt x="3151562" y="146399"/>
                </a:lnTo>
                <a:lnTo>
                  <a:pt x="3205822" y="136302"/>
                </a:lnTo>
                <a:lnTo>
                  <a:pt x="3200210" y="121434"/>
                </a:lnTo>
                <a:lnTo>
                  <a:pt x="3193652" y="110299"/>
                </a:lnTo>
                <a:lnTo>
                  <a:pt x="3185522" y="100793"/>
                </a:lnTo>
                <a:lnTo>
                  <a:pt x="3175820" y="92915"/>
                </a:lnTo>
                <a:lnTo>
                  <a:pt x="3172721" y="90971"/>
                </a:lnTo>
                <a:lnTo>
                  <a:pt x="3163219" y="86390"/>
                </a:lnTo>
                <a:lnTo>
                  <a:pt x="3152120" y="82828"/>
                </a:lnTo>
                <a:lnTo>
                  <a:pt x="3139423" y="80283"/>
                </a:lnTo>
                <a:lnTo>
                  <a:pt x="3125129" y="78757"/>
                </a:lnTo>
                <a:close/>
              </a:path>
              <a:path w="3213394" h="306680">
                <a:moveTo>
                  <a:pt x="1822820" y="301210"/>
                </a:moveTo>
                <a:lnTo>
                  <a:pt x="1822906" y="219744"/>
                </a:lnTo>
                <a:lnTo>
                  <a:pt x="1823274" y="203361"/>
                </a:lnTo>
                <a:lnTo>
                  <a:pt x="1823934" y="189274"/>
                </a:lnTo>
                <a:lnTo>
                  <a:pt x="1824883" y="177483"/>
                </a:lnTo>
                <a:lnTo>
                  <a:pt x="1826124" y="167988"/>
                </a:lnTo>
                <a:lnTo>
                  <a:pt x="1827655" y="160788"/>
                </a:lnTo>
                <a:lnTo>
                  <a:pt x="1833908" y="145113"/>
                </a:lnTo>
                <a:lnTo>
                  <a:pt x="1840924" y="136664"/>
                </a:lnTo>
                <a:lnTo>
                  <a:pt x="1846548" y="132215"/>
                </a:lnTo>
                <a:lnTo>
                  <a:pt x="1853403" y="129992"/>
                </a:lnTo>
                <a:lnTo>
                  <a:pt x="1861492" y="129992"/>
                </a:lnTo>
                <a:lnTo>
                  <a:pt x="1864449" y="130120"/>
                </a:lnTo>
                <a:lnTo>
                  <a:pt x="1876149" y="132938"/>
                </a:lnTo>
                <a:lnTo>
                  <a:pt x="1888648" y="139444"/>
                </a:lnTo>
                <a:lnTo>
                  <a:pt x="1906525" y="89126"/>
                </a:lnTo>
                <a:lnTo>
                  <a:pt x="1905127" y="88313"/>
                </a:lnTo>
                <a:lnTo>
                  <a:pt x="1893193" y="82721"/>
                </a:lnTo>
                <a:lnTo>
                  <a:pt x="1880964" y="79366"/>
                </a:lnTo>
                <a:lnTo>
                  <a:pt x="1868439" y="78248"/>
                </a:lnTo>
                <a:lnTo>
                  <a:pt x="1867867" y="78251"/>
                </a:lnTo>
                <a:lnTo>
                  <a:pt x="1854930" y="80027"/>
                </a:lnTo>
                <a:lnTo>
                  <a:pt x="1843425" y="85081"/>
                </a:lnTo>
                <a:lnTo>
                  <a:pt x="1835805" y="91287"/>
                </a:lnTo>
                <a:lnTo>
                  <a:pt x="1827520" y="100901"/>
                </a:lnTo>
                <a:lnTo>
                  <a:pt x="1818614" y="113894"/>
                </a:lnTo>
                <a:lnTo>
                  <a:pt x="1818614" y="82875"/>
                </a:lnTo>
                <a:lnTo>
                  <a:pt x="1765195" y="82875"/>
                </a:lnTo>
                <a:lnTo>
                  <a:pt x="1765195" y="301210"/>
                </a:lnTo>
                <a:lnTo>
                  <a:pt x="1822820" y="301210"/>
                </a:lnTo>
                <a:close/>
              </a:path>
              <a:path w="3213394" h="306680">
                <a:moveTo>
                  <a:pt x="174213" y="226451"/>
                </a:moveTo>
                <a:lnTo>
                  <a:pt x="167283" y="234904"/>
                </a:lnTo>
                <a:lnTo>
                  <a:pt x="165787" y="236207"/>
                </a:lnTo>
                <a:lnTo>
                  <a:pt x="155380" y="242918"/>
                </a:lnTo>
                <a:lnTo>
                  <a:pt x="142834" y="247435"/>
                </a:lnTo>
                <a:lnTo>
                  <a:pt x="146047" y="299418"/>
                </a:lnTo>
                <a:lnTo>
                  <a:pt x="157719" y="297481"/>
                </a:lnTo>
                <a:lnTo>
                  <a:pt x="167900" y="294841"/>
                </a:lnTo>
                <a:lnTo>
                  <a:pt x="179261" y="290682"/>
                </a:lnTo>
                <a:lnTo>
                  <a:pt x="191178" y="284968"/>
                </a:lnTo>
                <a:lnTo>
                  <a:pt x="201605" y="278342"/>
                </a:lnTo>
                <a:lnTo>
                  <a:pt x="210541" y="270803"/>
                </a:lnTo>
                <a:lnTo>
                  <a:pt x="217879" y="262930"/>
                </a:lnTo>
                <a:lnTo>
                  <a:pt x="225297" y="253161"/>
                </a:lnTo>
                <a:lnTo>
                  <a:pt x="231911" y="242348"/>
                </a:lnTo>
                <a:lnTo>
                  <a:pt x="237720" y="230489"/>
                </a:lnTo>
                <a:lnTo>
                  <a:pt x="242726" y="217586"/>
                </a:lnTo>
                <a:lnTo>
                  <a:pt x="246275" y="205502"/>
                </a:lnTo>
                <a:lnTo>
                  <a:pt x="248759" y="193682"/>
                </a:lnTo>
                <a:lnTo>
                  <a:pt x="250534" y="181073"/>
                </a:lnTo>
                <a:lnTo>
                  <a:pt x="251599" y="167673"/>
                </a:lnTo>
                <a:lnTo>
                  <a:pt x="251954" y="153484"/>
                </a:lnTo>
                <a:lnTo>
                  <a:pt x="251820" y="143802"/>
                </a:lnTo>
                <a:lnTo>
                  <a:pt x="251107" y="129818"/>
                </a:lnTo>
                <a:lnTo>
                  <a:pt x="249780" y="116674"/>
                </a:lnTo>
                <a:lnTo>
                  <a:pt x="247838" y="104371"/>
                </a:lnTo>
                <a:lnTo>
                  <a:pt x="245282" y="92908"/>
                </a:lnTo>
                <a:lnTo>
                  <a:pt x="242111" y="82287"/>
                </a:lnTo>
                <a:lnTo>
                  <a:pt x="234711" y="64365"/>
                </a:lnTo>
                <a:lnTo>
                  <a:pt x="228519" y="53174"/>
                </a:lnTo>
                <a:lnTo>
                  <a:pt x="221418" y="42883"/>
                </a:lnTo>
                <a:lnTo>
                  <a:pt x="213410" y="33491"/>
                </a:lnTo>
                <a:lnTo>
                  <a:pt x="202136" y="23187"/>
                </a:lnTo>
                <a:lnTo>
                  <a:pt x="191659" y="15990"/>
                </a:lnTo>
                <a:lnTo>
                  <a:pt x="180315" y="10178"/>
                </a:lnTo>
                <a:lnTo>
                  <a:pt x="168104" y="5751"/>
                </a:lnTo>
                <a:lnTo>
                  <a:pt x="152803" y="2526"/>
                </a:lnTo>
                <a:lnTo>
                  <a:pt x="140579" y="1123"/>
                </a:lnTo>
                <a:lnTo>
                  <a:pt x="126614" y="280"/>
                </a:lnTo>
                <a:lnTo>
                  <a:pt x="110906" y="0"/>
                </a:lnTo>
                <a:lnTo>
                  <a:pt x="0" y="0"/>
                </a:lnTo>
                <a:lnTo>
                  <a:pt x="0" y="301210"/>
                </a:lnTo>
                <a:lnTo>
                  <a:pt x="114185" y="301210"/>
                </a:lnTo>
                <a:lnTo>
                  <a:pt x="122062" y="249964"/>
                </a:lnTo>
                <a:lnTo>
                  <a:pt x="106206" y="250308"/>
                </a:lnTo>
                <a:lnTo>
                  <a:pt x="60990" y="250308"/>
                </a:lnTo>
                <a:lnTo>
                  <a:pt x="60990" y="50902"/>
                </a:lnTo>
                <a:lnTo>
                  <a:pt x="88205" y="50902"/>
                </a:lnTo>
                <a:lnTo>
                  <a:pt x="104265" y="51061"/>
                </a:lnTo>
                <a:lnTo>
                  <a:pt x="118652" y="51592"/>
                </a:lnTo>
                <a:lnTo>
                  <a:pt x="129872" y="52497"/>
                </a:lnTo>
                <a:lnTo>
                  <a:pt x="137924" y="53775"/>
                </a:lnTo>
                <a:lnTo>
                  <a:pt x="156050" y="60586"/>
                </a:lnTo>
                <a:lnTo>
                  <a:pt x="165954" y="67947"/>
                </a:lnTo>
                <a:lnTo>
                  <a:pt x="171163" y="73686"/>
                </a:lnTo>
                <a:lnTo>
                  <a:pt x="177844" y="84239"/>
                </a:lnTo>
                <a:lnTo>
                  <a:pt x="183141" y="97106"/>
                </a:lnTo>
                <a:lnTo>
                  <a:pt x="186218" y="109490"/>
                </a:lnTo>
                <a:lnTo>
                  <a:pt x="187919" y="121432"/>
                </a:lnTo>
                <a:lnTo>
                  <a:pt x="188939" y="135172"/>
                </a:lnTo>
                <a:lnTo>
                  <a:pt x="189279" y="150710"/>
                </a:lnTo>
                <a:lnTo>
                  <a:pt x="189235" y="156492"/>
                </a:lnTo>
                <a:lnTo>
                  <a:pt x="188677" y="171139"/>
                </a:lnTo>
                <a:lnTo>
                  <a:pt x="187475" y="184247"/>
                </a:lnTo>
                <a:lnTo>
                  <a:pt x="185630" y="195816"/>
                </a:lnTo>
                <a:lnTo>
                  <a:pt x="183141" y="205846"/>
                </a:lnTo>
                <a:lnTo>
                  <a:pt x="180090" y="214643"/>
                </a:lnTo>
                <a:lnTo>
                  <a:pt x="174213" y="226451"/>
                </a:lnTo>
                <a:close/>
              </a:path>
              <a:path w="3213394" h="306680">
                <a:moveTo>
                  <a:pt x="114185" y="301210"/>
                </a:moveTo>
                <a:lnTo>
                  <a:pt x="118226" y="301187"/>
                </a:lnTo>
                <a:lnTo>
                  <a:pt x="132883" y="300654"/>
                </a:lnTo>
                <a:lnTo>
                  <a:pt x="146047" y="299418"/>
                </a:lnTo>
                <a:lnTo>
                  <a:pt x="142834" y="247435"/>
                </a:lnTo>
                <a:lnTo>
                  <a:pt x="134542" y="248935"/>
                </a:lnTo>
                <a:lnTo>
                  <a:pt x="122062" y="249964"/>
                </a:lnTo>
                <a:lnTo>
                  <a:pt x="114185" y="301210"/>
                </a:lnTo>
                <a:close/>
              </a:path>
              <a:path w="3213394" h="306680">
                <a:moveTo>
                  <a:pt x="361855" y="305737"/>
                </a:moveTo>
                <a:lnTo>
                  <a:pt x="375161" y="306680"/>
                </a:lnTo>
                <a:lnTo>
                  <a:pt x="379469" y="306577"/>
                </a:lnTo>
                <a:lnTo>
                  <a:pt x="392108" y="305026"/>
                </a:lnTo>
                <a:lnTo>
                  <a:pt x="404359" y="301615"/>
                </a:lnTo>
                <a:lnTo>
                  <a:pt x="416222" y="296344"/>
                </a:lnTo>
                <a:lnTo>
                  <a:pt x="419711" y="294397"/>
                </a:lnTo>
                <a:lnTo>
                  <a:pt x="430390" y="287087"/>
                </a:lnTo>
                <a:lnTo>
                  <a:pt x="439690" y="278471"/>
                </a:lnTo>
                <a:lnTo>
                  <a:pt x="447614" y="268549"/>
                </a:lnTo>
                <a:lnTo>
                  <a:pt x="447614" y="301210"/>
                </a:lnTo>
                <a:lnTo>
                  <a:pt x="501032" y="301210"/>
                </a:lnTo>
                <a:lnTo>
                  <a:pt x="501032" y="82875"/>
                </a:lnTo>
                <a:lnTo>
                  <a:pt x="443407" y="82875"/>
                </a:lnTo>
                <a:lnTo>
                  <a:pt x="443321" y="187758"/>
                </a:lnTo>
                <a:lnTo>
                  <a:pt x="442858" y="204188"/>
                </a:lnTo>
                <a:lnTo>
                  <a:pt x="441997" y="217402"/>
                </a:lnTo>
                <a:lnTo>
                  <a:pt x="440738" y="227399"/>
                </a:lnTo>
                <a:lnTo>
                  <a:pt x="439079" y="234180"/>
                </a:lnTo>
                <a:lnTo>
                  <a:pt x="432767" y="245414"/>
                </a:lnTo>
                <a:lnTo>
                  <a:pt x="423001" y="254370"/>
                </a:lnTo>
                <a:lnTo>
                  <a:pt x="420936" y="255722"/>
                </a:lnTo>
                <a:lnTo>
                  <a:pt x="409315" y="260811"/>
                </a:lnTo>
                <a:lnTo>
                  <a:pt x="396402" y="262507"/>
                </a:lnTo>
                <a:lnTo>
                  <a:pt x="387744" y="262507"/>
                </a:lnTo>
                <a:lnTo>
                  <a:pt x="380598" y="260482"/>
                </a:lnTo>
                <a:lnTo>
                  <a:pt x="374964" y="256430"/>
                </a:lnTo>
                <a:lnTo>
                  <a:pt x="369329" y="252379"/>
                </a:lnTo>
                <a:lnTo>
                  <a:pt x="365447" y="246886"/>
                </a:lnTo>
                <a:lnTo>
                  <a:pt x="363317" y="239952"/>
                </a:lnTo>
                <a:lnTo>
                  <a:pt x="361569" y="229314"/>
                </a:lnTo>
                <a:lnTo>
                  <a:pt x="360766" y="217605"/>
                </a:lnTo>
                <a:lnTo>
                  <a:pt x="360284" y="202303"/>
                </a:lnTo>
                <a:lnTo>
                  <a:pt x="360123" y="183405"/>
                </a:lnTo>
                <a:lnTo>
                  <a:pt x="360123" y="82875"/>
                </a:lnTo>
                <a:lnTo>
                  <a:pt x="302498" y="82875"/>
                </a:lnTo>
                <a:lnTo>
                  <a:pt x="302498" y="221359"/>
                </a:lnTo>
                <a:lnTo>
                  <a:pt x="302889" y="234502"/>
                </a:lnTo>
                <a:lnTo>
                  <a:pt x="304317" y="248061"/>
                </a:lnTo>
                <a:lnTo>
                  <a:pt x="306794" y="259824"/>
                </a:lnTo>
                <a:lnTo>
                  <a:pt x="310319" y="269791"/>
                </a:lnTo>
                <a:lnTo>
                  <a:pt x="316240" y="280096"/>
                </a:lnTo>
                <a:lnTo>
                  <a:pt x="324809" y="289460"/>
                </a:lnTo>
                <a:lnTo>
                  <a:pt x="335639" y="296994"/>
                </a:lnTo>
                <a:lnTo>
                  <a:pt x="349430" y="302906"/>
                </a:lnTo>
                <a:lnTo>
                  <a:pt x="361855" y="3057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4687" y="5925537"/>
            <a:ext cx="57624" cy="0"/>
          </a:xfrm>
          <a:custGeom>
            <a:avLst/>
            <a:gdLst/>
            <a:ahLst/>
            <a:cxnLst/>
            <a:rect l="l" t="t" r="r" b="b"/>
            <a:pathLst>
              <a:path w="57624">
                <a:moveTo>
                  <a:pt x="0" y="0"/>
                </a:moveTo>
                <a:lnTo>
                  <a:pt x="57624" y="0"/>
                </a:lnTo>
              </a:path>
            </a:pathLst>
          </a:custGeom>
          <a:ln w="54697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4687" y="5981698"/>
            <a:ext cx="57624" cy="218335"/>
          </a:xfrm>
          <a:custGeom>
            <a:avLst/>
            <a:gdLst/>
            <a:ahLst/>
            <a:cxnLst/>
            <a:rect l="l" t="t" r="r" b="b"/>
            <a:pathLst>
              <a:path w="57624" h="218335">
                <a:moveTo>
                  <a:pt x="57624" y="218335"/>
                </a:moveTo>
                <a:lnTo>
                  <a:pt x="57624" y="0"/>
                </a:lnTo>
                <a:lnTo>
                  <a:pt x="0" y="0"/>
                </a:lnTo>
                <a:lnTo>
                  <a:pt x="0" y="218335"/>
                </a:lnTo>
                <a:lnTo>
                  <a:pt x="57624" y="21833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2413" y="5898823"/>
            <a:ext cx="57626" cy="301210"/>
          </a:xfrm>
          <a:custGeom>
            <a:avLst/>
            <a:gdLst/>
            <a:ahLst/>
            <a:cxnLst/>
            <a:rect l="l" t="t" r="r" b="b"/>
            <a:pathLst>
              <a:path w="57626" h="301210">
                <a:moveTo>
                  <a:pt x="57626" y="301210"/>
                </a:moveTo>
                <a:lnTo>
                  <a:pt x="57626" y="0"/>
                </a:lnTo>
                <a:lnTo>
                  <a:pt x="0" y="0"/>
                </a:lnTo>
                <a:lnTo>
                  <a:pt x="0" y="301210"/>
                </a:lnTo>
                <a:lnTo>
                  <a:pt x="57626" y="3012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RARP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6334" y="1500447"/>
            <a:ext cx="6242857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6334" y="1500447"/>
            <a:ext cx="6242857" cy="44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6334" y="1500447"/>
            <a:ext cx="6242857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009" y="1602375"/>
            <a:ext cx="228083" cy="228116"/>
          </a:xfrm>
          <a:custGeom>
            <a:avLst/>
            <a:gdLst/>
            <a:ahLst/>
            <a:cxnLst/>
            <a:rect l="l" t="t" r="r" b="b"/>
            <a:pathLst>
              <a:path w="228083" h="228116">
                <a:moveTo>
                  <a:pt x="15142" y="182366"/>
                </a:moveTo>
                <a:lnTo>
                  <a:pt x="30275" y="228116"/>
                </a:lnTo>
                <a:lnTo>
                  <a:pt x="228083" y="228116"/>
                </a:lnTo>
                <a:lnTo>
                  <a:pt x="228083" y="30387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6"/>
                </a:lnTo>
                <a:lnTo>
                  <a:pt x="15142" y="182366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81068" y="1799324"/>
            <a:ext cx="19709" cy="32434"/>
          </a:xfrm>
          <a:custGeom>
            <a:avLst/>
            <a:gdLst/>
            <a:ahLst/>
            <a:cxnLst/>
            <a:rect l="l" t="t" r="r" b="b"/>
            <a:pathLst>
              <a:path w="19709" h="32434">
                <a:moveTo>
                  <a:pt x="0" y="0"/>
                </a:moveTo>
                <a:lnTo>
                  <a:pt x="6493" y="27016"/>
                </a:lnTo>
                <a:lnTo>
                  <a:pt x="13063" y="30123"/>
                </a:lnTo>
                <a:lnTo>
                  <a:pt x="19709" y="32434"/>
                </a:lnTo>
                <a:lnTo>
                  <a:pt x="19479" y="7510"/>
                </a:lnTo>
                <a:lnTo>
                  <a:pt x="13811" y="6043"/>
                </a:lnTo>
                <a:lnTo>
                  <a:pt x="7317" y="354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1298" y="1653804"/>
            <a:ext cx="126128" cy="180473"/>
          </a:xfrm>
          <a:custGeom>
            <a:avLst/>
            <a:gdLst/>
            <a:ahLst/>
            <a:cxnLst/>
            <a:rect l="l" t="t" r="r" b="b"/>
            <a:pathLst>
              <a:path w="126128" h="180473">
                <a:moveTo>
                  <a:pt x="35591" y="27437"/>
                </a:moveTo>
                <a:lnTo>
                  <a:pt x="41008" y="25132"/>
                </a:lnTo>
                <a:lnTo>
                  <a:pt x="47586" y="23978"/>
                </a:lnTo>
                <a:lnTo>
                  <a:pt x="63169" y="23978"/>
                </a:lnTo>
                <a:lnTo>
                  <a:pt x="69749" y="25106"/>
                </a:lnTo>
                <a:lnTo>
                  <a:pt x="75064" y="27360"/>
                </a:lnTo>
                <a:lnTo>
                  <a:pt x="80379" y="29615"/>
                </a:lnTo>
                <a:lnTo>
                  <a:pt x="84739" y="32894"/>
                </a:lnTo>
                <a:lnTo>
                  <a:pt x="88144" y="37195"/>
                </a:lnTo>
                <a:lnTo>
                  <a:pt x="91239" y="41090"/>
                </a:lnTo>
                <a:lnTo>
                  <a:pt x="93612" y="45855"/>
                </a:lnTo>
                <a:lnTo>
                  <a:pt x="95263" y="51489"/>
                </a:lnTo>
                <a:lnTo>
                  <a:pt x="96914" y="57124"/>
                </a:lnTo>
                <a:lnTo>
                  <a:pt x="97844" y="63835"/>
                </a:lnTo>
                <a:lnTo>
                  <a:pt x="98051" y="71621"/>
                </a:lnTo>
                <a:lnTo>
                  <a:pt x="6565" y="71621"/>
                </a:lnTo>
                <a:lnTo>
                  <a:pt x="0" y="157337"/>
                </a:lnTo>
                <a:lnTo>
                  <a:pt x="3128" y="160328"/>
                </a:lnTo>
                <a:lnTo>
                  <a:pt x="12731" y="167580"/>
                </a:lnTo>
                <a:lnTo>
                  <a:pt x="23619" y="173221"/>
                </a:lnTo>
                <a:lnTo>
                  <a:pt x="35793" y="177250"/>
                </a:lnTo>
                <a:lnTo>
                  <a:pt x="49252" y="179667"/>
                </a:lnTo>
                <a:lnTo>
                  <a:pt x="63996" y="180473"/>
                </a:lnTo>
                <a:lnTo>
                  <a:pt x="70995" y="180473"/>
                </a:lnTo>
                <a:lnTo>
                  <a:pt x="76785" y="180063"/>
                </a:lnTo>
                <a:lnTo>
                  <a:pt x="81366" y="179241"/>
                </a:lnTo>
                <a:lnTo>
                  <a:pt x="85947" y="178419"/>
                </a:lnTo>
                <a:lnTo>
                  <a:pt x="91066" y="177237"/>
                </a:lnTo>
                <a:lnTo>
                  <a:pt x="96725" y="175696"/>
                </a:lnTo>
                <a:lnTo>
                  <a:pt x="100741" y="174569"/>
                </a:lnTo>
                <a:lnTo>
                  <a:pt x="105270" y="173004"/>
                </a:lnTo>
                <a:lnTo>
                  <a:pt x="110313" y="171001"/>
                </a:lnTo>
                <a:lnTo>
                  <a:pt x="115355" y="168997"/>
                </a:lnTo>
                <a:lnTo>
                  <a:pt x="119575" y="167328"/>
                </a:lnTo>
                <a:lnTo>
                  <a:pt x="122974" y="165995"/>
                </a:lnTo>
                <a:lnTo>
                  <a:pt x="122974" y="134409"/>
                </a:lnTo>
                <a:lnTo>
                  <a:pt x="118903" y="136361"/>
                </a:lnTo>
                <a:lnTo>
                  <a:pt x="115915" y="138442"/>
                </a:lnTo>
                <a:lnTo>
                  <a:pt x="112307" y="140655"/>
                </a:lnTo>
                <a:lnTo>
                  <a:pt x="108699" y="142867"/>
                </a:lnTo>
                <a:lnTo>
                  <a:pt x="104267" y="145155"/>
                </a:lnTo>
                <a:lnTo>
                  <a:pt x="99013" y="147521"/>
                </a:lnTo>
                <a:lnTo>
                  <a:pt x="94063" y="149783"/>
                </a:lnTo>
                <a:lnTo>
                  <a:pt x="88524" y="151634"/>
                </a:lnTo>
                <a:lnTo>
                  <a:pt x="82391" y="153073"/>
                </a:lnTo>
                <a:lnTo>
                  <a:pt x="76259" y="154513"/>
                </a:lnTo>
                <a:lnTo>
                  <a:pt x="69999" y="155232"/>
                </a:lnTo>
                <a:lnTo>
                  <a:pt x="63611" y="155232"/>
                </a:lnTo>
                <a:lnTo>
                  <a:pt x="55892" y="154880"/>
                </a:lnTo>
                <a:lnTo>
                  <a:pt x="42634" y="152273"/>
                </a:lnTo>
                <a:lnTo>
                  <a:pt x="31242" y="147122"/>
                </a:lnTo>
                <a:lnTo>
                  <a:pt x="21715" y="139429"/>
                </a:lnTo>
                <a:lnTo>
                  <a:pt x="16045" y="132207"/>
                </a:lnTo>
                <a:lnTo>
                  <a:pt x="10779" y="121336"/>
                </a:lnTo>
                <a:lnTo>
                  <a:pt x="7619" y="108503"/>
                </a:lnTo>
                <a:lnTo>
                  <a:pt x="6565" y="93706"/>
                </a:lnTo>
                <a:lnTo>
                  <a:pt x="126128" y="93706"/>
                </a:lnTo>
                <a:lnTo>
                  <a:pt x="126128" y="78011"/>
                </a:lnTo>
                <a:lnTo>
                  <a:pt x="125746" y="67027"/>
                </a:lnTo>
                <a:lnTo>
                  <a:pt x="124111" y="54263"/>
                </a:lnTo>
                <a:lnTo>
                  <a:pt x="121192" y="43160"/>
                </a:lnTo>
                <a:lnTo>
                  <a:pt x="114516" y="28932"/>
                </a:lnTo>
                <a:lnTo>
                  <a:pt x="106993" y="19079"/>
                </a:lnTo>
                <a:lnTo>
                  <a:pt x="96717" y="10376"/>
                </a:lnTo>
                <a:lnTo>
                  <a:pt x="85393" y="4616"/>
                </a:lnTo>
                <a:lnTo>
                  <a:pt x="70450" y="899"/>
                </a:lnTo>
                <a:lnTo>
                  <a:pt x="57001" y="0"/>
                </a:lnTo>
                <a:lnTo>
                  <a:pt x="43856" y="909"/>
                </a:lnTo>
                <a:lnTo>
                  <a:pt x="31050" y="3844"/>
                </a:lnTo>
                <a:lnTo>
                  <a:pt x="19355" y="8809"/>
                </a:lnTo>
                <a:lnTo>
                  <a:pt x="20806" y="37501"/>
                </a:lnTo>
                <a:lnTo>
                  <a:pt x="25246" y="33097"/>
                </a:lnTo>
                <a:lnTo>
                  <a:pt x="30173" y="29742"/>
                </a:lnTo>
                <a:lnTo>
                  <a:pt x="35591" y="274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8526" y="1662613"/>
            <a:ext cx="43578" cy="148528"/>
          </a:xfrm>
          <a:custGeom>
            <a:avLst/>
            <a:gdLst/>
            <a:ahLst/>
            <a:cxnLst/>
            <a:rect l="l" t="t" r="r" b="b"/>
            <a:pathLst>
              <a:path w="43578" h="148528">
                <a:moveTo>
                  <a:pt x="0" y="82813"/>
                </a:moveTo>
                <a:lnTo>
                  <a:pt x="172" y="90072"/>
                </a:lnTo>
                <a:lnTo>
                  <a:pt x="1654" y="104356"/>
                </a:lnTo>
                <a:lnTo>
                  <a:pt x="4656" y="117344"/>
                </a:lnTo>
                <a:lnTo>
                  <a:pt x="9176" y="129035"/>
                </a:lnTo>
                <a:lnTo>
                  <a:pt x="15214" y="139430"/>
                </a:lnTo>
                <a:lnTo>
                  <a:pt x="22772" y="148528"/>
                </a:lnTo>
                <a:lnTo>
                  <a:pt x="29338" y="62812"/>
                </a:lnTo>
                <a:lnTo>
                  <a:pt x="29956" y="55538"/>
                </a:lnTo>
                <a:lnTo>
                  <a:pt x="31400" y="49160"/>
                </a:lnTo>
                <a:lnTo>
                  <a:pt x="33671" y="43679"/>
                </a:lnTo>
                <a:lnTo>
                  <a:pt x="35942" y="38196"/>
                </a:lnTo>
                <a:lnTo>
                  <a:pt x="39244" y="33200"/>
                </a:lnTo>
                <a:lnTo>
                  <a:pt x="43578" y="28692"/>
                </a:lnTo>
                <a:lnTo>
                  <a:pt x="42127" y="0"/>
                </a:lnTo>
                <a:lnTo>
                  <a:pt x="31541" y="6994"/>
                </a:lnTo>
                <a:lnTo>
                  <a:pt x="22064" y="16017"/>
                </a:lnTo>
                <a:lnTo>
                  <a:pt x="17979" y="21011"/>
                </a:lnTo>
                <a:lnTo>
                  <a:pt x="11506" y="31137"/>
                </a:lnTo>
                <a:lnTo>
                  <a:pt x="6472" y="42379"/>
                </a:lnTo>
                <a:lnTo>
                  <a:pt x="2876" y="54740"/>
                </a:lnTo>
                <a:lnTo>
                  <a:pt x="719" y="68218"/>
                </a:lnTo>
                <a:lnTo>
                  <a:pt x="0" y="8281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566" y="1658536"/>
            <a:ext cx="91169" cy="171955"/>
          </a:xfrm>
          <a:custGeom>
            <a:avLst/>
            <a:gdLst/>
            <a:ahLst/>
            <a:cxnLst/>
            <a:rect l="l" t="t" r="r" b="b"/>
            <a:pathLst>
              <a:path w="91169" h="171955">
                <a:moveTo>
                  <a:pt x="0" y="0"/>
                </a:moveTo>
                <a:lnTo>
                  <a:pt x="0" y="171955"/>
                </a:lnTo>
                <a:lnTo>
                  <a:pt x="29023" y="171955"/>
                </a:lnTo>
                <a:lnTo>
                  <a:pt x="29023" y="50102"/>
                </a:lnTo>
                <a:lnTo>
                  <a:pt x="29903" y="49260"/>
                </a:lnTo>
                <a:lnTo>
                  <a:pt x="40102" y="41026"/>
                </a:lnTo>
                <a:lnTo>
                  <a:pt x="50866" y="35044"/>
                </a:lnTo>
                <a:lnTo>
                  <a:pt x="58557" y="31664"/>
                </a:lnTo>
                <a:lnTo>
                  <a:pt x="66300" y="29974"/>
                </a:lnTo>
                <a:lnTo>
                  <a:pt x="80378" y="30044"/>
                </a:lnTo>
                <a:lnTo>
                  <a:pt x="82787" y="30184"/>
                </a:lnTo>
                <a:lnTo>
                  <a:pt x="87480" y="30674"/>
                </a:lnTo>
                <a:lnTo>
                  <a:pt x="91169" y="31235"/>
                </a:lnTo>
                <a:lnTo>
                  <a:pt x="91169" y="927"/>
                </a:lnTo>
                <a:lnTo>
                  <a:pt x="89322" y="618"/>
                </a:lnTo>
                <a:lnTo>
                  <a:pt x="86169" y="232"/>
                </a:lnTo>
                <a:lnTo>
                  <a:pt x="82452" y="0"/>
                </a:lnTo>
                <a:lnTo>
                  <a:pt x="72094" y="0"/>
                </a:lnTo>
                <a:lnTo>
                  <a:pt x="64479" y="1925"/>
                </a:lnTo>
                <a:lnTo>
                  <a:pt x="56633" y="5773"/>
                </a:lnTo>
                <a:lnTo>
                  <a:pt x="50440" y="9207"/>
                </a:lnTo>
                <a:lnTo>
                  <a:pt x="40301" y="16228"/>
                </a:lnTo>
                <a:lnTo>
                  <a:pt x="29023" y="25552"/>
                </a:lnTo>
                <a:lnTo>
                  <a:pt x="290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10245" y="1653804"/>
            <a:ext cx="224613" cy="176687"/>
          </a:xfrm>
          <a:custGeom>
            <a:avLst/>
            <a:gdLst/>
            <a:ahLst/>
            <a:cxnLst/>
            <a:rect l="l" t="t" r="r" b="b"/>
            <a:pathLst>
              <a:path w="224613" h="176687">
                <a:moveTo>
                  <a:pt x="101118" y="5727"/>
                </a:moveTo>
                <a:lnTo>
                  <a:pt x="89388" y="1431"/>
                </a:lnTo>
                <a:lnTo>
                  <a:pt x="76225" y="0"/>
                </a:lnTo>
                <a:lnTo>
                  <a:pt x="67276" y="0"/>
                </a:lnTo>
                <a:lnTo>
                  <a:pt x="59075" y="2078"/>
                </a:lnTo>
                <a:lnTo>
                  <a:pt x="51620" y="6238"/>
                </a:lnTo>
                <a:lnTo>
                  <a:pt x="49068" y="7728"/>
                </a:lnTo>
                <a:lnTo>
                  <a:pt x="39092" y="14791"/>
                </a:lnTo>
                <a:lnTo>
                  <a:pt x="29023" y="23879"/>
                </a:lnTo>
                <a:lnTo>
                  <a:pt x="29023" y="4732"/>
                </a:lnTo>
                <a:lnTo>
                  <a:pt x="0" y="4732"/>
                </a:lnTo>
                <a:lnTo>
                  <a:pt x="0" y="176687"/>
                </a:lnTo>
                <a:lnTo>
                  <a:pt x="29023" y="176687"/>
                </a:lnTo>
                <a:lnTo>
                  <a:pt x="29023" y="48371"/>
                </a:lnTo>
                <a:lnTo>
                  <a:pt x="35500" y="42275"/>
                </a:lnTo>
                <a:lnTo>
                  <a:pt x="42183" y="37264"/>
                </a:lnTo>
                <a:lnTo>
                  <a:pt x="49070" y="33338"/>
                </a:lnTo>
                <a:lnTo>
                  <a:pt x="55957" y="29411"/>
                </a:lnTo>
                <a:lnTo>
                  <a:pt x="62536" y="27449"/>
                </a:lnTo>
                <a:lnTo>
                  <a:pt x="75283" y="27449"/>
                </a:lnTo>
                <a:lnTo>
                  <a:pt x="80424" y="28425"/>
                </a:lnTo>
                <a:lnTo>
                  <a:pt x="84227" y="30374"/>
                </a:lnTo>
                <a:lnTo>
                  <a:pt x="88031" y="32325"/>
                </a:lnTo>
                <a:lnTo>
                  <a:pt x="90959" y="35355"/>
                </a:lnTo>
                <a:lnTo>
                  <a:pt x="93013" y="39463"/>
                </a:lnTo>
                <a:lnTo>
                  <a:pt x="94969" y="43262"/>
                </a:lnTo>
                <a:lnTo>
                  <a:pt x="96254" y="48525"/>
                </a:lnTo>
                <a:lnTo>
                  <a:pt x="96870" y="55248"/>
                </a:lnTo>
                <a:lnTo>
                  <a:pt x="97487" y="61973"/>
                </a:lnTo>
                <a:lnTo>
                  <a:pt x="97795" y="69289"/>
                </a:lnTo>
                <a:lnTo>
                  <a:pt x="97795" y="176687"/>
                </a:lnTo>
                <a:lnTo>
                  <a:pt x="126818" y="176687"/>
                </a:lnTo>
                <a:lnTo>
                  <a:pt x="126740" y="57476"/>
                </a:lnTo>
                <a:lnTo>
                  <a:pt x="126585" y="55067"/>
                </a:lnTo>
                <a:lnTo>
                  <a:pt x="126302" y="50580"/>
                </a:lnTo>
                <a:lnTo>
                  <a:pt x="127099" y="47987"/>
                </a:lnTo>
                <a:lnTo>
                  <a:pt x="137408" y="39347"/>
                </a:lnTo>
                <a:lnTo>
                  <a:pt x="147400" y="32951"/>
                </a:lnTo>
                <a:lnTo>
                  <a:pt x="154236" y="29283"/>
                </a:lnTo>
                <a:lnTo>
                  <a:pt x="160637" y="27449"/>
                </a:lnTo>
                <a:lnTo>
                  <a:pt x="173075" y="27449"/>
                </a:lnTo>
                <a:lnTo>
                  <a:pt x="178214" y="28425"/>
                </a:lnTo>
                <a:lnTo>
                  <a:pt x="182017" y="30374"/>
                </a:lnTo>
                <a:lnTo>
                  <a:pt x="185821" y="32325"/>
                </a:lnTo>
                <a:lnTo>
                  <a:pt x="188752" y="35355"/>
                </a:lnTo>
                <a:lnTo>
                  <a:pt x="190808" y="39463"/>
                </a:lnTo>
                <a:lnTo>
                  <a:pt x="192764" y="43262"/>
                </a:lnTo>
                <a:lnTo>
                  <a:pt x="194049" y="48525"/>
                </a:lnTo>
                <a:lnTo>
                  <a:pt x="194665" y="55248"/>
                </a:lnTo>
                <a:lnTo>
                  <a:pt x="195281" y="61973"/>
                </a:lnTo>
                <a:lnTo>
                  <a:pt x="195590" y="69289"/>
                </a:lnTo>
                <a:lnTo>
                  <a:pt x="195590" y="176687"/>
                </a:lnTo>
                <a:lnTo>
                  <a:pt x="224613" y="176687"/>
                </a:lnTo>
                <a:lnTo>
                  <a:pt x="224536" y="58623"/>
                </a:lnTo>
                <a:lnTo>
                  <a:pt x="223379" y="45292"/>
                </a:lnTo>
                <a:lnTo>
                  <a:pt x="220835" y="34166"/>
                </a:lnTo>
                <a:lnTo>
                  <a:pt x="218316" y="26369"/>
                </a:lnTo>
                <a:lnTo>
                  <a:pt x="214741" y="19853"/>
                </a:lnTo>
                <a:lnTo>
                  <a:pt x="210111" y="14621"/>
                </a:lnTo>
                <a:lnTo>
                  <a:pt x="205586" y="9491"/>
                </a:lnTo>
                <a:lnTo>
                  <a:pt x="200291" y="5772"/>
                </a:lnTo>
                <a:lnTo>
                  <a:pt x="194224" y="3463"/>
                </a:lnTo>
                <a:lnTo>
                  <a:pt x="188158" y="1154"/>
                </a:lnTo>
                <a:lnTo>
                  <a:pt x="181423" y="0"/>
                </a:lnTo>
                <a:lnTo>
                  <a:pt x="171150" y="73"/>
                </a:lnTo>
                <a:lnTo>
                  <a:pt x="158571" y="2277"/>
                </a:lnTo>
                <a:lnTo>
                  <a:pt x="146870" y="7547"/>
                </a:lnTo>
                <a:lnTo>
                  <a:pt x="140576" y="11770"/>
                </a:lnTo>
                <a:lnTo>
                  <a:pt x="131005" y="19755"/>
                </a:lnTo>
                <a:lnTo>
                  <a:pt x="121263" y="29731"/>
                </a:lnTo>
                <a:lnTo>
                  <a:pt x="119631" y="25903"/>
                </a:lnTo>
                <a:lnTo>
                  <a:pt x="112539" y="14706"/>
                </a:lnTo>
                <a:lnTo>
                  <a:pt x="103294" y="6931"/>
                </a:lnTo>
                <a:lnTo>
                  <a:pt x="101118" y="57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90804" y="1597960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7279" y="1653804"/>
            <a:ext cx="135335" cy="176687"/>
          </a:xfrm>
          <a:custGeom>
            <a:avLst/>
            <a:gdLst/>
            <a:ahLst/>
            <a:cxnLst/>
            <a:rect l="l" t="t" r="r" b="b"/>
            <a:pathLst>
              <a:path w="135335" h="176687">
                <a:moveTo>
                  <a:pt x="0" y="4732"/>
                </a:moveTo>
                <a:lnTo>
                  <a:pt x="0" y="176687"/>
                </a:lnTo>
                <a:lnTo>
                  <a:pt x="29022" y="176687"/>
                </a:lnTo>
                <a:lnTo>
                  <a:pt x="29022" y="48238"/>
                </a:lnTo>
                <a:lnTo>
                  <a:pt x="30296" y="47174"/>
                </a:lnTo>
                <a:lnTo>
                  <a:pt x="40741" y="39432"/>
                </a:lnTo>
                <a:lnTo>
                  <a:pt x="51426" y="33224"/>
                </a:lnTo>
                <a:lnTo>
                  <a:pt x="59072" y="29375"/>
                </a:lnTo>
                <a:lnTo>
                  <a:pt x="66487" y="27449"/>
                </a:lnTo>
                <a:lnTo>
                  <a:pt x="80959" y="27449"/>
                </a:lnTo>
                <a:lnTo>
                  <a:pt x="86707" y="28502"/>
                </a:lnTo>
                <a:lnTo>
                  <a:pt x="90915" y="30607"/>
                </a:lnTo>
                <a:lnTo>
                  <a:pt x="95124" y="32711"/>
                </a:lnTo>
                <a:lnTo>
                  <a:pt x="98409" y="35920"/>
                </a:lnTo>
                <a:lnTo>
                  <a:pt x="100771" y="40232"/>
                </a:lnTo>
                <a:lnTo>
                  <a:pt x="102924" y="44340"/>
                </a:lnTo>
                <a:lnTo>
                  <a:pt x="104386" y="49809"/>
                </a:lnTo>
                <a:lnTo>
                  <a:pt x="105156" y="56636"/>
                </a:lnTo>
                <a:lnTo>
                  <a:pt x="105926" y="63464"/>
                </a:lnTo>
                <a:lnTo>
                  <a:pt x="106311" y="70831"/>
                </a:lnTo>
                <a:lnTo>
                  <a:pt x="106311" y="176687"/>
                </a:lnTo>
                <a:lnTo>
                  <a:pt x="135335" y="176687"/>
                </a:lnTo>
                <a:lnTo>
                  <a:pt x="135335" y="65104"/>
                </a:lnTo>
                <a:lnTo>
                  <a:pt x="134473" y="50455"/>
                </a:lnTo>
                <a:lnTo>
                  <a:pt x="131797" y="37304"/>
                </a:lnTo>
                <a:lnTo>
                  <a:pt x="127308" y="26052"/>
                </a:lnTo>
                <a:lnTo>
                  <a:pt x="121005" y="16699"/>
                </a:lnTo>
                <a:lnTo>
                  <a:pt x="107356" y="5794"/>
                </a:lnTo>
                <a:lnTo>
                  <a:pt x="95266" y="1448"/>
                </a:lnTo>
                <a:lnTo>
                  <a:pt x="81252" y="0"/>
                </a:lnTo>
                <a:lnTo>
                  <a:pt x="79256" y="31"/>
                </a:lnTo>
                <a:lnTo>
                  <a:pt x="66629" y="1767"/>
                </a:lnTo>
                <a:lnTo>
                  <a:pt x="54599" y="6156"/>
                </a:lnTo>
                <a:lnTo>
                  <a:pt x="39540" y="15328"/>
                </a:lnTo>
                <a:lnTo>
                  <a:pt x="29022" y="23855"/>
                </a:lnTo>
                <a:lnTo>
                  <a:pt x="29022" y="4732"/>
                </a:lnTo>
                <a:lnTo>
                  <a:pt x="0" y="473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53616" y="1720996"/>
            <a:ext cx="23053" cy="32564"/>
          </a:xfrm>
          <a:custGeom>
            <a:avLst/>
            <a:gdLst/>
            <a:ahLst/>
            <a:cxnLst/>
            <a:rect l="l" t="t" r="r" b="b"/>
            <a:pathLst>
              <a:path w="23053" h="32564">
                <a:moveTo>
                  <a:pt x="12412" y="1750"/>
                </a:moveTo>
                <a:lnTo>
                  <a:pt x="0" y="4930"/>
                </a:lnTo>
                <a:lnTo>
                  <a:pt x="81" y="32564"/>
                </a:lnTo>
                <a:lnTo>
                  <a:pt x="6421" y="28964"/>
                </a:lnTo>
                <a:lnTo>
                  <a:pt x="14087" y="26619"/>
                </a:lnTo>
                <a:lnTo>
                  <a:pt x="23053" y="0"/>
                </a:lnTo>
                <a:lnTo>
                  <a:pt x="12412" y="17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11200" y="1654119"/>
            <a:ext cx="136913" cy="181105"/>
          </a:xfrm>
          <a:custGeom>
            <a:avLst/>
            <a:gdLst/>
            <a:ahLst/>
            <a:cxnLst/>
            <a:rect l="l" t="t" r="r" b="b"/>
            <a:pathLst>
              <a:path w="136913" h="181105">
                <a:moveTo>
                  <a:pt x="136913" y="176372"/>
                </a:moveTo>
                <a:lnTo>
                  <a:pt x="136878" y="55796"/>
                </a:lnTo>
                <a:lnTo>
                  <a:pt x="135546" y="42441"/>
                </a:lnTo>
                <a:lnTo>
                  <a:pt x="132288" y="31142"/>
                </a:lnTo>
                <a:lnTo>
                  <a:pt x="129203" y="23639"/>
                </a:lnTo>
                <a:lnTo>
                  <a:pt x="124527" y="17524"/>
                </a:lnTo>
                <a:lnTo>
                  <a:pt x="118257" y="12799"/>
                </a:lnTo>
                <a:lnTo>
                  <a:pt x="111782" y="7966"/>
                </a:lnTo>
                <a:lnTo>
                  <a:pt x="104486" y="4626"/>
                </a:lnTo>
                <a:lnTo>
                  <a:pt x="96366" y="2776"/>
                </a:lnTo>
                <a:lnTo>
                  <a:pt x="80455" y="496"/>
                </a:lnTo>
                <a:lnTo>
                  <a:pt x="66455" y="0"/>
                </a:lnTo>
                <a:lnTo>
                  <a:pt x="62179" y="58"/>
                </a:lnTo>
                <a:lnTo>
                  <a:pt x="49570" y="908"/>
                </a:lnTo>
                <a:lnTo>
                  <a:pt x="36851" y="2768"/>
                </a:lnTo>
                <a:lnTo>
                  <a:pt x="26880" y="4613"/>
                </a:lnTo>
                <a:lnTo>
                  <a:pt x="19223" y="6306"/>
                </a:lnTo>
                <a:lnTo>
                  <a:pt x="13881" y="7848"/>
                </a:lnTo>
                <a:lnTo>
                  <a:pt x="13881" y="37231"/>
                </a:lnTo>
                <a:lnTo>
                  <a:pt x="15571" y="37231"/>
                </a:lnTo>
                <a:lnTo>
                  <a:pt x="18526" y="35990"/>
                </a:lnTo>
                <a:lnTo>
                  <a:pt x="30589" y="31606"/>
                </a:lnTo>
                <a:lnTo>
                  <a:pt x="42652" y="28317"/>
                </a:lnTo>
                <a:lnTo>
                  <a:pt x="51680" y="26267"/>
                </a:lnTo>
                <a:lnTo>
                  <a:pt x="59527" y="25241"/>
                </a:lnTo>
                <a:lnTo>
                  <a:pt x="71837" y="25241"/>
                </a:lnTo>
                <a:lnTo>
                  <a:pt x="77325" y="25631"/>
                </a:lnTo>
                <a:lnTo>
                  <a:pt x="82657" y="26409"/>
                </a:lnTo>
                <a:lnTo>
                  <a:pt x="87991" y="27188"/>
                </a:lnTo>
                <a:lnTo>
                  <a:pt x="92504" y="28773"/>
                </a:lnTo>
                <a:lnTo>
                  <a:pt x="96198" y="31161"/>
                </a:lnTo>
                <a:lnTo>
                  <a:pt x="99889" y="33446"/>
                </a:lnTo>
                <a:lnTo>
                  <a:pt x="102759" y="36691"/>
                </a:lnTo>
                <a:lnTo>
                  <a:pt x="104811" y="40899"/>
                </a:lnTo>
                <a:lnTo>
                  <a:pt x="106864" y="45105"/>
                </a:lnTo>
                <a:lnTo>
                  <a:pt x="107890" y="50637"/>
                </a:lnTo>
                <a:lnTo>
                  <a:pt x="107890" y="63103"/>
                </a:lnTo>
                <a:lnTo>
                  <a:pt x="103130" y="63378"/>
                </a:lnTo>
                <a:lnTo>
                  <a:pt x="90029" y="64311"/>
                </a:lnTo>
                <a:lnTo>
                  <a:pt x="77476" y="65477"/>
                </a:lnTo>
                <a:lnTo>
                  <a:pt x="65469" y="66876"/>
                </a:lnTo>
                <a:lnTo>
                  <a:pt x="56503" y="93496"/>
                </a:lnTo>
                <a:lnTo>
                  <a:pt x="56795" y="93408"/>
                </a:lnTo>
                <a:lnTo>
                  <a:pt x="67874" y="90878"/>
                </a:lnTo>
                <a:lnTo>
                  <a:pt x="81892" y="88977"/>
                </a:lnTo>
                <a:lnTo>
                  <a:pt x="82755" y="88889"/>
                </a:lnTo>
                <a:lnTo>
                  <a:pt x="96609" y="87506"/>
                </a:lnTo>
                <a:lnTo>
                  <a:pt x="107890" y="86451"/>
                </a:lnTo>
                <a:lnTo>
                  <a:pt x="107890" y="133960"/>
                </a:lnTo>
                <a:lnTo>
                  <a:pt x="101450" y="139665"/>
                </a:lnTo>
                <a:lnTo>
                  <a:pt x="94547" y="144480"/>
                </a:lnTo>
                <a:lnTo>
                  <a:pt x="87185" y="148403"/>
                </a:lnTo>
                <a:lnTo>
                  <a:pt x="79823" y="152325"/>
                </a:lnTo>
                <a:lnTo>
                  <a:pt x="71591" y="154287"/>
                </a:lnTo>
                <a:lnTo>
                  <a:pt x="51854" y="154287"/>
                </a:lnTo>
                <a:lnTo>
                  <a:pt x="43775" y="151785"/>
                </a:lnTo>
                <a:lnTo>
                  <a:pt x="38253" y="146782"/>
                </a:lnTo>
                <a:lnTo>
                  <a:pt x="32730" y="141781"/>
                </a:lnTo>
                <a:lnTo>
                  <a:pt x="29969" y="134379"/>
                </a:lnTo>
                <a:lnTo>
                  <a:pt x="29969" y="115902"/>
                </a:lnTo>
                <a:lnTo>
                  <a:pt x="32475" y="109139"/>
                </a:lnTo>
                <a:lnTo>
                  <a:pt x="37486" y="104289"/>
                </a:lnTo>
                <a:lnTo>
                  <a:pt x="42498" y="99440"/>
                </a:lnTo>
                <a:lnTo>
                  <a:pt x="42416" y="71807"/>
                </a:lnTo>
                <a:lnTo>
                  <a:pt x="31355" y="76043"/>
                </a:lnTo>
                <a:lnTo>
                  <a:pt x="25698" y="78915"/>
                </a:lnTo>
                <a:lnTo>
                  <a:pt x="15152" y="86592"/>
                </a:lnTo>
                <a:lnTo>
                  <a:pt x="7532" y="95992"/>
                </a:lnTo>
                <a:lnTo>
                  <a:pt x="4946" y="100945"/>
                </a:lnTo>
                <a:lnTo>
                  <a:pt x="1237" y="112808"/>
                </a:lnTo>
                <a:lnTo>
                  <a:pt x="0" y="126418"/>
                </a:lnTo>
                <a:lnTo>
                  <a:pt x="1" y="134122"/>
                </a:lnTo>
                <a:lnTo>
                  <a:pt x="1384" y="141439"/>
                </a:lnTo>
                <a:lnTo>
                  <a:pt x="4150" y="148370"/>
                </a:lnTo>
                <a:lnTo>
                  <a:pt x="6917" y="155301"/>
                </a:lnTo>
                <a:lnTo>
                  <a:pt x="10607" y="161129"/>
                </a:lnTo>
                <a:lnTo>
                  <a:pt x="15217" y="165851"/>
                </a:lnTo>
                <a:lnTo>
                  <a:pt x="20030" y="170680"/>
                </a:lnTo>
                <a:lnTo>
                  <a:pt x="25614" y="174429"/>
                </a:lnTo>
                <a:lnTo>
                  <a:pt x="31965" y="177100"/>
                </a:lnTo>
                <a:lnTo>
                  <a:pt x="38318" y="179769"/>
                </a:lnTo>
                <a:lnTo>
                  <a:pt x="45030" y="181105"/>
                </a:lnTo>
                <a:lnTo>
                  <a:pt x="60708" y="181105"/>
                </a:lnTo>
                <a:lnTo>
                  <a:pt x="67393" y="180385"/>
                </a:lnTo>
                <a:lnTo>
                  <a:pt x="72158" y="178948"/>
                </a:lnTo>
                <a:lnTo>
                  <a:pt x="76923" y="177510"/>
                </a:lnTo>
                <a:lnTo>
                  <a:pt x="81868" y="175455"/>
                </a:lnTo>
                <a:lnTo>
                  <a:pt x="86991" y="172783"/>
                </a:lnTo>
                <a:lnTo>
                  <a:pt x="90678" y="170936"/>
                </a:lnTo>
                <a:lnTo>
                  <a:pt x="94494" y="168446"/>
                </a:lnTo>
                <a:lnTo>
                  <a:pt x="98438" y="165312"/>
                </a:lnTo>
                <a:lnTo>
                  <a:pt x="102383" y="162178"/>
                </a:lnTo>
                <a:lnTo>
                  <a:pt x="105534" y="159739"/>
                </a:lnTo>
                <a:lnTo>
                  <a:pt x="107890" y="157994"/>
                </a:lnTo>
                <a:lnTo>
                  <a:pt x="107890" y="176372"/>
                </a:lnTo>
                <a:lnTo>
                  <a:pt x="136913" y="1763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4236" y="1590700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2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50458" y="1654119"/>
            <a:ext cx="124293" cy="180158"/>
          </a:xfrm>
          <a:custGeom>
            <a:avLst/>
            <a:gdLst/>
            <a:ahLst/>
            <a:cxnLst/>
            <a:rect l="l" t="t" r="r" b="b"/>
            <a:pathLst>
              <a:path w="124293" h="180158">
                <a:moveTo>
                  <a:pt x="116986" y="154078"/>
                </a:moveTo>
                <a:lnTo>
                  <a:pt x="119909" y="147463"/>
                </a:lnTo>
                <a:lnTo>
                  <a:pt x="122831" y="140848"/>
                </a:lnTo>
                <a:lnTo>
                  <a:pt x="124293" y="133847"/>
                </a:lnTo>
                <a:lnTo>
                  <a:pt x="124293" y="126462"/>
                </a:lnTo>
                <a:lnTo>
                  <a:pt x="123917" y="119235"/>
                </a:lnTo>
                <a:lnTo>
                  <a:pt x="120842" y="106482"/>
                </a:lnTo>
                <a:lnTo>
                  <a:pt x="114669" y="96306"/>
                </a:lnTo>
                <a:lnTo>
                  <a:pt x="109844" y="91628"/>
                </a:lnTo>
                <a:lnTo>
                  <a:pt x="99316" y="85099"/>
                </a:lnTo>
                <a:lnTo>
                  <a:pt x="85949" y="80460"/>
                </a:lnTo>
                <a:lnTo>
                  <a:pt x="80096" y="79024"/>
                </a:lnTo>
                <a:lnTo>
                  <a:pt x="74527" y="77767"/>
                </a:lnTo>
                <a:lnTo>
                  <a:pt x="69240" y="76690"/>
                </a:lnTo>
                <a:lnTo>
                  <a:pt x="63952" y="75611"/>
                </a:lnTo>
                <a:lnTo>
                  <a:pt x="59152" y="74509"/>
                </a:lnTo>
                <a:lnTo>
                  <a:pt x="54841" y="73381"/>
                </a:lnTo>
                <a:lnTo>
                  <a:pt x="46356" y="71117"/>
                </a:lnTo>
                <a:lnTo>
                  <a:pt x="40195" y="68210"/>
                </a:lnTo>
                <a:lnTo>
                  <a:pt x="36357" y="64660"/>
                </a:lnTo>
                <a:lnTo>
                  <a:pt x="32518" y="61111"/>
                </a:lnTo>
                <a:lnTo>
                  <a:pt x="30599" y="55735"/>
                </a:lnTo>
                <a:lnTo>
                  <a:pt x="30599" y="40399"/>
                </a:lnTo>
                <a:lnTo>
                  <a:pt x="33870" y="34328"/>
                </a:lnTo>
                <a:lnTo>
                  <a:pt x="40411" y="30314"/>
                </a:lnTo>
                <a:lnTo>
                  <a:pt x="46951" y="26301"/>
                </a:lnTo>
                <a:lnTo>
                  <a:pt x="54974" y="24295"/>
                </a:lnTo>
                <a:lnTo>
                  <a:pt x="66906" y="24335"/>
                </a:lnTo>
                <a:lnTo>
                  <a:pt x="79425" y="25823"/>
                </a:lnTo>
                <a:lnTo>
                  <a:pt x="91847" y="29458"/>
                </a:lnTo>
                <a:lnTo>
                  <a:pt x="94642" y="30573"/>
                </a:lnTo>
                <a:lnTo>
                  <a:pt x="106054" y="36304"/>
                </a:lnTo>
                <a:lnTo>
                  <a:pt x="116451" y="43540"/>
                </a:lnTo>
                <a:lnTo>
                  <a:pt x="117984" y="43540"/>
                </a:lnTo>
                <a:lnTo>
                  <a:pt x="117984" y="12506"/>
                </a:lnTo>
                <a:lnTo>
                  <a:pt x="117578" y="12286"/>
                </a:lnTo>
                <a:lnTo>
                  <a:pt x="106721" y="7475"/>
                </a:lnTo>
                <a:lnTo>
                  <a:pt x="93648" y="3552"/>
                </a:lnTo>
                <a:lnTo>
                  <a:pt x="77418" y="680"/>
                </a:lnTo>
                <a:lnTo>
                  <a:pt x="64852" y="0"/>
                </a:lnTo>
                <a:lnTo>
                  <a:pt x="52556" y="713"/>
                </a:lnTo>
                <a:lnTo>
                  <a:pt x="39542" y="3378"/>
                </a:lnTo>
                <a:lnTo>
                  <a:pt x="28086" y="8015"/>
                </a:lnTo>
                <a:lnTo>
                  <a:pt x="18187" y="14625"/>
                </a:lnTo>
                <a:lnTo>
                  <a:pt x="15258" y="17242"/>
                </a:lnTo>
                <a:lnTo>
                  <a:pt x="7131" y="27397"/>
                </a:lnTo>
                <a:lnTo>
                  <a:pt x="2255" y="39147"/>
                </a:lnTo>
                <a:lnTo>
                  <a:pt x="629" y="52494"/>
                </a:lnTo>
                <a:lnTo>
                  <a:pt x="856" y="57763"/>
                </a:lnTo>
                <a:lnTo>
                  <a:pt x="3630" y="70444"/>
                </a:lnTo>
                <a:lnTo>
                  <a:pt x="9559" y="81358"/>
                </a:lnTo>
                <a:lnTo>
                  <a:pt x="14573" y="86822"/>
                </a:lnTo>
                <a:lnTo>
                  <a:pt x="24846" y="93792"/>
                </a:lnTo>
                <a:lnTo>
                  <a:pt x="38195" y="98983"/>
                </a:lnTo>
                <a:lnTo>
                  <a:pt x="43233" y="100383"/>
                </a:lnTo>
                <a:lnTo>
                  <a:pt x="48733" y="101683"/>
                </a:lnTo>
                <a:lnTo>
                  <a:pt x="54698" y="102885"/>
                </a:lnTo>
                <a:lnTo>
                  <a:pt x="60662" y="104086"/>
                </a:lnTo>
                <a:lnTo>
                  <a:pt x="65495" y="105136"/>
                </a:lnTo>
                <a:lnTo>
                  <a:pt x="69194" y="106037"/>
                </a:lnTo>
                <a:lnTo>
                  <a:pt x="78579" y="108411"/>
                </a:lnTo>
                <a:lnTo>
                  <a:pt x="85115" y="111349"/>
                </a:lnTo>
                <a:lnTo>
                  <a:pt x="88798" y="114857"/>
                </a:lnTo>
                <a:lnTo>
                  <a:pt x="92482" y="118363"/>
                </a:lnTo>
                <a:lnTo>
                  <a:pt x="94324" y="123573"/>
                </a:lnTo>
                <a:lnTo>
                  <a:pt x="94324" y="135851"/>
                </a:lnTo>
                <a:lnTo>
                  <a:pt x="93532" y="139876"/>
                </a:lnTo>
                <a:lnTo>
                  <a:pt x="91950" y="142558"/>
                </a:lnTo>
                <a:lnTo>
                  <a:pt x="90368" y="145241"/>
                </a:lnTo>
                <a:lnTo>
                  <a:pt x="87791" y="147768"/>
                </a:lnTo>
                <a:lnTo>
                  <a:pt x="84220" y="150140"/>
                </a:lnTo>
                <a:lnTo>
                  <a:pt x="81666" y="151790"/>
                </a:lnTo>
                <a:lnTo>
                  <a:pt x="77786" y="153156"/>
                </a:lnTo>
                <a:lnTo>
                  <a:pt x="72579" y="154240"/>
                </a:lnTo>
                <a:lnTo>
                  <a:pt x="67372" y="155322"/>
                </a:lnTo>
                <a:lnTo>
                  <a:pt x="62472" y="155864"/>
                </a:lnTo>
                <a:lnTo>
                  <a:pt x="51553" y="155864"/>
                </a:lnTo>
                <a:lnTo>
                  <a:pt x="45453" y="154983"/>
                </a:lnTo>
                <a:lnTo>
                  <a:pt x="39583" y="153219"/>
                </a:lnTo>
                <a:lnTo>
                  <a:pt x="33712" y="151456"/>
                </a:lnTo>
                <a:lnTo>
                  <a:pt x="28327" y="149434"/>
                </a:lnTo>
                <a:lnTo>
                  <a:pt x="23427" y="147153"/>
                </a:lnTo>
                <a:lnTo>
                  <a:pt x="17913" y="144560"/>
                </a:lnTo>
                <a:lnTo>
                  <a:pt x="13497" y="142071"/>
                </a:lnTo>
                <a:lnTo>
                  <a:pt x="10180" y="139684"/>
                </a:lnTo>
                <a:lnTo>
                  <a:pt x="6863" y="137298"/>
                </a:lnTo>
                <a:lnTo>
                  <a:pt x="3980" y="135119"/>
                </a:lnTo>
                <a:lnTo>
                  <a:pt x="0" y="133146"/>
                </a:lnTo>
                <a:lnTo>
                  <a:pt x="0" y="165670"/>
                </a:lnTo>
                <a:lnTo>
                  <a:pt x="11752" y="171001"/>
                </a:lnTo>
                <a:lnTo>
                  <a:pt x="24842" y="175534"/>
                </a:lnTo>
                <a:lnTo>
                  <a:pt x="31544" y="177344"/>
                </a:lnTo>
                <a:lnTo>
                  <a:pt x="43967" y="179454"/>
                </a:lnTo>
                <a:lnTo>
                  <a:pt x="57068" y="180158"/>
                </a:lnTo>
                <a:lnTo>
                  <a:pt x="61755" y="180083"/>
                </a:lnTo>
                <a:lnTo>
                  <a:pt x="75092" y="178865"/>
                </a:lnTo>
                <a:lnTo>
                  <a:pt x="86220" y="176157"/>
                </a:lnTo>
                <a:lnTo>
                  <a:pt x="93962" y="173490"/>
                </a:lnTo>
                <a:lnTo>
                  <a:pt x="100911" y="169594"/>
                </a:lnTo>
                <a:lnTo>
                  <a:pt x="107066" y="164467"/>
                </a:lnTo>
                <a:lnTo>
                  <a:pt x="112704" y="159746"/>
                </a:lnTo>
                <a:lnTo>
                  <a:pt x="116986" y="15407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07332" y="1609001"/>
            <a:ext cx="101895" cy="224961"/>
          </a:xfrm>
          <a:custGeom>
            <a:avLst/>
            <a:gdLst/>
            <a:ahLst/>
            <a:cxnLst/>
            <a:rect l="l" t="t" r="r" b="b"/>
            <a:pathLst>
              <a:path w="101895" h="224961">
                <a:moveTo>
                  <a:pt x="43553" y="219363"/>
                </a:moveTo>
                <a:lnTo>
                  <a:pt x="55599" y="223562"/>
                </a:lnTo>
                <a:lnTo>
                  <a:pt x="69827" y="224961"/>
                </a:lnTo>
                <a:lnTo>
                  <a:pt x="74551" y="224961"/>
                </a:lnTo>
                <a:lnTo>
                  <a:pt x="79716" y="224525"/>
                </a:lnTo>
                <a:lnTo>
                  <a:pt x="85318" y="223654"/>
                </a:lnTo>
                <a:lnTo>
                  <a:pt x="90921" y="222784"/>
                </a:lnTo>
                <a:lnTo>
                  <a:pt x="96447" y="221578"/>
                </a:lnTo>
                <a:lnTo>
                  <a:pt x="101895" y="220036"/>
                </a:lnTo>
                <a:lnTo>
                  <a:pt x="101895" y="194040"/>
                </a:lnTo>
                <a:lnTo>
                  <a:pt x="98248" y="194988"/>
                </a:lnTo>
                <a:lnTo>
                  <a:pt x="95064" y="196170"/>
                </a:lnTo>
                <a:lnTo>
                  <a:pt x="90647" y="197590"/>
                </a:lnTo>
                <a:lnTo>
                  <a:pt x="86230" y="199010"/>
                </a:lnTo>
                <a:lnTo>
                  <a:pt x="81659" y="199720"/>
                </a:lnTo>
                <a:lnTo>
                  <a:pt x="70256" y="199720"/>
                </a:lnTo>
                <a:lnTo>
                  <a:pt x="64966" y="198822"/>
                </a:lnTo>
                <a:lnTo>
                  <a:pt x="61062" y="197026"/>
                </a:lnTo>
                <a:lnTo>
                  <a:pt x="57158" y="195229"/>
                </a:lnTo>
                <a:lnTo>
                  <a:pt x="54334" y="192537"/>
                </a:lnTo>
                <a:lnTo>
                  <a:pt x="52589" y="188948"/>
                </a:lnTo>
                <a:lnTo>
                  <a:pt x="50535" y="184843"/>
                </a:lnTo>
                <a:lnTo>
                  <a:pt x="49353" y="180431"/>
                </a:lnTo>
                <a:lnTo>
                  <a:pt x="49044" y="175712"/>
                </a:lnTo>
                <a:lnTo>
                  <a:pt x="48736" y="170992"/>
                </a:lnTo>
                <a:lnTo>
                  <a:pt x="48581" y="164271"/>
                </a:lnTo>
                <a:lnTo>
                  <a:pt x="48581" y="73830"/>
                </a:lnTo>
                <a:lnTo>
                  <a:pt x="101895" y="73830"/>
                </a:lnTo>
                <a:lnTo>
                  <a:pt x="101895" y="49535"/>
                </a:lnTo>
                <a:lnTo>
                  <a:pt x="48581" y="49535"/>
                </a:lnTo>
                <a:lnTo>
                  <a:pt x="48581" y="0"/>
                </a:lnTo>
                <a:lnTo>
                  <a:pt x="19559" y="0"/>
                </a:lnTo>
                <a:lnTo>
                  <a:pt x="19559" y="49535"/>
                </a:lnTo>
                <a:lnTo>
                  <a:pt x="0" y="49535"/>
                </a:lnTo>
                <a:lnTo>
                  <a:pt x="0" y="73830"/>
                </a:lnTo>
                <a:lnTo>
                  <a:pt x="19559" y="73830"/>
                </a:lnTo>
                <a:lnTo>
                  <a:pt x="19559" y="168996"/>
                </a:lnTo>
                <a:lnTo>
                  <a:pt x="19835" y="177062"/>
                </a:lnTo>
                <a:lnTo>
                  <a:pt x="22006" y="191082"/>
                </a:lnTo>
                <a:lnTo>
                  <a:pt x="26333" y="202564"/>
                </a:lnTo>
                <a:lnTo>
                  <a:pt x="32818" y="211507"/>
                </a:lnTo>
                <a:lnTo>
                  <a:pt x="33690" y="212366"/>
                </a:lnTo>
                <a:lnTo>
                  <a:pt x="43553" y="2193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9756" y="1601113"/>
            <a:ext cx="180447" cy="229378"/>
          </a:xfrm>
          <a:custGeom>
            <a:avLst/>
            <a:gdLst/>
            <a:ahLst/>
            <a:cxnLst/>
            <a:rect l="l" t="t" r="r" b="b"/>
            <a:pathLst>
              <a:path w="180447" h="229378">
                <a:moveTo>
                  <a:pt x="180447" y="114921"/>
                </a:moveTo>
                <a:lnTo>
                  <a:pt x="180207" y="105666"/>
                </a:lnTo>
                <a:lnTo>
                  <a:pt x="178913" y="92228"/>
                </a:lnTo>
                <a:lnTo>
                  <a:pt x="176498" y="79650"/>
                </a:lnTo>
                <a:lnTo>
                  <a:pt x="172962" y="67933"/>
                </a:lnTo>
                <a:lnTo>
                  <a:pt x="168305" y="57076"/>
                </a:lnTo>
                <a:lnTo>
                  <a:pt x="161163" y="44886"/>
                </a:lnTo>
                <a:lnTo>
                  <a:pt x="153317" y="34828"/>
                </a:lnTo>
                <a:lnTo>
                  <a:pt x="144272" y="25924"/>
                </a:lnTo>
                <a:lnTo>
                  <a:pt x="134029" y="18176"/>
                </a:lnTo>
                <a:lnTo>
                  <a:pt x="127151" y="14124"/>
                </a:lnTo>
                <a:lnTo>
                  <a:pt x="115713" y="8984"/>
                </a:lnTo>
                <a:lnTo>
                  <a:pt x="102751" y="4853"/>
                </a:lnTo>
                <a:lnTo>
                  <a:pt x="92648" y="2722"/>
                </a:lnTo>
                <a:lnTo>
                  <a:pt x="80867" y="1209"/>
                </a:lnTo>
                <a:lnTo>
                  <a:pt x="67353" y="302"/>
                </a:lnTo>
                <a:lnTo>
                  <a:pt x="52106" y="0"/>
                </a:lnTo>
                <a:lnTo>
                  <a:pt x="0" y="0"/>
                </a:lnTo>
                <a:lnTo>
                  <a:pt x="0" y="229378"/>
                </a:lnTo>
                <a:lnTo>
                  <a:pt x="61868" y="229272"/>
                </a:lnTo>
                <a:lnTo>
                  <a:pt x="75581" y="228642"/>
                </a:lnTo>
                <a:lnTo>
                  <a:pt x="87774" y="227445"/>
                </a:lnTo>
                <a:lnTo>
                  <a:pt x="98448" y="225681"/>
                </a:lnTo>
                <a:lnTo>
                  <a:pt x="110381" y="222392"/>
                </a:lnTo>
                <a:lnTo>
                  <a:pt x="122111" y="217521"/>
                </a:lnTo>
                <a:lnTo>
                  <a:pt x="112799" y="190322"/>
                </a:lnTo>
                <a:lnTo>
                  <a:pt x="101426" y="195963"/>
                </a:lnTo>
                <a:lnTo>
                  <a:pt x="89132" y="199651"/>
                </a:lnTo>
                <a:lnTo>
                  <a:pt x="80064" y="201229"/>
                </a:lnTo>
                <a:lnTo>
                  <a:pt x="67546" y="202464"/>
                </a:lnTo>
                <a:lnTo>
                  <a:pt x="53738" y="202876"/>
                </a:lnTo>
                <a:lnTo>
                  <a:pt x="30600" y="202876"/>
                </a:lnTo>
                <a:lnTo>
                  <a:pt x="30600" y="26503"/>
                </a:lnTo>
                <a:lnTo>
                  <a:pt x="53738" y="26503"/>
                </a:lnTo>
                <a:lnTo>
                  <a:pt x="64078" y="26726"/>
                </a:lnTo>
                <a:lnTo>
                  <a:pt x="76983" y="27789"/>
                </a:lnTo>
                <a:lnTo>
                  <a:pt x="88060" y="29726"/>
                </a:lnTo>
                <a:lnTo>
                  <a:pt x="102620" y="34483"/>
                </a:lnTo>
                <a:lnTo>
                  <a:pt x="113957" y="40316"/>
                </a:lnTo>
                <a:lnTo>
                  <a:pt x="124874" y="48573"/>
                </a:lnTo>
                <a:lnTo>
                  <a:pt x="133258" y="58117"/>
                </a:lnTo>
                <a:lnTo>
                  <a:pt x="139850" y="69408"/>
                </a:lnTo>
                <a:lnTo>
                  <a:pt x="142564" y="75962"/>
                </a:lnTo>
                <a:lnTo>
                  <a:pt x="145909" y="87606"/>
                </a:lnTo>
                <a:lnTo>
                  <a:pt x="147916" y="100438"/>
                </a:lnTo>
                <a:lnTo>
                  <a:pt x="148585" y="114457"/>
                </a:lnTo>
                <a:lnTo>
                  <a:pt x="148384" y="122724"/>
                </a:lnTo>
                <a:lnTo>
                  <a:pt x="147047" y="136221"/>
                </a:lnTo>
                <a:lnTo>
                  <a:pt x="144458" y="148330"/>
                </a:lnTo>
                <a:lnTo>
                  <a:pt x="140617" y="159050"/>
                </a:lnTo>
                <a:lnTo>
                  <a:pt x="144578" y="202631"/>
                </a:lnTo>
                <a:lnTo>
                  <a:pt x="153339" y="193609"/>
                </a:lnTo>
                <a:lnTo>
                  <a:pt x="161069" y="183268"/>
                </a:lnTo>
                <a:lnTo>
                  <a:pt x="167767" y="171610"/>
                </a:lnTo>
                <a:lnTo>
                  <a:pt x="170750" y="165171"/>
                </a:lnTo>
                <a:lnTo>
                  <a:pt x="174993" y="153491"/>
                </a:lnTo>
                <a:lnTo>
                  <a:pt x="178023" y="141223"/>
                </a:lnTo>
                <a:lnTo>
                  <a:pt x="179841" y="128366"/>
                </a:lnTo>
                <a:lnTo>
                  <a:pt x="180447" y="11492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12556" y="1760164"/>
            <a:ext cx="31778" cy="58470"/>
          </a:xfrm>
          <a:custGeom>
            <a:avLst/>
            <a:gdLst/>
            <a:ahLst/>
            <a:cxnLst/>
            <a:rect l="l" t="t" r="r" b="b"/>
            <a:pathLst>
              <a:path w="31778" h="58470">
                <a:moveTo>
                  <a:pt x="31778" y="43580"/>
                </a:moveTo>
                <a:lnTo>
                  <a:pt x="27818" y="0"/>
                </a:lnTo>
                <a:lnTo>
                  <a:pt x="21977" y="10625"/>
                </a:lnTo>
                <a:lnTo>
                  <a:pt x="13933" y="20457"/>
                </a:lnTo>
                <a:lnTo>
                  <a:pt x="4066" y="28625"/>
                </a:lnTo>
                <a:lnTo>
                  <a:pt x="0" y="31271"/>
                </a:lnTo>
                <a:lnTo>
                  <a:pt x="9312" y="58470"/>
                </a:lnTo>
                <a:lnTo>
                  <a:pt x="20924" y="51997"/>
                </a:lnTo>
                <a:lnTo>
                  <a:pt x="21984" y="51283"/>
                </a:lnTo>
                <a:lnTo>
                  <a:pt x="31778" y="4358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10243" y="1658536"/>
            <a:ext cx="135336" cy="176688"/>
          </a:xfrm>
          <a:custGeom>
            <a:avLst/>
            <a:gdLst/>
            <a:ahLst/>
            <a:cxnLst/>
            <a:rect l="l" t="t" r="r" b="b"/>
            <a:pathLst>
              <a:path w="135336" h="176688">
                <a:moveTo>
                  <a:pt x="29023" y="0"/>
                </a:moveTo>
                <a:lnTo>
                  <a:pt x="0" y="0"/>
                </a:lnTo>
                <a:lnTo>
                  <a:pt x="90" y="116638"/>
                </a:lnTo>
                <a:lnTo>
                  <a:pt x="1347" y="129835"/>
                </a:lnTo>
                <a:lnTo>
                  <a:pt x="4084" y="141136"/>
                </a:lnTo>
                <a:lnTo>
                  <a:pt x="6807" y="149242"/>
                </a:lnTo>
                <a:lnTo>
                  <a:pt x="10632" y="155962"/>
                </a:lnTo>
                <a:lnTo>
                  <a:pt x="15562" y="161297"/>
                </a:lnTo>
                <a:lnTo>
                  <a:pt x="20491" y="166631"/>
                </a:lnTo>
                <a:lnTo>
                  <a:pt x="26268" y="170530"/>
                </a:lnTo>
                <a:lnTo>
                  <a:pt x="32895" y="172993"/>
                </a:lnTo>
                <a:lnTo>
                  <a:pt x="39522" y="175456"/>
                </a:lnTo>
                <a:lnTo>
                  <a:pt x="46584" y="176688"/>
                </a:lnTo>
                <a:lnTo>
                  <a:pt x="56315" y="176653"/>
                </a:lnTo>
                <a:lnTo>
                  <a:pt x="69194" y="174926"/>
                </a:lnTo>
                <a:lnTo>
                  <a:pt x="80891" y="170602"/>
                </a:lnTo>
                <a:lnTo>
                  <a:pt x="85298" y="168208"/>
                </a:lnTo>
                <a:lnTo>
                  <a:pt x="95574" y="161449"/>
                </a:lnTo>
                <a:lnTo>
                  <a:pt x="106312" y="152807"/>
                </a:lnTo>
                <a:lnTo>
                  <a:pt x="106312" y="171955"/>
                </a:lnTo>
                <a:lnTo>
                  <a:pt x="135336" y="171955"/>
                </a:lnTo>
                <a:lnTo>
                  <a:pt x="135336" y="0"/>
                </a:lnTo>
                <a:lnTo>
                  <a:pt x="106312" y="0"/>
                </a:lnTo>
                <a:lnTo>
                  <a:pt x="106312" y="128311"/>
                </a:lnTo>
                <a:lnTo>
                  <a:pt x="105425" y="129086"/>
                </a:lnTo>
                <a:lnTo>
                  <a:pt x="95319" y="136775"/>
                </a:lnTo>
                <a:lnTo>
                  <a:pt x="84297" y="143192"/>
                </a:lnTo>
                <a:lnTo>
                  <a:pt x="76290" y="147223"/>
                </a:lnTo>
                <a:lnTo>
                  <a:pt x="68746" y="149238"/>
                </a:lnTo>
                <a:lnTo>
                  <a:pt x="54067" y="149238"/>
                </a:lnTo>
                <a:lnTo>
                  <a:pt x="48242" y="148211"/>
                </a:lnTo>
                <a:lnTo>
                  <a:pt x="44188" y="146157"/>
                </a:lnTo>
                <a:lnTo>
                  <a:pt x="40134" y="144103"/>
                </a:lnTo>
                <a:lnTo>
                  <a:pt x="36926" y="140869"/>
                </a:lnTo>
                <a:lnTo>
                  <a:pt x="34564" y="136455"/>
                </a:lnTo>
                <a:lnTo>
                  <a:pt x="32204" y="131936"/>
                </a:lnTo>
                <a:lnTo>
                  <a:pt x="30690" y="126673"/>
                </a:lnTo>
                <a:lnTo>
                  <a:pt x="30024" y="120667"/>
                </a:lnTo>
                <a:lnTo>
                  <a:pt x="29357" y="114660"/>
                </a:lnTo>
                <a:lnTo>
                  <a:pt x="29023" y="107088"/>
                </a:lnTo>
                <a:lnTo>
                  <a:pt x="2902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7101" y="1653804"/>
            <a:ext cx="224612" cy="176687"/>
          </a:xfrm>
          <a:custGeom>
            <a:avLst/>
            <a:gdLst/>
            <a:ahLst/>
            <a:cxnLst/>
            <a:rect l="l" t="t" r="r" b="b"/>
            <a:pathLst>
              <a:path w="224612" h="176687">
                <a:moveTo>
                  <a:pt x="101118" y="5728"/>
                </a:moveTo>
                <a:lnTo>
                  <a:pt x="89389" y="1431"/>
                </a:lnTo>
                <a:lnTo>
                  <a:pt x="76225" y="0"/>
                </a:lnTo>
                <a:lnTo>
                  <a:pt x="67276" y="0"/>
                </a:lnTo>
                <a:lnTo>
                  <a:pt x="59075" y="2078"/>
                </a:lnTo>
                <a:lnTo>
                  <a:pt x="51620" y="6238"/>
                </a:lnTo>
                <a:lnTo>
                  <a:pt x="49067" y="7728"/>
                </a:lnTo>
                <a:lnTo>
                  <a:pt x="39091" y="14791"/>
                </a:lnTo>
                <a:lnTo>
                  <a:pt x="29023" y="23879"/>
                </a:lnTo>
                <a:lnTo>
                  <a:pt x="29023" y="4732"/>
                </a:lnTo>
                <a:lnTo>
                  <a:pt x="0" y="4732"/>
                </a:lnTo>
                <a:lnTo>
                  <a:pt x="0" y="176687"/>
                </a:lnTo>
                <a:lnTo>
                  <a:pt x="29023" y="176687"/>
                </a:lnTo>
                <a:lnTo>
                  <a:pt x="29023" y="48371"/>
                </a:lnTo>
                <a:lnTo>
                  <a:pt x="35499" y="42275"/>
                </a:lnTo>
                <a:lnTo>
                  <a:pt x="42181" y="37264"/>
                </a:lnTo>
                <a:lnTo>
                  <a:pt x="49070" y="33338"/>
                </a:lnTo>
                <a:lnTo>
                  <a:pt x="55957" y="29411"/>
                </a:lnTo>
                <a:lnTo>
                  <a:pt x="62536" y="27449"/>
                </a:lnTo>
                <a:lnTo>
                  <a:pt x="75283" y="27449"/>
                </a:lnTo>
                <a:lnTo>
                  <a:pt x="80422" y="28425"/>
                </a:lnTo>
                <a:lnTo>
                  <a:pt x="84227" y="30374"/>
                </a:lnTo>
                <a:lnTo>
                  <a:pt x="88031" y="32325"/>
                </a:lnTo>
                <a:lnTo>
                  <a:pt x="90959" y="35355"/>
                </a:lnTo>
                <a:lnTo>
                  <a:pt x="93013" y="39463"/>
                </a:lnTo>
                <a:lnTo>
                  <a:pt x="94969" y="43262"/>
                </a:lnTo>
                <a:lnTo>
                  <a:pt x="96254" y="48525"/>
                </a:lnTo>
                <a:lnTo>
                  <a:pt x="96870" y="55248"/>
                </a:lnTo>
                <a:lnTo>
                  <a:pt x="97486" y="61973"/>
                </a:lnTo>
                <a:lnTo>
                  <a:pt x="97795" y="69289"/>
                </a:lnTo>
                <a:lnTo>
                  <a:pt x="97795" y="176687"/>
                </a:lnTo>
                <a:lnTo>
                  <a:pt x="126818" y="176687"/>
                </a:lnTo>
                <a:lnTo>
                  <a:pt x="126740" y="57476"/>
                </a:lnTo>
                <a:lnTo>
                  <a:pt x="126585" y="55067"/>
                </a:lnTo>
                <a:lnTo>
                  <a:pt x="126301" y="50580"/>
                </a:lnTo>
                <a:lnTo>
                  <a:pt x="127098" y="47986"/>
                </a:lnTo>
                <a:lnTo>
                  <a:pt x="137408" y="39347"/>
                </a:lnTo>
                <a:lnTo>
                  <a:pt x="147400" y="32951"/>
                </a:lnTo>
                <a:lnTo>
                  <a:pt x="154236" y="29283"/>
                </a:lnTo>
                <a:lnTo>
                  <a:pt x="160637" y="27449"/>
                </a:lnTo>
                <a:lnTo>
                  <a:pt x="173075" y="27449"/>
                </a:lnTo>
                <a:lnTo>
                  <a:pt x="178214" y="28425"/>
                </a:lnTo>
                <a:lnTo>
                  <a:pt x="182017" y="30374"/>
                </a:lnTo>
                <a:lnTo>
                  <a:pt x="185821" y="32325"/>
                </a:lnTo>
                <a:lnTo>
                  <a:pt x="188751" y="35355"/>
                </a:lnTo>
                <a:lnTo>
                  <a:pt x="190808" y="39463"/>
                </a:lnTo>
                <a:lnTo>
                  <a:pt x="192764" y="43262"/>
                </a:lnTo>
                <a:lnTo>
                  <a:pt x="194049" y="48525"/>
                </a:lnTo>
                <a:lnTo>
                  <a:pt x="194665" y="55248"/>
                </a:lnTo>
                <a:lnTo>
                  <a:pt x="195281" y="61973"/>
                </a:lnTo>
                <a:lnTo>
                  <a:pt x="195590" y="69289"/>
                </a:lnTo>
                <a:lnTo>
                  <a:pt x="195590" y="176687"/>
                </a:lnTo>
                <a:lnTo>
                  <a:pt x="224612" y="176687"/>
                </a:lnTo>
                <a:lnTo>
                  <a:pt x="224534" y="58623"/>
                </a:lnTo>
                <a:lnTo>
                  <a:pt x="223378" y="45292"/>
                </a:lnTo>
                <a:lnTo>
                  <a:pt x="220835" y="34166"/>
                </a:lnTo>
                <a:lnTo>
                  <a:pt x="218315" y="26369"/>
                </a:lnTo>
                <a:lnTo>
                  <a:pt x="214741" y="19853"/>
                </a:lnTo>
                <a:lnTo>
                  <a:pt x="210111" y="14621"/>
                </a:lnTo>
                <a:lnTo>
                  <a:pt x="205586" y="9491"/>
                </a:lnTo>
                <a:lnTo>
                  <a:pt x="200290" y="5772"/>
                </a:lnTo>
                <a:lnTo>
                  <a:pt x="194224" y="3463"/>
                </a:lnTo>
                <a:lnTo>
                  <a:pt x="188158" y="1154"/>
                </a:lnTo>
                <a:lnTo>
                  <a:pt x="181423" y="0"/>
                </a:lnTo>
                <a:lnTo>
                  <a:pt x="171149" y="73"/>
                </a:lnTo>
                <a:lnTo>
                  <a:pt x="158571" y="2277"/>
                </a:lnTo>
                <a:lnTo>
                  <a:pt x="146869" y="7547"/>
                </a:lnTo>
                <a:lnTo>
                  <a:pt x="140575" y="11770"/>
                </a:lnTo>
                <a:lnTo>
                  <a:pt x="131005" y="19755"/>
                </a:lnTo>
                <a:lnTo>
                  <a:pt x="121262" y="29731"/>
                </a:lnTo>
                <a:lnTo>
                  <a:pt x="119630" y="25903"/>
                </a:lnTo>
                <a:lnTo>
                  <a:pt x="112538" y="14706"/>
                </a:lnTo>
                <a:lnTo>
                  <a:pt x="103292" y="6931"/>
                </a:lnTo>
                <a:lnTo>
                  <a:pt x="101118" y="572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2044" y="1590700"/>
            <a:ext cx="144800" cy="244524"/>
          </a:xfrm>
          <a:custGeom>
            <a:avLst/>
            <a:gdLst/>
            <a:ahLst/>
            <a:cxnLst/>
            <a:rect l="l" t="t" r="r" b="b"/>
            <a:pathLst>
              <a:path w="144800" h="244524">
                <a:moveTo>
                  <a:pt x="72769" y="244524"/>
                </a:moveTo>
                <a:lnTo>
                  <a:pt x="79858" y="244172"/>
                </a:lnTo>
                <a:lnTo>
                  <a:pt x="92467" y="241593"/>
                </a:lnTo>
                <a:lnTo>
                  <a:pt x="104067" y="236509"/>
                </a:lnTo>
                <a:lnTo>
                  <a:pt x="114658" y="228920"/>
                </a:lnTo>
                <a:lnTo>
                  <a:pt x="124240" y="218827"/>
                </a:lnTo>
                <a:lnTo>
                  <a:pt x="128310" y="213280"/>
                </a:lnTo>
                <a:lnTo>
                  <a:pt x="134246" y="202930"/>
                </a:lnTo>
                <a:lnTo>
                  <a:pt x="138863" y="191524"/>
                </a:lnTo>
                <a:lnTo>
                  <a:pt x="142161" y="179062"/>
                </a:lnTo>
                <a:lnTo>
                  <a:pt x="144140" y="165543"/>
                </a:lnTo>
                <a:lnTo>
                  <a:pt x="144800" y="150968"/>
                </a:lnTo>
                <a:lnTo>
                  <a:pt x="144761" y="147036"/>
                </a:lnTo>
                <a:lnTo>
                  <a:pt x="143841" y="132314"/>
                </a:lnTo>
                <a:lnTo>
                  <a:pt x="141700" y="118891"/>
                </a:lnTo>
                <a:lnTo>
                  <a:pt x="138338" y="106767"/>
                </a:lnTo>
                <a:lnTo>
                  <a:pt x="133755" y="95942"/>
                </a:lnTo>
                <a:lnTo>
                  <a:pt x="127951" y="86417"/>
                </a:lnTo>
                <a:lnTo>
                  <a:pt x="118273" y="75800"/>
                </a:lnTo>
                <a:lnTo>
                  <a:pt x="107642" y="68746"/>
                </a:lnTo>
                <a:lnTo>
                  <a:pt x="95513" y="64514"/>
                </a:lnTo>
                <a:lnTo>
                  <a:pt x="81888" y="63103"/>
                </a:lnTo>
                <a:lnTo>
                  <a:pt x="77192" y="63243"/>
                </a:lnTo>
                <a:lnTo>
                  <a:pt x="64389" y="65231"/>
                </a:lnTo>
                <a:lnTo>
                  <a:pt x="52825" y="69574"/>
                </a:lnTo>
                <a:lnTo>
                  <a:pt x="39037" y="77883"/>
                </a:lnTo>
                <a:lnTo>
                  <a:pt x="29023" y="85904"/>
                </a:lnTo>
                <a:lnTo>
                  <a:pt x="29023" y="0"/>
                </a:lnTo>
                <a:lnTo>
                  <a:pt x="0" y="0"/>
                </a:lnTo>
                <a:lnTo>
                  <a:pt x="0" y="239791"/>
                </a:lnTo>
                <a:lnTo>
                  <a:pt x="27169" y="239791"/>
                </a:lnTo>
                <a:lnTo>
                  <a:pt x="29023" y="231735"/>
                </a:lnTo>
                <a:lnTo>
                  <a:pt x="35516" y="235640"/>
                </a:lnTo>
                <a:lnTo>
                  <a:pt x="29023" y="208624"/>
                </a:lnTo>
                <a:lnTo>
                  <a:pt x="29023" y="110243"/>
                </a:lnTo>
                <a:lnTo>
                  <a:pt x="39798" y="102246"/>
                </a:lnTo>
                <a:lnTo>
                  <a:pt x="51054" y="96133"/>
                </a:lnTo>
                <a:lnTo>
                  <a:pt x="59146" y="92414"/>
                </a:lnTo>
                <a:lnTo>
                  <a:pt x="67160" y="90553"/>
                </a:lnTo>
                <a:lnTo>
                  <a:pt x="75096" y="90553"/>
                </a:lnTo>
                <a:lnTo>
                  <a:pt x="85100" y="91612"/>
                </a:lnTo>
                <a:lnTo>
                  <a:pt x="96824" y="96849"/>
                </a:lnTo>
                <a:lnTo>
                  <a:pt x="105398" y="106469"/>
                </a:lnTo>
                <a:lnTo>
                  <a:pt x="108791" y="113421"/>
                </a:lnTo>
                <a:lnTo>
                  <a:pt x="112146" y="124549"/>
                </a:lnTo>
                <a:lnTo>
                  <a:pt x="114159" y="137788"/>
                </a:lnTo>
                <a:lnTo>
                  <a:pt x="114830" y="153139"/>
                </a:lnTo>
                <a:lnTo>
                  <a:pt x="114830" y="153550"/>
                </a:lnTo>
                <a:lnTo>
                  <a:pt x="114009" y="169185"/>
                </a:lnTo>
                <a:lnTo>
                  <a:pt x="111622" y="182581"/>
                </a:lnTo>
                <a:lnTo>
                  <a:pt x="107670" y="193737"/>
                </a:lnTo>
                <a:lnTo>
                  <a:pt x="102152" y="202652"/>
                </a:lnTo>
                <a:lnTo>
                  <a:pt x="92524" y="211438"/>
                </a:lnTo>
                <a:lnTo>
                  <a:pt x="80921" y="216611"/>
                </a:lnTo>
                <a:lnTo>
                  <a:pt x="67209" y="218335"/>
                </a:lnTo>
                <a:lnTo>
                  <a:pt x="60407" y="218335"/>
                </a:lnTo>
                <a:lnTo>
                  <a:pt x="54171" y="217603"/>
                </a:lnTo>
                <a:lnTo>
                  <a:pt x="48502" y="216134"/>
                </a:lnTo>
                <a:lnTo>
                  <a:pt x="48732" y="241058"/>
                </a:lnTo>
                <a:lnTo>
                  <a:pt x="55378" y="243368"/>
                </a:lnTo>
                <a:lnTo>
                  <a:pt x="63390" y="244524"/>
                </a:lnTo>
                <a:lnTo>
                  <a:pt x="72769" y="2445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8253" y="1590700"/>
            <a:ext cx="3517705" cy="244524"/>
          </a:xfrm>
          <a:custGeom>
            <a:avLst/>
            <a:gdLst/>
            <a:ahLst/>
            <a:cxnLst/>
            <a:rect l="l" t="t" r="r" b="b"/>
            <a:pathLst>
              <a:path w="3517705" h="244524">
                <a:moveTo>
                  <a:pt x="2837599" y="67835"/>
                </a:moveTo>
                <a:lnTo>
                  <a:pt x="2837599" y="18300"/>
                </a:lnTo>
                <a:lnTo>
                  <a:pt x="2808577" y="18300"/>
                </a:lnTo>
                <a:lnTo>
                  <a:pt x="2808577" y="67835"/>
                </a:lnTo>
                <a:lnTo>
                  <a:pt x="2789017" y="67835"/>
                </a:lnTo>
                <a:lnTo>
                  <a:pt x="2789017" y="92130"/>
                </a:lnTo>
                <a:lnTo>
                  <a:pt x="2808577" y="92130"/>
                </a:lnTo>
                <a:lnTo>
                  <a:pt x="2808577" y="187297"/>
                </a:lnTo>
                <a:lnTo>
                  <a:pt x="2808853" y="195363"/>
                </a:lnTo>
                <a:lnTo>
                  <a:pt x="2811024" y="209383"/>
                </a:lnTo>
                <a:lnTo>
                  <a:pt x="2815351" y="220864"/>
                </a:lnTo>
                <a:lnTo>
                  <a:pt x="2821835" y="229807"/>
                </a:lnTo>
                <a:lnTo>
                  <a:pt x="2832571" y="237664"/>
                </a:lnTo>
                <a:lnTo>
                  <a:pt x="2844617" y="241862"/>
                </a:lnTo>
                <a:lnTo>
                  <a:pt x="2858844" y="243262"/>
                </a:lnTo>
                <a:lnTo>
                  <a:pt x="2863569" y="243262"/>
                </a:lnTo>
                <a:lnTo>
                  <a:pt x="2868733" y="242826"/>
                </a:lnTo>
                <a:lnTo>
                  <a:pt x="2874336" y="241955"/>
                </a:lnTo>
                <a:lnTo>
                  <a:pt x="2879939" y="241085"/>
                </a:lnTo>
                <a:lnTo>
                  <a:pt x="2885465" y="239878"/>
                </a:lnTo>
                <a:lnTo>
                  <a:pt x="2890913" y="238337"/>
                </a:lnTo>
                <a:lnTo>
                  <a:pt x="2890913" y="212341"/>
                </a:lnTo>
                <a:lnTo>
                  <a:pt x="2887266" y="213288"/>
                </a:lnTo>
                <a:lnTo>
                  <a:pt x="2884081" y="214471"/>
                </a:lnTo>
                <a:lnTo>
                  <a:pt x="2879665" y="215891"/>
                </a:lnTo>
                <a:lnTo>
                  <a:pt x="2875248" y="217310"/>
                </a:lnTo>
                <a:lnTo>
                  <a:pt x="2870677" y="218020"/>
                </a:lnTo>
                <a:lnTo>
                  <a:pt x="2859274" y="218020"/>
                </a:lnTo>
                <a:lnTo>
                  <a:pt x="2853984" y="217123"/>
                </a:lnTo>
                <a:lnTo>
                  <a:pt x="2850080" y="215327"/>
                </a:lnTo>
                <a:lnTo>
                  <a:pt x="2846176" y="213530"/>
                </a:lnTo>
                <a:lnTo>
                  <a:pt x="2843352" y="210837"/>
                </a:lnTo>
                <a:lnTo>
                  <a:pt x="2841607" y="207248"/>
                </a:lnTo>
                <a:lnTo>
                  <a:pt x="2839552" y="203144"/>
                </a:lnTo>
                <a:lnTo>
                  <a:pt x="2838371" y="198732"/>
                </a:lnTo>
                <a:lnTo>
                  <a:pt x="2838062" y="194012"/>
                </a:lnTo>
                <a:lnTo>
                  <a:pt x="2837754" y="189293"/>
                </a:lnTo>
                <a:lnTo>
                  <a:pt x="2837599" y="182572"/>
                </a:lnTo>
                <a:lnTo>
                  <a:pt x="2837599" y="92130"/>
                </a:lnTo>
                <a:lnTo>
                  <a:pt x="2890913" y="92130"/>
                </a:lnTo>
                <a:lnTo>
                  <a:pt x="2890913" y="67835"/>
                </a:lnTo>
                <a:lnTo>
                  <a:pt x="2837599" y="67835"/>
                </a:lnTo>
                <a:close/>
              </a:path>
              <a:path w="3517705" h="244524">
                <a:moveTo>
                  <a:pt x="2913145" y="67835"/>
                </a:moveTo>
                <a:lnTo>
                  <a:pt x="2913145" y="239791"/>
                </a:lnTo>
                <a:lnTo>
                  <a:pt x="2942168" y="239791"/>
                </a:lnTo>
                <a:lnTo>
                  <a:pt x="2942168" y="67835"/>
                </a:lnTo>
                <a:lnTo>
                  <a:pt x="2913145" y="67835"/>
                </a:lnTo>
                <a:close/>
              </a:path>
              <a:path w="3517705" h="244524">
                <a:moveTo>
                  <a:pt x="2911252" y="8835"/>
                </a:moveTo>
                <a:lnTo>
                  <a:pt x="2911252" y="38808"/>
                </a:lnTo>
                <a:lnTo>
                  <a:pt x="2944376" y="38808"/>
                </a:lnTo>
                <a:lnTo>
                  <a:pt x="2944376" y="8835"/>
                </a:lnTo>
                <a:lnTo>
                  <a:pt x="2911252" y="8835"/>
                </a:lnTo>
                <a:close/>
              </a:path>
              <a:path w="3517705" h="244524">
                <a:moveTo>
                  <a:pt x="2972300" y="153892"/>
                </a:moveTo>
                <a:lnTo>
                  <a:pt x="2972447" y="160838"/>
                </a:lnTo>
                <a:lnTo>
                  <a:pt x="2973771" y="175040"/>
                </a:lnTo>
                <a:lnTo>
                  <a:pt x="2976475" y="188071"/>
                </a:lnTo>
                <a:lnTo>
                  <a:pt x="2980556" y="199930"/>
                </a:lnTo>
                <a:lnTo>
                  <a:pt x="2986015" y="210618"/>
                </a:lnTo>
                <a:lnTo>
                  <a:pt x="2992852" y="220135"/>
                </a:lnTo>
                <a:lnTo>
                  <a:pt x="3000445" y="227864"/>
                </a:lnTo>
                <a:lnTo>
                  <a:pt x="3010689" y="235153"/>
                </a:lnTo>
                <a:lnTo>
                  <a:pt x="3009281" y="193704"/>
                </a:lnTo>
                <a:lnTo>
                  <a:pt x="3005386" y="182416"/>
                </a:lnTo>
                <a:lnTo>
                  <a:pt x="3003048" y="169146"/>
                </a:lnTo>
                <a:lnTo>
                  <a:pt x="3002269" y="153892"/>
                </a:lnTo>
                <a:lnTo>
                  <a:pt x="3003040" y="138276"/>
                </a:lnTo>
                <a:lnTo>
                  <a:pt x="3005332" y="124890"/>
                </a:lnTo>
                <a:lnTo>
                  <a:pt x="3009146" y="113632"/>
                </a:lnTo>
                <a:lnTo>
                  <a:pt x="3014482" y="104501"/>
                </a:lnTo>
                <a:lnTo>
                  <a:pt x="3023915" y="95430"/>
                </a:lnTo>
                <a:lnTo>
                  <a:pt x="3035456" y="90116"/>
                </a:lnTo>
                <a:lnTo>
                  <a:pt x="3049269" y="88345"/>
                </a:lnTo>
                <a:lnTo>
                  <a:pt x="3063111" y="90149"/>
                </a:lnTo>
                <a:lnTo>
                  <a:pt x="3074611" y="95535"/>
                </a:lnTo>
                <a:lnTo>
                  <a:pt x="3083830" y="104501"/>
                </a:lnTo>
                <a:lnTo>
                  <a:pt x="3089154" y="113683"/>
                </a:lnTo>
                <a:lnTo>
                  <a:pt x="3092937" y="124957"/>
                </a:lnTo>
                <a:lnTo>
                  <a:pt x="3095207" y="138359"/>
                </a:lnTo>
                <a:lnTo>
                  <a:pt x="3095964" y="153892"/>
                </a:lnTo>
                <a:lnTo>
                  <a:pt x="3095220" y="169058"/>
                </a:lnTo>
                <a:lnTo>
                  <a:pt x="3092938" y="182438"/>
                </a:lnTo>
                <a:lnTo>
                  <a:pt x="3089115" y="193743"/>
                </a:lnTo>
                <a:lnTo>
                  <a:pt x="3084984" y="236569"/>
                </a:lnTo>
                <a:lnTo>
                  <a:pt x="3095600" y="229777"/>
                </a:lnTo>
                <a:lnTo>
                  <a:pt x="3104996" y="220905"/>
                </a:lnTo>
                <a:lnTo>
                  <a:pt x="3108805" y="216211"/>
                </a:lnTo>
                <a:lnTo>
                  <a:pt x="3114971" y="206335"/>
                </a:lnTo>
                <a:lnTo>
                  <a:pt x="3119767" y="195166"/>
                </a:lnTo>
                <a:lnTo>
                  <a:pt x="3123192" y="182702"/>
                </a:lnTo>
                <a:lnTo>
                  <a:pt x="3125248" y="168944"/>
                </a:lnTo>
                <a:lnTo>
                  <a:pt x="3125933" y="153892"/>
                </a:lnTo>
                <a:lnTo>
                  <a:pt x="3125742" y="145806"/>
                </a:lnTo>
                <a:lnTo>
                  <a:pt x="3124333" y="131473"/>
                </a:lnTo>
                <a:lnTo>
                  <a:pt x="3121554" y="118413"/>
                </a:lnTo>
                <a:lnTo>
                  <a:pt x="3117404" y="106627"/>
                </a:lnTo>
                <a:lnTo>
                  <a:pt x="3111885" y="96116"/>
                </a:lnTo>
                <a:lnTo>
                  <a:pt x="3104996" y="86878"/>
                </a:lnTo>
                <a:lnTo>
                  <a:pt x="3097871" y="79818"/>
                </a:lnTo>
                <a:lnTo>
                  <a:pt x="3087547" y="72505"/>
                </a:lnTo>
                <a:lnTo>
                  <a:pt x="3076006" y="67282"/>
                </a:lnTo>
                <a:lnTo>
                  <a:pt x="3063246" y="64148"/>
                </a:lnTo>
                <a:lnTo>
                  <a:pt x="3049269" y="63103"/>
                </a:lnTo>
                <a:lnTo>
                  <a:pt x="3038341" y="63736"/>
                </a:lnTo>
                <a:lnTo>
                  <a:pt x="3025352" y="66407"/>
                </a:lnTo>
                <a:lnTo>
                  <a:pt x="3013543" y="71167"/>
                </a:lnTo>
                <a:lnTo>
                  <a:pt x="3002915" y="78016"/>
                </a:lnTo>
                <a:lnTo>
                  <a:pt x="2993466" y="86954"/>
                </a:lnTo>
                <a:lnTo>
                  <a:pt x="2989616" y="91685"/>
                </a:lnTo>
                <a:lnTo>
                  <a:pt x="2983383" y="101608"/>
                </a:lnTo>
                <a:lnTo>
                  <a:pt x="2978534" y="112791"/>
                </a:lnTo>
                <a:lnTo>
                  <a:pt x="2975071" y="125232"/>
                </a:lnTo>
                <a:lnTo>
                  <a:pt x="2972993" y="138933"/>
                </a:lnTo>
                <a:lnTo>
                  <a:pt x="2972300" y="153892"/>
                </a:lnTo>
                <a:close/>
              </a:path>
              <a:path w="3517705" h="244524">
                <a:moveTo>
                  <a:pt x="3089115" y="193743"/>
                </a:moveTo>
                <a:lnTo>
                  <a:pt x="3083751" y="202972"/>
                </a:lnTo>
                <a:lnTo>
                  <a:pt x="3074468" y="212050"/>
                </a:lnTo>
                <a:lnTo>
                  <a:pt x="3062984" y="217474"/>
                </a:lnTo>
                <a:lnTo>
                  <a:pt x="3049269" y="219283"/>
                </a:lnTo>
                <a:lnTo>
                  <a:pt x="3048741" y="219280"/>
                </a:lnTo>
                <a:lnTo>
                  <a:pt x="3035072" y="217349"/>
                </a:lnTo>
                <a:lnTo>
                  <a:pt x="3023652" y="211811"/>
                </a:lnTo>
                <a:lnTo>
                  <a:pt x="3014482" y="202666"/>
                </a:lnTo>
                <a:lnTo>
                  <a:pt x="3009281" y="193704"/>
                </a:lnTo>
                <a:lnTo>
                  <a:pt x="3010689" y="235153"/>
                </a:lnTo>
                <a:lnTo>
                  <a:pt x="3022242" y="240359"/>
                </a:lnTo>
                <a:lnTo>
                  <a:pt x="3035102" y="243483"/>
                </a:lnTo>
                <a:lnTo>
                  <a:pt x="3049269" y="244524"/>
                </a:lnTo>
                <a:lnTo>
                  <a:pt x="3060092" y="243914"/>
                </a:lnTo>
                <a:lnTo>
                  <a:pt x="3073148" y="241282"/>
                </a:lnTo>
                <a:lnTo>
                  <a:pt x="3084984" y="236569"/>
                </a:lnTo>
                <a:lnTo>
                  <a:pt x="3089115" y="193743"/>
                </a:lnTo>
                <a:close/>
              </a:path>
              <a:path w="3517705" h="244524">
                <a:moveTo>
                  <a:pt x="3155577" y="67835"/>
                </a:moveTo>
                <a:lnTo>
                  <a:pt x="3155577" y="239791"/>
                </a:lnTo>
                <a:lnTo>
                  <a:pt x="3184601" y="239791"/>
                </a:lnTo>
                <a:lnTo>
                  <a:pt x="3184601" y="111342"/>
                </a:lnTo>
                <a:lnTo>
                  <a:pt x="3185874" y="110279"/>
                </a:lnTo>
                <a:lnTo>
                  <a:pt x="3196319" y="102536"/>
                </a:lnTo>
                <a:lnTo>
                  <a:pt x="3207004" y="96328"/>
                </a:lnTo>
                <a:lnTo>
                  <a:pt x="3214650" y="92478"/>
                </a:lnTo>
                <a:lnTo>
                  <a:pt x="3222066" y="90553"/>
                </a:lnTo>
                <a:lnTo>
                  <a:pt x="3236539" y="90553"/>
                </a:lnTo>
                <a:lnTo>
                  <a:pt x="3242285" y="91606"/>
                </a:lnTo>
                <a:lnTo>
                  <a:pt x="3246493" y="93710"/>
                </a:lnTo>
                <a:lnTo>
                  <a:pt x="3250702" y="95815"/>
                </a:lnTo>
                <a:lnTo>
                  <a:pt x="3253987" y="99024"/>
                </a:lnTo>
                <a:lnTo>
                  <a:pt x="3256349" y="103336"/>
                </a:lnTo>
                <a:lnTo>
                  <a:pt x="3258501" y="107444"/>
                </a:lnTo>
                <a:lnTo>
                  <a:pt x="3259964" y="112913"/>
                </a:lnTo>
                <a:lnTo>
                  <a:pt x="3260735" y="119740"/>
                </a:lnTo>
                <a:lnTo>
                  <a:pt x="3261506" y="126568"/>
                </a:lnTo>
                <a:lnTo>
                  <a:pt x="3261890" y="133935"/>
                </a:lnTo>
                <a:lnTo>
                  <a:pt x="3261890" y="239791"/>
                </a:lnTo>
                <a:lnTo>
                  <a:pt x="3290914" y="239791"/>
                </a:lnTo>
                <a:lnTo>
                  <a:pt x="3290914" y="128207"/>
                </a:lnTo>
                <a:lnTo>
                  <a:pt x="3290052" y="113558"/>
                </a:lnTo>
                <a:lnTo>
                  <a:pt x="3287376" y="100407"/>
                </a:lnTo>
                <a:lnTo>
                  <a:pt x="3282887" y="89155"/>
                </a:lnTo>
                <a:lnTo>
                  <a:pt x="3276584" y="79802"/>
                </a:lnTo>
                <a:lnTo>
                  <a:pt x="3262933" y="68898"/>
                </a:lnTo>
                <a:lnTo>
                  <a:pt x="3250844" y="64552"/>
                </a:lnTo>
                <a:lnTo>
                  <a:pt x="3236829" y="63103"/>
                </a:lnTo>
                <a:lnTo>
                  <a:pt x="3234834" y="63135"/>
                </a:lnTo>
                <a:lnTo>
                  <a:pt x="3222207" y="64870"/>
                </a:lnTo>
                <a:lnTo>
                  <a:pt x="3210177" y="69260"/>
                </a:lnTo>
                <a:lnTo>
                  <a:pt x="3195120" y="78432"/>
                </a:lnTo>
                <a:lnTo>
                  <a:pt x="3184601" y="86959"/>
                </a:lnTo>
                <a:lnTo>
                  <a:pt x="3184601" y="67835"/>
                </a:lnTo>
                <a:lnTo>
                  <a:pt x="3155577" y="67835"/>
                </a:lnTo>
                <a:close/>
              </a:path>
              <a:path w="3517705" h="244524">
                <a:moveTo>
                  <a:pt x="3438063" y="217497"/>
                </a:moveTo>
                <a:lnTo>
                  <a:pt x="3440987" y="210882"/>
                </a:lnTo>
                <a:lnTo>
                  <a:pt x="3443911" y="204266"/>
                </a:lnTo>
                <a:lnTo>
                  <a:pt x="3445371" y="197266"/>
                </a:lnTo>
                <a:lnTo>
                  <a:pt x="3445371" y="189881"/>
                </a:lnTo>
                <a:lnTo>
                  <a:pt x="3444995" y="182654"/>
                </a:lnTo>
                <a:lnTo>
                  <a:pt x="3441920" y="169901"/>
                </a:lnTo>
                <a:lnTo>
                  <a:pt x="3435747" y="159725"/>
                </a:lnTo>
                <a:lnTo>
                  <a:pt x="3430922" y="155047"/>
                </a:lnTo>
                <a:lnTo>
                  <a:pt x="3420394" y="148517"/>
                </a:lnTo>
                <a:lnTo>
                  <a:pt x="3407027" y="143879"/>
                </a:lnTo>
                <a:lnTo>
                  <a:pt x="3401175" y="142443"/>
                </a:lnTo>
                <a:lnTo>
                  <a:pt x="3395605" y="141185"/>
                </a:lnTo>
                <a:lnTo>
                  <a:pt x="3390318" y="140108"/>
                </a:lnTo>
                <a:lnTo>
                  <a:pt x="3385030" y="139030"/>
                </a:lnTo>
                <a:lnTo>
                  <a:pt x="3380230" y="137928"/>
                </a:lnTo>
                <a:lnTo>
                  <a:pt x="3375920" y="136800"/>
                </a:lnTo>
                <a:lnTo>
                  <a:pt x="3367434" y="134536"/>
                </a:lnTo>
                <a:lnTo>
                  <a:pt x="3361273" y="131629"/>
                </a:lnTo>
                <a:lnTo>
                  <a:pt x="3357435" y="128079"/>
                </a:lnTo>
                <a:lnTo>
                  <a:pt x="3353596" y="124529"/>
                </a:lnTo>
                <a:lnTo>
                  <a:pt x="3351678" y="119153"/>
                </a:lnTo>
                <a:lnTo>
                  <a:pt x="3351678" y="103818"/>
                </a:lnTo>
                <a:lnTo>
                  <a:pt x="3354948" y="97746"/>
                </a:lnTo>
                <a:lnTo>
                  <a:pt x="3361489" y="93733"/>
                </a:lnTo>
                <a:lnTo>
                  <a:pt x="3368029" y="89720"/>
                </a:lnTo>
                <a:lnTo>
                  <a:pt x="3376052" y="87713"/>
                </a:lnTo>
                <a:lnTo>
                  <a:pt x="3387984" y="87753"/>
                </a:lnTo>
                <a:lnTo>
                  <a:pt x="3400503" y="89242"/>
                </a:lnTo>
                <a:lnTo>
                  <a:pt x="3412925" y="92877"/>
                </a:lnTo>
                <a:lnTo>
                  <a:pt x="3415720" y="93992"/>
                </a:lnTo>
                <a:lnTo>
                  <a:pt x="3427133" y="99722"/>
                </a:lnTo>
                <a:lnTo>
                  <a:pt x="3437529" y="106959"/>
                </a:lnTo>
                <a:lnTo>
                  <a:pt x="3439062" y="106959"/>
                </a:lnTo>
                <a:lnTo>
                  <a:pt x="3439062" y="75925"/>
                </a:lnTo>
                <a:lnTo>
                  <a:pt x="3438656" y="75705"/>
                </a:lnTo>
                <a:lnTo>
                  <a:pt x="3427799" y="70894"/>
                </a:lnTo>
                <a:lnTo>
                  <a:pt x="3414726" y="66970"/>
                </a:lnTo>
                <a:lnTo>
                  <a:pt x="3398496" y="64099"/>
                </a:lnTo>
                <a:lnTo>
                  <a:pt x="3385930" y="63418"/>
                </a:lnTo>
                <a:lnTo>
                  <a:pt x="3373635" y="64132"/>
                </a:lnTo>
                <a:lnTo>
                  <a:pt x="3360621" y="66796"/>
                </a:lnTo>
                <a:lnTo>
                  <a:pt x="3349165" y="71434"/>
                </a:lnTo>
                <a:lnTo>
                  <a:pt x="3339266" y="78044"/>
                </a:lnTo>
                <a:lnTo>
                  <a:pt x="3336337" y="80661"/>
                </a:lnTo>
                <a:lnTo>
                  <a:pt x="3328210" y="90815"/>
                </a:lnTo>
                <a:lnTo>
                  <a:pt x="3323334" y="102566"/>
                </a:lnTo>
                <a:lnTo>
                  <a:pt x="3321709" y="115912"/>
                </a:lnTo>
                <a:lnTo>
                  <a:pt x="3321935" y="121181"/>
                </a:lnTo>
                <a:lnTo>
                  <a:pt x="3324708" y="133863"/>
                </a:lnTo>
                <a:lnTo>
                  <a:pt x="3330637" y="144777"/>
                </a:lnTo>
                <a:lnTo>
                  <a:pt x="3335651" y="150241"/>
                </a:lnTo>
                <a:lnTo>
                  <a:pt x="3345925" y="157211"/>
                </a:lnTo>
                <a:lnTo>
                  <a:pt x="3359274" y="162402"/>
                </a:lnTo>
                <a:lnTo>
                  <a:pt x="3364311" y="163802"/>
                </a:lnTo>
                <a:lnTo>
                  <a:pt x="3369811" y="165102"/>
                </a:lnTo>
                <a:lnTo>
                  <a:pt x="3375776" y="166303"/>
                </a:lnTo>
                <a:lnTo>
                  <a:pt x="3381740" y="167505"/>
                </a:lnTo>
                <a:lnTo>
                  <a:pt x="3386574" y="168555"/>
                </a:lnTo>
                <a:lnTo>
                  <a:pt x="3390273" y="169456"/>
                </a:lnTo>
                <a:lnTo>
                  <a:pt x="3399659" y="171829"/>
                </a:lnTo>
                <a:lnTo>
                  <a:pt x="3406193" y="174768"/>
                </a:lnTo>
                <a:lnTo>
                  <a:pt x="3409877" y="178276"/>
                </a:lnTo>
                <a:lnTo>
                  <a:pt x="3413560" y="181782"/>
                </a:lnTo>
                <a:lnTo>
                  <a:pt x="3415402" y="186992"/>
                </a:lnTo>
                <a:lnTo>
                  <a:pt x="3415402" y="199270"/>
                </a:lnTo>
                <a:lnTo>
                  <a:pt x="3414612" y="203295"/>
                </a:lnTo>
                <a:lnTo>
                  <a:pt x="3413029" y="205977"/>
                </a:lnTo>
                <a:lnTo>
                  <a:pt x="3411447" y="208659"/>
                </a:lnTo>
                <a:lnTo>
                  <a:pt x="3408870" y="211187"/>
                </a:lnTo>
                <a:lnTo>
                  <a:pt x="3405297" y="213559"/>
                </a:lnTo>
                <a:lnTo>
                  <a:pt x="3402744" y="215209"/>
                </a:lnTo>
                <a:lnTo>
                  <a:pt x="3398864" y="216575"/>
                </a:lnTo>
                <a:lnTo>
                  <a:pt x="3393657" y="217658"/>
                </a:lnTo>
                <a:lnTo>
                  <a:pt x="3388450" y="218740"/>
                </a:lnTo>
                <a:lnTo>
                  <a:pt x="3383551" y="219283"/>
                </a:lnTo>
                <a:lnTo>
                  <a:pt x="3372632" y="219283"/>
                </a:lnTo>
                <a:lnTo>
                  <a:pt x="3366532" y="218401"/>
                </a:lnTo>
                <a:lnTo>
                  <a:pt x="3360661" y="216637"/>
                </a:lnTo>
                <a:lnTo>
                  <a:pt x="3354790" y="214875"/>
                </a:lnTo>
                <a:lnTo>
                  <a:pt x="3349406" y="212853"/>
                </a:lnTo>
                <a:lnTo>
                  <a:pt x="3344505" y="210572"/>
                </a:lnTo>
                <a:lnTo>
                  <a:pt x="3338992" y="207979"/>
                </a:lnTo>
                <a:lnTo>
                  <a:pt x="3334576" y="205489"/>
                </a:lnTo>
                <a:lnTo>
                  <a:pt x="3331258" y="203103"/>
                </a:lnTo>
                <a:lnTo>
                  <a:pt x="3327942" y="200717"/>
                </a:lnTo>
                <a:lnTo>
                  <a:pt x="3325059" y="198537"/>
                </a:lnTo>
                <a:lnTo>
                  <a:pt x="3321077" y="196565"/>
                </a:lnTo>
                <a:lnTo>
                  <a:pt x="3321077" y="229088"/>
                </a:lnTo>
                <a:lnTo>
                  <a:pt x="3322069" y="229608"/>
                </a:lnTo>
                <a:lnTo>
                  <a:pt x="3332830" y="234420"/>
                </a:lnTo>
                <a:lnTo>
                  <a:pt x="3345920" y="238953"/>
                </a:lnTo>
                <a:lnTo>
                  <a:pt x="3352623" y="240763"/>
                </a:lnTo>
                <a:lnTo>
                  <a:pt x="3365046" y="242873"/>
                </a:lnTo>
                <a:lnTo>
                  <a:pt x="3378147" y="243577"/>
                </a:lnTo>
                <a:lnTo>
                  <a:pt x="3382833" y="243502"/>
                </a:lnTo>
                <a:lnTo>
                  <a:pt x="3396169" y="242284"/>
                </a:lnTo>
                <a:lnTo>
                  <a:pt x="3407298" y="239576"/>
                </a:lnTo>
                <a:lnTo>
                  <a:pt x="3415041" y="236909"/>
                </a:lnTo>
                <a:lnTo>
                  <a:pt x="3421989" y="233013"/>
                </a:lnTo>
                <a:lnTo>
                  <a:pt x="3428145" y="227886"/>
                </a:lnTo>
                <a:lnTo>
                  <a:pt x="3433784" y="223165"/>
                </a:lnTo>
                <a:lnTo>
                  <a:pt x="3438063" y="217497"/>
                </a:lnTo>
                <a:close/>
              </a:path>
              <a:path w="3517705" h="244524">
                <a:moveTo>
                  <a:pt x="3480795" y="195935"/>
                </a:moveTo>
                <a:lnTo>
                  <a:pt x="3480795" y="239791"/>
                </a:lnTo>
                <a:lnTo>
                  <a:pt x="3517705" y="239791"/>
                </a:lnTo>
                <a:lnTo>
                  <a:pt x="3517705" y="195935"/>
                </a:lnTo>
                <a:lnTo>
                  <a:pt x="3480795" y="195935"/>
                </a:lnTo>
                <a:close/>
              </a:path>
              <a:path w="3517705" h="244524">
                <a:moveTo>
                  <a:pt x="2561466" y="237664"/>
                </a:moveTo>
                <a:lnTo>
                  <a:pt x="2573511" y="241862"/>
                </a:lnTo>
                <a:lnTo>
                  <a:pt x="2587739" y="243262"/>
                </a:lnTo>
                <a:lnTo>
                  <a:pt x="2592463" y="243262"/>
                </a:lnTo>
                <a:lnTo>
                  <a:pt x="2597628" y="242826"/>
                </a:lnTo>
                <a:lnTo>
                  <a:pt x="2603230" y="241955"/>
                </a:lnTo>
                <a:lnTo>
                  <a:pt x="2608834" y="241085"/>
                </a:lnTo>
                <a:lnTo>
                  <a:pt x="2614359" y="239878"/>
                </a:lnTo>
                <a:lnTo>
                  <a:pt x="2619808" y="238337"/>
                </a:lnTo>
                <a:lnTo>
                  <a:pt x="2619808" y="212341"/>
                </a:lnTo>
                <a:lnTo>
                  <a:pt x="2616160" y="213288"/>
                </a:lnTo>
                <a:lnTo>
                  <a:pt x="2612976" y="214471"/>
                </a:lnTo>
                <a:lnTo>
                  <a:pt x="2608559" y="215891"/>
                </a:lnTo>
                <a:lnTo>
                  <a:pt x="2604143" y="217310"/>
                </a:lnTo>
                <a:lnTo>
                  <a:pt x="2599571" y="218020"/>
                </a:lnTo>
                <a:lnTo>
                  <a:pt x="2588169" y="218020"/>
                </a:lnTo>
                <a:lnTo>
                  <a:pt x="2582879" y="217123"/>
                </a:lnTo>
                <a:lnTo>
                  <a:pt x="2578975" y="215327"/>
                </a:lnTo>
                <a:lnTo>
                  <a:pt x="2575071" y="213530"/>
                </a:lnTo>
                <a:lnTo>
                  <a:pt x="2572246" y="210837"/>
                </a:lnTo>
                <a:lnTo>
                  <a:pt x="2570501" y="207248"/>
                </a:lnTo>
                <a:lnTo>
                  <a:pt x="2568448" y="203144"/>
                </a:lnTo>
                <a:lnTo>
                  <a:pt x="2567266" y="198732"/>
                </a:lnTo>
                <a:lnTo>
                  <a:pt x="2566957" y="194012"/>
                </a:lnTo>
                <a:lnTo>
                  <a:pt x="2566648" y="189293"/>
                </a:lnTo>
                <a:lnTo>
                  <a:pt x="2566494" y="182572"/>
                </a:lnTo>
                <a:lnTo>
                  <a:pt x="2566494" y="92130"/>
                </a:lnTo>
                <a:lnTo>
                  <a:pt x="2619808" y="92130"/>
                </a:lnTo>
                <a:lnTo>
                  <a:pt x="2619808" y="67835"/>
                </a:lnTo>
                <a:lnTo>
                  <a:pt x="2566494" y="67835"/>
                </a:lnTo>
                <a:lnTo>
                  <a:pt x="2566494" y="18300"/>
                </a:lnTo>
                <a:lnTo>
                  <a:pt x="2537471" y="18300"/>
                </a:lnTo>
                <a:lnTo>
                  <a:pt x="2537471" y="67835"/>
                </a:lnTo>
                <a:lnTo>
                  <a:pt x="2517912" y="67835"/>
                </a:lnTo>
                <a:lnTo>
                  <a:pt x="2517912" y="92130"/>
                </a:lnTo>
                <a:lnTo>
                  <a:pt x="2537471" y="92130"/>
                </a:lnTo>
                <a:lnTo>
                  <a:pt x="2537471" y="187297"/>
                </a:lnTo>
                <a:lnTo>
                  <a:pt x="2537747" y="195363"/>
                </a:lnTo>
                <a:lnTo>
                  <a:pt x="2539918" y="209383"/>
                </a:lnTo>
                <a:lnTo>
                  <a:pt x="2544245" y="220864"/>
                </a:lnTo>
                <a:lnTo>
                  <a:pt x="2550730" y="229807"/>
                </a:lnTo>
                <a:lnTo>
                  <a:pt x="2551602" y="230667"/>
                </a:lnTo>
                <a:lnTo>
                  <a:pt x="2561466" y="237664"/>
                </a:lnTo>
                <a:close/>
              </a:path>
              <a:path w="3517705" h="244524">
                <a:moveTo>
                  <a:pt x="543906" y="155761"/>
                </a:moveTo>
                <a:lnTo>
                  <a:pt x="544452" y="169423"/>
                </a:lnTo>
                <a:lnTo>
                  <a:pt x="545998" y="182007"/>
                </a:lnTo>
                <a:lnTo>
                  <a:pt x="548544" y="193513"/>
                </a:lnTo>
                <a:lnTo>
                  <a:pt x="550346" y="199374"/>
                </a:lnTo>
                <a:lnTo>
                  <a:pt x="555365" y="211376"/>
                </a:lnTo>
                <a:lnTo>
                  <a:pt x="561680" y="221594"/>
                </a:lnTo>
                <a:lnTo>
                  <a:pt x="571380" y="231851"/>
                </a:lnTo>
                <a:lnTo>
                  <a:pt x="582007" y="238677"/>
                </a:lnTo>
                <a:lnTo>
                  <a:pt x="595141" y="243200"/>
                </a:lnTo>
                <a:lnTo>
                  <a:pt x="608054" y="244524"/>
                </a:lnTo>
                <a:lnTo>
                  <a:pt x="613929" y="244524"/>
                </a:lnTo>
                <a:lnTo>
                  <a:pt x="619083" y="243984"/>
                </a:lnTo>
                <a:lnTo>
                  <a:pt x="623511" y="242906"/>
                </a:lnTo>
                <a:lnTo>
                  <a:pt x="627941" y="241829"/>
                </a:lnTo>
                <a:lnTo>
                  <a:pt x="632218" y="240313"/>
                </a:lnTo>
                <a:lnTo>
                  <a:pt x="636342" y="238361"/>
                </a:lnTo>
                <a:lnTo>
                  <a:pt x="640772" y="236307"/>
                </a:lnTo>
                <a:lnTo>
                  <a:pt x="644635" y="234047"/>
                </a:lnTo>
                <a:lnTo>
                  <a:pt x="647933" y="231580"/>
                </a:lnTo>
                <a:lnTo>
                  <a:pt x="651231" y="229114"/>
                </a:lnTo>
                <a:lnTo>
                  <a:pt x="655147" y="225981"/>
                </a:lnTo>
                <a:lnTo>
                  <a:pt x="659682" y="222181"/>
                </a:lnTo>
                <a:lnTo>
                  <a:pt x="659682" y="239791"/>
                </a:lnTo>
                <a:lnTo>
                  <a:pt x="688705" y="239791"/>
                </a:lnTo>
                <a:lnTo>
                  <a:pt x="688705" y="0"/>
                </a:lnTo>
                <a:lnTo>
                  <a:pt x="659682" y="0"/>
                </a:lnTo>
                <a:lnTo>
                  <a:pt x="659682" y="74811"/>
                </a:lnTo>
                <a:lnTo>
                  <a:pt x="652571" y="70805"/>
                </a:lnTo>
                <a:lnTo>
                  <a:pt x="645821" y="67852"/>
                </a:lnTo>
                <a:lnTo>
                  <a:pt x="639433" y="65953"/>
                </a:lnTo>
                <a:lnTo>
                  <a:pt x="633045" y="64053"/>
                </a:lnTo>
                <a:lnTo>
                  <a:pt x="625523" y="63103"/>
                </a:lnTo>
                <a:lnTo>
                  <a:pt x="616868" y="63103"/>
                </a:lnTo>
                <a:lnTo>
                  <a:pt x="621648" y="89922"/>
                </a:lnTo>
                <a:lnTo>
                  <a:pt x="628349" y="89922"/>
                </a:lnTo>
                <a:lnTo>
                  <a:pt x="634559" y="90566"/>
                </a:lnTo>
                <a:lnTo>
                  <a:pt x="640279" y="91854"/>
                </a:lnTo>
                <a:lnTo>
                  <a:pt x="645998" y="93143"/>
                </a:lnTo>
                <a:lnTo>
                  <a:pt x="652466" y="95473"/>
                </a:lnTo>
                <a:lnTo>
                  <a:pt x="659682" y="98845"/>
                </a:lnTo>
                <a:lnTo>
                  <a:pt x="659682" y="197843"/>
                </a:lnTo>
                <a:lnTo>
                  <a:pt x="648909" y="205913"/>
                </a:lnTo>
                <a:lnTo>
                  <a:pt x="637882" y="211877"/>
                </a:lnTo>
                <a:lnTo>
                  <a:pt x="630152" y="215342"/>
                </a:lnTo>
                <a:lnTo>
                  <a:pt x="622473" y="217074"/>
                </a:lnTo>
                <a:lnTo>
                  <a:pt x="614846" y="217074"/>
                </a:lnTo>
                <a:lnTo>
                  <a:pt x="603856" y="215846"/>
                </a:lnTo>
                <a:lnTo>
                  <a:pt x="592199" y="210536"/>
                </a:lnTo>
                <a:lnTo>
                  <a:pt x="583615" y="201027"/>
                </a:lnTo>
                <a:lnTo>
                  <a:pt x="580191" y="194238"/>
                </a:lnTo>
                <a:lnTo>
                  <a:pt x="576682" y="183115"/>
                </a:lnTo>
                <a:lnTo>
                  <a:pt x="574576" y="169944"/>
                </a:lnTo>
                <a:lnTo>
                  <a:pt x="573874" y="154726"/>
                </a:lnTo>
                <a:lnTo>
                  <a:pt x="574573" y="140763"/>
                </a:lnTo>
                <a:lnTo>
                  <a:pt x="576916" y="127440"/>
                </a:lnTo>
                <a:lnTo>
                  <a:pt x="580910" y="116046"/>
                </a:lnTo>
                <a:lnTo>
                  <a:pt x="586553" y="106582"/>
                </a:lnTo>
                <a:lnTo>
                  <a:pt x="588807" y="69490"/>
                </a:lnTo>
                <a:lnTo>
                  <a:pt x="585696" y="71070"/>
                </a:lnTo>
                <a:lnTo>
                  <a:pt x="575087" y="78147"/>
                </a:lnTo>
                <a:lnTo>
                  <a:pt x="566008" y="87106"/>
                </a:lnTo>
                <a:lnTo>
                  <a:pt x="561430" y="93065"/>
                </a:lnTo>
                <a:lnTo>
                  <a:pt x="554945" y="103889"/>
                </a:lnTo>
                <a:lnTo>
                  <a:pt x="549779" y="115959"/>
                </a:lnTo>
                <a:lnTo>
                  <a:pt x="546322" y="128603"/>
                </a:lnTo>
                <a:lnTo>
                  <a:pt x="544509" y="141237"/>
                </a:lnTo>
                <a:lnTo>
                  <a:pt x="543905" y="155120"/>
                </a:lnTo>
                <a:lnTo>
                  <a:pt x="543906" y="155761"/>
                </a:lnTo>
                <a:close/>
              </a:path>
              <a:path w="3517705" h="244524">
                <a:moveTo>
                  <a:pt x="54828" y="132046"/>
                </a:moveTo>
                <a:lnTo>
                  <a:pt x="42416" y="135226"/>
                </a:lnTo>
                <a:lnTo>
                  <a:pt x="42499" y="162859"/>
                </a:lnTo>
                <a:lnTo>
                  <a:pt x="48837" y="159260"/>
                </a:lnTo>
                <a:lnTo>
                  <a:pt x="56503" y="156914"/>
                </a:lnTo>
                <a:lnTo>
                  <a:pt x="65469" y="130295"/>
                </a:lnTo>
                <a:lnTo>
                  <a:pt x="54828" y="132046"/>
                </a:lnTo>
                <a:close/>
              </a:path>
              <a:path w="3517705" h="244524">
                <a:moveTo>
                  <a:pt x="136913" y="239791"/>
                </a:moveTo>
                <a:lnTo>
                  <a:pt x="136878" y="119214"/>
                </a:lnTo>
                <a:lnTo>
                  <a:pt x="135546" y="105860"/>
                </a:lnTo>
                <a:lnTo>
                  <a:pt x="132288" y="94561"/>
                </a:lnTo>
                <a:lnTo>
                  <a:pt x="129203" y="87058"/>
                </a:lnTo>
                <a:lnTo>
                  <a:pt x="124527" y="80943"/>
                </a:lnTo>
                <a:lnTo>
                  <a:pt x="118257" y="76217"/>
                </a:lnTo>
                <a:lnTo>
                  <a:pt x="111782" y="71385"/>
                </a:lnTo>
                <a:lnTo>
                  <a:pt x="104486" y="68045"/>
                </a:lnTo>
                <a:lnTo>
                  <a:pt x="96366" y="66194"/>
                </a:lnTo>
                <a:lnTo>
                  <a:pt x="80456" y="63915"/>
                </a:lnTo>
                <a:lnTo>
                  <a:pt x="66456" y="63418"/>
                </a:lnTo>
                <a:lnTo>
                  <a:pt x="62179" y="63477"/>
                </a:lnTo>
                <a:lnTo>
                  <a:pt x="49570" y="64327"/>
                </a:lnTo>
                <a:lnTo>
                  <a:pt x="36851" y="66187"/>
                </a:lnTo>
                <a:lnTo>
                  <a:pt x="26880" y="68032"/>
                </a:lnTo>
                <a:lnTo>
                  <a:pt x="19225" y="69725"/>
                </a:lnTo>
                <a:lnTo>
                  <a:pt x="13881" y="71267"/>
                </a:lnTo>
                <a:lnTo>
                  <a:pt x="13881" y="100650"/>
                </a:lnTo>
                <a:lnTo>
                  <a:pt x="15572" y="100650"/>
                </a:lnTo>
                <a:lnTo>
                  <a:pt x="18526" y="99409"/>
                </a:lnTo>
                <a:lnTo>
                  <a:pt x="30589" y="95024"/>
                </a:lnTo>
                <a:lnTo>
                  <a:pt x="42652" y="91735"/>
                </a:lnTo>
                <a:lnTo>
                  <a:pt x="51680" y="89686"/>
                </a:lnTo>
                <a:lnTo>
                  <a:pt x="59527" y="88659"/>
                </a:lnTo>
                <a:lnTo>
                  <a:pt x="71837" y="88659"/>
                </a:lnTo>
                <a:lnTo>
                  <a:pt x="77325" y="89049"/>
                </a:lnTo>
                <a:lnTo>
                  <a:pt x="82657" y="89828"/>
                </a:lnTo>
                <a:lnTo>
                  <a:pt x="87991" y="90606"/>
                </a:lnTo>
                <a:lnTo>
                  <a:pt x="92505" y="92191"/>
                </a:lnTo>
                <a:lnTo>
                  <a:pt x="96198" y="94580"/>
                </a:lnTo>
                <a:lnTo>
                  <a:pt x="99889" y="96865"/>
                </a:lnTo>
                <a:lnTo>
                  <a:pt x="102760" y="100110"/>
                </a:lnTo>
                <a:lnTo>
                  <a:pt x="104811" y="104317"/>
                </a:lnTo>
                <a:lnTo>
                  <a:pt x="106865" y="108524"/>
                </a:lnTo>
                <a:lnTo>
                  <a:pt x="107890" y="114056"/>
                </a:lnTo>
                <a:lnTo>
                  <a:pt x="107890" y="126522"/>
                </a:lnTo>
                <a:lnTo>
                  <a:pt x="103130" y="126796"/>
                </a:lnTo>
                <a:lnTo>
                  <a:pt x="90029" y="127730"/>
                </a:lnTo>
                <a:lnTo>
                  <a:pt x="77476" y="128896"/>
                </a:lnTo>
                <a:lnTo>
                  <a:pt x="65469" y="130295"/>
                </a:lnTo>
                <a:lnTo>
                  <a:pt x="56503" y="156914"/>
                </a:lnTo>
                <a:lnTo>
                  <a:pt x="56795" y="156827"/>
                </a:lnTo>
                <a:lnTo>
                  <a:pt x="67875" y="154296"/>
                </a:lnTo>
                <a:lnTo>
                  <a:pt x="81892" y="152396"/>
                </a:lnTo>
                <a:lnTo>
                  <a:pt x="82755" y="152307"/>
                </a:lnTo>
                <a:lnTo>
                  <a:pt x="96610" y="150925"/>
                </a:lnTo>
                <a:lnTo>
                  <a:pt x="107890" y="149870"/>
                </a:lnTo>
                <a:lnTo>
                  <a:pt x="107890" y="197379"/>
                </a:lnTo>
                <a:lnTo>
                  <a:pt x="101450" y="203084"/>
                </a:lnTo>
                <a:lnTo>
                  <a:pt x="94548" y="207899"/>
                </a:lnTo>
                <a:lnTo>
                  <a:pt x="87185" y="211822"/>
                </a:lnTo>
                <a:lnTo>
                  <a:pt x="79823" y="215743"/>
                </a:lnTo>
                <a:lnTo>
                  <a:pt x="71591" y="217705"/>
                </a:lnTo>
                <a:lnTo>
                  <a:pt x="51854" y="217705"/>
                </a:lnTo>
                <a:lnTo>
                  <a:pt x="43775" y="215204"/>
                </a:lnTo>
                <a:lnTo>
                  <a:pt x="38253" y="210201"/>
                </a:lnTo>
                <a:lnTo>
                  <a:pt x="32731" y="205200"/>
                </a:lnTo>
                <a:lnTo>
                  <a:pt x="29970" y="197798"/>
                </a:lnTo>
                <a:lnTo>
                  <a:pt x="29970" y="179321"/>
                </a:lnTo>
                <a:lnTo>
                  <a:pt x="32475" y="172558"/>
                </a:lnTo>
                <a:lnTo>
                  <a:pt x="37487" y="167708"/>
                </a:lnTo>
                <a:lnTo>
                  <a:pt x="42499" y="162859"/>
                </a:lnTo>
                <a:lnTo>
                  <a:pt x="42416" y="135226"/>
                </a:lnTo>
                <a:lnTo>
                  <a:pt x="31355" y="139462"/>
                </a:lnTo>
                <a:lnTo>
                  <a:pt x="25699" y="142334"/>
                </a:lnTo>
                <a:lnTo>
                  <a:pt x="15152" y="150011"/>
                </a:lnTo>
                <a:lnTo>
                  <a:pt x="7532" y="159411"/>
                </a:lnTo>
                <a:lnTo>
                  <a:pt x="4946" y="164364"/>
                </a:lnTo>
                <a:lnTo>
                  <a:pt x="1236" y="176227"/>
                </a:lnTo>
                <a:lnTo>
                  <a:pt x="0" y="189837"/>
                </a:lnTo>
                <a:lnTo>
                  <a:pt x="0" y="197540"/>
                </a:lnTo>
                <a:lnTo>
                  <a:pt x="1384" y="204858"/>
                </a:lnTo>
                <a:lnTo>
                  <a:pt x="4151" y="211789"/>
                </a:lnTo>
                <a:lnTo>
                  <a:pt x="6917" y="218720"/>
                </a:lnTo>
                <a:lnTo>
                  <a:pt x="10607" y="224548"/>
                </a:lnTo>
                <a:lnTo>
                  <a:pt x="15217" y="229270"/>
                </a:lnTo>
                <a:lnTo>
                  <a:pt x="20031" y="234099"/>
                </a:lnTo>
                <a:lnTo>
                  <a:pt x="25614" y="237848"/>
                </a:lnTo>
                <a:lnTo>
                  <a:pt x="31967" y="240518"/>
                </a:lnTo>
                <a:lnTo>
                  <a:pt x="38318" y="243188"/>
                </a:lnTo>
                <a:lnTo>
                  <a:pt x="45030" y="244524"/>
                </a:lnTo>
                <a:lnTo>
                  <a:pt x="60708" y="244524"/>
                </a:lnTo>
                <a:lnTo>
                  <a:pt x="67393" y="243804"/>
                </a:lnTo>
                <a:lnTo>
                  <a:pt x="72158" y="242366"/>
                </a:lnTo>
                <a:lnTo>
                  <a:pt x="76923" y="240929"/>
                </a:lnTo>
                <a:lnTo>
                  <a:pt x="81868" y="238874"/>
                </a:lnTo>
                <a:lnTo>
                  <a:pt x="86991" y="236202"/>
                </a:lnTo>
                <a:lnTo>
                  <a:pt x="90678" y="234355"/>
                </a:lnTo>
                <a:lnTo>
                  <a:pt x="94494" y="231865"/>
                </a:lnTo>
                <a:lnTo>
                  <a:pt x="98438" y="228730"/>
                </a:lnTo>
                <a:lnTo>
                  <a:pt x="102383" y="225597"/>
                </a:lnTo>
                <a:lnTo>
                  <a:pt x="105534" y="223158"/>
                </a:lnTo>
                <a:lnTo>
                  <a:pt x="107890" y="221413"/>
                </a:lnTo>
                <a:lnTo>
                  <a:pt x="107890" y="239791"/>
                </a:lnTo>
                <a:lnTo>
                  <a:pt x="136913" y="239791"/>
                </a:lnTo>
                <a:close/>
              </a:path>
              <a:path w="3517705" h="244524">
                <a:moveTo>
                  <a:pt x="177579" y="67835"/>
                </a:moveTo>
                <a:lnTo>
                  <a:pt x="177579" y="239791"/>
                </a:lnTo>
                <a:lnTo>
                  <a:pt x="206601" y="239791"/>
                </a:lnTo>
                <a:lnTo>
                  <a:pt x="206601" y="117938"/>
                </a:lnTo>
                <a:lnTo>
                  <a:pt x="207482" y="117095"/>
                </a:lnTo>
                <a:lnTo>
                  <a:pt x="217682" y="108861"/>
                </a:lnTo>
                <a:lnTo>
                  <a:pt x="228445" y="102880"/>
                </a:lnTo>
                <a:lnTo>
                  <a:pt x="236136" y="99500"/>
                </a:lnTo>
                <a:lnTo>
                  <a:pt x="243879" y="97810"/>
                </a:lnTo>
                <a:lnTo>
                  <a:pt x="257956" y="97880"/>
                </a:lnTo>
                <a:lnTo>
                  <a:pt x="260366" y="98019"/>
                </a:lnTo>
                <a:lnTo>
                  <a:pt x="265057" y="98510"/>
                </a:lnTo>
                <a:lnTo>
                  <a:pt x="268748" y="99071"/>
                </a:lnTo>
                <a:lnTo>
                  <a:pt x="268748" y="68762"/>
                </a:lnTo>
                <a:lnTo>
                  <a:pt x="266901" y="68454"/>
                </a:lnTo>
                <a:lnTo>
                  <a:pt x="263748" y="68068"/>
                </a:lnTo>
                <a:lnTo>
                  <a:pt x="260031" y="67835"/>
                </a:lnTo>
                <a:lnTo>
                  <a:pt x="249673" y="67835"/>
                </a:lnTo>
                <a:lnTo>
                  <a:pt x="242058" y="69761"/>
                </a:lnTo>
                <a:lnTo>
                  <a:pt x="234212" y="73609"/>
                </a:lnTo>
                <a:lnTo>
                  <a:pt x="228017" y="77043"/>
                </a:lnTo>
                <a:lnTo>
                  <a:pt x="217878" y="84064"/>
                </a:lnTo>
                <a:lnTo>
                  <a:pt x="206601" y="93388"/>
                </a:lnTo>
                <a:lnTo>
                  <a:pt x="206601" y="67835"/>
                </a:lnTo>
                <a:lnTo>
                  <a:pt x="177579" y="67835"/>
                </a:lnTo>
                <a:close/>
              </a:path>
              <a:path w="3517705" h="244524">
                <a:moveTo>
                  <a:pt x="337633" y="90540"/>
                </a:moveTo>
                <a:lnTo>
                  <a:pt x="343051" y="88235"/>
                </a:lnTo>
                <a:lnTo>
                  <a:pt x="349629" y="87082"/>
                </a:lnTo>
                <a:lnTo>
                  <a:pt x="365212" y="87082"/>
                </a:lnTo>
                <a:lnTo>
                  <a:pt x="371791" y="88210"/>
                </a:lnTo>
                <a:lnTo>
                  <a:pt x="377107" y="90464"/>
                </a:lnTo>
                <a:lnTo>
                  <a:pt x="382422" y="92718"/>
                </a:lnTo>
                <a:lnTo>
                  <a:pt x="386782" y="95998"/>
                </a:lnTo>
                <a:lnTo>
                  <a:pt x="390185" y="100299"/>
                </a:lnTo>
                <a:lnTo>
                  <a:pt x="393282" y="104194"/>
                </a:lnTo>
                <a:lnTo>
                  <a:pt x="395655" y="108959"/>
                </a:lnTo>
                <a:lnTo>
                  <a:pt x="397306" y="114593"/>
                </a:lnTo>
                <a:lnTo>
                  <a:pt x="398957" y="120228"/>
                </a:lnTo>
                <a:lnTo>
                  <a:pt x="399887" y="126939"/>
                </a:lnTo>
                <a:lnTo>
                  <a:pt x="400094" y="134725"/>
                </a:lnTo>
                <a:lnTo>
                  <a:pt x="308608" y="134725"/>
                </a:lnTo>
                <a:lnTo>
                  <a:pt x="302042" y="220441"/>
                </a:lnTo>
                <a:lnTo>
                  <a:pt x="305169" y="223431"/>
                </a:lnTo>
                <a:lnTo>
                  <a:pt x="314772" y="230683"/>
                </a:lnTo>
                <a:lnTo>
                  <a:pt x="325661" y="236324"/>
                </a:lnTo>
                <a:lnTo>
                  <a:pt x="337835" y="240353"/>
                </a:lnTo>
                <a:lnTo>
                  <a:pt x="351294" y="242771"/>
                </a:lnTo>
                <a:lnTo>
                  <a:pt x="366038" y="243577"/>
                </a:lnTo>
                <a:lnTo>
                  <a:pt x="373038" y="243577"/>
                </a:lnTo>
                <a:lnTo>
                  <a:pt x="378828" y="243166"/>
                </a:lnTo>
                <a:lnTo>
                  <a:pt x="383409" y="242345"/>
                </a:lnTo>
                <a:lnTo>
                  <a:pt x="387990" y="241523"/>
                </a:lnTo>
                <a:lnTo>
                  <a:pt x="393109" y="240341"/>
                </a:lnTo>
                <a:lnTo>
                  <a:pt x="398768" y="238800"/>
                </a:lnTo>
                <a:lnTo>
                  <a:pt x="402784" y="237672"/>
                </a:lnTo>
                <a:lnTo>
                  <a:pt x="407313" y="236108"/>
                </a:lnTo>
                <a:lnTo>
                  <a:pt x="412356" y="234105"/>
                </a:lnTo>
                <a:lnTo>
                  <a:pt x="417398" y="232101"/>
                </a:lnTo>
                <a:lnTo>
                  <a:pt x="421618" y="230432"/>
                </a:lnTo>
                <a:lnTo>
                  <a:pt x="425015" y="229099"/>
                </a:lnTo>
                <a:lnTo>
                  <a:pt x="425015" y="197512"/>
                </a:lnTo>
                <a:lnTo>
                  <a:pt x="420946" y="199464"/>
                </a:lnTo>
                <a:lnTo>
                  <a:pt x="417958" y="201546"/>
                </a:lnTo>
                <a:lnTo>
                  <a:pt x="414350" y="203758"/>
                </a:lnTo>
                <a:lnTo>
                  <a:pt x="410740" y="205971"/>
                </a:lnTo>
                <a:lnTo>
                  <a:pt x="406309" y="208259"/>
                </a:lnTo>
                <a:lnTo>
                  <a:pt x="401055" y="210625"/>
                </a:lnTo>
                <a:lnTo>
                  <a:pt x="396106" y="212887"/>
                </a:lnTo>
                <a:lnTo>
                  <a:pt x="390565" y="214737"/>
                </a:lnTo>
                <a:lnTo>
                  <a:pt x="384434" y="216176"/>
                </a:lnTo>
                <a:lnTo>
                  <a:pt x="378302" y="217617"/>
                </a:lnTo>
                <a:lnTo>
                  <a:pt x="372042" y="218335"/>
                </a:lnTo>
                <a:lnTo>
                  <a:pt x="365654" y="218335"/>
                </a:lnTo>
                <a:lnTo>
                  <a:pt x="357935" y="217984"/>
                </a:lnTo>
                <a:lnTo>
                  <a:pt x="344677" y="215376"/>
                </a:lnTo>
                <a:lnTo>
                  <a:pt x="333284" y="210226"/>
                </a:lnTo>
                <a:lnTo>
                  <a:pt x="323758" y="202533"/>
                </a:lnTo>
                <a:lnTo>
                  <a:pt x="318087" y="195311"/>
                </a:lnTo>
                <a:lnTo>
                  <a:pt x="312821" y="184440"/>
                </a:lnTo>
                <a:lnTo>
                  <a:pt x="309661" y="171607"/>
                </a:lnTo>
                <a:lnTo>
                  <a:pt x="308608" y="156810"/>
                </a:lnTo>
                <a:lnTo>
                  <a:pt x="428171" y="156810"/>
                </a:lnTo>
                <a:lnTo>
                  <a:pt x="428171" y="141114"/>
                </a:lnTo>
                <a:lnTo>
                  <a:pt x="427788" y="130131"/>
                </a:lnTo>
                <a:lnTo>
                  <a:pt x="426154" y="117366"/>
                </a:lnTo>
                <a:lnTo>
                  <a:pt x="423233" y="106264"/>
                </a:lnTo>
                <a:lnTo>
                  <a:pt x="416558" y="92036"/>
                </a:lnTo>
                <a:lnTo>
                  <a:pt x="409035" y="82182"/>
                </a:lnTo>
                <a:lnTo>
                  <a:pt x="398760" y="73480"/>
                </a:lnTo>
                <a:lnTo>
                  <a:pt x="387436" y="67720"/>
                </a:lnTo>
                <a:lnTo>
                  <a:pt x="372493" y="64003"/>
                </a:lnTo>
                <a:lnTo>
                  <a:pt x="359044" y="63103"/>
                </a:lnTo>
                <a:lnTo>
                  <a:pt x="345899" y="64013"/>
                </a:lnTo>
                <a:lnTo>
                  <a:pt x="333093" y="66948"/>
                </a:lnTo>
                <a:lnTo>
                  <a:pt x="321397" y="71913"/>
                </a:lnTo>
                <a:lnTo>
                  <a:pt x="322849" y="100605"/>
                </a:lnTo>
                <a:lnTo>
                  <a:pt x="327289" y="96201"/>
                </a:lnTo>
                <a:lnTo>
                  <a:pt x="332216" y="92845"/>
                </a:lnTo>
                <a:lnTo>
                  <a:pt x="337633" y="90540"/>
                </a:lnTo>
                <a:close/>
              </a:path>
              <a:path w="3517705" h="244524">
                <a:moveTo>
                  <a:pt x="279270" y="154726"/>
                </a:moveTo>
                <a:lnTo>
                  <a:pt x="279442" y="161985"/>
                </a:lnTo>
                <a:lnTo>
                  <a:pt x="280925" y="176270"/>
                </a:lnTo>
                <a:lnTo>
                  <a:pt x="283926" y="189257"/>
                </a:lnTo>
                <a:lnTo>
                  <a:pt x="288446" y="200949"/>
                </a:lnTo>
                <a:lnTo>
                  <a:pt x="294485" y="211343"/>
                </a:lnTo>
                <a:lnTo>
                  <a:pt x="302042" y="220441"/>
                </a:lnTo>
                <a:lnTo>
                  <a:pt x="308608" y="134725"/>
                </a:lnTo>
                <a:lnTo>
                  <a:pt x="309225" y="127452"/>
                </a:lnTo>
                <a:lnTo>
                  <a:pt x="310669" y="121074"/>
                </a:lnTo>
                <a:lnTo>
                  <a:pt x="312941" y="115592"/>
                </a:lnTo>
                <a:lnTo>
                  <a:pt x="315212" y="110110"/>
                </a:lnTo>
                <a:lnTo>
                  <a:pt x="318514" y="105114"/>
                </a:lnTo>
                <a:lnTo>
                  <a:pt x="322849" y="100605"/>
                </a:lnTo>
                <a:lnTo>
                  <a:pt x="321397" y="71913"/>
                </a:lnTo>
                <a:lnTo>
                  <a:pt x="310811" y="78907"/>
                </a:lnTo>
                <a:lnTo>
                  <a:pt x="301335" y="87930"/>
                </a:lnTo>
                <a:lnTo>
                  <a:pt x="297249" y="92925"/>
                </a:lnTo>
                <a:lnTo>
                  <a:pt x="290777" y="103050"/>
                </a:lnTo>
                <a:lnTo>
                  <a:pt x="285742" y="114293"/>
                </a:lnTo>
                <a:lnTo>
                  <a:pt x="282147" y="126653"/>
                </a:lnTo>
                <a:lnTo>
                  <a:pt x="279989" y="140131"/>
                </a:lnTo>
                <a:lnTo>
                  <a:pt x="279270" y="154726"/>
                </a:lnTo>
                <a:close/>
              </a:path>
              <a:path w="3517705" h="244524">
                <a:moveTo>
                  <a:pt x="586553" y="106582"/>
                </a:moveTo>
                <a:lnTo>
                  <a:pt x="587045" y="105946"/>
                </a:lnTo>
                <a:lnTo>
                  <a:pt x="596498" y="97044"/>
                </a:lnTo>
                <a:lnTo>
                  <a:pt x="608032" y="91702"/>
                </a:lnTo>
                <a:lnTo>
                  <a:pt x="621648" y="89922"/>
                </a:lnTo>
                <a:lnTo>
                  <a:pt x="616868" y="63103"/>
                </a:lnTo>
                <a:lnTo>
                  <a:pt x="613437" y="63191"/>
                </a:lnTo>
                <a:lnTo>
                  <a:pt x="600865" y="65097"/>
                </a:lnTo>
                <a:lnTo>
                  <a:pt x="588807" y="69490"/>
                </a:lnTo>
                <a:lnTo>
                  <a:pt x="586553" y="106582"/>
                </a:lnTo>
                <a:close/>
              </a:path>
              <a:path w="3517705" h="244524">
                <a:moveTo>
                  <a:pt x="731210" y="67835"/>
                </a:moveTo>
                <a:lnTo>
                  <a:pt x="731210" y="239791"/>
                </a:lnTo>
                <a:lnTo>
                  <a:pt x="760233" y="239791"/>
                </a:lnTo>
                <a:lnTo>
                  <a:pt x="760233" y="67835"/>
                </a:lnTo>
                <a:lnTo>
                  <a:pt x="731210" y="67835"/>
                </a:lnTo>
                <a:close/>
              </a:path>
              <a:path w="3517705" h="244524">
                <a:moveTo>
                  <a:pt x="729316" y="8835"/>
                </a:moveTo>
                <a:lnTo>
                  <a:pt x="729316" y="38808"/>
                </a:lnTo>
                <a:lnTo>
                  <a:pt x="762440" y="38808"/>
                </a:lnTo>
                <a:lnTo>
                  <a:pt x="762440" y="8835"/>
                </a:lnTo>
                <a:lnTo>
                  <a:pt x="729316" y="8835"/>
                </a:lnTo>
                <a:close/>
              </a:path>
              <a:path w="3517705" h="244524">
                <a:moveTo>
                  <a:pt x="908928" y="217497"/>
                </a:moveTo>
                <a:lnTo>
                  <a:pt x="911852" y="210882"/>
                </a:lnTo>
                <a:lnTo>
                  <a:pt x="914775" y="204266"/>
                </a:lnTo>
                <a:lnTo>
                  <a:pt x="916236" y="197266"/>
                </a:lnTo>
                <a:lnTo>
                  <a:pt x="916236" y="189881"/>
                </a:lnTo>
                <a:lnTo>
                  <a:pt x="915860" y="182654"/>
                </a:lnTo>
                <a:lnTo>
                  <a:pt x="912785" y="169901"/>
                </a:lnTo>
                <a:lnTo>
                  <a:pt x="906612" y="159725"/>
                </a:lnTo>
                <a:lnTo>
                  <a:pt x="901787" y="155047"/>
                </a:lnTo>
                <a:lnTo>
                  <a:pt x="891259" y="148517"/>
                </a:lnTo>
                <a:lnTo>
                  <a:pt x="877892" y="143879"/>
                </a:lnTo>
                <a:lnTo>
                  <a:pt x="872040" y="142443"/>
                </a:lnTo>
                <a:lnTo>
                  <a:pt x="866470" y="141185"/>
                </a:lnTo>
                <a:lnTo>
                  <a:pt x="861183" y="140108"/>
                </a:lnTo>
                <a:lnTo>
                  <a:pt x="855894" y="139030"/>
                </a:lnTo>
                <a:lnTo>
                  <a:pt x="851095" y="137928"/>
                </a:lnTo>
                <a:lnTo>
                  <a:pt x="846785" y="136800"/>
                </a:lnTo>
                <a:lnTo>
                  <a:pt x="838300" y="134536"/>
                </a:lnTo>
                <a:lnTo>
                  <a:pt x="832138" y="131629"/>
                </a:lnTo>
                <a:lnTo>
                  <a:pt x="828300" y="128079"/>
                </a:lnTo>
                <a:lnTo>
                  <a:pt x="824462" y="124529"/>
                </a:lnTo>
                <a:lnTo>
                  <a:pt x="822542" y="119153"/>
                </a:lnTo>
                <a:lnTo>
                  <a:pt x="822542" y="103818"/>
                </a:lnTo>
                <a:lnTo>
                  <a:pt x="825813" y="97746"/>
                </a:lnTo>
                <a:lnTo>
                  <a:pt x="832354" y="93733"/>
                </a:lnTo>
                <a:lnTo>
                  <a:pt x="838894" y="89720"/>
                </a:lnTo>
                <a:lnTo>
                  <a:pt x="846918" y="87713"/>
                </a:lnTo>
                <a:lnTo>
                  <a:pt x="858849" y="87753"/>
                </a:lnTo>
                <a:lnTo>
                  <a:pt x="871368" y="89242"/>
                </a:lnTo>
                <a:lnTo>
                  <a:pt x="883790" y="92877"/>
                </a:lnTo>
                <a:lnTo>
                  <a:pt x="886585" y="93992"/>
                </a:lnTo>
                <a:lnTo>
                  <a:pt x="897997" y="99722"/>
                </a:lnTo>
                <a:lnTo>
                  <a:pt x="908394" y="106959"/>
                </a:lnTo>
                <a:lnTo>
                  <a:pt x="909927" y="106959"/>
                </a:lnTo>
                <a:lnTo>
                  <a:pt x="909927" y="75925"/>
                </a:lnTo>
                <a:lnTo>
                  <a:pt x="909521" y="75705"/>
                </a:lnTo>
                <a:lnTo>
                  <a:pt x="898664" y="70894"/>
                </a:lnTo>
                <a:lnTo>
                  <a:pt x="885591" y="66970"/>
                </a:lnTo>
                <a:lnTo>
                  <a:pt x="869361" y="64099"/>
                </a:lnTo>
                <a:lnTo>
                  <a:pt x="856795" y="63418"/>
                </a:lnTo>
                <a:lnTo>
                  <a:pt x="844499" y="64132"/>
                </a:lnTo>
                <a:lnTo>
                  <a:pt x="831485" y="66797"/>
                </a:lnTo>
                <a:lnTo>
                  <a:pt x="820029" y="71434"/>
                </a:lnTo>
                <a:lnTo>
                  <a:pt x="810130" y="78044"/>
                </a:lnTo>
                <a:lnTo>
                  <a:pt x="807201" y="80661"/>
                </a:lnTo>
                <a:lnTo>
                  <a:pt x="799074" y="90815"/>
                </a:lnTo>
                <a:lnTo>
                  <a:pt x="794198" y="102566"/>
                </a:lnTo>
                <a:lnTo>
                  <a:pt x="792572" y="115912"/>
                </a:lnTo>
                <a:lnTo>
                  <a:pt x="792799" y="121182"/>
                </a:lnTo>
                <a:lnTo>
                  <a:pt x="795573" y="133863"/>
                </a:lnTo>
                <a:lnTo>
                  <a:pt x="801502" y="144777"/>
                </a:lnTo>
                <a:lnTo>
                  <a:pt x="806516" y="150241"/>
                </a:lnTo>
                <a:lnTo>
                  <a:pt x="816790" y="157211"/>
                </a:lnTo>
                <a:lnTo>
                  <a:pt x="830139" y="162402"/>
                </a:lnTo>
                <a:lnTo>
                  <a:pt x="835176" y="163802"/>
                </a:lnTo>
                <a:lnTo>
                  <a:pt x="840676" y="165102"/>
                </a:lnTo>
                <a:lnTo>
                  <a:pt x="846641" y="166303"/>
                </a:lnTo>
                <a:lnTo>
                  <a:pt x="852605" y="167505"/>
                </a:lnTo>
                <a:lnTo>
                  <a:pt x="857437" y="168555"/>
                </a:lnTo>
                <a:lnTo>
                  <a:pt x="861138" y="169456"/>
                </a:lnTo>
                <a:lnTo>
                  <a:pt x="870524" y="171829"/>
                </a:lnTo>
                <a:lnTo>
                  <a:pt x="877058" y="174768"/>
                </a:lnTo>
                <a:lnTo>
                  <a:pt x="880742" y="178276"/>
                </a:lnTo>
                <a:lnTo>
                  <a:pt x="884425" y="181782"/>
                </a:lnTo>
                <a:lnTo>
                  <a:pt x="886266" y="186992"/>
                </a:lnTo>
                <a:lnTo>
                  <a:pt x="886266" y="199270"/>
                </a:lnTo>
                <a:lnTo>
                  <a:pt x="885475" y="203295"/>
                </a:lnTo>
                <a:lnTo>
                  <a:pt x="883893" y="205977"/>
                </a:lnTo>
                <a:lnTo>
                  <a:pt x="882310" y="208659"/>
                </a:lnTo>
                <a:lnTo>
                  <a:pt x="879734" y="211187"/>
                </a:lnTo>
                <a:lnTo>
                  <a:pt x="876162" y="213559"/>
                </a:lnTo>
                <a:lnTo>
                  <a:pt x="873608" y="215209"/>
                </a:lnTo>
                <a:lnTo>
                  <a:pt x="869729" y="216575"/>
                </a:lnTo>
                <a:lnTo>
                  <a:pt x="864522" y="217658"/>
                </a:lnTo>
                <a:lnTo>
                  <a:pt x="859315" y="218740"/>
                </a:lnTo>
                <a:lnTo>
                  <a:pt x="854416" y="219283"/>
                </a:lnTo>
                <a:lnTo>
                  <a:pt x="843497" y="219283"/>
                </a:lnTo>
                <a:lnTo>
                  <a:pt x="837397" y="218401"/>
                </a:lnTo>
                <a:lnTo>
                  <a:pt x="831526" y="216637"/>
                </a:lnTo>
                <a:lnTo>
                  <a:pt x="825656" y="214875"/>
                </a:lnTo>
                <a:lnTo>
                  <a:pt x="820270" y="212853"/>
                </a:lnTo>
                <a:lnTo>
                  <a:pt x="815370" y="210572"/>
                </a:lnTo>
                <a:lnTo>
                  <a:pt x="809856" y="207979"/>
                </a:lnTo>
                <a:lnTo>
                  <a:pt x="805441" y="205489"/>
                </a:lnTo>
                <a:lnTo>
                  <a:pt x="802123" y="203103"/>
                </a:lnTo>
                <a:lnTo>
                  <a:pt x="798805" y="200717"/>
                </a:lnTo>
                <a:lnTo>
                  <a:pt x="795922" y="198537"/>
                </a:lnTo>
                <a:lnTo>
                  <a:pt x="791942" y="196565"/>
                </a:lnTo>
                <a:lnTo>
                  <a:pt x="791942" y="229088"/>
                </a:lnTo>
                <a:lnTo>
                  <a:pt x="792934" y="229608"/>
                </a:lnTo>
                <a:lnTo>
                  <a:pt x="803695" y="234420"/>
                </a:lnTo>
                <a:lnTo>
                  <a:pt x="816785" y="238953"/>
                </a:lnTo>
                <a:lnTo>
                  <a:pt x="823488" y="240763"/>
                </a:lnTo>
                <a:lnTo>
                  <a:pt x="835911" y="242873"/>
                </a:lnTo>
                <a:lnTo>
                  <a:pt x="849012" y="243577"/>
                </a:lnTo>
                <a:lnTo>
                  <a:pt x="853698" y="243502"/>
                </a:lnTo>
                <a:lnTo>
                  <a:pt x="867034" y="242284"/>
                </a:lnTo>
                <a:lnTo>
                  <a:pt x="878163" y="239576"/>
                </a:lnTo>
                <a:lnTo>
                  <a:pt x="885906" y="236909"/>
                </a:lnTo>
                <a:lnTo>
                  <a:pt x="892854" y="233013"/>
                </a:lnTo>
                <a:lnTo>
                  <a:pt x="899008" y="227886"/>
                </a:lnTo>
                <a:lnTo>
                  <a:pt x="904647" y="223165"/>
                </a:lnTo>
                <a:lnTo>
                  <a:pt x="908928" y="217497"/>
                </a:lnTo>
                <a:close/>
              </a:path>
              <a:path w="3517705" h="244524">
                <a:moveTo>
                  <a:pt x="943142" y="0"/>
                </a:moveTo>
                <a:lnTo>
                  <a:pt x="943142" y="239791"/>
                </a:lnTo>
                <a:lnTo>
                  <a:pt x="972165" y="239791"/>
                </a:lnTo>
                <a:lnTo>
                  <a:pt x="972165" y="167893"/>
                </a:lnTo>
                <a:lnTo>
                  <a:pt x="983788" y="156747"/>
                </a:lnTo>
                <a:lnTo>
                  <a:pt x="1048030" y="239791"/>
                </a:lnTo>
                <a:lnTo>
                  <a:pt x="1086049" y="239791"/>
                </a:lnTo>
                <a:lnTo>
                  <a:pt x="1005793" y="139729"/>
                </a:lnTo>
                <a:lnTo>
                  <a:pt x="1076585" y="67835"/>
                </a:lnTo>
                <a:lnTo>
                  <a:pt x="1040474" y="67835"/>
                </a:lnTo>
                <a:lnTo>
                  <a:pt x="972165" y="140547"/>
                </a:lnTo>
                <a:lnTo>
                  <a:pt x="972165" y="0"/>
                </a:lnTo>
                <a:lnTo>
                  <a:pt x="943142" y="0"/>
                </a:lnTo>
                <a:close/>
              </a:path>
              <a:path w="3517705" h="244524">
                <a:moveTo>
                  <a:pt x="1101206" y="0"/>
                </a:moveTo>
                <a:lnTo>
                  <a:pt x="1101206" y="239791"/>
                </a:lnTo>
                <a:lnTo>
                  <a:pt x="1130230" y="239791"/>
                </a:lnTo>
                <a:lnTo>
                  <a:pt x="1130230" y="0"/>
                </a:lnTo>
                <a:lnTo>
                  <a:pt x="1101206" y="0"/>
                </a:lnTo>
                <a:close/>
              </a:path>
              <a:path w="3517705" h="244524">
                <a:moveTo>
                  <a:pt x="1218726" y="90540"/>
                </a:moveTo>
                <a:lnTo>
                  <a:pt x="1224142" y="88235"/>
                </a:lnTo>
                <a:lnTo>
                  <a:pt x="1230721" y="87082"/>
                </a:lnTo>
                <a:lnTo>
                  <a:pt x="1246304" y="87082"/>
                </a:lnTo>
                <a:lnTo>
                  <a:pt x="1252884" y="88210"/>
                </a:lnTo>
                <a:lnTo>
                  <a:pt x="1258199" y="90464"/>
                </a:lnTo>
                <a:lnTo>
                  <a:pt x="1263514" y="92718"/>
                </a:lnTo>
                <a:lnTo>
                  <a:pt x="1267874" y="95998"/>
                </a:lnTo>
                <a:lnTo>
                  <a:pt x="1271278" y="100299"/>
                </a:lnTo>
                <a:lnTo>
                  <a:pt x="1274373" y="104194"/>
                </a:lnTo>
                <a:lnTo>
                  <a:pt x="1276747" y="108959"/>
                </a:lnTo>
                <a:lnTo>
                  <a:pt x="1278398" y="114593"/>
                </a:lnTo>
                <a:lnTo>
                  <a:pt x="1280049" y="120228"/>
                </a:lnTo>
                <a:lnTo>
                  <a:pt x="1280979" y="126939"/>
                </a:lnTo>
                <a:lnTo>
                  <a:pt x="1281186" y="134725"/>
                </a:lnTo>
                <a:lnTo>
                  <a:pt x="1189700" y="134725"/>
                </a:lnTo>
                <a:lnTo>
                  <a:pt x="1183134" y="220441"/>
                </a:lnTo>
                <a:lnTo>
                  <a:pt x="1186262" y="223432"/>
                </a:lnTo>
                <a:lnTo>
                  <a:pt x="1195865" y="230684"/>
                </a:lnTo>
                <a:lnTo>
                  <a:pt x="1206753" y="236325"/>
                </a:lnTo>
                <a:lnTo>
                  <a:pt x="1218927" y="240353"/>
                </a:lnTo>
                <a:lnTo>
                  <a:pt x="1232386" y="242771"/>
                </a:lnTo>
                <a:lnTo>
                  <a:pt x="1247131" y="243577"/>
                </a:lnTo>
                <a:lnTo>
                  <a:pt x="1254130" y="243577"/>
                </a:lnTo>
                <a:lnTo>
                  <a:pt x="1259920" y="243166"/>
                </a:lnTo>
                <a:lnTo>
                  <a:pt x="1264500" y="242345"/>
                </a:lnTo>
                <a:lnTo>
                  <a:pt x="1269081" y="241523"/>
                </a:lnTo>
                <a:lnTo>
                  <a:pt x="1274201" y="240341"/>
                </a:lnTo>
                <a:lnTo>
                  <a:pt x="1279860" y="238800"/>
                </a:lnTo>
                <a:lnTo>
                  <a:pt x="1283876" y="237672"/>
                </a:lnTo>
                <a:lnTo>
                  <a:pt x="1288404" y="236108"/>
                </a:lnTo>
                <a:lnTo>
                  <a:pt x="1293448" y="234105"/>
                </a:lnTo>
                <a:lnTo>
                  <a:pt x="1298489" y="232101"/>
                </a:lnTo>
                <a:lnTo>
                  <a:pt x="1302710" y="230432"/>
                </a:lnTo>
                <a:lnTo>
                  <a:pt x="1306108" y="229099"/>
                </a:lnTo>
                <a:lnTo>
                  <a:pt x="1306108" y="197512"/>
                </a:lnTo>
                <a:lnTo>
                  <a:pt x="1302038" y="199464"/>
                </a:lnTo>
                <a:lnTo>
                  <a:pt x="1299049" y="201546"/>
                </a:lnTo>
                <a:lnTo>
                  <a:pt x="1295441" y="203758"/>
                </a:lnTo>
                <a:lnTo>
                  <a:pt x="1291833" y="205971"/>
                </a:lnTo>
                <a:lnTo>
                  <a:pt x="1287402" y="208259"/>
                </a:lnTo>
                <a:lnTo>
                  <a:pt x="1282147" y="210625"/>
                </a:lnTo>
                <a:lnTo>
                  <a:pt x="1277198" y="212887"/>
                </a:lnTo>
                <a:lnTo>
                  <a:pt x="1271658" y="214737"/>
                </a:lnTo>
                <a:lnTo>
                  <a:pt x="1265527" y="216176"/>
                </a:lnTo>
                <a:lnTo>
                  <a:pt x="1259394" y="217617"/>
                </a:lnTo>
                <a:lnTo>
                  <a:pt x="1253134" y="218335"/>
                </a:lnTo>
                <a:lnTo>
                  <a:pt x="1246746" y="218335"/>
                </a:lnTo>
                <a:lnTo>
                  <a:pt x="1239027" y="217984"/>
                </a:lnTo>
                <a:lnTo>
                  <a:pt x="1225769" y="215376"/>
                </a:lnTo>
                <a:lnTo>
                  <a:pt x="1214377" y="210226"/>
                </a:lnTo>
                <a:lnTo>
                  <a:pt x="1204850" y="202533"/>
                </a:lnTo>
                <a:lnTo>
                  <a:pt x="1199179" y="195311"/>
                </a:lnTo>
                <a:lnTo>
                  <a:pt x="1193913" y="184440"/>
                </a:lnTo>
                <a:lnTo>
                  <a:pt x="1190753" y="171607"/>
                </a:lnTo>
                <a:lnTo>
                  <a:pt x="1189700" y="156810"/>
                </a:lnTo>
                <a:lnTo>
                  <a:pt x="1309263" y="156810"/>
                </a:lnTo>
                <a:lnTo>
                  <a:pt x="1309263" y="141114"/>
                </a:lnTo>
                <a:lnTo>
                  <a:pt x="1308880" y="130131"/>
                </a:lnTo>
                <a:lnTo>
                  <a:pt x="1307246" y="117367"/>
                </a:lnTo>
                <a:lnTo>
                  <a:pt x="1304326" y="106264"/>
                </a:lnTo>
                <a:lnTo>
                  <a:pt x="1297650" y="92036"/>
                </a:lnTo>
                <a:lnTo>
                  <a:pt x="1290128" y="82182"/>
                </a:lnTo>
                <a:lnTo>
                  <a:pt x="1279852" y="73479"/>
                </a:lnTo>
                <a:lnTo>
                  <a:pt x="1268528" y="67720"/>
                </a:lnTo>
                <a:lnTo>
                  <a:pt x="1253585" y="64003"/>
                </a:lnTo>
                <a:lnTo>
                  <a:pt x="1240135" y="63103"/>
                </a:lnTo>
                <a:lnTo>
                  <a:pt x="1226991" y="64013"/>
                </a:lnTo>
                <a:lnTo>
                  <a:pt x="1214185" y="66948"/>
                </a:lnTo>
                <a:lnTo>
                  <a:pt x="1202490" y="71913"/>
                </a:lnTo>
                <a:lnTo>
                  <a:pt x="1203940" y="100605"/>
                </a:lnTo>
                <a:lnTo>
                  <a:pt x="1208380" y="96201"/>
                </a:lnTo>
                <a:lnTo>
                  <a:pt x="1213309" y="92845"/>
                </a:lnTo>
                <a:lnTo>
                  <a:pt x="1218726" y="90540"/>
                </a:lnTo>
                <a:close/>
              </a:path>
              <a:path w="3517705" h="244524">
                <a:moveTo>
                  <a:pt x="1160362" y="154726"/>
                </a:moveTo>
                <a:lnTo>
                  <a:pt x="1160534" y="161985"/>
                </a:lnTo>
                <a:lnTo>
                  <a:pt x="1162017" y="176270"/>
                </a:lnTo>
                <a:lnTo>
                  <a:pt x="1165018" y="189257"/>
                </a:lnTo>
                <a:lnTo>
                  <a:pt x="1169538" y="200949"/>
                </a:lnTo>
                <a:lnTo>
                  <a:pt x="1175577" y="211343"/>
                </a:lnTo>
                <a:lnTo>
                  <a:pt x="1183134" y="220441"/>
                </a:lnTo>
                <a:lnTo>
                  <a:pt x="1189700" y="134725"/>
                </a:lnTo>
                <a:lnTo>
                  <a:pt x="1190317" y="127452"/>
                </a:lnTo>
                <a:lnTo>
                  <a:pt x="1191762" y="121074"/>
                </a:lnTo>
                <a:lnTo>
                  <a:pt x="1194033" y="115592"/>
                </a:lnTo>
                <a:lnTo>
                  <a:pt x="1196304" y="110110"/>
                </a:lnTo>
                <a:lnTo>
                  <a:pt x="1199606" y="105114"/>
                </a:lnTo>
                <a:lnTo>
                  <a:pt x="1203940" y="100605"/>
                </a:lnTo>
                <a:lnTo>
                  <a:pt x="1202490" y="71913"/>
                </a:lnTo>
                <a:lnTo>
                  <a:pt x="1191903" y="78907"/>
                </a:lnTo>
                <a:lnTo>
                  <a:pt x="1182427" y="87930"/>
                </a:lnTo>
                <a:lnTo>
                  <a:pt x="1178341" y="92925"/>
                </a:lnTo>
                <a:lnTo>
                  <a:pt x="1171868" y="103050"/>
                </a:lnTo>
                <a:lnTo>
                  <a:pt x="1166834" y="114293"/>
                </a:lnTo>
                <a:lnTo>
                  <a:pt x="1163238" y="126653"/>
                </a:lnTo>
                <a:lnTo>
                  <a:pt x="1161081" y="140131"/>
                </a:lnTo>
                <a:lnTo>
                  <a:pt x="1160362" y="154726"/>
                </a:lnTo>
                <a:close/>
              </a:path>
              <a:path w="3517705" h="244524">
                <a:moveTo>
                  <a:pt x="1444979" y="217497"/>
                </a:moveTo>
                <a:lnTo>
                  <a:pt x="1447901" y="210882"/>
                </a:lnTo>
                <a:lnTo>
                  <a:pt x="1450823" y="204266"/>
                </a:lnTo>
                <a:lnTo>
                  <a:pt x="1452285" y="197266"/>
                </a:lnTo>
                <a:lnTo>
                  <a:pt x="1452285" y="189881"/>
                </a:lnTo>
                <a:lnTo>
                  <a:pt x="1451909" y="182654"/>
                </a:lnTo>
                <a:lnTo>
                  <a:pt x="1448834" y="169901"/>
                </a:lnTo>
                <a:lnTo>
                  <a:pt x="1442661" y="159725"/>
                </a:lnTo>
                <a:lnTo>
                  <a:pt x="1437836" y="155047"/>
                </a:lnTo>
                <a:lnTo>
                  <a:pt x="1427308" y="148517"/>
                </a:lnTo>
                <a:lnTo>
                  <a:pt x="1413941" y="143879"/>
                </a:lnTo>
                <a:lnTo>
                  <a:pt x="1408089" y="142443"/>
                </a:lnTo>
                <a:lnTo>
                  <a:pt x="1402519" y="141185"/>
                </a:lnTo>
                <a:lnTo>
                  <a:pt x="1397232" y="140108"/>
                </a:lnTo>
                <a:lnTo>
                  <a:pt x="1391944" y="139030"/>
                </a:lnTo>
                <a:lnTo>
                  <a:pt x="1387144" y="137928"/>
                </a:lnTo>
                <a:lnTo>
                  <a:pt x="1382833" y="136800"/>
                </a:lnTo>
                <a:lnTo>
                  <a:pt x="1374348" y="134536"/>
                </a:lnTo>
                <a:lnTo>
                  <a:pt x="1368187" y="131629"/>
                </a:lnTo>
                <a:lnTo>
                  <a:pt x="1364349" y="128079"/>
                </a:lnTo>
                <a:lnTo>
                  <a:pt x="1360510" y="124529"/>
                </a:lnTo>
                <a:lnTo>
                  <a:pt x="1358591" y="119153"/>
                </a:lnTo>
                <a:lnTo>
                  <a:pt x="1358591" y="103818"/>
                </a:lnTo>
                <a:lnTo>
                  <a:pt x="1361861" y="97746"/>
                </a:lnTo>
                <a:lnTo>
                  <a:pt x="1368403" y="93733"/>
                </a:lnTo>
                <a:lnTo>
                  <a:pt x="1374945" y="89720"/>
                </a:lnTo>
                <a:lnTo>
                  <a:pt x="1382966" y="87713"/>
                </a:lnTo>
                <a:lnTo>
                  <a:pt x="1394898" y="87753"/>
                </a:lnTo>
                <a:lnTo>
                  <a:pt x="1407417" y="89242"/>
                </a:lnTo>
                <a:lnTo>
                  <a:pt x="1419839" y="92877"/>
                </a:lnTo>
                <a:lnTo>
                  <a:pt x="1422634" y="93992"/>
                </a:lnTo>
                <a:lnTo>
                  <a:pt x="1434046" y="99722"/>
                </a:lnTo>
                <a:lnTo>
                  <a:pt x="1444443" y="106959"/>
                </a:lnTo>
                <a:lnTo>
                  <a:pt x="1445976" y="106959"/>
                </a:lnTo>
                <a:lnTo>
                  <a:pt x="1445976" y="75925"/>
                </a:lnTo>
                <a:lnTo>
                  <a:pt x="1445570" y="75705"/>
                </a:lnTo>
                <a:lnTo>
                  <a:pt x="1434713" y="70894"/>
                </a:lnTo>
                <a:lnTo>
                  <a:pt x="1421640" y="66970"/>
                </a:lnTo>
                <a:lnTo>
                  <a:pt x="1405410" y="64099"/>
                </a:lnTo>
                <a:lnTo>
                  <a:pt x="1392844" y="63418"/>
                </a:lnTo>
                <a:lnTo>
                  <a:pt x="1380548" y="64132"/>
                </a:lnTo>
                <a:lnTo>
                  <a:pt x="1367534" y="66797"/>
                </a:lnTo>
                <a:lnTo>
                  <a:pt x="1356078" y="71434"/>
                </a:lnTo>
                <a:lnTo>
                  <a:pt x="1346179" y="78044"/>
                </a:lnTo>
                <a:lnTo>
                  <a:pt x="1343249" y="80661"/>
                </a:lnTo>
                <a:lnTo>
                  <a:pt x="1335123" y="90815"/>
                </a:lnTo>
                <a:lnTo>
                  <a:pt x="1330247" y="102566"/>
                </a:lnTo>
                <a:lnTo>
                  <a:pt x="1328621" y="115912"/>
                </a:lnTo>
                <a:lnTo>
                  <a:pt x="1328848" y="121182"/>
                </a:lnTo>
                <a:lnTo>
                  <a:pt x="1331622" y="133863"/>
                </a:lnTo>
                <a:lnTo>
                  <a:pt x="1337551" y="144777"/>
                </a:lnTo>
                <a:lnTo>
                  <a:pt x="1342565" y="150241"/>
                </a:lnTo>
                <a:lnTo>
                  <a:pt x="1352839" y="157211"/>
                </a:lnTo>
                <a:lnTo>
                  <a:pt x="1366187" y="162402"/>
                </a:lnTo>
                <a:lnTo>
                  <a:pt x="1371225" y="163802"/>
                </a:lnTo>
                <a:lnTo>
                  <a:pt x="1376725" y="165102"/>
                </a:lnTo>
                <a:lnTo>
                  <a:pt x="1382690" y="166303"/>
                </a:lnTo>
                <a:lnTo>
                  <a:pt x="1388654" y="167505"/>
                </a:lnTo>
                <a:lnTo>
                  <a:pt x="1393487" y="168555"/>
                </a:lnTo>
                <a:lnTo>
                  <a:pt x="1397187" y="169456"/>
                </a:lnTo>
                <a:lnTo>
                  <a:pt x="1406571" y="171829"/>
                </a:lnTo>
                <a:lnTo>
                  <a:pt x="1413107" y="174768"/>
                </a:lnTo>
                <a:lnTo>
                  <a:pt x="1416790" y="178276"/>
                </a:lnTo>
                <a:lnTo>
                  <a:pt x="1420474" y="181782"/>
                </a:lnTo>
                <a:lnTo>
                  <a:pt x="1422316" y="186992"/>
                </a:lnTo>
                <a:lnTo>
                  <a:pt x="1422316" y="199270"/>
                </a:lnTo>
                <a:lnTo>
                  <a:pt x="1421524" y="203295"/>
                </a:lnTo>
                <a:lnTo>
                  <a:pt x="1419942" y="205977"/>
                </a:lnTo>
                <a:lnTo>
                  <a:pt x="1418360" y="208659"/>
                </a:lnTo>
                <a:lnTo>
                  <a:pt x="1415783" y="211187"/>
                </a:lnTo>
                <a:lnTo>
                  <a:pt x="1412212" y="213559"/>
                </a:lnTo>
                <a:lnTo>
                  <a:pt x="1409658" y="215209"/>
                </a:lnTo>
                <a:lnTo>
                  <a:pt x="1405778" y="216575"/>
                </a:lnTo>
                <a:lnTo>
                  <a:pt x="1400571" y="217658"/>
                </a:lnTo>
                <a:lnTo>
                  <a:pt x="1395364" y="218740"/>
                </a:lnTo>
                <a:lnTo>
                  <a:pt x="1390465" y="219283"/>
                </a:lnTo>
                <a:lnTo>
                  <a:pt x="1379546" y="219283"/>
                </a:lnTo>
                <a:lnTo>
                  <a:pt x="1373445" y="218401"/>
                </a:lnTo>
                <a:lnTo>
                  <a:pt x="1367575" y="216637"/>
                </a:lnTo>
                <a:lnTo>
                  <a:pt x="1361705" y="214875"/>
                </a:lnTo>
                <a:lnTo>
                  <a:pt x="1356319" y="212853"/>
                </a:lnTo>
                <a:lnTo>
                  <a:pt x="1351419" y="210572"/>
                </a:lnTo>
                <a:lnTo>
                  <a:pt x="1345905" y="207979"/>
                </a:lnTo>
                <a:lnTo>
                  <a:pt x="1341490" y="205489"/>
                </a:lnTo>
                <a:lnTo>
                  <a:pt x="1338172" y="203103"/>
                </a:lnTo>
                <a:lnTo>
                  <a:pt x="1334855" y="200717"/>
                </a:lnTo>
                <a:lnTo>
                  <a:pt x="1331972" y="198537"/>
                </a:lnTo>
                <a:lnTo>
                  <a:pt x="1327990" y="196565"/>
                </a:lnTo>
                <a:lnTo>
                  <a:pt x="1327990" y="229088"/>
                </a:lnTo>
                <a:lnTo>
                  <a:pt x="1328983" y="229609"/>
                </a:lnTo>
                <a:lnTo>
                  <a:pt x="1339745" y="234420"/>
                </a:lnTo>
                <a:lnTo>
                  <a:pt x="1352834" y="238953"/>
                </a:lnTo>
                <a:lnTo>
                  <a:pt x="1359537" y="240763"/>
                </a:lnTo>
                <a:lnTo>
                  <a:pt x="1371960" y="242873"/>
                </a:lnTo>
                <a:lnTo>
                  <a:pt x="1385062" y="243577"/>
                </a:lnTo>
                <a:lnTo>
                  <a:pt x="1389747" y="243502"/>
                </a:lnTo>
                <a:lnTo>
                  <a:pt x="1403083" y="242284"/>
                </a:lnTo>
                <a:lnTo>
                  <a:pt x="1414212" y="239576"/>
                </a:lnTo>
                <a:lnTo>
                  <a:pt x="1421954" y="236909"/>
                </a:lnTo>
                <a:lnTo>
                  <a:pt x="1428902" y="233013"/>
                </a:lnTo>
                <a:lnTo>
                  <a:pt x="1435058" y="227886"/>
                </a:lnTo>
                <a:lnTo>
                  <a:pt x="1440696" y="223165"/>
                </a:lnTo>
                <a:lnTo>
                  <a:pt x="1444979" y="217497"/>
                </a:lnTo>
                <a:close/>
              </a:path>
              <a:path w="3517705" h="244524">
                <a:moveTo>
                  <a:pt x="1585767" y="217497"/>
                </a:moveTo>
                <a:lnTo>
                  <a:pt x="1588691" y="210882"/>
                </a:lnTo>
                <a:lnTo>
                  <a:pt x="1591613" y="204266"/>
                </a:lnTo>
                <a:lnTo>
                  <a:pt x="1593075" y="197266"/>
                </a:lnTo>
                <a:lnTo>
                  <a:pt x="1593075" y="189881"/>
                </a:lnTo>
                <a:lnTo>
                  <a:pt x="1592699" y="182654"/>
                </a:lnTo>
                <a:lnTo>
                  <a:pt x="1589624" y="169901"/>
                </a:lnTo>
                <a:lnTo>
                  <a:pt x="1583451" y="159725"/>
                </a:lnTo>
                <a:lnTo>
                  <a:pt x="1578625" y="155047"/>
                </a:lnTo>
                <a:lnTo>
                  <a:pt x="1568098" y="148517"/>
                </a:lnTo>
                <a:lnTo>
                  <a:pt x="1554731" y="143879"/>
                </a:lnTo>
                <a:lnTo>
                  <a:pt x="1548879" y="142443"/>
                </a:lnTo>
                <a:lnTo>
                  <a:pt x="1543309" y="141185"/>
                </a:lnTo>
                <a:lnTo>
                  <a:pt x="1538022" y="140108"/>
                </a:lnTo>
                <a:lnTo>
                  <a:pt x="1532735" y="139030"/>
                </a:lnTo>
                <a:lnTo>
                  <a:pt x="1527934" y="137928"/>
                </a:lnTo>
                <a:lnTo>
                  <a:pt x="1523624" y="136800"/>
                </a:lnTo>
                <a:lnTo>
                  <a:pt x="1515139" y="134536"/>
                </a:lnTo>
                <a:lnTo>
                  <a:pt x="1508977" y="131629"/>
                </a:lnTo>
                <a:lnTo>
                  <a:pt x="1505139" y="128079"/>
                </a:lnTo>
                <a:lnTo>
                  <a:pt x="1501301" y="124529"/>
                </a:lnTo>
                <a:lnTo>
                  <a:pt x="1499381" y="119153"/>
                </a:lnTo>
                <a:lnTo>
                  <a:pt x="1499381" y="103818"/>
                </a:lnTo>
                <a:lnTo>
                  <a:pt x="1502651" y="97746"/>
                </a:lnTo>
                <a:lnTo>
                  <a:pt x="1509193" y="93733"/>
                </a:lnTo>
                <a:lnTo>
                  <a:pt x="1515734" y="89720"/>
                </a:lnTo>
                <a:lnTo>
                  <a:pt x="1523757" y="87713"/>
                </a:lnTo>
                <a:lnTo>
                  <a:pt x="1535688" y="87753"/>
                </a:lnTo>
                <a:lnTo>
                  <a:pt x="1548208" y="89242"/>
                </a:lnTo>
                <a:lnTo>
                  <a:pt x="1560629" y="92877"/>
                </a:lnTo>
                <a:lnTo>
                  <a:pt x="1563424" y="93992"/>
                </a:lnTo>
                <a:lnTo>
                  <a:pt x="1574836" y="99722"/>
                </a:lnTo>
                <a:lnTo>
                  <a:pt x="1585233" y="106959"/>
                </a:lnTo>
                <a:lnTo>
                  <a:pt x="1586765" y="106959"/>
                </a:lnTo>
                <a:lnTo>
                  <a:pt x="1586765" y="75925"/>
                </a:lnTo>
                <a:lnTo>
                  <a:pt x="1586361" y="75705"/>
                </a:lnTo>
                <a:lnTo>
                  <a:pt x="1575504" y="70894"/>
                </a:lnTo>
                <a:lnTo>
                  <a:pt x="1562431" y="66970"/>
                </a:lnTo>
                <a:lnTo>
                  <a:pt x="1546199" y="64099"/>
                </a:lnTo>
                <a:lnTo>
                  <a:pt x="1533634" y="63418"/>
                </a:lnTo>
                <a:lnTo>
                  <a:pt x="1521338" y="64132"/>
                </a:lnTo>
                <a:lnTo>
                  <a:pt x="1508324" y="66797"/>
                </a:lnTo>
                <a:lnTo>
                  <a:pt x="1496867" y="71434"/>
                </a:lnTo>
                <a:lnTo>
                  <a:pt x="1486969" y="78044"/>
                </a:lnTo>
                <a:lnTo>
                  <a:pt x="1484039" y="80661"/>
                </a:lnTo>
                <a:lnTo>
                  <a:pt x="1475913" y="90815"/>
                </a:lnTo>
                <a:lnTo>
                  <a:pt x="1471037" y="102566"/>
                </a:lnTo>
                <a:lnTo>
                  <a:pt x="1469411" y="115912"/>
                </a:lnTo>
                <a:lnTo>
                  <a:pt x="1469638" y="121182"/>
                </a:lnTo>
                <a:lnTo>
                  <a:pt x="1472412" y="133863"/>
                </a:lnTo>
                <a:lnTo>
                  <a:pt x="1478342" y="144777"/>
                </a:lnTo>
                <a:lnTo>
                  <a:pt x="1483355" y="150241"/>
                </a:lnTo>
                <a:lnTo>
                  <a:pt x="1493629" y="157211"/>
                </a:lnTo>
                <a:lnTo>
                  <a:pt x="1506978" y="162402"/>
                </a:lnTo>
                <a:lnTo>
                  <a:pt x="1512015" y="163802"/>
                </a:lnTo>
                <a:lnTo>
                  <a:pt x="1517515" y="165102"/>
                </a:lnTo>
                <a:lnTo>
                  <a:pt x="1523480" y="166303"/>
                </a:lnTo>
                <a:lnTo>
                  <a:pt x="1529444" y="167505"/>
                </a:lnTo>
                <a:lnTo>
                  <a:pt x="1534278" y="168555"/>
                </a:lnTo>
                <a:lnTo>
                  <a:pt x="1537977" y="169456"/>
                </a:lnTo>
                <a:lnTo>
                  <a:pt x="1547362" y="171829"/>
                </a:lnTo>
                <a:lnTo>
                  <a:pt x="1553897" y="174768"/>
                </a:lnTo>
                <a:lnTo>
                  <a:pt x="1557581" y="178276"/>
                </a:lnTo>
                <a:lnTo>
                  <a:pt x="1561264" y="181782"/>
                </a:lnTo>
                <a:lnTo>
                  <a:pt x="1563105" y="186992"/>
                </a:lnTo>
                <a:lnTo>
                  <a:pt x="1563105" y="199270"/>
                </a:lnTo>
                <a:lnTo>
                  <a:pt x="1562314" y="203295"/>
                </a:lnTo>
                <a:lnTo>
                  <a:pt x="1560733" y="205977"/>
                </a:lnTo>
                <a:lnTo>
                  <a:pt x="1559149" y="208659"/>
                </a:lnTo>
                <a:lnTo>
                  <a:pt x="1556572" y="211187"/>
                </a:lnTo>
                <a:lnTo>
                  <a:pt x="1553001" y="213559"/>
                </a:lnTo>
                <a:lnTo>
                  <a:pt x="1550447" y="215209"/>
                </a:lnTo>
                <a:lnTo>
                  <a:pt x="1546567" y="216575"/>
                </a:lnTo>
                <a:lnTo>
                  <a:pt x="1541360" y="217658"/>
                </a:lnTo>
                <a:lnTo>
                  <a:pt x="1536155" y="218740"/>
                </a:lnTo>
                <a:lnTo>
                  <a:pt x="1531255" y="219283"/>
                </a:lnTo>
                <a:lnTo>
                  <a:pt x="1520336" y="219283"/>
                </a:lnTo>
                <a:lnTo>
                  <a:pt x="1514236" y="218401"/>
                </a:lnTo>
                <a:lnTo>
                  <a:pt x="1508365" y="216637"/>
                </a:lnTo>
                <a:lnTo>
                  <a:pt x="1502495" y="214875"/>
                </a:lnTo>
                <a:lnTo>
                  <a:pt x="1497109" y="212853"/>
                </a:lnTo>
                <a:lnTo>
                  <a:pt x="1492209" y="210572"/>
                </a:lnTo>
                <a:lnTo>
                  <a:pt x="1486696" y="207979"/>
                </a:lnTo>
                <a:lnTo>
                  <a:pt x="1482280" y="205489"/>
                </a:lnTo>
                <a:lnTo>
                  <a:pt x="1478963" y="203103"/>
                </a:lnTo>
                <a:lnTo>
                  <a:pt x="1475646" y="200717"/>
                </a:lnTo>
                <a:lnTo>
                  <a:pt x="1472761" y="198537"/>
                </a:lnTo>
                <a:lnTo>
                  <a:pt x="1468781" y="196565"/>
                </a:lnTo>
                <a:lnTo>
                  <a:pt x="1468781" y="229088"/>
                </a:lnTo>
                <a:lnTo>
                  <a:pt x="1480535" y="234420"/>
                </a:lnTo>
                <a:lnTo>
                  <a:pt x="1493624" y="238953"/>
                </a:lnTo>
                <a:lnTo>
                  <a:pt x="1500327" y="240763"/>
                </a:lnTo>
                <a:lnTo>
                  <a:pt x="1512750" y="242873"/>
                </a:lnTo>
                <a:lnTo>
                  <a:pt x="1525851" y="243577"/>
                </a:lnTo>
                <a:lnTo>
                  <a:pt x="1530538" y="243502"/>
                </a:lnTo>
                <a:lnTo>
                  <a:pt x="1543874" y="242284"/>
                </a:lnTo>
                <a:lnTo>
                  <a:pt x="1555003" y="239576"/>
                </a:lnTo>
                <a:lnTo>
                  <a:pt x="1562745" y="236909"/>
                </a:lnTo>
                <a:lnTo>
                  <a:pt x="1569693" y="233013"/>
                </a:lnTo>
                <a:lnTo>
                  <a:pt x="1575847" y="227886"/>
                </a:lnTo>
                <a:lnTo>
                  <a:pt x="1581486" y="223165"/>
                </a:lnTo>
                <a:lnTo>
                  <a:pt x="1585767" y="217497"/>
                </a:lnTo>
                <a:close/>
              </a:path>
              <a:path w="3517705" h="244524">
                <a:moveTo>
                  <a:pt x="1927090" y="67835"/>
                </a:moveTo>
                <a:lnTo>
                  <a:pt x="1898125" y="67835"/>
                </a:lnTo>
                <a:lnTo>
                  <a:pt x="1869398" y="200997"/>
                </a:lnTo>
                <a:lnTo>
                  <a:pt x="1827554" y="67835"/>
                </a:lnTo>
                <a:lnTo>
                  <a:pt x="1803707" y="67835"/>
                </a:lnTo>
                <a:lnTo>
                  <a:pt x="1762937" y="200997"/>
                </a:lnTo>
                <a:lnTo>
                  <a:pt x="1732436" y="67835"/>
                </a:lnTo>
                <a:lnTo>
                  <a:pt x="1702476" y="67835"/>
                </a:lnTo>
                <a:lnTo>
                  <a:pt x="1746474" y="239791"/>
                </a:lnTo>
                <a:lnTo>
                  <a:pt x="1773091" y="239791"/>
                </a:lnTo>
                <a:lnTo>
                  <a:pt x="1814783" y="107246"/>
                </a:lnTo>
                <a:lnTo>
                  <a:pt x="1856784" y="239791"/>
                </a:lnTo>
                <a:lnTo>
                  <a:pt x="1883550" y="239791"/>
                </a:lnTo>
                <a:lnTo>
                  <a:pt x="1927090" y="67835"/>
                </a:lnTo>
                <a:close/>
              </a:path>
              <a:path w="3517705" h="244524">
                <a:moveTo>
                  <a:pt x="1940713" y="153892"/>
                </a:moveTo>
                <a:lnTo>
                  <a:pt x="1940860" y="160838"/>
                </a:lnTo>
                <a:lnTo>
                  <a:pt x="1942185" y="175040"/>
                </a:lnTo>
                <a:lnTo>
                  <a:pt x="1944888" y="188071"/>
                </a:lnTo>
                <a:lnTo>
                  <a:pt x="1948969" y="199930"/>
                </a:lnTo>
                <a:lnTo>
                  <a:pt x="1954428" y="210618"/>
                </a:lnTo>
                <a:lnTo>
                  <a:pt x="1961266" y="220135"/>
                </a:lnTo>
                <a:lnTo>
                  <a:pt x="1968858" y="227864"/>
                </a:lnTo>
                <a:lnTo>
                  <a:pt x="1979103" y="235153"/>
                </a:lnTo>
                <a:lnTo>
                  <a:pt x="1977695" y="193704"/>
                </a:lnTo>
                <a:lnTo>
                  <a:pt x="1973800" y="182416"/>
                </a:lnTo>
                <a:lnTo>
                  <a:pt x="1971462" y="169146"/>
                </a:lnTo>
                <a:lnTo>
                  <a:pt x="1970683" y="153892"/>
                </a:lnTo>
                <a:lnTo>
                  <a:pt x="1971453" y="138276"/>
                </a:lnTo>
                <a:lnTo>
                  <a:pt x="1973745" y="124890"/>
                </a:lnTo>
                <a:lnTo>
                  <a:pt x="1977559" y="113632"/>
                </a:lnTo>
                <a:lnTo>
                  <a:pt x="1982895" y="104501"/>
                </a:lnTo>
                <a:lnTo>
                  <a:pt x="1992328" y="95430"/>
                </a:lnTo>
                <a:lnTo>
                  <a:pt x="2003869" y="90116"/>
                </a:lnTo>
                <a:lnTo>
                  <a:pt x="2017683" y="88345"/>
                </a:lnTo>
                <a:lnTo>
                  <a:pt x="2031525" y="90150"/>
                </a:lnTo>
                <a:lnTo>
                  <a:pt x="2043026" y="95535"/>
                </a:lnTo>
                <a:lnTo>
                  <a:pt x="2052245" y="104501"/>
                </a:lnTo>
                <a:lnTo>
                  <a:pt x="2057568" y="113683"/>
                </a:lnTo>
                <a:lnTo>
                  <a:pt x="2061351" y="124956"/>
                </a:lnTo>
                <a:lnTo>
                  <a:pt x="2063620" y="138359"/>
                </a:lnTo>
                <a:lnTo>
                  <a:pt x="2064377" y="153892"/>
                </a:lnTo>
                <a:lnTo>
                  <a:pt x="2063634" y="169058"/>
                </a:lnTo>
                <a:lnTo>
                  <a:pt x="2061351" y="182438"/>
                </a:lnTo>
                <a:lnTo>
                  <a:pt x="2057528" y="193743"/>
                </a:lnTo>
                <a:lnTo>
                  <a:pt x="2053397" y="236569"/>
                </a:lnTo>
                <a:lnTo>
                  <a:pt x="2064013" y="229777"/>
                </a:lnTo>
                <a:lnTo>
                  <a:pt x="2073409" y="220905"/>
                </a:lnTo>
                <a:lnTo>
                  <a:pt x="2077219" y="216211"/>
                </a:lnTo>
                <a:lnTo>
                  <a:pt x="2083385" y="206335"/>
                </a:lnTo>
                <a:lnTo>
                  <a:pt x="2088181" y="195166"/>
                </a:lnTo>
                <a:lnTo>
                  <a:pt x="2091606" y="182702"/>
                </a:lnTo>
                <a:lnTo>
                  <a:pt x="2093661" y="168944"/>
                </a:lnTo>
                <a:lnTo>
                  <a:pt x="2094346" y="153892"/>
                </a:lnTo>
                <a:lnTo>
                  <a:pt x="2094155" y="145806"/>
                </a:lnTo>
                <a:lnTo>
                  <a:pt x="2092746" y="131473"/>
                </a:lnTo>
                <a:lnTo>
                  <a:pt x="2089967" y="118413"/>
                </a:lnTo>
                <a:lnTo>
                  <a:pt x="2085818" y="106627"/>
                </a:lnTo>
                <a:lnTo>
                  <a:pt x="2080299" y="96116"/>
                </a:lnTo>
                <a:lnTo>
                  <a:pt x="2073409" y="86878"/>
                </a:lnTo>
                <a:lnTo>
                  <a:pt x="2066285" y="79818"/>
                </a:lnTo>
                <a:lnTo>
                  <a:pt x="2055960" y="72505"/>
                </a:lnTo>
                <a:lnTo>
                  <a:pt x="2044419" y="67282"/>
                </a:lnTo>
                <a:lnTo>
                  <a:pt x="2031660" y="64148"/>
                </a:lnTo>
                <a:lnTo>
                  <a:pt x="2017683" y="63103"/>
                </a:lnTo>
                <a:lnTo>
                  <a:pt x="2006754" y="63736"/>
                </a:lnTo>
                <a:lnTo>
                  <a:pt x="1993766" y="66407"/>
                </a:lnTo>
                <a:lnTo>
                  <a:pt x="1981957" y="71167"/>
                </a:lnTo>
                <a:lnTo>
                  <a:pt x="1971328" y="78016"/>
                </a:lnTo>
                <a:lnTo>
                  <a:pt x="1961879" y="86954"/>
                </a:lnTo>
                <a:lnTo>
                  <a:pt x="1958030" y="91685"/>
                </a:lnTo>
                <a:lnTo>
                  <a:pt x="1951796" y="101608"/>
                </a:lnTo>
                <a:lnTo>
                  <a:pt x="1946947" y="112791"/>
                </a:lnTo>
                <a:lnTo>
                  <a:pt x="1943484" y="125232"/>
                </a:lnTo>
                <a:lnTo>
                  <a:pt x="1941406" y="138933"/>
                </a:lnTo>
                <a:lnTo>
                  <a:pt x="1940713" y="153892"/>
                </a:lnTo>
                <a:close/>
              </a:path>
              <a:path w="3517705" h="244524">
                <a:moveTo>
                  <a:pt x="2057528" y="193743"/>
                </a:moveTo>
                <a:lnTo>
                  <a:pt x="2052165" y="202972"/>
                </a:lnTo>
                <a:lnTo>
                  <a:pt x="2042882" y="212050"/>
                </a:lnTo>
                <a:lnTo>
                  <a:pt x="2031397" y="217474"/>
                </a:lnTo>
                <a:lnTo>
                  <a:pt x="2017683" y="219283"/>
                </a:lnTo>
                <a:lnTo>
                  <a:pt x="2017154" y="219280"/>
                </a:lnTo>
                <a:lnTo>
                  <a:pt x="2003485" y="217349"/>
                </a:lnTo>
                <a:lnTo>
                  <a:pt x="1992066" y="211811"/>
                </a:lnTo>
                <a:lnTo>
                  <a:pt x="1982895" y="202666"/>
                </a:lnTo>
                <a:lnTo>
                  <a:pt x="1977695" y="193704"/>
                </a:lnTo>
                <a:lnTo>
                  <a:pt x="1979103" y="235153"/>
                </a:lnTo>
                <a:lnTo>
                  <a:pt x="1990655" y="240359"/>
                </a:lnTo>
                <a:lnTo>
                  <a:pt x="2003515" y="243483"/>
                </a:lnTo>
                <a:lnTo>
                  <a:pt x="2017683" y="244524"/>
                </a:lnTo>
                <a:lnTo>
                  <a:pt x="2028506" y="243914"/>
                </a:lnTo>
                <a:lnTo>
                  <a:pt x="2041561" y="241282"/>
                </a:lnTo>
                <a:lnTo>
                  <a:pt x="2053397" y="236569"/>
                </a:lnTo>
                <a:lnTo>
                  <a:pt x="2057528" y="193743"/>
                </a:lnTo>
                <a:close/>
              </a:path>
              <a:path w="3517705" h="244524">
                <a:moveTo>
                  <a:pt x="2123991" y="67835"/>
                </a:moveTo>
                <a:lnTo>
                  <a:pt x="2123991" y="239791"/>
                </a:lnTo>
                <a:lnTo>
                  <a:pt x="2153014" y="239791"/>
                </a:lnTo>
                <a:lnTo>
                  <a:pt x="2153014" y="117938"/>
                </a:lnTo>
                <a:lnTo>
                  <a:pt x="2153895" y="117095"/>
                </a:lnTo>
                <a:lnTo>
                  <a:pt x="2164094" y="108861"/>
                </a:lnTo>
                <a:lnTo>
                  <a:pt x="2174858" y="102880"/>
                </a:lnTo>
                <a:lnTo>
                  <a:pt x="2182549" y="99500"/>
                </a:lnTo>
                <a:lnTo>
                  <a:pt x="2190291" y="97810"/>
                </a:lnTo>
                <a:lnTo>
                  <a:pt x="2204368" y="97880"/>
                </a:lnTo>
                <a:lnTo>
                  <a:pt x="2206779" y="98019"/>
                </a:lnTo>
                <a:lnTo>
                  <a:pt x="2211471" y="98510"/>
                </a:lnTo>
                <a:lnTo>
                  <a:pt x="2215160" y="99071"/>
                </a:lnTo>
                <a:lnTo>
                  <a:pt x="2215160" y="68762"/>
                </a:lnTo>
                <a:lnTo>
                  <a:pt x="2213315" y="68454"/>
                </a:lnTo>
                <a:lnTo>
                  <a:pt x="2210160" y="68068"/>
                </a:lnTo>
                <a:lnTo>
                  <a:pt x="2206443" y="67835"/>
                </a:lnTo>
                <a:lnTo>
                  <a:pt x="2196085" y="67835"/>
                </a:lnTo>
                <a:lnTo>
                  <a:pt x="2188470" y="69761"/>
                </a:lnTo>
                <a:lnTo>
                  <a:pt x="2180624" y="73609"/>
                </a:lnTo>
                <a:lnTo>
                  <a:pt x="2174431" y="77043"/>
                </a:lnTo>
                <a:lnTo>
                  <a:pt x="2164292" y="84064"/>
                </a:lnTo>
                <a:lnTo>
                  <a:pt x="2153014" y="93388"/>
                </a:lnTo>
                <a:lnTo>
                  <a:pt x="2153014" y="67835"/>
                </a:lnTo>
                <a:lnTo>
                  <a:pt x="2123991" y="67835"/>
                </a:lnTo>
                <a:close/>
              </a:path>
              <a:path w="3517705" h="244524">
                <a:moveTo>
                  <a:pt x="2237670" y="0"/>
                </a:moveTo>
                <a:lnTo>
                  <a:pt x="2237670" y="239791"/>
                </a:lnTo>
                <a:lnTo>
                  <a:pt x="2266693" y="239791"/>
                </a:lnTo>
                <a:lnTo>
                  <a:pt x="2266693" y="167893"/>
                </a:lnTo>
                <a:lnTo>
                  <a:pt x="2278316" y="156747"/>
                </a:lnTo>
                <a:lnTo>
                  <a:pt x="2342558" y="239791"/>
                </a:lnTo>
                <a:lnTo>
                  <a:pt x="2380576" y="239791"/>
                </a:lnTo>
                <a:lnTo>
                  <a:pt x="2300320" y="139729"/>
                </a:lnTo>
                <a:lnTo>
                  <a:pt x="2371112" y="67835"/>
                </a:lnTo>
                <a:lnTo>
                  <a:pt x="2335001" y="67835"/>
                </a:lnTo>
                <a:lnTo>
                  <a:pt x="2266693" y="140547"/>
                </a:lnTo>
                <a:lnTo>
                  <a:pt x="2266693" y="0"/>
                </a:lnTo>
                <a:lnTo>
                  <a:pt x="2237670" y="0"/>
                </a:lnTo>
                <a:close/>
              </a:path>
              <a:path w="3517705" h="244524">
                <a:moveTo>
                  <a:pt x="2436935" y="64132"/>
                </a:moveTo>
                <a:lnTo>
                  <a:pt x="2423921" y="66796"/>
                </a:lnTo>
                <a:lnTo>
                  <a:pt x="2412465" y="71434"/>
                </a:lnTo>
                <a:lnTo>
                  <a:pt x="2402566" y="78044"/>
                </a:lnTo>
                <a:lnTo>
                  <a:pt x="2399637" y="80661"/>
                </a:lnTo>
                <a:lnTo>
                  <a:pt x="2391510" y="90815"/>
                </a:lnTo>
                <a:lnTo>
                  <a:pt x="2386634" y="102566"/>
                </a:lnTo>
                <a:lnTo>
                  <a:pt x="2385009" y="115912"/>
                </a:lnTo>
                <a:lnTo>
                  <a:pt x="2385235" y="121182"/>
                </a:lnTo>
                <a:lnTo>
                  <a:pt x="2388009" y="133863"/>
                </a:lnTo>
                <a:lnTo>
                  <a:pt x="2393938" y="144777"/>
                </a:lnTo>
                <a:lnTo>
                  <a:pt x="2398951" y="150241"/>
                </a:lnTo>
                <a:lnTo>
                  <a:pt x="2409225" y="157211"/>
                </a:lnTo>
                <a:lnTo>
                  <a:pt x="2422574" y="162402"/>
                </a:lnTo>
                <a:lnTo>
                  <a:pt x="2427611" y="163802"/>
                </a:lnTo>
                <a:lnTo>
                  <a:pt x="2433112" y="165102"/>
                </a:lnTo>
                <a:lnTo>
                  <a:pt x="2439076" y="166303"/>
                </a:lnTo>
                <a:lnTo>
                  <a:pt x="2445042" y="167505"/>
                </a:lnTo>
                <a:lnTo>
                  <a:pt x="2449874" y="168555"/>
                </a:lnTo>
                <a:lnTo>
                  <a:pt x="2453573" y="169456"/>
                </a:lnTo>
                <a:lnTo>
                  <a:pt x="2462959" y="171829"/>
                </a:lnTo>
                <a:lnTo>
                  <a:pt x="2469493" y="174768"/>
                </a:lnTo>
                <a:lnTo>
                  <a:pt x="2473177" y="178276"/>
                </a:lnTo>
                <a:lnTo>
                  <a:pt x="2476860" y="181782"/>
                </a:lnTo>
                <a:lnTo>
                  <a:pt x="2478702" y="186992"/>
                </a:lnTo>
                <a:lnTo>
                  <a:pt x="2478702" y="199270"/>
                </a:lnTo>
                <a:lnTo>
                  <a:pt x="2477912" y="203295"/>
                </a:lnTo>
                <a:lnTo>
                  <a:pt x="2476329" y="205977"/>
                </a:lnTo>
                <a:lnTo>
                  <a:pt x="2474747" y="208659"/>
                </a:lnTo>
                <a:lnTo>
                  <a:pt x="2472170" y="211187"/>
                </a:lnTo>
                <a:lnTo>
                  <a:pt x="2468598" y="213559"/>
                </a:lnTo>
                <a:lnTo>
                  <a:pt x="2466045" y="215209"/>
                </a:lnTo>
                <a:lnTo>
                  <a:pt x="2462164" y="216575"/>
                </a:lnTo>
                <a:lnTo>
                  <a:pt x="2456957" y="217658"/>
                </a:lnTo>
                <a:lnTo>
                  <a:pt x="2451751" y="218740"/>
                </a:lnTo>
                <a:lnTo>
                  <a:pt x="2446851" y="219283"/>
                </a:lnTo>
                <a:lnTo>
                  <a:pt x="2435932" y="219283"/>
                </a:lnTo>
                <a:lnTo>
                  <a:pt x="2429832" y="218401"/>
                </a:lnTo>
                <a:lnTo>
                  <a:pt x="2423961" y="216637"/>
                </a:lnTo>
                <a:lnTo>
                  <a:pt x="2418091" y="214875"/>
                </a:lnTo>
                <a:lnTo>
                  <a:pt x="2412706" y="212853"/>
                </a:lnTo>
                <a:lnTo>
                  <a:pt x="2407806" y="210572"/>
                </a:lnTo>
                <a:lnTo>
                  <a:pt x="2402292" y="207979"/>
                </a:lnTo>
                <a:lnTo>
                  <a:pt x="2397876" y="205489"/>
                </a:lnTo>
                <a:lnTo>
                  <a:pt x="2394559" y="203103"/>
                </a:lnTo>
                <a:lnTo>
                  <a:pt x="2391242" y="200717"/>
                </a:lnTo>
                <a:lnTo>
                  <a:pt x="2388358" y="198537"/>
                </a:lnTo>
                <a:lnTo>
                  <a:pt x="2384378" y="196565"/>
                </a:lnTo>
                <a:lnTo>
                  <a:pt x="2384378" y="229088"/>
                </a:lnTo>
                <a:lnTo>
                  <a:pt x="2396131" y="234420"/>
                </a:lnTo>
                <a:lnTo>
                  <a:pt x="2409220" y="238953"/>
                </a:lnTo>
                <a:lnTo>
                  <a:pt x="2415923" y="240763"/>
                </a:lnTo>
                <a:lnTo>
                  <a:pt x="2428346" y="242873"/>
                </a:lnTo>
                <a:lnTo>
                  <a:pt x="2441448" y="243577"/>
                </a:lnTo>
                <a:lnTo>
                  <a:pt x="2446134" y="243502"/>
                </a:lnTo>
                <a:lnTo>
                  <a:pt x="2459470" y="242284"/>
                </a:lnTo>
                <a:lnTo>
                  <a:pt x="2470599" y="239576"/>
                </a:lnTo>
                <a:lnTo>
                  <a:pt x="2478341" y="236909"/>
                </a:lnTo>
                <a:lnTo>
                  <a:pt x="2485289" y="233013"/>
                </a:lnTo>
                <a:lnTo>
                  <a:pt x="2491444" y="227886"/>
                </a:lnTo>
                <a:lnTo>
                  <a:pt x="2497084" y="223165"/>
                </a:lnTo>
                <a:lnTo>
                  <a:pt x="2501364" y="217497"/>
                </a:lnTo>
                <a:lnTo>
                  <a:pt x="2504287" y="210882"/>
                </a:lnTo>
                <a:lnTo>
                  <a:pt x="2507211" y="204266"/>
                </a:lnTo>
                <a:lnTo>
                  <a:pt x="2508672" y="197266"/>
                </a:lnTo>
                <a:lnTo>
                  <a:pt x="2508672" y="189881"/>
                </a:lnTo>
                <a:lnTo>
                  <a:pt x="2508297" y="182653"/>
                </a:lnTo>
                <a:lnTo>
                  <a:pt x="2505221" y="169901"/>
                </a:lnTo>
                <a:lnTo>
                  <a:pt x="2499047" y="159725"/>
                </a:lnTo>
                <a:lnTo>
                  <a:pt x="2494222" y="155047"/>
                </a:lnTo>
                <a:lnTo>
                  <a:pt x="2483694" y="148517"/>
                </a:lnTo>
                <a:lnTo>
                  <a:pt x="2470327" y="143879"/>
                </a:lnTo>
                <a:lnTo>
                  <a:pt x="2464475" y="142443"/>
                </a:lnTo>
                <a:lnTo>
                  <a:pt x="2458905" y="141185"/>
                </a:lnTo>
                <a:lnTo>
                  <a:pt x="2453618" y="140108"/>
                </a:lnTo>
                <a:lnTo>
                  <a:pt x="2448330" y="139030"/>
                </a:lnTo>
                <a:lnTo>
                  <a:pt x="2443532" y="137928"/>
                </a:lnTo>
                <a:lnTo>
                  <a:pt x="2439220" y="136800"/>
                </a:lnTo>
                <a:lnTo>
                  <a:pt x="2430735" y="134536"/>
                </a:lnTo>
                <a:lnTo>
                  <a:pt x="2424573" y="131629"/>
                </a:lnTo>
                <a:lnTo>
                  <a:pt x="2420735" y="128079"/>
                </a:lnTo>
                <a:lnTo>
                  <a:pt x="2416897" y="124529"/>
                </a:lnTo>
                <a:lnTo>
                  <a:pt x="2414978" y="119153"/>
                </a:lnTo>
                <a:lnTo>
                  <a:pt x="2414978" y="103818"/>
                </a:lnTo>
                <a:lnTo>
                  <a:pt x="2418248" y="97746"/>
                </a:lnTo>
                <a:lnTo>
                  <a:pt x="2424789" y="93733"/>
                </a:lnTo>
                <a:lnTo>
                  <a:pt x="2431331" y="89720"/>
                </a:lnTo>
                <a:lnTo>
                  <a:pt x="2439353" y="87713"/>
                </a:lnTo>
                <a:lnTo>
                  <a:pt x="2451284" y="87753"/>
                </a:lnTo>
                <a:lnTo>
                  <a:pt x="2463803" y="89242"/>
                </a:lnTo>
                <a:lnTo>
                  <a:pt x="2476225" y="92877"/>
                </a:lnTo>
                <a:lnTo>
                  <a:pt x="2479020" y="93992"/>
                </a:lnTo>
                <a:lnTo>
                  <a:pt x="2490433" y="99722"/>
                </a:lnTo>
                <a:lnTo>
                  <a:pt x="2500829" y="106959"/>
                </a:lnTo>
                <a:lnTo>
                  <a:pt x="2502363" y="106959"/>
                </a:lnTo>
                <a:lnTo>
                  <a:pt x="2502363" y="75925"/>
                </a:lnTo>
                <a:lnTo>
                  <a:pt x="2501957" y="75705"/>
                </a:lnTo>
                <a:lnTo>
                  <a:pt x="2491100" y="70894"/>
                </a:lnTo>
                <a:lnTo>
                  <a:pt x="2478027" y="66970"/>
                </a:lnTo>
                <a:lnTo>
                  <a:pt x="2474422" y="66141"/>
                </a:lnTo>
                <a:lnTo>
                  <a:pt x="2461796" y="64099"/>
                </a:lnTo>
                <a:lnTo>
                  <a:pt x="2449230" y="63418"/>
                </a:lnTo>
                <a:lnTo>
                  <a:pt x="2436935" y="64132"/>
                </a:lnTo>
                <a:close/>
              </a:path>
              <a:path w="3517705" h="244524">
                <a:moveTo>
                  <a:pt x="2683933" y="132046"/>
                </a:moveTo>
                <a:lnTo>
                  <a:pt x="2671521" y="135226"/>
                </a:lnTo>
                <a:lnTo>
                  <a:pt x="2671603" y="162859"/>
                </a:lnTo>
                <a:lnTo>
                  <a:pt x="2677942" y="159260"/>
                </a:lnTo>
                <a:lnTo>
                  <a:pt x="2685609" y="156914"/>
                </a:lnTo>
                <a:lnTo>
                  <a:pt x="2694575" y="130295"/>
                </a:lnTo>
                <a:lnTo>
                  <a:pt x="2683933" y="132046"/>
                </a:lnTo>
                <a:close/>
              </a:path>
              <a:path w="3517705" h="244524">
                <a:moveTo>
                  <a:pt x="2766019" y="239791"/>
                </a:moveTo>
                <a:lnTo>
                  <a:pt x="2765984" y="119214"/>
                </a:lnTo>
                <a:lnTo>
                  <a:pt x="2764651" y="105860"/>
                </a:lnTo>
                <a:lnTo>
                  <a:pt x="2761392" y="94561"/>
                </a:lnTo>
                <a:lnTo>
                  <a:pt x="2758309" y="87058"/>
                </a:lnTo>
                <a:lnTo>
                  <a:pt x="2753631" y="80943"/>
                </a:lnTo>
                <a:lnTo>
                  <a:pt x="2747361" y="76217"/>
                </a:lnTo>
                <a:lnTo>
                  <a:pt x="2740888" y="71385"/>
                </a:lnTo>
                <a:lnTo>
                  <a:pt x="2733591" y="68045"/>
                </a:lnTo>
                <a:lnTo>
                  <a:pt x="2725472" y="66194"/>
                </a:lnTo>
                <a:lnTo>
                  <a:pt x="2709560" y="63915"/>
                </a:lnTo>
                <a:lnTo>
                  <a:pt x="2695561" y="63418"/>
                </a:lnTo>
                <a:lnTo>
                  <a:pt x="2691283" y="63477"/>
                </a:lnTo>
                <a:lnTo>
                  <a:pt x="2678675" y="64327"/>
                </a:lnTo>
                <a:lnTo>
                  <a:pt x="2665956" y="66187"/>
                </a:lnTo>
                <a:lnTo>
                  <a:pt x="2655986" y="68032"/>
                </a:lnTo>
                <a:lnTo>
                  <a:pt x="2648329" y="69725"/>
                </a:lnTo>
                <a:lnTo>
                  <a:pt x="2642986" y="71267"/>
                </a:lnTo>
                <a:lnTo>
                  <a:pt x="2642986" y="100650"/>
                </a:lnTo>
                <a:lnTo>
                  <a:pt x="2644677" y="100650"/>
                </a:lnTo>
                <a:lnTo>
                  <a:pt x="2647632" y="99409"/>
                </a:lnTo>
                <a:lnTo>
                  <a:pt x="2659695" y="95024"/>
                </a:lnTo>
                <a:lnTo>
                  <a:pt x="2671758" y="91735"/>
                </a:lnTo>
                <a:lnTo>
                  <a:pt x="2680785" y="89686"/>
                </a:lnTo>
                <a:lnTo>
                  <a:pt x="2688631" y="88659"/>
                </a:lnTo>
                <a:lnTo>
                  <a:pt x="2700942" y="88659"/>
                </a:lnTo>
                <a:lnTo>
                  <a:pt x="2706430" y="89049"/>
                </a:lnTo>
                <a:lnTo>
                  <a:pt x="2711763" y="89828"/>
                </a:lnTo>
                <a:lnTo>
                  <a:pt x="2717097" y="90606"/>
                </a:lnTo>
                <a:lnTo>
                  <a:pt x="2721611" y="92191"/>
                </a:lnTo>
                <a:lnTo>
                  <a:pt x="2725304" y="94580"/>
                </a:lnTo>
                <a:lnTo>
                  <a:pt x="2728993" y="96865"/>
                </a:lnTo>
                <a:lnTo>
                  <a:pt x="2731865" y="100110"/>
                </a:lnTo>
                <a:lnTo>
                  <a:pt x="2733917" y="104317"/>
                </a:lnTo>
                <a:lnTo>
                  <a:pt x="2735969" y="108524"/>
                </a:lnTo>
                <a:lnTo>
                  <a:pt x="2736996" y="114056"/>
                </a:lnTo>
                <a:lnTo>
                  <a:pt x="2736996" y="126522"/>
                </a:lnTo>
                <a:lnTo>
                  <a:pt x="2732235" y="126796"/>
                </a:lnTo>
                <a:lnTo>
                  <a:pt x="2719134" y="127730"/>
                </a:lnTo>
                <a:lnTo>
                  <a:pt x="2706581" y="128896"/>
                </a:lnTo>
                <a:lnTo>
                  <a:pt x="2694575" y="130295"/>
                </a:lnTo>
                <a:lnTo>
                  <a:pt x="2685609" y="156914"/>
                </a:lnTo>
                <a:lnTo>
                  <a:pt x="2685900" y="156827"/>
                </a:lnTo>
                <a:lnTo>
                  <a:pt x="2696979" y="154296"/>
                </a:lnTo>
                <a:lnTo>
                  <a:pt x="2710996" y="152396"/>
                </a:lnTo>
                <a:lnTo>
                  <a:pt x="2711861" y="152307"/>
                </a:lnTo>
                <a:lnTo>
                  <a:pt x="2725715" y="150925"/>
                </a:lnTo>
                <a:lnTo>
                  <a:pt x="2736996" y="149870"/>
                </a:lnTo>
                <a:lnTo>
                  <a:pt x="2736996" y="197379"/>
                </a:lnTo>
                <a:lnTo>
                  <a:pt x="2730554" y="203084"/>
                </a:lnTo>
                <a:lnTo>
                  <a:pt x="2723653" y="207899"/>
                </a:lnTo>
                <a:lnTo>
                  <a:pt x="2716291" y="211822"/>
                </a:lnTo>
                <a:lnTo>
                  <a:pt x="2708927" y="215743"/>
                </a:lnTo>
                <a:lnTo>
                  <a:pt x="2700695" y="217705"/>
                </a:lnTo>
                <a:lnTo>
                  <a:pt x="2680959" y="217705"/>
                </a:lnTo>
                <a:lnTo>
                  <a:pt x="2672881" y="215204"/>
                </a:lnTo>
                <a:lnTo>
                  <a:pt x="2667358" y="210201"/>
                </a:lnTo>
                <a:lnTo>
                  <a:pt x="2661836" y="205200"/>
                </a:lnTo>
                <a:lnTo>
                  <a:pt x="2659075" y="197798"/>
                </a:lnTo>
                <a:lnTo>
                  <a:pt x="2659075" y="179321"/>
                </a:lnTo>
                <a:lnTo>
                  <a:pt x="2661580" y="172558"/>
                </a:lnTo>
                <a:lnTo>
                  <a:pt x="2666592" y="167708"/>
                </a:lnTo>
                <a:lnTo>
                  <a:pt x="2671603" y="162859"/>
                </a:lnTo>
                <a:lnTo>
                  <a:pt x="2671521" y="135226"/>
                </a:lnTo>
                <a:lnTo>
                  <a:pt x="2660460" y="139462"/>
                </a:lnTo>
                <a:lnTo>
                  <a:pt x="2654804" y="142334"/>
                </a:lnTo>
                <a:lnTo>
                  <a:pt x="2644258" y="150011"/>
                </a:lnTo>
                <a:lnTo>
                  <a:pt x="2636638" y="159411"/>
                </a:lnTo>
                <a:lnTo>
                  <a:pt x="2634052" y="164364"/>
                </a:lnTo>
                <a:lnTo>
                  <a:pt x="2630342" y="176227"/>
                </a:lnTo>
                <a:lnTo>
                  <a:pt x="2629105" y="189837"/>
                </a:lnTo>
                <a:lnTo>
                  <a:pt x="2629105" y="197540"/>
                </a:lnTo>
                <a:lnTo>
                  <a:pt x="2630490" y="204858"/>
                </a:lnTo>
                <a:lnTo>
                  <a:pt x="2633256" y="211789"/>
                </a:lnTo>
                <a:lnTo>
                  <a:pt x="2636023" y="218720"/>
                </a:lnTo>
                <a:lnTo>
                  <a:pt x="2639711" y="224548"/>
                </a:lnTo>
                <a:lnTo>
                  <a:pt x="2644321" y="229270"/>
                </a:lnTo>
                <a:lnTo>
                  <a:pt x="2649136" y="234099"/>
                </a:lnTo>
                <a:lnTo>
                  <a:pt x="2654719" y="237848"/>
                </a:lnTo>
                <a:lnTo>
                  <a:pt x="2661071" y="240518"/>
                </a:lnTo>
                <a:lnTo>
                  <a:pt x="2667424" y="243188"/>
                </a:lnTo>
                <a:lnTo>
                  <a:pt x="2674134" y="244524"/>
                </a:lnTo>
                <a:lnTo>
                  <a:pt x="2689814" y="244524"/>
                </a:lnTo>
                <a:lnTo>
                  <a:pt x="2696499" y="243804"/>
                </a:lnTo>
                <a:lnTo>
                  <a:pt x="2701264" y="242366"/>
                </a:lnTo>
                <a:lnTo>
                  <a:pt x="2706029" y="240929"/>
                </a:lnTo>
                <a:lnTo>
                  <a:pt x="2710973" y="238874"/>
                </a:lnTo>
                <a:lnTo>
                  <a:pt x="2716096" y="236202"/>
                </a:lnTo>
                <a:lnTo>
                  <a:pt x="2719783" y="234355"/>
                </a:lnTo>
                <a:lnTo>
                  <a:pt x="2723598" y="231865"/>
                </a:lnTo>
                <a:lnTo>
                  <a:pt x="2727544" y="228730"/>
                </a:lnTo>
                <a:lnTo>
                  <a:pt x="2731489" y="225597"/>
                </a:lnTo>
                <a:lnTo>
                  <a:pt x="2734640" y="223158"/>
                </a:lnTo>
                <a:lnTo>
                  <a:pt x="2736996" y="221413"/>
                </a:lnTo>
                <a:lnTo>
                  <a:pt x="2736996" y="239791"/>
                </a:lnTo>
                <a:lnTo>
                  <a:pt x="2766019" y="23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4131" y="1597960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03971" y="1590700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16067" y="1597960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69048" y="1808563"/>
            <a:ext cx="36910" cy="0"/>
          </a:xfrm>
          <a:custGeom>
            <a:avLst/>
            <a:gdLst/>
            <a:ahLst/>
            <a:cxnLst/>
            <a:rect l="l" t="t" r="r" b="b"/>
            <a:pathLst>
              <a:path w="36910">
                <a:moveTo>
                  <a:pt x="0" y="0"/>
                </a:moveTo>
                <a:lnTo>
                  <a:pt x="36910" y="0"/>
                </a:lnTo>
              </a:path>
            </a:pathLst>
          </a:custGeom>
          <a:ln w="4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009" y="2049353"/>
            <a:ext cx="228083" cy="228116"/>
          </a:xfrm>
          <a:custGeom>
            <a:avLst/>
            <a:gdLst/>
            <a:ahLst/>
            <a:cxnLst/>
            <a:rect l="l" t="t" r="r" b="b"/>
            <a:pathLst>
              <a:path w="228083" h="228116">
                <a:moveTo>
                  <a:pt x="15142" y="182366"/>
                </a:moveTo>
                <a:lnTo>
                  <a:pt x="30275" y="228116"/>
                </a:lnTo>
                <a:lnTo>
                  <a:pt x="228083" y="228116"/>
                </a:lnTo>
                <a:lnTo>
                  <a:pt x="228083" y="30388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5" y="228116"/>
                </a:lnTo>
                <a:lnTo>
                  <a:pt x="15142" y="182366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9756" y="2037679"/>
            <a:ext cx="8542408" cy="304786"/>
          </a:xfrm>
          <a:custGeom>
            <a:avLst/>
            <a:gdLst/>
            <a:ahLst/>
            <a:cxnLst/>
            <a:rect l="l" t="t" r="r" b="b"/>
            <a:pathLst>
              <a:path w="8542408" h="304786">
                <a:moveTo>
                  <a:pt x="2318769" y="67835"/>
                </a:moveTo>
                <a:lnTo>
                  <a:pt x="2318769" y="18299"/>
                </a:lnTo>
                <a:lnTo>
                  <a:pt x="2289746" y="18299"/>
                </a:lnTo>
                <a:lnTo>
                  <a:pt x="2289746" y="67835"/>
                </a:lnTo>
                <a:lnTo>
                  <a:pt x="2270188" y="67835"/>
                </a:lnTo>
                <a:lnTo>
                  <a:pt x="2270188" y="92129"/>
                </a:lnTo>
                <a:lnTo>
                  <a:pt x="2289746" y="92129"/>
                </a:lnTo>
                <a:lnTo>
                  <a:pt x="2289746" y="187297"/>
                </a:lnTo>
                <a:lnTo>
                  <a:pt x="2290022" y="195364"/>
                </a:lnTo>
                <a:lnTo>
                  <a:pt x="2292193" y="209383"/>
                </a:lnTo>
                <a:lnTo>
                  <a:pt x="2296521" y="220864"/>
                </a:lnTo>
                <a:lnTo>
                  <a:pt x="2303006" y="229807"/>
                </a:lnTo>
                <a:lnTo>
                  <a:pt x="2313741" y="237663"/>
                </a:lnTo>
                <a:lnTo>
                  <a:pt x="2318769" y="182572"/>
                </a:lnTo>
                <a:lnTo>
                  <a:pt x="2318769" y="92129"/>
                </a:lnTo>
                <a:lnTo>
                  <a:pt x="2372084" y="92129"/>
                </a:lnTo>
                <a:lnTo>
                  <a:pt x="2372084" y="67835"/>
                </a:lnTo>
                <a:lnTo>
                  <a:pt x="2318769" y="67835"/>
                </a:lnTo>
                <a:close/>
              </a:path>
              <a:path w="8542408" h="304786">
                <a:moveTo>
                  <a:pt x="2394315" y="67835"/>
                </a:moveTo>
                <a:lnTo>
                  <a:pt x="2394315" y="239789"/>
                </a:lnTo>
                <a:lnTo>
                  <a:pt x="2423338" y="239789"/>
                </a:lnTo>
                <a:lnTo>
                  <a:pt x="2423338" y="67835"/>
                </a:lnTo>
                <a:lnTo>
                  <a:pt x="2394315" y="67835"/>
                </a:lnTo>
                <a:close/>
              </a:path>
              <a:path w="8542408" h="304786">
                <a:moveTo>
                  <a:pt x="2392423" y="8834"/>
                </a:moveTo>
                <a:lnTo>
                  <a:pt x="2392423" y="38808"/>
                </a:lnTo>
                <a:lnTo>
                  <a:pt x="2425547" y="38808"/>
                </a:lnTo>
                <a:lnTo>
                  <a:pt x="2425547" y="8834"/>
                </a:lnTo>
                <a:lnTo>
                  <a:pt x="2392423" y="8834"/>
                </a:lnTo>
                <a:close/>
              </a:path>
              <a:path w="8542408" h="304786">
                <a:moveTo>
                  <a:pt x="2453470" y="153892"/>
                </a:moveTo>
                <a:lnTo>
                  <a:pt x="2453617" y="160838"/>
                </a:lnTo>
                <a:lnTo>
                  <a:pt x="2454942" y="175040"/>
                </a:lnTo>
                <a:lnTo>
                  <a:pt x="2457645" y="188070"/>
                </a:lnTo>
                <a:lnTo>
                  <a:pt x="2461726" y="199930"/>
                </a:lnTo>
                <a:lnTo>
                  <a:pt x="2467185" y="210618"/>
                </a:lnTo>
                <a:lnTo>
                  <a:pt x="2474023" y="220135"/>
                </a:lnTo>
                <a:lnTo>
                  <a:pt x="2481615" y="227863"/>
                </a:lnTo>
                <a:lnTo>
                  <a:pt x="2491860" y="235151"/>
                </a:lnTo>
                <a:lnTo>
                  <a:pt x="2490452" y="193703"/>
                </a:lnTo>
                <a:lnTo>
                  <a:pt x="2486557" y="182415"/>
                </a:lnTo>
                <a:lnTo>
                  <a:pt x="2484219" y="169145"/>
                </a:lnTo>
                <a:lnTo>
                  <a:pt x="2483440" y="153892"/>
                </a:lnTo>
                <a:lnTo>
                  <a:pt x="2484210" y="138276"/>
                </a:lnTo>
                <a:lnTo>
                  <a:pt x="2486502" y="124890"/>
                </a:lnTo>
                <a:lnTo>
                  <a:pt x="2490316" y="113631"/>
                </a:lnTo>
                <a:lnTo>
                  <a:pt x="2495652" y="104501"/>
                </a:lnTo>
                <a:lnTo>
                  <a:pt x="2505085" y="95429"/>
                </a:lnTo>
                <a:lnTo>
                  <a:pt x="2516626" y="90115"/>
                </a:lnTo>
                <a:lnTo>
                  <a:pt x="2530440" y="88343"/>
                </a:lnTo>
                <a:lnTo>
                  <a:pt x="2544282" y="90148"/>
                </a:lnTo>
                <a:lnTo>
                  <a:pt x="2555782" y="95534"/>
                </a:lnTo>
                <a:lnTo>
                  <a:pt x="2565000" y="104501"/>
                </a:lnTo>
                <a:lnTo>
                  <a:pt x="2570325" y="113683"/>
                </a:lnTo>
                <a:lnTo>
                  <a:pt x="2574108" y="124956"/>
                </a:lnTo>
                <a:lnTo>
                  <a:pt x="2576377" y="138359"/>
                </a:lnTo>
                <a:lnTo>
                  <a:pt x="2577134" y="153892"/>
                </a:lnTo>
                <a:lnTo>
                  <a:pt x="2576391" y="169056"/>
                </a:lnTo>
                <a:lnTo>
                  <a:pt x="2574108" y="182437"/>
                </a:lnTo>
                <a:lnTo>
                  <a:pt x="2570285" y="193742"/>
                </a:lnTo>
                <a:lnTo>
                  <a:pt x="2566154" y="236568"/>
                </a:lnTo>
                <a:lnTo>
                  <a:pt x="2576770" y="229776"/>
                </a:lnTo>
                <a:lnTo>
                  <a:pt x="2586166" y="220903"/>
                </a:lnTo>
                <a:lnTo>
                  <a:pt x="2589975" y="216210"/>
                </a:lnTo>
                <a:lnTo>
                  <a:pt x="2596141" y="206335"/>
                </a:lnTo>
                <a:lnTo>
                  <a:pt x="2600937" y="195165"/>
                </a:lnTo>
                <a:lnTo>
                  <a:pt x="2604363" y="182701"/>
                </a:lnTo>
                <a:lnTo>
                  <a:pt x="2606418" y="168944"/>
                </a:lnTo>
                <a:lnTo>
                  <a:pt x="2607103" y="153892"/>
                </a:lnTo>
                <a:lnTo>
                  <a:pt x="2606912" y="145804"/>
                </a:lnTo>
                <a:lnTo>
                  <a:pt x="2605503" y="131471"/>
                </a:lnTo>
                <a:lnTo>
                  <a:pt x="2602724" y="118411"/>
                </a:lnTo>
                <a:lnTo>
                  <a:pt x="2598575" y="106626"/>
                </a:lnTo>
                <a:lnTo>
                  <a:pt x="2593056" y="96114"/>
                </a:lnTo>
                <a:lnTo>
                  <a:pt x="2586166" y="86876"/>
                </a:lnTo>
                <a:lnTo>
                  <a:pt x="2579042" y="79817"/>
                </a:lnTo>
                <a:lnTo>
                  <a:pt x="2568718" y="72504"/>
                </a:lnTo>
                <a:lnTo>
                  <a:pt x="2557176" y="67281"/>
                </a:lnTo>
                <a:lnTo>
                  <a:pt x="2544417" y="64147"/>
                </a:lnTo>
                <a:lnTo>
                  <a:pt x="2530440" y="63102"/>
                </a:lnTo>
                <a:lnTo>
                  <a:pt x="2519511" y="63735"/>
                </a:lnTo>
                <a:lnTo>
                  <a:pt x="2506523" y="66406"/>
                </a:lnTo>
                <a:lnTo>
                  <a:pt x="2494714" y="71166"/>
                </a:lnTo>
                <a:lnTo>
                  <a:pt x="2484085" y="78015"/>
                </a:lnTo>
                <a:lnTo>
                  <a:pt x="2474636" y="86953"/>
                </a:lnTo>
                <a:lnTo>
                  <a:pt x="2470786" y="91685"/>
                </a:lnTo>
                <a:lnTo>
                  <a:pt x="2464553" y="101608"/>
                </a:lnTo>
                <a:lnTo>
                  <a:pt x="2459704" y="112791"/>
                </a:lnTo>
                <a:lnTo>
                  <a:pt x="2456241" y="125232"/>
                </a:lnTo>
                <a:lnTo>
                  <a:pt x="2454163" y="138933"/>
                </a:lnTo>
                <a:lnTo>
                  <a:pt x="2453470" y="153892"/>
                </a:lnTo>
                <a:close/>
              </a:path>
              <a:path w="8542408" h="304786">
                <a:moveTo>
                  <a:pt x="2570285" y="193742"/>
                </a:moveTo>
                <a:lnTo>
                  <a:pt x="2564922" y="202971"/>
                </a:lnTo>
                <a:lnTo>
                  <a:pt x="2555639" y="212049"/>
                </a:lnTo>
                <a:lnTo>
                  <a:pt x="2544154" y="217473"/>
                </a:lnTo>
                <a:lnTo>
                  <a:pt x="2530440" y="219282"/>
                </a:lnTo>
                <a:lnTo>
                  <a:pt x="2529912" y="219279"/>
                </a:lnTo>
                <a:lnTo>
                  <a:pt x="2516243" y="217348"/>
                </a:lnTo>
                <a:lnTo>
                  <a:pt x="2504823" y="211810"/>
                </a:lnTo>
                <a:lnTo>
                  <a:pt x="2495652" y="202666"/>
                </a:lnTo>
                <a:lnTo>
                  <a:pt x="2490452" y="193703"/>
                </a:lnTo>
                <a:lnTo>
                  <a:pt x="2491860" y="235151"/>
                </a:lnTo>
                <a:lnTo>
                  <a:pt x="2503412" y="240358"/>
                </a:lnTo>
                <a:lnTo>
                  <a:pt x="2516272" y="243482"/>
                </a:lnTo>
                <a:lnTo>
                  <a:pt x="2530440" y="244523"/>
                </a:lnTo>
                <a:lnTo>
                  <a:pt x="2541263" y="243913"/>
                </a:lnTo>
                <a:lnTo>
                  <a:pt x="2554319" y="241280"/>
                </a:lnTo>
                <a:lnTo>
                  <a:pt x="2566154" y="236568"/>
                </a:lnTo>
                <a:lnTo>
                  <a:pt x="2570285" y="193742"/>
                </a:lnTo>
                <a:close/>
              </a:path>
              <a:path w="8542408" h="304786">
                <a:moveTo>
                  <a:pt x="2636748" y="67835"/>
                </a:moveTo>
                <a:lnTo>
                  <a:pt x="2636748" y="239789"/>
                </a:lnTo>
                <a:lnTo>
                  <a:pt x="2665771" y="239789"/>
                </a:lnTo>
                <a:lnTo>
                  <a:pt x="2665771" y="111342"/>
                </a:lnTo>
                <a:lnTo>
                  <a:pt x="2667045" y="110279"/>
                </a:lnTo>
                <a:lnTo>
                  <a:pt x="2677490" y="102535"/>
                </a:lnTo>
                <a:lnTo>
                  <a:pt x="2688174" y="96328"/>
                </a:lnTo>
                <a:lnTo>
                  <a:pt x="2695820" y="92477"/>
                </a:lnTo>
                <a:lnTo>
                  <a:pt x="2703236" y="90552"/>
                </a:lnTo>
                <a:lnTo>
                  <a:pt x="2717708" y="90552"/>
                </a:lnTo>
                <a:lnTo>
                  <a:pt x="2723456" y="91605"/>
                </a:lnTo>
                <a:lnTo>
                  <a:pt x="2718000" y="63102"/>
                </a:lnTo>
                <a:lnTo>
                  <a:pt x="2716004" y="63133"/>
                </a:lnTo>
                <a:lnTo>
                  <a:pt x="2703377" y="64869"/>
                </a:lnTo>
                <a:lnTo>
                  <a:pt x="2691348" y="69260"/>
                </a:lnTo>
                <a:lnTo>
                  <a:pt x="2686705" y="71699"/>
                </a:lnTo>
                <a:lnTo>
                  <a:pt x="2676290" y="78431"/>
                </a:lnTo>
                <a:lnTo>
                  <a:pt x="2665771" y="86958"/>
                </a:lnTo>
                <a:lnTo>
                  <a:pt x="2665771" y="67835"/>
                </a:lnTo>
                <a:lnTo>
                  <a:pt x="2636748" y="67835"/>
                </a:lnTo>
                <a:close/>
              </a:path>
              <a:path w="8542408" h="304786">
                <a:moveTo>
                  <a:pt x="2744104" y="68897"/>
                </a:moveTo>
                <a:lnTo>
                  <a:pt x="2732014" y="64551"/>
                </a:lnTo>
                <a:lnTo>
                  <a:pt x="2718000" y="63102"/>
                </a:lnTo>
                <a:lnTo>
                  <a:pt x="2723456" y="91605"/>
                </a:lnTo>
                <a:lnTo>
                  <a:pt x="2727664" y="93710"/>
                </a:lnTo>
                <a:lnTo>
                  <a:pt x="2731872" y="95815"/>
                </a:lnTo>
                <a:lnTo>
                  <a:pt x="2735157" y="99024"/>
                </a:lnTo>
                <a:lnTo>
                  <a:pt x="2737520" y="103336"/>
                </a:lnTo>
                <a:lnTo>
                  <a:pt x="2739672" y="107443"/>
                </a:lnTo>
                <a:lnTo>
                  <a:pt x="2741134" y="112911"/>
                </a:lnTo>
                <a:lnTo>
                  <a:pt x="2741904" y="119739"/>
                </a:lnTo>
                <a:lnTo>
                  <a:pt x="2742675" y="126568"/>
                </a:lnTo>
                <a:lnTo>
                  <a:pt x="2743061" y="133934"/>
                </a:lnTo>
                <a:lnTo>
                  <a:pt x="2743061" y="239789"/>
                </a:lnTo>
                <a:lnTo>
                  <a:pt x="2772083" y="239789"/>
                </a:lnTo>
                <a:lnTo>
                  <a:pt x="2772083" y="128206"/>
                </a:lnTo>
                <a:lnTo>
                  <a:pt x="2771221" y="113558"/>
                </a:lnTo>
                <a:lnTo>
                  <a:pt x="2768546" y="100407"/>
                </a:lnTo>
                <a:lnTo>
                  <a:pt x="2764057" y="89155"/>
                </a:lnTo>
                <a:lnTo>
                  <a:pt x="2757755" y="79802"/>
                </a:lnTo>
                <a:lnTo>
                  <a:pt x="2754268" y="76140"/>
                </a:lnTo>
                <a:lnTo>
                  <a:pt x="2744104" y="68897"/>
                </a:lnTo>
                <a:close/>
              </a:path>
              <a:path w="8542408" h="304786">
                <a:moveTo>
                  <a:pt x="2919234" y="217497"/>
                </a:moveTo>
                <a:lnTo>
                  <a:pt x="2922157" y="210882"/>
                </a:lnTo>
                <a:lnTo>
                  <a:pt x="2925081" y="204265"/>
                </a:lnTo>
                <a:lnTo>
                  <a:pt x="2926541" y="197265"/>
                </a:lnTo>
                <a:lnTo>
                  <a:pt x="2926541" y="189880"/>
                </a:lnTo>
                <a:lnTo>
                  <a:pt x="2926166" y="182653"/>
                </a:lnTo>
                <a:lnTo>
                  <a:pt x="2923091" y="169900"/>
                </a:lnTo>
                <a:lnTo>
                  <a:pt x="2916917" y="159724"/>
                </a:lnTo>
                <a:lnTo>
                  <a:pt x="2912092" y="155046"/>
                </a:lnTo>
                <a:lnTo>
                  <a:pt x="2903159" y="233011"/>
                </a:lnTo>
                <a:lnTo>
                  <a:pt x="2909315" y="227884"/>
                </a:lnTo>
                <a:lnTo>
                  <a:pt x="2914954" y="223165"/>
                </a:lnTo>
                <a:lnTo>
                  <a:pt x="2919234" y="217497"/>
                </a:lnTo>
                <a:close/>
              </a:path>
              <a:path w="8542408" h="304786">
                <a:moveTo>
                  <a:pt x="3052031" y="0"/>
                </a:moveTo>
                <a:lnTo>
                  <a:pt x="3052031" y="239789"/>
                </a:lnTo>
                <a:lnTo>
                  <a:pt x="3081055" y="239789"/>
                </a:lnTo>
                <a:lnTo>
                  <a:pt x="3081055" y="111342"/>
                </a:lnTo>
                <a:lnTo>
                  <a:pt x="3082328" y="110279"/>
                </a:lnTo>
                <a:lnTo>
                  <a:pt x="3092774" y="102535"/>
                </a:lnTo>
                <a:lnTo>
                  <a:pt x="3103457" y="96328"/>
                </a:lnTo>
                <a:lnTo>
                  <a:pt x="3111104" y="92477"/>
                </a:lnTo>
                <a:lnTo>
                  <a:pt x="3118520" y="90552"/>
                </a:lnTo>
                <a:lnTo>
                  <a:pt x="3132991" y="90552"/>
                </a:lnTo>
                <a:lnTo>
                  <a:pt x="3138739" y="91605"/>
                </a:lnTo>
                <a:lnTo>
                  <a:pt x="3133285" y="63102"/>
                </a:lnTo>
                <a:lnTo>
                  <a:pt x="3131289" y="63133"/>
                </a:lnTo>
                <a:lnTo>
                  <a:pt x="3118661" y="64869"/>
                </a:lnTo>
                <a:lnTo>
                  <a:pt x="3106632" y="69260"/>
                </a:lnTo>
                <a:lnTo>
                  <a:pt x="3101989" y="71699"/>
                </a:lnTo>
                <a:lnTo>
                  <a:pt x="3091574" y="78431"/>
                </a:lnTo>
                <a:lnTo>
                  <a:pt x="3081055" y="86958"/>
                </a:lnTo>
                <a:lnTo>
                  <a:pt x="3081055" y="0"/>
                </a:lnTo>
                <a:lnTo>
                  <a:pt x="3052031" y="0"/>
                </a:lnTo>
                <a:close/>
              </a:path>
              <a:path w="8542408" h="304786">
                <a:moveTo>
                  <a:pt x="3159388" y="68897"/>
                </a:moveTo>
                <a:lnTo>
                  <a:pt x="3147299" y="64551"/>
                </a:lnTo>
                <a:lnTo>
                  <a:pt x="3133285" y="63102"/>
                </a:lnTo>
                <a:lnTo>
                  <a:pt x="3138739" y="91605"/>
                </a:lnTo>
                <a:lnTo>
                  <a:pt x="3142948" y="93710"/>
                </a:lnTo>
                <a:lnTo>
                  <a:pt x="3147156" y="95815"/>
                </a:lnTo>
                <a:lnTo>
                  <a:pt x="3150441" y="99024"/>
                </a:lnTo>
                <a:lnTo>
                  <a:pt x="3152803" y="103336"/>
                </a:lnTo>
                <a:lnTo>
                  <a:pt x="3156418" y="112911"/>
                </a:lnTo>
                <a:lnTo>
                  <a:pt x="3157189" y="119739"/>
                </a:lnTo>
                <a:lnTo>
                  <a:pt x="3157960" y="126568"/>
                </a:lnTo>
                <a:lnTo>
                  <a:pt x="3158344" y="133934"/>
                </a:lnTo>
                <a:lnTo>
                  <a:pt x="3158344" y="239789"/>
                </a:lnTo>
                <a:lnTo>
                  <a:pt x="3187368" y="239789"/>
                </a:lnTo>
                <a:lnTo>
                  <a:pt x="3187368" y="128206"/>
                </a:lnTo>
                <a:lnTo>
                  <a:pt x="3186506" y="113558"/>
                </a:lnTo>
                <a:lnTo>
                  <a:pt x="3183831" y="100407"/>
                </a:lnTo>
                <a:lnTo>
                  <a:pt x="3179341" y="89155"/>
                </a:lnTo>
                <a:lnTo>
                  <a:pt x="3173038" y="79802"/>
                </a:lnTo>
                <a:lnTo>
                  <a:pt x="3169552" y="76141"/>
                </a:lnTo>
                <a:lnTo>
                  <a:pt x="3159388" y="68897"/>
                </a:lnTo>
                <a:close/>
              </a:path>
              <a:path w="8542408" h="304786">
                <a:moveTo>
                  <a:pt x="3270782" y="132045"/>
                </a:moveTo>
                <a:lnTo>
                  <a:pt x="3258370" y="135226"/>
                </a:lnTo>
                <a:lnTo>
                  <a:pt x="3258452" y="162858"/>
                </a:lnTo>
                <a:lnTo>
                  <a:pt x="3264791" y="159260"/>
                </a:lnTo>
                <a:lnTo>
                  <a:pt x="3272458" y="156913"/>
                </a:lnTo>
                <a:lnTo>
                  <a:pt x="3281423" y="130294"/>
                </a:lnTo>
                <a:lnTo>
                  <a:pt x="3270782" y="132045"/>
                </a:lnTo>
                <a:close/>
              </a:path>
              <a:path w="8542408" h="304786">
                <a:moveTo>
                  <a:pt x="3352868" y="239789"/>
                </a:moveTo>
                <a:lnTo>
                  <a:pt x="3352832" y="119213"/>
                </a:lnTo>
                <a:lnTo>
                  <a:pt x="3351500" y="105859"/>
                </a:lnTo>
                <a:lnTo>
                  <a:pt x="3348241" y="94560"/>
                </a:lnTo>
                <a:lnTo>
                  <a:pt x="3345158" y="87057"/>
                </a:lnTo>
                <a:lnTo>
                  <a:pt x="3340480" y="80942"/>
                </a:lnTo>
                <a:lnTo>
                  <a:pt x="3334210" y="76216"/>
                </a:lnTo>
                <a:lnTo>
                  <a:pt x="3327737" y="71384"/>
                </a:lnTo>
                <a:lnTo>
                  <a:pt x="3320440" y="68044"/>
                </a:lnTo>
                <a:lnTo>
                  <a:pt x="3312319" y="66193"/>
                </a:lnTo>
                <a:lnTo>
                  <a:pt x="3296409" y="63914"/>
                </a:lnTo>
                <a:lnTo>
                  <a:pt x="3282409" y="63418"/>
                </a:lnTo>
                <a:lnTo>
                  <a:pt x="3278132" y="63477"/>
                </a:lnTo>
                <a:lnTo>
                  <a:pt x="3265524" y="64326"/>
                </a:lnTo>
                <a:lnTo>
                  <a:pt x="3252804" y="66186"/>
                </a:lnTo>
                <a:lnTo>
                  <a:pt x="3242834" y="68031"/>
                </a:lnTo>
                <a:lnTo>
                  <a:pt x="3235177" y="69725"/>
                </a:lnTo>
                <a:lnTo>
                  <a:pt x="3229834" y="71266"/>
                </a:lnTo>
                <a:lnTo>
                  <a:pt x="3229834" y="100648"/>
                </a:lnTo>
                <a:lnTo>
                  <a:pt x="3231526" y="100648"/>
                </a:lnTo>
                <a:lnTo>
                  <a:pt x="3234479" y="99408"/>
                </a:lnTo>
                <a:lnTo>
                  <a:pt x="3246542" y="95023"/>
                </a:lnTo>
                <a:lnTo>
                  <a:pt x="3258606" y="91735"/>
                </a:lnTo>
                <a:lnTo>
                  <a:pt x="3267633" y="89684"/>
                </a:lnTo>
                <a:lnTo>
                  <a:pt x="3275482" y="88659"/>
                </a:lnTo>
                <a:lnTo>
                  <a:pt x="3287790" y="88659"/>
                </a:lnTo>
                <a:lnTo>
                  <a:pt x="3293278" y="89048"/>
                </a:lnTo>
                <a:lnTo>
                  <a:pt x="3298612" y="89828"/>
                </a:lnTo>
                <a:lnTo>
                  <a:pt x="3303945" y="90606"/>
                </a:lnTo>
                <a:lnTo>
                  <a:pt x="3308458" y="92190"/>
                </a:lnTo>
                <a:lnTo>
                  <a:pt x="3312153" y="94580"/>
                </a:lnTo>
                <a:lnTo>
                  <a:pt x="3315843" y="96864"/>
                </a:lnTo>
                <a:lnTo>
                  <a:pt x="3318714" y="100110"/>
                </a:lnTo>
                <a:lnTo>
                  <a:pt x="3320766" y="104316"/>
                </a:lnTo>
                <a:lnTo>
                  <a:pt x="3322818" y="108522"/>
                </a:lnTo>
                <a:lnTo>
                  <a:pt x="3323844" y="114054"/>
                </a:lnTo>
                <a:lnTo>
                  <a:pt x="3323844" y="126521"/>
                </a:lnTo>
                <a:lnTo>
                  <a:pt x="3319083" y="126795"/>
                </a:lnTo>
                <a:lnTo>
                  <a:pt x="3305983" y="127729"/>
                </a:lnTo>
                <a:lnTo>
                  <a:pt x="3293430" y="128895"/>
                </a:lnTo>
                <a:lnTo>
                  <a:pt x="3281423" y="130294"/>
                </a:lnTo>
                <a:lnTo>
                  <a:pt x="3272458" y="156913"/>
                </a:lnTo>
                <a:lnTo>
                  <a:pt x="3272748" y="156826"/>
                </a:lnTo>
                <a:lnTo>
                  <a:pt x="3283828" y="154296"/>
                </a:lnTo>
                <a:lnTo>
                  <a:pt x="3297845" y="152396"/>
                </a:lnTo>
                <a:lnTo>
                  <a:pt x="3298710" y="152307"/>
                </a:lnTo>
                <a:lnTo>
                  <a:pt x="3312564" y="150924"/>
                </a:lnTo>
                <a:lnTo>
                  <a:pt x="3323844" y="149868"/>
                </a:lnTo>
                <a:lnTo>
                  <a:pt x="3323844" y="197378"/>
                </a:lnTo>
                <a:lnTo>
                  <a:pt x="3317403" y="203084"/>
                </a:lnTo>
                <a:lnTo>
                  <a:pt x="3310502" y="207897"/>
                </a:lnTo>
                <a:lnTo>
                  <a:pt x="3303138" y="211820"/>
                </a:lnTo>
                <a:lnTo>
                  <a:pt x="3295776" y="215742"/>
                </a:lnTo>
                <a:lnTo>
                  <a:pt x="3287544" y="217704"/>
                </a:lnTo>
                <a:lnTo>
                  <a:pt x="3267807" y="217704"/>
                </a:lnTo>
                <a:lnTo>
                  <a:pt x="3259730" y="215202"/>
                </a:lnTo>
                <a:lnTo>
                  <a:pt x="3254206" y="210201"/>
                </a:lnTo>
                <a:lnTo>
                  <a:pt x="3248685" y="205198"/>
                </a:lnTo>
                <a:lnTo>
                  <a:pt x="3245924" y="197797"/>
                </a:lnTo>
                <a:lnTo>
                  <a:pt x="3245924" y="179320"/>
                </a:lnTo>
                <a:lnTo>
                  <a:pt x="3248429" y="172557"/>
                </a:lnTo>
                <a:lnTo>
                  <a:pt x="3253441" y="167708"/>
                </a:lnTo>
                <a:lnTo>
                  <a:pt x="3258452" y="162858"/>
                </a:lnTo>
                <a:lnTo>
                  <a:pt x="3258370" y="135226"/>
                </a:lnTo>
                <a:lnTo>
                  <a:pt x="3247309" y="139462"/>
                </a:lnTo>
                <a:lnTo>
                  <a:pt x="3241653" y="142334"/>
                </a:lnTo>
                <a:lnTo>
                  <a:pt x="3231106" y="150010"/>
                </a:lnTo>
                <a:lnTo>
                  <a:pt x="3223485" y="159410"/>
                </a:lnTo>
                <a:lnTo>
                  <a:pt x="3220900" y="164362"/>
                </a:lnTo>
                <a:lnTo>
                  <a:pt x="3217191" y="176226"/>
                </a:lnTo>
                <a:lnTo>
                  <a:pt x="3215954" y="189835"/>
                </a:lnTo>
                <a:lnTo>
                  <a:pt x="3215954" y="197539"/>
                </a:lnTo>
                <a:lnTo>
                  <a:pt x="3217337" y="204857"/>
                </a:lnTo>
                <a:lnTo>
                  <a:pt x="3220104" y="211789"/>
                </a:lnTo>
                <a:lnTo>
                  <a:pt x="3222870" y="218720"/>
                </a:lnTo>
                <a:lnTo>
                  <a:pt x="3226560" y="224547"/>
                </a:lnTo>
                <a:lnTo>
                  <a:pt x="3231170" y="229270"/>
                </a:lnTo>
                <a:lnTo>
                  <a:pt x="3235985" y="234097"/>
                </a:lnTo>
                <a:lnTo>
                  <a:pt x="3241567" y="237848"/>
                </a:lnTo>
                <a:lnTo>
                  <a:pt x="3247920" y="240517"/>
                </a:lnTo>
                <a:lnTo>
                  <a:pt x="3254271" y="243188"/>
                </a:lnTo>
                <a:lnTo>
                  <a:pt x="3260983" y="244523"/>
                </a:lnTo>
                <a:lnTo>
                  <a:pt x="3276663" y="244523"/>
                </a:lnTo>
                <a:lnTo>
                  <a:pt x="3283348" y="243804"/>
                </a:lnTo>
                <a:lnTo>
                  <a:pt x="3288112" y="242366"/>
                </a:lnTo>
                <a:lnTo>
                  <a:pt x="3292877" y="240929"/>
                </a:lnTo>
                <a:lnTo>
                  <a:pt x="3297821" y="238873"/>
                </a:lnTo>
                <a:lnTo>
                  <a:pt x="3302944" y="236200"/>
                </a:lnTo>
                <a:lnTo>
                  <a:pt x="3306631" y="234354"/>
                </a:lnTo>
                <a:lnTo>
                  <a:pt x="3310447" y="231863"/>
                </a:lnTo>
                <a:lnTo>
                  <a:pt x="3314393" y="228730"/>
                </a:lnTo>
                <a:lnTo>
                  <a:pt x="3318338" y="225596"/>
                </a:lnTo>
                <a:lnTo>
                  <a:pt x="3321487" y="223156"/>
                </a:lnTo>
                <a:lnTo>
                  <a:pt x="3323844" y="221411"/>
                </a:lnTo>
                <a:lnTo>
                  <a:pt x="3323844" y="239789"/>
                </a:lnTo>
                <a:lnTo>
                  <a:pt x="3352868" y="239789"/>
                </a:lnTo>
                <a:close/>
              </a:path>
              <a:path w="8542408" h="304786">
                <a:moveTo>
                  <a:pt x="3528867" y="67835"/>
                </a:moveTo>
                <a:lnTo>
                  <a:pt x="3498524" y="67835"/>
                </a:lnTo>
                <a:lnTo>
                  <a:pt x="3451824" y="200450"/>
                </a:lnTo>
                <a:lnTo>
                  <a:pt x="3404652" y="67835"/>
                </a:lnTo>
                <a:lnTo>
                  <a:pt x="3373658" y="67835"/>
                </a:lnTo>
                <a:lnTo>
                  <a:pt x="3438022" y="239789"/>
                </a:lnTo>
                <a:lnTo>
                  <a:pt x="3464043" y="239789"/>
                </a:lnTo>
                <a:lnTo>
                  <a:pt x="3528867" y="67835"/>
                </a:lnTo>
                <a:close/>
              </a:path>
              <a:path w="8542408" h="304786">
                <a:moveTo>
                  <a:pt x="3597025" y="90540"/>
                </a:moveTo>
                <a:lnTo>
                  <a:pt x="3602443" y="88234"/>
                </a:lnTo>
                <a:lnTo>
                  <a:pt x="3609022" y="87081"/>
                </a:lnTo>
                <a:lnTo>
                  <a:pt x="3624603" y="87081"/>
                </a:lnTo>
                <a:lnTo>
                  <a:pt x="3631183" y="88209"/>
                </a:lnTo>
                <a:lnTo>
                  <a:pt x="3636498" y="90463"/>
                </a:lnTo>
                <a:lnTo>
                  <a:pt x="3641814" y="92717"/>
                </a:lnTo>
                <a:lnTo>
                  <a:pt x="3646174" y="95996"/>
                </a:lnTo>
                <a:lnTo>
                  <a:pt x="3649579" y="100299"/>
                </a:lnTo>
                <a:lnTo>
                  <a:pt x="3652674" y="104193"/>
                </a:lnTo>
                <a:lnTo>
                  <a:pt x="3655048" y="108958"/>
                </a:lnTo>
                <a:lnTo>
                  <a:pt x="3656699" y="114593"/>
                </a:lnTo>
                <a:lnTo>
                  <a:pt x="3658350" y="120228"/>
                </a:lnTo>
                <a:lnTo>
                  <a:pt x="3659279" y="126939"/>
                </a:lnTo>
                <a:lnTo>
                  <a:pt x="3659486" y="134724"/>
                </a:lnTo>
                <a:lnTo>
                  <a:pt x="3568001" y="134724"/>
                </a:lnTo>
                <a:lnTo>
                  <a:pt x="3561435" y="220440"/>
                </a:lnTo>
                <a:lnTo>
                  <a:pt x="3564562" y="223430"/>
                </a:lnTo>
                <a:lnTo>
                  <a:pt x="3574165" y="230683"/>
                </a:lnTo>
                <a:lnTo>
                  <a:pt x="3585053" y="236324"/>
                </a:lnTo>
                <a:lnTo>
                  <a:pt x="3583150" y="202533"/>
                </a:lnTo>
                <a:lnTo>
                  <a:pt x="3577479" y="195311"/>
                </a:lnTo>
                <a:lnTo>
                  <a:pt x="3572213" y="184440"/>
                </a:lnTo>
                <a:lnTo>
                  <a:pt x="3569054" y="171607"/>
                </a:lnTo>
                <a:lnTo>
                  <a:pt x="3568001" y="156810"/>
                </a:lnTo>
                <a:lnTo>
                  <a:pt x="3687562" y="156810"/>
                </a:lnTo>
                <a:lnTo>
                  <a:pt x="3687562" y="141113"/>
                </a:lnTo>
                <a:lnTo>
                  <a:pt x="3687180" y="130130"/>
                </a:lnTo>
                <a:lnTo>
                  <a:pt x="3685546" y="117366"/>
                </a:lnTo>
                <a:lnTo>
                  <a:pt x="3682626" y="106264"/>
                </a:lnTo>
                <a:lnTo>
                  <a:pt x="3675950" y="92034"/>
                </a:lnTo>
                <a:lnTo>
                  <a:pt x="3668427" y="82181"/>
                </a:lnTo>
                <a:lnTo>
                  <a:pt x="3658152" y="73478"/>
                </a:lnTo>
                <a:lnTo>
                  <a:pt x="3646828" y="67718"/>
                </a:lnTo>
                <a:lnTo>
                  <a:pt x="3631886" y="64002"/>
                </a:lnTo>
                <a:lnTo>
                  <a:pt x="3618436" y="63102"/>
                </a:lnTo>
                <a:lnTo>
                  <a:pt x="3605291" y="64011"/>
                </a:lnTo>
                <a:lnTo>
                  <a:pt x="3592486" y="66947"/>
                </a:lnTo>
                <a:lnTo>
                  <a:pt x="3580790" y="71912"/>
                </a:lnTo>
                <a:lnTo>
                  <a:pt x="3582240" y="100604"/>
                </a:lnTo>
                <a:lnTo>
                  <a:pt x="3586680" y="96201"/>
                </a:lnTo>
                <a:lnTo>
                  <a:pt x="3591609" y="92845"/>
                </a:lnTo>
                <a:lnTo>
                  <a:pt x="3597025" y="90540"/>
                </a:lnTo>
                <a:close/>
              </a:path>
              <a:path w="8542408" h="304786">
                <a:moveTo>
                  <a:pt x="3538662" y="154725"/>
                </a:moveTo>
                <a:lnTo>
                  <a:pt x="3538835" y="161984"/>
                </a:lnTo>
                <a:lnTo>
                  <a:pt x="3540317" y="176268"/>
                </a:lnTo>
                <a:lnTo>
                  <a:pt x="3543319" y="189256"/>
                </a:lnTo>
                <a:lnTo>
                  <a:pt x="3547839" y="200947"/>
                </a:lnTo>
                <a:lnTo>
                  <a:pt x="3553877" y="211342"/>
                </a:lnTo>
                <a:lnTo>
                  <a:pt x="3561435" y="220440"/>
                </a:lnTo>
                <a:lnTo>
                  <a:pt x="3568001" y="134724"/>
                </a:lnTo>
                <a:lnTo>
                  <a:pt x="3568618" y="127452"/>
                </a:lnTo>
                <a:lnTo>
                  <a:pt x="3570062" y="121074"/>
                </a:lnTo>
                <a:lnTo>
                  <a:pt x="3572333" y="115591"/>
                </a:lnTo>
                <a:lnTo>
                  <a:pt x="3574603" y="110109"/>
                </a:lnTo>
                <a:lnTo>
                  <a:pt x="3577907" y="105114"/>
                </a:lnTo>
                <a:lnTo>
                  <a:pt x="3582240" y="100604"/>
                </a:lnTo>
                <a:lnTo>
                  <a:pt x="3580790" y="71912"/>
                </a:lnTo>
                <a:lnTo>
                  <a:pt x="3570204" y="78906"/>
                </a:lnTo>
                <a:lnTo>
                  <a:pt x="3560727" y="87929"/>
                </a:lnTo>
                <a:lnTo>
                  <a:pt x="3556642" y="92924"/>
                </a:lnTo>
                <a:lnTo>
                  <a:pt x="3550169" y="103049"/>
                </a:lnTo>
                <a:lnTo>
                  <a:pt x="3545135" y="114292"/>
                </a:lnTo>
                <a:lnTo>
                  <a:pt x="3541539" y="126652"/>
                </a:lnTo>
                <a:lnTo>
                  <a:pt x="3539381" y="140130"/>
                </a:lnTo>
                <a:lnTo>
                  <a:pt x="3538662" y="154725"/>
                </a:lnTo>
                <a:close/>
              </a:path>
              <a:path w="8542408" h="304786">
                <a:moveTo>
                  <a:pt x="3625045" y="218335"/>
                </a:moveTo>
                <a:lnTo>
                  <a:pt x="3617327" y="217984"/>
                </a:lnTo>
                <a:lnTo>
                  <a:pt x="3604069" y="215376"/>
                </a:lnTo>
                <a:lnTo>
                  <a:pt x="3592677" y="210226"/>
                </a:lnTo>
                <a:lnTo>
                  <a:pt x="3583150" y="202533"/>
                </a:lnTo>
                <a:lnTo>
                  <a:pt x="3585053" y="236324"/>
                </a:lnTo>
                <a:lnTo>
                  <a:pt x="3597227" y="240353"/>
                </a:lnTo>
                <a:lnTo>
                  <a:pt x="3610686" y="242771"/>
                </a:lnTo>
                <a:lnTo>
                  <a:pt x="3625430" y="243577"/>
                </a:lnTo>
                <a:lnTo>
                  <a:pt x="3632430" y="243577"/>
                </a:lnTo>
                <a:lnTo>
                  <a:pt x="3638220" y="243165"/>
                </a:lnTo>
                <a:lnTo>
                  <a:pt x="3642801" y="242343"/>
                </a:lnTo>
                <a:lnTo>
                  <a:pt x="3647382" y="241522"/>
                </a:lnTo>
                <a:lnTo>
                  <a:pt x="3652501" y="240341"/>
                </a:lnTo>
                <a:lnTo>
                  <a:pt x="3658160" y="238799"/>
                </a:lnTo>
                <a:lnTo>
                  <a:pt x="3662175" y="237672"/>
                </a:lnTo>
                <a:lnTo>
                  <a:pt x="3666705" y="236106"/>
                </a:lnTo>
                <a:lnTo>
                  <a:pt x="3671747" y="234104"/>
                </a:lnTo>
                <a:lnTo>
                  <a:pt x="3676790" y="232101"/>
                </a:lnTo>
                <a:lnTo>
                  <a:pt x="3681010" y="230432"/>
                </a:lnTo>
                <a:lnTo>
                  <a:pt x="3684408" y="229097"/>
                </a:lnTo>
                <a:lnTo>
                  <a:pt x="3684408" y="197511"/>
                </a:lnTo>
                <a:lnTo>
                  <a:pt x="3680338" y="199463"/>
                </a:lnTo>
                <a:lnTo>
                  <a:pt x="3677349" y="201546"/>
                </a:lnTo>
                <a:lnTo>
                  <a:pt x="3673741" y="203757"/>
                </a:lnTo>
                <a:lnTo>
                  <a:pt x="3670133" y="205969"/>
                </a:lnTo>
                <a:lnTo>
                  <a:pt x="3665702" y="208259"/>
                </a:lnTo>
                <a:lnTo>
                  <a:pt x="3660448" y="210625"/>
                </a:lnTo>
                <a:lnTo>
                  <a:pt x="3655499" y="212886"/>
                </a:lnTo>
                <a:lnTo>
                  <a:pt x="3649958" y="214736"/>
                </a:lnTo>
                <a:lnTo>
                  <a:pt x="3643826" y="216176"/>
                </a:lnTo>
                <a:lnTo>
                  <a:pt x="3637694" y="217615"/>
                </a:lnTo>
                <a:lnTo>
                  <a:pt x="3631433" y="218335"/>
                </a:lnTo>
                <a:lnTo>
                  <a:pt x="3625045" y="218335"/>
                </a:lnTo>
                <a:close/>
              </a:path>
              <a:path w="8542408" h="304786">
                <a:moveTo>
                  <a:pt x="3815286" y="67835"/>
                </a:moveTo>
                <a:lnTo>
                  <a:pt x="3815286" y="239789"/>
                </a:lnTo>
                <a:lnTo>
                  <a:pt x="3844308" y="239789"/>
                </a:lnTo>
                <a:lnTo>
                  <a:pt x="3844308" y="111342"/>
                </a:lnTo>
                <a:lnTo>
                  <a:pt x="3845582" y="110279"/>
                </a:lnTo>
                <a:lnTo>
                  <a:pt x="3856027" y="102535"/>
                </a:lnTo>
                <a:lnTo>
                  <a:pt x="3866711" y="96328"/>
                </a:lnTo>
                <a:lnTo>
                  <a:pt x="3874359" y="92477"/>
                </a:lnTo>
                <a:lnTo>
                  <a:pt x="3881773" y="90552"/>
                </a:lnTo>
                <a:lnTo>
                  <a:pt x="3896246" y="90552"/>
                </a:lnTo>
                <a:lnTo>
                  <a:pt x="3901994" y="91605"/>
                </a:lnTo>
                <a:lnTo>
                  <a:pt x="3896538" y="63102"/>
                </a:lnTo>
                <a:lnTo>
                  <a:pt x="3894542" y="63133"/>
                </a:lnTo>
                <a:lnTo>
                  <a:pt x="3881915" y="64869"/>
                </a:lnTo>
                <a:lnTo>
                  <a:pt x="3869886" y="69260"/>
                </a:lnTo>
                <a:lnTo>
                  <a:pt x="3865242" y="71699"/>
                </a:lnTo>
                <a:lnTo>
                  <a:pt x="3854827" y="78431"/>
                </a:lnTo>
                <a:lnTo>
                  <a:pt x="3844308" y="86958"/>
                </a:lnTo>
                <a:lnTo>
                  <a:pt x="3844308" y="67835"/>
                </a:lnTo>
                <a:lnTo>
                  <a:pt x="3815286" y="67835"/>
                </a:lnTo>
                <a:close/>
              </a:path>
              <a:path w="8542408" h="304786">
                <a:moveTo>
                  <a:pt x="3922641" y="68897"/>
                </a:moveTo>
                <a:lnTo>
                  <a:pt x="3910552" y="64551"/>
                </a:lnTo>
                <a:lnTo>
                  <a:pt x="3896538" y="63102"/>
                </a:lnTo>
                <a:lnTo>
                  <a:pt x="3901994" y="91605"/>
                </a:lnTo>
                <a:lnTo>
                  <a:pt x="3906202" y="93710"/>
                </a:lnTo>
                <a:lnTo>
                  <a:pt x="3910409" y="95815"/>
                </a:lnTo>
                <a:lnTo>
                  <a:pt x="3913695" y="99024"/>
                </a:lnTo>
                <a:lnTo>
                  <a:pt x="3916057" y="103336"/>
                </a:lnTo>
                <a:lnTo>
                  <a:pt x="3919671" y="112911"/>
                </a:lnTo>
                <a:lnTo>
                  <a:pt x="3920442" y="119739"/>
                </a:lnTo>
                <a:lnTo>
                  <a:pt x="3921213" y="126568"/>
                </a:lnTo>
                <a:lnTo>
                  <a:pt x="3921598" y="133934"/>
                </a:lnTo>
                <a:lnTo>
                  <a:pt x="3921598" y="239789"/>
                </a:lnTo>
                <a:lnTo>
                  <a:pt x="3950621" y="239789"/>
                </a:lnTo>
                <a:lnTo>
                  <a:pt x="3950621" y="128206"/>
                </a:lnTo>
                <a:lnTo>
                  <a:pt x="3949759" y="113558"/>
                </a:lnTo>
                <a:lnTo>
                  <a:pt x="3947084" y="100407"/>
                </a:lnTo>
                <a:lnTo>
                  <a:pt x="3942595" y="89155"/>
                </a:lnTo>
                <a:lnTo>
                  <a:pt x="3936292" y="79802"/>
                </a:lnTo>
                <a:lnTo>
                  <a:pt x="3932806" y="76141"/>
                </a:lnTo>
                <a:lnTo>
                  <a:pt x="3922641" y="68897"/>
                </a:lnTo>
                <a:close/>
              </a:path>
              <a:path w="8542408" h="304786">
                <a:moveTo>
                  <a:pt x="3979208" y="153892"/>
                </a:moveTo>
                <a:lnTo>
                  <a:pt x="3979354" y="160838"/>
                </a:lnTo>
                <a:lnTo>
                  <a:pt x="3980679" y="175040"/>
                </a:lnTo>
                <a:lnTo>
                  <a:pt x="3983382" y="188070"/>
                </a:lnTo>
                <a:lnTo>
                  <a:pt x="3987463" y="199930"/>
                </a:lnTo>
                <a:lnTo>
                  <a:pt x="3992922" y="210618"/>
                </a:lnTo>
                <a:lnTo>
                  <a:pt x="3999760" y="220135"/>
                </a:lnTo>
                <a:lnTo>
                  <a:pt x="4007352" y="227863"/>
                </a:lnTo>
                <a:lnTo>
                  <a:pt x="4017597" y="235151"/>
                </a:lnTo>
                <a:lnTo>
                  <a:pt x="4016190" y="193703"/>
                </a:lnTo>
                <a:lnTo>
                  <a:pt x="4012294" y="182415"/>
                </a:lnTo>
                <a:lnTo>
                  <a:pt x="4009956" y="169145"/>
                </a:lnTo>
                <a:lnTo>
                  <a:pt x="4009177" y="153892"/>
                </a:lnTo>
                <a:lnTo>
                  <a:pt x="4009947" y="138276"/>
                </a:lnTo>
                <a:lnTo>
                  <a:pt x="4012240" y="124890"/>
                </a:lnTo>
                <a:lnTo>
                  <a:pt x="4016054" y="113631"/>
                </a:lnTo>
                <a:lnTo>
                  <a:pt x="4021389" y="104501"/>
                </a:lnTo>
                <a:lnTo>
                  <a:pt x="4030823" y="95429"/>
                </a:lnTo>
                <a:lnTo>
                  <a:pt x="4042364" y="90115"/>
                </a:lnTo>
                <a:lnTo>
                  <a:pt x="4056177" y="88343"/>
                </a:lnTo>
                <a:lnTo>
                  <a:pt x="4070019" y="90148"/>
                </a:lnTo>
                <a:lnTo>
                  <a:pt x="4081519" y="95534"/>
                </a:lnTo>
                <a:lnTo>
                  <a:pt x="4090738" y="104501"/>
                </a:lnTo>
                <a:lnTo>
                  <a:pt x="4096062" y="113683"/>
                </a:lnTo>
                <a:lnTo>
                  <a:pt x="4099845" y="124956"/>
                </a:lnTo>
                <a:lnTo>
                  <a:pt x="4102115" y="138359"/>
                </a:lnTo>
                <a:lnTo>
                  <a:pt x="4102871" y="153892"/>
                </a:lnTo>
                <a:lnTo>
                  <a:pt x="4102128" y="169056"/>
                </a:lnTo>
                <a:lnTo>
                  <a:pt x="4099845" y="182437"/>
                </a:lnTo>
                <a:lnTo>
                  <a:pt x="4096022" y="193742"/>
                </a:lnTo>
                <a:lnTo>
                  <a:pt x="4091892" y="236568"/>
                </a:lnTo>
                <a:lnTo>
                  <a:pt x="4102508" y="229776"/>
                </a:lnTo>
                <a:lnTo>
                  <a:pt x="4111904" y="220903"/>
                </a:lnTo>
                <a:lnTo>
                  <a:pt x="4115713" y="216210"/>
                </a:lnTo>
                <a:lnTo>
                  <a:pt x="4121879" y="206335"/>
                </a:lnTo>
                <a:lnTo>
                  <a:pt x="4126675" y="195165"/>
                </a:lnTo>
                <a:lnTo>
                  <a:pt x="4130100" y="182701"/>
                </a:lnTo>
                <a:lnTo>
                  <a:pt x="4132156" y="168944"/>
                </a:lnTo>
                <a:lnTo>
                  <a:pt x="4132841" y="153892"/>
                </a:lnTo>
                <a:lnTo>
                  <a:pt x="4132650" y="145804"/>
                </a:lnTo>
                <a:lnTo>
                  <a:pt x="4131241" y="131471"/>
                </a:lnTo>
                <a:lnTo>
                  <a:pt x="4128462" y="118411"/>
                </a:lnTo>
                <a:lnTo>
                  <a:pt x="4124312" y="106626"/>
                </a:lnTo>
                <a:lnTo>
                  <a:pt x="4118793" y="96114"/>
                </a:lnTo>
                <a:lnTo>
                  <a:pt x="4111904" y="86876"/>
                </a:lnTo>
                <a:lnTo>
                  <a:pt x="4104779" y="79817"/>
                </a:lnTo>
                <a:lnTo>
                  <a:pt x="4094455" y="72504"/>
                </a:lnTo>
                <a:lnTo>
                  <a:pt x="4082913" y="67281"/>
                </a:lnTo>
                <a:lnTo>
                  <a:pt x="4070154" y="64147"/>
                </a:lnTo>
                <a:lnTo>
                  <a:pt x="4056177" y="63102"/>
                </a:lnTo>
                <a:lnTo>
                  <a:pt x="4045248" y="63735"/>
                </a:lnTo>
                <a:lnTo>
                  <a:pt x="4032260" y="66406"/>
                </a:lnTo>
                <a:lnTo>
                  <a:pt x="4020451" y="71166"/>
                </a:lnTo>
                <a:lnTo>
                  <a:pt x="4009822" y="78015"/>
                </a:lnTo>
                <a:lnTo>
                  <a:pt x="4000373" y="86953"/>
                </a:lnTo>
                <a:lnTo>
                  <a:pt x="3996523" y="91685"/>
                </a:lnTo>
                <a:lnTo>
                  <a:pt x="3990290" y="101608"/>
                </a:lnTo>
                <a:lnTo>
                  <a:pt x="3985442" y="112791"/>
                </a:lnTo>
                <a:lnTo>
                  <a:pt x="3981978" y="125232"/>
                </a:lnTo>
                <a:lnTo>
                  <a:pt x="3979900" y="138933"/>
                </a:lnTo>
                <a:lnTo>
                  <a:pt x="3979208" y="153892"/>
                </a:lnTo>
                <a:close/>
              </a:path>
              <a:path w="8542408" h="304786">
                <a:moveTo>
                  <a:pt x="4096022" y="193742"/>
                </a:moveTo>
                <a:lnTo>
                  <a:pt x="4090659" y="202971"/>
                </a:lnTo>
                <a:lnTo>
                  <a:pt x="4081376" y="212049"/>
                </a:lnTo>
                <a:lnTo>
                  <a:pt x="4069891" y="217473"/>
                </a:lnTo>
                <a:lnTo>
                  <a:pt x="4056177" y="219282"/>
                </a:lnTo>
                <a:lnTo>
                  <a:pt x="4055649" y="219279"/>
                </a:lnTo>
                <a:lnTo>
                  <a:pt x="4041980" y="217348"/>
                </a:lnTo>
                <a:lnTo>
                  <a:pt x="4030560" y="211810"/>
                </a:lnTo>
                <a:lnTo>
                  <a:pt x="4021389" y="202666"/>
                </a:lnTo>
                <a:lnTo>
                  <a:pt x="4016190" y="193703"/>
                </a:lnTo>
                <a:lnTo>
                  <a:pt x="4017597" y="235151"/>
                </a:lnTo>
                <a:lnTo>
                  <a:pt x="4029150" y="240358"/>
                </a:lnTo>
                <a:lnTo>
                  <a:pt x="4042010" y="243482"/>
                </a:lnTo>
                <a:lnTo>
                  <a:pt x="4056177" y="244523"/>
                </a:lnTo>
                <a:lnTo>
                  <a:pt x="4067000" y="243913"/>
                </a:lnTo>
                <a:lnTo>
                  <a:pt x="4080056" y="241280"/>
                </a:lnTo>
                <a:lnTo>
                  <a:pt x="4091892" y="236568"/>
                </a:lnTo>
                <a:lnTo>
                  <a:pt x="4096022" y="193742"/>
                </a:lnTo>
                <a:close/>
              </a:path>
              <a:path w="8542408" h="304786">
                <a:moveTo>
                  <a:pt x="4290091" y="231246"/>
                </a:moveTo>
                <a:lnTo>
                  <a:pt x="4296996" y="235355"/>
                </a:lnTo>
                <a:lnTo>
                  <a:pt x="4303746" y="238385"/>
                </a:lnTo>
                <a:lnTo>
                  <a:pt x="4310341" y="240334"/>
                </a:lnTo>
                <a:lnTo>
                  <a:pt x="4304237" y="213737"/>
                </a:lnTo>
                <a:lnTo>
                  <a:pt x="4297720" y="211222"/>
                </a:lnTo>
                <a:lnTo>
                  <a:pt x="4290091" y="207529"/>
                </a:lnTo>
                <a:lnTo>
                  <a:pt x="4290091" y="110100"/>
                </a:lnTo>
                <a:lnTo>
                  <a:pt x="4290585" y="109691"/>
                </a:lnTo>
                <a:lnTo>
                  <a:pt x="4301002" y="102103"/>
                </a:lnTo>
                <a:lnTo>
                  <a:pt x="4311970" y="96017"/>
                </a:lnTo>
                <a:lnTo>
                  <a:pt x="4319648" y="92373"/>
                </a:lnTo>
                <a:lnTo>
                  <a:pt x="4327609" y="90552"/>
                </a:lnTo>
                <a:lnTo>
                  <a:pt x="4335854" y="90552"/>
                </a:lnTo>
                <a:lnTo>
                  <a:pt x="4346329" y="91710"/>
                </a:lnTo>
                <a:lnTo>
                  <a:pt x="4342957" y="63102"/>
                </a:lnTo>
                <a:lnTo>
                  <a:pt x="4338610" y="63232"/>
                </a:lnTo>
                <a:lnTo>
                  <a:pt x="4325928" y="65231"/>
                </a:lnTo>
                <a:lnTo>
                  <a:pt x="4314129" y="69646"/>
                </a:lnTo>
                <a:lnTo>
                  <a:pt x="4310876" y="71324"/>
                </a:lnTo>
                <a:lnTo>
                  <a:pt x="4300024" y="78002"/>
                </a:lnTo>
                <a:lnTo>
                  <a:pt x="4290091" y="85888"/>
                </a:lnTo>
                <a:lnTo>
                  <a:pt x="4290091" y="67835"/>
                </a:lnTo>
                <a:lnTo>
                  <a:pt x="4261069" y="67835"/>
                </a:lnTo>
                <a:lnTo>
                  <a:pt x="4261069" y="303208"/>
                </a:lnTo>
                <a:lnTo>
                  <a:pt x="4290091" y="303208"/>
                </a:lnTo>
                <a:lnTo>
                  <a:pt x="4290091" y="231246"/>
                </a:lnTo>
                <a:close/>
              </a:path>
              <a:path w="8542408" h="304786">
                <a:moveTo>
                  <a:pt x="4333064" y="243260"/>
                </a:moveTo>
                <a:lnTo>
                  <a:pt x="4340782" y="242862"/>
                </a:lnTo>
                <a:lnTo>
                  <a:pt x="4353458" y="240249"/>
                </a:lnTo>
                <a:lnTo>
                  <a:pt x="4365092" y="235196"/>
                </a:lnTo>
                <a:lnTo>
                  <a:pt x="4375684" y="227705"/>
                </a:lnTo>
                <a:lnTo>
                  <a:pt x="4385233" y="217775"/>
                </a:lnTo>
                <a:lnTo>
                  <a:pt x="4389586" y="211862"/>
                </a:lnTo>
                <a:lnTo>
                  <a:pt x="4395448" y="201562"/>
                </a:lnTo>
                <a:lnTo>
                  <a:pt x="4400007" y="190159"/>
                </a:lnTo>
                <a:lnTo>
                  <a:pt x="4403263" y="177653"/>
                </a:lnTo>
                <a:lnTo>
                  <a:pt x="4405217" y="164044"/>
                </a:lnTo>
                <a:lnTo>
                  <a:pt x="4405868" y="149331"/>
                </a:lnTo>
                <a:lnTo>
                  <a:pt x="4405859" y="147539"/>
                </a:lnTo>
                <a:lnTo>
                  <a:pt x="4405076" y="132886"/>
                </a:lnTo>
                <a:lnTo>
                  <a:pt x="4403024" y="119456"/>
                </a:lnTo>
                <a:lnTo>
                  <a:pt x="4399703" y="107250"/>
                </a:lnTo>
                <a:lnTo>
                  <a:pt x="4395113" y="96267"/>
                </a:lnTo>
                <a:lnTo>
                  <a:pt x="4389252" y="86507"/>
                </a:lnTo>
                <a:lnTo>
                  <a:pt x="4379506" y="75727"/>
                </a:lnTo>
                <a:lnTo>
                  <a:pt x="4368889" y="68713"/>
                </a:lnTo>
                <a:lnTo>
                  <a:pt x="4356706" y="64505"/>
                </a:lnTo>
                <a:lnTo>
                  <a:pt x="4342957" y="63102"/>
                </a:lnTo>
                <a:lnTo>
                  <a:pt x="4346329" y="91710"/>
                </a:lnTo>
                <a:lnTo>
                  <a:pt x="4357976" y="97069"/>
                </a:lnTo>
                <a:lnTo>
                  <a:pt x="4366467" y="106791"/>
                </a:lnTo>
                <a:lnTo>
                  <a:pt x="4369594" y="113153"/>
                </a:lnTo>
                <a:lnTo>
                  <a:pt x="4373097" y="124290"/>
                </a:lnTo>
                <a:lnTo>
                  <a:pt x="4375198" y="137381"/>
                </a:lnTo>
                <a:lnTo>
                  <a:pt x="4375898" y="152427"/>
                </a:lnTo>
                <a:lnTo>
                  <a:pt x="4375209" y="166467"/>
                </a:lnTo>
                <a:lnTo>
                  <a:pt x="4372895" y="179830"/>
                </a:lnTo>
                <a:lnTo>
                  <a:pt x="4368951" y="191210"/>
                </a:lnTo>
                <a:lnTo>
                  <a:pt x="4363376" y="200605"/>
                </a:lnTo>
                <a:lnTo>
                  <a:pt x="4353544" y="210004"/>
                </a:lnTo>
                <a:lnTo>
                  <a:pt x="4341990" y="215306"/>
                </a:lnTo>
                <a:lnTo>
                  <a:pt x="4328278" y="217073"/>
                </a:lnTo>
                <a:lnTo>
                  <a:pt x="4321268" y="217073"/>
                </a:lnTo>
                <a:lnTo>
                  <a:pt x="4315059" y="216406"/>
                </a:lnTo>
                <a:lnTo>
                  <a:pt x="4309649" y="215071"/>
                </a:lnTo>
                <a:lnTo>
                  <a:pt x="4304237" y="213737"/>
                </a:lnTo>
                <a:lnTo>
                  <a:pt x="4310341" y="240334"/>
                </a:lnTo>
                <a:lnTo>
                  <a:pt x="4316936" y="242285"/>
                </a:lnTo>
                <a:lnTo>
                  <a:pt x="4324510" y="243262"/>
                </a:lnTo>
                <a:lnTo>
                  <a:pt x="4333064" y="243260"/>
                </a:lnTo>
                <a:close/>
              </a:path>
              <a:path w="8542408" h="304786">
                <a:moveTo>
                  <a:pt x="4481815" y="90540"/>
                </a:moveTo>
                <a:lnTo>
                  <a:pt x="4487232" y="88234"/>
                </a:lnTo>
                <a:lnTo>
                  <a:pt x="4493810" y="87081"/>
                </a:lnTo>
                <a:lnTo>
                  <a:pt x="4509393" y="87081"/>
                </a:lnTo>
                <a:lnTo>
                  <a:pt x="4515973" y="88209"/>
                </a:lnTo>
                <a:lnTo>
                  <a:pt x="4521288" y="90463"/>
                </a:lnTo>
                <a:lnTo>
                  <a:pt x="4526603" y="92717"/>
                </a:lnTo>
                <a:lnTo>
                  <a:pt x="4530963" y="95996"/>
                </a:lnTo>
                <a:lnTo>
                  <a:pt x="4534368" y="100299"/>
                </a:lnTo>
                <a:lnTo>
                  <a:pt x="4537463" y="104193"/>
                </a:lnTo>
                <a:lnTo>
                  <a:pt x="4539836" y="108958"/>
                </a:lnTo>
                <a:lnTo>
                  <a:pt x="4541487" y="114593"/>
                </a:lnTo>
                <a:lnTo>
                  <a:pt x="4543138" y="120228"/>
                </a:lnTo>
                <a:lnTo>
                  <a:pt x="4544068" y="126939"/>
                </a:lnTo>
                <a:lnTo>
                  <a:pt x="4544275" y="134724"/>
                </a:lnTo>
                <a:lnTo>
                  <a:pt x="4452789" y="134724"/>
                </a:lnTo>
                <a:lnTo>
                  <a:pt x="4446223" y="220440"/>
                </a:lnTo>
                <a:lnTo>
                  <a:pt x="4449351" y="223431"/>
                </a:lnTo>
                <a:lnTo>
                  <a:pt x="4458955" y="230683"/>
                </a:lnTo>
                <a:lnTo>
                  <a:pt x="4469843" y="236324"/>
                </a:lnTo>
                <a:lnTo>
                  <a:pt x="4467939" y="202533"/>
                </a:lnTo>
                <a:lnTo>
                  <a:pt x="4462268" y="195311"/>
                </a:lnTo>
                <a:lnTo>
                  <a:pt x="4457002" y="184440"/>
                </a:lnTo>
                <a:lnTo>
                  <a:pt x="4453842" y="171607"/>
                </a:lnTo>
                <a:lnTo>
                  <a:pt x="4452789" y="156810"/>
                </a:lnTo>
                <a:lnTo>
                  <a:pt x="4572352" y="156810"/>
                </a:lnTo>
                <a:lnTo>
                  <a:pt x="4572352" y="141113"/>
                </a:lnTo>
                <a:lnTo>
                  <a:pt x="4571969" y="130130"/>
                </a:lnTo>
                <a:lnTo>
                  <a:pt x="4570335" y="117366"/>
                </a:lnTo>
                <a:lnTo>
                  <a:pt x="4567416" y="106264"/>
                </a:lnTo>
                <a:lnTo>
                  <a:pt x="4560739" y="92034"/>
                </a:lnTo>
                <a:lnTo>
                  <a:pt x="4553217" y="82181"/>
                </a:lnTo>
                <a:lnTo>
                  <a:pt x="4542941" y="73478"/>
                </a:lnTo>
                <a:lnTo>
                  <a:pt x="4531617" y="67718"/>
                </a:lnTo>
                <a:lnTo>
                  <a:pt x="4516674" y="64002"/>
                </a:lnTo>
                <a:lnTo>
                  <a:pt x="4503225" y="63102"/>
                </a:lnTo>
                <a:lnTo>
                  <a:pt x="4490080" y="64011"/>
                </a:lnTo>
                <a:lnTo>
                  <a:pt x="4477275" y="66947"/>
                </a:lnTo>
                <a:lnTo>
                  <a:pt x="4465579" y="71912"/>
                </a:lnTo>
                <a:lnTo>
                  <a:pt x="4467030" y="100604"/>
                </a:lnTo>
                <a:lnTo>
                  <a:pt x="4471470" y="96201"/>
                </a:lnTo>
                <a:lnTo>
                  <a:pt x="4476397" y="92845"/>
                </a:lnTo>
                <a:lnTo>
                  <a:pt x="4481815" y="90540"/>
                </a:lnTo>
                <a:close/>
              </a:path>
              <a:path w="8542408" h="304786">
                <a:moveTo>
                  <a:pt x="4423451" y="154725"/>
                </a:moveTo>
                <a:lnTo>
                  <a:pt x="4423623" y="161984"/>
                </a:lnTo>
                <a:lnTo>
                  <a:pt x="4425106" y="176268"/>
                </a:lnTo>
                <a:lnTo>
                  <a:pt x="4428107" y="189256"/>
                </a:lnTo>
                <a:lnTo>
                  <a:pt x="4432627" y="200947"/>
                </a:lnTo>
                <a:lnTo>
                  <a:pt x="4438666" y="211342"/>
                </a:lnTo>
                <a:lnTo>
                  <a:pt x="4446223" y="220440"/>
                </a:lnTo>
                <a:lnTo>
                  <a:pt x="4452789" y="134724"/>
                </a:lnTo>
                <a:lnTo>
                  <a:pt x="4453407" y="127452"/>
                </a:lnTo>
                <a:lnTo>
                  <a:pt x="4454852" y="121074"/>
                </a:lnTo>
                <a:lnTo>
                  <a:pt x="4457123" y="115591"/>
                </a:lnTo>
                <a:lnTo>
                  <a:pt x="4459392" y="110109"/>
                </a:lnTo>
                <a:lnTo>
                  <a:pt x="4462695" y="105114"/>
                </a:lnTo>
                <a:lnTo>
                  <a:pt x="4467030" y="100604"/>
                </a:lnTo>
                <a:lnTo>
                  <a:pt x="4465579" y="71912"/>
                </a:lnTo>
                <a:lnTo>
                  <a:pt x="4454993" y="78906"/>
                </a:lnTo>
                <a:lnTo>
                  <a:pt x="4445516" y="87929"/>
                </a:lnTo>
                <a:lnTo>
                  <a:pt x="4441430" y="92924"/>
                </a:lnTo>
                <a:lnTo>
                  <a:pt x="4434958" y="103049"/>
                </a:lnTo>
                <a:lnTo>
                  <a:pt x="4429923" y="114292"/>
                </a:lnTo>
                <a:lnTo>
                  <a:pt x="4426328" y="126652"/>
                </a:lnTo>
                <a:lnTo>
                  <a:pt x="4424170" y="140130"/>
                </a:lnTo>
                <a:lnTo>
                  <a:pt x="4423451" y="154725"/>
                </a:lnTo>
                <a:close/>
              </a:path>
              <a:path w="8542408" h="304786">
                <a:moveTo>
                  <a:pt x="4509835" y="218335"/>
                </a:moveTo>
                <a:lnTo>
                  <a:pt x="4502116" y="217984"/>
                </a:lnTo>
                <a:lnTo>
                  <a:pt x="4488858" y="215376"/>
                </a:lnTo>
                <a:lnTo>
                  <a:pt x="4477466" y="210225"/>
                </a:lnTo>
                <a:lnTo>
                  <a:pt x="4467939" y="202533"/>
                </a:lnTo>
                <a:lnTo>
                  <a:pt x="4469843" y="236324"/>
                </a:lnTo>
                <a:lnTo>
                  <a:pt x="4482017" y="240353"/>
                </a:lnTo>
                <a:lnTo>
                  <a:pt x="4495476" y="242771"/>
                </a:lnTo>
                <a:lnTo>
                  <a:pt x="4510220" y="243577"/>
                </a:lnTo>
                <a:lnTo>
                  <a:pt x="4517219" y="243577"/>
                </a:lnTo>
                <a:lnTo>
                  <a:pt x="4523009" y="243165"/>
                </a:lnTo>
                <a:lnTo>
                  <a:pt x="4527590" y="242343"/>
                </a:lnTo>
                <a:lnTo>
                  <a:pt x="4532171" y="241522"/>
                </a:lnTo>
                <a:lnTo>
                  <a:pt x="4537291" y="240341"/>
                </a:lnTo>
                <a:lnTo>
                  <a:pt x="4542949" y="238799"/>
                </a:lnTo>
                <a:lnTo>
                  <a:pt x="4546965" y="237672"/>
                </a:lnTo>
                <a:lnTo>
                  <a:pt x="4551494" y="236106"/>
                </a:lnTo>
                <a:lnTo>
                  <a:pt x="4556537" y="234104"/>
                </a:lnTo>
                <a:lnTo>
                  <a:pt x="4561579" y="232101"/>
                </a:lnTo>
                <a:lnTo>
                  <a:pt x="4565799" y="230432"/>
                </a:lnTo>
                <a:lnTo>
                  <a:pt x="4569197" y="229097"/>
                </a:lnTo>
                <a:lnTo>
                  <a:pt x="4569197" y="197511"/>
                </a:lnTo>
                <a:lnTo>
                  <a:pt x="4565127" y="199463"/>
                </a:lnTo>
                <a:lnTo>
                  <a:pt x="4562138" y="201546"/>
                </a:lnTo>
                <a:lnTo>
                  <a:pt x="4558529" y="203757"/>
                </a:lnTo>
                <a:lnTo>
                  <a:pt x="4554923" y="205969"/>
                </a:lnTo>
                <a:lnTo>
                  <a:pt x="4550490" y="208259"/>
                </a:lnTo>
                <a:lnTo>
                  <a:pt x="4545236" y="210625"/>
                </a:lnTo>
                <a:lnTo>
                  <a:pt x="4540287" y="212886"/>
                </a:lnTo>
                <a:lnTo>
                  <a:pt x="4534747" y="214736"/>
                </a:lnTo>
                <a:lnTo>
                  <a:pt x="4528615" y="216176"/>
                </a:lnTo>
                <a:lnTo>
                  <a:pt x="4522483" y="217615"/>
                </a:lnTo>
                <a:lnTo>
                  <a:pt x="4516222" y="218335"/>
                </a:lnTo>
                <a:lnTo>
                  <a:pt x="4509835" y="218335"/>
                </a:lnTo>
                <a:close/>
              </a:path>
              <a:path w="8542408" h="304786">
                <a:moveTo>
                  <a:pt x="4601491" y="67835"/>
                </a:moveTo>
                <a:lnTo>
                  <a:pt x="4601491" y="239789"/>
                </a:lnTo>
                <a:lnTo>
                  <a:pt x="4630513" y="239789"/>
                </a:lnTo>
                <a:lnTo>
                  <a:pt x="4630513" y="117938"/>
                </a:lnTo>
                <a:lnTo>
                  <a:pt x="4631394" y="117095"/>
                </a:lnTo>
                <a:lnTo>
                  <a:pt x="4641594" y="108860"/>
                </a:lnTo>
                <a:lnTo>
                  <a:pt x="4652357" y="102880"/>
                </a:lnTo>
                <a:lnTo>
                  <a:pt x="4651931" y="77043"/>
                </a:lnTo>
                <a:lnTo>
                  <a:pt x="4641792" y="84064"/>
                </a:lnTo>
                <a:lnTo>
                  <a:pt x="4630513" y="93386"/>
                </a:lnTo>
                <a:lnTo>
                  <a:pt x="4630513" y="67835"/>
                </a:lnTo>
                <a:lnTo>
                  <a:pt x="4601491" y="67835"/>
                </a:lnTo>
                <a:close/>
              </a:path>
              <a:path w="8542408" h="304786">
                <a:moveTo>
                  <a:pt x="4675587" y="97809"/>
                </a:moveTo>
                <a:lnTo>
                  <a:pt x="4681868" y="97878"/>
                </a:lnTo>
                <a:lnTo>
                  <a:pt x="4684279" y="98018"/>
                </a:lnTo>
                <a:lnTo>
                  <a:pt x="4688971" y="98508"/>
                </a:lnTo>
                <a:lnTo>
                  <a:pt x="4692661" y="99071"/>
                </a:lnTo>
                <a:lnTo>
                  <a:pt x="4692661" y="68761"/>
                </a:lnTo>
                <a:lnTo>
                  <a:pt x="4690814" y="68452"/>
                </a:lnTo>
                <a:lnTo>
                  <a:pt x="4687661" y="68066"/>
                </a:lnTo>
                <a:lnTo>
                  <a:pt x="4683942" y="67835"/>
                </a:lnTo>
                <a:lnTo>
                  <a:pt x="4673585" y="67835"/>
                </a:lnTo>
                <a:lnTo>
                  <a:pt x="4665970" y="69759"/>
                </a:lnTo>
                <a:lnTo>
                  <a:pt x="4658124" y="73607"/>
                </a:lnTo>
                <a:lnTo>
                  <a:pt x="4651931" y="77043"/>
                </a:lnTo>
                <a:lnTo>
                  <a:pt x="4652357" y="102880"/>
                </a:lnTo>
                <a:lnTo>
                  <a:pt x="4660048" y="99499"/>
                </a:lnTo>
                <a:lnTo>
                  <a:pt x="4667791" y="97809"/>
                </a:lnTo>
                <a:lnTo>
                  <a:pt x="4675587" y="97809"/>
                </a:lnTo>
                <a:close/>
              </a:path>
              <a:path w="8542408" h="304786">
                <a:moveTo>
                  <a:pt x="4816288" y="68830"/>
                </a:moveTo>
                <a:lnTo>
                  <a:pt x="4804559" y="64534"/>
                </a:lnTo>
                <a:lnTo>
                  <a:pt x="4791395" y="63102"/>
                </a:lnTo>
                <a:lnTo>
                  <a:pt x="4782447" y="63102"/>
                </a:lnTo>
                <a:lnTo>
                  <a:pt x="4774245" y="65182"/>
                </a:lnTo>
                <a:lnTo>
                  <a:pt x="4766790" y="69341"/>
                </a:lnTo>
                <a:lnTo>
                  <a:pt x="4764238" y="70831"/>
                </a:lnTo>
                <a:lnTo>
                  <a:pt x="4754262" y="77893"/>
                </a:lnTo>
                <a:lnTo>
                  <a:pt x="4744193" y="86983"/>
                </a:lnTo>
                <a:lnTo>
                  <a:pt x="4744193" y="67835"/>
                </a:lnTo>
                <a:lnTo>
                  <a:pt x="4715170" y="67835"/>
                </a:lnTo>
                <a:lnTo>
                  <a:pt x="4715170" y="239789"/>
                </a:lnTo>
                <a:lnTo>
                  <a:pt x="4744193" y="239789"/>
                </a:lnTo>
                <a:lnTo>
                  <a:pt x="4744193" y="111475"/>
                </a:lnTo>
                <a:lnTo>
                  <a:pt x="4750670" y="105378"/>
                </a:lnTo>
                <a:lnTo>
                  <a:pt x="4757353" y="100366"/>
                </a:lnTo>
                <a:lnTo>
                  <a:pt x="4764240" y="96441"/>
                </a:lnTo>
                <a:lnTo>
                  <a:pt x="4771127" y="92514"/>
                </a:lnTo>
                <a:lnTo>
                  <a:pt x="4777706" y="90552"/>
                </a:lnTo>
                <a:lnTo>
                  <a:pt x="4790453" y="90552"/>
                </a:lnTo>
                <a:lnTo>
                  <a:pt x="4795594" y="91527"/>
                </a:lnTo>
                <a:lnTo>
                  <a:pt x="4799398" y="93478"/>
                </a:lnTo>
                <a:lnTo>
                  <a:pt x="4803201" y="95429"/>
                </a:lnTo>
                <a:lnTo>
                  <a:pt x="4806130" y="98458"/>
                </a:lnTo>
                <a:lnTo>
                  <a:pt x="4808184" y="102566"/>
                </a:lnTo>
                <a:lnTo>
                  <a:pt x="4810139" y="106366"/>
                </a:lnTo>
                <a:lnTo>
                  <a:pt x="4811425" y="111627"/>
                </a:lnTo>
                <a:lnTo>
                  <a:pt x="4812041" y="118352"/>
                </a:lnTo>
                <a:lnTo>
                  <a:pt x="4812656" y="125075"/>
                </a:lnTo>
                <a:lnTo>
                  <a:pt x="4812965" y="132392"/>
                </a:lnTo>
                <a:lnTo>
                  <a:pt x="4812965" y="239789"/>
                </a:lnTo>
                <a:lnTo>
                  <a:pt x="4841988" y="239789"/>
                </a:lnTo>
                <a:lnTo>
                  <a:pt x="4841911" y="120578"/>
                </a:lnTo>
                <a:lnTo>
                  <a:pt x="4841756" y="118169"/>
                </a:lnTo>
                <a:lnTo>
                  <a:pt x="4841472" y="113684"/>
                </a:lnTo>
                <a:lnTo>
                  <a:pt x="4836433" y="92834"/>
                </a:lnTo>
                <a:lnTo>
                  <a:pt x="4834802" y="89005"/>
                </a:lnTo>
                <a:lnTo>
                  <a:pt x="4827710" y="77809"/>
                </a:lnTo>
                <a:lnTo>
                  <a:pt x="4818464" y="70034"/>
                </a:lnTo>
                <a:lnTo>
                  <a:pt x="4816288" y="68830"/>
                </a:lnTo>
                <a:close/>
              </a:path>
              <a:path w="8542408" h="304786">
                <a:moveTo>
                  <a:pt x="4841472" y="113684"/>
                </a:moveTo>
                <a:lnTo>
                  <a:pt x="4842270" y="111090"/>
                </a:lnTo>
                <a:lnTo>
                  <a:pt x="4852579" y="102450"/>
                </a:lnTo>
                <a:lnTo>
                  <a:pt x="4862570" y="96053"/>
                </a:lnTo>
                <a:lnTo>
                  <a:pt x="4869406" y="92386"/>
                </a:lnTo>
                <a:lnTo>
                  <a:pt x="4875807" y="90552"/>
                </a:lnTo>
                <a:lnTo>
                  <a:pt x="4888246" y="90552"/>
                </a:lnTo>
                <a:lnTo>
                  <a:pt x="4893384" y="91527"/>
                </a:lnTo>
                <a:lnTo>
                  <a:pt x="4897188" y="93478"/>
                </a:lnTo>
                <a:lnTo>
                  <a:pt x="4900991" y="95429"/>
                </a:lnTo>
                <a:lnTo>
                  <a:pt x="4903921" y="98458"/>
                </a:lnTo>
                <a:lnTo>
                  <a:pt x="4905979" y="102566"/>
                </a:lnTo>
                <a:lnTo>
                  <a:pt x="4907934" y="106366"/>
                </a:lnTo>
                <a:lnTo>
                  <a:pt x="4909220" y="111627"/>
                </a:lnTo>
                <a:lnTo>
                  <a:pt x="4909836" y="118352"/>
                </a:lnTo>
                <a:lnTo>
                  <a:pt x="4910452" y="125075"/>
                </a:lnTo>
                <a:lnTo>
                  <a:pt x="4910760" y="132392"/>
                </a:lnTo>
                <a:lnTo>
                  <a:pt x="4910760" y="239789"/>
                </a:lnTo>
                <a:lnTo>
                  <a:pt x="4939783" y="239789"/>
                </a:lnTo>
                <a:lnTo>
                  <a:pt x="4939706" y="121725"/>
                </a:lnTo>
                <a:lnTo>
                  <a:pt x="4938549" y="108394"/>
                </a:lnTo>
                <a:lnTo>
                  <a:pt x="4936005" y="97269"/>
                </a:lnTo>
                <a:lnTo>
                  <a:pt x="4933486" y="89471"/>
                </a:lnTo>
                <a:lnTo>
                  <a:pt x="4929912" y="82956"/>
                </a:lnTo>
                <a:lnTo>
                  <a:pt x="4925281" y="77725"/>
                </a:lnTo>
                <a:lnTo>
                  <a:pt x="4920756" y="72594"/>
                </a:lnTo>
                <a:lnTo>
                  <a:pt x="4915460" y="68874"/>
                </a:lnTo>
                <a:lnTo>
                  <a:pt x="4909395" y="66565"/>
                </a:lnTo>
                <a:lnTo>
                  <a:pt x="4903329" y="64256"/>
                </a:lnTo>
                <a:lnTo>
                  <a:pt x="4896593" y="63102"/>
                </a:lnTo>
                <a:lnTo>
                  <a:pt x="4886320" y="63175"/>
                </a:lnTo>
                <a:lnTo>
                  <a:pt x="4873742" y="65380"/>
                </a:lnTo>
                <a:lnTo>
                  <a:pt x="4862040" y="70650"/>
                </a:lnTo>
                <a:lnTo>
                  <a:pt x="4855747" y="74872"/>
                </a:lnTo>
                <a:lnTo>
                  <a:pt x="4846177" y="82857"/>
                </a:lnTo>
                <a:lnTo>
                  <a:pt x="4836433" y="92834"/>
                </a:lnTo>
                <a:lnTo>
                  <a:pt x="4841472" y="113684"/>
                </a:lnTo>
                <a:close/>
              </a:path>
              <a:path w="8542408" h="304786">
                <a:moveTo>
                  <a:pt x="5022954" y="132045"/>
                </a:moveTo>
                <a:lnTo>
                  <a:pt x="5010541" y="135226"/>
                </a:lnTo>
                <a:lnTo>
                  <a:pt x="5010624" y="162858"/>
                </a:lnTo>
                <a:lnTo>
                  <a:pt x="5016963" y="159260"/>
                </a:lnTo>
                <a:lnTo>
                  <a:pt x="5024630" y="156913"/>
                </a:lnTo>
                <a:lnTo>
                  <a:pt x="5033596" y="130294"/>
                </a:lnTo>
                <a:lnTo>
                  <a:pt x="5022954" y="132045"/>
                </a:lnTo>
                <a:close/>
              </a:path>
              <a:path w="8542408" h="304786">
                <a:moveTo>
                  <a:pt x="5105040" y="239789"/>
                </a:moveTo>
                <a:lnTo>
                  <a:pt x="5105004" y="119213"/>
                </a:lnTo>
                <a:lnTo>
                  <a:pt x="5103672" y="105859"/>
                </a:lnTo>
                <a:lnTo>
                  <a:pt x="5100413" y="94560"/>
                </a:lnTo>
                <a:lnTo>
                  <a:pt x="5097330" y="87057"/>
                </a:lnTo>
                <a:lnTo>
                  <a:pt x="5092652" y="80942"/>
                </a:lnTo>
                <a:lnTo>
                  <a:pt x="5086382" y="76216"/>
                </a:lnTo>
                <a:lnTo>
                  <a:pt x="5079909" y="71384"/>
                </a:lnTo>
                <a:lnTo>
                  <a:pt x="5072612" y="68044"/>
                </a:lnTo>
                <a:lnTo>
                  <a:pt x="5064491" y="66193"/>
                </a:lnTo>
                <a:lnTo>
                  <a:pt x="5048582" y="63914"/>
                </a:lnTo>
                <a:lnTo>
                  <a:pt x="5034581" y="63418"/>
                </a:lnTo>
                <a:lnTo>
                  <a:pt x="5030304" y="63477"/>
                </a:lnTo>
                <a:lnTo>
                  <a:pt x="5017696" y="64326"/>
                </a:lnTo>
                <a:lnTo>
                  <a:pt x="5004976" y="66186"/>
                </a:lnTo>
                <a:lnTo>
                  <a:pt x="4995006" y="68031"/>
                </a:lnTo>
                <a:lnTo>
                  <a:pt x="4987349" y="69725"/>
                </a:lnTo>
                <a:lnTo>
                  <a:pt x="4982007" y="71266"/>
                </a:lnTo>
                <a:lnTo>
                  <a:pt x="4982007" y="100648"/>
                </a:lnTo>
                <a:lnTo>
                  <a:pt x="4983698" y="100648"/>
                </a:lnTo>
                <a:lnTo>
                  <a:pt x="4986651" y="99408"/>
                </a:lnTo>
                <a:lnTo>
                  <a:pt x="4998714" y="95023"/>
                </a:lnTo>
                <a:lnTo>
                  <a:pt x="5010778" y="91735"/>
                </a:lnTo>
                <a:lnTo>
                  <a:pt x="5019805" y="89684"/>
                </a:lnTo>
                <a:lnTo>
                  <a:pt x="5027652" y="88659"/>
                </a:lnTo>
                <a:lnTo>
                  <a:pt x="5039962" y="88659"/>
                </a:lnTo>
                <a:lnTo>
                  <a:pt x="5045450" y="89048"/>
                </a:lnTo>
                <a:lnTo>
                  <a:pt x="5050784" y="89828"/>
                </a:lnTo>
                <a:lnTo>
                  <a:pt x="5056117" y="90606"/>
                </a:lnTo>
                <a:lnTo>
                  <a:pt x="5060630" y="92190"/>
                </a:lnTo>
                <a:lnTo>
                  <a:pt x="5064324" y="94580"/>
                </a:lnTo>
                <a:lnTo>
                  <a:pt x="5068014" y="96864"/>
                </a:lnTo>
                <a:lnTo>
                  <a:pt x="5070886" y="100110"/>
                </a:lnTo>
                <a:lnTo>
                  <a:pt x="5072938" y="104316"/>
                </a:lnTo>
                <a:lnTo>
                  <a:pt x="5074990" y="108522"/>
                </a:lnTo>
                <a:lnTo>
                  <a:pt x="5076016" y="114054"/>
                </a:lnTo>
                <a:lnTo>
                  <a:pt x="5076016" y="126521"/>
                </a:lnTo>
                <a:lnTo>
                  <a:pt x="5071256" y="126795"/>
                </a:lnTo>
                <a:lnTo>
                  <a:pt x="5058156" y="127729"/>
                </a:lnTo>
                <a:lnTo>
                  <a:pt x="5045602" y="128895"/>
                </a:lnTo>
                <a:lnTo>
                  <a:pt x="5033596" y="130294"/>
                </a:lnTo>
                <a:lnTo>
                  <a:pt x="5024630" y="156913"/>
                </a:lnTo>
                <a:lnTo>
                  <a:pt x="5024920" y="156826"/>
                </a:lnTo>
                <a:lnTo>
                  <a:pt x="5036000" y="154296"/>
                </a:lnTo>
                <a:lnTo>
                  <a:pt x="5050017" y="152396"/>
                </a:lnTo>
                <a:lnTo>
                  <a:pt x="5050882" y="152307"/>
                </a:lnTo>
                <a:lnTo>
                  <a:pt x="5064736" y="150924"/>
                </a:lnTo>
                <a:lnTo>
                  <a:pt x="5076016" y="149868"/>
                </a:lnTo>
                <a:lnTo>
                  <a:pt x="5076016" y="197378"/>
                </a:lnTo>
                <a:lnTo>
                  <a:pt x="5069575" y="203084"/>
                </a:lnTo>
                <a:lnTo>
                  <a:pt x="5062674" y="207897"/>
                </a:lnTo>
                <a:lnTo>
                  <a:pt x="5055312" y="211820"/>
                </a:lnTo>
                <a:lnTo>
                  <a:pt x="5047948" y="215742"/>
                </a:lnTo>
                <a:lnTo>
                  <a:pt x="5039716" y="217704"/>
                </a:lnTo>
                <a:lnTo>
                  <a:pt x="5019979" y="217704"/>
                </a:lnTo>
                <a:lnTo>
                  <a:pt x="5011902" y="215202"/>
                </a:lnTo>
                <a:lnTo>
                  <a:pt x="5006378" y="210201"/>
                </a:lnTo>
                <a:lnTo>
                  <a:pt x="5000857" y="205198"/>
                </a:lnTo>
                <a:lnTo>
                  <a:pt x="4998096" y="197797"/>
                </a:lnTo>
                <a:lnTo>
                  <a:pt x="4998096" y="179320"/>
                </a:lnTo>
                <a:lnTo>
                  <a:pt x="5000601" y="172557"/>
                </a:lnTo>
                <a:lnTo>
                  <a:pt x="5005613" y="167708"/>
                </a:lnTo>
                <a:lnTo>
                  <a:pt x="5010624" y="162858"/>
                </a:lnTo>
                <a:lnTo>
                  <a:pt x="5010541" y="135226"/>
                </a:lnTo>
                <a:lnTo>
                  <a:pt x="4999481" y="139462"/>
                </a:lnTo>
                <a:lnTo>
                  <a:pt x="4993825" y="142334"/>
                </a:lnTo>
                <a:lnTo>
                  <a:pt x="4983278" y="150010"/>
                </a:lnTo>
                <a:lnTo>
                  <a:pt x="4975657" y="159410"/>
                </a:lnTo>
                <a:lnTo>
                  <a:pt x="4973072" y="164362"/>
                </a:lnTo>
                <a:lnTo>
                  <a:pt x="4969363" y="176226"/>
                </a:lnTo>
                <a:lnTo>
                  <a:pt x="4968126" y="189835"/>
                </a:lnTo>
                <a:lnTo>
                  <a:pt x="4968126" y="197539"/>
                </a:lnTo>
                <a:lnTo>
                  <a:pt x="4969509" y="204857"/>
                </a:lnTo>
                <a:lnTo>
                  <a:pt x="4972276" y="211789"/>
                </a:lnTo>
                <a:lnTo>
                  <a:pt x="4975043" y="218720"/>
                </a:lnTo>
                <a:lnTo>
                  <a:pt x="4978732" y="224547"/>
                </a:lnTo>
                <a:lnTo>
                  <a:pt x="4983342" y="229270"/>
                </a:lnTo>
                <a:lnTo>
                  <a:pt x="4988157" y="234097"/>
                </a:lnTo>
                <a:lnTo>
                  <a:pt x="4993739" y="237848"/>
                </a:lnTo>
                <a:lnTo>
                  <a:pt x="5000092" y="240517"/>
                </a:lnTo>
                <a:lnTo>
                  <a:pt x="5006443" y="243188"/>
                </a:lnTo>
                <a:lnTo>
                  <a:pt x="5013155" y="244523"/>
                </a:lnTo>
                <a:lnTo>
                  <a:pt x="5028835" y="244523"/>
                </a:lnTo>
                <a:lnTo>
                  <a:pt x="5035520" y="243804"/>
                </a:lnTo>
                <a:lnTo>
                  <a:pt x="5040285" y="242366"/>
                </a:lnTo>
                <a:lnTo>
                  <a:pt x="5045049" y="240929"/>
                </a:lnTo>
                <a:lnTo>
                  <a:pt x="5049994" y="238873"/>
                </a:lnTo>
                <a:lnTo>
                  <a:pt x="5055116" y="236200"/>
                </a:lnTo>
                <a:lnTo>
                  <a:pt x="5058803" y="234354"/>
                </a:lnTo>
                <a:lnTo>
                  <a:pt x="5062620" y="231863"/>
                </a:lnTo>
                <a:lnTo>
                  <a:pt x="5066565" y="228730"/>
                </a:lnTo>
                <a:lnTo>
                  <a:pt x="5070510" y="225596"/>
                </a:lnTo>
                <a:lnTo>
                  <a:pt x="5073659" y="223156"/>
                </a:lnTo>
                <a:lnTo>
                  <a:pt x="5076016" y="221411"/>
                </a:lnTo>
                <a:lnTo>
                  <a:pt x="5076016" y="239789"/>
                </a:lnTo>
                <a:lnTo>
                  <a:pt x="5105040" y="239789"/>
                </a:lnTo>
                <a:close/>
              </a:path>
              <a:path w="8542408" h="304786">
                <a:moveTo>
                  <a:pt x="5145704" y="67835"/>
                </a:moveTo>
                <a:lnTo>
                  <a:pt x="5145704" y="239789"/>
                </a:lnTo>
                <a:lnTo>
                  <a:pt x="5174727" y="239789"/>
                </a:lnTo>
                <a:lnTo>
                  <a:pt x="5174727" y="111342"/>
                </a:lnTo>
                <a:lnTo>
                  <a:pt x="5176001" y="110279"/>
                </a:lnTo>
                <a:lnTo>
                  <a:pt x="5186446" y="102535"/>
                </a:lnTo>
                <a:lnTo>
                  <a:pt x="5197130" y="96328"/>
                </a:lnTo>
                <a:lnTo>
                  <a:pt x="5204777" y="92477"/>
                </a:lnTo>
                <a:lnTo>
                  <a:pt x="5212192" y="90552"/>
                </a:lnTo>
                <a:lnTo>
                  <a:pt x="5226664" y="90552"/>
                </a:lnTo>
                <a:lnTo>
                  <a:pt x="5232413" y="91605"/>
                </a:lnTo>
                <a:lnTo>
                  <a:pt x="5226956" y="63102"/>
                </a:lnTo>
                <a:lnTo>
                  <a:pt x="5224961" y="63133"/>
                </a:lnTo>
                <a:lnTo>
                  <a:pt x="5212334" y="64869"/>
                </a:lnTo>
                <a:lnTo>
                  <a:pt x="5200305" y="69260"/>
                </a:lnTo>
                <a:lnTo>
                  <a:pt x="5195661" y="71699"/>
                </a:lnTo>
                <a:lnTo>
                  <a:pt x="5185245" y="78431"/>
                </a:lnTo>
                <a:lnTo>
                  <a:pt x="5174727" y="86958"/>
                </a:lnTo>
                <a:lnTo>
                  <a:pt x="5174727" y="67835"/>
                </a:lnTo>
                <a:lnTo>
                  <a:pt x="5145704" y="67835"/>
                </a:lnTo>
                <a:close/>
              </a:path>
              <a:path w="8542408" h="304786">
                <a:moveTo>
                  <a:pt x="5253060" y="68897"/>
                </a:moveTo>
                <a:lnTo>
                  <a:pt x="5240970" y="64551"/>
                </a:lnTo>
                <a:lnTo>
                  <a:pt x="5226956" y="63102"/>
                </a:lnTo>
                <a:lnTo>
                  <a:pt x="5232413" y="91605"/>
                </a:lnTo>
                <a:lnTo>
                  <a:pt x="5236621" y="93710"/>
                </a:lnTo>
                <a:lnTo>
                  <a:pt x="5240828" y="95815"/>
                </a:lnTo>
                <a:lnTo>
                  <a:pt x="5244114" y="99024"/>
                </a:lnTo>
                <a:lnTo>
                  <a:pt x="5246476" y="103336"/>
                </a:lnTo>
                <a:lnTo>
                  <a:pt x="5250090" y="112911"/>
                </a:lnTo>
                <a:lnTo>
                  <a:pt x="5250861" y="119739"/>
                </a:lnTo>
                <a:lnTo>
                  <a:pt x="5251631" y="126568"/>
                </a:lnTo>
                <a:lnTo>
                  <a:pt x="5252017" y="133934"/>
                </a:lnTo>
                <a:lnTo>
                  <a:pt x="5252017" y="239789"/>
                </a:lnTo>
                <a:lnTo>
                  <a:pt x="5281040" y="239789"/>
                </a:lnTo>
                <a:lnTo>
                  <a:pt x="5281040" y="128206"/>
                </a:lnTo>
                <a:lnTo>
                  <a:pt x="5280178" y="113558"/>
                </a:lnTo>
                <a:lnTo>
                  <a:pt x="5277503" y="100407"/>
                </a:lnTo>
                <a:lnTo>
                  <a:pt x="5273014" y="89155"/>
                </a:lnTo>
                <a:lnTo>
                  <a:pt x="5266711" y="79802"/>
                </a:lnTo>
                <a:lnTo>
                  <a:pt x="5263224" y="76140"/>
                </a:lnTo>
                <a:lnTo>
                  <a:pt x="5253060" y="68897"/>
                </a:lnTo>
                <a:close/>
              </a:path>
              <a:path w="8542408" h="304786">
                <a:moveTo>
                  <a:pt x="5367989" y="90540"/>
                </a:moveTo>
                <a:lnTo>
                  <a:pt x="5373407" y="88234"/>
                </a:lnTo>
                <a:lnTo>
                  <a:pt x="5379986" y="87081"/>
                </a:lnTo>
                <a:lnTo>
                  <a:pt x="5395569" y="87081"/>
                </a:lnTo>
                <a:lnTo>
                  <a:pt x="5402147" y="88209"/>
                </a:lnTo>
                <a:lnTo>
                  <a:pt x="5407462" y="90463"/>
                </a:lnTo>
                <a:lnTo>
                  <a:pt x="5412778" y="92717"/>
                </a:lnTo>
                <a:lnTo>
                  <a:pt x="5417138" y="95996"/>
                </a:lnTo>
                <a:lnTo>
                  <a:pt x="5420543" y="100299"/>
                </a:lnTo>
                <a:lnTo>
                  <a:pt x="5423640" y="104193"/>
                </a:lnTo>
                <a:lnTo>
                  <a:pt x="5426012" y="108958"/>
                </a:lnTo>
                <a:lnTo>
                  <a:pt x="5427663" y="114593"/>
                </a:lnTo>
                <a:lnTo>
                  <a:pt x="5429314" y="120228"/>
                </a:lnTo>
                <a:lnTo>
                  <a:pt x="5430244" y="126939"/>
                </a:lnTo>
                <a:lnTo>
                  <a:pt x="5430451" y="134724"/>
                </a:lnTo>
                <a:lnTo>
                  <a:pt x="5338965" y="134724"/>
                </a:lnTo>
                <a:lnTo>
                  <a:pt x="5332399" y="220440"/>
                </a:lnTo>
                <a:lnTo>
                  <a:pt x="5335527" y="223431"/>
                </a:lnTo>
                <a:lnTo>
                  <a:pt x="5345131" y="230683"/>
                </a:lnTo>
                <a:lnTo>
                  <a:pt x="5356019" y="236324"/>
                </a:lnTo>
                <a:lnTo>
                  <a:pt x="5354115" y="202533"/>
                </a:lnTo>
                <a:lnTo>
                  <a:pt x="5348444" y="195311"/>
                </a:lnTo>
                <a:lnTo>
                  <a:pt x="5343177" y="184440"/>
                </a:lnTo>
                <a:lnTo>
                  <a:pt x="5340018" y="171607"/>
                </a:lnTo>
                <a:lnTo>
                  <a:pt x="5338965" y="156810"/>
                </a:lnTo>
                <a:lnTo>
                  <a:pt x="5458528" y="156810"/>
                </a:lnTo>
                <a:lnTo>
                  <a:pt x="5458528" y="141113"/>
                </a:lnTo>
                <a:lnTo>
                  <a:pt x="5458145" y="130130"/>
                </a:lnTo>
                <a:lnTo>
                  <a:pt x="5456511" y="117366"/>
                </a:lnTo>
                <a:lnTo>
                  <a:pt x="5453591" y="106264"/>
                </a:lnTo>
                <a:lnTo>
                  <a:pt x="5446914" y="92034"/>
                </a:lnTo>
                <a:lnTo>
                  <a:pt x="5439391" y="82181"/>
                </a:lnTo>
                <a:lnTo>
                  <a:pt x="5429116" y="73478"/>
                </a:lnTo>
                <a:lnTo>
                  <a:pt x="5417792" y="67718"/>
                </a:lnTo>
                <a:lnTo>
                  <a:pt x="5402850" y="64002"/>
                </a:lnTo>
                <a:lnTo>
                  <a:pt x="5389400" y="63102"/>
                </a:lnTo>
                <a:lnTo>
                  <a:pt x="5376255" y="64011"/>
                </a:lnTo>
                <a:lnTo>
                  <a:pt x="5363450" y="66947"/>
                </a:lnTo>
                <a:lnTo>
                  <a:pt x="5351754" y="71912"/>
                </a:lnTo>
                <a:lnTo>
                  <a:pt x="5353205" y="100604"/>
                </a:lnTo>
                <a:lnTo>
                  <a:pt x="5357644" y="96201"/>
                </a:lnTo>
                <a:lnTo>
                  <a:pt x="5362573" y="92845"/>
                </a:lnTo>
                <a:lnTo>
                  <a:pt x="5367989" y="90540"/>
                </a:lnTo>
                <a:close/>
              </a:path>
              <a:path w="8542408" h="304786">
                <a:moveTo>
                  <a:pt x="5309627" y="154725"/>
                </a:moveTo>
                <a:lnTo>
                  <a:pt x="5309799" y="161984"/>
                </a:lnTo>
                <a:lnTo>
                  <a:pt x="5311281" y="176268"/>
                </a:lnTo>
                <a:lnTo>
                  <a:pt x="5314283" y="189256"/>
                </a:lnTo>
                <a:lnTo>
                  <a:pt x="5318803" y="200947"/>
                </a:lnTo>
                <a:lnTo>
                  <a:pt x="5324842" y="211342"/>
                </a:lnTo>
                <a:lnTo>
                  <a:pt x="5332399" y="220440"/>
                </a:lnTo>
                <a:lnTo>
                  <a:pt x="5338965" y="134724"/>
                </a:lnTo>
                <a:lnTo>
                  <a:pt x="5339582" y="127452"/>
                </a:lnTo>
                <a:lnTo>
                  <a:pt x="5341027" y="121074"/>
                </a:lnTo>
                <a:lnTo>
                  <a:pt x="5343298" y="115591"/>
                </a:lnTo>
                <a:lnTo>
                  <a:pt x="5345568" y="110109"/>
                </a:lnTo>
                <a:lnTo>
                  <a:pt x="5348871" y="105114"/>
                </a:lnTo>
                <a:lnTo>
                  <a:pt x="5353205" y="100604"/>
                </a:lnTo>
                <a:lnTo>
                  <a:pt x="5351754" y="71912"/>
                </a:lnTo>
                <a:lnTo>
                  <a:pt x="5341168" y="78906"/>
                </a:lnTo>
                <a:lnTo>
                  <a:pt x="5331692" y="87929"/>
                </a:lnTo>
                <a:lnTo>
                  <a:pt x="5327606" y="92924"/>
                </a:lnTo>
                <a:lnTo>
                  <a:pt x="5321133" y="103049"/>
                </a:lnTo>
                <a:lnTo>
                  <a:pt x="5316099" y="114292"/>
                </a:lnTo>
                <a:lnTo>
                  <a:pt x="5312503" y="126652"/>
                </a:lnTo>
                <a:lnTo>
                  <a:pt x="5310346" y="140130"/>
                </a:lnTo>
                <a:lnTo>
                  <a:pt x="5309627" y="154725"/>
                </a:lnTo>
                <a:close/>
              </a:path>
              <a:path w="8542408" h="304786">
                <a:moveTo>
                  <a:pt x="5396009" y="218335"/>
                </a:moveTo>
                <a:lnTo>
                  <a:pt x="5388292" y="217984"/>
                </a:lnTo>
                <a:lnTo>
                  <a:pt x="5375034" y="215376"/>
                </a:lnTo>
                <a:lnTo>
                  <a:pt x="5363641" y="210226"/>
                </a:lnTo>
                <a:lnTo>
                  <a:pt x="5354115" y="202533"/>
                </a:lnTo>
                <a:lnTo>
                  <a:pt x="5356019" y="236324"/>
                </a:lnTo>
                <a:lnTo>
                  <a:pt x="5368192" y="240353"/>
                </a:lnTo>
                <a:lnTo>
                  <a:pt x="5381651" y="242771"/>
                </a:lnTo>
                <a:lnTo>
                  <a:pt x="5396395" y="243577"/>
                </a:lnTo>
                <a:lnTo>
                  <a:pt x="5403394" y="243577"/>
                </a:lnTo>
                <a:lnTo>
                  <a:pt x="5409184" y="243165"/>
                </a:lnTo>
                <a:lnTo>
                  <a:pt x="5413765" y="242343"/>
                </a:lnTo>
                <a:lnTo>
                  <a:pt x="5418346" y="241522"/>
                </a:lnTo>
                <a:lnTo>
                  <a:pt x="5423466" y="240341"/>
                </a:lnTo>
                <a:lnTo>
                  <a:pt x="5429125" y="238799"/>
                </a:lnTo>
                <a:lnTo>
                  <a:pt x="5433140" y="237672"/>
                </a:lnTo>
                <a:lnTo>
                  <a:pt x="5437669" y="236106"/>
                </a:lnTo>
                <a:lnTo>
                  <a:pt x="5442712" y="234104"/>
                </a:lnTo>
                <a:lnTo>
                  <a:pt x="5447754" y="232101"/>
                </a:lnTo>
                <a:lnTo>
                  <a:pt x="5451974" y="230432"/>
                </a:lnTo>
                <a:lnTo>
                  <a:pt x="5455373" y="229097"/>
                </a:lnTo>
                <a:lnTo>
                  <a:pt x="5455373" y="197511"/>
                </a:lnTo>
                <a:lnTo>
                  <a:pt x="5451303" y="199463"/>
                </a:lnTo>
                <a:lnTo>
                  <a:pt x="5448314" y="201546"/>
                </a:lnTo>
                <a:lnTo>
                  <a:pt x="5444705" y="203757"/>
                </a:lnTo>
                <a:lnTo>
                  <a:pt x="5441097" y="205969"/>
                </a:lnTo>
                <a:lnTo>
                  <a:pt x="5436666" y="208259"/>
                </a:lnTo>
                <a:lnTo>
                  <a:pt x="5431412" y="210625"/>
                </a:lnTo>
                <a:lnTo>
                  <a:pt x="5426463" y="212886"/>
                </a:lnTo>
                <a:lnTo>
                  <a:pt x="5420923" y="214736"/>
                </a:lnTo>
                <a:lnTo>
                  <a:pt x="5414791" y="216176"/>
                </a:lnTo>
                <a:lnTo>
                  <a:pt x="5408659" y="217615"/>
                </a:lnTo>
                <a:lnTo>
                  <a:pt x="5402398" y="218335"/>
                </a:lnTo>
                <a:lnTo>
                  <a:pt x="5396009" y="218335"/>
                </a:lnTo>
                <a:close/>
              </a:path>
              <a:path w="8542408" h="304786">
                <a:moveTo>
                  <a:pt x="5487667" y="67835"/>
                </a:moveTo>
                <a:lnTo>
                  <a:pt x="5487667" y="239789"/>
                </a:lnTo>
                <a:lnTo>
                  <a:pt x="5516689" y="239789"/>
                </a:lnTo>
                <a:lnTo>
                  <a:pt x="5516689" y="111342"/>
                </a:lnTo>
                <a:lnTo>
                  <a:pt x="5517962" y="110279"/>
                </a:lnTo>
                <a:lnTo>
                  <a:pt x="5528408" y="102535"/>
                </a:lnTo>
                <a:lnTo>
                  <a:pt x="5539091" y="96328"/>
                </a:lnTo>
                <a:lnTo>
                  <a:pt x="5546739" y="92477"/>
                </a:lnTo>
                <a:lnTo>
                  <a:pt x="5554154" y="90552"/>
                </a:lnTo>
                <a:lnTo>
                  <a:pt x="5568627" y="90552"/>
                </a:lnTo>
                <a:lnTo>
                  <a:pt x="5574375" y="91605"/>
                </a:lnTo>
                <a:lnTo>
                  <a:pt x="5568919" y="63102"/>
                </a:lnTo>
                <a:lnTo>
                  <a:pt x="5566922" y="63133"/>
                </a:lnTo>
                <a:lnTo>
                  <a:pt x="5554296" y="64869"/>
                </a:lnTo>
                <a:lnTo>
                  <a:pt x="5542266" y="69260"/>
                </a:lnTo>
                <a:lnTo>
                  <a:pt x="5537623" y="71699"/>
                </a:lnTo>
                <a:lnTo>
                  <a:pt x="5527208" y="78431"/>
                </a:lnTo>
                <a:lnTo>
                  <a:pt x="5516689" y="86958"/>
                </a:lnTo>
                <a:lnTo>
                  <a:pt x="5516689" y="67835"/>
                </a:lnTo>
                <a:lnTo>
                  <a:pt x="5487667" y="67835"/>
                </a:lnTo>
                <a:close/>
              </a:path>
              <a:path w="8542408" h="304786">
                <a:moveTo>
                  <a:pt x="5595022" y="68897"/>
                </a:moveTo>
                <a:lnTo>
                  <a:pt x="5582933" y="64551"/>
                </a:lnTo>
                <a:lnTo>
                  <a:pt x="5568919" y="63102"/>
                </a:lnTo>
                <a:lnTo>
                  <a:pt x="5574375" y="91605"/>
                </a:lnTo>
                <a:lnTo>
                  <a:pt x="5578582" y="93710"/>
                </a:lnTo>
                <a:lnTo>
                  <a:pt x="5582790" y="95815"/>
                </a:lnTo>
                <a:lnTo>
                  <a:pt x="5586076" y="99024"/>
                </a:lnTo>
                <a:lnTo>
                  <a:pt x="5588439" y="103336"/>
                </a:lnTo>
                <a:lnTo>
                  <a:pt x="5592052" y="112911"/>
                </a:lnTo>
                <a:lnTo>
                  <a:pt x="5592823" y="119739"/>
                </a:lnTo>
                <a:lnTo>
                  <a:pt x="5593593" y="126568"/>
                </a:lnTo>
                <a:lnTo>
                  <a:pt x="5593978" y="133934"/>
                </a:lnTo>
                <a:lnTo>
                  <a:pt x="5593978" y="239789"/>
                </a:lnTo>
                <a:lnTo>
                  <a:pt x="5623002" y="239789"/>
                </a:lnTo>
                <a:lnTo>
                  <a:pt x="5623002" y="128206"/>
                </a:lnTo>
                <a:lnTo>
                  <a:pt x="5622140" y="113558"/>
                </a:lnTo>
                <a:lnTo>
                  <a:pt x="5619465" y="100407"/>
                </a:lnTo>
                <a:lnTo>
                  <a:pt x="5614976" y="89155"/>
                </a:lnTo>
                <a:lnTo>
                  <a:pt x="5608673" y="79802"/>
                </a:lnTo>
                <a:lnTo>
                  <a:pt x="5605187" y="76140"/>
                </a:lnTo>
                <a:lnTo>
                  <a:pt x="5595022" y="68897"/>
                </a:lnTo>
                <a:close/>
              </a:path>
              <a:path w="8542408" h="304786">
                <a:moveTo>
                  <a:pt x="5694492" y="67835"/>
                </a:moveTo>
                <a:lnTo>
                  <a:pt x="5694492" y="18299"/>
                </a:lnTo>
                <a:lnTo>
                  <a:pt x="5665469" y="18299"/>
                </a:lnTo>
                <a:lnTo>
                  <a:pt x="5665469" y="67835"/>
                </a:lnTo>
                <a:lnTo>
                  <a:pt x="5645910" y="67835"/>
                </a:lnTo>
                <a:lnTo>
                  <a:pt x="5645910" y="92129"/>
                </a:lnTo>
                <a:lnTo>
                  <a:pt x="5665469" y="92129"/>
                </a:lnTo>
                <a:lnTo>
                  <a:pt x="5665469" y="187297"/>
                </a:lnTo>
                <a:lnTo>
                  <a:pt x="5665746" y="195364"/>
                </a:lnTo>
                <a:lnTo>
                  <a:pt x="5667917" y="209383"/>
                </a:lnTo>
                <a:lnTo>
                  <a:pt x="5672245" y="220864"/>
                </a:lnTo>
                <a:lnTo>
                  <a:pt x="5678729" y="229807"/>
                </a:lnTo>
                <a:lnTo>
                  <a:pt x="5689464" y="237663"/>
                </a:lnTo>
                <a:lnTo>
                  <a:pt x="5694492" y="182572"/>
                </a:lnTo>
                <a:lnTo>
                  <a:pt x="5694492" y="92129"/>
                </a:lnTo>
                <a:lnTo>
                  <a:pt x="5747806" y="92129"/>
                </a:lnTo>
                <a:lnTo>
                  <a:pt x="5747806" y="67835"/>
                </a:lnTo>
                <a:lnTo>
                  <a:pt x="5694492" y="67835"/>
                </a:lnTo>
                <a:close/>
              </a:path>
              <a:path w="8542408" h="304786">
                <a:moveTo>
                  <a:pt x="5974252" y="217497"/>
                </a:moveTo>
                <a:lnTo>
                  <a:pt x="5977175" y="210882"/>
                </a:lnTo>
                <a:lnTo>
                  <a:pt x="5980099" y="204265"/>
                </a:lnTo>
                <a:lnTo>
                  <a:pt x="5981559" y="197265"/>
                </a:lnTo>
                <a:lnTo>
                  <a:pt x="5981559" y="189880"/>
                </a:lnTo>
                <a:lnTo>
                  <a:pt x="5981184" y="182653"/>
                </a:lnTo>
                <a:lnTo>
                  <a:pt x="5978109" y="169900"/>
                </a:lnTo>
                <a:lnTo>
                  <a:pt x="5971935" y="159724"/>
                </a:lnTo>
                <a:lnTo>
                  <a:pt x="5967110" y="155046"/>
                </a:lnTo>
                <a:lnTo>
                  <a:pt x="5958177" y="233011"/>
                </a:lnTo>
                <a:lnTo>
                  <a:pt x="5964332" y="227884"/>
                </a:lnTo>
                <a:lnTo>
                  <a:pt x="5969971" y="223165"/>
                </a:lnTo>
                <a:lnTo>
                  <a:pt x="5974252" y="217497"/>
                </a:lnTo>
                <a:close/>
              </a:path>
              <a:path w="8542408" h="304786">
                <a:moveTo>
                  <a:pt x="6039381" y="67835"/>
                </a:moveTo>
                <a:lnTo>
                  <a:pt x="6039381" y="18299"/>
                </a:lnTo>
                <a:lnTo>
                  <a:pt x="6010358" y="18299"/>
                </a:lnTo>
                <a:lnTo>
                  <a:pt x="6010358" y="67835"/>
                </a:lnTo>
                <a:lnTo>
                  <a:pt x="5990799" y="67835"/>
                </a:lnTo>
                <a:lnTo>
                  <a:pt x="5990799" y="92129"/>
                </a:lnTo>
                <a:lnTo>
                  <a:pt x="6010358" y="92129"/>
                </a:lnTo>
                <a:lnTo>
                  <a:pt x="6010358" y="187297"/>
                </a:lnTo>
                <a:lnTo>
                  <a:pt x="6010635" y="195364"/>
                </a:lnTo>
                <a:lnTo>
                  <a:pt x="6012806" y="209383"/>
                </a:lnTo>
                <a:lnTo>
                  <a:pt x="6017133" y="220864"/>
                </a:lnTo>
                <a:lnTo>
                  <a:pt x="6023618" y="229807"/>
                </a:lnTo>
                <a:lnTo>
                  <a:pt x="6034354" y="237663"/>
                </a:lnTo>
                <a:lnTo>
                  <a:pt x="6039381" y="182572"/>
                </a:lnTo>
                <a:lnTo>
                  <a:pt x="6039381" y="92129"/>
                </a:lnTo>
                <a:lnTo>
                  <a:pt x="6092696" y="92129"/>
                </a:lnTo>
                <a:lnTo>
                  <a:pt x="6092696" y="67835"/>
                </a:lnTo>
                <a:lnTo>
                  <a:pt x="6039381" y="67835"/>
                </a:lnTo>
                <a:close/>
              </a:path>
              <a:path w="8542408" h="304786">
                <a:moveTo>
                  <a:pt x="6101994" y="153892"/>
                </a:moveTo>
                <a:lnTo>
                  <a:pt x="6102140" y="160838"/>
                </a:lnTo>
                <a:lnTo>
                  <a:pt x="6103465" y="175040"/>
                </a:lnTo>
                <a:lnTo>
                  <a:pt x="6106168" y="188070"/>
                </a:lnTo>
                <a:lnTo>
                  <a:pt x="6110249" y="199930"/>
                </a:lnTo>
                <a:lnTo>
                  <a:pt x="6115708" y="210618"/>
                </a:lnTo>
                <a:lnTo>
                  <a:pt x="6122546" y="220135"/>
                </a:lnTo>
                <a:lnTo>
                  <a:pt x="6130137" y="227862"/>
                </a:lnTo>
                <a:lnTo>
                  <a:pt x="6140382" y="235151"/>
                </a:lnTo>
                <a:lnTo>
                  <a:pt x="6138975" y="193703"/>
                </a:lnTo>
                <a:lnTo>
                  <a:pt x="6135079" y="182415"/>
                </a:lnTo>
                <a:lnTo>
                  <a:pt x="6132742" y="169145"/>
                </a:lnTo>
                <a:lnTo>
                  <a:pt x="6131963" y="153892"/>
                </a:lnTo>
                <a:lnTo>
                  <a:pt x="6132733" y="138276"/>
                </a:lnTo>
                <a:lnTo>
                  <a:pt x="6135025" y="124890"/>
                </a:lnTo>
                <a:lnTo>
                  <a:pt x="6138839" y="113631"/>
                </a:lnTo>
                <a:lnTo>
                  <a:pt x="6144175" y="104501"/>
                </a:lnTo>
                <a:lnTo>
                  <a:pt x="6153607" y="95429"/>
                </a:lnTo>
                <a:lnTo>
                  <a:pt x="6165149" y="90115"/>
                </a:lnTo>
                <a:lnTo>
                  <a:pt x="6178962" y="88343"/>
                </a:lnTo>
                <a:lnTo>
                  <a:pt x="6192805" y="90148"/>
                </a:lnTo>
                <a:lnTo>
                  <a:pt x="6204305" y="95535"/>
                </a:lnTo>
                <a:lnTo>
                  <a:pt x="6213524" y="104501"/>
                </a:lnTo>
                <a:lnTo>
                  <a:pt x="6218847" y="113682"/>
                </a:lnTo>
                <a:lnTo>
                  <a:pt x="6222630" y="124956"/>
                </a:lnTo>
                <a:lnTo>
                  <a:pt x="6224899" y="138359"/>
                </a:lnTo>
                <a:lnTo>
                  <a:pt x="6225656" y="153892"/>
                </a:lnTo>
                <a:lnTo>
                  <a:pt x="6224913" y="169056"/>
                </a:lnTo>
                <a:lnTo>
                  <a:pt x="6222630" y="182437"/>
                </a:lnTo>
                <a:lnTo>
                  <a:pt x="6218808" y="193742"/>
                </a:lnTo>
                <a:lnTo>
                  <a:pt x="6214678" y="236568"/>
                </a:lnTo>
                <a:lnTo>
                  <a:pt x="6225294" y="229776"/>
                </a:lnTo>
                <a:lnTo>
                  <a:pt x="6234689" y="220903"/>
                </a:lnTo>
                <a:lnTo>
                  <a:pt x="6238498" y="216211"/>
                </a:lnTo>
                <a:lnTo>
                  <a:pt x="6244664" y="206335"/>
                </a:lnTo>
                <a:lnTo>
                  <a:pt x="6249460" y="195165"/>
                </a:lnTo>
                <a:lnTo>
                  <a:pt x="6252885" y="182701"/>
                </a:lnTo>
                <a:lnTo>
                  <a:pt x="6254940" y="168944"/>
                </a:lnTo>
                <a:lnTo>
                  <a:pt x="6255625" y="153892"/>
                </a:lnTo>
                <a:lnTo>
                  <a:pt x="6255434" y="145805"/>
                </a:lnTo>
                <a:lnTo>
                  <a:pt x="6254025" y="131471"/>
                </a:lnTo>
                <a:lnTo>
                  <a:pt x="6251246" y="118412"/>
                </a:lnTo>
                <a:lnTo>
                  <a:pt x="6247098" y="106626"/>
                </a:lnTo>
                <a:lnTo>
                  <a:pt x="6241579" y="96114"/>
                </a:lnTo>
                <a:lnTo>
                  <a:pt x="6234689" y="86876"/>
                </a:lnTo>
                <a:lnTo>
                  <a:pt x="6227564" y="79816"/>
                </a:lnTo>
                <a:lnTo>
                  <a:pt x="6217240" y="72504"/>
                </a:lnTo>
                <a:lnTo>
                  <a:pt x="6205698" y="67280"/>
                </a:lnTo>
                <a:lnTo>
                  <a:pt x="6192939" y="64147"/>
                </a:lnTo>
                <a:lnTo>
                  <a:pt x="6178962" y="63102"/>
                </a:lnTo>
                <a:lnTo>
                  <a:pt x="6168035" y="63735"/>
                </a:lnTo>
                <a:lnTo>
                  <a:pt x="6155046" y="66406"/>
                </a:lnTo>
                <a:lnTo>
                  <a:pt x="6143237" y="71166"/>
                </a:lnTo>
                <a:lnTo>
                  <a:pt x="6132608" y="78015"/>
                </a:lnTo>
                <a:lnTo>
                  <a:pt x="6123159" y="86953"/>
                </a:lnTo>
                <a:lnTo>
                  <a:pt x="6119309" y="91685"/>
                </a:lnTo>
                <a:lnTo>
                  <a:pt x="6113075" y="101608"/>
                </a:lnTo>
                <a:lnTo>
                  <a:pt x="6108227" y="112791"/>
                </a:lnTo>
                <a:lnTo>
                  <a:pt x="6104764" y="125232"/>
                </a:lnTo>
                <a:lnTo>
                  <a:pt x="6102686" y="138933"/>
                </a:lnTo>
                <a:lnTo>
                  <a:pt x="6101994" y="153892"/>
                </a:lnTo>
                <a:close/>
              </a:path>
              <a:path w="8542408" h="304786">
                <a:moveTo>
                  <a:pt x="6218808" y="193742"/>
                </a:moveTo>
                <a:lnTo>
                  <a:pt x="6213445" y="202971"/>
                </a:lnTo>
                <a:lnTo>
                  <a:pt x="6204161" y="212050"/>
                </a:lnTo>
                <a:lnTo>
                  <a:pt x="6192676" y="217474"/>
                </a:lnTo>
                <a:lnTo>
                  <a:pt x="6178962" y="219282"/>
                </a:lnTo>
                <a:lnTo>
                  <a:pt x="6178435" y="219279"/>
                </a:lnTo>
                <a:lnTo>
                  <a:pt x="6164766" y="217348"/>
                </a:lnTo>
                <a:lnTo>
                  <a:pt x="6153346" y="211810"/>
                </a:lnTo>
                <a:lnTo>
                  <a:pt x="6144175" y="202666"/>
                </a:lnTo>
                <a:lnTo>
                  <a:pt x="6138975" y="193703"/>
                </a:lnTo>
                <a:lnTo>
                  <a:pt x="6140382" y="235151"/>
                </a:lnTo>
                <a:lnTo>
                  <a:pt x="6151934" y="240358"/>
                </a:lnTo>
                <a:lnTo>
                  <a:pt x="6164794" y="243481"/>
                </a:lnTo>
                <a:lnTo>
                  <a:pt x="6178962" y="244523"/>
                </a:lnTo>
                <a:lnTo>
                  <a:pt x="6189786" y="243913"/>
                </a:lnTo>
                <a:lnTo>
                  <a:pt x="6202842" y="241280"/>
                </a:lnTo>
                <a:lnTo>
                  <a:pt x="6214678" y="236568"/>
                </a:lnTo>
                <a:lnTo>
                  <a:pt x="6218808" y="193742"/>
                </a:lnTo>
                <a:close/>
              </a:path>
              <a:path w="8542408" h="304786">
                <a:moveTo>
                  <a:pt x="6285271" y="67835"/>
                </a:moveTo>
                <a:lnTo>
                  <a:pt x="6285271" y="239789"/>
                </a:lnTo>
                <a:lnTo>
                  <a:pt x="6314293" y="239789"/>
                </a:lnTo>
                <a:lnTo>
                  <a:pt x="6314293" y="117938"/>
                </a:lnTo>
                <a:lnTo>
                  <a:pt x="6315174" y="117095"/>
                </a:lnTo>
                <a:lnTo>
                  <a:pt x="6325374" y="108860"/>
                </a:lnTo>
                <a:lnTo>
                  <a:pt x="6336137" y="102880"/>
                </a:lnTo>
                <a:lnTo>
                  <a:pt x="6335711" y="77043"/>
                </a:lnTo>
                <a:lnTo>
                  <a:pt x="6325572" y="84064"/>
                </a:lnTo>
                <a:lnTo>
                  <a:pt x="6314293" y="93386"/>
                </a:lnTo>
                <a:lnTo>
                  <a:pt x="6314293" y="67835"/>
                </a:lnTo>
                <a:lnTo>
                  <a:pt x="6285271" y="67835"/>
                </a:lnTo>
                <a:close/>
              </a:path>
              <a:path w="8542408" h="304786">
                <a:moveTo>
                  <a:pt x="6359365" y="97809"/>
                </a:moveTo>
                <a:lnTo>
                  <a:pt x="6365648" y="97878"/>
                </a:lnTo>
                <a:lnTo>
                  <a:pt x="6368059" y="98018"/>
                </a:lnTo>
                <a:lnTo>
                  <a:pt x="6372750" y="98508"/>
                </a:lnTo>
                <a:lnTo>
                  <a:pt x="6376441" y="99071"/>
                </a:lnTo>
                <a:lnTo>
                  <a:pt x="6376441" y="68761"/>
                </a:lnTo>
                <a:lnTo>
                  <a:pt x="6374594" y="68452"/>
                </a:lnTo>
                <a:lnTo>
                  <a:pt x="6371441" y="68066"/>
                </a:lnTo>
                <a:lnTo>
                  <a:pt x="6367722" y="67835"/>
                </a:lnTo>
                <a:lnTo>
                  <a:pt x="6357365" y="67835"/>
                </a:lnTo>
                <a:lnTo>
                  <a:pt x="6349750" y="69759"/>
                </a:lnTo>
                <a:lnTo>
                  <a:pt x="6341904" y="73607"/>
                </a:lnTo>
                <a:lnTo>
                  <a:pt x="6335711" y="77043"/>
                </a:lnTo>
                <a:lnTo>
                  <a:pt x="6336137" y="102880"/>
                </a:lnTo>
                <a:lnTo>
                  <a:pt x="6343828" y="99499"/>
                </a:lnTo>
                <a:lnTo>
                  <a:pt x="6351571" y="97809"/>
                </a:lnTo>
                <a:lnTo>
                  <a:pt x="6359365" y="97809"/>
                </a:lnTo>
                <a:close/>
              </a:path>
              <a:path w="8542408" h="304786">
                <a:moveTo>
                  <a:pt x="6441790" y="132045"/>
                </a:moveTo>
                <a:lnTo>
                  <a:pt x="6429377" y="135226"/>
                </a:lnTo>
                <a:lnTo>
                  <a:pt x="6429460" y="162858"/>
                </a:lnTo>
                <a:lnTo>
                  <a:pt x="6435799" y="159260"/>
                </a:lnTo>
                <a:lnTo>
                  <a:pt x="6443466" y="156913"/>
                </a:lnTo>
                <a:lnTo>
                  <a:pt x="6452431" y="130294"/>
                </a:lnTo>
                <a:lnTo>
                  <a:pt x="6441790" y="132045"/>
                </a:lnTo>
                <a:close/>
              </a:path>
              <a:path w="8542408" h="304786">
                <a:moveTo>
                  <a:pt x="6523875" y="239789"/>
                </a:moveTo>
                <a:lnTo>
                  <a:pt x="6523840" y="119213"/>
                </a:lnTo>
                <a:lnTo>
                  <a:pt x="6522508" y="105859"/>
                </a:lnTo>
                <a:lnTo>
                  <a:pt x="6519249" y="94560"/>
                </a:lnTo>
                <a:lnTo>
                  <a:pt x="6516165" y="87057"/>
                </a:lnTo>
                <a:lnTo>
                  <a:pt x="6511487" y="80942"/>
                </a:lnTo>
                <a:lnTo>
                  <a:pt x="6505219" y="76216"/>
                </a:lnTo>
                <a:lnTo>
                  <a:pt x="6498744" y="71384"/>
                </a:lnTo>
                <a:lnTo>
                  <a:pt x="6491447" y="68044"/>
                </a:lnTo>
                <a:lnTo>
                  <a:pt x="6483328" y="66193"/>
                </a:lnTo>
                <a:lnTo>
                  <a:pt x="6467416" y="63914"/>
                </a:lnTo>
                <a:lnTo>
                  <a:pt x="6453416" y="63418"/>
                </a:lnTo>
                <a:lnTo>
                  <a:pt x="6449140" y="63477"/>
                </a:lnTo>
                <a:lnTo>
                  <a:pt x="6436532" y="64326"/>
                </a:lnTo>
                <a:lnTo>
                  <a:pt x="6423813" y="66186"/>
                </a:lnTo>
                <a:lnTo>
                  <a:pt x="6413842" y="68031"/>
                </a:lnTo>
                <a:lnTo>
                  <a:pt x="6406185" y="69725"/>
                </a:lnTo>
                <a:lnTo>
                  <a:pt x="6400842" y="71266"/>
                </a:lnTo>
                <a:lnTo>
                  <a:pt x="6400842" y="100648"/>
                </a:lnTo>
                <a:lnTo>
                  <a:pt x="6402533" y="100648"/>
                </a:lnTo>
                <a:lnTo>
                  <a:pt x="6405487" y="99408"/>
                </a:lnTo>
                <a:lnTo>
                  <a:pt x="6417551" y="95023"/>
                </a:lnTo>
                <a:lnTo>
                  <a:pt x="6429614" y="91735"/>
                </a:lnTo>
                <a:lnTo>
                  <a:pt x="6438641" y="89684"/>
                </a:lnTo>
                <a:lnTo>
                  <a:pt x="6446489" y="88659"/>
                </a:lnTo>
                <a:lnTo>
                  <a:pt x="6458799" y="88659"/>
                </a:lnTo>
                <a:lnTo>
                  <a:pt x="6464286" y="89048"/>
                </a:lnTo>
                <a:lnTo>
                  <a:pt x="6469619" y="89828"/>
                </a:lnTo>
                <a:lnTo>
                  <a:pt x="6474953" y="90606"/>
                </a:lnTo>
                <a:lnTo>
                  <a:pt x="6479467" y="92190"/>
                </a:lnTo>
                <a:lnTo>
                  <a:pt x="6483160" y="94580"/>
                </a:lnTo>
                <a:lnTo>
                  <a:pt x="6486851" y="96864"/>
                </a:lnTo>
                <a:lnTo>
                  <a:pt x="6489722" y="100110"/>
                </a:lnTo>
                <a:lnTo>
                  <a:pt x="6491773" y="104316"/>
                </a:lnTo>
                <a:lnTo>
                  <a:pt x="6493825" y="108522"/>
                </a:lnTo>
                <a:lnTo>
                  <a:pt x="6494853" y="114054"/>
                </a:lnTo>
                <a:lnTo>
                  <a:pt x="6494853" y="126521"/>
                </a:lnTo>
                <a:lnTo>
                  <a:pt x="6490091" y="126795"/>
                </a:lnTo>
                <a:lnTo>
                  <a:pt x="6476991" y="127729"/>
                </a:lnTo>
                <a:lnTo>
                  <a:pt x="6464437" y="128895"/>
                </a:lnTo>
                <a:lnTo>
                  <a:pt x="6452431" y="130294"/>
                </a:lnTo>
                <a:lnTo>
                  <a:pt x="6443466" y="156913"/>
                </a:lnTo>
                <a:lnTo>
                  <a:pt x="6443756" y="156827"/>
                </a:lnTo>
                <a:lnTo>
                  <a:pt x="6454835" y="154296"/>
                </a:lnTo>
                <a:lnTo>
                  <a:pt x="6468852" y="152396"/>
                </a:lnTo>
                <a:lnTo>
                  <a:pt x="6469718" y="152307"/>
                </a:lnTo>
                <a:lnTo>
                  <a:pt x="6483572" y="150924"/>
                </a:lnTo>
                <a:lnTo>
                  <a:pt x="6494853" y="149868"/>
                </a:lnTo>
                <a:lnTo>
                  <a:pt x="6494853" y="197378"/>
                </a:lnTo>
                <a:lnTo>
                  <a:pt x="6488411" y="203084"/>
                </a:lnTo>
                <a:lnTo>
                  <a:pt x="6481510" y="207897"/>
                </a:lnTo>
                <a:lnTo>
                  <a:pt x="6474147" y="211820"/>
                </a:lnTo>
                <a:lnTo>
                  <a:pt x="6466785" y="215742"/>
                </a:lnTo>
                <a:lnTo>
                  <a:pt x="6458551" y="217704"/>
                </a:lnTo>
                <a:lnTo>
                  <a:pt x="6438815" y="217704"/>
                </a:lnTo>
                <a:lnTo>
                  <a:pt x="6430738" y="215202"/>
                </a:lnTo>
                <a:lnTo>
                  <a:pt x="6425215" y="210201"/>
                </a:lnTo>
                <a:lnTo>
                  <a:pt x="6419693" y="205198"/>
                </a:lnTo>
                <a:lnTo>
                  <a:pt x="6416932" y="197797"/>
                </a:lnTo>
                <a:lnTo>
                  <a:pt x="6416932" y="179320"/>
                </a:lnTo>
                <a:lnTo>
                  <a:pt x="6419436" y="172557"/>
                </a:lnTo>
                <a:lnTo>
                  <a:pt x="6424448" y="167708"/>
                </a:lnTo>
                <a:lnTo>
                  <a:pt x="6429460" y="162858"/>
                </a:lnTo>
                <a:lnTo>
                  <a:pt x="6429377" y="135226"/>
                </a:lnTo>
                <a:lnTo>
                  <a:pt x="6418316" y="139462"/>
                </a:lnTo>
                <a:lnTo>
                  <a:pt x="6412661" y="142333"/>
                </a:lnTo>
                <a:lnTo>
                  <a:pt x="6402114" y="150010"/>
                </a:lnTo>
                <a:lnTo>
                  <a:pt x="6394494" y="159410"/>
                </a:lnTo>
                <a:lnTo>
                  <a:pt x="6391908" y="164362"/>
                </a:lnTo>
                <a:lnTo>
                  <a:pt x="6388199" y="176226"/>
                </a:lnTo>
                <a:lnTo>
                  <a:pt x="6386962" y="189835"/>
                </a:lnTo>
                <a:lnTo>
                  <a:pt x="6386962" y="197539"/>
                </a:lnTo>
                <a:lnTo>
                  <a:pt x="6388344" y="204857"/>
                </a:lnTo>
                <a:lnTo>
                  <a:pt x="6391112" y="211789"/>
                </a:lnTo>
                <a:lnTo>
                  <a:pt x="6393879" y="218720"/>
                </a:lnTo>
                <a:lnTo>
                  <a:pt x="6397568" y="224547"/>
                </a:lnTo>
                <a:lnTo>
                  <a:pt x="6402178" y="229270"/>
                </a:lnTo>
                <a:lnTo>
                  <a:pt x="6406993" y="234097"/>
                </a:lnTo>
                <a:lnTo>
                  <a:pt x="6412576" y="237848"/>
                </a:lnTo>
                <a:lnTo>
                  <a:pt x="6418927" y="240517"/>
                </a:lnTo>
                <a:lnTo>
                  <a:pt x="6425278" y="243188"/>
                </a:lnTo>
                <a:lnTo>
                  <a:pt x="6431992" y="244523"/>
                </a:lnTo>
                <a:lnTo>
                  <a:pt x="6447670" y="244523"/>
                </a:lnTo>
                <a:lnTo>
                  <a:pt x="6454355" y="243804"/>
                </a:lnTo>
                <a:lnTo>
                  <a:pt x="6459120" y="242366"/>
                </a:lnTo>
                <a:lnTo>
                  <a:pt x="6463886" y="240929"/>
                </a:lnTo>
                <a:lnTo>
                  <a:pt x="6468829" y="238873"/>
                </a:lnTo>
                <a:lnTo>
                  <a:pt x="6473952" y="236200"/>
                </a:lnTo>
                <a:lnTo>
                  <a:pt x="6477638" y="234354"/>
                </a:lnTo>
                <a:lnTo>
                  <a:pt x="6481456" y="231863"/>
                </a:lnTo>
                <a:lnTo>
                  <a:pt x="6485400" y="228730"/>
                </a:lnTo>
                <a:lnTo>
                  <a:pt x="6489345" y="225596"/>
                </a:lnTo>
                <a:lnTo>
                  <a:pt x="6492496" y="223156"/>
                </a:lnTo>
                <a:lnTo>
                  <a:pt x="6494853" y="221411"/>
                </a:lnTo>
                <a:lnTo>
                  <a:pt x="6494853" y="239789"/>
                </a:lnTo>
                <a:lnTo>
                  <a:pt x="6523875" y="239789"/>
                </a:lnTo>
                <a:close/>
              </a:path>
              <a:path w="8542408" h="304786">
                <a:moveTo>
                  <a:pt x="6594847" y="70546"/>
                </a:moveTo>
                <a:lnTo>
                  <a:pt x="6584132" y="77376"/>
                </a:lnTo>
                <a:lnTo>
                  <a:pt x="6585329" y="126445"/>
                </a:lnTo>
                <a:lnTo>
                  <a:pt x="6589376" y="114959"/>
                </a:lnTo>
                <a:lnTo>
                  <a:pt x="6595199" y="105434"/>
                </a:lnTo>
                <a:lnTo>
                  <a:pt x="6597841" y="69107"/>
                </a:lnTo>
                <a:lnTo>
                  <a:pt x="6594847" y="70546"/>
                </a:lnTo>
                <a:close/>
              </a:path>
              <a:path w="8542408" h="304786">
                <a:moveTo>
                  <a:pt x="6597539" y="275560"/>
                </a:moveTo>
                <a:lnTo>
                  <a:pt x="6592173" y="274265"/>
                </a:lnTo>
                <a:lnTo>
                  <a:pt x="6587321" y="273069"/>
                </a:lnTo>
                <a:lnTo>
                  <a:pt x="6582988" y="271799"/>
                </a:lnTo>
                <a:lnTo>
                  <a:pt x="6579172" y="270455"/>
                </a:lnTo>
                <a:lnTo>
                  <a:pt x="6575356" y="269110"/>
                </a:lnTo>
                <a:lnTo>
                  <a:pt x="6572465" y="268038"/>
                </a:lnTo>
                <a:lnTo>
                  <a:pt x="6568956" y="267239"/>
                </a:lnTo>
                <a:lnTo>
                  <a:pt x="6568956" y="297402"/>
                </a:lnTo>
                <a:lnTo>
                  <a:pt x="6576586" y="299656"/>
                </a:lnTo>
                <a:lnTo>
                  <a:pt x="6584811" y="301451"/>
                </a:lnTo>
                <a:lnTo>
                  <a:pt x="6593630" y="302784"/>
                </a:lnTo>
                <a:lnTo>
                  <a:pt x="6607013" y="304308"/>
                </a:lnTo>
                <a:lnTo>
                  <a:pt x="6619539" y="304786"/>
                </a:lnTo>
                <a:lnTo>
                  <a:pt x="6633224" y="304108"/>
                </a:lnTo>
                <a:lnTo>
                  <a:pt x="6647003" y="301729"/>
                </a:lnTo>
                <a:lnTo>
                  <a:pt x="6659087" y="297639"/>
                </a:lnTo>
                <a:lnTo>
                  <a:pt x="6669476" y="291836"/>
                </a:lnTo>
                <a:lnTo>
                  <a:pt x="6678170" y="284322"/>
                </a:lnTo>
                <a:lnTo>
                  <a:pt x="6686314" y="273086"/>
                </a:lnTo>
                <a:lnTo>
                  <a:pt x="6691143" y="262361"/>
                </a:lnTo>
                <a:lnTo>
                  <a:pt x="6694592" y="249965"/>
                </a:lnTo>
                <a:lnTo>
                  <a:pt x="6696662" y="235898"/>
                </a:lnTo>
                <a:lnTo>
                  <a:pt x="6697352" y="220159"/>
                </a:lnTo>
                <a:lnTo>
                  <a:pt x="6697352" y="67835"/>
                </a:lnTo>
                <a:lnTo>
                  <a:pt x="6670029" y="67835"/>
                </a:lnTo>
                <a:lnTo>
                  <a:pt x="6668328" y="75274"/>
                </a:lnTo>
                <a:lnTo>
                  <a:pt x="6661733" y="71370"/>
                </a:lnTo>
                <a:lnTo>
                  <a:pt x="6655164" y="68365"/>
                </a:lnTo>
                <a:lnTo>
                  <a:pt x="6648619" y="66260"/>
                </a:lnTo>
                <a:lnTo>
                  <a:pt x="6642075" y="64155"/>
                </a:lnTo>
                <a:lnTo>
                  <a:pt x="6634320" y="63102"/>
                </a:lnTo>
                <a:lnTo>
                  <a:pt x="6622575" y="63160"/>
                </a:lnTo>
                <a:lnTo>
                  <a:pt x="6610019" y="64912"/>
                </a:lnTo>
                <a:lnTo>
                  <a:pt x="6597841" y="69107"/>
                </a:lnTo>
                <a:lnTo>
                  <a:pt x="6595199" y="105434"/>
                </a:lnTo>
                <a:lnTo>
                  <a:pt x="6595364" y="105225"/>
                </a:lnTo>
                <a:lnTo>
                  <a:pt x="6604836" y="96372"/>
                </a:lnTo>
                <a:lnTo>
                  <a:pt x="6616376" y="91060"/>
                </a:lnTo>
                <a:lnTo>
                  <a:pt x="6629985" y="89289"/>
                </a:lnTo>
                <a:lnTo>
                  <a:pt x="6636068" y="89289"/>
                </a:lnTo>
                <a:lnTo>
                  <a:pt x="6642174" y="90022"/>
                </a:lnTo>
                <a:lnTo>
                  <a:pt x="6648306" y="91489"/>
                </a:lnTo>
                <a:lnTo>
                  <a:pt x="6654437" y="92955"/>
                </a:lnTo>
                <a:lnTo>
                  <a:pt x="6661112" y="95407"/>
                </a:lnTo>
                <a:lnTo>
                  <a:pt x="6668328" y="98844"/>
                </a:lnTo>
                <a:lnTo>
                  <a:pt x="6668328" y="193197"/>
                </a:lnTo>
                <a:lnTo>
                  <a:pt x="6661937" y="198535"/>
                </a:lnTo>
                <a:lnTo>
                  <a:pt x="6654747" y="202691"/>
                </a:lnTo>
                <a:lnTo>
                  <a:pt x="6646761" y="205667"/>
                </a:lnTo>
                <a:lnTo>
                  <a:pt x="6638774" y="208644"/>
                </a:lnTo>
                <a:lnTo>
                  <a:pt x="6631017" y="210131"/>
                </a:lnTo>
                <a:lnTo>
                  <a:pt x="6623492" y="210131"/>
                </a:lnTo>
                <a:lnTo>
                  <a:pt x="6612769" y="209064"/>
                </a:lnTo>
                <a:lnTo>
                  <a:pt x="6600870" y="204142"/>
                </a:lnTo>
                <a:lnTo>
                  <a:pt x="6592186" y="195219"/>
                </a:lnTo>
                <a:lnTo>
                  <a:pt x="6589583" y="190600"/>
                </a:lnTo>
                <a:lnTo>
                  <a:pt x="6585660" y="179858"/>
                </a:lnTo>
                <a:lnTo>
                  <a:pt x="6583306" y="166894"/>
                </a:lnTo>
                <a:lnTo>
                  <a:pt x="6582521" y="151707"/>
                </a:lnTo>
                <a:lnTo>
                  <a:pt x="6583058" y="139892"/>
                </a:lnTo>
                <a:lnTo>
                  <a:pt x="6585329" y="126445"/>
                </a:lnTo>
                <a:lnTo>
                  <a:pt x="6584132" y="77376"/>
                </a:lnTo>
                <a:lnTo>
                  <a:pt x="6574812" y="86199"/>
                </a:lnTo>
                <a:lnTo>
                  <a:pt x="6570574" y="91456"/>
                </a:lnTo>
                <a:lnTo>
                  <a:pt x="6563938" y="102113"/>
                </a:lnTo>
                <a:lnTo>
                  <a:pt x="6558580" y="114302"/>
                </a:lnTo>
                <a:lnTo>
                  <a:pt x="6555184" y="126086"/>
                </a:lnTo>
                <a:lnTo>
                  <a:pt x="6553210" y="138643"/>
                </a:lnTo>
                <a:lnTo>
                  <a:pt x="6552551" y="152260"/>
                </a:lnTo>
                <a:lnTo>
                  <a:pt x="6552563" y="154391"/>
                </a:lnTo>
                <a:lnTo>
                  <a:pt x="6553404" y="169426"/>
                </a:lnTo>
                <a:lnTo>
                  <a:pt x="6555570" y="183013"/>
                </a:lnTo>
                <a:lnTo>
                  <a:pt x="6559061" y="195152"/>
                </a:lnTo>
                <a:lnTo>
                  <a:pt x="6563877" y="205842"/>
                </a:lnTo>
                <a:lnTo>
                  <a:pt x="6570018" y="215084"/>
                </a:lnTo>
                <a:lnTo>
                  <a:pt x="6580119" y="225136"/>
                </a:lnTo>
                <a:lnTo>
                  <a:pt x="6590969" y="231700"/>
                </a:lnTo>
                <a:lnTo>
                  <a:pt x="6603266" y="235638"/>
                </a:lnTo>
                <a:lnTo>
                  <a:pt x="6617010" y="236951"/>
                </a:lnTo>
                <a:lnTo>
                  <a:pt x="6620845" y="236887"/>
                </a:lnTo>
                <a:lnTo>
                  <a:pt x="6634190" y="235442"/>
                </a:lnTo>
                <a:lnTo>
                  <a:pt x="6645297" y="232097"/>
                </a:lnTo>
                <a:lnTo>
                  <a:pt x="6657576" y="225335"/>
                </a:lnTo>
                <a:lnTo>
                  <a:pt x="6668328" y="217078"/>
                </a:lnTo>
                <a:lnTo>
                  <a:pt x="6668328" y="239060"/>
                </a:lnTo>
                <a:lnTo>
                  <a:pt x="6667658" y="245318"/>
                </a:lnTo>
                <a:lnTo>
                  <a:pt x="6666318" y="250813"/>
                </a:lnTo>
                <a:lnTo>
                  <a:pt x="6664977" y="256308"/>
                </a:lnTo>
                <a:lnTo>
                  <a:pt x="6662655" y="261143"/>
                </a:lnTo>
                <a:lnTo>
                  <a:pt x="6659352" y="265316"/>
                </a:lnTo>
                <a:lnTo>
                  <a:pt x="6655842" y="269491"/>
                </a:lnTo>
                <a:lnTo>
                  <a:pt x="6650966" y="272749"/>
                </a:lnTo>
                <a:lnTo>
                  <a:pt x="6644723" y="275088"/>
                </a:lnTo>
                <a:lnTo>
                  <a:pt x="6638478" y="277428"/>
                </a:lnTo>
                <a:lnTo>
                  <a:pt x="6630869" y="278598"/>
                </a:lnTo>
                <a:lnTo>
                  <a:pt x="6616528" y="278598"/>
                </a:lnTo>
                <a:lnTo>
                  <a:pt x="6611576" y="278201"/>
                </a:lnTo>
                <a:lnTo>
                  <a:pt x="6607034" y="277403"/>
                </a:lnTo>
                <a:lnTo>
                  <a:pt x="6602493" y="276605"/>
                </a:lnTo>
                <a:lnTo>
                  <a:pt x="6597539" y="275560"/>
                </a:lnTo>
                <a:close/>
              </a:path>
              <a:path w="8542408" h="304786">
                <a:moveTo>
                  <a:pt x="6785285" y="90540"/>
                </a:moveTo>
                <a:lnTo>
                  <a:pt x="6790703" y="88234"/>
                </a:lnTo>
                <a:lnTo>
                  <a:pt x="6797280" y="87081"/>
                </a:lnTo>
                <a:lnTo>
                  <a:pt x="6812863" y="87081"/>
                </a:lnTo>
                <a:lnTo>
                  <a:pt x="6819443" y="88209"/>
                </a:lnTo>
                <a:lnTo>
                  <a:pt x="6824758" y="90463"/>
                </a:lnTo>
                <a:lnTo>
                  <a:pt x="6830074" y="92717"/>
                </a:lnTo>
                <a:lnTo>
                  <a:pt x="6834434" y="95996"/>
                </a:lnTo>
                <a:lnTo>
                  <a:pt x="6837838" y="100299"/>
                </a:lnTo>
                <a:lnTo>
                  <a:pt x="6840933" y="104193"/>
                </a:lnTo>
                <a:lnTo>
                  <a:pt x="6843306" y="108958"/>
                </a:lnTo>
                <a:lnTo>
                  <a:pt x="6844957" y="114593"/>
                </a:lnTo>
                <a:lnTo>
                  <a:pt x="6846610" y="120228"/>
                </a:lnTo>
                <a:lnTo>
                  <a:pt x="6847538" y="126939"/>
                </a:lnTo>
                <a:lnTo>
                  <a:pt x="6847746" y="134724"/>
                </a:lnTo>
                <a:lnTo>
                  <a:pt x="6756261" y="134724"/>
                </a:lnTo>
                <a:lnTo>
                  <a:pt x="6749694" y="220440"/>
                </a:lnTo>
                <a:lnTo>
                  <a:pt x="6752822" y="223431"/>
                </a:lnTo>
                <a:lnTo>
                  <a:pt x="6762425" y="230683"/>
                </a:lnTo>
                <a:lnTo>
                  <a:pt x="6773314" y="236324"/>
                </a:lnTo>
                <a:lnTo>
                  <a:pt x="6771411" y="202533"/>
                </a:lnTo>
                <a:lnTo>
                  <a:pt x="6765739" y="195311"/>
                </a:lnTo>
                <a:lnTo>
                  <a:pt x="6760473" y="184440"/>
                </a:lnTo>
                <a:lnTo>
                  <a:pt x="6757314" y="171607"/>
                </a:lnTo>
                <a:lnTo>
                  <a:pt x="6756261" y="156810"/>
                </a:lnTo>
                <a:lnTo>
                  <a:pt x="6875822" y="156810"/>
                </a:lnTo>
                <a:lnTo>
                  <a:pt x="6875822" y="141113"/>
                </a:lnTo>
                <a:lnTo>
                  <a:pt x="6875440" y="130130"/>
                </a:lnTo>
                <a:lnTo>
                  <a:pt x="6873806" y="117366"/>
                </a:lnTo>
                <a:lnTo>
                  <a:pt x="6870886" y="106264"/>
                </a:lnTo>
                <a:lnTo>
                  <a:pt x="6864210" y="92034"/>
                </a:lnTo>
                <a:lnTo>
                  <a:pt x="6856687" y="82181"/>
                </a:lnTo>
                <a:lnTo>
                  <a:pt x="6846412" y="73478"/>
                </a:lnTo>
                <a:lnTo>
                  <a:pt x="6835088" y="67718"/>
                </a:lnTo>
                <a:lnTo>
                  <a:pt x="6820145" y="64002"/>
                </a:lnTo>
                <a:lnTo>
                  <a:pt x="6806696" y="63102"/>
                </a:lnTo>
                <a:lnTo>
                  <a:pt x="6793551" y="64011"/>
                </a:lnTo>
                <a:lnTo>
                  <a:pt x="6780745" y="66947"/>
                </a:lnTo>
                <a:lnTo>
                  <a:pt x="6769049" y="71912"/>
                </a:lnTo>
                <a:lnTo>
                  <a:pt x="6770500" y="100604"/>
                </a:lnTo>
                <a:lnTo>
                  <a:pt x="6774941" y="96201"/>
                </a:lnTo>
                <a:lnTo>
                  <a:pt x="6779869" y="92845"/>
                </a:lnTo>
                <a:lnTo>
                  <a:pt x="6785285" y="90540"/>
                </a:lnTo>
                <a:close/>
              </a:path>
              <a:path w="8542408" h="304786">
                <a:moveTo>
                  <a:pt x="6726921" y="154725"/>
                </a:moveTo>
                <a:lnTo>
                  <a:pt x="6727093" y="161984"/>
                </a:lnTo>
                <a:lnTo>
                  <a:pt x="6728576" y="176268"/>
                </a:lnTo>
                <a:lnTo>
                  <a:pt x="6731578" y="189256"/>
                </a:lnTo>
                <a:lnTo>
                  <a:pt x="6736098" y="200947"/>
                </a:lnTo>
                <a:lnTo>
                  <a:pt x="6742137" y="211342"/>
                </a:lnTo>
                <a:lnTo>
                  <a:pt x="6749694" y="220440"/>
                </a:lnTo>
                <a:lnTo>
                  <a:pt x="6756261" y="134724"/>
                </a:lnTo>
                <a:lnTo>
                  <a:pt x="6756878" y="127452"/>
                </a:lnTo>
                <a:lnTo>
                  <a:pt x="6758322" y="121074"/>
                </a:lnTo>
                <a:lnTo>
                  <a:pt x="6760594" y="115591"/>
                </a:lnTo>
                <a:lnTo>
                  <a:pt x="6762863" y="110109"/>
                </a:lnTo>
                <a:lnTo>
                  <a:pt x="6766165" y="105114"/>
                </a:lnTo>
                <a:lnTo>
                  <a:pt x="6770500" y="100604"/>
                </a:lnTo>
                <a:lnTo>
                  <a:pt x="6769049" y="71912"/>
                </a:lnTo>
                <a:lnTo>
                  <a:pt x="6758463" y="78906"/>
                </a:lnTo>
                <a:lnTo>
                  <a:pt x="6748987" y="87929"/>
                </a:lnTo>
                <a:lnTo>
                  <a:pt x="6744901" y="92924"/>
                </a:lnTo>
                <a:lnTo>
                  <a:pt x="6738429" y="103050"/>
                </a:lnTo>
                <a:lnTo>
                  <a:pt x="6733394" y="114292"/>
                </a:lnTo>
                <a:lnTo>
                  <a:pt x="6729798" y="126652"/>
                </a:lnTo>
                <a:lnTo>
                  <a:pt x="6727640" y="140130"/>
                </a:lnTo>
                <a:lnTo>
                  <a:pt x="6726921" y="154725"/>
                </a:lnTo>
                <a:close/>
              </a:path>
              <a:path w="8542408" h="304786">
                <a:moveTo>
                  <a:pt x="6813305" y="218335"/>
                </a:moveTo>
                <a:lnTo>
                  <a:pt x="6805587" y="217984"/>
                </a:lnTo>
                <a:lnTo>
                  <a:pt x="6792329" y="215376"/>
                </a:lnTo>
                <a:lnTo>
                  <a:pt x="6780937" y="210226"/>
                </a:lnTo>
                <a:lnTo>
                  <a:pt x="6771411" y="202533"/>
                </a:lnTo>
                <a:lnTo>
                  <a:pt x="6773314" y="236324"/>
                </a:lnTo>
                <a:lnTo>
                  <a:pt x="6785488" y="240353"/>
                </a:lnTo>
                <a:lnTo>
                  <a:pt x="6798946" y="242771"/>
                </a:lnTo>
                <a:lnTo>
                  <a:pt x="6813690" y="243577"/>
                </a:lnTo>
                <a:lnTo>
                  <a:pt x="6820689" y="243577"/>
                </a:lnTo>
                <a:lnTo>
                  <a:pt x="6826479" y="243165"/>
                </a:lnTo>
                <a:lnTo>
                  <a:pt x="6831060" y="242343"/>
                </a:lnTo>
                <a:lnTo>
                  <a:pt x="6835642" y="241522"/>
                </a:lnTo>
                <a:lnTo>
                  <a:pt x="6840761" y="240341"/>
                </a:lnTo>
                <a:lnTo>
                  <a:pt x="6846421" y="238799"/>
                </a:lnTo>
                <a:lnTo>
                  <a:pt x="6850436" y="237672"/>
                </a:lnTo>
                <a:lnTo>
                  <a:pt x="6854964" y="236106"/>
                </a:lnTo>
                <a:lnTo>
                  <a:pt x="6860007" y="234104"/>
                </a:lnTo>
                <a:lnTo>
                  <a:pt x="6865050" y="232101"/>
                </a:lnTo>
                <a:lnTo>
                  <a:pt x="6869270" y="230432"/>
                </a:lnTo>
                <a:lnTo>
                  <a:pt x="6872668" y="229097"/>
                </a:lnTo>
                <a:lnTo>
                  <a:pt x="6872668" y="197511"/>
                </a:lnTo>
                <a:lnTo>
                  <a:pt x="6868597" y="199463"/>
                </a:lnTo>
                <a:lnTo>
                  <a:pt x="6865609" y="201546"/>
                </a:lnTo>
                <a:lnTo>
                  <a:pt x="6862001" y="203757"/>
                </a:lnTo>
                <a:lnTo>
                  <a:pt x="6858393" y="205969"/>
                </a:lnTo>
                <a:lnTo>
                  <a:pt x="6853962" y="208259"/>
                </a:lnTo>
                <a:lnTo>
                  <a:pt x="6848708" y="210625"/>
                </a:lnTo>
                <a:lnTo>
                  <a:pt x="6843759" y="212886"/>
                </a:lnTo>
                <a:lnTo>
                  <a:pt x="6838218" y="214736"/>
                </a:lnTo>
                <a:lnTo>
                  <a:pt x="6832086" y="216176"/>
                </a:lnTo>
                <a:lnTo>
                  <a:pt x="6825953" y="217615"/>
                </a:lnTo>
                <a:lnTo>
                  <a:pt x="6819693" y="218335"/>
                </a:lnTo>
                <a:lnTo>
                  <a:pt x="6813305" y="218335"/>
                </a:lnTo>
                <a:close/>
              </a:path>
              <a:path w="8542408" h="304786">
                <a:moveTo>
                  <a:pt x="7034325" y="97186"/>
                </a:moveTo>
                <a:lnTo>
                  <a:pt x="7038178" y="84752"/>
                </a:lnTo>
                <a:lnTo>
                  <a:pt x="7042598" y="72950"/>
                </a:lnTo>
                <a:lnTo>
                  <a:pt x="7047583" y="61781"/>
                </a:lnTo>
                <a:lnTo>
                  <a:pt x="7054902" y="48053"/>
                </a:lnTo>
                <a:lnTo>
                  <a:pt x="7061545" y="37292"/>
                </a:lnTo>
                <a:lnTo>
                  <a:pt x="7068509" y="27501"/>
                </a:lnTo>
                <a:lnTo>
                  <a:pt x="7074843" y="19612"/>
                </a:lnTo>
                <a:lnTo>
                  <a:pt x="7083367" y="10124"/>
                </a:lnTo>
                <a:lnTo>
                  <a:pt x="7092192" y="1543"/>
                </a:lnTo>
                <a:lnTo>
                  <a:pt x="7092192" y="0"/>
                </a:lnTo>
                <a:lnTo>
                  <a:pt x="7056909" y="0"/>
                </a:lnTo>
                <a:lnTo>
                  <a:pt x="7054300" y="3111"/>
                </a:lnTo>
                <a:lnTo>
                  <a:pt x="7046186" y="13396"/>
                </a:lnTo>
                <a:lnTo>
                  <a:pt x="7038671" y="23895"/>
                </a:lnTo>
                <a:lnTo>
                  <a:pt x="7031757" y="34606"/>
                </a:lnTo>
                <a:lnTo>
                  <a:pt x="7025444" y="45531"/>
                </a:lnTo>
                <a:lnTo>
                  <a:pt x="7019731" y="56669"/>
                </a:lnTo>
                <a:lnTo>
                  <a:pt x="7014619" y="68019"/>
                </a:lnTo>
                <a:lnTo>
                  <a:pt x="7007923" y="86988"/>
                </a:lnTo>
                <a:lnTo>
                  <a:pt x="7004871" y="98899"/>
                </a:lnTo>
                <a:lnTo>
                  <a:pt x="7002497" y="111316"/>
                </a:lnTo>
                <a:lnTo>
                  <a:pt x="7000801" y="124239"/>
                </a:lnTo>
                <a:lnTo>
                  <a:pt x="6999783" y="137669"/>
                </a:lnTo>
                <a:lnTo>
                  <a:pt x="6999444" y="151604"/>
                </a:lnTo>
                <a:lnTo>
                  <a:pt x="6999626" y="162015"/>
                </a:lnTo>
                <a:lnTo>
                  <a:pt x="7000459" y="175727"/>
                </a:lnTo>
                <a:lnTo>
                  <a:pt x="7001969" y="188868"/>
                </a:lnTo>
                <a:lnTo>
                  <a:pt x="7004156" y="201439"/>
                </a:lnTo>
                <a:lnTo>
                  <a:pt x="7007019" y="213439"/>
                </a:lnTo>
                <a:lnTo>
                  <a:pt x="7010558" y="224867"/>
                </a:lnTo>
                <a:lnTo>
                  <a:pt x="7014774" y="235725"/>
                </a:lnTo>
                <a:lnTo>
                  <a:pt x="7021430" y="249941"/>
                </a:lnTo>
                <a:lnTo>
                  <a:pt x="7027356" y="260972"/>
                </a:lnTo>
                <a:lnTo>
                  <a:pt x="7033867" y="271814"/>
                </a:lnTo>
                <a:lnTo>
                  <a:pt x="7040963" y="282467"/>
                </a:lnTo>
                <a:lnTo>
                  <a:pt x="7048643" y="292932"/>
                </a:lnTo>
                <a:lnTo>
                  <a:pt x="7056909" y="303208"/>
                </a:lnTo>
                <a:lnTo>
                  <a:pt x="7092192" y="303208"/>
                </a:lnTo>
                <a:lnTo>
                  <a:pt x="7092192" y="301665"/>
                </a:lnTo>
                <a:lnTo>
                  <a:pt x="7085672" y="295438"/>
                </a:lnTo>
                <a:lnTo>
                  <a:pt x="7077127" y="286189"/>
                </a:lnTo>
                <a:lnTo>
                  <a:pt x="7068583" y="275708"/>
                </a:lnTo>
                <a:lnTo>
                  <a:pt x="7060245" y="263928"/>
                </a:lnTo>
                <a:lnTo>
                  <a:pt x="7053654" y="253039"/>
                </a:lnTo>
                <a:lnTo>
                  <a:pt x="7047583" y="241426"/>
                </a:lnTo>
                <a:lnTo>
                  <a:pt x="7045016" y="235901"/>
                </a:lnTo>
                <a:lnTo>
                  <a:pt x="7040194" y="224233"/>
                </a:lnTo>
                <a:lnTo>
                  <a:pt x="7036017" y="212208"/>
                </a:lnTo>
                <a:lnTo>
                  <a:pt x="7032484" y="199829"/>
                </a:lnTo>
                <a:lnTo>
                  <a:pt x="7030335" y="190205"/>
                </a:lnTo>
                <a:lnTo>
                  <a:pt x="7028421" y="177949"/>
                </a:lnTo>
                <a:lnTo>
                  <a:pt x="7027273" y="165082"/>
                </a:lnTo>
                <a:lnTo>
                  <a:pt x="7026890" y="151604"/>
                </a:lnTo>
                <a:lnTo>
                  <a:pt x="7027151" y="140953"/>
                </a:lnTo>
                <a:lnTo>
                  <a:pt x="7028188" y="128141"/>
                </a:lnTo>
                <a:lnTo>
                  <a:pt x="7030017" y="115668"/>
                </a:lnTo>
                <a:lnTo>
                  <a:pt x="7032637" y="103535"/>
                </a:lnTo>
                <a:lnTo>
                  <a:pt x="7034325" y="97186"/>
                </a:lnTo>
                <a:close/>
              </a:path>
              <a:path w="8542408" h="304786">
                <a:moveTo>
                  <a:pt x="7125257" y="0"/>
                </a:moveTo>
                <a:lnTo>
                  <a:pt x="7125257" y="239789"/>
                </a:lnTo>
                <a:lnTo>
                  <a:pt x="7154280" y="239789"/>
                </a:lnTo>
                <a:lnTo>
                  <a:pt x="7154280" y="0"/>
                </a:lnTo>
                <a:lnTo>
                  <a:pt x="7125257" y="0"/>
                </a:lnTo>
                <a:close/>
              </a:path>
              <a:path w="8542408" h="304786">
                <a:moveTo>
                  <a:pt x="7197347" y="67835"/>
                </a:moveTo>
                <a:lnTo>
                  <a:pt x="7197347" y="239789"/>
                </a:lnTo>
                <a:lnTo>
                  <a:pt x="7226369" y="239789"/>
                </a:lnTo>
                <a:lnTo>
                  <a:pt x="7226369" y="67835"/>
                </a:lnTo>
                <a:lnTo>
                  <a:pt x="7197347" y="67835"/>
                </a:lnTo>
                <a:close/>
              </a:path>
              <a:path w="8542408" h="304786">
                <a:moveTo>
                  <a:pt x="7195453" y="8834"/>
                </a:moveTo>
                <a:lnTo>
                  <a:pt x="7195453" y="38808"/>
                </a:lnTo>
                <a:lnTo>
                  <a:pt x="7228577" y="38808"/>
                </a:lnTo>
                <a:lnTo>
                  <a:pt x="7228577" y="8834"/>
                </a:lnTo>
                <a:lnTo>
                  <a:pt x="7195453" y="8834"/>
                </a:lnTo>
                <a:close/>
              </a:path>
              <a:path w="8542408" h="304786">
                <a:moveTo>
                  <a:pt x="7268489" y="0"/>
                </a:moveTo>
                <a:lnTo>
                  <a:pt x="7268489" y="239789"/>
                </a:lnTo>
                <a:lnTo>
                  <a:pt x="7297512" y="239789"/>
                </a:lnTo>
                <a:lnTo>
                  <a:pt x="7297512" y="167892"/>
                </a:lnTo>
                <a:lnTo>
                  <a:pt x="7309135" y="156745"/>
                </a:lnTo>
                <a:lnTo>
                  <a:pt x="7373377" y="239789"/>
                </a:lnTo>
                <a:lnTo>
                  <a:pt x="7411397" y="239789"/>
                </a:lnTo>
                <a:lnTo>
                  <a:pt x="7331139" y="139727"/>
                </a:lnTo>
                <a:lnTo>
                  <a:pt x="7401932" y="67835"/>
                </a:lnTo>
                <a:lnTo>
                  <a:pt x="7365821" y="67835"/>
                </a:lnTo>
                <a:lnTo>
                  <a:pt x="7297512" y="140547"/>
                </a:lnTo>
                <a:lnTo>
                  <a:pt x="7297512" y="0"/>
                </a:lnTo>
                <a:lnTo>
                  <a:pt x="7268489" y="0"/>
                </a:lnTo>
                <a:close/>
              </a:path>
              <a:path w="8542408" h="304786">
                <a:moveTo>
                  <a:pt x="7471983" y="90540"/>
                </a:moveTo>
                <a:lnTo>
                  <a:pt x="7477400" y="88234"/>
                </a:lnTo>
                <a:lnTo>
                  <a:pt x="7483978" y="87081"/>
                </a:lnTo>
                <a:lnTo>
                  <a:pt x="7499561" y="87081"/>
                </a:lnTo>
                <a:lnTo>
                  <a:pt x="7506140" y="88209"/>
                </a:lnTo>
                <a:lnTo>
                  <a:pt x="7511456" y="90463"/>
                </a:lnTo>
                <a:lnTo>
                  <a:pt x="7516771" y="92717"/>
                </a:lnTo>
                <a:lnTo>
                  <a:pt x="7521131" y="95996"/>
                </a:lnTo>
                <a:lnTo>
                  <a:pt x="7524534" y="100299"/>
                </a:lnTo>
                <a:lnTo>
                  <a:pt x="7527632" y="104193"/>
                </a:lnTo>
                <a:lnTo>
                  <a:pt x="7530004" y="108958"/>
                </a:lnTo>
                <a:lnTo>
                  <a:pt x="7531655" y="114593"/>
                </a:lnTo>
                <a:lnTo>
                  <a:pt x="7533308" y="120228"/>
                </a:lnTo>
                <a:lnTo>
                  <a:pt x="7534237" y="126939"/>
                </a:lnTo>
                <a:lnTo>
                  <a:pt x="7534444" y="134724"/>
                </a:lnTo>
                <a:lnTo>
                  <a:pt x="7442957" y="134724"/>
                </a:lnTo>
                <a:lnTo>
                  <a:pt x="7436391" y="220440"/>
                </a:lnTo>
                <a:lnTo>
                  <a:pt x="7439520" y="223431"/>
                </a:lnTo>
                <a:lnTo>
                  <a:pt x="7449123" y="230683"/>
                </a:lnTo>
                <a:lnTo>
                  <a:pt x="7460012" y="236324"/>
                </a:lnTo>
                <a:lnTo>
                  <a:pt x="7458107" y="202533"/>
                </a:lnTo>
                <a:lnTo>
                  <a:pt x="7452436" y="195311"/>
                </a:lnTo>
                <a:lnTo>
                  <a:pt x="7447170" y="184440"/>
                </a:lnTo>
                <a:lnTo>
                  <a:pt x="7444010" y="171607"/>
                </a:lnTo>
                <a:lnTo>
                  <a:pt x="7442957" y="156810"/>
                </a:lnTo>
                <a:lnTo>
                  <a:pt x="7562520" y="156810"/>
                </a:lnTo>
                <a:lnTo>
                  <a:pt x="7562520" y="141113"/>
                </a:lnTo>
                <a:lnTo>
                  <a:pt x="7562138" y="130130"/>
                </a:lnTo>
                <a:lnTo>
                  <a:pt x="7560503" y="117366"/>
                </a:lnTo>
                <a:lnTo>
                  <a:pt x="7557584" y="106264"/>
                </a:lnTo>
                <a:lnTo>
                  <a:pt x="7550907" y="92034"/>
                </a:lnTo>
                <a:lnTo>
                  <a:pt x="7543385" y="82181"/>
                </a:lnTo>
                <a:lnTo>
                  <a:pt x="7533109" y="73478"/>
                </a:lnTo>
                <a:lnTo>
                  <a:pt x="7521785" y="67718"/>
                </a:lnTo>
                <a:lnTo>
                  <a:pt x="7506843" y="64002"/>
                </a:lnTo>
                <a:lnTo>
                  <a:pt x="7493394" y="63102"/>
                </a:lnTo>
                <a:lnTo>
                  <a:pt x="7480248" y="64011"/>
                </a:lnTo>
                <a:lnTo>
                  <a:pt x="7467443" y="66947"/>
                </a:lnTo>
                <a:lnTo>
                  <a:pt x="7455747" y="71912"/>
                </a:lnTo>
                <a:lnTo>
                  <a:pt x="7457198" y="100604"/>
                </a:lnTo>
                <a:lnTo>
                  <a:pt x="7461638" y="96201"/>
                </a:lnTo>
                <a:lnTo>
                  <a:pt x="7466565" y="92845"/>
                </a:lnTo>
                <a:lnTo>
                  <a:pt x="7471983" y="90540"/>
                </a:lnTo>
                <a:close/>
              </a:path>
              <a:path w="8542408" h="304786">
                <a:moveTo>
                  <a:pt x="7413619" y="154725"/>
                </a:moveTo>
                <a:lnTo>
                  <a:pt x="7413791" y="161984"/>
                </a:lnTo>
                <a:lnTo>
                  <a:pt x="7415274" y="176268"/>
                </a:lnTo>
                <a:lnTo>
                  <a:pt x="7418275" y="189256"/>
                </a:lnTo>
                <a:lnTo>
                  <a:pt x="7422795" y="200947"/>
                </a:lnTo>
                <a:lnTo>
                  <a:pt x="7428834" y="211342"/>
                </a:lnTo>
                <a:lnTo>
                  <a:pt x="7436391" y="220440"/>
                </a:lnTo>
                <a:lnTo>
                  <a:pt x="7442957" y="134724"/>
                </a:lnTo>
                <a:lnTo>
                  <a:pt x="7443576" y="127452"/>
                </a:lnTo>
                <a:lnTo>
                  <a:pt x="7445020" y="121074"/>
                </a:lnTo>
                <a:lnTo>
                  <a:pt x="7447291" y="115591"/>
                </a:lnTo>
                <a:lnTo>
                  <a:pt x="7449560" y="110109"/>
                </a:lnTo>
                <a:lnTo>
                  <a:pt x="7452863" y="105114"/>
                </a:lnTo>
                <a:lnTo>
                  <a:pt x="7457198" y="100604"/>
                </a:lnTo>
                <a:lnTo>
                  <a:pt x="7455747" y="71912"/>
                </a:lnTo>
                <a:lnTo>
                  <a:pt x="7445161" y="78906"/>
                </a:lnTo>
                <a:lnTo>
                  <a:pt x="7435685" y="87929"/>
                </a:lnTo>
                <a:lnTo>
                  <a:pt x="7431599" y="92924"/>
                </a:lnTo>
                <a:lnTo>
                  <a:pt x="7425127" y="103050"/>
                </a:lnTo>
                <a:lnTo>
                  <a:pt x="7420092" y="114292"/>
                </a:lnTo>
                <a:lnTo>
                  <a:pt x="7416496" y="126652"/>
                </a:lnTo>
                <a:lnTo>
                  <a:pt x="7414338" y="140130"/>
                </a:lnTo>
                <a:lnTo>
                  <a:pt x="7413619" y="154725"/>
                </a:lnTo>
                <a:close/>
              </a:path>
              <a:path w="8542408" h="304786">
                <a:moveTo>
                  <a:pt x="7500003" y="218335"/>
                </a:moveTo>
                <a:lnTo>
                  <a:pt x="7492284" y="217984"/>
                </a:lnTo>
                <a:lnTo>
                  <a:pt x="7479026" y="215376"/>
                </a:lnTo>
                <a:lnTo>
                  <a:pt x="7467633" y="210225"/>
                </a:lnTo>
                <a:lnTo>
                  <a:pt x="7458107" y="202533"/>
                </a:lnTo>
                <a:lnTo>
                  <a:pt x="7460012" y="236324"/>
                </a:lnTo>
                <a:lnTo>
                  <a:pt x="7472185" y="240353"/>
                </a:lnTo>
                <a:lnTo>
                  <a:pt x="7485644" y="242771"/>
                </a:lnTo>
                <a:lnTo>
                  <a:pt x="7500388" y="243577"/>
                </a:lnTo>
                <a:lnTo>
                  <a:pt x="7507387" y="243577"/>
                </a:lnTo>
                <a:lnTo>
                  <a:pt x="7513178" y="243165"/>
                </a:lnTo>
                <a:lnTo>
                  <a:pt x="7517758" y="242343"/>
                </a:lnTo>
                <a:lnTo>
                  <a:pt x="7522339" y="241522"/>
                </a:lnTo>
                <a:lnTo>
                  <a:pt x="7527459" y="240341"/>
                </a:lnTo>
                <a:lnTo>
                  <a:pt x="7533117" y="238799"/>
                </a:lnTo>
                <a:lnTo>
                  <a:pt x="7537134" y="237672"/>
                </a:lnTo>
                <a:lnTo>
                  <a:pt x="7541663" y="236106"/>
                </a:lnTo>
                <a:lnTo>
                  <a:pt x="7546705" y="234104"/>
                </a:lnTo>
                <a:lnTo>
                  <a:pt x="7551748" y="232101"/>
                </a:lnTo>
                <a:lnTo>
                  <a:pt x="7555968" y="230432"/>
                </a:lnTo>
                <a:lnTo>
                  <a:pt x="7559366" y="229097"/>
                </a:lnTo>
                <a:lnTo>
                  <a:pt x="7559366" y="197511"/>
                </a:lnTo>
                <a:lnTo>
                  <a:pt x="7555295" y="199463"/>
                </a:lnTo>
                <a:lnTo>
                  <a:pt x="7552307" y="201546"/>
                </a:lnTo>
                <a:lnTo>
                  <a:pt x="7548699" y="203757"/>
                </a:lnTo>
                <a:lnTo>
                  <a:pt x="7545089" y="205969"/>
                </a:lnTo>
                <a:lnTo>
                  <a:pt x="7540658" y="208259"/>
                </a:lnTo>
                <a:lnTo>
                  <a:pt x="7535404" y="210625"/>
                </a:lnTo>
                <a:lnTo>
                  <a:pt x="7530456" y="212886"/>
                </a:lnTo>
                <a:lnTo>
                  <a:pt x="7524915" y="214736"/>
                </a:lnTo>
                <a:lnTo>
                  <a:pt x="7518783" y="216176"/>
                </a:lnTo>
                <a:lnTo>
                  <a:pt x="7512651" y="217615"/>
                </a:lnTo>
                <a:lnTo>
                  <a:pt x="7506391" y="218335"/>
                </a:lnTo>
                <a:lnTo>
                  <a:pt x="7500003" y="218335"/>
                </a:lnTo>
                <a:close/>
              </a:path>
              <a:path w="8542408" h="304786">
                <a:moveTo>
                  <a:pt x="7733082" y="132045"/>
                </a:moveTo>
                <a:lnTo>
                  <a:pt x="7720669" y="135226"/>
                </a:lnTo>
                <a:lnTo>
                  <a:pt x="7720752" y="162858"/>
                </a:lnTo>
                <a:lnTo>
                  <a:pt x="7727093" y="159260"/>
                </a:lnTo>
                <a:lnTo>
                  <a:pt x="7734759" y="156913"/>
                </a:lnTo>
                <a:lnTo>
                  <a:pt x="7743725" y="130294"/>
                </a:lnTo>
                <a:lnTo>
                  <a:pt x="7733082" y="132045"/>
                </a:lnTo>
                <a:close/>
              </a:path>
              <a:path w="8542408" h="304786">
                <a:moveTo>
                  <a:pt x="7815168" y="239789"/>
                </a:moveTo>
                <a:lnTo>
                  <a:pt x="7815132" y="119213"/>
                </a:lnTo>
                <a:lnTo>
                  <a:pt x="7813800" y="105859"/>
                </a:lnTo>
                <a:lnTo>
                  <a:pt x="7810542" y="94560"/>
                </a:lnTo>
                <a:lnTo>
                  <a:pt x="7807459" y="87057"/>
                </a:lnTo>
                <a:lnTo>
                  <a:pt x="7802781" y="80942"/>
                </a:lnTo>
                <a:lnTo>
                  <a:pt x="7796511" y="76216"/>
                </a:lnTo>
                <a:lnTo>
                  <a:pt x="7790037" y="71384"/>
                </a:lnTo>
                <a:lnTo>
                  <a:pt x="7782741" y="68044"/>
                </a:lnTo>
                <a:lnTo>
                  <a:pt x="7774620" y="66193"/>
                </a:lnTo>
                <a:lnTo>
                  <a:pt x="7758711" y="63914"/>
                </a:lnTo>
                <a:lnTo>
                  <a:pt x="7744711" y="63418"/>
                </a:lnTo>
                <a:lnTo>
                  <a:pt x="7740433" y="63477"/>
                </a:lnTo>
                <a:lnTo>
                  <a:pt x="7727825" y="64326"/>
                </a:lnTo>
                <a:lnTo>
                  <a:pt x="7715106" y="66186"/>
                </a:lnTo>
                <a:lnTo>
                  <a:pt x="7705136" y="68031"/>
                </a:lnTo>
                <a:lnTo>
                  <a:pt x="7697479" y="69725"/>
                </a:lnTo>
                <a:lnTo>
                  <a:pt x="7692135" y="71266"/>
                </a:lnTo>
                <a:lnTo>
                  <a:pt x="7692135" y="100648"/>
                </a:lnTo>
                <a:lnTo>
                  <a:pt x="7693827" y="100648"/>
                </a:lnTo>
                <a:lnTo>
                  <a:pt x="7696780" y="99408"/>
                </a:lnTo>
                <a:lnTo>
                  <a:pt x="7708844" y="95023"/>
                </a:lnTo>
                <a:lnTo>
                  <a:pt x="7720907" y="91735"/>
                </a:lnTo>
                <a:lnTo>
                  <a:pt x="7729934" y="89684"/>
                </a:lnTo>
                <a:lnTo>
                  <a:pt x="7737781" y="88659"/>
                </a:lnTo>
                <a:lnTo>
                  <a:pt x="7750092" y="88659"/>
                </a:lnTo>
                <a:lnTo>
                  <a:pt x="7755579" y="89048"/>
                </a:lnTo>
                <a:lnTo>
                  <a:pt x="7760913" y="89828"/>
                </a:lnTo>
                <a:lnTo>
                  <a:pt x="7766247" y="90606"/>
                </a:lnTo>
                <a:lnTo>
                  <a:pt x="7770758" y="92190"/>
                </a:lnTo>
                <a:lnTo>
                  <a:pt x="7774453" y="94580"/>
                </a:lnTo>
                <a:lnTo>
                  <a:pt x="7778143" y="96864"/>
                </a:lnTo>
                <a:lnTo>
                  <a:pt x="7781015" y="100110"/>
                </a:lnTo>
                <a:lnTo>
                  <a:pt x="7783067" y="104316"/>
                </a:lnTo>
                <a:lnTo>
                  <a:pt x="7785118" y="108522"/>
                </a:lnTo>
                <a:lnTo>
                  <a:pt x="7786144" y="114054"/>
                </a:lnTo>
                <a:lnTo>
                  <a:pt x="7786144" y="126521"/>
                </a:lnTo>
                <a:lnTo>
                  <a:pt x="7781385" y="126795"/>
                </a:lnTo>
                <a:lnTo>
                  <a:pt x="7768285" y="127728"/>
                </a:lnTo>
                <a:lnTo>
                  <a:pt x="7755731" y="128895"/>
                </a:lnTo>
                <a:lnTo>
                  <a:pt x="7743725" y="130294"/>
                </a:lnTo>
                <a:lnTo>
                  <a:pt x="7734759" y="156913"/>
                </a:lnTo>
                <a:lnTo>
                  <a:pt x="7735050" y="156826"/>
                </a:lnTo>
                <a:lnTo>
                  <a:pt x="7746128" y="154296"/>
                </a:lnTo>
                <a:lnTo>
                  <a:pt x="7760146" y="152396"/>
                </a:lnTo>
                <a:lnTo>
                  <a:pt x="7761010" y="152307"/>
                </a:lnTo>
                <a:lnTo>
                  <a:pt x="7774864" y="150924"/>
                </a:lnTo>
                <a:lnTo>
                  <a:pt x="7786144" y="149868"/>
                </a:lnTo>
                <a:lnTo>
                  <a:pt x="7786144" y="197378"/>
                </a:lnTo>
                <a:lnTo>
                  <a:pt x="7779704" y="203084"/>
                </a:lnTo>
                <a:lnTo>
                  <a:pt x="7772803" y="207897"/>
                </a:lnTo>
                <a:lnTo>
                  <a:pt x="7765440" y="211820"/>
                </a:lnTo>
                <a:lnTo>
                  <a:pt x="7758077" y="215742"/>
                </a:lnTo>
                <a:lnTo>
                  <a:pt x="7749845" y="217704"/>
                </a:lnTo>
                <a:lnTo>
                  <a:pt x="7730109" y="217704"/>
                </a:lnTo>
                <a:lnTo>
                  <a:pt x="7722030" y="215202"/>
                </a:lnTo>
                <a:lnTo>
                  <a:pt x="7716508" y="210201"/>
                </a:lnTo>
                <a:lnTo>
                  <a:pt x="7710986" y="205198"/>
                </a:lnTo>
                <a:lnTo>
                  <a:pt x="7708223" y="197797"/>
                </a:lnTo>
                <a:lnTo>
                  <a:pt x="7708223" y="179320"/>
                </a:lnTo>
                <a:lnTo>
                  <a:pt x="7710730" y="172557"/>
                </a:lnTo>
                <a:lnTo>
                  <a:pt x="7715742" y="167708"/>
                </a:lnTo>
                <a:lnTo>
                  <a:pt x="7720752" y="162858"/>
                </a:lnTo>
                <a:lnTo>
                  <a:pt x="7720669" y="135226"/>
                </a:lnTo>
                <a:lnTo>
                  <a:pt x="7709609" y="139462"/>
                </a:lnTo>
                <a:lnTo>
                  <a:pt x="7703954" y="142333"/>
                </a:lnTo>
                <a:lnTo>
                  <a:pt x="7693407" y="150010"/>
                </a:lnTo>
                <a:lnTo>
                  <a:pt x="7685786" y="159410"/>
                </a:lnTo>
                <a:lnTo>
                  <a:pt x="7683201" y="164362"/>
                </a:lnTo>
                <a:lnTo>
                  <a:pt x="7679491" y="176226"/>
                </a:lnTo>
                <a:lnTo>
                  <a:pt x="7678255" y="189835"/>
                </a:lnTo>
                <a:lnTo>
                  <a:pt x="7678255" y="197539"/>
                </a:lnTo>
                <a:lnTo>
                  <a:pt x="7679638" y="204857"/>
                </a:lnTo>
                <a:lnTo>
                  <a:pt x="7682406" y="211789"/>
                </a:lnTo>
                <a:lnTo>
                  <a:pt x="7685173" y="218720"/>
                </a:lnTo>
                <a:lnTo>
                  <a:pt x="7688861" y="224547"/>
                </a:lnTo>
                <a:lnTo>
                  <a:pt x="7693471" y="229270"/>
                </a:lnTo>
                <a:lnTo>
                  <a:pt x="7698286" y="234097"/>
                </a:lnTo>
                <a:lnTo>
                  <a:pt x="7703869" y="237848"/>
                </a:lnTo>
                <a:lnTo>
                  <a:pt x="7710221" y="240517"/>
                </a:lnTo>
                <a:lnTo>
                  <a:pt x="7716572" y="243188"/>
                </a:lnTo>
                <a:lnTo>
                  <a:pt x="7723284" y="244523"/>
                </a:lnTo>
                <a:lnTo>
                  <a:pt x="7738963" y="244523"/>
                </a:lnTo>
                <a:lnTo>
                  <a:pt x="7745648" y="243804"/>
                </a:lnTo>
                <a:lnTo>
                  <a:pt x="7750414" y="242366"/>
                </a:lnTo>
                <a:lnTo>
                  <a:pt x="7755178" y="240929"/>
                </a:lnTo>
                <a:lnTo>
                  <a:pt x="7760122" y="238873"/>
                </a:lnTo>
                <a:lnTo>
                  <a:pt x="7765245" y="236200"/>
                </a:lnTo>
                <a:lnTo>
                  <a:pt x="7768932" y="234354"/>
                </a:lnTo>
                <a:lnTo>
                  <a:pt x="7772748" y="231863"/>
                </a:lnTo>
                <a:lnTo>
                  <a:pt x="7776693" y="228730"/>
                </a:lnTo>
                <a:lnTo>
                  <a:pt x="7780638" y="225596"/>
                </a:lnTo>
                <a:lnTo>
                  <a:pt x="7783788" y="223156"/>
                </a:lnTo>
                <a:lnTo>
                  <a:pt x="7786144" y="221411"/>
                </a:lnTo>
                <a:lnTo>
                  <a:pt x="7786144" y="239789"/>
                </a:lnTo>
                <a:lnTo>
                  <a:pt x="7815168" y="239789"/>
                </a:lnTo>
                <a:close/>
              </a:path>
              <a:path w="8542408" h="304786">
                <a:moveTo>
                  <a:pt x="7954416" y="0"/>
                </a:moveTo>
                <a:lnTo>
                  <a:pt x="7954416" y="239789"/>
                </a:lnTo>
                <a:lnTo>
                  <a:pt x="7983439" y="239789"/>
                </a:lnTo>
                <a:lnTo>
                  <a:pt x="7983439" y="111342"/>
                </a:lnTo>
                <a:lnTo>
                  <a:pt x="7984713" y="110278"/>
                </a:lnTo>
                <a:lnTo>
                  <a:pt x="7995159" y="102534"/>
                </a:lnTo>
                <a:lnTo>
                  <a:pt x="8005843" y="96328"/>
                </a:lnTo>
                <a:lnTo>
                  <a:pt x="8013490" y="92477"/>
                </a:lnTo>
                <a:lnTo>
                  <a:pt x="8020904" y="90552"/>
                </a:lnTo>
                <a:lnTo>
                  <a:pt x="8035375" y="90552"/>
                </a:lnTo>
                <a:lnTo>
                  <a:pt x="8041125" y="91605"/>
                </a:lnTo>
                <a:lnTo>
                  <a:pt x="8035669" y="63102"/>
                </a:lnTo>
                <a:lnTo>
                  <a:pt x="8033673" y="63133"/>
                </a:lnTo>
                <a:lnTo>
                  <a:pt x="8021046" y="64869"/>
                </a:lnTo>
                <a:lnTo>
                  <a:pt x="8009017" y="69260"/>
                </a:lnTo>
                <a:lnTo>
                  <a:pt x="8004373" y="71699"/>
                </a:lnTo>
                <a:lnTo>
                  <a:pt x="7993958" y="78431"/>
                </a:lnTo>
                <a:lnTo>
                  <a:pt x="7983439" y="86958"/>
                </a:lnTo>
                <a:lnTo>
                  <a:pt x="7983439" y="0"/>
                </a:lnTo>
                <a:lnTo>
                  <a:pt x="7954416" y="0"/>
                </a:lnTo>
                <a:close/>
              </a:path>
              <a:path w="8542408" h="304786">
                <a:moveTo>
                  <a:pt x="8061773" y="68897"/>
                </a:moveTo>
                <a:lnTo>
                  <a:pt x="8049683" y="64551"/>
                </a:lnTo>
                <a:lnTo>
                  <a:pt x="8035669" y="63102"/>
                </a:lnTo>
                <a:lnTo>
                  <a:pt x="8041125" y="91605"/>
                </a:lnTo>
                <a:lnTo>
                  <a:pt x="8045332" y="93710"/>
                </a:lnTo>
                <a:lnTo>
                  <a:pt x="8049541" y="95815"/>
                </a:lnTo>
                <a:lnTo>
                  <a:pt x="8052827" y="99024"/>
                </a:lnTo>
                <a:lnTo>
                  <a:pt x="8055189" y="103336"/>
                </a:lnTo>
                <a:lnTo>
                  <a:pt x="8058802" y="112911"/>
                </a:lnTo>
                <a:lnTo>
                  <a:pt x="8059573" y="119739"/>
                </a:lnTo>
                <a:lnTo>
                  <a:pt x="8060344" y="126568"/>
                </a:lnTo>
                <a:lnTo>
                  <a:pt x="8060728" y="133934"/>
                </a:lnTo>
                <a:lnTo>
                  <a:pt x="8060728" y="239789"/>
                </a:lnTo>
                <a:lnTo>
                  <a:pt x="8089752" y="239789"/>
                </a:lnTo>
                <a:lnTo>
                  <a:pt x="8089752" y="128206"/>
                </a:lnTo>
                <a:lnTo>
                  <a:pt x="8088889" y="113558"/>
                </a:lnTo>
                <a:lnTo>
                  <a:pt x="8086214" y="100407"/>
                </a:lnTo>
                <a:lnTo>
                  <a:pt x="8081725" y="89155"/>
                </a:lnTo>
                <a:lnTo>
                  <a:pt x="8075422" y="79802"/>
                </a:lnTo>
                <a:lnTo>
                  <a:pt x="8071937" y="76141"/>
                </a:lnTo>
                <a:lnTo>
                  <a:pt x="8061773" y="68897"/>
                </a:lnTo>
                <a:close/>
              </a:path>
              <a:path w="8542408" h="304786">
                <a:moveTo>
                  <a:pt x="8173166" y="132045"/>
                </a:moveTo>
                <a:lnTo>
                  <a:pt x="8160753" y="135226"/>
                </a:lnTo>
                <a:lnTo>
                  <a:pt x="8160838" y="162858"/>
                </a:lnTo>
                <a:lnTo>
                  <a:pt x="8167176" y="159260"/>
                </a:lnTo>
                <a:lnTo>
                  <a:pt x="8174843" y="156913"/>
                </a:lnTo>
                <a:lnTo>
                  <a:pt x="8183809" y="130294"/>
                </a:lnTo>
                <a:lnTo>
                  <a:pt x="8173166" y="132045"/>
                </a:lnTo>
                <a:close/>
              </a:path>
              <a:path w="8542408" h="304786">
                <a:moveTo>
                  <a:pt x="8255253" y="239789"/>
                </a:moveTo>
                <a:lnTo>
                  <a:pt x="8255218" y="119213"/>
                </a:lnTo>
                <a:lnTo>
                  <a:pt x="8253885" y="105859"/>
                </a:lnTo>
                <a:lnTo>
                  <a:pt x="8250627" y="94560"/>
                </a:lnTo>
                <a:lnTo>
                  <a:pt x="8247542" y="87057"/>
                </a:lnTo>
                <a:lnTo>
                  <a:pt x="8242866" y="80942"/>
                </a:lnTo>
                <a:lnTo>
                  <a:pt x="8236596" y="76216"/>
                </a:lnTo>
                <a:lnTo>
                  <a:pt x="8230121" y="71384"/>
                </a:lnTo>
                <a:lnTo>
                  <a:pt x="8222824" y="68044"/>
                </a:lnTo>
                <a:lnTo>
                  <a:pt x="8214705" y="66193"/>
                </a:lnTo>
                <a:lnTo>
                  <a:pt x="8198794" y="63914"/>
                </a:lnTo>
                <a:lnTo>
                  <a:pt x="8184794" y="63418"/>
                </a:lnTo>
                <a:lnTo>
                  <a:pt x="8180518" y="63477"/>
                </a:lnTo>
                <a:lnTo>
                  <a:pt x="8167910" y="64326"/>
                </a:lnTo>
                <a:lnTo>
                  <a:pt x="8155190" y="66186"/>
                </a:lnTo>
                <a:lnTo>
                  <a:pt x="8145220" y="68031"/>
                </a:lnTo>
                <a:lnTo>
                  <a:pt x="8137563" y="69725"/>
                </a:lnTo>
                <a:lnTo>
                  <a:pt x="8132219" y="71266"/>
                </a:lnTo>
                <a:lnTo>
                  <a:pt x="8132219" y="100648"/>
                </a:lnTo>
                <a:lnTo>
                  <a:pt x="8133910" y="100648"/>
                </a:lnTo>
                <a:lnTo>
                  <a:pt x="8136865" y="99408"/>
                </a:lnTo>
                <a:lnTo>
                  <a:pt x="8148928" y="95023"/>
                </a:lnTo>
                <a:lnTo>
                  <a:pt x="8160991" y="91735"/>
                </a:lnTo>
                <a:lnTo>
                  <a:pt x="8170018" y="89684"/>
                </a:lnTo>
                <a:lnTo>
                  <a:pt x="8177866" y="88659"/>
                </a:lnTo>
                <a:lnTo>
                  <a:pt x="8190175" y="88659"/>
                </a:lnTo>
                <a:lnTo>
                  <a:pt x="8195663" y="89048"/>
                </a:lnTo>
                <a:lnTo>
                  <a:pt x="8200997" y="89828"/>
                </a:lnTo>
                <a:lnTo>
                  <a:pt x="8206330" y="90606"/>
                </a:lnTo>
                <a:lnTo>
                  <a:pt x="8210844" y="92190"/>
                </a:lnTo>
                <a:lnTo>
                  <a:pt x="8214537" y="94580"/>
                </a:lnTo>
                <a:lnTo>
                  <a:pt x="8218226" y="96864"/>
                </a:lnTo>
                <a:lnTo>
                  <a:pt x="8221098" y="100110"/>
                </a:lnTo>
                <a:lnTo>
                  <a:pt x="8223150" y="104316"/>
                </a:lnTo>
                <a:lnTo>
                  <a:pt x="8225202" y="108522"/>
                </a:lnTo>
                <a:lnTo>
                  <a:pt x="8226229" y="114054"/>
                </a:lnTo>
                <a:lnTo>
                  <a:pt x="8226229" y="126521"/>
                </a:lnTo>
                <a:lnTo>
                  <a:pt x="8221469" y="126795"/>
                </a:lnTo>
                <a:lnTo>
                  <a:pt x="8208369" y="127728"/>
                </a:lnTo>
                <a:lnTo>
                  <a:pt x="8195815" y="128895"/>
                </a:lnTo>
                <a:lnTo>
                  <a:pt x="8183809" y="130294"/>
                </a:lnTo>
                <a:lnTo>
                  <a:pt x="8174843" y="156913"/>
                </a:lnTo>
                <a:lnTo>
                  <a:pt x="8175133" y="156827"/>
                </a:lnTo>
                <a:lnTo>
                  <a:pt x="8186212" y="154296"/>
                </a:lnTo>
                <a:lnTo>
                  <a:pt x="8200229" y="152396"/>
                </a:lnTo>
                <a:lnTo>
                  <a:pt x="8201094" y="152307"/>
                </a:lnTo>
                <a:lnTo>
                  <a:pt x="8214949" y="150924"/>
                </a:lnTo>
                <a:lnTo>
                  <a:pt x="8226229" y="149868"/>
                </a:lnTo>
                <a:lnTo>
                  <a:pt x="8226229" y="197378"/>
                </a:lnTo>
                <a:lnTo>
                  <a:pt x="8219788" y="203084"/>
                </a:lnTo>
                <a:lnTo>
                  <a:pt x="8212887" y="207897"/>
                </a:lnTo>
                <a:lnTo>
                  <a:pt x="8205524" y="211820"/>
                </a:lnTo>
                <a:lnTo>
                  <a:pt x="8198162" y="215742"/>
                </a:lnTo>
                <a:lnTo>
                  <a:pt x="8189929" y="217704"/>
                </a:lnTo>
                <a:lnTo>
                  <a:pt x="8170192" y="217704"/>
                </a:lnTo>
                <a:lnTo>
                  <a:pt x="8162115" y="215202"/>
                </a:lnTo>
                <a:lnTo>
                  <a:pt x="8156592" y="210201"/>
                </a:lnTo>
                <a:lnTo>
                  <a:pt x="8151070" y="205198"/>
                </a:lnTo>
                <a:lnTo>
                  <a:pt x="8148309" y="197797"/>
                </a:lnTo>
                <a:lnTo>
                  <a:pt x="8148309" y="179320"/>
                </a:lnTo>
                <a:lnTo>
                  <a:pt x="8150813" y="172557"/>
                </a:lnTo>
                <a:lnTo>
                  <a:pt x="8155825" y="167708"/>
                </a:lnTo>
                <a:lnTo>
                  <a:pt x="8160838" y="162858"/>
                </a:lnTo>
                <a:lnTo>
                  <a:pt x="8160753" y="135226"/>
                </a:lnTo>
                <a:lnTo>
                  <a:pt x="8149693" y="139462"/>
                </a:lnTo>
                <a:lnTo>
                  <a:pt x="8144038" y="142333"/>
                </a:lnTo>
                <a:lnTo>
                  <a:pt x="8133491" y="150010"/>
                </a:lnTo>
                <a:lnTo>
                  <a:pt x="8125871" y="159410"/>
                </a:lnTo>
                <a:lnTo>
                  <a:pt x="8123285" y="164363"/>
                </a:lnTo>
                <a:lnTo>
                  <a:pt x="8119575" y="176226"/>
                </a:lnTo>
                <a:lnTo>
                  <a:pt x="8118339" y="189835"/>
                </a:lnTo>
                <a:lnTo>
                  <a:pt x="8118338" y="197539"/>
                </a:lnTo>
                <a:lnTo>
                  <a:pt x="8119723" y="204857"/>
                </a:lnTo>
                <a:lnTo>
                  <a:pt x="8122490" y="211789"/>
                </a:lnTo>
                <a:lnTo>
                  <a:pt x="8125257" y="218720"/>
                </a:lnTo>
                <a:lnTo>
                  <a:pt x="8128945" y="224547"/>
                </a:lnTo>
                <a:lnTo>
                  <a:pt x="8133555" y="229270"/>
                </a:lnTo>
                <a:lnTo>
                  <a:pt x="8138370" y="234097"/>
                </a:lnTo>
                <a:lnTo>
                  <a:pt x="8143953" y="237848"/>
                </a:lnTo>
                <a:lnTo>
                  <a:pt x="8150304" y="240517"/>
                </a:lnTo>
                <a:lnTo>
                  <a:pt x="8156657" y="243188"/>
                </a:lnTo>
                <a:lnTo>
                  <a:pt x="8163369" y="244523"/>
                </a:lnTo>
                <a:lnTo>
                  <a:pt x="8179047" y="244523"/>
                </a:lnTo>
                <a:lnTo>
                  <a:pt x="8185733" y="243804"/>
                </a:lnTo>
                <a:lnTo>
                  <a:pt x="8190497" y="242366"/>
                </a:lnTo>
                <a:lnTo>
                  <a:pt x="8195262" y="240929"/>
                </a:lnTo>
                <a:lnTo>
                  <a:pt x="8200206" y="238873"/>
                </a:lnTo>
                <a:lnTo>
                  <a:pt x="8205329" y="236200"/>
                </a:lnTo>
                <a:lnTo>
                  <a:pt x="8209016" y="234354"/>
                </a:lnTo>
                <a:lnTo>
                  <a:pt x="8212831" y="231863"/>
                </a:lnTo>
                <a:lnTo>
                  <a:pt x="8216777" y="228730"/>
                </a:lnTo>
                <a:lnTo>
                  <a:pt x="8220722" y="225596"/>
                </a:lnTo>
                <a:lnTo>
                  <a:pt x="8223873" y="223156"/>
                </a:lnTo>
                <a:lnTo>
                  <a:pt x="8226229" y="221411"/>
                </a:lnTo>
                <a:lnTo>
                  <a:pt x="8226229" y="239789"/>
                </a:lnTo>
                <a:lnTo>
                  <a:pt x="8255253" y="239789"/>
                </a:lnTo>
                <a:close/>
              </a:path>
              <a:path w="8542408" h="304786">
                <a:moveTo>
                  <a:pt x="8295917" y="67835"/>
                </a:moveTo>
                <a:lnTo>
                  <a:pt x="8295917" y="239789"/>
                </a:lnTo>
                <a:lnTo>
                  <a:pt x="8324939" y="239789"/>
                </a:lnTo>
                <a:lnTo>
                  <a:pt x="8324939" y="117938"/>
                </a:lnTo>
                <a:lnTo>
                  <a:pt x="8325821" y="117095"/>
                </a:lnTo>
                <a:lnTo>
                  <a:pt x="8336020" y="108860"/>
                </a:lnTo>
                <a:lnTo>
                  <a:pt x="8346783" y="102880"/>
                </a:lnTo>
                <a:lnTo>
                  <a:pt x="8346357" y="77043"/>
                </a:lnTo>
                <a:lnTo>
                  <a:pt x="8336218" y="84064"/>
                </a:lnTo>
                <a:lnTo>
                  <a:pt x="8324939" y="93386"/>
                </a:lnTo>
                <a:lnTo>
                  <a:pt x="8324939" y="67835"/>
                </a:lnTo>
                <a:lnTo>
                  <a:pt x="8295917" y="67835"/>
                </a:lnTo>
                <a:close/>
              </a:path>
              <a:path w="8542408" h="304786">
                <a:moveTo>
                  <a:pt x="8370012" y="97809"/>
                </a:moveTo>
                <a:lnTo>
                  <a:pt x="8376294" y="97878"/>
                </a:lnTo>
                <a:lnTo>
                  <a:pt x="8378705" y="98018"/>
                </a:lnTo>
                <a:lnTo>
                  <a:pt x="8383396" y="98508"/>
                </a:lnTo>
                <a:lnTo>
                  <a:pt x="8387087" y="99071"/>
                </a:lnTo>
                <a:lnTo>
                  <a:pt x="8387087" y="68761"/>
                </a:lnTo>
                <a:lnTo>
                  <a:pt x="8385240" y="68452"/>
                </a:lnTo>
                <a:lnTo>
                  <a:pt x="8382087" y="68066"/>
                </a:lnTo>
                <a:lnTo>
                  <a:pt x="8378368" y="67835"/>
                </a:lnTo>
                <a:lnTo>
                  <a:pt x="8368011" y="67835"/>
                </a:lnTo>
                <a:lnTo>
                  <a:pt x="8360396" y="69759"/>
                </a:lnTo>
                <a:lnTo>
                  <a:pt x="8352550" y="73607"/>
                </a:lnTo>
                <a:lnTo>
                  <a:pt x="8346357" y="77043"/>
                </a:lnTo>
                <a:lnTo>
                  <a:pt x="8346783" y="102880"/>
                </a:lnTo>
                <a:lnTo>
                  <a:pt x="8354474" y="99499"/>
                </a:lnTo>
                <a:lnTo>
                  <a:pt x="8362218" y="97809"/>
                </a:lnTo>
                <a:lnTo>
                  <a:pt x="8370012" y="97809"/>
                </a:lnTo>
                <a:close/>
              </a:path>
              <a:path w="8542408" h="304786">
                <a:moveTo>
                  <a:pt x="8440255" y="106582"/>
                </a:moveTo>
                <a:lnTo>
                  <a:pt x="8440749" y="105944"/>
                </a:lnTo>
                <a:lnTo>
                  <a:pt x="8450201" y="97042"/>
                </a:lnTo>
                <a:lnTo>
                  <a:pt x="8461736" y="91701"/>
                </a:lnTo>
                <a:lnTo>
                  <a:pt x="8475352" y="89921"/>
                </a:lnTo>
                <a:lnTo>
                  <a:pt x="8470570" y="63102"/>
                </a:lnTo>
                <a:lnTo>
                  <a:pt x="8467141" y="63190"/>
                </a:lnTo>
                <a:lnTo>
                  <a:pt x="8454569" y="65095"/>
                </a:lnTo>
                <a:lnTo>
                  <a:pt x="8442511" y="69489"/>
                </a:lnTo>
                <a:lnTo>
                  <a:pt x="8440255" y="106582"/>
                </a:lnTo>
                <a:close/>
              </a:path>
              <a:path w="8542408" h="304786">
                <a:moveTo>
                  <a:pt x="8397610" y="155761"/>
                </a:moveTo>
                <a:lnTo>
                  <a:pt x="8398155" y="169424"/>
                </a:lnTo>
                <a:lnTo>
                  <a:pt x="8399701" y="182008"/>
                </a:lnTo>
                <a:lnTo>
                  <a:pt x="8402247" y="193513"/>
                </a:lnTo>
                <a:lnTo>
                  <a:pt x="8404049" y="199374"/>
                </a:lnTo>
                <a:lnTo>
                  <a:pt x="8409068" y="211375"/>
                </a:lnTo>
                <a:lnTo>
                  <a:pt x="8415382" y="221594"/>
                </a:lnTo>
                <a:lnTo>
                  <a:pt x="8425082" y="231850"/>
                </a:lnTo>
                <a:lnTo>
                  <a:pt x="8435710" y="238676"/>
                </a:lnTo>
                <a:lnTo>
                  <a:pt x="8448844" y="243200"/>
                </a:lnTo>
                <a:lnTo>
                  <a:pt x="8461756" y="244523"/>
                </a:lnTo>
                <a:lnTo>
                  <a:pt x="8467631" y="244523"/>
                </a:lnTo>
                <a:lnTo>
                  <a:pt x="8472785" y="243984"/>
                </a:lnTo>
                <a:lnTo>
                  <a:pt x="8477215" y="242906"/>
                </a:lnTo>
                <a:lnTo>
                  <a:pt x="8481645" y="241828"/>
                </a:lnTo>
                <a:lnTo>
                  <a:pt x="8485922" y="240313"/>
                </a:lnTo>
                <a:lnTo>
                  <a:pt x="8490046" y="238361"/>
                </a:lnTo>
                <a:lnTo>
                  <a:pt x="8494475" y="236306"/>
                </a:lnTo>
                <a:lnTo>
                  <a:pt x="8498339" y="234047"/>
                </a:lnTo>
                <a:lnTo>
                  <a:pt x="8501636" y="231579"/>
                </a:lnTo>
                <a:lnTo>
                  <a:pt x="8504934" y="229113"/>
                </a:lnTo>
                <a:lnTo>
                  <a:pt x="8508851" y="225979"/>
                </a:lnTo>
                <a:lnTo>
                  <a:pt x="8513384" y="222181"/>
                </a:lnTo>
                <a:lnTo>
                  <a:pt x="8513384" y="239789"/>
                </a:lnTo>
                <a:lnTo>
                  <a:pt x="8542408" y="239789"/>
                </a:lnTo>
                <a:lnTo>
                  <a:pt x="8542408" y="0"/>
                </a:lnTo>
                <a:lnTo>
                  <a:pt x="8513384" y="0"/>
                </a:lnTo>
                <a:lnTo>
                  <a:pt x="8513384" y="74811"/>
                </a:lnTo>
                <a:lnTo>
                  <a:pt x="8506274" y="70805"/>
                </a:lnTo>
                <a:lnTo>
                  <a:pt x="8499524" y="67852"/>
                </a:lnTo>
                <a:lnTo>
                  <a:pt x="8493136" y="65952"/>
                </a:lnTo>
                <a:lnTo>
                  <a:pt x="8486747" y="64052"/>
                </a:lnTo>
                <a:lnTo>
                  <a:pt x="8479227" y="63102"/>
                </a:lnTo>
                <a:lnTo>
                  <a:pt x="8470570" y="63102"/>
                </a:lnTo>
                <a:lnTo>
                  <a:pt x="8475352" y="89921"/>
                </a:lnTo>
                <a:lnTo>
                  <a:pt x="8482052" y="89921"/>
                </a:lnTo>
                <a:lnTo>
                  <a:pt x="8488261" y="90564"/>
                </a:lnTo>
                <a:lnTo>
                  <a:pt x="8493980" y="91854"/>
                </a:lnTo>
                <a:lnTo>
                  <a:pt x="8499700" y="93141"/>
                </a:lnTo>
                <a:lnTo>
                  <a:pt x="8506168" y="95472"/>
                </a:lnTo>
                <a:lnTo>
                  <a:pt x="8513384" y="98844"/>
                </a:lnTo>
                <a:lnTo>
                  <a:pt x="8513384" y="197841"/>
                </a:lnTo>
                <a:lnTo>
                  <a:pt x="8502611" y="205912"/>
                </a:lnTo>
                <a:lnTo>
                  <a:pt x="8491585" y="211877"/>
                </a:lnTo>
                <a:lnTo>
                  <a:pt x="8483856" y="215341"/>
                </a:lnTo>
                <a:lnTo>
                  <a:pt x="8476176" y="217073"/>
                </a:lnTo>
                <a:lnTo>
                  <a:pt x="8468548" y="217073"/>
                </a:lnTo>
                <a:lnTo>
                  <a:pt x="8457559" y="215845"/>
                </a:lnTo>
                <a:lnTo>
                  <a:pt x="8445901" y="210535"/>
                </a:lnTo>
                <a:lnTo>
                  <a:pt x="8437318" y="201027"/>
                </a:lnTo>
                <a:lnTo>
                  <a:pt x="8433893" y="194237"/>
                </a:lnTo>
                <a:lnTo>
                  <a:pt x="8430385" y="183113"/>
                </a:lnTo>
                <a:lnTo>
                  <a:pt x="8428280" y="169943"/>
                </a:lnTo>
                <a:lnTo>
                  <a:pt x="8427578" y="154725"/>
                </a:lnTo>
                <a:lnTo>
                  <a:pt x="8428276" y="140764"/>
                </a:lnTo>
                <a:lnTo>
                  <a:pt x="8430619" y="127440"/>
                </a:lnTo>
                <a:lnTo>
                  <a:pt x="8434612" y="116046"/>
                </a:lnTo>
                <a:lnTo>
                  <a:pt x="8440255" y="106582"/>
                </a:lnTo>
                <a:lnTo>
                  <a:pt x="8442511" y="69489"/>
                </a:lnTo>
                <a:lnTo>
                  <a:pt x="8439398" y="71070"/>
                </a:lnTo>
                <a:lnTo>
                  <a:pt x="8428789" y="78148"/>
                </a:lnTo>
                <a:lnTo>
                  <a:pt x="8419710" y="87106"/>
                </a:lnTo>
                <a:lnTo>
                  <a:pt x="8415134" y="93064"/>
                </a:lnTo>
                <a:lnTo>
                  <a:pt x="8408648" y="103888"/>
                </a:lnTo>
                <a:lnTo>
                  <a:pt x="8403481" y="115958"/>
                </a:lnTo>
                <a:lnTo>
                  <a:pt x="8400025" y="128602"/>
                </a:lnTo>
                <a:lnTo>
                  <a:pt x="8398213" y="141235"/>
                </a:lnTo>
                <a:lnTo>
                  <a:pt x="8397609" y="155119"/>
                </a:lnTo>
                <a:lnTo>
                  <a:pt x="8397610" y="155761"/>
                </a:lnTo>
                <a:close/>
              </a:path>
              <a:path w="8542408" h="304786">
                <a:moveTo>
                  <a:pt x="6039536" y="189292"/>
                </a:moveTo>
                <a:lnTo>
                  <a:pt x="6039381" y="182572"/>
                </a:lnTo>
                <a:lnTo>
                  <a:pt x="6034354" y="237663"/>
                </a:lnTo>
                <a:lnTo>
                  <a:pt x="6046399" y="241862"/>
                </a:lnTo>
                <a:lnTo>
                  <a:pt x="6060626" y="243260"/>
                </a:lnTo>
                <a:lnTo>
                  <a:pt x="6065351" y="243262"/>
                </a:lnTo>
                <a:lnTo>
                  <a:pt x="6070515" y="242826"/>
                </a:lnTo>
                <a:lnTo>
                  <a:pt x="6076119" y="241955"/>
                </a:lnTo>
                <a:lnTo>
                  <a:pt x="6081722" y="241084"/>
                </a:lnTo>
                <a:lnTo>
                  <a:pt x="6087246" y="239877"/>
                </a:lnTo>
                <a:lnTo>
                  <a:pt x="6092696" y="238335"/>
                </a:lnTo>
                <a:lnTo>
                  <a:pt x="6092696" y="212341"/>
                </a:lnTo>
                <a:lnTo>
                  <a:pt x="6089048" y="213287"/>
                </a:lnTo>
                <a:lnTo>
                  <a:pt x="6085865" y="214469"/>
                </a:lnTo>
                <a:lnTo>
                  <a:pt x="6081447" y="215889"/>
                </a:lnTo>
                <a:lnTo>
                  <a:pt x="6077030" y="217309"/>
                </a:lnTo>
                <a:lnTo>
                  <a:pt x="6072460" y="218019"/>
                </a:lnTo>
                <a:lnTo>
                  <a:pt x="6061056" y="218019"/>
                </a:lnTo>
                <a:lnTo>
                  <a:pt x="6055766" y="217121"/>
                </a:lnTo>
                <a:lnTo>
                  <a:pt x="6051863" y="215325"/>
                </a:lnTo>
                <a:lnTo>
                  <a:pt x="6047958" y="213530"/>
                </a:lnTo>
                <a:lnTo>
                  <a:pt x="6045134" y="210837"/>
                </a:lnTo>
                <a:lnTo>
                  <a:pt x="6043389" y="207248"/>
                </a:lnTo>
                <a:lnTo>
                  <a:pt x="6041335" y="203142"/>
                </a:lnTo>
                <a:lnTo>
                  <a:pt x="6040153" y="198730"/>
                </a:lnTo>
                <a:lnTo>
                  <a:pt x="6039845" y="194011"/>
                </a:lnTo>
                <a:lnTo>
                  <a:pt x="6039536" y="189292"/>
                </a:lnTo>
                <a:close/>
              </a:path>
              <a:path w="8542408" h="304786">
                <a:moveTo>
                  <a:pt x="5858257" y="229607"/>
                </a:moveTo>
                <a:lnTo>
                  <a:pt x="5869019" y="234419"/>
                </a:lnTo>
                <a:lnTo>
                  <a:pt x="5882108" y="238953"/>
                </a:lnTo>
                <a:lnTo>
                  <a:pt x="5888811" y="240762"/>
                </a:lnTo>
                <a:lnTo>
                  <a:pt x="5901234" y="242873"/>
                </a:lnTo>
                <a:lnTo>
                  <a:pt x="5914336" y="243577"/>
                </a:lnTo>
                <a:lnTo>
                  <a:pt x="5919021" y="243502"/>
                </a:lnTo>
                <a:lnTo>
                  <a:pt x="5932357" y="242284"/>
                </a:lnTo>
                <a:lnTo>
                  <a:pt x="5943486" y="239576"/>
                </a:lnTo>
                <a:lnTo>
                  <a:pt x="5951229" y="236909"/>
                </a:lnTo>
                <a:lnTo>
                  <a:pt x="5958177" y="233011"/>
                </a:lnTo>
                <a:lnTo>
                  <a:pt x="5967110" y="155046"/>
                </a:lnTo>
                <a:lnTo>
                  <a:pt x="5956583" y="148516"/>
                </a:lnTo>
                <a:lnTo>
                  <a:pt x="5943216" y="143879"/>
                </a:lnTo>
                <a:lnTo>
                  <a:pt x="5937363" y="142443"/>
                </a:lnTo>
                <a:lnTo>
                  <a:pt x="5931793" y="141185"/>
                </a:lnTo>
                <a:lnTo>
                  <a:pt x="5926505" y="140107"/>
                </a:lnTo>
                <a:lnTo>
                  <a:pt x="5921218" y="139029"/>
                </a:lnTo>
                <a:lnTo>
                  <a:pt x="5916419" y="137927"/>
                </a:lnTo>
                <a:lnTo>
                  <a:pt x="5912107" y="136799"/>
                </a:lnTo>
                <a:lnTo>
                  <a:pt x="5903622" y="134534"/>
                </a:lnTo>
                <a:lnTo>
                  <a:pt x="5897461" y="131627"/>
                </a:lnTo>
                <a:lnTo>
                  <a:pt x="5893623" y="128079"/>
                </a:lnTo>
                <a:lnTo>
                  <a:pt x="5889784" y="124529"/>
                </a:lnTo>
                <a:lnTo>
                  <a:pt x="5887865" y="119152"/>
                </a:lnTo>
                <a:lnTo>
                  <a:pt x="5887865" y="103817"/>
                </a:lnTo>
                <a:lnTo>
                  <a:pt x="5891137" y="97745"/>
                </a:lnTo>
                <a:lnTo>
                  <a:pt x="5897677" y="93732"/>
                </a:lnTo>
                <a:lnTo>
                  <a:pt x="5904219" y="89719"/>
                </a:lnTo>
                <a:lnTo>
                  <a:pt x="5912240" y="87712"/>
                </a:lnTo>
                <a:lnTo>
                  <a:pt x="5924173" y="87752"/>
                </a:lnTo>
                <a:lnTo>
                  <a:pt x="5936692" y="89241"/>
                </a:lnTo>
                <a:lnTo>
                  <a:pt x="5949113" y="92876"/>
                </a:lnTo>
                <a:lnTo>
                  <a:pt x="5951909" y="93991"/>
                </a:lnTo>
                <a:lnTo>
                  <a:pt x="5963321" y="99721"/>
                </a:lnTo>
                <a:lnTo>
                  <a:pt x="5973717" y="106959"/>
                </a:lnTo>
                <a:lnTo>
                  <a:pt x="5975250" y="106959"/>
                </a:lnTo>
                <a:lnTo>
                  <a:pt x="5975250" y="75925"/>
                </a:lnTo>
                <a:lnTo>
                  <a:pt x="5974844" y="75705"/>
                </a:lnTo>
                <a:lnTo>
                  <a:pt x="5963988" y="70893"/>
                </a:lnTo>
                <a:lnTo>
                  <a:pt x="5950914" y="66970"/>
                </a:lnTo>
                <a:lnTo>
                  <a:pt x="5934684" y="64099"/>
                </a:lnTo>
                <a:lnTo>
                  <a:pt x="5922118" y="63418"/>
                </a:lnTo>
                <a:lnTo>
                  <a:pt x="5909823" y="64132"/>
                </a:lnTo>
                <a:lnTo>
                  <a:pt x="5896808" y="66796"/>
                </a:lnTo>
                <a:lnTo>
                  <a:pt x="5885352" y="71433"/>
                </a:lnTo>
                <a:lnTo>
                  <a:pt x="5875453" y="78042"/>
                </a:lnTo>
                <a:lnTo>
                  <a:pt x="5872524" y="80659"/>
                </a:lnTo>
                <a:lnTo>
                  <a:pt x="5864397" y="90814"/>
                </a:lnTo>
                <a:lnTo>
                  <a:pt x="5859521" y="102565"/>
                </a:lnTo>
                <a:lnTo>
                  <a:pt x="5857896" y="115911"/>
                </a:lnTo>
                <a:lnTo>
                  <a:pt x="5858122" y="121180"/>
                </a:lnTo>
                <a:lnTo>
                  <a:pt x="5860896" y="133862"/>
                </a:lnTo>
                <a:lnTo>
                  <a:pt x="5866825" y="144776"/>
                </a:lnTo>
                <a:lnTo>
                  <a:pt x="5871839" y="150240"/>
                </a:lnTo>
                <a:lnTo>
                  <a:pt x="5882113" y="157210"/>
                </a:lnTo>
                <a:lnTo>
                  <a:pt x="5895461" y="162401"/>
                </a:lnTo>
                <a:lnTo>
                  <a:pt x="5900499" y="163800"/>
                </a:lnTo>
                <a:lnTo>
                  <a:pt x="5906001" y="165102"/>
                </a:lnTo>
                <a:lnTo>
                  <a:pt x="5911965" y="166302"/>
                </a:lnTo>
                <a:lnTo>
                  <a:pt x="5917929" y="167504"/>
                </a:lnTo>
                <a:lnTo>
                  <a:pt x="5922761" y="168554"/>
                </a:lnTo>
                <a:lnTo>
                  <a:pt x="5926462" y="169456"/>
                </a:lnTo>
                <a:lnTo>
                  <a:pt x="5935847" y="171828"/>
                </a:lnTo>
                <a:lnTo>
                  <a:pt x="5942380" y="174768"/>
                </a:lnTo>
                <a:lnTo>
                  <a:pt x="5946064" y="178274"/>
                </a:lnTo>
                <a:lnTo>
                  <a:pt x="5949748" y="181781"/>
                </a:lnTo>
                <a:lnTo>
                  <a:pt x="5951590" y="186990"/>
                </a:lnTo>
                <a:lnTo>
                  <a:pt x="5951590" y="199270"/>
                </a:lnTo>
                <a:lnTo>
                  <a:pt x="5950799" y="203293"/>
                </a:lnTo>
                <a:lnTo>
                  <a:pt x="5949216" y="205976"/>
                </a:lnTo>
                <a:lnTo>
                  <a:pt x="5947634" y="208658"/>
                </a:lnTo>
                <a:lnTo>
                  <a:pt x="5945057" y="211185"/>
                </a:lnTo>
                <a:lnTo>
                  <a:pt x="5941486" y="213558"/>
                </a:lnTo>
                <a:lnTo>
                  <a:pt x="5938932" y="215207"/>
                </a:lnTo>
                <a:lnTo>
                  <a:pt x="5935052" y="216574"/>
                </a:lnTo>
                <a:lnTo>
                  <a:pt x="5929845" y="217657"/>
                </a:lnTo>
                <a:lnTo>
                  <a:pt x="5924638" y="218740"/>
                </a:lnTo>
                <a:lnTo>
                  <a:pt x="5919740" y="219282"/>
                </a:lnTo>
                <a:lnTo>
                  <a:pt x="5908820" y="219282"/>
                </a:lnTo>
                <a:lnTo>
                  <a:pt x="5902720" y="218400"/>
                </a:lnTo>
                <a:lnTo>
                  <a:pt x="5896849" y="216636"/>
                </a:lnTo>
                <a:lnTo>
                  <a:pt x="5890979" y="214873"/>
                </a:lnTo>
                <a:lnTo>
                  <a:pt x="5885593" y="212851"/>
                </a:lnTo>
                <a:lnTo>
                  <a:pt x="5880693" y="210571"/>
                </a:lnTo>
                <a:lnTo>
                  <a:pt x="5875179" y="207977"/>
                </a:lnTo>
                <a:lnTo>
                  <a:pt x="5870763" y="205487"/>
                </a:lnTo>
                <a:lnTo>
                  <a:pt x="5867446" y="203102"/>
                </a:lnTo>
                <a:lnTo>
                  <a:pt x="5864129" y="200715"/>
                </a:lnTo>
                <a:lnTo>
                  <a:pt x="5861246" y="198536"/>
                </a:lnTo>
                <a:lnTo>
                  <a:pt x="5857265" y="196565"/>
                </a:lnTo>
                <a:lnTo>
                  <a:pt x="5857265" y="229087"/>
                </a:lnTo>
                <a:lnTo>
                  <a:pt x="5858257" y="229607"/>
                </a:lnTo>
                <a:close/>
              </a:path>
              <a:path w="8542408" h="304786">
                <a:moveTo>
                  <a:pt x="5694647" y="189292"/>
                </a:moveTo>
                <a:lnTo>
                  <a:pt x="5694492" y="182572"/>
                </a:lnTo>
                <a:lnTo>
                  <a:pt x="5689464" y="237663"/>
                </a:lnTo>
                <a:lnTo>
                  <a:pt x="5701510" y="241862"/>
                </a:lnTo>
                <a:lnTo>
                  <a:pt x="5715737" y="243260"/>
                </a:lnTo>
                <a:lnTo>
                  <a:pt x="5720463" y="243262"/>
                </a:lnTo>
                <a:lnTo>
                  <a:pt x="5725626" y="242826"/>
                </a:lnTo>
                <a:lnTo>
                  <a:pt x="5731228" y="241955"/>
                </a:lnTo>
                <a:lnTo>
                  <a:pt x="5736833" y="241084"/>
                </a:lnTo>
                <a:lnTo>
                  <a:pt x="5742357" y="239877"/>
                </a:lnTo>
                <a:lnTo>
                  <a:pt x="5747806" y="238335"/>
                </a:lnTo>
                <a:lnTo>
                  <a:pt x="5747806" y="212341"/>
                </a:lnTo>
                <a:lnTo>
                  <a:pt x="5744160" y="213287"/>
                </a:lnTo>
                <a:lnTo>
                  <a:pt x="5740974" y="214469"/>
                </a:lnTo>
                <a:lnTo>
                  <a:pt x="5736559" y="215889"/>
                </a:lnTo>
                <a:lnTo>
                  <a:pt x="5732142" y="217309"/>
                </a:lnTo>
                <a:lnTo>
                  <a:pt x="5727571" y="218019"/>
                </a:lnTo>
                <a:lnTo>
                  <a:pt x="5716168" y="218019"/>
                </a:lnTo>
                <a:lnTo>
                  <a:pt x="5710877" y="217121"/>
                </a:lnTo>
                <a:lnTo>
                  <a:pt x="5706973" y="215325"/>
                </a:lnTo>
                <a:lnTo>
                  <a:pt x="5703069" y="213530"/>
                </a:lnTo>
                <a:lnTo>
                  <a:pt x="5700244" y="210837"/>
                </a:lnTo>
                <a:lnTo>
                  <a:pt x="5698501" y="207248"/>
                </a:lnTo>
                <a:lnTo>
                  <a:pt x="5696446" y="203142"/>
                </a:lnTo>
                <a:lnTo>
                  <a:pt x="5695265" y="198730"/>
                </a:lnTo>
                <a:lnTo>
                  <a:pt x="5694956" y="194011"/>
                </a:lnTo>
                <a:lnTo>
                  <a:pt x="5694647" y="189292"/>
                </a:lnTo>
                <a:close/>
              </a:path>
              <a:path w="8542408" h="304786">
                <a:moveTo>
                  <a:pt x="2803240" y="229607"/>
                </a:moveTo>
                <a:lnTo>
                  <a:pt x="2814001" y="234419"/>
                </a:lnTo>
                <a:lnTo>
                  <a:pt x="2827090" y="238953"/>
                </a:lnTo>
                <a:lnTo>
                  <a:pt x="2833793" y="240762"/>
                </a:lnTo>
                <a:lnTo>
                  <a:pt x="2846217" y="242873"/>
                </a:lnTo>
                <a:lnTo>
                  <a:pt x="2859318" y="243577"/>
                </a:lnTo>
                <a:lnTo>
                  <a:pt x="2864005" y="243502"/>
                </a:lnTo>
                <a:lnTo>
                  <a:pt x="2877340" y="242284"/>
                </a:lnTo>
                <a:lnTo>
                  <a:pt x="2888469" y="239576"/>
                </a:lnTo>
                <a:lnTo>
                  <a:pt x="2896211" y="236909"/>
                </a:lnTo>
                <a:lnTo>
                  <a:pt x="2903159" y="233011"/>
                </a:lnTo>
                <a:lnTo>
                  <a:pt x="2912092" y="155046"/>
                </a:lnTo>
                <a:lnTo>
                  <a:pt x="2901565" y="148516"/>
                </a:lnTo>
                <a:lnTo>
                  <a:pt x="2888198" y="143879"/>
                </a:lnTo>
                <a:lnTo>
                  <a:pt x="2882345" y="142443"/>
                </a:lnTo>
                <a:lnTo>
                  <a:pt x="2876775" y="141185"/>
                </a:lnTo>
                <a:lnTo>
                  <a:pt x="2871488" y="140107"/>
                </a:lnTo>
                <a:lnTo>
                  <a:pt x="2866200" y="139029"/>
                </a:lnTo>
                <a:lnTo>
                  <a:pt x="2861401" y="137927"/>
                </a:lnTo>
                <a:lnTo>
                  <a:pt x="2857090" y="136799"/>
                </a:lnTo>
                <a:lnTo>
                  <a:pt x="2848605" y="134534"/>
                </a:lnTo>
                <a:lnTo>
                  <a:pt x="2842443" y="131627"/>
                </a:lnTo>
                <a:lnTo>
                  <a:pt x="2838605" y="128079"/>
                </a:lnTo>
                <a:lnTo>
                  <a:pt x="2834767" y="124529"/>
                </a:lnTo>
                <a:lnTo>
                  <a:pt x="2832848" y="119152"/>
                </a:lnTo>
                <a:lnTo>
                  <a:pt x="2832848" y="103817"/>
                </a:lnTo>
                <a:lnTo>
                  <a:pt x="2836119" y="97745"/>
                </a:lnTo>
                <a:lnTo>
                  <a:pt x="2842659" y="93732"/>
                </a:lnTo>
                <a:lnTo>
                  <a:pt x="2849201" y="89719"/>
                </a:lnTo>
                <a:lnTo>
                  <a:pt x="2857222" y="87712"/>
                </a:lnTo>
                <a:lnTo>
                  <a:pt x="2869155" y="87752"/>
                </a:lnTo>
                <a:lnTo>
                  <a:pt x="2881674" y="89241"/>
                </a:lnTo>
                <a:lnTo>
                  <a:pt x="2894095" y="92876"/>
                </a:lnTo>
                <a:lnTo>
                  <a:pt x="2896891" y="93991"/>
                </a:lnTo>
                <a:lnTo>
                  <a:pt x="2908303" y="99721"/>
                </a:lnTo>
                <a:lnTo>
                  <a:pt x="2918699" y="106959"/>
                </a:lnTo>
                <a:lnTo>
                  <a:pt x="2920232" y="106959"/>
                </a:lnTo>
                <a:lnTo>
                  <a:pt x="2920232" y="75925"/>
                </a:lnTo>
                <a:lnTo>
                  <a:pt x="2919827" y="75705"/>
                </a:lnTo>
                <a:lnTo>
                  <a:pt x="2908970" y="70893"/>
                </a:lnTo>
                <a:lnTo>
                  <a:pt x="2895898" y="66970"/>
                </a:lnTo>
                <a:lnTo>
                  <a:pt x="2879666" y="64099"/>
                </a:lnTo>
                <a:lnTo>
                  <a:pt x="2867100" y="63418"/>
                </a:lnTo>
                <a:lnTo>
                  <a:pt x="2854806" y="64132"/>
                </a:lnTo>
                <a:lnTo>
                  <a:pt x="2841791" y="66796"/>
                </a:lnTo>
                <a:lnTo>
                  <a:pt x="2830335" y="71433"/>
                </a:lnTo>
                <a:lnTo>
                  <a:pt x="2820437" y="78042"/>
                </a:lnTo>
                <a:lnTo>
                  <a:pt x="2817507" y="80659"/>
                </a:lnTo>
                <a:lnTo>
                  <a:pt x="2809380" y="90814"/>
                </a:lnTo>
                <a:lnTo>
                  <a:pt x="2804504" y="102565"/>
                </a:lnTo>
                <a:lnTo>
                  <a:pt x="2802879" y="115911"/>
                </a:lnTo>
                <a:lnTo>
                  <a:pt x="2803106" y="121180"/>
                </a:lnTo>
                <a:lnTo>
                  <a:pt x="2805879" y="133862"/>
                </a:lnTo>
                <a:lnTo>
                  <a:pt x="2811807" y="144776"/>
                </a:lnTo>
                <a:lnTo>
                  <a:pt x="2816822" y="150240"/>
                </a:lnTo>
                <a:lnTo>
                  <a:pt x="2827096" y="157210"/>
                </a:lnTo>
                <a:lnTo>
                  <a:pt x="2840444" y="162401"/>
                </a:lnTo>
                <a:lnTo>
                  <a:pt x="2845481" y="163800"/>
                </a:lnTo>
                <a:lnTo>
                  <a:pt x="2850983" y="165102"/>
                </a:lnTo>
                <a:lnTo>
                  <a:pt x="2856947" y="166302"/>
                </a:lnTo>
                <a:lnTo>
                  <a:pt x="2862911" y="167504"/>
                </a:lnTo>
                <a:lnTo>
                  <a:pt x="2867743" y="168554"/>
                </a:lnTo>
                <a:lnTo>
                  <a:pt x="2871444" y="169456"/>
                </a:lnTo>
                <a:lnTo>
                  <a:pt x="2880828" y="171828"/>
                </a:lnTo>
                <a:lnTo>
                  <a:pt x="2887363" y="174768"/>
                </a:lnTo>
                <a:lnTo>
                  <a:pt x="2891046" y="178274"/>
                </a:lnTo>
                <a:lnTo>
                  <a:pt x="2894730" y="181781"/>
                </a:lnTo>
                <a:lnTo>
                  <a:pt x="2896573" y="186990"/>
                </a:lnTo>
                <a:lnTo>
                  <a:pt x="2896573" y="199270"/>
                </a:lnTo>
                <a:lnTo>
                  <a:pt x="2895782" y="203293"/>
                </a:lnTo>
                <a:lnTo>
                  <a:pt x="2894198" y="205976"/>
                </a:lnTo>
                <a:lnTo>
                  <a:pt x="2892617" y="208658"/>
                </a:lnTo>
                <a:lnTo>
                  <a:pt x="2890039" y="211185"/>
                </a:lnTo>
                <a:lnTo>
                  <a:pt x="2886468" y="213558"/>
                </a:lnTo>
                <a:lnTo>
                  <a:pt x="2883915" y="215207"/>
                </a:lnTo>
                <a:lnTo>
                  <a:pt x="2880034" y="216574"/>
                </a:lnTo>
                <a:lnTo>
                  <a:pt x="2874827" y="217657"/>
                </a:lnTo>
                <a:lnTo>
                  <a:pt x="2869620" y="218740"/>
                </a:lnTo>
                <a:lnTo>
                  <a:pt x="2864722" y="219282"/>
                </a:lnTo>
                <a:lnTo>
                  <a:pt x="2853802" y="219282"/>
                </a:lnTo>
                <a:lnTo>
                  <a:pt x="2847702" y="218400"/>
                </a:lnTo>
                <a:lnTo>
                  <a:pt x="2841831" y="216636"/>
                </a:lnTo>
                <a:lnTo>
                  <a:pt x="2835961" y="214873"/>
                </a:lnTo>
                <a:lnTo>
                  <a:pt x="2830575" y="212851"/>
                </a:lnTo>
                <a:lnTo>
                  <a:pt x="2825675" y="210571"/>
                </a:lnTo>
                <a:lnTo>
                  <a:pt x="2820162" y="207977"/>
                </a:lnTo>
                <a:lnTo>
                  <a:pt x="2815747" y="205487"/>
                </a:lnTo>
                <a:lnTo>
                  <a:pt x="2812428" y="203102"/>
                </a:lnTo>
                <a:lnTo>
                  <a:pt x="2809111" y="200715"/>
                </a:lnTo>
                <a:lnTo>
                  <a:pt x="2806229" y="198536"/>
                </a:lnTo>
                <a:lnTo>
                  <a:pt x="2802248" y="196565"/>
                </a:lnTo>
                <a:lnTo>
                  <a:pt x="2802248" y="229087"/>
                </a:lnTo>
                <a:lnTo>
                  <a:pt x="2803240" y="229607"/>
                </a:lnTo>
                <a:close/>
              </a:path>
              <a:path w="8542408" h="304786">
                <a:moveTo>
                  <a:pt x="2318924" y="189292"/>
                </a:moveTo>
                <a:lnTo>
                  <a:pt x="2318769" y="182572"/>
                </a:lnTo>
                <a:lnTo>
                  <a:pt x="2313741" y="237663"/>
                </a:lnTo>
                <a:lnTo>
                  <a:pt x="2325786" y="241862"/>
                </a:lnTo>
                <a:lnTo>
                  <a:pt x="2340013" y="243260"/>
                </a:lnTo>
                <a:lnTo>
                  <a:pt x="2344739" y="243262"/>
                </a:lnTo>
                <a:lnTo>
                  <a:pt x="2349904" y="242826"/>
                </a:lnTo>
                <a:lnTo>
                  <a:pt x="2355506" y="241955"/>
                </a:lnTo>
                <a:lnTo>
                  <a:pt x="2361109" y="241084"/>
                </a:lnTo>
                <a:lnTo>
                  <a:pt x="2366635" y="239877"/>
                </a:lnTo>
                <a:lnTo>
                  <a:pt x="2372084" y="238335"/>
                </a:lnTo>
                <a:lnTo>
                  <a:pt x="2372084" y="212341"/>
                </a:lnTo>
                <a:lnTo>
                  <a:pt x="2368436" y="213287"/>
                </a:lnTo>
                <a:lnTo>
                  <a:pt x="2365252" y="214469"/>
                </a:lnTo>
                <a:lnTo>
                  <a:pt x="2360835" y="215889"/>
                </a:lnTo>
                <a:lnTo>
                  <a:pt x="2356418" y="217309"/>
                </a:lnTo>
                <a:lnTo>
                  <a:pt x="2351847" y="218019"/>
                </a:lnTo>
                <a:lnTo>
                  <a:pt x="2340445" y="218019"/>
                </a:lnTo>
                <a:lnTo>
                  <a:pt x="2335154" y="217121"/>
                </a:lnTo>
                <a:lnTo>
                  <a:pt x="2331250" y="215325"/>
                </a:lnTo>
                <a:lnTo>
                  <a:pt x="2327347" y="213530"/>
                </a:lnTo>
                <a:lnTo>
                  <a:pt x="2324522" y="210837"/>
                </a:lnTo>
                <a:lnTo>
                  <a:pt x="2322777" y="207248"/>
                </a:lnTo>
                <a:lnTo>
                  <a:pt x="2320723" y="203142"/>
                </a:lnTo>
                <a:lnTo>
                  <a:pt x="2319541" y="198730"/>
                </a:lnTo>
                <a:lnTo>
                  <a:pt x="2319232" y="194011"/>
                </a:lnTo>
                <a:lnTo>
                  <a:pt x="2318924" y="189292"/>
                </a:lnTo>
                <a:close/>
              </a:path>
              <a:path w="8542408" h="304786">
                <a:moveTo>
                  <a:pt x="180447" y="125332"/>
                </a:moveTo>
                <a:lnTo>
                  <a:pt x="180207" y="116078"/>
                </a:lnTo>
                <a:lnTo>
                  <a:pt x="178913" y="102640"/>
                </a:lnTo>
                <a:lnTo>
                  <a:pt x="176498" y="90062"/>
                </a:lnTo>
                <a:lnTo>
                  <a:pt x="172962" y="78344"/>
                </a:lnTo>
                <a:lnTo>
                  <a:pt x="168305" y="67487"/>
                </a:lnTo>
                <a:lnTo>
                  <a:pt x="161163" y="55298"/>
                </a:lnTo>
                <a:lnTo>
                  <a:pt x="153317" y="45240"/>
                </a:lnTo>
                <a:lnTo>
                  <a:pt x="144272" y="36336"/>
                </a:lnTo>
                <a:lnTo>
                  <a:pt x="134029" y="28587"/>
                </a:lnTo>
                <a:lnTo>
                  <a:pt x="127151" y="24536"/>
                </a:lnTo>
                <a:lnTo>
                  <a:pt x="115713" y="19396"/>
                </a:lnTo>
                <a:lnTo>
                  <a:pt x="102751" y="15265"/>
                </a:lnTo>
                <a:lnTo>
                  <a:pt x="92648" y="13133"/>
                </a:lnTo>
                <a:lnTo>
                  <a:pt x="80867" y="11621"/>
                </a:lnTo>
                <a:lnTo>
                  <a:pt x="67353" y="10713"/>
                </a:lnTo>
                <a:lnTo>
                  <a:pt x="52106" y="10411"/>
                </a:lnTo>
                <a:lnTo>
                  <a:pt x="0" y="10411"/>
                </a:lnTo>
                <a:lnTo>
                  <a:pt x="0" y="239789"/>
                </a:lnTo>
                <a:lnTo>
                  <a:pt x="61868" y="239683"/>
                </a:lnTo>
                <a:lnTo>
                  <a:pt x="75581" y="239053"/>
                </a:lnTo>
                <a:lnTo>
                  <a:pt x="87774" y="237856"/>
                </a:lnTo>
                <a:lnTo>
                  <a:pt x="98448" y="236092"/>
                </a:lnTo>
                <a:lnTo>
                  <a:pt x="110381" y="232804"/>
                </a:lnTo>
                <a:lnTo>
                  <a:pt x="122111" y="227933"/>
                </a:lnTo>
                <a:lnTo>
                  <a:pt x="112799" y="200734"/>
                </a:lnTo>
                <a:lnTo>
                  <a:pt x="101426" y="206375"/>
                </a:lnTo>
                <a:lnTo>
                  <a:pt x="89132" y="210063"/>
                </a:lnTo>
                <a:lnTo>
                  <a:pt x="80064" y="211640"/>
                </a:lnTo>
                <a:lnTo>
                  <a:pt x="67546" y="212875"/>
                </a:lnTo>
                <a:lnTo>
                  <a:pt x="53738" y="213287"/>
                </a:lnTo>
                <a:lnTo>
                  <a:pt x="30600" y="213287"/>
                </a:lnTo>
                <a:lnTo>
                  <a:pt x="30600" y="36915"/>
                </a:lnTo>
                <a:lnTo>
                  <a:pt x="53738" y="36915"/>
                </a:lnTo>
                <a:lnTo>
                  <a:pt x="64078" y="37138"/>
                </a:lnTo>
                <a:lnTo>
                  <a:pt x="76983" y="38201"/>
                </a:lnTo>
                <a:lnTo>
                  <a:pt x="88060" y="40139"/>
                </a:lnTo>
                <a:lnTo>
                  <a:pt x="102620" y="44895"/>
                </a:lnTo>
                <a:lnTo>
                  <a:pt x="113957" y="50728"/>
                </a:lnTo>
                <a:lnTo>
                  <a:pt x="124874" y="58984"/>
                </a:lnTo>
                <a:lnTo>
                  <a:pt x="133258" y="68529"/>
                </a:lnTo>
                <a:lnTo>
                  <a:pt x="139850" y="79819"/>
                </a:lnTo>
                <a:lnTo>
                  <a:pt x="142564" y="86373"/>
                </a:lnTo>
                <a:lnTo>
                  <a:pt x="145909" y="98018"/>
                </a:lnTo>
                <a:lnTo>
                  <a:pt x="147916" y="110850"/>
                </a:lnTo>
                <a:lnTo>
                  <a:pt x="148585" y="124868"/>
                </a:lnTo>
                <a:lnTo>
                  <a:pt x="148384" y="133136"/>
                </a:lnTo>
                <a:lnTo>
                  <a:pt x="147047" y="146632"/>
                </a:lnTo>
                <a:lnTo>
                  <a:pt x="144458" y="158741"/>
                </a:lnTo>
                <a:lnTo>
                  <a:pt x="140617" y="169462"/>
                </a:lnTo>
                <a:lnTo>
                  <a:pt x="144578" y="213042"/>
                </a:lnTo>
                <a:lnTo>
                  <a:pt x="153339" y="204020"/>
                </a:lnTo>
                <a:lnTo>
                  <a:pt x="161069" y="193680"/>
                </a:lnTo>
                <a:lnTo>
                  <a:pt x="167767" y="182021"/>
                </a:lnTo>
                <a:lnTo>
                  <a:pt x="170750" y="175583"/>
                </a:lnTo>
                <a:lnTo>
                  <a:pt x="174993" y="163904"/>
                </a:lnTo>
                <a:lnTo>
                  <a:pt x="178023" y="151635"/>
                </a:lnTo>
                <a:lnTo>
                  <a:pt x="179841" y="138778"/>
                </a:lnTo>
                <a:lnTo>
                  <a:pt x="180447" y="125332"/>
                </a:lnTo>
                <a:close/>
              </a:path>
              <a:path w="8542408" h="304786">
                <a:moveTo>
                  <a:pt x="144578" y="213042"/>
                </a:moveTo>
                <a:lnTo>
                  <a:pt x="140617" y="169462"/>
                </a:lnTo>
                <a:lnTo>
                  <a:pt x="134777" y="180087"/>
                </a:lnTo>
                <a:lnTo>
                  <a:pt x="126732" y="189920"/>
                </a:lnTo>
                <a:lnTo>
                  <a:pt x="116866" y="198088"/>
                </a:lnTo>
                <a:lnTo>
                  <a:pt x="112799" y="200734"/>
                </a:lnTo>
                <a:lnTo>
                  <a:pt x="122111" y="227933"/>
                </a:lnTo>
                <a:lnTo>
                  <a:pt x="133724" y="221461"/>
                </a:lnTo>
                <a:lnTo>
                  <a:pt x="134785" y="220746"/>
                </a:lnTo>
                <a:lnTo>
                  <a:pt x="144578" y="213042"/>
                </a:lnTo>
                <a:close/>
              </a:path>
              <a:path w="8542408" h="304786">
                <a:moveTo>
                  <a:pt x="212380" y="67835"/>
                </a:moveTo>
                <a:lnTo>
                  <a:pt x="212380" y="239789"/>
                </a:lnTo>
                <a:lnTo>
                  <a:pt x="241403" y="239789"/>
                </a:lnTo>
                <a:lnTo>
                  <a:pt x="241403" y="67835"/>
                </a:lnTo>
                <a:lnTo>
                  <a:pt x="212380" y="67835"/>
                </a:lnTo>
                <a:close/>
              </a:path>
              <a:path w="8542408" h="304786">
                <a:moveTo>
                  <a:pt x="210486" y="8834"/>
                </a:moveTo>
                <a:lnTo>
                  <a:pt x="210486" y="38808"/>
                </a:lnTo>
                <a:lnTo>
                  <a:pt x="243611" y="38808"/>
                </a:lnTo>
                <a:lnTo>
                  <a:pt x="243611" y="8834"/>
                </a:lnTo>
                <a:lnTo>
                  <a:pt x="210486" y="8834"/>
                </a:lnTo>
                <a:close/>
              </a:path>
              <a:path w="8542408" h="304786">
                <a:moveTo>
                  <a:pt x="390099" y="217497"/>
                </a:moveTo>
                <a:lnTo>
                  <a:pt x="393022" y="210882"/>
                </a:lnTo>
                <a:lnTo>
                  <a:pt x="395946" y="204265"/>
                </a:lnTo>
                <a:lnTo>
                  <a:pt x="397406" y="197265"/>
                </a:lnTo>
                <a:lnTo>
                  <a:pt x="397406" y="189880"/>
                </a:lnTo>
                <a:lnTo>
                  <a:pt x="397031" y="182653"/>
                </a:lnTo>
                <a:lnTo>
                  <a:pt x="393955" y="169900"/>
                </a:lnTo>
                <a:lnTo>
                  <a:pt x="387782" y="159724"/>
                </a:lnTo>
                <a:lnTo>
                  <a:pt x="382957" y="155046"/>
                </a:lnTo>
                <a:lnTo>
                  <a:pt x="372430" y="148516"/>
                </a:lnTo>
                <a:lnTo>
                  <a:pt x="359062" y="143879"/>
                </a:lnTo>
                <a:lnTo>
                  <a:pt x="353210" y="142443"/>
                </a:lnTo>
                <a:lnTo>
                  <a:pt x="347640" y="141185"/>
                </a:lnTo>
                <a:lnTo>
                  <a:pt x="342353" y="140107"/>
                </a:lnTo>
                <a:lnTo>
                  <a:pt x="337065" y="139029"/>
                </a:lnTo>
                <a:lnTo>
                  <a:pt x="332265" y="137927"/>
                </a:lnTo>
                <a:lnTo>
                  <a:pt x="327955" y="136799"/>
                </a:lnTo>
                <a:lnTo>
                  <a:pt x="319470" y="134534"/>
                </a:lnTo>
                <a:lnTo>
                  <a:pt x="313308" y="131627"/>
                </a:lnTo>
                <a:lnTo>
                  <a:pt x="309470" y="128079"/>
                </a:lnTo>
                <a:lnTo>
                  <a:pt x="305632" y="124529"/>
                </a:lnTo>
                <a:lnTo>
                  <a:pt x="303713" y="119152"/>
                </a:lnTo>
                <a:lnTo>
                  <a:pt x="303713" y="103817"/>
                </a:lnTo>
                <a:lnTo>
                  <a:pt x="306984" y="97745"/>
                </a:lnTo>
                <a:lnTo>
                  <a:pt x="313524" y="93732"/>
                </a:lnTo>
                <a:lnTo>
                  <a:pt x="320066" y="89719"/>
                </a:lnTo>
                <a:lnTo>
                  <a:pt x="328087" y="87712"/>
                </a:lnTo>
                <a:lnTo>
                  <a:pt x="340019" y="87752"/>
                </a:lnTo>
                <a:lnTo>
                  <a:pt x="352539" y="89241"/>
                </a:lnTo>
                <a:lnTo>
                  <a:pt x="364960" y="92876"/>
                </a:lnTo>
                <a:lnTo>
                  <a:pt x="367756" y="93991"/>
                </a:lnTo>
                <a:lnTo>
                  <a:pt x="379168" y="99721"/>
                </a:lnTo>
                <a:lnTo>
                  <a:pt x="389564" y="106959"/>
                </a:lnTo>
                <a:lnTo>
                  <a:pt x="391097" y="106959"/>
                </a:lnTo>
                <a:lnTo>
                  <a:pt x="391097" y="75925"/>
                </a:lnTo>
                <a:lnTo>
                  <a:pt x="390692" y="75705"/>
                </a:lnTo>
                <a:lnTo>
                  <a:pt x="379835" y="70893"/>
                </a:lnTo>
                <a:lnTo>
                  <a:pt x="366762" y="66970"/>
                </a:lnTo>
                <a:lnTo>
                  <a:pt x="350531" y="64099"/>
                </a:lnTo>
                <a:lnTo>
                  <a:pt x="337965" y="63418"/>
                </a:lnTo>
                <a:lnTo>
                  <a:pt x="325670" y="64132"/>
                </a:lnTo>
                <a:lnTo>
                  <a:pt x="312656" y="66796"/>
                </a:lnTo>
                <a:lnTo>
                  <a:pt x="301200" y="71433"/>
                </a:lnTo>
                <a:lnTo>
                  <a:pt x="291302" y="78042"/>
                </a:lnTo>
                <a:lnTo>
                  <a:pt x="288372" y="80659"/>
                </a:lnTo>
                <a:lnTo>
                  <a:pt x="280245" y="90814"/>
                </a:lnTo>
                <a:lnTo>
                  <a:pt x="275369" y="102565"/>
                </a:lnTo>
                <a:lnTo>
                  <a:pt x="273744" y="115911"/>
                </a:lnTo>
                <a:lnTo>
                  <a:pt x="273970" y="121180"/>
                </a:lnTo>
                <a:lnTo>
                  <a:pt x="276744" y="133862"/>
                </a:lnTo>
                <a:lnTo>
                  <a:pt x="282672" y="144776"/>
                </a:lnTo>
                <a:lnTo>
                  <a:pt x="287686" y="150240"/>
                </a:lnTo>
                <a:lnTo>
                  <a:pt x="297961" y="157210"/>
                </a:lnTo>
                <a:lnTo>
                  <a:pt x="311309" y="162401"/>
                </a:lnTo>
                <a:lnTo>
                  <a:pt x="316346" y="163800"/>
                </a:lnTo>
                <a:lnTo>
                  <a:pt x="321848" y="165102"/>
                </a:lnTo>
                <a:lnTo>
                  <a:pt x="327812" y="166302"/>
                </a:lnTo>
                <a:lnTo>
                  <a:pt x="333775" y="167504"/>
                </a:lnTo>
                <a:lnTo>
                  <a:pt x="338608" y="168554"/>
                </a:lnTo>
                <a:lnTo>
                  <a:pt x="342309" y="169456"/>
                </a:lnTo>
                <a:lnTo>
                  <a:pt x="351694" y="171828"/>
                </a:lnTo>
                <a:lnTo>
                  <a:pt x="358228" y="174768"/>
                </a:lnTo>
                <a:lnTo>
                  <a:pt x="361911" y="178274"/>
                </a:lnTo>
                <a:lnTo>
                  <a:pt x="365595" y="181781"/>
                </a:lnTo>
                <a:lnTo>
                  <a:pt x="367437" y="186990"/>
                </a:lnTo>
                <a:lnTo>
                  <a:pt x="367437" y="199270"/>
                </a:lnTo>
                <a:lnTo>
                  <a:pt x="366646" y="203293"/>
                </a:lnTo>
                <a:lnTo>
                  <a:pt x="365063" y="205976"/>
                </a:lnTo>
                <a:lnTo>
                  <a:pt x="363482" y="208658"/>
                </a:lnTo>
                <a:lnTo>
                  <a:pt x="360904" y="211185"/>
                </a:lnTo>
                <a:lnTo>
                  <a:pt x="357333" y="213558"/>
                </a:lnTo>
                <a:lnTo>
                  <a:pt x="354779" y="215207"/>
                </a:lnTo>
                <a:lnTo>
                  <a:pt x="350899" y="216574"/>
                </a:lnTo>
                <a:lnTo>
                  <a:pt x="345692" y="217657"/>
                </a:lnTo>
                <a:lnTo>
                  <a:pt x="340485" y="218740"/>
                </a:lnTo>
                <a:lnTo>
                  <a:pt x="335586" y="219282"/>
                </a:lnTo>
                <a:lnTo>
                  <a:pt x="324667" y="219282"/>
                </a:lnTo>
                <a:lnTo>
                  <a:pt x="318567" y="218400"/>
                </a:lnTo>
                <a:lnTo>
                  <a:pt x="312696" y="216636"/>
                </a:lnTo>
                <a:lnTo>
                  <a:pt x="306825" y="214873"/>
                </a:lnTo>
                <a:lnTo>
                  <a:pt x="301440" y="212851"/>
                </a:lnTo>
                <a:lnTo>
                  <a:pt x="296540" y="210571"/>
                </a:lnTo>
                <a:lnTo>
                  <a:pt x="291027" y="207977"/>
                </a:lnTo>
                <a:lnTo>
                  <a:pt x="286611" y="205487"/>
                </a:lnTo>
                <a:lnTo>
                  <a:pt x="283293" y="203102"/>
                </a:lnTo>
                <a:lnTo>
                  <a:pt x="279976" y="200715"/>
                </a:lnTo>
                <a:lnTo>
                  <a:pt x="277094" y="198536"/>
                </a:lnTo>
                <a:lnTo>
                  <a:pt x="273113" y="196565"/>
                </a:lnTo>
                <a:lnTo>
                  <a:pt x="273113" y="229087"/>
                </a:lnTo>
                <a:lnTo>
                  <a:pt x="274105" y="229607"/>
                </a:lnTo>
                <a:lnTo>
                  <a:pt x="284866" y="234419"/>
                </a:lnTo>
                <a:lnTo>
                  <a:pt x="297955" y="238953"/>
                </a:lnTo>
                <a:lnTo>
                  <a:pt x="304658" y="240762"/>
                </a:lnTo>
                <a:lnTo>
                  <a:pt x="317082" y="242873"/>
                </a:lnTo>
                <a:lnTo>
                  <a:pt x="330183" y="243577"/>
                </a:lnTo>
                <a:lnTo>
                  <a:pt x="334869" y="243502"/>
                </a:lnTo>
                <a:lnTo>
                  <a:pt x="348205" y="242284"/>
                </a:lnTo>
                <a:lnTo>
                  <a:pt x="359334" y="239576"/>
                </a:lnTo>
                <a:lnTo>
                  <a:pt x="367076" y="236909"/>
                </a:lnTo>
                <a:lnTo>
                  <a:pt x="374024" y="233011"/>
                </a:lnTo>
                <a:lnTo>
                  <a:pt x="380179" y="227884"/>
                </a:lnTo>
                <a:lnTo>
                  <a:pt x="385817" y="223165"/>
                </a:lnTo>
                <a:lnTo>
                  <a:pt x="390099" y="217497"/>
                </a:lnTo>
                <a:close/>
              </a:path>
              <a:path w="8542408" h="304786">
                <a:moveTo>
                  <a:pt x="424312" y="0"/>
                </a:moveTo>
                <a:lnTo>
                  <a:pt x="424312" y="239789"/>
                </a:lnTo>
                <a:lnTo>
                  <a:pt x="453336" y="239789"/>
                </a:lnTo>
                <a:lnTo>
                  <a:pt x="453336" y="167892"/>
                </a:lnTo>
                <a:lnTo>
                  <a:pt x="464959" y="156745"/>
                </a:lnTo>
                <a:lnTo>
                  <a:pt x="529200" y="239789"/>
                </a:lnTo>
                <a:lnTo>
                  <a:pt x="567219" y="239789"/>
                </a:lnTo>
                <a:lnTo>
                  <a:pt x="486963" y="139727"/>
                </a:lnTo>
                <a:lnTo>
                  <a:pt x="557755" y="67835"/>
                </a:lnTo>
                <a:lnTo>
                  <a:pt x="521644" y="67835"/>
                </a:lnTo>
                <a:lnTo>
                  <a:pt x="453336" y="140547"/>
                </a:lnTo>
                <a:lnTo>
                  <a:pt x="453336" y="0"/>
                </a:lnTo>
                <a:lnTo>
                  <a:pt x="424312" y="0"/>
                </a:lnTo>
                <a:close/>
              </a:path>
              <a:path w="8542408" h="304786">
                <a:moveTo>
                  <a:pt x="582377" y="0"/>
                </a:moveTo>
                <a:lnTo>
                  <a:pt x="582377" y="239789"/>
                </a:lnTo>
                <a:lnTo>
                  <a:pt x="611400" y="239789"/>
                </a:lnTo>
                <a:lnTo>
                  <a:pt x="611400" y="0"/>
                </a:lnTo>
                <a:lnTo>
                  <a:pt x="582377" y="0"/>
                </a:lnTo>
                <a:close/>
              </a:path>
              <a:path w="8542408" h="304786">
                <a:moveTo>
                  <a:pt x="699896" y="90540"/>
                </a:moveTo>
                <a:lnTo>
                  <a:pt x="705314" y="88234"/>
                </a:lnTo>
                <a:lnTo>
                  <a:pt x="711891" y="87081"/>
                </a:lnTo>
                <a:lnTo>
                  <a:pt x="727474" y="87081"/>
                </a:lnTo>
                <a:lnTo>
                  <a:pt x="734054" y="88209"/>
                </a:lnTo>
                <a:lnTo>
                  <a:pt x="739369" y="90463"/>
                </a:lnTo>
                <a:lnTo>
                  <a:pt x="744684" y="92717"/>
                </a:lnTo>
                <a:lnTo>
                  <a:pt x="749044" y="95996"/>
                </a:lnTo>
                <a:lnTo>
                  <a:pt x="752449" y="100299"/>
                </a:lnTo>
                <a:lnTo>
                  <a:pt x="755544" y="104193"/>
                </a:lnTo>
                <a:lnTo>
                  <a:pt x="757917" y="108958"/>
                </a:lnTo>
                <a:lnTo>
                  <a:pt x="759568" y="114593"/>
                </a:lnTo>
                <a:lnTo>
                  <a:pt x="761221" y="120228"/>
                </a:lnTo>
                <a:lnTo>
                  <a:pt x="762149" y="126939"/>
                </a:lnTo>
                <a:lnTo>
                  <a:pt x="762356" y="134724"/>
                </a:lnTo>
                <a:lnTo>
                  <a:pt x="670870" y="134724"/>
                </a:lnTo>
                <a:lnTo>
                  <a:pt x="664306" y="220440"/>
                </a:lnTo>
                <a:lnTo>
                  <a:pt x="667433" y="223430"/>
                </a:lnTo>
                <a:lnTo>
                  <a:pt x="677036" y="230683"/>
                </a:lnTo>
                <a:lnTo>
                  <a:pt x="687924" y="236324"/>
                </a:lnTo>
                <a:lnTo>
                  <a:pt x="700098" y="240353"/>
                </a:lnTo>
                <a:lnTo>
                  <a:pt x="713557" y="242771"/>
                </a:lnTo>
                <a:lnTo>
                  <a:pt x="728301" y="243577"/>
                </a:lnTo>
                <a:lnTo>
                  <a:pt x="735300" y="243577"/>
                </a:lnTo>
                <a:lnTo>
                  <a:pt x="741090" y="243165"/>
                </a:lnTo>
                <a:lnTo>
                  <a:pt x="745671" y="242343"/>
                </a:lnTo>
                <a:lnTo>
                  <a:pt x="750252" y="241522"/>
                </a:lnTo>
                <a:lnTo>
                  <a:pt x="755371" y="240341"/>
                </a:lnTo>
                <a:lnTo>
                  <a:pt x="761030" y="238799"/>
                </a:lnTo>
                <a:lnTo>
                  <a:pt x="765046" y="237672"/>
                </a:lnTo>
                <a:lnTo>
                  <a:pt x="769575" y="236106"/>
                </a:lnTo>
                <a:lnTo>
                  <a:pt x="774618" y="234104"/>
                </a:lnTo>
                <a:lnTo>
                  <a:pt x="779660" y="232101"/>
                </a:lnTo>
                <a:lnTo>
                  <a:pt x="783880" y="230432"/>
                </a:lnTo>
                <a:lnTo>
                  <a:pt x="787278" y="229097"/>
                </a:lnTo>
                <a:lnTo>
                  <a:pt x="787278" y="197511"/>
                </a:lnTo>
                <a:lnTo>
                  <a:pt x="783208" y="199463"/>
                </a:lnTo>
                <a:lnTo>
                  <a:pt x="780220" y="201546"/>
                </a:lnTo>
                <a:lnTo>
                  <a:pt x="776612" y="203757"/>
                </a:lnTo>
                <a:lnTo>
                  <a:pt x="773004" y="205969"/>
                </a:lnTo>
                <a:lnTo>
                  <a:pt x="768573" y="208259"/>
                </a:lnTo>
                <a:lnTo>
                  <a:pt x="763317" y="210625"/>
                </a:lnTo>
                <a:lnTo>
                  <a:pt x="758368" y="212886"/>
                </a:lnTo>
                <a:lnTo>
                  <a:pt x="752828" y="214736"/>
                </a:lnTo>
                <a:lnTo>
                  <a:pt x="746697" y="216176"/>
                </a:lnTo>
                <a:lnTo>
                  <a:pt x="740564" y="217615"/>
                </a:lnTo>
                <a:lnTo>
                  <a:pt x="734304" y="218335"/>
                </a:lnTo>
                <a:lnTo>
                  <a:pt x="727916" y="218335"/>
                </a:lnTo>
                <a:lnTo>
                  <a:pt x="720197" y="217984"/>
                </a:lnTo>
                <a:lnTo>
                  <a:pt x="706939" y="215376"/>
                </a:lnTo>
                <a:lnTo>
                  <a:pt x="695547" y="210225"/>
                </a:lnTo>
                <a:lnTo>
                  <a:pt x="686020" y="202533"/>
                </a:lnTo>
                <a:lnTo>
                  <a:pt x="680349" y="195311"/>
                </a:lnTo>
                <a:lnTo>
                  <a:pt x="675083" y="184440"/>
                </a:lnTo>
                <a:lnTo>
                  <a:pt x="671924" y="171607"/>
                </a:lnTo>
                <a:lnTo>
                  <a:pt x="670870" y="156810"/>
                </a:lnTo>
                <a:lnTo>
                  <a:pt x="790433" y="156810"/>
                </a:lnTo>
                <a:lnTo>
                  <a:pt x="790433" y="141113"/>
                </a:lnTo>
                <a:lnTo>
                  <a:pt x="790051" y="130130"/>
                </a:lnTo>
                <a:lnTo>
                  <a:pt x="788416" y="117366"/>
                </a:lnTo>
                <a:lnTo>
                  <a:pt x="785497" y="106264"/>
                </a:lnTo>
                <a:lnTo>
                  <a:pt x="778820" y="92034"/>
                </a:lnTo>
                <a:lnTo>
                  <a:pt x="771298" y="82181"/>
                </a:lnTo>
                <a:lnTo>
                  <a:pt x="761022" y="73478"/>
                </a:lnTo>
                <a:lnTo>
                  <a:pt x="749698" y="67718"/>
                </a:lnTo>
                <a:lnTo>
                  <a:pt x="734755" y="64002"/>
                </a:lnTo>
                <a:lnTo>
                  <a:pt x="721306" y="63102"/>
                </a:lnTo>
                <a:lnTo>
                  <a:pt x="708161" y="64011"/>
                </a:lnTo>
                <a:lnTo>
                  <a:pt x="695355" y="66947"/>
                </a:lnTo>
                <a:lnTo>
                  <a:pt x="683659" y="71912"/>
                </a:lnTo>
                <a:lnTo>
                  <a:pt x="685111" y="100604"/>
                </a:lnTo>
                <a:lnTo>
                  <a:pt x="689551" y="96201"/>
                </a:lnTo>
                <a:lnTo>
                  <a:pt x="694480" y="92845"/>
                </a:lnTo>
                <a:lnTo>
                  <a:pt x="699896" y="90540"/>
                </a:lnTo>
                <a:close/>
              </a:path>
              <a:path w="8542408" h="304786">
                <a:moveTo>
                  <a:pt x="641532" y="154725"/>
                </a:moveTo>
                <a:lnTo>
                  <a:pt x="641704" y="161984"/>
                </a:lnTo>
                <a:lnTo>
                  <a:pt x="643187" y="176269"/>
                </a:lnTo>
                <a:lnTo>
                  <a:pt x="646188" y="189256"/>
                </a:lnTo>
                <a:lnTo>
                  <a:pt x="650709" y="200947"/>
                </a:lnTo>
                <a:lnTo>
                  <a:pt x="656748" y="211342"/>
                </a:lnTo>
                <a:lnTo>
                  <a:pt x="664306" y="220440"/>
                </a:lnTo>
                <a:lnTo>
                  <a:pt x="670870" y="134724"/>
                </a:lnTo>
                <a:lnTo>
                  <a:pt x="671489" y="127452"/>
                </a:lnTo>
                <a:lnTo>
                  <a:pt x="672933" y="121074"/>
                </a:lnTo>
                <a:lnTo>
                  <a:pt x="675204" y="115591"/>
                </a:lnTo>
                <a:lnTo>
                  <a:pt x="677474" y="110109"/>
                </a:lnTo>
                <a:lnTo>
                  <a:pt x="680776" y="105114"/>
                </a:lnTo>
                <a:lnTo>
                  <a:pt x="685111" y="100604"/>
                </a:lnTo>
                <a:lnTo>
                  <a:pt x="683659" y="71912"/>
                </a:lnTo>
                <a:lnTo>
                  <a:pt x="673073" y="78906"/>
                </a:lnTo>
                <a:lnTo>
                  <a:pt x="663597" y="87929"/>
                </a:lnTo>
                <a:lnTo>
                  <a:pt x="659511" y="92924"/>
                </a:lnTo>
                <a:lnTo>
                  <a:pt x="653039" y="103049"/>
                </a:lnTo>
                <a:lnTo>
                  <a:pt x="648004" y="114292"/>
                </a:lnTo>
                <a:lnTo>
                  <a:pt x="644409" y="126652"/>
                </a:lnTo>
                <a:lnTo>
                  <a:pt x="642251" y="140130"/>
                </a:lnTo>
                <a:lnTo>
                  <a:pt x="641532" y="154725"/>
                </a:lnTo>
                <a:close/>
              </a:path>
              <a:path w="8542408" h="304786">
                <a:moveTo>
                  <a:pt x="926148" y="217497"/>
                </a:moveTo>
                <a:lnTo>
                  <a:pt x="929071" y="210882"/>
                </a:lnTo>
                <a:lnTo>
                  <a:pt x="931994" y="204265"/>
                </a:lnTo>
                <a:lnTo>
                  <a:pt x="933455" y="197265"/>
                </a:lnTo>
                <a:lnTo>
                  <a:pt x="933455" y="189880"/>
                </a:lnTo>
                <a:lnTo>
                  <a:pt x="933080" y="182653"/>
                </a:lnTo>
                <a:lnTo>
                  <a:pt x="930005" y="169900"/>
                </a:lnTo>
                <a:lnTo>
                  <a:pt x="923831" y="159724"/>
                </a:lnTo>
                <a:lnTo>
                  <a:pt x="919006" y="155046"/>
                </a:lnTo>
                <a:lnTo>
                  <a:pt x="908479" y="148516"/>
                </a:lnTo>
                <a:lnTo>
                  <a:pt x="895112" y="143879"/>
                </a:lnTo>
                <a:lnTo>
                  <a:pt x="889259" y="142443"/>
                </a:lnTo>
                <a:lnTo>
                  <a:pt x="883689" y="141185"/>
                </a:lnTo>
                <a:lnTo>
                  <a:pt x="878402" y="140107"/>
                </a:lnTo>
                <a:lnTo>
                  <a:pt x="873114" y="139029"/>
                </a:lnTo>
                <a:lnTo>
                  <a:pt x="868315" y="137927"/>
                </a:lnTo>
                <a:lnTo>
                  <a:pt x="864003" y="136799"/>
                </a:lnTo>
                <a:lnTo>
                  <a:pt x="855518" y="134534"/>
                </a:lnTo>
                <a:lnTo>
                  <a:pt x="849357" y="131627"/>
                </a:lnTo>
                <a:lnTo>
                  <a:pt x="845519" y="128079"/>
                </a:lnTo>
                <a:lnTo>
                  <a:pt x="841680" y="124529"/>
                </a:lnTo>
                <a:lnTo>
                  <a:pt x="839761" y="119152"/>
                </a:lnTo>
                <a:lnTo>
                  <a:pt x="839761" y="103817"/>
                </a:lnTo>
                <a:lnTo>
                  <a:pt x="843033" y="97745"/>
                </a:lnTo>
                <a:lnTo>
                  <a:pt x="849573" y="93732"/>
                </a:lnTo>
                <a:lnTo>
                  <a:pt x="856115" y="89719"/>
                </a:lnTo>
                <a:lnTo>
                  <a:pt x="864136" y="87712"/>
                </a:lnTo>
                <a:lnTo>
                  <a:pt x="876069" y="87752"/>
                </a:lnTo>
                <a:lnTo>
                  <a:pt x="888588" y="89241"/>
                </a:lnTo>
                <a:lnTo>
                  <a:pt x="901010" y="92876"/>
                </a:lnTo>
                <a:lnTo>
                  <a:pt x="903805" y="93991"/>
                </a:lnTo>
                <a:lnTo>
                  <a:pt x="915217" y="99721"/>
                </a:lnTo>
                <a:lnTo>
                  <a:pt x="925613" y="106959"/>
                </a:lnTo>
                <a:lnTo>
                  <a:pt x="927146" y="106959"/>
                </a:lnTo>
                <a:lnTo>
                  <a:pt x="927146" y="75925"/>
                </a:lnTo>
                <a:lnTo>
                  <a:pt x="926740" y="75705"/>
                </a:lnTo>
                <a:lnTo>
                  <a:pt x="915884" y="70893"/>
                </a:lnTo>
                <a:lnTo>
                  <a:pt x="902810" y="66970"/>
                </a:lnTo>
                <a:lnTo>
                  <a:pt x="886580" y="64099"/>
                </a:lnTo>
                <a:lnTo>
                  <a:pt x="874014" y="63418"/>
                </a:lnTo>
                <a:lnTo>
                  <a:pt x="861719" y="64132"/>
                </a:lnTo>
                <a:lnTo>
                  <a:pt x="848705" y="66796"/>
                </a:lnTo>
                <a:lnTo>
                  <a:pt x="837248" y="71433"/>
                </a:lnTo>
                <a:lnTo>
                  <a:pt x="827350" y="78042"/>
                </a:lnTo>
                <a:lnTo>
                  <a:pt x="824420" y="80659"/>
                </a:lnTo>
                <a:lnTo>
                  <a:pt x="816294" y="90814"/>
                </a:lnTo>
                <a:lnTo>
                  <a:pt x="811417" y="102565"/>
                </a:lnTo>
                <a:lnTo>
                  <a:pt x="809792" y="115911"/>
                </a:lnTo>
                <a:lnTo>
                  <a:pt x="810018" y="121180"/>
                </a:lnTo>
                <a:lnTo>
                  <a:pt x="812792" y="133862"/>
                </a:lnTo>
                <a:lnTo>
                  <a:pt x="818721" y="144776"/>
                </a:lnTo>
                <a:lnTo>
                  <a:pt x="823735" y="150240"/>
                </a:lnTo>
                <a:lnTo>
                  <a:pt x="834009" y="157210"/>
                </a:lnTo>
                <a:lnTo>
                  <a:pt x="847357" y="162401"/>
                </a:lnTo>
                <a:lnTo>
                  <a:pt x="852395" y="163800"/>
                </a:lnTo>
                <a:lnTo>
                  <a:pt x="857897" y="165102"/>
                </a:lnTo>
                <a:lnTo>
                  <a:pt x="863861" y="166302"/>
                </a:lnTo>
                <a:lnTo>
                  <a:pt x="869825" y="167504"/>
                </a:lnTo>
                <a:lnTo>
                  <a:pt x="874657" y="168554"/>
                </a:lnTo>
                <a:lnTo>
                  <a:pt x="878358" y="169456"/>
                </a:lnTo>
                <a:lnTo>
                  <a:pt x="887743" y="171828"/>
                </a:lnTo>
                <a:lnTo>
                  <a:pt x="894277" y="174768"/>
                </a:lnTo>
                <a:lnTo>
                  <a:pt x="897960" y="178274"/>
                </a:lnTo>
                <a:lnTo>
                  <a:pt x="901645" y="181781"/>
                </a:lnTo>
                <a:lnTo>
                  <a:pt x="903486" y="186990"/>
                </a:lnTo>
                <a:lnTo>
                  <a:pt x="903486" y="199270"/>
                </a:lnTo>
                <a:lnTo>
                  <a:pt x="902695" y="203293"/>
                </a:lnTo>
                <a:lnTo>
                  <a:pt x="901112" y="205976"/>
                </a:lnTo>
                <a:lnTo>
                  <a:pt x="899531" y="208658"/>
                </a:lnTo>
                <a:lnTo>
                  <a:pt x="896953" y="211185"/>
                </a:lnTo>
                <a:lnTo>
                  <a:pt x="893382" y="213558"/>
                </a:lnTo>
                <a:lnTo>
                  <a:pt x="890828" y="215207"/>
                </a:lnTo>
                <a:lnTo>
                  <a:pt x="886948" y="216574"/>
                </a:lnTo>
                <a:lnTo>
                  <a:pt x="881741" y="217657"/>
                </a:lnTo>
                <a:lnTo>
                  <a:pt x="876534" y="218740"/>
                </a:lnTo>
                <a:lnTo>
                  <a:pt x="871636" y="219282"/>
                </a:lnTo>
                <a:lnTo>
                  <a:pt x="860716" y="219282"/>
                </a:lnTo>
                <a:lnTo>
                  <a:pt x="854616" y="218400"/>
                </a:lnTo>
                <a:lnTo>
                  <a:pt x="848745" y="216636"/>
                </a:lnTo>
                <a:lnTo>
                  <a:pt x="842874" y="214873"/>
                </a:lnTo>
                <a:lnTo>
                  <a:pt x="837489" y="212851"/>
                </a:lnTo>
                <a:lnTo>
                  <a:pt x="832590" y="210571"/>
                </a:lnTo>
                <a:lnTo>
                  <a:pt x="827075" y="207977"/>
                </a:lnTo>
                <a:lnTo>
                  <a:pt x="822659" y="205487"/>
                </a:lnTo>
                <a:lnTo>
                  <a:pt x="819342" y="203102"/>
                </a:lnTo>
                <a:lnTo>
                  <a:pt x="816025" y="200715"/>
                </a:lnTo>
                <a:lnTo>
                  <a:pt x="813142" y="198536"/>
                </a:lnTo>
                <a:lnTo>
                  <a:pt x="809162" y="196565"/>
                </a:lnTo>
                <a:lnTo>
                  <a:pt x="809162" y="229087"/>
                </a:lnTo>
                <a:lnTo>
                  <a:pt x="810154" y="229607"/>
                </a:lnTo>
                <a:lnTo>
                  <a:pt x="820915" y="234419"/>
                </a:lnTo>
                <a:lnTo>
                  <a:pt x="834004" y="238953"/>
                </a:lnTo>
                <a:lnTo>
                  <a:pt x="840707" y="240762"/>
                </a:lnTo>
                <a:lnTo>
                  <a:pt x="853131" y="242873"/>
                </a:lnTo>
                <a:lnTo>
                  <a:pt x="866232" y="243577"/>
                </a:lnTo>
                <a:lnTo>
                  <a:pt x="870917" y="243502"/>
                </a:lnTo>
                <a:lnTo>
                  <a:pt x="884254" y="242284"/>
                </a:lnTo>
                <a:lnTo>
                  <a:pt x="895382" y="239576"/>
                </a:lnTo>
                <a:lnTo>
                  <a:pt x="903125" y="236909"/>
                </a:lnTo>
                <a:lnTo>
                  <a:pt x="910073" y="233011"/>
                </a:lnTo>
                <a:lnTo>
                  <a:pt x="916228" y="227884"/>
                </a:lnTo>
                <a:lnTo>
                  <a:pt x="921868" y="223165"/>
                </a:lnTo>
                <a:lnTo>
                  <a:pt x="926148" y="217497"/>
                </a:lnTo>
                <a:close/>
              </a:path>
              <a:path w="8542408" h="304786">
                <a:moveTo>
                  <a:pt x="1066938" y="217497"/>
                </a:moveTo>
                <a:lnTo>
                  <a:pt x="1069861" y="210882"/>
                </a:lnTo>
                <a:lnTo>
                  <a:pt x="1072785" y="204265"/>
                </a:lnTo>
                <a:lnTo>
                  <a:pt x="1074245" y="197265"/>
                </a:lnTo>
                <a:lnTo>
                  <a:pt x="1074245" y="189880"/>
                </a:lnTo>
                <a:lnTo>
                  <a:pt x="1073869" y="182653"/>
                </a:lnTo>
                <a:lnTo>
                  <a:pt x="1070794" y="169900"/>
                </a:lnTo>
                <a:lnTo>
                  <a:pt x="1064621" y="159724"/>
                </a:lnTo>
                <a:lnTo>
                  <a:pt x="1059796" y="155046"/>
                </a:lnTo>
                <a:lnTo>
                  <a:pt x="1049269" y="148516"/>
                </a:lnTo>
                <a:lnTo>
                  <a:pt x="1035901" y="143879"/>
                </a:lnTo>
                <a:lnTo>
                  <a:pt x="1030049" y="142443"/>
                </a:lnTo>
                <a:lnTo>
                  <a:pt x="1024479" y="141185"/>
                </a:lnTo>
                <a:lnTo>
                  <a:pt x="1019192" y="140107"/>
                </a:lnTo>
                <a:lnTo>
                  <a:pt x="1013905" y="139029"/>
                </a:lnTo>
                <a:lnTo>
                  <a:pt x="1009104" y="137927"/>
                </a:lnTo>
                <a:lnTo>
                  <a:pt x="1004794" y="136799"/>
                </a:lnTo>
                <a:lnTo>
                  <a:pt x="996309" y="134534"/>
                </a:lnTo>
                <a:lnTo>
                  <a:pt x="990147" y="131627"/>
                </a:lnTo>
                <a:lnTo>
                  <a:pt x="986309" y="128079"/>
                </a:lnTo>
                <a:lnTo>
                  <a:pt x="982471" y="124529"/>
                </a:lnTo>
                <a:lnTo>
                  <a:pt x="980552" y="119152"/>
                </a:lnTo>
                <a:lnTo>
                  <a:pt x="980552" y="103817"/>
                </a:lnTo>
                <a:lnTo>
                  <a:pt x="983822" y="97745"/>
                </a:lnTo>
                <a:lnTo>
                  <a:pt x="990363" y="93732"/>
                </a:lnTo>
                <a:lnTo>
                  <a:pt x="996905" y="89719"/>
                </a:lnTo>
                <a:lnTo>
                  <a:pt x="1004927" y="87712"/>
                </a:lnTo>
                <a:lnTo>
                  <a:pt x="1016858" y="87752"/>
                </a:lnTo>
                <a:lnTo>
                  <a:pt x="1029377" y="89241"/>
                </a:lnTo>
                <a:lnTo>
                  <a:pt x="1041799" y="92876"/>
                </a:lnTo>
                <a:lnTo>
                  <a:pt x="1044595" y="93991"/>
                </a:lnTo>
                <a:lnTo>
                  <a:pt x="1056007" y="99721"/>
                </a:lnTo>
                <a:lnTo>
                  <a:pt x="1066403" y="106959"/>
                </a:lnTo>
                <a:lnTo>
                  <a:pt x="1067936" y="106959"/>
                </a:lnTo>
                <a:lnTo>
                  <a:pt x="1067936" y="75925"/>
                </a:lnTo>
                <a:lnTo>
                  <a:pt x="1067531" y="75705"/>
                </a:lnTo>
                <a:lnTo>
                  <a:pt x="1056674" y="70893"/>
                </a:lnTo>
                <a:lnTo>
                  <a:pt x="1043601" y="66970"/>
                </a:lnTo>
                <a:lnTo>
                  <a:pt x="1027370" y="64099"/>
                </a:lnTo>
                <a:lnTo>
                  <a:pt x="1014804" y="63418"/>
                </a:lnTo>
                <a:lnTo>
                  <a:pt x="1002509" y="64132"/>
                </a:lnTo>
                <a:lnTo>
                  <a:pt x="989495" y="66796"/>
                </a:lnTo>
                <a:lnTo>
                  <a:pt x="978039" y="71433"/>
                </a:lnTo>
                <a:lnTo>
                  <a:pt x="968140" y="78042"/>
                </a:lnTo>
                <a:lnTo>
                  <a:pt x="965211" y="80659"/>
                </a:lnTo>
                <a:lnTo>
                  <a:pt x="957084" y="90814"/>
                </a:lnTo>
                <a:lnTo>
                  <a:pt x="952208" y="102565"/>
                </a:lnTo>
                <a:lnTo>
                  <a:pt x="950583" y="115911"/>
                </a:lnTo>
                <a:lnTo>
                  <a:pt x="950809" y="121180"/>
                </a:lnTo>
                <a:lnTo>
                  <a:pt x="953582" y="133862"/>
                </a:lnTo>
                <a:lnTo>
                  <a:pt x="959511" y="144776"/>
                </a:lnTo>
                <a:lnTo>
                  <a:pt x="964525" y="150240"/>
                </a:lnTo>
                <a:lnTo>
                  <a:pt x="974799" y="157210"/>
                </a:lnTo>
                <a:lnTo>
                  <a:pt x="988148" y="162401"/>
                </a:lnTo>
                <a:lnTo>
                  <a:pt x="993185" y="163800"/>
                </a:lnTo>
                <a:lnTo>
                  <a:pt x="998686" y="165102"/>
                </a:lnTo>
                <a:lnTo>
                  <a:pt x="1004650" y="166302"/>
                </a:lnTo>
                <a:lnTo>
                  <a:pt x="1010614" y="167504"/>
                </a:lnTo>
                <a:lnTo>
                  <a:pt x="1015447" y="168554"/>
                </a:lnTo>
                <a:lnTo>
                  <a:pt x="1019147" y="169456"/>
                </a:lnTo>
                <a:lnTo>
                  <a:pt x="1028533" y="171828"/>
                </a:lnTo>
                <a:lnTo>
                  <a:pt x="1035067" y="174768"/>
                </a:lnTo>
                <a:lnTo>
                  <a:pt x="1038751" y="178274"/>
                </a:lnTo>
                <a:lnTo>
                  <a:pt x="1042434" y="181781"/>
                </a:lnTo>
                <a:lnTo>
                  <a:pt x="1044276" y="186990"/>
                </a:lnTo>
                <a:lnTo>
                  <a:pt x="1044276" y="199270"/>
                </a:lnTo>
                <a:lnTo>
                  <a:pt x="1043486" y="203293"/>
                </a:lnTo>
                <a:lnTo>
                  <a:pt x="1041903" y="205976"/>
                </a:lnTo>
                <a:lnTo>
                  <a:pt x="1040321" y="208658"/>
                </a:lnTo>
                <a:lnTo>
                  <a:pt x="1037744" y="211185"/>
                </a:lnTo>
                <a:lnTo>
                  <a:pt x="1034172" y="213558"/>
                </a:lnTo>
                <a:lnTo>
                  <a:pt x="1031618" y="215207"/>
                </a:lnTo>
                <a:lnTo>
                  <a:pt x="1027738" y="216574"/>
                </a:lnTo>
                <a:lnTo>
                  <a:pt x="1022531" y="217657"/>
                </a:lnTo>
                <a:lnTo>
                  <a:pt x="1017324" y="218740"/>
                </a:lnTo>
                <a:lnTo>
                  <a:pt x="1012425" y="219282"/>
                </a:lnTo>
                <a:lnTo>
                  <a:pt x="1001506" y="219282"/>
                </a:lnTo>
                <a:lnTo>
                  <a:pt x="995406" y="218400"/>
                </a:lnTo>
                <a:lnTo>
                  <a:pt x="989535" y="216636"/>
                </a:lnTo>
                <a:lnTo>
                  <a:pt x="983665" y="214873"/>
                </a:lnTo>
                <a:lnTo>
                  <a:pt x="978279" y="212851"/>
                </a:lnTo>
                <a:lnTo>
                  <a:pt x="973379" y="210571"/>
                </a:lnTo>
                <a:lnTo>
                  <a:pt x="967866" y="207977"/>
                </a:lnTo>
                <a:lnTo>
                  <a:pt x="963450" y="205487"/>
                </a:lnTo>
                <a:lnTo>
                  <a:pt x="960133" y="203102"/>
                </a:lnTo>
                <a:lnTo>
                  <a:pt x="956816" y="200715"/>
                </a:lnTo>
                <a:lnTo>
                  <a:pt x="953933" y="198536"/>
                </a:lnTo>
                <a:lnTo>
                  <a:pt x="949951" y="196565"/>
                </a:lnTo>
                <a:lnTo>
                  <a:pt x="949951" y="229087"/>
                </a:lnTo>
                <a:lnTo>
                  <a:pt x="950944" y="229607"/>
                </a:lnTo>
                <a:lnTo>
                  <a:pt x="961705" y="234419"/>
                </a:lnTo>
                <a:lnTo>
                  <a:pt x="974794" y="238953"/>
                </a:lnTo>
                <a:lnTo>
                  <a:pt x="981497" y="240762"/>
                </a:lnTo>
                <a:lnTo>
                  <a:pt x="993920" y="242873"/>
                </a:lnTo>
                <a:lnTo>
                  <a:pt x="1007021" y="243577"/>
                </a:lnTo>
                <a:lnTo>
                  <a:pt x="1011708" y="243502"/>
                </a:lnTo>
                <a:lnTo>
                  <a:pt x="1025044" y="242284"/>
                </a:lnTo>
                <a:lnTo>
                  <a:pt x="1036173" y="239576"/>
                </a:lnTo>
                <a:lnTo>
                  <a:pt x="1043915" y="236909"/>
                </a:lnTo>
                <a:lnTo>
                  <a:pt x="1050863" y="233011"/>
                </a:lnTo>
                <a:lnTo>
                  <a:pt x="1057019" y="227884"/>
                </a:lnTo>
                <a:lnTo>
                  <a:pt x="1062658" y="223165"/>
                </a:lnTo>
                <a:lnTo>
                  <a:pt x="1066938" y="217497"/>
                </a:lnTo>
                <a:close/>
              </a:path>
              <a:path w="8542408" h="304786">
                <a:moveTo>
                  <a:pt x="1408260" y="67835"/>
                </a:moveTo>
                <a:lnTo>
                  <a:pt x="1379295" y="67835"/>
                </a:lnTo>
                <a:lnTo>
                  <a:pt x="1350568" y="200996"/>
                </a:lnTo>
                <a:lnTo>
                  <a:pt x="1308724" y="67835"/>
                </a:lnTo>
                <a:lnTo>
                  <a:pt x="1284877" y="67835"/>
                </a:lnTo>
                <a:lnTo>
                  <a:pt x="1244108" y="200996"/>
                </a:lnTo>
                <a:lnTo>
                  <a:pt x="1213606" y="67835"/>
                </a:lnTo>
                <a:lnTo>
                  <a:pt x="1183647" y="67835"/>
                </a:lnTo>
                <a:lnTo>
                  <a:pt x="1227645" y="239789"/>
                </a:lnTo>
                <a:lnTo>
                  <a:pt x="1254263" y="239789"/>
                </a:lnTo>
                <a:lnTo>
                  <a:pt x="1295953" y="107245"/>
                </a:lnTo>
                <a:lnTo>
                  <a:pt x="1337954" y="239789"/>
                </a:lnTo>
                <a:lnTo>
                  <a:pt x="1364721" y="239789"/>
                </a:lnTo>
                <a:lnTo>
                  <a:pt x="1408260" y="67835"/>
                </a:lnTo>
                <a:close/>
              </a:path>
              <a:path w="8542408" h="304786">
                <a:moveTo>
                  <a:pt x="1421883" y="153892"/>
                </a:moveTo>
                <a:lnTo>
                  <a:pt x="1422030" y="160838"/>
                </a:lnTo>
                <a:lnTo>
                  <a:pt x="1423355" y="175040"/>
                </a:lnTo>
                <a:lnTo>
                  <a:pt x="1426058" y="188070"/>
                </a:lnTo>
                <a:lnTo>
                  <a:pt x="1430139" y="199930"/>
                </a:lnTo>
                <a:lnTo>
                  <a:pt x="1435599" y="210618"/>
                </a:lnTo>
                <a:lnTo>
                  <a:pt x="1442436" y="220135"/>
                </a:lnTo>
                <a:lnTo>
                  <a:pt x="1450028" y="227863"/>
                </a:lnTo>
                <a:lnTo>
                  <a:pt x="1460273" y="235151"/>
                </a:lnTo>
                <a:lnTo>
                  <a:pt x="1458866" y="193703"/>
                </a:lnTo>
                <a:lnTo>
                  <a:pt x="1454970" y="182415"/>
                </a:lnTo>
                <a:lnTo>
                  <a:pt x="1452633" y="169145"/>
                </a:lnTo>
                <a:lnTo>
                  <a:pt x="1451853" y="153892"/>
                </a:lnTo>
                <a:lnTo>
                  <a:pt x="1452624" y="138276"/>
                </a:lnTo>
                <a:lnTo>
                  <a:pt x="1454916" y="124890"/>
                </a:lnTo>
                <a:lnTo>
                  <a:pt x="1458730" y="113631"/>
                </a:lnTo>
                <a:lnTo>
                  <a:pt x="1464065" y="104501"/>
                </a:lnTo>
                <a:lnTo>
                  <a:pt x="1473499" y="95429"/>
                </a:lnTo>
                <a:lnTo>
                  <a:pt x="1485040" y="90115"/>
                </a:lnTo>
                <a:lnTo>
                  <a:pt x="1498853" y="88343"/>
                </a:lnTo>
                <a:lnTo>
                  <a:pt x="1512696" y="90148"/>
                </a:lnTo>
                <a:lnTo>
                  <a:pt x="1524196" y="95535"/>
                </a:lnTo>
                <a:lnTo>
                  <a:pt x="1533415" y="104501"/>
                </a:lnTo>
                <a:lnTo>
                  <a:pt x="1538739" y="113682"/>
                </a:lnTo>
                <a:lnTo>
                  <a:pt x="1542521" y="124956"/>
                </a:lnTo>
                <a:lnTo>
                  <a:pt x="1544791" y="138359"/>
                </a:lnTo>
                <a:lnTo>
                  <a:pt x="1545547" y="153892"/>
                </a:lnTo>
                <a:lnTo>
                  <a:pt x="1544804" y="169056"/>
                </a:lnTo>
                <a:lnTo>
                  <a:pt x="1542521" y="182437"/>
                </a:lnTo>
                <a:lnTo>
                  <a:pt x="1538698" y="193742"/>
                </a:lnTo>
                <a:lnTo>
                  <a:pt x="1534568" y="236568"/>
                </a:lnTo>
                <a:lnTo>
                  <a:pt x="1545184" y="229776"/>
                </a:lnTo>
                <a:lnTo>
                  <a:pt x="1554581" y="220903"/>
                </a:lnTo>
                <a:lnTo>
                  <a:pt x="1558389" y="216211"/>
                </a:lnTo>
                <a:lnTo>
                  <a:pt x="1564555" y="206335"/>
                </a:lnTo>
                <a:lnTo>
                  <a:pt x="1569351" y="195165"/>
                </a:lnTo>
                <a:lnTo>
                  <a:pt x="1572776" y="182701"/>
                </a:lnTo>
                <a:lnTo>
                  <a:pt x="1574832" y="168944"/>
                </a:lnTo>
                <a:lnTo>
                  <a:pt x="1575517" y="153892"/>
                </a:lnTo>
                <a:lnTo>
                  <a:pt x="1575325" y="145805"/>
                </a:lnTo>
                <a:lnTo>
                  <a:pt x="1573917" y="131471"/>
                </a:lnTo>
                <a:lnTo>
                  <a:pt x="1571138" y="118412"/>
                </a:lnTo>
                <a:lnTo>
                  <a:pt x="1566989" y="106626"/>
                </a:lnTo>
                <a:lnTo>
                  <a:pt x="1561470" y="96114"/>
                </a:lnTo>
                <a:lnTo>
                  <a:pt x="1554581" y="86876"/>
                </a:lnTo>
                <a:lnTo>
                  <a:pt x="1547455" y="79816"/>
                </a:lnTo>
                <a:lnTo>
                  <a:pt x="1537131" y="72504"/>
                </a:lnTo>
                <a:lnTo>
                  <a:pt x="1525589" y="67280"/>
                </a:lnTo>
                <a:lnTo>
                  <a:pt x="1512830" y="64147"/>
                </a:lnTo>
                <a:lnTo>
                  <a:pt x="1498853" y="63102"/>
                </a:lnTo>
                <a:lnTo>
                  <a:pt x="1487926" y="63735"/>
                </a:lnTo>
                <a:lnTo>
                  <a:pt x="1474937" y="66406"/>
                </a:lnTo>
                <a:lnTo>
                  <a:pt x="1463128" y="71166"/>
                </a:lnTo>
                <a:lnTo>
                  <a:pt x="1452499" y="78015"/>
                </a:lnTo>
                <a:lnTo>
                  <a:pt x="1443051" y="86953"/>
                </a:lnTo>
                <a:lnTo>
                  <a:pt x="1439200" y="91685"/>
                </a:lnTo>
                <a:lnTo>
                  <a:pt x="1432966" y="101609"/>
                </a:lnTo>
                <a:lnTo>
                  <a:pt x="1428118" y="112791"/>
                </a:lnTo>
                <a:lnTo>
                  <a:pt x="1424654" y="125232"/>
                </a:lnTo>
                <a:lnTo>
                  <a:pt x="1422576" y="138933"/>
                </a:lnTo>
                <a:lnTo>
                  <a:pt x="1421883" y="153892"/>
                </a:lnTo>
                <a:close/>
              </a:path>
              <a:path w="8542408" h="304786">
                <a:moveTo>
                  <a:pt x="1538698" y="193742"/>
                </a:moveTo>
                <a:lnTo>
                  <a:pt x="1533335" y="202971"/>
                </a:lnTo>
                <a:lnTo>
                  <a:pt x="1524052" y="212049"/>
                </a:lnTo>
                <a:lnTo>
                  <a:pt x="1512567" y="217473"/>
                </a:lnTo>
                <a:lnTo>
                  <a:pt x="1498853" y="219282"/>
                </a:lnTo>
                <a:lnTo>
                  <a:pt x="1498325" y="219279"/>
                </a:lnTo>
                <a:lnTo>
                  <a:pt x="1484656" y="217348"/>
                </a:lnTo>
                <a:lnTo>
                  <a:pt x="1473236" y="211810"/>
                </a:lnTo>
                <a:lnTo>
                  <a:pt x="1464065" y="202666"/>
                </a:lnTo>
                <a:lnTo>
                  <a:pt x="1458866" y="193703"/>
                </a:lnTo>
                <a:lnTo>
                  <a:pt x="1460273" y="235151"/>
                </a:lnTo>
                <a:lnTo>
                  <a:pt x="1471825" y="240358"/>
                </a:lnTo>
                <a:lnTo>
                  <a:pt x="1484685" y="243482"/>
                </a:lnTo>
                <a:lnTo>
                  <a:pt x="1498853" y="244523"/>
                </a:lnTo>
                <a:lnTo>
                  <a:pt x="1509677" y="243913"/>
                </a:lnTo>
                <a:lnTo>
                  <a:pt x="1522733" y="241280"/>
                </a:lnTo>
                <a:lnTo>
                  <a:pt x="1534568" y="236568"/>
                </a:lnTo>
                <a:lnTo>
                  <a:pt x="1538698" y="193742"/>
                </a:lnTo>
                <a:close/>
              </a:path>
              <a:path w="8542408" h="304786">
                <a:moveTo>
                  <a:pt x="1605161" y="67835"/>
                </a:moveTo>
                <a:lnTo>
                  <a:pt x="1605161" y="239789"/>
                </a:lnTo>
                <a:lnTo>
                  <a:pt x="1634184" y="239789"/>
                </a:lnTo>
                <a:lnTo>
                  <a:pt x="1634184" y="117938"/>
                </a:lnTo>
                <a:lnTo>
                  <a:pt x="1635066" y="117095"/>
                </a:lnTo>
                <a:lnTo>
                  <a:pt x="1645265" y="108860"/>
                </a:lnTo>
                <a:lnTo>
                  <a:pt x="1656028" y="102880"/>
                </a:lnTo>
                <a:lnTo>
                  <a:pt x="1663719" y="99499"/>
                </a:lnTo>
                <a:lnTo>
                  <a:pt x="1671461" y="97809"/>
                </a:lnTo>
                <a:lnTo>
                  <a:pt x="1685539" y="97878"/>
                </a:lnTo>
                <a:lnTo>
                  <a:pt x="1687948" y="98018"/>
                </a:lnTo>
                <a:lnTo>
                  <a:pt x="1692641" y="98508"/>
                </a:lnTo>
                <a:lnTo>
                  <a:pt x="1696332" y="99071"/>
                </a:lnTo>
                <a:lnTo>
                  <a:pt x="1696332" y="68761"/>
                </a:lnTo>
                <a:lnTo>
                  <a:pt x="1694485" y="68452"/>
                </a:lnTo>
                <a:lnTo>
                  <a:pt x="1691331" y="68066"/>
                </a:lnTo>
                <a:lnTo>
                  <a:pt x="1687613" y="67835"/>
                </a:lnTo>
                <a:lnTo>
                  <a:pt x="1677255" y="67835"/>
                </a:lnTo>
                <a:lnTo>
                  <a:pt x="1669640" y="69759"/>
                </a:lnTo>
                <a:lnTo>
                  <a:pt x="1661795" y="73607"/>
                </a:lnTo>
                <a:lnTo>
                  <a:pt x="1655601" y="77043"/>
                </a:lnTo>
                <a:lnTo>
                  <a:pt x="1645462" y="84064"/>
                </a:lnTo>
                <a:lnTo>
                  <a:pt x="1634184" y="93386"/>
                </a:lnTo>
                <a:lnTo>
                  <a:pt x="1634184" y="67835"/>
                </a:lnTo>
                <a:lnTo>
                  <a:pt x="1605161" y="67835"/>
                </a:lnTo>
                <a:close/>
              </a:path>
              <a:path w="8542408" h="304786">
                <a:moveTo>
                  <a:pt x="1718840" y="0"/>
                </a:moveTo>
                <a:lnTo>
                  <a:pt x="1718840" y="239789"/>
                </a:lnTo>
                <a:lnTo>
                  <a:pt x="1747863" y="239789"/>
                </a:lnTo>
                <a:lnTo>
                  <a:pt x="1747863" y="167892"/>
                </a:lnTo>
                <a:lnTo>
                  <a:pt x="1759486" y="156745"/>
                </a:lnTo>
                <a:lnTo>
                  <a:pt x="1823728" y="239789"/>
                </a:lnTo>
                <a:lnTo>
                  <a:pt x="1861748" y="239789"/>
                </a:lnTo>
                <a:lnTo>
                  <a:pt x="1781490" y="139727"/>
                </a:lnTo>
                <a:lnTo>
                  <a:pt x="1852284" y="67835"/>
                </a:lnTo>
                <a:lnTo>
                  <a:pt x="1816173" y="67835"/>
                </a:lnTo>
                <a:lnTo>
                  <a:pt x="1747863" y="140547"/>
                </a:lnTo>
                <a:lnTo>
                  <a:pt x="1747863" y="0"/>
                </a:lnTo>
                <a:lnTo>
                  <a:pt x="1718840" y="0"/>
                </a:lnTo>
                <a:close/>
              </a:path>
              <a:path w="8542408" h="304786">
                <a:moveTo>
                  <a:pt x="1918105" y="64132"/>
                </a:moveTo>
                <a:lnTo>
                  <a:pt x="1905091" y="66796"/>
                </a:lnTo>
                <a:lnTo>
                  <a:pt x="1893635" y="71433"/>
                </a:lnTo>
                <a:lnTo>
                  <a:pt x="1883737" y="78042"/>
                </a:lnTo>
                <a:lnTo>
                  <a:pt x="1880807" y="80659"/>
                </a:lnTo>
                <a:lnTo>
                  <a:pt x="1872680" y="90814"/>
                </a:lnTo>
                <a:lnTo>
                  <a:pt x="1867804" y="102565"/>
                </a:lnTo>
                <a:lnTo>
                  <a:pt x="1866179" y="115911"/>
                </a:lnTo>
                <a:lnTo>
                  <a:pt x="1866406" y="121180"/>
                </a:lnTo>
                <a:lnTo>
                  <a:pt x="1869180" y="133862"/>
                </a:lnTo>
                <a:lnTo>
                  <a:pt x="1875108" y="144776"/>
                </a:lnTo>
                <a:lnTo>
                  <a:pt x="1880122" y="150240"/>
                </a:lnTo>
                <a:lnTo>
                  <a:pt x="1890395" y="157210"/>
                </a:lnTo>
                <a:lnTo>
                  <a:pt x="1903744" y="162401"/>
                </a:lnTo>
                <a:lnTo>
                  <a:pt x="1908781" y="163800"/>
                </a:lnTo>
                <a:lnTo>
                  <a:pt x="1914283" y="165102"/>
                </a:lnTo>
                <a:lnTo>
                  <a:pt x="1920247" y="166302"/>
                </a:lnTo>
                <a:lnTo>
                  <a:pt x="1926211" y="167504"/>
                </a:lnTo>
                <a:lnTo>
                  <a:pt x="1931043" y="168554"/>
                </a:lnTo>
                <a:lnTo>
                  <a:pt x="1934744" y="169456"/>
                </a:lnTo>
                <a:lnTo>
                  <a:pt x="1944129" y="171828"/>
                </a:lnTo>
                <a:lnTo>
                  <a:pt x="1950663" y="174768"/>
                </a:lnTo>
                <a:lnTo>
                  <a:pt x="1954348" y="178274"/>
                </a:lnTo>
                <a:lnTo>
                  <a:pt x="1958031" y="181781"/>
                </a:lnTo>
                <a:lnTo>
                  <a:pt x="1959872" y="186990"/>
                </a:lnTo>
                <a:lnTo>
                  <a:pt x="1959872" y="199270"/>
                </a:lnTo>
                <a:lnTo>
                  <a:pt x="1959082" y="203293"/>
                </a:lnTo>
                <a:lnTo>
                  <a:pt x="1957500" y="205976"/>
                </a:lnTo>
                <a:lnTo>
                  <a:pt x="1955917" y="208658"/>
                </a:lnTo>
                <a:lnTo>
                  <a:pt x="1953340" y="211185"/>
                </a:lnTo>
                <a:lnTo>
                  <a:pt x="1949768" y="213558"/>
                </a:lnTo>
                <a:lnTo>
                  <a:pt x="1947214" y="215207"/>
                </a:lnTo>
                <a:lnTo>
                  <a:pt x="1943334" y="216574"/>
                </a:lnTo>
                <a:lnTo>
                  <a:pt x="1938127" y="217657"/>
                </a:lnTo>
                <a:lnTo>
                  <a:pt x="1932921" y="218740"/>
                </a:lnTo>
                <a:lnTo>
                  <a:pt x="1928022" y="219282"/>
                </a:lnTo>
                <a:lnTo>
                  <a:pt x="1917102" y="219282"/>
                </a:lnTo>
                <a:lnTo>
                  <a:pt x="1911002" y="218400"/>
                </a:lnTo>
                <a:lnTo>
                  <a:pt x="1905131" y="216636"/>
                </a:lnTo>
                <a:lnTo>
                  <a:pt x="1899261" y="214873"/>
                </a:lnTo>
                <a:lnTo>
                  <a:pt x="1893876" y="212851"/>
                </a:lnTo>
                <a:lnTo>
                  <a:pt x="1888977" y="210571"/>
                </a:lnTo>
                <a:lnTo>
                  <a:pt x="1883462" y="207977"/>
                </a:lnTo>
                <a:lnTo>
                  <a:pt x="1879047" y="205487"/>
                </a:lnTo>
                <a:lnTo>
                  <a:pt x="1875729" y="203102"/>
                </a:lnTo>
                <a:lnTo>
                  <a:pt x="1872412" y="200715"/>
                </a:lnTo>
                <a:lnTo>
                  <a:pt x="1869529" y="198536"/>
                </a:lnTo>
                <a:lnTo>
                  <a:pt x="1865548" y="196565"/>
                </a:lnTo>
                <a:lnTo>
                  <a:pt x="1865548" y="229087"/>
                </a:lnTo>
                <a:lnTo>
                  <a:pt x="1866541" y="229607"/>
                </a:lnTo>
                <a:lnTo>
                  <a:pt x="1877302" y="234419"/>
                </a:lnTo>
                <a:lnTo>
                  <a:pt x="1890392" y="238953"/>
                </a:lnTo>
                <a:lnTo>
                  <a:pt x="1897093" y="240762"/>
                </a:lnTo>
                <a:lnTo>
                  <a:pt x="1909516" y="242873"/>
                </a:lnTo>
                <a:lnTo>
                  <a:pt x="1922618" y="243577"/>
                </a:lnTo>
                <a:lnTo>
                  <a:pt x="1927305" y="243502"/>
                </a:lnTo>
                <a:lnTo>
                  <a:pt x="1940641" y="242284"/>
                </a:lnTo>
                <a:lnTo>
                  <a:pt x="1951769" y="239576"/>
                </a:lnTo>
                <a:lnTo>
                  <a:pt x="1959511" y="236909"/>
                </a:lnTo>
                <a:lnTo>
                  <a:pt x="1966459" y="233011"/>
                </a:lnTo>
                <a:lnTo>
                  <a:pt x="1972615" y="227884"/>
                </a:lnTo>
                <a:lnTo>
                  <a:pt x="1978254" y="223165"/>
                </a:lnTo>
                <a:lnTo>
                  <a:pt x="1982535" y="217497"/>
                </a:lnTo>
                <a:lnTo>
                  <a:pt x="1985457" y="210882"/>
                </a:lnTo>
                <a:lnTo>
                  <a:pt x="1988381" y="204265"/>
                </a:lnTo>
                <a:lnTo>
                  <a:pt x="1989843" y="197265"/>
                </a:lnTo>
                <a:lnTo>
                  <a:pt x="1989843" y="189880"/>
                </a:lnTo>
                <a:lnTo>
                  <a:pt x="1989467" y="182652"/>
                </a:lnTo>
                <a:lnTo>
                  <a:pt x="1986392" y="169900"/>
                </a:lnTo>
                <a:lnTo>
                  <a:pt x="1980217" y="159724"/>
                </a:lnTo>
                <a:lnTo>
                  <a:pt x="1975392" y="155046"/>
                </a:lnTo>
                <a:lnTo>
                  <a:pt x="1964865" y="148516"/>
                </a:lnTo>
                <a:lnTo>
                  <a:pt x="1951498" y="143879"/>
                </a:lnTo>
                <a:lnTo>
                  <a:pt x="1945645" y="142443"/>
                </a:lnTo>
                <a:lnTo>
                  <a:pt x="1940075" y="141185"/>
                </a:lnTo>
                <a:lnTo>
                  <a:pt x="1934788" y="140107"/>
                </a:lnTo>
                <a:lnTo>
                  <a:pt x="1929501" y="139029"/>
                </a:lnTo>
                <a:lnTo>
                  <a:pt x="1924702" y="137927"/>
                </a:lnTo>
                <a:lnTo>
                  <a:pt x="1920390" y="136799"/>
                </a:lnTo>
                <a:lnTo>
                  <a:pt x="1911905" y="134534"/>
                </a:lnTo>
                <a:lnTo>
                  <a:pt x="1905743" y="131627"/>
                </a:lnTo>
                <a:lnTo>
                  <a:pt x="1901905" y="128079"/>
                </a:lnTo>
                <a:lnTo>
                  <a:pt x="1898067" y="124529"/>
                </a:lnTo>
                <a:lnTo>
                  <a:pt x="1896148" y="119152"/>
                </a:lnTo>
                <a:lnTo>
                  <a:pt x="1896148" y="103817"/>
                </a:lnTo>
                <a:lnTo>
                  <a:pt x="1899419" y="97745"/>
                </a:lnTo>
                <a:lnTo>
                  <a:pt x="1905959" y="93732"/>
                </a:lnTo>
                <a:lnTo>
                  <a:pt x="1912501" y="89719"/>
                </a:lnTo>
                <a:lnTo>
                  <a:pt x="1920524" y="87712"/>
                </a:lnTo>
                <a:lnTo>
                  <a:pt x="1932455" y="87752"/>
                </a:lnTo>
                <a:lnTo>
                  <a:pt x="1944974" y="89241"/>
                </a:lnTo>
                <a:lnTo>
                  <a:pt x="1957396" y="92876"/>
                </a:lnTo>
                <a:lnTo>
                  <a:pt x="1960192" y="93991"/>
                </a:lnTo>
                <a:lnTo>
                  <a:pt x="1971604" y="99722"/>
                </a:lnTo>
                <a:lnTo>
                  <a:pt x="1982000" y="106959"/>
                </a:lnTo>
                <a:lnTo>
                  <a:pt x="1983533" y="106959"/>
                </a:lnTo>
                <a:lnTo>
                  <a:pt x="1983533" y="75925"/>
                </a:lnTo>
                <a:lnTo>
                  <a:pt x="1983128" y="75705"/>
                </a:lnTo>
                <a:lnTo>
                  <a:pt x="1972270" y="70893"/>
                </a:lnTo>
                <a:lnTo>
                  <a:pt x="1959198" y="66970"/>
                </a:lnTo>
                <a:lnTo>
                  <a:pt x="1955593" y="66140"/>
                </a:lnTo>
                <a:lnTo>
                  <a:pt x="1942967" y="64099"/>
                </a:lnTo>
                <a:lnTo>
                  <a:pt x="1930402" y="63418"/>
                </a:lnTo>
                <a:lnTo>
                  <a:pt x="1918105" y="64132"/>
                </a:lnTo>
                <a:close/>
              </a:path>
              <a:path w="8542408" h="304786">
                <a:moveTo>
                  <a:pt x="2047665" y="67835"/>
                </a:moveTo>
                <a:lnTo>
                  <a:pt x="2047665" y="18299"/>
                </a:lnTo>
                <a:lnTo>
                  <a:pt x="2018641" y="18299"/>
                </a:lnTo>
                <a:lnTo>
                  <a:pt x="2018641" y="67835"/>
                </a:lnTo>
                <a:lnTo>
                  <a:pt x="1999082" y="67835"/>
                </a:lnTo>
                <a:lnTo>
                  <a:pt x="1999082" y="92129"/>
                </a:lnTo>
                <a:lnTo>
                  <a:pt x="2018641" y="92129"/>
                </a:lnTo>
                <a:lnTo>
                  <a:pt x="2018641" y="187297"/>
                </a:lnTo>
                <a:lnTo>
                  <a:pt x="2018918" y="195363"/>
                </a:lnTo>
                <a:lnTo>
                  <a:pt x="2021088" y="209383"/>
                </a:lnTo>
                <a:lnTo>
                  <a:pt x="2025416" y="220864"/>
                </a:lnTo>
                <a:lnTo>
                  <a:pt x="2031900" y="229807"/>
                </a:lnTo>
                <a:lnTo>
                  <a:pt x="2042636" y="237664"/>
                </a:lnTo>
                <a:lnTo>
                  <a:pt x="2054682" y="241862"/>
                </a:lnTo>
                <a:lnTo>
                  <a:pt x="2068909" y="243260"/>
                </a:lnTo>
                <a:lnTo>
                  <a:pt x="2073634" y="243262"/>
                </a:lnTo>
                <a:lnTo>
                  <a:pt x="2078799" y="242826"/>
                </a:lnTo>
                <a:lnTo>
                  <a:pt x="2084402" y="241955"/>
                </a:lnTo>
                <a:lnTo>
                  <a:pt x="2090004" y="241084"/>
                </a:lnTo>
                <a:lnTo>
                  <a:pt x="2095530" y="239877"/>
                </a:lnTo>
                <a:lnTo>
                  <a:pt x="2100978" y="238335"/>
                </a:lnTo>
                <a:lnTo>
                  <a:pt x="2100978" y="212341"/>
                </a:lnTo>
                <a:lnTo>
                  <a:pt x="2097330" y="213287"/>
                </a:lnTo>
                <a:lnTo>
                  <a:pt x="2094147" y="214469"/>
                </a:lnTo>
                <a:lnTo>
                  <a:pt x="2089730" y="215889"/>
                </a:lnTo>
                <a:lnTo>
                  <a:pt x="2085314" y="217309"/>
                </a:lnTo>
                <a:lnTo>
                  <a:pt x="2080742" y="218019"/>
                </a:lnTo>
                <a:lnTo>
                  <a:pt x="2069340" y="218019"/>
                </a:lnTo>
                <a:lnTo>
                  <a:pt x="2064049" y="217121"/>
                </a:lnTo>
                <a:lnTo>
                  <a:pt x="2060145" y="215325"/>
                </a:lnTo>
                <a:lnTo>
                  <a:pt x="2056241" y="213530"/>
                </a:lnTo>
                <a:lnTo>
                  <a:pt x="2053416" y="210837"/>
                </a:lnTo>
                <a:lnTo>
                  <a:pt x="2051671" y="207248"/>
                </a:lnTo>
                <a:lnTo>
                  <a:pt x="2049618" y="203142"/>
                </a:lnTo>
                <a:lnTo>
                  <a:pt x="2048437" y="198730"/>
                </a:lnTo>
                <a:lnTo>
                  <a:pt x="2048128" y="194011"/>
                </a:lnTo>
                <a:lnTo>
                  <a:pt x="2047818" y="189292"/>
                </a:lnTo>
                <a:lnTo>
                  <a:pt x="2047665" y="182572"/>
                </a:lnTo>
                <a:lnTo>
                  <a:pt x="2047665" y="92129"/>
                </a:lnTo>
                <a:lnTo>
                  <a:pt x="2100978" y="92129"/>
                </a:lnTo>
                <a:lnTo>
                  <a:pt x="2100978" y="67835"/>
                </a:lnTo>
                <a:lnTo>
                  <a:pt x="2047665" y="67835"/>
                </a:lnTo>
                <a:close/>
              </a:path>
              <a:path w="8542408" h="304786">
                <a:moveTo>
                  <a:pt x="2165103" y="132045"/>
                </a:moveTo>
                <a:lnTo>
                  <a:pt x="2152691" y="135226"/>
                </a:lnTo>
                <a:lnTo>
                  <a:pt x="2152774" y="162858"/>
                </a:lnTo>
                <a:lnTo>
                  <a:pt x="2159112" y="159260"/>
                </a:lnTo>
                <a:lnTo>
                  <a:pt x="2166779" y="156913"/>
                </a:lnTo>
                <a:lnTo>
                  <a:pt x="2175745" y="130294"/>
                </a:lnTo>
                <a:lnTo>
                  <a:pt x="2165103" y="132045"/>
                </a:lnTo>
                <a:close/>
              </a:path>
              <a:path w="8542408" h="304786">
                <a:moveTo>
                  <a:pt x="2247189" y="239789"/>
                </a:moveTo>
                <a:lnTo>
                  <a:pt x="2247154" y="119213"/>
                </a:lnTo>
                <a:lnTo>
                  <a:pt x="2245822" y="105859"/>
                </a:lnTo>
                <a:lnTo>
                  <a:pt x="2242563" y="94560"/>
                </a:lnTo>
                <a:lnTo>
                  <a:pt x="2239479" y="87057"/>
                </a:lnTo>
                <a:lnTo>
                  <a:pt x="2234802" y="80942"/>
                </a:lnTo>
                <a:lnTo>
                  <a:pt x="2228532" y="76216"/>
                </a:lnTo>
                <a:lnTo>
                  <a:pt x="2222058" y="71384"/>
                </a:lnTo>
                <a:lnTo>
                  <a:pt x="2214761" y="68044"/>
                </a:lnTo>
                <a:lnTo>
                  <a:pt x="2206642" y="66193"/>
                </a:lnTo>
                <a:lnTo>
                  <a:pt x="2190731" y="63914"/>
                </a:lnTo>
                <a:lnTo>
                  <a:pt x="2176731" y="63418"/>
                </a:lnTo>
                <a:lnTo>
                  <a:pt x="2172454" y="63477"/>
                </a:lnTo>
                <a:lnTo>
                  <a:pt x="2159846" y="64326"/>
                </a:lnTo>
                <a:lnTo>
                  <a:pt x="2147126" y="66186"/>
                </a:lnTo>
                <a:lnTo>
                  <a:pt x="2137156" y="68031"/>
                </a:lnTo>
                <a:lnTo>
                  <a:pt x="2129500" y="69725"/>
                </a:lnTo>
                <a:lnTo>
                  <a:pt x="2124157" y="71266"/>
                </a:lnTo>
                <a:lnTo>
                  <a:pt x="2124157" y="100648"/>
                </a:lnTo>
                <a:lnTo>
                  <a:pt x="2125847" y="100648"/>
                </a:lnTo>
                <a:lnTo>
                  <a:pt x="2128802" y="99408"/>
                </a:lnTo>
                <a:lnTo>
                  <a:pt x="2140865" y="95023"/>
                </a:lnTo>
                <a:lnTo>
                  <a:pt x="2152929" y="91735"/>
                </a:lnTo>
                <a:lnTo>
                  <a:pt x="2161956" y="89684"/>
                </a:lnTo>
                <a:lnTo>
                  <a:pt x="2169803" y="88659"/>
                </a:lnTo>
                <a:lnTo>
                  <a:pt x="2182112" y="88659"/>
                </a:lnTo>
                <a:lnTo>
                  <a:pt x="2187600" y="89048"/>
                </a:lnTo>
                <a:lnTo>
                  <a:pt x="2192934" y="89828"/>
                </a:lnTo>
                <a:lnTo>
                  <a:pt x="2198266" y="90606"/>
                </a:lnTo>
                <a:lnTo>
                  <a:pt x="2202780" y="92190"/>
                </a:lnTo>
                <a:lnTo>
                  <a:pt x="2206474" y="94580"/>
                </a:lnTo>
                <a:lnTo>
                  <a:pt x="2210164" y="96864"/>
                </a:lnTo>
                <a:lnTo>
                  <a:pt x="2213035" y="100110"/>
                </a:lnTo>
                <a:lnTo>
                  <a:pt x="2215087" y="104316"/>
                </a:lnTo>
                <a:lnTo>
                  <a:pt x="2217140" y="108522"/>
                </a:lnTo>
                <a:lnTo>
                  <a:pt x="2218166" y="114054"/>
                </a:lnTo>
                <a:lnTo>
                  <a:pt x="2218166" y="126521"/>
                </a:lnTo>
                <a:lnTo>
                  <a:pt x="2213406" y="126795"/>
                </a:lnTo>
                <a:lnTo>
                  <a:pt x="2200305" y="127729"/>
                </a:lnTo>
                <a:lnTo>
                  <a:pt x="2187752" y="128895"/>
                </a:lnTo>
                <a:lnTo>
                  <a:pt x="2175745" y="130294"/>
                </a:lnTo>
                <a:lnTo>
                  <a:pt x="2166779" y="156913"/>
                </a:lnTo>
                <a:lnTo>
                  <a:pt x="2167071" y="156826"/>
                </a:lnTo>
                <a:lnTo>
                  <a:pt x="2178150" y="154296"/>
                </a:lnTo>
                <a:lnTo>
                  <a:pt x="2192168" y="152396"/>
                </a:lnTo>
                <a:lnTo>
                  <a:pt x="2193031" y="152307"/>
                </a:lnTo>
                <a:lnTo>
                  <a:pt x="2206885" y="150924"/>
                </a:lnTo>
                <a:lnTo>
                  <a:pt x="2218166" y="149868"/>
                </a:lnTo>
                <a:lnTo>
                  <a:pt x="2218166" y="197378"/>
                </a:lnTo>
                <a:lnTo>
                  <a:pt x="2211726" y="203084"/>
                </a:lnTo>
                <a:lnTo>
                  <a:pt x="2204823" y="207897"/>
                </a:lnTo>
                <a:lnTo>
                  <a:pt x="2197461" y="211820"/>
                </a:lnTo>
                <a:lnTo>
                  <a:pt x="2190099" y="215742"/>
                </a:lnTo>
                <a:lnTo>
                  <a:pt x="2181865" y="217704"/>
                </a:lnTo>
                <a:lnTo>
                  <a:pt x="2162130" y="217704"/>
                </a:lnTo>
                <a:lnTo>
                  <a:pt x="2154051" y="215202"/>
                </a:lnTo>
                <a:lnTo>
                  <a:pt x="2148529" y="210201"/>
                </a:lnTo>
                <a:lnTo>
                  <a:pt x="2143006" y="205198"/>
                </a:lnTo>
                <a:lnTo>
                  <a:pt x="2140245" y="197797"/>
                </a:lnTo>
                <a:lnTo>
                  <a:pt x="2140245" y="179320"/>
                </a:lnTo>
                <a:lnTo>
                  <a:pt x="2142751" y="172557"/>
                </a:lnTo>
                <a:lnTo>
                  <a:pt x="2147762" y="167708"/>
                </a:lnTo>
                <a:lnTo>
                  <a:pt x="2152774" y="162858"/>
                </a:lnTo>
                <a:lnTo>
                  <a:pt x="2152691" y="135226"/>
                </a:lnTo>
                <a:lnTo>
                  <a:pt x="2141631" y="139462"/>
                </a:lnTo>
                <a:lnTo>
                  <a:pt x="2135975" y="142333"/>
                </a:lnTo>
                <a:lnTo>
                  <a:pt x="2125428" y="150010"/>
                </a:lnTo>
                <a:lnTo>
                  <a:pt x="2117808" y="159410"/>
                </a:lnTo>
                <a:lnTo>
                  <a:pt x="2115222" y="164363"/>
                </a:lnTo>
                <a:lnTo>
                  <a:pt x="2111512" y="176226"/>
                </a:lnTo>
                <a:lnTo>
                  <a:pt x="2110276" y="189835"/>
                </a:lnTo>
                <a:lnTo>
                  <a:pt x="2110276" y="197539"/>
                </a:lnTo>
                <a:lnTo>
                  <a:pt x="2111660" y="204857"/>
                </a:lnTo>
                <a:lnTo>
                  <a:pt x="2114426" y="211789"/>
                </a:lnTo>
                <a:lnTo>
                  <a:pt x="2117193" y="218720"/>
                </a:lnTo>
                <a:lnTo>
                  <a:pt x="2120883" y="224547"/>
                </a:lnTo>
                <a:lnTo>
                  <a:pt x="2125493" y="229270"/>
                </a:lnTo>
                <a:lnTo>
                  <a:pt x="2130306" y="234097"/>
                </a:lnTo>
                <a:lnTo>
                  <a:pt x="2135889" y="237848"/>
                </a:lnTo>
                <a:lnTo>
                  <a:pt x="2142241" y="240517"/>
                </a:lnTo>
                <a:lnTo>
                  <a:pt x="2148594" y="243188"/>
                </a:lnTo>
                <a:lnTo>
                  <a:pt x="2155306" y="244523"/>
                </a:lnTo>
                <a:lnTo>
                  <a:pt x="2170984" y="244523"/>
                </a:lnTo>
                <a:lnTo>
                  <a:pt x="2177669" y="243804"/>
                </a:lnTo>
                <a:lnTo>
                  <a:pt x="2182434" y="242366"/>
                </a:lnTo>
                <a:lnTo>
                  <a:pt x="2187199" y="240929"/>
                </a:lnTo>
                <a:lnTo>
                  <a:pt x="2192142" y="238873"/>
                </a:lnTo>
                <a:lnTo>
                  <a:pt x="2197265" y="236200"/>
                </a:lnTo>
                <a:lnTo>
                  <a:pt x="2200954" y="234354"/>
                </a:lnTo>
                <a:lnTo>
                  <a:pt x="2204770" y="231863"/>
                </a:lnTo>
                <a:lnTo>
                  <a:pt x="2208715" y="228730"/>
                </a:lnTo>
                <a:lnTo>
                  <a:pt x="2212659" y="225596"/>
                </a:lnTo>
                <a:lnTo>
                  <a:pt x="2215810" y="223156"/>
                </a:lnTo>
                <a:lnTo>
                  <a:pt x="2218166" y="221411"/>
                </a:lnTo>
                <a:lnTo>
                  <a:pt x="2218166" y="239789"/>
                </a:lnTo>
                <a:lnTo>
                  <a:pt x="2247189" y="239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6805" y="2044938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6645" y="2037679"/>
            <a:ext cx="0" cy="239789"/>
          </a:xfrm>
          <a:custGeom>
            <a:avLst/>
            <a:gdLst/>
            <a:ahLst/>
            <a:cxnLst/>
            <a:rect l="l" t="t" r="r" b="b"/>
            <a:pathLst>
              <a:path h="239789">
                <a:moveTo>
                  <a:pt x="0" y="0"/>
                </a:moveTo>
                <a:lnTo>
                  <a:pt x="0" y="239789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8741" y="2044938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9525" y="2037679"/>
            <a:ext cx="0" cy="239789"/>
          </a:xfrm>
          <a:custGeom>
            <a:avLst/>
            <a:gdLst/>
            <a:ahLst/>
            <a:cxnLst/>
            <a:rect l="l" t="t" r="r" b="b"/>
            <a:pathLst>
              <a:path h="239789">
                <a:moveTo>
                  <a:pt x="0" y="0"/>
                </a:moveTo>
                <a:lnTo>
                  <a:pt x="0" y="239789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11772" y="2044938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5245" y="2417348"/>
            <a:ext cx="5314085" cy="306363"/>
          </a:xfrm>
          <a:custGeom>
            <a:avLst/>
            <a:gdLst/>
            <a:ahLst/>
            <a:cxnLst/>
            <a:rect l="l" t="t" r="r" b="b"/>
            <a:pathLst>
              <a:path w="5314085" h="306363">
                <a:moveTo>
                  <a:pt x="517257" y="156302"/>
                </a:moveTo>
                <a:lnTo>
                  <a:pt x="517429" y="163563"/>
                </a:lnTo>
                <a:lnTo>
                  <a:pt x="518912" y="177847"/>
                </a:lnTo>
                <a:lnTo>
                  <a:pt x="521913" y="190835"/>
                </a:lnTo>
                <a:lnTo>
                  <a:pt x="526433" y="202526"/>
                </a:lnTo>
                <a:lnTo>
                  <a:pt x="532472" y="212920"/>
                </a:lnTo>
                <a:lnTo>
                  <a:pt x="540029" y="222018"/>
                </a:lnTo>
                <a:lnTo>
                  <a:pt x="546595" y="136301"/>
                </a:lnTo>
                <a:lnTo>
                  <a:pt x="547212" y="129028"/>
                </a:lnTo>
                <a:lnTo>
                  <a:pt x="548656" y="122651"/>
                </a:lnTo>
                <a:lnTo>
                  <a:pt x="550927" y="117168"/>
                </a:lnTo>
                <a:lnTo>
                  <a:pt x="553198" y="111686"/>
                </a:lnTo>
                <a:lnTo>
                  <a:pt x="556501" y="106691"/>
                </a:lnTo>
                <a:lnTo>
                  <a:pt x="560835" y="102181"/>
                </a:lnTo>
                <a:lnTo>
                  <a:pt x="559384" y="73489"/>
                </a:lnTo>
                <a:lnTo>
                  <a:pt x="548798" y="80483"/>
                </a:lnTo>
                <a:lnTo>
                  <a:pt x="539322" y="89507"/>
                </a:lnTo>
                <a:lnTo>
                  <a:pt x="535236" y="94501"/>
                </a:lnTo>
                <a:lnTo>
                  <a:pt x="528763" y="104627"/>
                </a:lnTo>
                <a:lnTo>
                  <a:pt x="523729" y="115869"/>
                </a:lnTo>
                <a:lnTo>
                  <a:pt x="520133" y="128230"/>
                </a:lnTo>
                <a:lnTo>
                  <a:pt x="517976" y="141707"/>
                </a:lnTo>
                <a:lnTo>
                  <a:pt x="517257" y="156302"/>
                </a:lnTo>
                <a:close/>
              </a:path>
              <a:path w="5314085" h="306363">
                <a:moveTo>
                  <a:pt x="716878" y="266975"/>
                </a:moveTo>
                <a:lnTo>
                  <a:pt x="709593" y="277129"/>
                </a:lnTo>
                <a:lnTo>
                  <a:pt x="702896" y="285436"/>
                </a:lnTo>
                <a:lnTo>
                  <a:pt x="694344" y="294968"/>
                </a:lnTo>
                <a:lnTo>
                  <a:pt x="685831" y="303242"/>
                </a:lnTo>
                <a:lnTo>
                  <a:pt x="685831" y="304786"/>
                </a:lnTo>
                <a:lnTo>
                  <a:pt x="721115" y="304786"/>
                </a:lnTo>
                <a:lnTo>
                  <a:pt x="723642" y="301755"/>
                </a:lnTo>
                <a:lnTo>
                  <a:pt x="731731" y="291461"/>
                </a:lnTo>
                <a:lnTo>
                  <a:pt x="739230" y="280957"/>
                </a:lnTo>
                <a:lnTo>
                  <a:pt x="746139" y="270243"/>
                </a:lnTo>
                <a:lnTo>
                  <a:pt x="752458" y="259319"/>
                </a:lnTo>
                <a:lnTo>
                  <a:pt x="758187" y="248185"/>
                </a:lnTo>
                <a:lnTo>
                  <a:pt x="763326" y="236842"/>
                </a:lnTo>
                <a:lnTo>
                  <a:pt x="770075" y="217837"/>
                </a:lnTo>
                <a:lnTo>
                  <a:pt x="773136" y="205937"/>
                </a:lnTo>
                <a:lnTo>
                  <a:pt x="775518" y="193522"/>
                </a:lnTo>
                <a:lnTo>
                  <a:pt x="777219" y="180590"/>
                </a:lnTo>
                <a:lnTo>
                  <a:pt x="778239" y="167144"/>
                </a:lnTo>
                <a:lnTo>
                  <a:pt x="778579" y="153182"/>
                </a:lnTo>
                <a:lnTo>
                  <a:pt x="778408" y="143189"/>
                </a:lnTo>
                <a:lnTo>
                  <a:pt x="777585" y="129551"/>
                </a:lnTo>
                <a:lnTo>
                  <a:pt x="776080" y="116447"/>
                </a:lnTo>
                <a:lnTo>
                  <a:pt x="773894" y="103876"/>
                </a:lnTo>
                <a:lnTo>
                  <a:pt x="771027" y="91840"/>
                </a:lnTo>
                <a:lnTo>
                  <a:pt x="767479" y="80337"/>
                </a:lnTo>
                <a:lnTo>
                  <a:pt x="763249" y="69368"/>
                </a:lnTo>
                <a:lnTo>
                  <a:pt x="756502" y="54857"/>
                </a:lnTo>
                <a:lnTo>
                  <a:pt x="750586" y="43795"/>
                </a:lnTo>
                <a:lnTo>
                  <a:pt x="744090" y="32936"/>
                </a:lnTo>
                <a:lnTo>
                  <a:pt x="737012" y="22280"/>
                </a:lnTo>
                <a:lnTo>
                  <a:pt x="729354" y="11827"/>
                </a:lnTo>
                <a:lnTo>
                  <a:pt x="721115" y="1577"/>
                </a:lnTo>
                <a:lnTo>
                  <a:pt x="685831" y="1577"/>
                </a:lnTo>
                <a:lnTo>
                  <a:pt x="685831" y="3120"/>
                </a:lnTo>
                <a:lnTo>
                  <a:pt x="692198" y="9262"/>
                </a:lnTo>
                <a:lnTo>
                  <a:pt x="700720" y="18520"/>
                </a:lnTo>
                <a:lnTo>
                  <a:pt x="709284" y="29001"/>
                </a:lnTo>
                <a:lnTo>
                  <a:pt x="717695" y="40833"/>
                </a:lnTo>
                <a:lnTo>
                  <a:pt x="724311" y="51714"/>
                </a:lnTo>
                <a:lnTo>
                  <a:pt x="730441" y="63359"/>
                </a:lnTo>
                <a:lnTo>
                  <a:pt x="737764" y="80342"/>
                </a:lnTo>
                <a:lnTo>
                  <a:pt x="741915" y="92435"/>
                </a:lnTo>
                <a:lnTo>
                  <a:pt x="745463" y="105110"/>
                </a:lnTo>
                <a:lnTo>
                  <a:pt x="747621" y="114879"/>
                </a:lnTo>
                <a:lnTo>
                  <a:pt x="749572" y="127264"/>
                </a:lnTo>
                <a:lnTo>
                  <a:pt x="750743" y="140032"/>
                </a:lnTo>
                <a:lnTo>
                  <a:pt x="751134" y="153182"/>
                </a:lnTo>
                <a:lnTo>
                  <a:pt x="750889" y="163775"/>
                </a:lnTo>
                <a:lnTo>
                  <a:pt x="749884" y="176693"/>
                </a:lnTo>
                <a:lnTo>
                  <a:pt x="748101" y="189107"/>
                </a:lnTo>
                <a:lnTo>
                  <a:pt x="745539" y="201019"/>
                </a:lnTo>
                <a:lnTo>
                  <a:pt x="739994" y="219649"/>
                </a:lnTo>
                <a:lnTo>
                  <a:pt x="735534" y="231507"/>
                </a:lnTo>
                <a:lnTo>
                  <a:pt x="730441" y="243004"/>
                </a:lnTo>
                <a:lnTo>
                  <a:pt x="723545" y="256185"/>
                </a:lnTo>
                <a:lnTo>
                  <a:pt x="716878" y="266975"/>
                </a:lnTo>
                <a:close/>
              </a:path>
              <a:path w="5314085" h="306363">
                <a:moveTo>
                  <a:pt x="1008173" y="155469"/>
                </a:moveTo>
                <a:lnTo>
                  <a:pt x="1008319" y="162415"/>
                </a:lnTo>
                <a:lnTo>
                  <a:pt x="1009644" y="176617"/>
                </a:lnTo>
                <a:lnTo>
                  <a:pt x="1012347" y="189648"/>
                </a:lnTo>
                <a:lnTo>
                  <a:pt x="1016428" y="201507"/>
                </a:lnTo>
                <a:lnTo>
                  <a:pt x="1021887" y="212195"/>
                </a:lnTo>
                <a:lnTo>
                  <a:pt x="1028725" y="221712"/>
                </a:lnTo>
                <a:lnTo>
                  <a:pt x="1036316" y="229439"/>
                </a:lnTo>
                <a:lnTo>
                  <a:pt x="1046561" y="236728"/>
                </a:lnTo>
                <a:lnTo>
                  <a:pt x="1045154" y="195281"/>
                </a:lnTo>
                <a:lnTo>
                  <a:pt x="1041258" y="183993"/>
                </a:lnTo>
                <a:lnTo>
                  <a:pt x="1038921" y="170722"/>
                </a:lnTo>
                <a:lnTo>
                  <a:pt x="1038142" y="155469"/>
                </a:lnTo>
                <a:lnTo>
                  <a:pt x="1038912" y="139853"/>
                </a:lnTo>
                <a:lnTo>
                  <a:pt x="1041204" y="126467"/>
                </a:lnTo>
                <a:lnTo>
                  <a:pt x="1045018" y="115209"/>
                </a:lnTo>
                <a:lnTo>
                  <a:pt x="1050354" y="106079"/>
                </a:lnTo>
                <a:lnTo>
                  <a:pt x="1059787" y="97006"/>
                </a:lnTo>
                <a:lnTo>
                  <a:pt x="1071328" y="91692"/>
                </a:lnTo>
                <a:lnTo>
                  <a:pt x="1085141" y="89921"/>
                </a:lnTo>
                <a:lnTo>
                  <a:pt x="1098984" y="91726"/>
                </a:lnTo>
                <a:lnTo>
                  <a:pt x="1110484" y="97112"/>
                </a:lnTo>
                <a:lnTo>
                  <a:pt x="1119703" y="106079"/>
                </a:lnTo>
                <a:lnTo>
                  <a:pt x="1125027" y="115260"/>
                </a:lnTo>
                <a:lnTo>
                  <a:pt x="1128809" y="126533"/>
                </a:lnTo>
                <a:lnTo>
                  <a:pt x="1131079" y="139937"/>
                </a:lnTo>
                <a:lnTo>
                  <a:pt x="1131836" y="155469"/>
                </a:lnTo>
                <a:lnTo>
                  <a:pt x="1131093" y="170634"/>
                </a:lnTo>
                <a:lnTo>
                  <a:pt x="1128809" y="184014"/>
                </a:lnTo>
                <a:lnTo>
                  <a:pt x="1124987" y="195319"/>
                </a:lnTo>
                <a:lnTo>
                  <a:pt x="1120857" y="238145"/>
                </a:lnTo>
                <a:lnTo>
                  <a:pt x="1131473" y="231353"/>
                </a:lnTo>
                <a:lnTo>
                  <a:pt x="1140869" y="222481"/>
                </a:lnTo>
                <a:lnTo>
                  <a:pt x="1144677" y="217788"/>
                </a:lnTo>
                <a:lnTo>
                  <a:pt x="1150843" y="207913"/>
                </a:lnTo>
                <a:lnTo>
                  <a:pt x="1155639" y="196743"/>
                </a:lnTo>
                <a:lnTo>
                  <a:pt x="1159065" y="184279"/>
                </a:lnTo>
                <a:lnTo>
                  <a:pt x="1161121" y="170521"/>
                </a:lnTo>
                <a:lnTo>
                  <a:pt x="1161806" y="155469"/>
                </a:lnTo>
                <a:lnTo>
                  <a:pt x="1161615" y="147382"/>
                </a:lnTo>
                <a:lnTo>
                  <a:pt x="1160205" y="133048"/>
                </a:lnTo>
                <a:lnTo>
                  <a:pt x="1157426" y="119989"/>
                </a:lnTo>
                <a:lnTo>
                  <a:pt x="1153277" y="108203"/>
                </a:lnTo>
                <a:lnTo>
                  <a:pt x="1147758" y="97692"/>
                </a:lnTo>
                <a:lnTo>
                  <a:pt x="1140869" y="88454"/>
                </a:lnTo>
                <a:lnTo>
                  <a:pt x="1133743" y="81393"/>
                </a:lnTo>
                <a:lnTo>
                  <a:pt x="1123419" y="74081"/>
                </a:lnTo>
                <a:lnTo>
                  <a:pt x="1111877" y="68858"/>
                </a:lnTo>
                <a:lnTo>
                  <a:pt x="1099118" y="65724"/>
                </a:lnTo>
                <a:lnTo>
                  <a:pt x="1085141" y="64679"/>
                </a:lnTo>
                <a:lnTo>
                  <a:pt x="1074213" y="65312"/>
                </a:lnTo>
                <a:lnTo>
                  <a:pt x="1061224" y="67983"/>
                </a:lnTo>
                <a:lnTo>
                  <a:pt x="1049416" y="72744"/>
                </a:lnTo>
                <a:lnTo>
                  <a:pt x="1038787" y="79593"/>
                </a:lnTo>
                <a:lnTo>
                  <a:pt x="1029338" y="88531"/>
                </a:lnTo>
                <a:lnTo>
                  <a:pt x="1025489" y="93262"/>
                </a:lnTo>
                <a:lnTo>
                  <a:pt x="1019255" y="103185"/>
                </a:lnTo>
                <a:lnTo>
                  <a:pt x="1014406" y="114367"/>
                </a:lnTo>
                <a:lnTo>
                  <a:pt x="1010943" y="126809"/>
                </a:lnTo>
                <a:lnTo>
                  <a:pt x="1008865" y="140510"/>
                </a:lnTo>
                <a:lnTo>
                  <a:pt x="1008173" y="155469"/>
                </a:lnTo>
                <a:close/>
              </a:path>
              <a:path w="5314085" h="306363">
                <a:moveTo>
                  <a:pt x="1124987" y="195319"/>
                </a:moveTo>
                <a:lnTo>
                  <a:pt x="1119624" y="204548"/>
                </a:lnTo>
                <a:lnTo>
                  <a:pt x="1110340" y="213627"/>
                </a:lnTo>
                <a:lnTo>
                  <a:pt x="1098855" y="219051"/>
                </a:lnTo>
                <a:lnTo>
                  <a:pt x="1085141" y="220859"/>
                </a:lnTo>
                <a:lnTo>
                  <a:pt x="1084614" y="220857"/>
                </a:lnTo>
                <a:lnTo>
                  <a:pt x="1070945" y="218925"/>
                </a:lnTo>
                <a:lnTo>
                  <a:pt x="1059525" y="213388"/>
                </a:lnTo>
                <a:lnTo>
                  <a:pt x="1050354" y="204243"/>
                </a:lnTo>
                <a:lnTo>
                  <a:pt x="1045154" y="195281"/>
                </a:lnTo>
                <a:lnTo>
                  <a:pt x="1046561" y="236728"/>
                </a:lnTo>
                <a:lnTo>
                  <a:pt x="1058113" y="241935"/>
                </a:lnTo>
                <a:lnTo>
                  <a:pt x="1070973" y="245059"/>
                </a:lnTo>
                <a:lnTo>
                  <a:pt x="1085141" y="246100"/>
                </a:lnTo>
                <a:lnTo>
                  <a:pt x="1095965" y="245490"/>
                </a:lnTo>
                <a:lnTo>
                  <a:pt x="1109021" y="242858"/>
                </a:lnTo>
                <a:lnTo>
                  <a:pt x="1120857" y="238145"/>
                </a:lnTo>
                <a:lnTo>
                  <a:pt x="1124987" y="195319"/>
                </a:lnTo>
                <a:close/>
              </a:path>
              <a:path w="5314085" h="306363">
                <a:moveTo>
                  <a:pt x="1396610" y="219075"/>
                </a:moveTo>
                <a:lnTo>
                  <a:pt x="1399532" y="212459"/>
                </a:lnTo>
                <a:lnTo>
                  <a:pt x="1402456" y="205842"/>
                </a:lnTo>
                <a:lnTo>
                  <a:pt x="1403917" y="198842"/>
                </a:lnTo>
                <a:lnTo>
                  <a:pt x="1403917" y="191457"/>
                </a:lnTo>
                <a:lnTo>
                  <a:pt x="1403542" y="184230"/>
                </a:lnTo>
                <a:lnTo>
                  <a:pt x="1400467" y="171478"/>
                </a:lnTo>
                <a:lnTo>
                  <a:pt x="1394293" y="161301"/>
                </a:lnTo>
                <a:lnTo>
                  <a:pt x="1389468" y="156623"/>
                </a:lnTo>
                <a:lnTo>
                  <a:pt x="1378940" y="150094"/>
                </a:lnTo>
                <a:lnTo>
                  <a:pt x="1365573" y="145456"/>
                </a:lnTo>
                <a:lnTo>
                  <a:pt x="1359720" y="144020"/>
                </a:lnTo>
                <a:lnTo>
                  <a:pt x="1354150" y="142763"/>
                </a:lnTo>
                <a:lnTo>
                  <a:pt x="1348863" y="141685"/>
                </a:lnTo>
                <a:lnTo>
                  <a:pt x="1343576" y="140606"/>
                </a:lnTo>
                <a:lnTo>
                  <a:pt x="1338776" y="139504"/>
                </a:lnTo>
                <a:lnTo>
                  <a:pt x="1334465" y="138377"/>
                </a:lnTo>
                <a:lnTo>
                  <a:pt x="1325980" y="136112"/>
                </a:lnTo>
                <a:lnTo>
                  <a:pt x="1319818" y="133206"/>
                </a:lnTo>
                <a:lnTo>
                  <a:pt x="1315980" y="129655"/>
                </a:lnTo>
                <a:lnTo>
                  <a:pt x="1312142" y="126107"/>
                </a:lnTo>
                <a:lnTo>
                  <a:pt x="1310223" y="120730"/>
                </a:lnTo>
                <a:lnTo>
                  <a:pt x="1310223" y="105394"/>
                </a:lnTo>
                <a:lnTo>
                  <a:pt x="1313493" y="99322"/>
                </a:lnTo>
                <a:lnTo>
                  <a:pt x="1320035" y="95309"/>
                </a:lnTo>
                <a:lnTo>
                  <a:pt x="1326576" y="91296"/>
                </a:lnTo>
                <a:lnTo>
                  <a:pt x="1334598" y="89289"/>
                </a:lnTo>
                <a:lnTo>
                  <a:pt x="1346531" y="89329"/>
                </a:lnTo>
                <a:lnTo>
                  <a:pt x="1359049" y="90818"/>
                </a:lnTo>
                <a:lnTo>
                  <a:pt x="1371471" y="94454"/>
                </a:lnTo>
                <a:lnTo>
                  <a:pt x="1374266" y="95569"/>
                </a:lnTo>
                <a:lnTo>
                  <a:pt x="1385678" y="101299"/>
                </a:lnTo>
                <a:lnTo>
                  <a:pt x="1396075" y="108536"/>
                </a:lnTo>
                <a:lnTo>
                  <a:pt x="1397608" y="108536"/>
                </a:lnTo>
                <a:lnTo>
                  <a:pt x="1397608" y="77503"/>
                </a:lnTo>
                <a:lnTo>
                  <a:pt x="1397202" y="77282"/>
                </a:lnTo>
                <a:lnTo>
                  <a:pt x="1386345" y="72470"/>
                </a:lnTo>
                <a:lnTo>
                  <a:pt x="1373272" y="68546"/>
                </a:lnTo>
                <a:lnTo>
                  <a:pt x="1357042" y="65676"/>
                </a:lnTo>
                <a:lnTo>
                  <a:pt x="1344476" y="64996"/>
                </a:lnTo>
                <a:lnTo>
                  <a:pt x="1332180" y="65709"/>
                </a:lnTo>
                <a:lnTo>
                  <a:pt x="1319166" y="68373"/>
                </a:lnTo>
                <a:lnTo>
                  <a:pt x="1307710" y="73010"/>
                </a:lnTo>
                <a:lnTo>
                  <a:pt x="1297811" y="79620"/>
                </a:lnTo>
                <a:lnTo>
                  <a:pt x="1294882" y="82237"/>
                </a:lnTo>
                <a:lnTo>
                  <a:pt x="1286755" y="92391"/>
                </a:lnTo>
                <a:lnTo>
                  <a:pt x="1281879" y="104142"/>
                </a:lnTo>
                <a:lnTo>
                  <a:pt x="1280254" y="117488"/>
                </a:lnTo>
                <a:lnTo>
                  <a:pt x="1280480" y="122758"/>
                </a:lnTo>
                <a:lnTo>
                  <a:pt x="1283254" y="135440"/>
                </a:lnTo>
                <a:lnTo>
                  <a:pt x="1289183" y="146353"/>
                </a:lnTo>
                <a:lnTo>
                  <a:pt x="1294196" y="151817"/>
                </a:lnTo>
                <a:lnTo>
                  <a:pt x="1304470" y="158787"/>
                </a:lnTo>
                <a:lnTo>
                  <a:pt x="1317819" y="163978"/>
                </a:lnTo>
                <a:lnTo>
                  <a:pt x="1322857" y="165378"/>
                </a:lnTo>
                <a:lnTo>
                  <a:pt x="1328357" y="166678"/>
                </a:lnTo>
                <a:lnTo>
                  <a:pt x="1334321" y="167880"/>
                </a:lnTo>
                <a:lnTo>
                  <a:pt x="1340287" y="169081"/>
                </a:lnTo>
                <a:lnTo>
                  <a:pt x="1345119" y="170133"/>
                </a:lnTo>
                <a:lnTo>
                  <a:pt x="1348818" y="171033"/>
                </a:lnTo>
                <a:lnTo>
                  <a:pt x="1358204" y="173405"/>
                </a:lnTo>
                <a:lnTo>
                  <a:pt x="1364738" y="176345"/>
                </a:lnTo>
                <a:lnTo>
                  <a:pt x="1368422" y="179852"/>
                </a:lnTo>
                <a:lnTo>
                  <a:pt x="1372106" y="183360"/>
                </a:lnTo>
                <a:lnTo>
                  <a:pt x="1373948" y="188568"/>
                </a:lnTo>
                <a:lnTo>
                  <a:pt x="1373948" y="200846"/>
                </a:lnTo>
                <a:lnTo>
                  <a:pt x="1373157" y="204871"/>
                </a:lnTo>
                <a:lnTo>
                  <a:pt x="1371574" y="207553"/>
                </a:lnTo>
                <a:lnTo>
                  <a:pt x="1369992" y="210235"/>
                </a:lnTo>
                <a:lnTo>
                  <a:pt x="1367415" y="212763"/>
                </a:lnTo>
                <a:lnTo>
                  <a:pt x="1363842" y="215135"/>
                </a:lnTo>
                <a:lnTo>
                  <a:pt x="1361290" y="216785"/>
                </a:lnTo>
                <a:lnTo>
                  <a:pt x="1357410" y="218151"/>
                </a:lnTo>
                <a:lnTo>
                  <a:pt x="1352203" y="219235"/>
                </a:lnTo>
                <a:lnTo>
                  <a:pt x="1346996" y="220318"/>
                </a:lnTo>
                <a:lnTo>
                  <a:pt x="1342096" y="220859"/>
                </a:lnTo>
                <a:lnTo>
                  <a:pt x="1331177" y="220859"/>
                </a:lnTo>
                <a:lnTo>
                  <a:pt x="1325077" y="219977"/>
                </a:lnTo>
                <a:lnTo>
                  <a:pt x="1319207" y="218215"/>
                </a:lnTo>
                <a:lnTo>
                  <a:pt x="1313336" y="216451"/>
                </a:lnTo>
                <a:lnTo>
                  <a:pt x="1307951" y="214429"/>
                </a:lnTo>
                <a:lnTo>
                  <a:pt x="1303051" y="212148"/>
                </a:lnTo>
                <a:lnTo>
                  <a:pt x="1297537" y="209555"/>
                </a:lnTo>
                <a:lnTo>
                  <a:pt x="1293121" y="207065"/>
                </a:lnTo>
                <a:lnTo>
                  <a:pt x="1289804" y="204679"/>
                </a:lnTo>
                <a:lnTo>
                  <a:pt x="1286487" y="202293"/>
                </a:lnTo>
                <a:lnTo>
                  <a:pt x="1283604" y="200115"/>
                </a:lnTo>
                <a:lnTo>
                  <a:pt x="1279622" y="198142"/>
                </a:lnTo>
                <a:lnTo>
                  <a:pt x="1279622" y="230665"/>
                </a:lnTo>
                <a:lnTo>
                  <a:pt x="1280615" y="231185"/>
                </a:lnTo>
                <a:lnTo>
                  <a:pt x="1291377" y="235996"/>
                </a:lnTo>
                <a:lnTo>
                  <a:pt x="1304466" y="240530"/>
                </a:lnTo>
                <a:lnTo>
                  <a:pt x="1311168" y="242339"/>
                </a:lnTo>
                <a:lnTo>
                  <a:pt x="1323591" y="244450"/>
                </a:lnTo>
                <a:lnTo>
                  <a:pt x="1336692" y="245154"/>
                </a:lnTo>
                <a:lnTo>
                  <a:pt x="1341380" y="245079"/>
                </a:lnTo>
                <a:lnTo>
                  <a:pt x="1354716" y="243862"/>
                </a:lnTo>
                <a:lnTo>
                  <a:pt x="1365844" y="241153"/>
                </a:lnTo>
                <a:lnTo>
                  <a:pt x="1373586" y="238485"/>
                </a:lnTo>
                <a:lnTo>
                  <a:pt x="1380535" y="234589"/>
                </a:lnTo>
                <a:lnTo>
                  <a:pt x="1386690" y="229462"/>
                </a:lnTo>
                <a:lnTo>
                  <a:pt x="1392329" y="224743"/>
                </a:lnTo>
                <a:lnTo>
                  <a:pt x="1396610" y="219075"/>
                </a:lnTo>
                <a:close/>
              </a:path>
              <a:path w="5314085" h="306363">
                <a:moveTo>
                  <a:pt x="1461739" y="69413"/>
                </a:moveTo>
                <a:lnTo>
                  <a:pt x="1461739" y="19876"/>
                </a:lnTo>
                <a:lnTo>
                  <a:pt x="1432716" y="19876"/>
                </a:lnTo>
                <a:lnTo>
                  <a:pt x="1432716" y="69413"/>
                </a:lnTo>
                <a:lnTo>
                  <a:pt x="1413157" y="69413"/>
                </a:lnTo>
                <a:lnTo>
                  <a:pt x="1413157" y="93706"/>
                </a:lnTo>
                <a:lnTo>
                  <a:pt x="1432716" y="93706"/>
                </a:lnTo>
                <a:lnTo>
                  <a:pt x="1432716" y="188874"/>
                </a:lnTo>
                <a:lnTo>
                  <a:pt x="1432992" y="196941"/>
                </a:lnTo>
                <a:lnTo>
                  <a:pt x="1435163" y="210960"/>
                </a:lnTo>
                <a:lnTo>
                  <a:pt x="1439491" y="222442"/>
                </a:lnTo>
                <a:lnTo>
                  <a:pt x="1445976" y="231385"/>
                </a:lnTo>
                <a:lnTo>
                  <a:pt x="1456710" y="239240"/>
                </a:lnTo>
                <a:lnTo>
                  <a:pt x="1468756" y="243438"/>
                </a:lnTo>
                <a:lnTo>
                  <a:pt x="1482984" y="244838"/>
                </a:lnTo>
                <a:lnTo>
                  <a:pt x="1487709" y="244838"/>
                </a:lnTo>
                <a:lnTo>
                  <a:pt x="1492873" y="244403"/>
                </a:lnTo>
                <a:lnTo>
                  <a:pt x="1498476" y="243532"/>
                </a:lnTo>
                <a:lnTo>
                  <a:pt x="1504078" y="242661"/>
                </a:lnTo>
                <a:lnTo>
                  <a:pt x="1509604" y="241454"/>
                </a:lnTo>
                <a:lnTo>
                  <a:pt x="1515052" y="239913"/>
                </a:lnTo>
                <a:lnTo>
                  <a:pt x="1515052" y="213918"/>
                </a:lnTo>
                <a:lnTo>
                  <a:pt x="1511405" y="214864"/>
                </a:lnTo>
                <a:lnTo>
                  <a:pt x="1508221" y="216047"/>
                </a:lnTo>
                <a:lnTo>
                  <a:pt x="1503804" y="217468"/>
                </a:lnTo>
                <a:lnTo>
                  <a:pt x="1499388" y="218887"/>
                </a:lnTo>
                <a:lnTo>
                  <a:pt x="1494818" y="219596"/>
                </a:lnTo>
                <a:lnTo>
                  <a:pt x="1483414" y="219596"/>
                </a:lnTo>
                <a:lnTo>
                  <a:pt x="1478123" y="218699"/>
                </a:lnTo>
                <a:lnTo>
                  <a:pt x="1474219" y="216903"/>
                </a:lnTo>
                <a:lnTo>
                  <a:pt x="1470315" y="215107"/>
                </a:lnTo>
                <a:lnTo>
                  <a:pt x="1467491" y="212415"/>
                </a:lnTo>
                <a:lnTo>
                  <a:pt x="1465746" y="208826"/>
                </a:lnTo>
                <a:lnTo>
                  <a:pt x="1463692" y="204721"/>
                </a:lnTo>
                <a:lnTo>
                  <a:pt x="1462511" y="200308"/>
                </a:lnTo>
                <a:lnTo>
                  <a:pt x="1462203" y="195588"/>
                </a:lnTo>
                <a:lnTo>
                  <a:pt x="1461893" y="190869"/>
                </a:lnTo>
                <a:lnTo>
                  <a:pt x="1461739" y="184150"/>
                </a:lnTo>
                <a:lnTo>
                  <a:pt x="1461739" y="93706"/>
                </a:lnTo>
                <a:lnTo>
                  <a:pt x="1515052" y="93706"/>
                </a:lnTo>
                <a:lnTo>
                  <a:pt x="1515052" y="69413"/>
                </a:lnTo>
                <a:lnTo>
                  <a:pt x="1461739" y="69413"/>
                </a:lnTo>
                <a:close/>
              </a:path>
              <a:path w="5314085" h="306363">
                <a:moveTo>
                  <a:pt x="1524350" y="155469"/>
                </a:moveTo>
                <a:lnTo>
                  <a:pt x="1524497" y="162415"/>
                </a:lnTo>
                <a:lnTo>
                  <a:pt x="1525822" y="176617"/>
                </a:lnTo>
                <a:lnTo>
                  <a:pt x="1528525" y="189648"/>
                </a:lnTo>
                <a:lnTo>
                  <a:pt x="1532606" y="201507"/>
                </a:lnTo>
                <a:lnTo>
                  <a:pt x="1538065" y="212195"/>
                </a:lnTo>
                <a:lnTo>
                  <a:pt x="1544903" y="221712"/>
                </a:lnTo>
                <a:lnTo>
                  <a:pt x="1552495" y="229440"/>
                </a:lnTo>
                <a:lnTo>
                  <a:pt x="1562739" y="236729"/>
                </a:lnTo>
                <a:lnTo>
                  <a:pt x="1561332" y="195281"/>
                </a:lnTo>
                <a:lnTo>
                  <a:pt x="1557436" y="183993"/>
                </a:lnTo>
                <a:lnTo>
                  <a:pt x="1555099" y="170722"/>
                </a:lnTo>
                <a:lnTo>
                  <a:pt x="1554320" y="155469"/>
                </a:lnTo>
                <a:lnTo>
                  <a:pt x="1555090" y="139853"/>
                </a:lnTo>
                <a:lnTo>
                  <a:pt x="1557382" y="126467"/>
                </a:lnTo>
                <a:lnTo>
                  <a:pt x="1561196" y="115209"/>
                </a:lnTo>
                <a:lnTo>
                  <a:pt x="1566532" y="106079"/>
                </a:lnTo>
                <a:lnTo>
                  <a:pt x="1575965" y="97006"/>
                </a:lnTo>
                <a:lnTo>
                  <a:pt x="1587506" y="91692"/>
                </a:lnTo>
                <a:lnTo>
                  <a:pt x="1601320" y="89921"/>
                </a:lnTo>
                <a:lnTo>
                  <a:pt x="1615162" y="91726"/>
                </a:lnTo>
                <a:lnTo>
                  <a:pt x="1626662" y="97112"/>
                </a:lnTo>
                <a:lnTo>
                  <a:pt x="1635882" y="106079"/>
                </a:lnTo>
                <a:lnTo>
                  <a:pt x="1641205" y="115260"/>
                </a:lnTo>
                <a:lnTo>
                  <a:pt x="1644988" y="126533"/>
                </a:lnTo>
                <a:lnTo>
                  <a:pt x="1647257" y="139936"/>
                </a:lnTo>
                <a:lnTo>
                  <a:pt x="1648014" y="155469"/>
                </a:lnTo>
                <a:lnTo>
                  <a:pt x="1647271" y="170634"/>
                </a:lnTo>
                <a:lnTo>
                  <a:pt x="1644988" y="184014"/>
                </a:lnTo>
                <a:lnTo>
                  <a:pt x="1641165" y="195319"/>
                </a:lnTo>
                <a:lnTo>
                  <a:pt x="1637035" y="238145"/>
                </a:lnTo>
                <a:lnTo>
                  <a:pt x="1647651" y="231353"/>
                </a:lnTo>
                <a:lnTo>
                  <a:pt x="1657047" y="222481"/>
                </a:lnTo>
                <a:lnTo>
                  <a:pt x="1660856" y="217788"/>
                </a:lnTo>
                <a:lnTo>
                  <a:pt x="1667022" y="207913"/>
                </a:lnTo>
                <a:lnTo>
                  <a:pt x="1671817" y="196743"/>
                </a:lnTo>
                <a:lnTo>
                  <a:pt x="1675243" y="184279"/>
                </a:lnTo>
                <a:lnTo>
                  <a:pt x="1677298" y="170521"/>
                </a:lnTo>
                <a:lnTo>
                  <a:pt x="1677983" y="155469"/>
                </a:lnTo>
                <a:lnTo>
                  <a:pt x="1677792" y="147382"/>
                </a:lnTo>
                <a:lnTo>
                  <a:pt x="1676383" y="133049"/>
                </a:lnTo>
                <a:lnTo>
                  <a:pt x="1673604" y="119989"/>
                </a:lnTo>
                <a:lnTo>
                  <a:pt x="1669455" y="108203"/>
                </a:lnTo>
                <a:lnTo>
                  <a:pt x="1663936" y="97692"/>
                </a:lnTo>
                <a:lnTo>
                  <a:pt x="1657047" y="88454"/>
                </a:lnTo>
                <a:lnTo>
                  <a:pt x="1649922" y="81393"/>
                </a:lnTo>
                <a:lnTo>
                  <a:pt x="1639597" y="74081"/>
                </a:lnTo>
                <a:lnTo>
                  <a:pt x="1628056" y="68858"/>
                </a:lnTo>
                <a:lnTo>
                  <a:pt x="1615296" y="65724"/>
                </a:lnTo>
                <a:lnTo>
                  <a:pt x="1601320" y="64679"/>
                </a:lnTo>
                <a:lnTo>
                  <a:pt x="1590391" y="65313"/>
                </a:lnTo>
                <a:lnTo>
                  <a:pt x="1577402" y="67984"/>
                </a:lnTo>
                <a:lnTo>
                  <a:pt x="1565594" y="72744"/>
                </a:lnTo>
                <a:lnTo>
                  <a:pt x="1554965" y="79593"/>
                </a:lnTo>
                <a:lnTo>
                  <a:pt x="1545516" y="88531"/>
                </a:lnTo>
                <a:lnTo>
                  <a:pt x="1541667" y="93262"/>
                </a:lnTo>
                <a:lnTo>
                  <a:pt x="1535433" y="103185"/>
                </a:lnTo>
                <a:lnTo>
                  <a:pt x="1530584" y="114367"/>
                </a:lnTo>
                <a:lnTo>
                  <a:pt x="1527121" y="126809"/>
                </a:lnTo>
                <a:lnTo>
                  <a:pt x="1525043" y="140510"/>
                </a:lnTo>
                <a:lnTo>
                  <a:pt x="1524350" y="155469"/>
                </a:lnTo>
                <a:close/>
              </a:path>
              <a:path w="5314085" h="306363">
                <a:moveTo>
                  <a:pt x="1641165" y="195319"/>
                </a:moveTo>
                <a:lnTo>
                  <a:pt x="1635802" y="204548"/>
                </a:lnTo>
                <a:lnTo>
                  <a:pt x="1626519" y="213627"/>
                </a:lnTo>
                <a:lnTo>
                  <a:pt x="1615035" y="219051"/>
                </a:lnTo>
                <a:lnTo>
                  <a:pt x="1601320" y="220859"/>
                </a:lnTo>
                <a:lnTo>
                  <a:pt x="1600792" y="220857"/>
                </a:lnTo>
                <a:lnTo>
                  <a:pt x="1587122" y="218925"/>
                </a:lnTo>
                <a:lnTo>
                  <a:pt x="1575703" y="213387"/>
                </a:lnTo>
                <a:lnTo>
                  <a:pt x="1566532" y="204243"/>
                </a:lnTo>
                <a:lnTo>
                  <a:pt x="1561332" y="195281"/>
                </a:lnTo>
                <a:lnTo>
                  <a:pt x="1562739" y="236729"/>
                </a:lnTo>
                <a:lnTo>
                  <a:pt x="1574292" y="241935"/>
                </a:lnTo>
                <a:lnTo>
                  <a:pt x="1587152" y="245059"/>
                </a:lnTo>
                <a:lnTo>
                  <a:pt x="1601320" y="246100"/>
                </a:lnTo>
                <a:lnTo>
                  <a:pt x="1612144" y="245490"/>
                </a:lnTo>
                <a:lnTo>
                  <a:pt x="1625199" y="242858"/>
                </a:lnTo>
                <a:lnTo>
                  <a:pt x="1637035" y="238145"/>
                </a:lnTo>
                <a:lnTo>
                  <a:pt x="1641165" y="195319"/>
                </a:lnTo>
                <a:close/>
              </a:path>
              <a:path w="5314085" h="306363">
                <a:moveTo>
                  <a:pt x="1707628" y="69413"/>
                </a:moveTo>
                <a:lnTo>
                  <a:pt x="1707628" y="241367"/>
                </a:lnTo>
                <a:lnTo>
                  <a:pt x="1736651" y="241367"/>
                </a:lnTo>
                <a:lnTo>
                  <a:pt x="1736651" y="119515"/>
                </a:lnTo>
                <a:lnTo>
                  <a:pt x="1737532" y="118672"/>
                </a:lnTo>
                <a:lnTo>
                  <a:pt x="1747732" y="110438"/>
                </a:lnTo>
                <a:lnTo>
                  <a:pt x="1758495" y="104457"/>
                </a:lnTo>
                <a:lnTo>
                  <a:pt x="1766186" y="101076"/>
                </a:lnTo>
                <a:lnTo>
                  <a:pt x="1773928" y="99386"/>
                </a:lnTo>
                <a:lnTo>
                  <a:pt x="1788006" y="99456"/>
                </a:lnTo>
                <a:lnTo>
                  <a:pt x="1790415" y="99595"/>
                </a:lnTo>
                <a:lnTo>
                  <a:pt x="1795108" y="100086"/>
                </a:lnTo>
                <a:lnTo>
                  <a:pt x="1798798" y="100648"/>
                </a:lnTo>
                <a:lnTo>
                  <a:pt x="1798798" y="70340"/>
                </a:lnTo>
                <a:lnTo>
                  <a:pt x="1796951" y="70030"/>
                </a:lnTo>
                <a:lnTo>
                  <a:pt x="1793797" y="69644"/>
                </a:lnTo>
                <a:lnTo>
                  <a:pt x="1790080" y="69413"/>
                </a:lnTo>
                <a:lnTo>
                  <a:pt x="1779722" y="69413"/>
                </a:lnTo>
                <a:lnTo>
                  <a:pt x="1772107" y="71337"/>
                </a:lnTo>
                <a:lnTo>
                  <a:pt x="1764262" y="75185"/>
                </a:lnTo>
                <a:lnTo>
                  <a:pt x="1758068" y="78620"/>
                </a:lnTo>
                <a:lnTo>
                  <a:pt x="1747929" y="85641"/>
                </a:lnTo>
                <a:lnTo>
                  <a:pt x="1736651" y="94964"/>
                </a:lnTo>
                <a:lnTo>
                  <a:pt x="1736651" y="69413"/>
                </a:lnTo>
                <a:lnTo>
                  <a:pt x="1707628" y="69413"/>
                </a:lnTo>
                <a:close/>
              </a:path>
              <a:path w="5314085" h="306363">
                <a:moveTo>
                  <a:pt x="1867683" y="92116"/>
                </a:moveTo>
                <a:lnTo>
                  <a:pt x="1873101" y="89811"/>
                </a:lnTo>
                <a:lnTo>
                  <a:pt x="1879678" y="88658"/>
                </a:lnTo>
                <a:lnTo>
                  <a:pt x="1895261" y="88658"/>
                </a:lnTo>
                <a:lnTo>
                  <a:pt x="1901841" y="89786"/>
                </a:lnTo>
                <a:lnTo>
                  <a:pt x="1907156" y="92040"/>
                </a:lnTo>
                <a:lnTo>
                  <a:pt x="1912471" y="94294"/>
                </a:lnTo>
                <a:lnTo>
                  <a:pt x="1916831" y="97574"/>
                </a:lnTo>
                <a:lnTo>
                  <a:pt x="1920236" y="101875"/>
                </a:lnTo>
                <a:lnTo>
                  <a:pt x="1923332" y="105770"/>
                </a:lnTo>
                <a:lnTo>
                  <a:pt x="1925704" y="110535"/>
                </a:lnTo>
                <a:lnTo>
                  <a:pt x="1927355" y="116170"/>
                </a:lnTo>
                <a:lnTo>
                  <a:pt x="1929008" y="121804"/>
                </a:lnTo>
                <a:lnTo>
                  <a:pt x="1929936" y="128516"/>
                </a:lnTo>
                <a:lnTo>
                  <a:pt x="1930143" y="136301"/>
                </a:lnTo>
                <a:lnTo>
                  <a:pt x="1838657" y="136301"/>
                </a:lnTo>
                <a:lnTo>
                  <a:pt x="1832091" y="222018"/>
                </a:lnTo>
                <a:lnTo>
                  <a:pt x="1835220" y="225009"/>
                </a:lnTo>
                <a:lnTo>
                  <a:pt x="1844823" y="232261"/>
                </a:lnTo>
                <a:lnTo>
                  <a:pt x="1855712" y="237902"/>
                </a:lnTo>
                <a:lnTo>
                  <a:pt x="1867885" y="241931"/>
                </a:lnTo>
                <a:lnTo>
                  <a:pt x="1881344" y="244348"/>
                </a:lnTo>
                <a:lnTo>
                  <a:pt x="1896088" y="245154"/>
                </a:lnTo>
                <a:lnTo>
                  <a:pt x="1903087" y="245154"/>
                </a:lnTo>
                <a:lnTo>
                  <a:pt x="1908877" y="244742"/>
                </a:lnTo>
                <a:lnTo>
                  <a:pt x="1913458" y="243921"/>
                </a:lnTo>
                <a:lnTo>
                  <a:pt x="1918039" y="243099"/>
                </a:lnTo>
                <a:lnTo>
                  <a:pt x="1923159" y="241918"/>
                </a:lnTo>
                <a:lnTo>
                  <a:pt x="1928817" y="240376"/>
                </a:lnTo>
                <a:lnTo>
                  <a:pt x="1932833" y="239250"/>
                </a:lnTo>
                <a:lnTo>
                  <a:pt x="1937362" y="237684"/>
                </a:lnTo>
                <a:lnTo>
                  <a:pt x="1942405" y="235681"/>
                </a:lnTo>
                <a:lnTo>
                  <a:pt x="1947447" y="233678"/>
                </a:lnTo>
                <a:lnTo>
                  <a:pt x="1951668" y="232008"/>
                </a:lnTo>
                <a:lnTo>
                  <a:pt x="1955066" y="230675"/>
                </a:lnTo>
                <a:lnTo>
                  <a:pt x="1955066" y="199089"/>
                </a:lnTo>
                <a:lnTo>
                  <a:pt x="1950995" y="201042"/>
                </a:lnTo>
                <a:lnTo>
                  <a:pt x="1948007" y="203123"/>
                </a:lnTo>
                <a:lnTo>
                  <a:pt x="1944399" y="205334"/>
                </a:lnTo>
                <a:lnTo>
                  <a:pt x="1940791" y="207547"/>
                </a:lnTo>
                <a:lnTo>
                  <a:pt x="1936360" y="209837"/>
                </a:lnTo>
                <a:lnTo>
                  <a:pt x="1931104" y="212203"/>
                </a:lnTo>
                <a:lnTo>
                  <a:pt x="1926155" y="214463"/>
                </a:lnTo>
                <a:lnTo>
                  <a:pt x="1920616" y="216314"/>
                </a:lnTo>
                <a:lnTo>
                  <a:pt x="1914484" y="217754"/>
                </a:lnTo>
                <a:lnTo>
                  <a:pt x="1908351" y="219193"/>
                </a:lnTo>
                <a:lnTo>
                  <a:pt x="1902091" y="219913"/>
                </a:lnTo>
                <a:lnTo>
                  <a:pt x="1895703" y="219913"/>
                </a:lnTo>
                <a:lnTo>
                  <a:pt x="1887984" y="219561"/>
                </a:lnTo>
                <a:lnTo>
                  <a:pt x="1874726" y="216953"/>
                </a:lnTo>
                <a:lnTo>
                  <a:pt x="1863334" y="211803"/>
                </a:lnTo>
                <a:lnTo>
                  <a:pt x="1853807" y="204110"/>
                </a:lnTo>
                <a:lnTo>
                  <a:pt x="1848137" y="196888"/>
                </a:lnTo>
                <a:lnTo>
                  <a:pt x="1842871" y="186017"/>
                </a:lnTo>
                <a:lnTo>
                  <a:pt x="1839711" y="173184"/>
                </a:lnTo>
                <a:lnTo>
                  <a:pt x="1838657" y="158388"/>
                </a:lnTo>
                <a:lnTo>
                  <a:pt x="1958220" y="158388"/>
                </a:lnTo>
                <a:lnTo>
                  <a:pt x="1958220" y="142690"/>
                </a:lnTo>
                <a:lnTo>
                  <a:pt x="1957838" y="131708"/>
                </a:lnTo>
                <a:lnTo>
                  <a:pt x="1956203" y="118943"/>
                </a:lnTo>
                <a:lnTo>
                  <a:pt x="1953284" y="107842"/>
                </a:lnTo>
                <a:lnTo>
                  <a:pt x="1946607" y="93612"/>
                </a:lnTo>
                <a:lnTo>
                  <a:pt x="1939085" y="83759"/>
                </a:lnTo>
                <a:lnTo>
                  <a:pt x="1928809" y="75056"/>
                </a:lnTo>
                <a:lnTo>
                  <a:pt x="1917485" y="69297"/>
                </a:lnTo>
                <a:lnTo>
                  <a:pt x="1902542" y="65579"/>
                </a:lnTo>
                <a:lnTo>
                  <a:pt x="1889093" y="64679"/>
                </a:lnTo>
                <a:lnTo>
                  <a:pt x="1875949" y="65588"/>
                </a:lnTo>
                <a:lnTo>
                  <a:pt x="1863143" y="68524"/>
                </a:lnTo>
                <a:lnTo>
                  <a:pt x="1851447" y="73489"/>
                </a:lnTo>
                <a:lnTo>
                  <a:pt x="1852898" y="102181"/>
                </a:lnTo>
                <a:lnTo>
                  <a:pt x="1857338" y="97777"/>
                </a:lnTo>
                <a:lnTo>
                  <a:pt x="1862267" y="94423"/>
                </a:lnTo>
                <a:lnTo>
                  <a:pt x="1867683" y="92116"/>
                </a:lnTo>
                <a:close/>
              </a:path>
              <a:path w="5314085" h="306363">
                <a:moveTo>
                  <a:pt x="1809319" y="156302"/>
                </a:moveTo>
                <a:lnTo>
                  <a:pt x="1809491" y="163563"/>
                </a:lnTo>
                <a:lnTo>
                  <a:pt x="1810974" y="177847"/>
                </a:lnTo>
                <a:lnTo>
                  <a:pt x="1813976" y="190835"/>
                </a:lnTo>
                <a:lnTo>
                  <a:pt x="1818496" y="202526"/>
                </a:lnTo>
                <a:lnTo>
                  <a:pt x="1824534" y="212920"/>
                </a:lnTo>
                <a:lnTo>
                  <a:pt x="1832091" y="222018"/>
                </a:lnTo>
                <a:lnTo>
                  <a:pt x="1838657" y="136301"/>
                </a:lnTo>
                <a:lnTo>
                  <a:pt x="1839276" y="129028"/>
                </a:lnTo>
                <a:lnTo>
                  <a:pt x="1840720" y="122651"/>
                </a:lnTo>
                <a:lnTo>
                  <a:pt x="1842991" y="117168"/>
                </a:lnTo>
                <a:lnTo>
                  <a:pt x="1845261" y="111686"/>
                </a:lnTo>
                <a:lnTo>
                  <a:pt x="1848563" y="106691"/>
                </a:lnTo>
                <a:lnTo>
                  <a:pt x="1852898" y="102181"/>
                </a:lnTo>
                <a:lnTo>
                  <a:pt x="1851447" y="73489"/>
                </a:lnTo>
                <a:lnTo>
                  <a:pt x="1840861" y="80483"/>
                </a:lnTo>
                <a:lnTo>
                  <a:pt x="1831385" y="89507"/>
                </a:lnTo>
                <a:lnTo>
                  <a:pt x="1827299" y="94501"/>
                </a:lnTo>
                <a:lnTo>
                  <a:pt x="1820827" y="104627"/>
                </a:lnTo>
                <a:lnTo>
                  <a:pt x="1815792" y="115870"/>
                </a:lnTo>
                <a:lnTo>
                  <a:pt x="1812196" y="128230"/>
                </a:lnTo>
                <a:lnTo>
                  <a:pt x="1810038" y="141707"/>
                </a:lnTo>
                <a:lnTo>
                  <a:pt x="1809319" y="156302"/>
                </a:lnTo>
                <a:close/>
              </a:path>
              <a:path w="5314085" h="306363">
                <a:moveTo>
                  <a:pt x="2085943" y="69413"/>
                </a:moveTo>
                <a:lnTo>
                  <a:pt x="2085943" y="241367"/>
                </a:lnTo>
                <a:lnTo>
                  <a:pt x="2114966" y="241367"/>
                </a:lnTo>
                <a:lnTo>
                  <a:pt x="2114966" y="112919"/>
                </a:lnTo>
                <a:lnTo>
                  <a:pt x="2116240" y="111856"/>
                </a:lnTo>
                <a:lnTo>
                  <a:pt x="2126685" y="104112"/>
                </a:lnTo>
                <a:lnTo>
                  <a:pt x="2137369" y="97905"/>
                </a:lnTo>
                <a:lnTo>
                  <a:pt x="2145016" y="94054"/>
                </a:lnTo>
                <a:lnTo>
                  <a:pt x="2152431" y="92129"/>
                </a:lnTo>
                <a:lnTo>
                  <a:pt x="2166903" y="92129"/>
                </a:lnTo>
                <a:lnTo>
                  <a:pt x="2172651" y="93182"/>
                </a:lnTo>
                <a:lnTo>
                  <a:pt x="2176860" y="95286"/>
                </a:lnTo>
                <a:lnTo>
                  <a:pt x="2181067" y="97392"/>
                </a:lnTo>
                <a:lnTo>
                  <a:pt x="2184353" y="100601"/>
                </a:lnTo>
                <a:lnTo>
                  <a:pt x="2186715" y="104913"/>
                </a:lnTo>
                <a:lnTo>
                  <a:pt x="2188867" y="109021"/>
                </a:lnTo>
                <a:lnTo>
                  <a:pt x="2190329" y="114489"/>
                </a:lnTo>
                <a:lnTo>
                  <a:pt x="2191099" y="121318"/>
                </a:lnTo>
                <a:lnTo>
                  <a:pt x="2191870" y="128145"/>
                </a:lnTo>
                <a:lnTo>
                  <a:pt x="2192256" y="135511"/>
                </a:lnTo>
                <a:lnTo>
                  <a:pt x="2192256" y="241367"/>
                </a:lnTo>
                <a:lnTo>
                  <a:pt x="2221279" y="241367"/>
                </a:lnTo>
                <a:lnTo>
                  <a:pt x="2221279" y="129783"/>
                </a:lnTo>
                <a:lnTo>
                  <a:pt x="2220417" y="115135"/>
                </a:lnTo>
                <a:lnTo>
                  <a:pt x="2217742" y="101984"/>
                </a:lnTo>
                <a:lnTo>
                  <a:pt x="2213253" y="90732"/>
                </a:lnTo>
                <a:lnTo>
                  <a:pt x="2206950" y="81380"/>
                </a:lnTo>
                <a:lnTo>
                  <a:pt x="2193299" y="70474"/>
                </a:lnTo>
                <a:lnTo>
                  <a:pt x="2181209" y="66128"/>
                </a:lnTo>
                <a:lnTo>
                  <a:pt x="2167195" y="64679"/>
                </a:lnTo>
                <a:lnTo>
                  <a:pt x="2165199" y="64711"/>
                </a:lnTo>
                <a:lnTo>
                  <a:pt x="2152573" y="66447"/>
                </a:lnTo>
                <a:lnTo>
                  <a:pt x="2140543" y="70838"/>
                </a:lnTo>
                <a:lnTo>
                  <a:pt x="2125485" y="80008"/>
                </a:lnTo>
                <a:lnTo>
                  <a:pt x="2114966" y="88535"/>
                </a:lnTo>
                <a:lnTo>
                  <a:pt x="2114966" y="69413"/>
                </a:lnTo>
                <a:lnTo>
                  <a:pt x="2085943" y="69413"/>
                </a:lnTo>
                <a:close/>
              </a:path>
              <a:path w="5314085" h="306363">
                <a:moveTo>
                  <a:pt x="2308230" y="92116"/>
                </a:moveTo>
                <a:lnTo>
                  <a:pt x="2313646" y="89811"/>
                </a:lnTo>
                <a:lnTo>
                  <a:pt x="2320225" y="88658"/>
                </a:lnTo>
                <a:lnTo>
                  <a:pt x="2335808" y="88658"/>
                </a:lnTo>
                <a:lnTo>
                  <a:pt x="2342388" y="89786"/>
                </a:lnTo>
                <a:lnTo>
                  <a:pt x="2347703" y="92040"/>
                </a:lnTo>
                <a:lnTo>
                  <a:pt x="2353018" y="94294"/>
                </a:lnTo>
                <a:lnTo>
                  <a:pt x="2357377" y="97574"/>
                </a:lnTo>
                <a:lnTo>
                  <a:pt x="2360782" y="101875"/>
                </a:lnTo>
                <a:lnTo>
                  <a:pt x="2363877" y="105770"/>
                </a:lnTo>
                <a:lnTo>
                  <a:pt x="2366251" y="110535"/>
                </a:lnTo>
                <a:lnTo>
                  <a:pt x="2367902" y="116170"/>
                </a:lnTo>
                <a:lnTo>
                  <a:pt x="2369553" y="121804"/>
                </a:lnTo>
                <a:lnTo>
                  <a:pt x="2370483" y="128516"/>
                </a:lnTo>
                <a:lnTo>
                  <a:pt x="2370690" y="136301"/>
                </a:lnTo>
                <a:lnTo>
                  <a:pt x="2279204" y="136301"/>
                </a:lnTo>
                <a:lnTo>
                  <a:pt x="2272638" y="222018"/>
                </a:lnTo>
                <a:lnTo>
                  <a:pt x="2275766" y="225009"/>
                </a:lnTo>
                <a:lnTo>
                  <a:pt x="2285369" y="232261"/>
                </a:lnTo>
                <a:lnTo>
                  <a:pt x="2296257" y="237902"/>
                </a:lnTo>
                <a:lnTo>
                  <a:pt x="2308431" y="241931"/>
                </a:lnTo>
                <a:lnTo>
                  <a:pt x="2321890" y="244348"/>
                </a:lnTo>
                <a:lnTo>
                  <a:pt x="2336635" y="245154"/>
                </a:lnTo>
                <a:lnTo>
                  <a:pt x="2343633" y="245154"/>
                </a:lnTo>
                <a:lnTo>
                  <a:pt x="2349423" y="244742"/>
                </a:lnTo>
                <a:lnTo>
                  <a:pt x="2354004" y="243921"/>
                </a:lnTo>
                <a:lnTo>
                  <a:pt x="2358585" y="243099"/>
                </a:lnTo>
                <a:lnTo>
                  <a:pt x="2363705" y="241918"/>
                </a:lnTo>
                <a:lnTo>
                  <a:pt x="2369364" y="240376"/>
                </a:lnTo>
                <a:lnTo>
                  <a:pt x="2373379" y="239250"/>
                </a:lnTo>
                <a:lnTo>
                  <a:pt x="2377908" y="237684"/>
                </a:lnTo>
                <a:lnTo>
                  <a:pt x="2382951" y="235681"/>
                </a:lnTo>
                <a:lnTo>
                  <a:pt x="2387993" y="233678"/>
                </a:lnTo>
                <a:lnTo>
                  <a:pt x="2392214" y="232008"/>
                </a:lnTo>
                <a:lnTo>
                  <a:pt x="2395611" y="230675"/>
                </a:lnTo>
                <a:lnTo>
                  <a:pt x="2395611" y="199089"/>
                </a:lnTo>
                <a:lnTo>
                  <a:pt x="2391542" y="201042"/>
                </a:lnTo>
                <a:lnTo>
                  <a:pt x="2388553" y="203123"/>
                </a:lnTo>
                <a:lnTo>
                  <a:pt x="2384945" y="205334"/>
                </a:lnTo>
                <a:lnTo>
                  <a:pt x="2381337" y="207547"/>
                </a:lnTo>
                <a:lnTo>
                  <a:pt x="2376905" y="209837"/>
                </a:lnTo>
                <a:lnTo>
                  <a:pt x="2371651" y="212203"/>
                </a:lnTo>
                <a:lnTo>
                  <a:pt x="2366702" y="214463"/>
                </a:lnTo>
                <a:lnTo>
                  <a:pt x="2361162" y="216314"/>
                </a:lnTo>
                <a:lnTo>
                  <a:pt x="2355029" y="217754"/>
                </a:lnTo>
                <a:lnTo>
                  <a:pt x="2348898" y="219193"/>
                </a:lnTo>
                <a:lnTo>
                  <a:pt x="2342638" y="219913"/>
                </a:lnTo>
                <a:lnTo>
                  <a:pt x="2336250" y="219913"/>
                </a:lnTo>
                <a:lnTo>
                  <a:pt x="2328531" y="219561"/>
                </a:lnTo>
                <a:lnTo>
                  <a:pt x="2315272" y="216953"/>
                </a:lnTo>
                <a:lnTo>
                  <a:pt x="2303880" y="211803"/>
                </a:lnTo>
                <a:lnTo>
                  <a:pt x="2294354" y="204110"/>
                </a:lnTo>
                <a:lnTo>
                  <a:pt x="2288683" y="196888"/>
                </a:lnTo>
                <a:lnTo>
                  <a:pt x="2283417" y="186017"/>
                </a:lnTo>
                <a:lnTo>
                  <a:pt x="2280257" y="173184"/>
                </a:lnTo>
                <a:lnTo>
                  <a:pt x="2279204" y="158388"/>
                </a:lnTo>
                <a:lnTo>
                  <a:pt x="2398767" y="158388"/>
                </a:lnTo>
                <a:lnTo>
                  <a:pt x="2398767" y="142690"/>
                </a:lnTo>
                <a:lnTo>
                  <a:pt x="2398384" y="131708"/>
                </a:lnTo>
                <a:lnTo>
                  <a:pt x="2396750" y="118943"/>
                </a:lnTo>
                <a:lnTo>
                  <a:pt x="2393830" y="107842"/>
                </a:lnTo>
                <a:lnTo>
                  <a:pt x="2387154" y="93612"/>
                </a:lnTo>
                <a:lnTo>
                  <a:pt x="2379632" y="83759"/>
                </a:lnTo>
                <a:lnTo>
                  <a:pt x="2369355" y="75056"/>
                </a:lnTo>
                <a:lnTo>
                  <a:pt x="2358031" y="69297"/>
                </a:lnTo>
                <a:lnTo>
                  <a:pt x="2343089" y="65579"/>
                </a:lnTo>
                <a:lnTo>
                  <a:pt x="2329639" y="64679"/>
                </a:lnTo>
                <a:lnTo>
                  <a:pt x="2316494" y="65589"/>
                </a:lnTo>
                <a:lnTo>
                  <a:pt x="2303689" y="68524"/>
                </a:lnTo>
                <a:lnTo>
                  <a:pt x="2291993" y="73489"/>
                </a:lnTo>
                <a:lnTo>
                  <a:pt x="2293444" y="102181"/>
                </a:lnTo>
                <a:lnTo>
                  <a:pt x="2297884" y="97777"/>
                </a:lnTo>
                <a:lnTo>
                  <a:pt x="2302812" y="94423"/>
                </a:lnTo>
                <a:lnTo>
                  <a:pt x="2308230" y="92116"/>
                </a:lnTo>
                <a:close/>
              </a:path>
              <a:path w="5314085" h="306363">
                <a:moveTo>
                  <a:pt x="2249866" y="156302"/>
                </a:moveTo>
                <a:lnTo>
                  <a:pt x="2250038" y="163563"/>
                </a:lnTo>
                <a:lnTo>
                  <a:pt x="2251521" y="177847"/>
                </a:lnTo>
                <a:lnTo>
                  <a:pt x="2254522" y="190835"/>
                </a:lnTo>
                <a:lnTo>
                  <a:pt x="2259042" y="202526"/>
                </a:lnTo>
                <a:lnTo>
                  <a:pt x="2265081" y="212920"/>
                </a:lnTo>
                <a:lnTo>
                  <a:pt x="2272638" y="222018"/>
                </a:lnTo>
                <a:lnTo>
                  <a:pt x="2279204" y="136301"/>
                </a:lnTo>
                <a:lnTo>
                  <a:pt x="2279822" y="129028"/>
                </a:lnTo>
                <a:lnTo>
                  <a:pt x="2281266" y="122651"/>
                </a:lnTo>
                <a:lnTo>
                  <a:pt x="2283537" y="117168"/>
                </a:lnTo>
                <a:lnTo>
                  <a:pt x="2285808" y="111686"/>
                </a:lnTo>
                <a:lnTo>
                  <a:pt x="2289110" y="106691"/>
                </a:lnTo>
                <a:lnTo>
                  <a:pt x="2293444" y="102181"/>
                </a:lnTo>
                <a:lnTo>
                  <a:pt x="2291993" y="73489"/>
                </a:lnTo>
                <a:lnTo>
                  <a:pt x="2281407" y="80483"/>
                </a:lnTo>
                <a:lnTo>
                  <a:pt x="2271931" y="89507"/>
                </a:lnTo>
                <a:lnTo>
                  <a:pt x="2267845" y="94501"/>
                </a:lnTo>
                <a:lnTo>
                  <a:pt x="2261372" y="104627"/>
                </a:lnTo>
                <a:lnTo>
                  <a:pt x="2256338" y="115869"/>
                </a:lnTo>
                <a:lnTo>
                  <a:pt x="2252742" y="128230"/>
                </a:lnTo>
                <a:lnTo>
                  <a:pt x="2250585" y="141707"/>
                </a:lnTo>
                <a:lnTo>
                  <a:pt x="2249866" y="156302"/>
                </a:lnTo>
                <a:close/>
              </a:path>
              <a:path w="5314085" h="306363">
                <a:moveTo>
                  <a:pt x="2741945" y="69413"/>
                </a:moveTo>
                <a:lnTo>
                  <a:pt x="2712981" y="69413"/>
                </a:lnTo>
                <a:lnTo>
                  <a:pt x="2684254" y="202575"/>
                </a:lnTo>
                <a:lnTo>
                  <a:pt x="2642410" y="69413"/>
                </a:lnTo>
                <a:lnTo>
                  <a:pt x="2618563" y="69413"/>
                </a:lnTo>
                <a:lnTo>
                  <a:pt x="2577794" y="202575"/>
                </a:lnTo>
                <a:lnTo>
                  <a:pt x="2547291" y="69413"/>
                </a:lnTo>
                <a:lnTo>
                  <a:pt x="2517331" y="69413"/>
                </a:lnTo>
                <a:lnTo>
                  <a:pt x="2561329" y="241367"/>
                </a:lnTo>
                <a:lnTo>
                  <a:pt x="2587947" y="241367"/>
                </a:lnTo>
                <a:lnTo>
                  <a:pt x="2629639" y="108822"/>
                </a:lnTo>
                <a:lnTo>
                  <a:pt x="2671640" y="241367"/>
                </a:lnTo>
                <a:lnTo>
                  <a:pt x="2698405" y="241367"/>
                </a:lnTo>
                <a:lnTo>
                  <a:pt x="2741945" y="69413"/>
                </a:lnTo>
                <a:close/>
              </a:path>
              <a:path w="5314085" h="306363">
                <a:moveTo>
                  <a:pt x="2755569" y="155469"/>
                </a:moveTo>
                <a:lnTo>
                  <a:pt x="2755716" y="162415"/>
                </a:lnTo>
                <a:lnTo>
                  <a:pt x="2757041" y="176617"/>
                </a:lnTo>
                <a:lnTo>
                  <a:pt x="2759744" y="189648"/>
                </a:lnTo>
                <a:lnTo>
                  <a:pt x="2763825" y="201507"/>
                </a:lnTo>
                <a:lnTo>
                  <a:pt x="2769284" y="212195"/>
                </a:lnTo>
                <a:lnTo>
                  <a:pt x="2776122" y="221712"/>
                </a:lnTo>
                <a:lnTo>
                  <a:pt x="2783713" y="229440"/>
                </a:lnTo>
                <a:lnTo>
                  <a:pt x="2793958" y="236729"/>
                </a:lnTo>
                <a:lnTo>
                  <a:pt x="2792551" y="195281"/>
                </a:lnTo>
                <a:lnTo>
                  <a:pt x="2788655" y="183993"/>
                </a:lnTo>
                <a:lnTo>
                  <a:pt x="2786318" y="170722"/>
                </a:lnTo>
                <a:lnTo>
                  <a:pt x="2785539" y="155469"/>
                </a:lnTo>
                <a:lnTo>
                  <a:pt x="2786309" y="139853"/>
                </a:lnTo>
                <a:lnTo>
                  <a:pt x="2788601" y="126467"/>
                </a:lnTo>
                <a:lnTo>
                  <a:pt x="2792415" y="115209"/>
                </a:lnTo>
                <a:lnTo>
                  <a:pt x="2797751" y="106079"/>
                </a:lnTo>
                <a:lnTo>
                  <a:pt x="2807184" y="97006"/>
                </a:lnTo>
                <a:lnTo>
                  <a:pt x="2818725" y="91692"/>
                </a:lnTo>
                <a:lnTo>
                  <a:pt x="2832539" y="89921"/>
                </a:lnTo>
                <a:lnTo>
                  <a:pt x="2846381" y="91726"/>
                </a:lnTo>
                <a:lnTo>
                  <a:pt x="2857881" y="97112"/>
                </a:lnTo>
                <a:lnTo>
                  <a:pt x="2867100" y="106079"/>
                </a:lnTo>
                <a:lnTo>
                  <a:pt x="2872424" y="115260"/>
                </a:lnTo>
                <a:lnTo>
                  <a:pt x="2876207" y="126533"/>
                </a:lnTo>
                <a:lnTo>
                  <a:pt x="2878476" y="139937"/>
                </a:lnTo>
                <a:lnTo>
                  <a:pt x="2879233" y="155469"/>
                </a:lnTo>
                <a:lnTo>
                  <a:pt x="2878490" y="170634"/>
                </a:lnTo>
                <a:lnTo>
                  <a:pt x="2876207" y="184014"/>
                </a:lnTo>
                <a:lnTo>
                  <a:pt x="2872384" y="195319"/>
                </a:lnTo>
                <a:lnTo>
                  <a:pt x="2868253" y="238145"/>
                </a:lnTo>
                <a:lnTo>
                  <a:pt x="2878869" y="231353"/>
                </a:lnTo>
                <a:lnTo>
                  <a:pt x="2888265" y="222481"/>
                </a:lnTo>
                <a:lnTo>
                  <a:pt x="2892074" y="217788"/>
                </a:lnTo>
                <a:lnTo>
                  <a:pt x="2898240" y="207913"/>
                </a:lnTo>
                <a:lnTo>
                  <a:pt x="2903036" y="196743"/>
                </a:lnTo>
                <a:lnTo>
                  <a:pt x="2906462" y="184279"/>
                </a:lnTo>
                <a:lnTo>
                  <a:pt x="2908517" y="170521"/>
                </a:lnTo>
                <a:lnTo>
                  <a:pt x="2909203" y="155469"/>
                </a:lnTo>
                <a:lnTo>
                  <a:pt x="2909011" y="147382"/>
                </a:lnTo>
                <a:lnTo>
                  <a:pt x="2907602" y="133048"/>
                </a:lnTo>
                <a:lnTo>
                  <a:pt x="2904823" y="119989"/>
                </a:lnTo>
                <a:lnTo>
                  <a:pt x="2900674" y="108203"/>
                </a:lnTo>
                <a:lnTo>
                  <a:pt x="2895155" y="97692"/>
                </a:lnTo>
                <a:lnTo>
                  <a:pt x="2888265" y="88454"/>
                </a:lnTo>
                <a:lnTo>
                  <a:pt x="2881141" y="81394"/>
                </a:lnTo>
                <a:lnTo>
                  <a:pt x="2870816" y="74081"/>
                </a:lnTo>
                <a:lnTo>
                  <a:pt x="2859275" y="68858"/>
                </a:lnTo>
                <a:lnTo>
                  <a:pt x="2846515" y="65724"/>
                </a:lnTo>
                <a:lnTo>
                  <a:pt x="2832539" y="64679"/>
                </a:lnTo>
                <a:lnTo>
                  <a:pt x="2821610" y="65313"/>
                </a:lnTo>
                <a:lnTo>
                  <a:pt x="2808621" y="67984"/>
                </a:lnTo>
                <a:lnTo>
                  <a:pt x="2796813" y="72744"/>
                </a:lnTo>
                <a:lnTo>
                  <a:pt x="2786184" y="79593"/>
                </a:lnTo>
                <a:lnTo>
                  <a:pt x="2776735" y="88531"/>
                </a:lnTo>
                <a:lnTo>
                  <a:pt x="2772886" y="93262"/>
                </a:lnTo>
                <a:lnTo>
                  <a:pt x="2766652" y="103185"/>
                </a:lnTo>
                <a:lnTo>
                  <a:pt x="2761803" y="114367"/>
                </a:lnTo>
                <a:lnTo>
                  <a:pt x="2758340" y="126809"/>
                </a:lnTo>
                <a:lnTo>
                  <a:pt x="2756262" y="140510"/>
                </a:lnTo>
                <a:lnTo>
                  <a:pt x="2755569" y="155469"/>
                </a:lnTo>
                <a:close/>
              </a:path>
              <a:path w="5314085" h="306363">
                <a:moveTo>
                  <a:pt x="2872384" y="195319"/>
                </a:moveTo>
                <a:lnTo>
                  <a:pt x="2867021" y="204548"/>
                </a:lnTo>
                <a:lnTo>
                  <a:pt x="2857737" y="213627"/>
                </a:lnTo>
                <a:lnTo>
                  <a:pt x="2846253" y="219051"/>
                </a:lnTo>
                <a:lnTo>
                  <a:pt x="2832539" y="220859"/>
                </a:lnTo>
                <a:lnTo>
                  <a:pt x="2832011" y="220857"/>
                </a:lnTo>
                <a:lnTo>
                  <a:pt x="2818341" y="218925"/>
                </a:lnTo>
                <a:lnTo>
                  <a:pt x="2806921" y="213387"/>
                </a:lnTo>
                <a:lnTo>
                  <a:pt x="2797751" y="204243"/>
                </a:lnTo>
                <a:lnTo>
                  <a:pt x="2792551" y="195281"/>
                </a:lnTo>
                <a:lnTo>
                  <a:pt x="2793958" y="236729"/>
                </a:lnTo>
                <a:lnTo>
                  <a:pt x="2805511" y="241935"/>
                </a:lnTo>
                <a:lnTo>
                  <a:pt x="2818371" y="245059"/>
                </a:lnTo>
                <a:lnTo>
                  <a:pt x="2832539" y="246100"/>
                </a:lnTo>
                <a:lnTo>
                  <a:pt x="2843361" y="245490"/>
                </a:lnTo>
                <a:lnTo>
                  <a:pt x="2856417" y="242858"/>
                </a:lnTo>
                <a:lnTo>
                  <a:pt x="2868253" y="238145"/>
                </a:lnTo>
                <a:lnTo>
                  <a:pt x="2872384" y="195319"/>
                </a:lnTo>
                <a:close/>
              </a:path>
              <a:path w="5314085" h="306363">
                <a:moveTo>
                  <a:pt x="2938847" y="69413"/>
                </a:moveTo>
                <a:lnTo>
                  <a:pt x="2938847" y="241367"/>
                </a:lnTo>
                <a:lnTo>
                  <a:pt x="2967869" y="241367"/>
                </a:lnTo>
                <a:lnTo>
                  <a:pt x="2967869" y="119515"/>
                </a:lnTo>
                <a:lnTo>
                  <a:pt x="2968750" y="118672"/>
                </a:lnTo>
                <a:lnTo>
                  <a:pt x="2978950" y="110438"/>
                </a:lnTo>
                <a:lnTo>
                  <a:pt x="2989713" y="104457"/>
                </a:lnTo>
                <a:lnTo>
                  <a:pt x="2997404" y="101076"/>
                </a:lnTo>
                <a:lnTo>
                  <a:pt x="3005147" y="99386"/>
                </a:lnTo>
                <a:lnTo>
                  <a:pt x="3019224" y="99456"/>
                </a:lnTo>
                <a:lnTo>
                  <a:pt x="3021634" y="99595"/>
                </a:lnTo>
                <a:lnTo>
                  <a:pt x="3026326" y="100086"/>
                </a:lnTo>
                <a:lnTo>
                  <a:pt x="3030016" y="100648"/>
                </a:lnTo>
                <a:lnTo>
                  <a:pt x="3030016" y="70340"/>
                </a:lnTo>
                <a:lnTo>
                  <a:pt x="3028170" y="70030"/>
                </a:lnTo>
                <a:lnTo>
                  <a:pt x="3025016" y="69644"/>
                </a:lnTo>
                <a:lnTo>
                  <a:pt x="3021299" y="69413"/>
                </a:lnTo>
                <a:lnTo>
                  <a:pt x="3010941" y="69413"/>
                </a:lnTo>
                <a:lnTo>
                  <a:pt x="3003325" y="71337"/>
                </a:lnTo>
                <a:lnTo>
                  <a:pt x="2995480" y="75185"/>
                </a:lnTo>
                <a:lnTo>
                  <a:pt x="2989286" y="78620"/>
                </a:lnTo>
                <a:lnTo>
                  <a:pt x="2979147" y="85641"/>
                </a:lnTo>
                <a:lnTo>
                  <a:pt x="2967869" y="94964"/>
                </a:lnTo>
                <a:lnTo>
                  <a:pt x="2967869" y="69413"/>
                </a:lnTo>
                <a:lnTo>
                  <a:pt x="2938847" y="69413"/>
                </a:lnTo>
                <a:close/>
              </a:path>
              <a:path w="5314085" h="306363">
                <a:moveTo>
                  <a:pt x="3052526" y="1577"/>
                </a:moveTo>
                <a:lnTo>
                  <a:pt x="3052526" y="241367"/>
                </a:lnTo>
                <a:lnTo>
                  <a:pt x="3081549" y="241367"/>
                </a:lnTo>
                <a:lnTo>
                  <a:pt x="3081549" y="169470"/>
                </a:lnTo>
                <a:lnTo>
                  <a:pt x="3093172" y="158323"/>
                </a:lnTo>
                <a:lnTo>
                  <a:pt x="3157414" y="241367"/>
                </a:lnTo>
                <a:lnTo>
                  <a:pt x="3195433" y="241367"/>
                </a:lnTo>
                <a:lnTo>
                  <a:pt x="3115175" y="141305"/>
                </a:lnTo>
                <a:lnTo>
                  <a:pt x="3185969" y="69413"/>
                </a:lnTo>
                <a:lnTo>
                  <a:pt x="3149857" y="69413"/>
                </a:lnTo>
                <a:lnTo>
                  <a:pt x="3081549" y="142124"/>
                </a:lnTo>
                <a:lnTo>
                  <a:pt x="3081549" y="1577"/>
                </a:lnTo>
                <a:lnTo>
                  <a:pt x="3052526" y="1577"/>
                </a:lnTo>
                <a:close/>
              </a:path>
              <a:path w="5314085" h="306363">
                <a:moveTo>
                  <a:pt x="3339407" y="202937"/>
                </a:moveTo>
                <a:lnTo>
                  <a:pt x="3334123" y="194590"/>
                </a:lnTo>
                <a:lnTo>
                  <a:pt x="3329726" y="183364"/>
                </a:lnTo>
                <a:lnTo>
                  <a:pt x="3327088" y="170347"/>
                </a:lnTo>
                <a:lnTo>
                  <a:pt x="3326208" y="155538"/>
                </a:lnTo>
                <a:lnTo>
                  <a:pt x="3326974" y="141633"/>
                </a:lnTo>
                <a:lnTo>
                  <a:pt x="3329504" y="128444"/>
                </a:lnTo>
                <a:lnTo>
                  <a:pt x="3333803" y="117076"/>
                </a:lnTo>
                <a:lnTo>
                  <a:pt x="3339870" y="107528"/>
                </a:lnTo>
                <a:lnTo>
                  <a:pt x="3351015" y="97404"/>
                </a:lnTo>
                <a:lnTo>
                  <a:pt x="3362646" y="92265"/>
                </a:lnTo>
                <a:lnTo>
                  <a:pt x="3376067" y="90552"/>
                </a:lnTo>
                <a:lnTo>
                  <a:pt x="3381112" y="90552"/>
                </a:lnTo>
                <a:lnTo>
                  <a:pt x="3386362" y="91316"/>
                </a:lnTo>
                <a:lnTo>
                  <a:pt x="3391817" y="92847"/>
                </a:lnTo>
                <a:lnTo>
                  <a:pt x="3397271" y="94377"/>
                </a:lnTo>
                <a:lnTo>
                  <a:pt x="3402005" y="96161"/>
                </a:lnTo>
                <a:lnTo>
                  <a:pt x="3406018" y="98204"/>
                </a:lnTo>
                <a:lnTo>
                  <a:pt x="3410647" y="100549"/>
                </a:lnTo>
                <a:lnTo>
                  <a:pt x="3414584" y="102845"/>
                </a:lnTo>
                <a:lnTo>
                  <a:pt x="3417825" y="105089"/>
                </a:lnTo>
                <a:lnTo>
                  <a:pt x="3421067" y="107335"/>
                </a:lnTo>
                <a:lnTo>
                  <a:pt x="3423718" y="109325"/>
                </a:lnTo>
                <a:lnTo>
                  <a:pt x="3427474" y="111060"/>
                </a:lnTo>
                <a:lnTo>
                  <a:pt x="3427474" y="78562"/>
                </a:lnTo>
                <a:lnTo>
                  <a:pt x="3420586" y="75068"/>
                </a:lnTo>
                <a:lnTo>
                  <a:pt x="3412747" y="71987"/>
                </a:lnTo>
                <a:lnTo>
                  <a:pt x="3403958" y="69316"/>
                </a:lnTo>
                <a:lnTo>
                  <a:pt x="3389399" y="66155"/>
                </a:lnTo>
                <a:lnTo>
                  <a:pt x="3376585" y="65311"/>
                </a:lnTo>
                <a:lnTo>
                  <a:pt x="3368538" y="65645"/>
                </a:lnTo>
                <a:lnTo>
                  <a:pt x="3355926" y="67627"/>
                </a:lnTo>
                <a:lnTo>
                  <a:pt x="3343969" y="71391"/>
                </a:lnTo>
                <a:lnTo>
                  <a:pt x="3327871" y="80301"/>
                </a:lnTo>
                <a:lnTo>
                  <a:pt x="3318599" y="88713"/>
                </a:lnTo>
                <a:lnTo>
                  <a:pt x="3314512" y="93655"/>
                </a:lnTo>
                <a:lnTo>
                  <a:pt x="3307785" y="104225"/>
                </a:lnTo>
                <a:lnTo>
                  <a:pt x="3302332" y="116429"/>
                </a:lnTo>
                <a:lnTo>
                  <a:pt x="3298748" y="129024"/>
                </a:lnTo>
                <a:lnTo>
                  <a:pt x="3296866" y="141647"/>
                </a:lnTo>
                <a:lnTo>
                  <a:pt x="3296239" y="155538"/>
                </a:lnTo>
                <a:lnTo>
                  <a:pt x="3296253" y="157778"/>
                </a:lnTo>
                <a:lnTo>
                  <a:pt x="3297025" y="171439"/>
                </a:lnTo>
                <a:lnTo>
                  <a:pt x="3298974" y="183910"/>
                </a:lnTo>
                <a:lnTo>
                  <a:pt x="3302100" y="195190"/>
                </a:lnTo>
                <a:lnTo>
                  <a:pt x="3304874" y="202246"/>
                </a:lnTo>
                <a:lnTo>
                  <a:pt x="3311005" y="213575"/>
                </a:lnTo>
                <a:lnTo>
                  <a:pt x="3318599" y="223137"/>
                </a:lnTo>
                <a:lnTo>
                  <a:pt x="3332386" y="234129"/>
                </a:lnTo>
                <a:lnTo>
                  <a:pt x="3344046" y="239687"/>
                </a:lnTo>
                <a:lnTo>
                  <a:pt x="3351017" y="241914"/>
                </a:lnTo>
                <a:lnTo>
                  <a:pt x="3363367" y="244344"/>
                </a:lnTo>
                <a:lnTo>
                  <a:pt x="3376585" y="245154"/>
                </a:lnTo>
                <a:lnTo>
                  <a:pt x="3382754" y="245154"/>
                </a:lnTo>
                <a:lnTo>
                  <a:pt x="3387791" y="244768"/>
                </a:lnTo>
                <a:lnTo>
                  <a:pt x="3391698" y="243997"/>
                </a:lnTo>
                <a:lnTo>
                  <a:pt x="3395605" y="243227"/>
                </a:lnTo>
                <a:lnTo>
                  <a:pt x="3400026" y="242124"/>
                </a:lnTo>
                <a:lnTo>
                  <a:pt x="3404957" y="240687"/>
                </a:lnTo>
                <a:lnTo>
                  <a:pt x="3408454" y="239760"/>
                </a:lnTo>
                <a:lnTo>
                  <a:pt x="3412361" y="238348"/>
                </a:lnTo>
                <a:lnTo>
                  <a:pt x="3416679" y="236448"/>
                </a:lnTo>
                <a:lnTo>
                  <a:pt x="3420997" y="234548"/>
                </a:lnTo>
                <a:lnTo>
                  <a:pt x="3424595" y="232930"/>
                </a:lnTo>
                <a:lnTo>
                  <a:pt x="3427474" y="231597"/>
                </a:lnTo>
                <a:lnTo>
                  <a:pt x="3427474" y="199089"/>
                </a:lnTo>
                <a:lnTo>
                  <a:pt x="3424454" y="200294"/>
                </a:lnTo>
                <a:lnTo>
                  <a:pt x="3414407" y="207929"/>
                </a:lnTo>
                <a:lnTo>
                  <a:pt x="3403085" y="214095"/>
                </a:lnTo>
                <a:lnTo>
                  <a:pt x="3401002" y="214999"/>
                </a:lnTo>
                <a:lnTo>
                  <a:pt x="3388829" y="218684"/>
                </a:lnTo>
                <a:lnTo>
                  <a:pt x="3376067" y="219913"/>
                </a:lnTo>
                <a:lnTo>
                  <a:pt x="3373430" y="219858"/>
                </a:lnTo>
                <a:lnTo>
                  <a:pt x="3360060" y="217572"/>
                </a:lnTo>
                <a:lnTo>
                  <a:pt x="3348720" y="211932"/>
                </a:lnTo>
                <a:lnTo>
                  <a:pt x="3339407" y="202937"/>
                </a:lnTo>
                <a:close/>
              </a:path>
              <a:path w="5314085" h="306363">
                <a:moveTo>
                  <a:pt x="3441805" y="155469"/>
                </a:moveTo>
                <a:lnTo>
                  <a:pt x="3441951" y="162415"/>
                </a:lnTo>
                <a:lnTo>
                  <a:pt x="3443276" y="176617"/>
                </a:lnTo>
                <a:lnTo>
                  <a:pt x="3445979" y="189648"/>
                </a:lnTo>
                <a:lnTo>
                  <a:pt x="3450060" y="201507"/>
                </a:lnTo>
                <a:lnTo>
                  <a:pt x="3455519" y="212195"/>
                </a:lnTo>
                <a:lnTo>
                  <a:pt x="3462356" y="221712"/>
                </a:lnTo>
                <a:lnTo>
                  <a:pt x="3469948" y="229440"/>
                </a:lnTo>
                <a:lnTo>
                  <a:pt x="3480193" y="236729"/>
                </a:lnTo>
                <a:lnTo>
                  <a:pt x="3478786" y="195281"/>
                </a:lnTo>
                <a:lnTo>
                  <a:pt x="3474891" y="183993"/>
                </a:lnTo>
                <a:lnTo>
                  <a:pt x="3472554" y="170722"/>
                </a:lnTo>
                <a:lnTo>
                  <a:pt x="3471774" y="155469"/>
                </a:lnTo>
                <a:lnTo>
                  <a:pt x="3472545" y="139854"/>
                </a:lnTo>
                <a:lnTo>
                  <a:pt x="3474837" y="126467"/>
                </a:lnTo>
                <a:lnTo>
                  <a:pt x="3478650" y="115209"/>
                </a:lnTo>
                <a:lnTo>
                  <a:pt x="3483986" y="106079"/>
                </a:lnTo>
                <a:lnTo>
                  <a:pt x="3493419" y="97006"/>
                </a:lnTo>
                <a:lnTo>
                  <a:pt x="3504961" y="91692"/>
                </a:lnTo>
                <a:lnTo>
                  <a:pt x="3518773" y="89921"/>
                </a:lnTo>
                <a:lnTo>
                  <a:pt x="3532616" y="91726"/>
                </a:lnTo>
                <a:lnTo>
                  <a:pt x="3544116" y="97112"/>
                </a:lnTo>
                <a:lnTo>
                  <a:pt x="3553335" y="106079"/>
                </a:lnTo>
                <a:lnTo>
                  <a:pt x="3558659" y="115260"/>
                </a:lnTo>
                <a:lnTo>
                  <a:pt x="3562442" y="126533"/>
                </a:lnTo>
                <a:lnTo>
                  <a:pt x="3564711" y="139936"/>
                </a:lnTo>
                <a:lnTo>
                  <a:pt x="3565467" y="155469"/>
                </a:lnTo>
                <a:lnTo>
                  <a:pt x="3564724" y="170634"/>
                </a:lnTo>
                <a:lnTo>
                  <a:pt x="3562442" y="184014"/>
                </a:lnTo>
                <a:lnTo>
                  <a:pt x="3558619" y="195319"/>
                </a:lnTo>
                <a:lnTo>
                  <a:pt x="3554489" y="238145"/>
                </a:lnTo>
                <a:lnTo>
                  <a:pt x="3565105" y="231353"/>
                </a:lnTo>
                <a:lnTo>
                  <a:pt x="3574501" y="222481"/>
                </a:lnTo>
                <a:lnTo>
                  <a:pt x="3578309" y="217788"/>
                </a:lnTo>
                <a:lnTo>
                  <a:pt x="3584475" y="207913"/>
                </a:lnTo>
                <a:lnTo>
                  <a:pt x="3589271" y="196743"/>
                </a:lnTo>
                <a:lnTo>
                  <a:pt x="3592697" y="184279"/>
                </a:lnTo>
                <a:lnTo>
                  <a:pt x="3594752" y="170521"/>
                </a:lnTo>
                <a:lnTo>
                  <a:pt x="3595437" y="155469"/>
                </a:lnTo>
                <a:lnTo>
                  <a:pt x="3595246" y="147382"/>
                </a:lnTo>
                <a:lnTo>
                  <a:pt x="3593837" y="133049"/>
                </a:lnTo>
                <a:lnTo>
                  <a:pt x="3591058" y="119989"/>
                </a:lnTo>
                <a:lnTo>
                  <a:pt x="3586909" y="108203"/>
                </a:lnTo>
                <a:lnTo>
                  <a:pt x="3581390" y="97692"/>
                </a:lnTo>
                <a:lnTo>
                  <a:pt x="3574501" y="88454"/>
                </a:lnTo>
                <a:lnTo>
                  <a:pt x="3567375" y="81393"/>
                </a:lnTo>
                <a:lnTo>
                  <a:pt x="3557051" y="74081"/>
                </a:lnTo>
                <a:lnTo>
                  <a:pt x="3545509" y="68858"/>
                </a:lnTo>
                <a:lnTo>
                  <a:pt x="3532750" y="65724"/>
                </a:lnTo>
                <a:lnTo>
                  <a:pt x="3518773" y="64679"/>
                </a:lnTo>
                <a:lnTo>
                  <a:pt x="3507846" y="65312"/>
                </a:lnTo>
                <a:lnTo>
                  <a:pt x="3494857" y="67983"/>
                </a:lnTo>
                <a:lnTo>
                  <a:pt x="3483048" y="72744"/>
                </a:lnTo>
                <a:lnTo>
                  <a:pt x="3472419" y="79593"/>
                </a:lnTo>
                <a:lnTo>
                  <a:pt x="3462971" y="88531"/>
                </a:lnTo>
                <a:lnTo>
                  <a:pt x="3459121" y="93262"/>
                </a:lnTo>
                <a:lnTo>
                  <a:pt x="3452887" y="103185"/>
                </a:lnTo>
                <a:lnTo>
                  <a:pt x="3448038" y="114368"/>
                </a:lnTo>
                <a:lnTo>
                  <a:pt x="3444575" y="126809"/>
                </a:lnTo>
                <a:lnTo>
                  <a:pt x="3442497" y="140510"/>
                </a:lnTo>
                <a:lnTo>
                  <a:pt x="3441805" y="155469"/>
                </a:lnTo>
                <a:close/>
              </a:path>
              <a:path w="5314085" h="306363">
                <a:moveTo>
                  <a:pt x="3558619" y="195319"/>
                </a:moveTo>
                <a:lnTo>
                  <a:pt x="3553256" y="204548"/>
                </a:lnTo>
                <a:lnTo>
                  <a:pt x="3543972" y="213627"/>
                </a:lnTo>
                <a:lnTo>
                  <a:pt x="3532487" y="219051"/>
                </a:lnTo>
                <a:lnTo>
                  <a:pt x="3518773" y="220859"/>
                </a:lnTo>
                <a:lnTo>
                  <a:pt x="3518245" y="220857"/>
                </a:lnTo>
                <a:lnTo>
                  <a:pt x="3504577" y="218925"/>
                </a:lnTo>
                <a:lnTo>
                  <a:pt x="3493157" y="213387"/>
                </a:lnTo>
                <a:lnTo>
                  <a:pt x="3483986" y="204243"/>
                </a:lnTo>
                <a:lnTo>
                  <a:pt x="3478786" y="195281"/>
                </a:lnTo>
                <a:lnTo>
                  <a:pt x="3480193" y="236729"/>
                </a:lnTo>
                <a:lnTo>
                  <a:pt x="3491746" y="241935"/>
                </a:lnTo>
                <a:lnTo>
                  <a:pt x="3504606" y="245059"/>
                </a:lnTo>
                <a:lnTo>
                  <a:pt x="3518773" y="246100"/>
                </a:lnTo>
                <a:lnTo>
                  <a:pt x="3529597" y="245490"/>
                </a:lnTo>
                <a:lnTo>
                  <a:pt x="3542653" y="242858"/>
                </a:lnTo>
                <a:lnTo>
                  <a:pt x="3554489" y="238145"/>
                </a:lnTo>
                <a:lnTo>
                  <a:pt x="3558619" y="195319"/>
                </a:lnTo>
                <a:close/>
              </a:path>
              <a:path w="5314085" h="306363">
                <a:moveTo>
                  <a:pt x="3625081" y="69413"/>
                </a:moveTo>
                <a:lnTo>
                  <a:pt x="3625081" y="241367"/>
                </a:lnTo>
                <a:lnTo>
                  <a:pt x="3654105" y="241367"/>
                </a:lnTo>
                <a:lnTo>
                  <a:pt x="3654105" y="112919"/>
                </a:lnTo>
                <a:lnTo>
                  <a:pt x="3655378" y="111856"/>
                </a:lnTo>
                <a:lnTo>
                  <a:pt x="3665824" y="104112"/>
                </a:lnTo>
                <a:lnTo>
                  <a:pt x="3676507" y="97905"/>
                </a:lnTo>
                <a:lnTo>
                  <a:pt x="3684154" y="94054"/>
                </a:lnTo>
                <a:lnTo>
                  <a:pt x="3691570" y="92129"/>
                </a:lnTo>
                <a:lnTo>
                  <a:pt x="3706041" y="92129"/>
                </a:lnTo>
                <a:lnTo>
                  <a:pt x="3711791" y="93182"/>
                </a:lnTo>
                <a:lnTo>
                  <a:pt x="3715998" y="95286"/>
                </a:lnTo>
                <a:lnTo>
                  <a:pt x="3720206" y="97392"/>
                </a:lnTo>
                <a:lnTo>
                  <a:pt x="3723491" y="100601"/>
                </a:lnTo>
                <a:lnTo>
                  <a:pt x="3725853" y="104913"/>
                </a:lnTo>
                <a:lnTo>
                  <a:pt x="3728006" y="109021"/>
                </a:lnTo>
                <a:lnTo>
                  <a:pt x="3729468" y="114489"/>
                </a:lnTo>
                <a:lnTo>
                  <a:pt x="3730239" y="121318"/>
                </a:lnTo>
                <a:lnTo>
                  <a:pt x="3731009" y="128145"/>
                </a:lnTo>
                <a:lnTo>
                  <a:pt x="3731394" y="135511"/>
                </a:lnTo>
                <a:lnTo>
                  <a:pt x="3731394" y="241367"/>
                </a:lnTo>
                <a:lnTo>
                  <a:pt x="3760418" y="241367"/>
                </a:lnTo>
                <a:lnTo>
                  <a:pt x="3760418" y="129783"/>
                </a:lnTo>
                <a:lnTo>
                  <a:pt x="3759556" y="115135"/>
                </a:lnTo>
                <a:lnTo>
                  <a:pt x="3756880" y="101984"/>
                </a:lnTo>
                <a:lnTo>
                  <a:pt x="3752391" y="90732"/>
                </a:lnTo>
                <a:lnTo>
                  <a:pt x="3746088" y="81380"/>
                </a:lnTo>
                <a:lnTo>
                  <a:pt x="3732438" y="70475"/>
                </a:lnTo>
                <a:lnTo>
                  <a:pt x="3720349" y="66128"/>
                </a:lnTo>
                <a:lnTo>
                  <a:pt x="3706335" y="64679"/>
                </a:lnTo>
                <a:lnTo>
                  <a:pt x="3704338" y="64711"/>
                </a:lnTo>
                <a:lnTo>
                  <a:pt x="3691712" y="66447"/>
                </a:lnTo>
                <a:lnTo>
                  <a:pt x="3679682" y="70838"/>
                </a:lnTo>
                <a:lnTo>
                  <a:pt x="3664623" y="80008"/>
                </a:lnTo>
                <a:lnTo>
                  <a:pt x="3654105" y="88535"/>
                </a:lnTo>
                <a:lnTo>
                  <a:pt x="3654105" y="69413"/>
                </a:lnTo>
                <a:lnTo>
                  <a:pt x="3625081" y="69413"/>
                </a:lnTo>
                <a:close/>
              </a:path>
              <a:path w="5314085" h="306363">
                <a:moveTo>
                  <a:pt x="3879859" y="93706"/>
                </a:moveTo>
                <a:lnTo>
                  <a:pt x="3879859" y="69413"/>
                </a:lnTo>
                <a:lnTo>
                  <a:pt x="3832223" y="69413"/>
                </a:lnTo>
                <a:lnTo>
                  <a:pt x="3832223" y="63521"/>
                </a:lnTo>
                <a:lnTo>
                  <a:pt x="3832475" y="56145"/>
                </a:lnTo>
                <a:lnTo>
                  <a:pt x="3834924" y="42585"/>
                </a:lnTo>
                <a:lnTo>
                  <a:pt x="3839982" y="33533"/>
                </a:lnTo>
                <a:lnTo>
                  <a:pt x="3851307" y="27031"/>
                </a:lnTo>
                <a:lnTo>
                  <a:pt x="3866027" y="25241"/>
                </a:lnTo>
                <a:lnTo>
                  <a:pt x="3869817" y="25241"/>
                </a:lnTo>
                <a:lnTo>
                  <a:pt x="3874118" y="25688"/>
                </a:lnTo>
                <a:lnTo>
                  <a:pt x="3878933" y="26582"/>
                </a:lnTo>
                <a:lnTo>
                  <a:pt x="3883746" y="27476"/>
                </a:lnTo>
                <a:lnTo>
                  <a:pt x="3887434" y="28395"/>
                </a:lnTo>
                <a:lnTo>
                  <a:pt x="3889993" y="29342"/>
                </a:lnTo>
                <a:lnTo>
                  <a:pt x="3891531" y="29342"/>
                </a:lnTo>
                <a:lnTo>
                  <a:pt x="3891531" y="2780"/>
                </a:lnTo>
                <a:lnTo>
                  <a:pt x="3887325" y="2059"/>
                </a:lnTo>
                <a:lnTo>
                  <a:pt x="3882658" y="1417"/>
                </a:lnTo>
                <a:lnTo>
                  <a:pt x="3877529" y="849"/>
                </a:lnTo>
                <a:lnTo>
                  <a:pt x="3872402" y="283"/>
                </a:lnTo>
                <a:lnTo>
                  <a:pt x="3867171" y="0"/>
                </a:lnTo>
                <a:lnTo>
                  <a:pt x="3861838" y="0"/>
                </a:lnTo>
                <a:lnTo>
                  <a:pt x="3852892" y="453"/>
                </a:lnTo>
                <a:lnTo>
                  <a:pt x="3839626" y="3210"/>
                </a:lnTo>
                <a:lnTo>
                  <a:pt x="3828352" y="8470"/>
                </a:lnTo>
                <a:lnTo>
                  <a:pt x="3819070" y="16231"/>
                </a:lnTo>
                <a:lnTo>
                  <a:pt x="3812898" y="24658"/>
                </a:lnTo>
                <a:lnTo>
                  <a:pt x="3808036" y="35715"/>
                </a:lnTo>
                <a:lnTo>
                  <a:pt x="3805119" y="48727"/>
                </a:lnTo>
                <a:lnTo>
                  <a:pt x="3804146" y="63694"/>
                </a:lnTo>
                <a:lnTo>
                  <a:pt x="3804146" y="69413"/>
                </a:lnTo>
                <a:lnTo>
                  <a:pt x="3784587" y="69413"/>
                </a:lnTo>
                <a:lnTo>
                  <a:pt x="3784587" y="93706"/>
                </a:lnTo>
                <a:lnTo>
                  <a:pt x="3804146" y="93706"/>
                </a:lnTo>
                <a:lnTo>
                  <a:pt x="3804146" y="241367"/>
                </a:lnTo>
                <a:lnTo>
                  <a:pt x="3833170" y="241367"/>
                </a:lnTo>
                <a:lnTo>
                  <a:pt x="3833170" y="93706"/>
                </a:lnTo>
                <a:lnTo>
                  <a:pt x="3879859" y="93706"/>
                </a:lnTo>
                <a:close/>
              </a:path>
              <a:path w="5314085" h="306363">
                <a:moveTo>
                  <a:pt x="3902371" y="69413"/>
                </a:moveTo>
                <a:lnTo>
                  <a:pt x="3902371" y="241367"/>
                </a:lnTo>
                <a:lnTo>
                  <a:pt x="3931394" y="241367"/>
                </a:lnTo>
                <a:lnTo>
                  <a:pt x="3931394" y="69413"/>
                </a:lnTo>
                <a:lnTo>
                  <a:pt x="3902371" y="69413"/>
                </a:lnTo>
                <a:close/>
              </a:path>
              <a:path w="5314085" h="306363">
                <a:moveTo>
                  <a:pt x="3900478" y="10411"/>
                </a:moveTo>
                <a:lnTo>
                  <a:pt x="3900478" y="40386"/>
                </a:lnTo>
                <a:lnTo>
                  <a:pt x="3933602" y="40386"/>
                </a:lnTo>
                <a:lnTo>
                  <a:pt x="3933602" y="10411"/>
                </a:lnTo>
                <a:lnTo>
                  <a:pt x="3900478" y="10411"/>
                </a:lnTo>
                <a:close/>
              </a:path>
              <a:path w="5314085" h="306363">
                <a:moveTo>
                  <a:pt x="4003822" y="72123"/>
                </a:moveTo>
                <a:lnTo>
                  <a:pt x="3993106" y="78953"/>
                </a:lnTo>
                <a:lnTo>
                  <a:pt x="3994303" y="128022"/>
                </a:lnTo>
                <a:lnTo>
                  <a:pt x="3998350" y="116536"/>
                </a:lnTo>
                <a:lnTo>
                  <a:pt x="4004174" y="107010"/>
                </a:lnTo>
                <a:lnTo>
                  <a:pt x="4006815" y="70684"/>
                </a:lnTo>
                <a:lnTo>
                  <a:pt x="4003822" y="72123"/>
                </a:lnTo>
                <a:close/>
              </a:path>
              <a:path w="5314085" h="306363">
                <a:moveTo>
                  <a:pt x="4006513" y="277138"/>
                </a:moveTo>
                <a:lnTo>
                  <a:pt x="4001146" y="275842"/>
                </a:lnTo>
                <a:lnTo>
                  <a:pt x="3996297" y="274646"/>
                </a:lnTo>
                <a:lnTo>
                  <a:pt x="3991963" y="273376"/>
                </a:lnTo>
                <a:lnTo>
                  <a:pt x="3988145" y="272031"/>
                </a:lnTo>
                <a:lnTo>
                  <a:pt x="3984329" y="270687"/>
                </a:lnTo>
                <a:lnTo>
                  <a:pt x="3981439" y="269615"/>
                </a:lnTo>
                <a:lnTo>
                  <a:pt x="3977930" y="268818"/>
                </a:lnTo>
                <a:lnTo>
                  <a:pt x="3977930" y="298978"/>
                </a:lnTo>
                <a:lnTo>
                  <a:pt x="3985561" y="301233"/>
                </a:lnTo>
                <a:lnTo>
                  <a:pt x="3993784" y="303028"/>
                </a:lnTo>
                <a:lnTo>
                  <a:pt x="4002603" y="304363"/>
                </a:lnTo>
                <a:lnTo>
                  <a:pt x="4015988" y="305885"/>
                </a:lnTo>
                <a:lnTo>
                  <a:pt x="4028513" y="306363"/>
                </a:lnTo>
                <a:lnTo>
                  <a:pt x="4042198" y="305685"/>
                </a:lnTo>
                <a:lnTo>
                  <a:pt x="4055977" y="303307"/>
                </a:lnTo>
                <a:lnTo>
                  <a:pt x="4068061" y="299216"/>
                </a:lnTo>
                <a:lnTo>
                  <a:pt x="4078450" y="293414"/>
                </a:lnTo>
                <a:lnTo>
                  <a:pt x="4087144" y="285899"/>
                </a:lnTo>
                <a:lnTo>
                  <a:pt x="4095288" y="274663"/>
                </a:lnTo>
                <a:lnTo>
                  <a:pt x="4100117" y="263938"/>
                </a:lnTo>
                <a:lnTo>
                  <a:pt x="4103566" y="251542"/>
                </a:lnTo>
                <a:lnTo>
                  <a:pt x="4105635" y="237475"/>
                </a:lnTo>
                <a:lnTo>
                  <a:pt x="4106325" y="221736"/>
                </a:lnTo>
                <a:lnTo>
                  <a:pt x="4106325" y="69413"/>
                </a:lnTo>
                <a:lnTo>
                  <a:pt x="4079003" y="69413"/>
                </a:lnTo>
                <a:lnTo>
                  <a:pt x="4077303" y="76851"/>
                </a:lnTo>
                <a:lnTo>
                  <a:pt x="4070708" y="72947"/>
                </a:lnTo>
                <a:lnTo>
                  <a:pt x="4064137" y="69942"/>
                </a:lnTo>
                <a:lnTo>
                  <a:pt x="4057594" y="67838"/>
                </a:lnTo>
                <a:lnTo>
                  <a:pt x="4051048" y="65732"/>
                </a:lnTo>
                <a:lnTo>
                  <a:pt x="4043295" y="64679"/>
                </a:lnTo>
                <a:lnTo>
                  <a:pt x="4031549" y="64737"/>
                </a:lnTo>
                <a:lnTo>
                  <a:pt x="4018994" y="66489"/>
                </a:lnTo>
                <a:lnTo>
                  <a:pt x="4006815" y="70684"/>
                </a:lnTo>
                <a:lnTo>
                  <a:pt x="4004174" y="107010"/>
                </a:lnTo>
                <a:lnTo>
                  <a:pt x="4004338" y="106802"/>
                </a:lnTo>
                <a:lnTo>
                  <a:pt x="4013810" y="97950"/>
                </a:lnTo>
                <a:lnTo>
                  <a:pt x="4025350" y="92638"/>
                </a:lnTo>
                <a:lnTo>
                  <a:pt x="4038958" y="90867"/>
                </a:lnTo>
                <a:lnTo>
                  <a:pt x="4045041" y="90867"/>
                </a:lnTo>
                <a:lnTo>
                  <a:pt x="4051148" y="91601"/>
                </a:lnTo>
                <a:lnTo>
                  <a:pt x="4057280" y="93066"/>
                </a:lnTo>
                <a:lnTo>
                  <a:pt x="4063412" y="94532"/>
                </a:lnTo>
                <a:lnTo>
                  <a:pt x="4070087" y="96983"/>
                </a:lnTo>
                <a:lnTo>
                  <a:pt x="4077303" y="100421"/>
                </a:lnTo>
                <a:lnTo>
                  <a:pt x="4077303" y="194774"/>
                </a:lnTo>
                <a:lnTo>
                  <a:pt x="4070911" y="200112"/>
                </a:lnTo>
                <a:lnTo>
                  <a:pt x="4063721" y="204269"/>
                </a:lnTo>
                <a:lnTo>
                  <a:pt x="4055734" y="207244"/>
                </a:lnTo>
                <a:lnTo>
                  <a:pt x="4047747" y="210221"/>
                </a:lnTo>
                <a:lnTo>
                  <a:pt x="4039992" y="211710"/>
                </a:lnTo>
                <a:lnTo>
                  <a:pt x="4032467" y="211710"/>
                </a:lnTo>
                <a:lnTo>
                  <a:pt x="4021742" y="210642"/>
                </a:lnTo>
                <a:lnTo>
                  <a:pt x="4009844" y="205719"/>
                </a:lnTo>
                <a:lnTo>
                  <a:pt x="4001159" y="196796"/>
                </a:lnTo>
                <a:lnTo>
                  <a:pt x="3998556" y="192176"/>
                </a:lnTo>
                <a:lnTo>
                  <a:pt x="3994633" y="181434"/>
                </a:lnTo>
                <a:lnTo>
                  <a:pt x="3992279" y="168470"/>
                </a:lnTo>
                <a:lnTo>
                  <a:pt x="3991495" y="153285"/>
                </a:lnTo>
                <a:lnTo>
                  <a:pt x="3992032" y="141468"/>
                </a:lnTo>
                <a:lnTo>
                  <a:pt x="3994303" y="128022"/>
                </a:lnTo>
                <a:lnTo>
                  <a:pt x="3993106" y="78953"/>
                </a:lnTo>
                <a:lnTo>
                  <a:pt x="3983786" y="87776"/>
                </a:lnTo>
                <a:lnTo>
                  <a:pt x="3979548" y="93034"/>
                </a:lnTo>
                <a:lnTo>
                  <a:pt x="3972912" y="103691"/>
                </a:lnTo>
                <a:lnTo>
                  <a:pt x="3967555" y="115879"/>
                </a:lnTo>
                <a:lnTo>
                  <a:pt x="3964159" y="127664"/>
                </a:lnTo>
                <a:lnTo>
                  <a:pt x="3962184" y="140220"/>
                </a:lnTo>
                <a:lnTo>
                  <a:pt x="3961526" y="153837"/>
                </a:lnTo>
                <a:lnTo>
                  <a:pt x="3961538" y="155969"/>
                </a:lnTo>
                <a:lnTo>
                  <a:pt x="3962379" y="171004"/>
                </a:lnTo>
                <a:lnTo>
                  <a:pt x="3964545" y="184591"/>
                </a:lnTo>
                <a:lnTo>
                  <a:pt x="3968036" y="196729"/>
                </a:lnTo>
                <a:lnTo>
                  <a:pt x="3972851" y="207419"/>
                </a:lnTo>
                <a:lnTo>
                  <a:pt x="3978992" y="216662"/>
                </a:lnTo>
                <a:lnTo>
                  <a:pt x="3989093" y="226713"/>
                </a:lnTo>
                <a:lnTo>
                  <a:pt x="3999942" y="233277"/>
                </a:lnTo>
                <a:lnTo>
                  <a:pt x="4012240" y="237216"/>
                </a:lnTo>
                <a:lnTo>
                  <a:pt x="4025985" y="238528"/>
                </a:lnTo>
                <a:lnTo>
                  <a:pt x="4029819" y="238464"/>
                </a:lnTo>
                <a:lnTo>
                  <a:pt x="4043164" y="237020"/>
                </a:lnTo>
                <a:lnTo>
                  <a:pt x="4054271" y="233674"/>
                </a:lnTo>
                <a:lnTo>
                  <a:pt x="4066549" y="226913"/>
                </a:lnTo>
                <a:lnTo>
                  <a:pt x="4077303" y="218655"/>
                </a:lnTo>
                <a:lnTo>
                  <a:pt x="4077303" y="240638"/>
                </a:lnTo>
                <a:lnTo>
                  <a:pt x="4076632" y="246896"/>
                </a:lnTo>
                <a:lnTo>
                  <a:pt x="4075291" y="252390"/>
                </a:lnTo>
                <a:lnTo>
                  <a:pt x="4073951" y="257886"/>
                </a:lnTo>
                <a:lnTo>
                  <a:pt x="4071629" y="262721"/>
                </a:lnTo>
                <a:lnTo>
                  <a:pt x="4068327" y="266895"/>
                </a:lnTo>
                <a:lnTo>
                  <a:pt x="4064816" y="271068"/>
                </a:lnTo>
                <a:lnTo>
                  <a:pt x="4059939" y="274326"/>
                </a:lnTo>
                <a:lnTo>
                  <a:pt x="4053696" y="276665"/>
                </a:lnTo>
                <a:lnTo>
                  <a:pt x="4047453" y="279006"/>
                </a:lnTo>
                <a:lnTo>
                  <a:pt x="4039842" y="280175"/>
                </a:lnTo>
                <a:lnTo>
                  <a:pt x="4025501" y="280175"/>
                </a:lnTo>
                <a:lnTo>
                  <a:pt x="4020549" y="279778"/>
                </a:lnTo>
                <a:lnTo>
                  <a:pt x="4016008" y="278980"/>
                </a:lnTo>
                <a:lnTo>
                  <a:pt x="4011466" y="278183"/>
                </a:lnTo>
                <a:lnTo>
                  <a:pt x="4006513" y="277138"/>
                </a:lnTo>
                <a:close/>
              </a:path>
              <a:path w="5314085" h="306363">
                <a:moveTo>
                  <a:pt x="4175960" y="69413"/>
                </a:moveTo>
                <a:lnTo>
                  <a:pt x="4146937" y="69413"/>
                </a:lnTo>
                <a:lnTo>
                  <a:pt x="4147027" y="186050"/>
                </a:lnTo>
                <a:lnTo>
                  <a:pt x="4148284" y="199247"/>
                </a:lnTo>
                <a:lnTo>
                  <a:pt x="4151021" y="210549"/>
                </a:lnTo>
                <a:lnTo>
                  <a:pt x="4153743" y="218654"/>
                </a:lnTo>
                <a:lnTo>
                  <a:pt x="4157569" y="225375"/>
                </a:lnTo>
                <a:lnTo>
                  <a:pt x="4162498" y="230709"/>
                </a:lnTo>
                <a:lnTo>
                  <a:pt x="4167427" y="236043"/>
                </a:lnTo>
                <a:lnTo>
                  <a:pt x="4173206" y="239942"/>
                </a:lnTo>
                <a:lnTo>
                  <a:pt x="4179833" y="242406"/>
                </a:lnTo>
                <a:lnTo>
                  <a:pt x="4186458" y="244868"/>
                </a:lnTo>
                <a:lnTo>
                  <a:pt x="4193521" y="246100"/>
                </a:lnTo>
                <a:lnTo>
                  <a:pt x="4203252" y="246065"/>
                </a:lnTo>
                <a:lnTo>
                  <a:pt x="4216130" y="244339"/>
                </a:lnTo>
                <a:lnTo>
                  <a:pt x="4227827" y="240014"/>
                </a:lnTo>
                <a:lnTo>
                  <a:pt x="4242511" y="230862"/>
                </a:lnTo>
                <a:lnTo>
                  <a:pt x="4253250" y="222220"/>
                </a:lnTo>
                <a:lnTo>
                  <a:pt x="4253250" y="241367"/>
                </a:lnTo>
                <a:lnTo>
                  <a:pt x="4282273" y="241367"/>
                </a:lnTo>
                <a:lnTo>
                  <a:pt x="4282273" y="69413"/>
                </a:lnTo>
                <a:lnTo>
                  <a:pt x="4253250" y="69413"/>
                </a:lnTo>
                <a:lnTo>
                  <a:pt x="4253250" y="197723"/>
                </a:lnTo>
                <a:lnTo>
                  <a:pt x="4252362" y="198498"/>
                </a:lnTo>
                <a:lnTo>
                  <a:pt x="4242255" y="206188"/>
                </a:lnTo>
                <a:lnTo>
                  <a:pt x="4231233" y="212604"/>
                </a:lnTo>
                <a:lnTo>
                  <a:pt x="4223227" y="216635"/>
                </a:lnTo>
                <a:lnTo>
                  <a:pt x="4215682" y="218650"/>
                </a:lnTo>
                <a:lnTo>
                  <a:pt x="4201003" y="218650"/>
                </a:lnTo>
                <a:lnTo>
                  <a:pt x="4195178" y="217623"/>
                </a:lnTo>
                <a:lnTo>
                  <a:pt x="4191124" y="215569"/>
                </a:lnTo>
                <a:lnTo>
                  <a:pt x="4187072" y="213516"/>
                </a:lnTo>
                <a:lnTo>
                  <a:pt x="4183863" y="210281"/>
                </a:lnTo>
                <a:lnTo>
                  <a:pt x="4181501" y="205868"/>
                </a:lnTo>
                <a:lnTo>
                  <a:pt x="4179142" y="201348"/>
                </a:lnTo>
                <a:lnTo>
                  <a:pt x="4177628" y="196085"/>
                </a:lnTo>
                <a:lnTo>
                  <a:pt x="4176961" y="190079"/>
                </a:lnTo>
                <a:lnTo>
                  <a:pt x="4176294" y="184073"/>
                </a:lnTo>
                <a:lnTo>
                  <a:pt x="4175960" y="176502"/>
                </a:lnTo>
                <a:lnTo>
                  <a:pt x="4175960" y="69413"/>
                </a:lnTo>
                <a:close/>
              </a:path>
              <a:path w="5314085" h="306363">
                <a:moveTo>
                  <a:pt x="4323795" y="69413"/>
                </a:moveTo>
                <a:lnTo>
                  <a:pt x="4323795" y="241367"/>
                </a:lnTo>
                <a:lnTo>
                  <a:pt x="4352817" y="241367"/>
                </a:lnTo>
                <a:lnTo>
                  <a:pt x="4352817" y="119515"/>
                </a:lnTo>
                <a:lnTo>
                  <a:pt x="4353698" y="118672"/>
                </a:lnTo>
                <a:lnTo>
                  <a:pt x="4363898" y="110438"/>
                </a:lnTo>
                <a:lnTo>
                  <a:pt x="4374661" y="104457"/>
                </a:lnTo>
                <a:lnTo>
                  <a:pt x="4382352" y="101076"/>
                </a:lnTo>
                <a:lnTo>
                  <a:pt x="4390095" y="99386"/>
                </a:lnTo>
                <a:lnTo>
                  <a:pt x="4404172" y="99456"/>
                </a:lnTo>
                <a:lnTo>
                  <a:pt x="4406582" y="99595"/>
                </a:lnTo>
                <a:lnTo>
                  <a:pt x="4411274" y="100086"/>
                </a:lnTo>
                <a:lnTo>
                  <a:pt x="4414964" y="100648"/>
                </a:lnTo>
                <a:lnTo>
                  <a:pt x="4414964" y="70340"/>
                </a:lnTo>
                <a:lnTo>
                  <a:pt x="4413118" y="70030"/>
                </a:lnTo>
                <a:lnTo>
                  <a:pt x="4409963" y="69644"/>
                </a:lnTo>
                <a:lnTo>
                  <a:pt x="4406246" y="69413"/>
                </a:lnTo>
                <a:lnTo>
                  <a:pt x="4395889" y="69413"/>
                </a:lnTo>
                <a:lnTo>
                  <a:pt x="4388273" y="71337"/>
                </a:lnTo>
                <a:lnTo>
                  <a:pt x="4380428" y="75185"/>
                </a:lnTo>
                <a:lnTo>
                  <a:pt x="4374233" y="78620"/>
                </a:lnTo>
                <a:lnTo>
                  <a:pt x="4364095" y="85641"/>
                </a:lnTo>
                <a:lnTo>
                  <a:pt x="4352817" y="94964"/>
                </a:lnTo>
                <a:lnTo>
                  <a:pt x="4352817" y="69413"/>
                </a:lnTo>
                <a:lnTo>
                  <a:pt x="4323795" y="69413"/>
                </a:lnTo>
                <a:close/>
              </a:path>
              <a:path w="5314085" h="306363">
                <a:moveTo>
                  <a:pt x="4480313" y="133622"/>
                </a:moveTo>
                <a:lnTo>
                  <a:pt x="4467900" y="136803"/>
                </a:lnTo>
                <a:lnTo>
                  <a:pt x="4467983" y="164435"/>
                </a:lnTo>
                <a:lnTo>
                  <a:pt x="4474323" y="160837"/>
                </a:lnTo>
                <a:lnTo>
                  <a:pt x="4481988" y="158490"/>
                </a:lnTo>
                <a:lnTo>
                  <a:pt x="4490955" y="131871"/>
                </a:lnTo>
                <a:lnTo>
                  <a:pt x="4480313" y="133622"/>
                </a:lnTo>
                <a:close/>
              </a:path>
              <a:path w="5314085" h="306363">
                <a:moveTo>
                  <a:pt x="4562398" y="241367"/>
                </a:moveTo>
                <a:lnTo>
                  <a:pt x="4562363" y="120790"/>
                </a:lnTo>
                <a:lnTo>
                  <a:pt x="4561031" y="107436"/>
                </a:lnTo>
                <a:lnTo>
                  <a:pt x="4557772" y="96137"/>
                </a:lnTo>
                <a:lnTo>
                  <a:pt x="4554688" y="88634"/>
                </a:lnTo>
                <a:lnTo>
                  <a:pt x="4550012" y="82519"/>
                </a:lnTo>
                <a:lnTo>
                  <a:pt x="4543742" y="77793"/>
                </a:lnTo>
                <a:lnTo>
                  <a:pt x="4537268" y="72962"/>
                </a:lnTo>
                <a:lnTo>
                  <a:pt x="4529972" y="69621"/>
                </a:lnTo>
                <a:lnTo>
                  <a:pt x="4521851" y="67771"/>
                </a:lnTo>
                <a:lnTo>
                  <a:pt x="4505941" y="65492"/>
                </a:lnTo>
                <a:lnTo>
                  <a:pt x="4491941" y="64996"/>
                </a:lnTo>
                <a:lnTo>
                  <a:pt x="4487664" y="65054"/>
                </a:lnTo>
                <a:lnTo>
                  <a:pt x="4475055" y="65904"/>
                </a:lnTo>
                <a:lnTo>
                  <a:pt x="4462336" y="67763"/>
                </a:lnTo>
                <a:lnTo>
                  <a:pt x="4452366" y="69609"/>
                </a:lnTo>
                <a:lnTo>
                  <a:pt x="4444710" y="71302"/>
                </a:lnTo>
                <a:lnTo>
                  <a:pt x="4439366" y="72844"/>
                </a:lnTo>
                <a:lnTo>
                  <a:pt x="4439366" y="102226"/>
                </a:lnTo>
                <a:lnTo>
                  <a:pt x="4441056" y="102226"/>
                </a:lnTo>
                <a:lnTo>
                  <a:pt x="4444011" y="100985"/>
                </a:lnTo>
                <a:lnTo>
                  <a:pt x="4456074" y="96601"/>
                </a:lnTo>
                <a:lnTo>
                  <a:pt x="4468138" y="93313"/>
                </a:lnTo>
                <a:lnTo>
                  <a:pt x="4477165" y="91262"/>
                </a:lnTo>
                <a:lnTo>
                  <a:pt x="4485012" y="90237"/>
                </a:lnTo>
                <a:lnTo>
                  <a:pt x="4497322" y="90237"/>
                </a:lnTo>
                <a:lnTo>
                  <a:pt x="4502810" y="90625"/>
                </a:lnTo>
                <a:lnTo>
                  <a:pt x="4508143" y="91404"/>
                </a:lnTo>
                <a:lnTo>
                  <a:pt x="4513477" y="92184"/>
                </a:lnTo>
                <a:lnTo>
                  <a:pt x="4517989" y="93767"/>
                </a:lnTo>
                <a:lnTo>
                  <a:pt x="4521683" y="96156"/>
                </a:lnTo>
                <a:lnTo>
                  <a:pt x="4525374" y="98441"/>
                </a:lnTo>
                <a:lnTo>
                  <a:pt x="4528244" y="101687"/>
                </a:lnTo>
                <a:lnTo>
                  <a:pt x="4530298" y="105893"/>
                </a:lnTo>
                <a:lnTo>
                  <a:pt x="4532349" y="110100"/>
                </a:lnTo>
                <a:lnTo>
                  <a:pt x="4533375" y="115632"/>
                </a:lnTo>
                <a:lnTo>
                  <a:pt x="4533375" y="128098"/>
                </a:lnTo>
                <a:lnTo>
                  <a:pt x="4528615" y="128372"/>
                </a:lnTo>
                <a:lnTo>
                  <a:pt x="4515515" y="129306"/>
                </a:lnTo>
                <a:lnTo>
                  <a:pt x="4502961" y="130473"/>
                </a:lnTo>
                <a:lnTo>
                  <a:pt x="4490955" y="131871"/>
                </a:lnTo>
                <a:lnTo>
                  <a:pt x="4481988" y="158490"/>
                </a:lnTo>
                <a:lnTo>
                  <a:pt x="4482280" y="158403"/>
                </a:lnTo>
                <a:lnTo>
                  <a:pt x="4493360" y="155873"/>
                </a:lnTo>
                <a:lnTo>
                  <a:pt x="4507377" y="153973"/>
                </a:lnTo>
                <a:lnTo>
                  <a:pt x="4508240" y="153885"/>
                </a:lnTo>
                <a:lnTo>
                  <a:pt x="4522094" y="152501"/>
                </a:lnTo>
                <a:lnTo>
                  <a:pt x="4533375" y="151446"/>
                </a:lnTo>
                <a:lnTo>
                  <a:pt x="4533375" y="198955"/>
                </a:lnTo>
                <a:lnTo>
                  <a:pt x="4526935" y="204661"/>
                </a:lnTo>
                <a:lnTo>
                  <a:pt x="4520032" y="209475"/>
                </a:lnTo>
                <a:lnTo>
                  <a:pt x="4512670" y="213398"/>
                </a:lnTo>
                <a:lnTo>
                  <a:pt x="4505308" y="217321"/>
                </a:lnTo>
                <a:lnTo>
                  <a:pt x="4497075" y="219282"/>
                </a:lnTo>
                <a:lnTo>
                  <a:pt x="4477339" y="219282"/>
                </a:lnTo>
                <a:lnTo>
                  <a:pt x="4469260" y="216781"/>
                </a:lnTo>
                <a:lnTo>
                  <a:pt x="4463738" y="211778"/>
                </a:lnTo>
                <a:lnTo>
                  <a:pt x="4458217" y="206776"/>
                </a:lnTo>
                <a:lnTo>
                  <a:pt x="4455456" y="199374"/>
                </a:lnTo>
                <a:lnTo>
                  <a:pt x="4455456" y="180897"/>
                </a:lnTo>
                <a:lnTo>
                  <a:pt x="4457961" y="174134"/>
                </a:lnTo>
                <a:lnTo>
                  <a:pt x="4462971" y="169285"/>
                </a:lnTo>
                <a:lnTo>
                  <a:pt x="4467983" y="164435"/>
                </a:lnTo>
                <a:lnTo>
                  <a:pt x="4467900" y="136803"/>
                </a:lnTo>
                <a:lnTo>
                  <a:pt x="4456840" y="141039"/>
                </a:lnTo>
                <a:lnTo>
                  <a:pt x="4451185" y="143911"/>
                </a:lnTo>
                <a:lnTo>
                  <a:pt x="4440638" y="151587"/>
                </a:lnTo>
                <a:lnTo>
                  <a:pt x="4433017" y="160987"/>
                </a:lnTo>
                <a:lnTo>
                  <a:pt x="4430431" y="165940"/>
                </a:lnTo>
                <a:lnTo>
                  <a:pt x="4426722" y="177803"/>
                </a:lnTo>
                <a:lnTo>
                  <a:pt x="4425486" y="191413"/>
                </a:lnTo>
                <a:lnTo>
                  <a:pt x="4425486" y="199116"/>
                </a:lnTo>
                <a:lnTo>
                  <a:pt x="4426869" y="206434"/>
                </a:lnTo>
                <a:lnTo>
                  <a:pt x="4429636" y="213366"/>
                </a:lnTo>
                <a:lnTo>
                  <a:pt x="4432402" y="220296"/>
                </a:lnTo>
                <a:lnTo>
                  <a:pt x="4436092" y="226124"/>
                </a:lnTo>
                <a:lnTo>
                  <a:pt x="4440702" y="230847"/>
                </a:lnTo>
                <a:lnTo>
                  <a:pt x="4445517" y="235675"/>
                </a:lnTo>
                <a:lnTo>
                  <a:pt x="4451099" y="239424"/>
                </a:lnTo>
                <a:lnTo>
                  <a:pt x="4457452" y="242095"/>
                </a:lnTo>
                <a:lnTo>
                  <a:pt x="4463803" y="244765"/>
                </a:lnTo>
                <a:lnTo>
                  <a:pt x="4470515" y="246100"/>
                </a:lnTo>
                <a:lnTo>
                  <a:pt x="4486193" y="246100"/>
                </a:lnTo>
                <a:lnTo>
                  <a:pt x="4492879" y="245381"/>
                </a:lnTo>
                <a:lnTo>
                  <a:pt x="4497644" y="243944"/>
                </a:lnTo>
                <a:lnTo>
                  <a:pt x="4502409" y="242505"/>
                </a:lnTo>
                <a:lnTo>
                  <a:pt x="4507353" y="240450"/>
                </a:lnTo>
                <a:lnTo>
                  <a:pt x="4512476" y="237779"/>
                </a:lnTo>
                <a:lnTo>
                  <a:pt x="4516163" y="235931"/>
                </a:lnTo>
                <a:lnTo>
                  <a:pt x="4519979" y="233441"/>
                </a:lnTo>
                <a:lnTo>
                  <a:pt x="4523924" y="230308"/>
                </a:lnTo>
                <a:lnTo>
                  <a:pt x="4527868" y="227173"/>
                </a:lnTo>
                <a:lnTo>
                  <a:pt x="4531019" y="224735"/>
                </a:lnTo>
                <a:lnTo>
                  <a:pt x="4533375" y="222989"/>
                </a:lnTo>
                <a:lnTo>
                  <a:pt x="4533375" y="241367"/>
                </a:lnTo>
                <a:lnTo>
                  <a:pt x="4562398" y="241367"/>
                </a:lnTo>
                <a:close/>
              </a:path>
              <a:path w="5314085" h="306363">
                <a:moveTo>
                  <a:pt x="4633979" y="69413"/>
                </a:moveTo>
                <a:lnTo>
                  <a:pt x="4633979" y="19876"/>
                </a:lnTo>
                <a:lnTo>
                  <a:pt x="4604956" y="19876"/>
                </a:lnTo>
                <a:lnTo>
                  <a:pt x="4604956" y="69413"/>
                </a:lnTo>
                <a:lnTo>
                  <a:pt x="4585397" y="69413"/>
                </a:lnTo>
                <a:lnTo>
                  <a:pt x="4585397" y="93706"/>
                </a:lnTo>
                <a:lnTo>
                  <a:pt x="4604956" y="93706"/>
                </a:lnTo>
                <a:lnTo>
                  <a:pt x="4604956" y="188874"/>
                </a:lnTo>
                <a:lnTo>
                  <a:pt x="4605233" y="196941"/>
                </a:lnTo>
                <a:lnTo>
                  <a:pt x="4607403" y="210960"/>
                </a:lnTo>
                <a:lnTo>
                  <a:pt x="4611731" y="222442"/>
                </a:lnTo>
                <a:lnTo>
                  <a:pt x="4618216" y="231385"/>
                </a:lnTo>
                <a:lnTo>
                  <a:pt x="4628950" y="239240"/>
                </a:lnTo>
                <a:lnTo>
                  <a:pt x="4640996" y="243438"/>
                </a:lnTo>
                <a:lnTo>
                  <a:pt x="4655224" y="244838"/>
                </a:lnTo>
                <a:lnTo>
                  <a:pt x="4659950" y="244838"/>
                </a:lnTo>
                <a:lnTo>
                  <a:pt x="4665113" y="244403"/>
                </a:lnTo>
                <a:lnTo>
                  <a:pt x="4670717" y="243532"/>
                </a:lnTo>
                <a:lnTo>
                  <a:pt x="4676319" y="242661"/>
                </a:lnTo>
                <a:lnTo>
                  <a:pt x="4681844" y="241454"/>
                </a:lnTo>
                <a:lnTo>
                  <a:pt x="4687293" y="239913"/>
                </a:lnTo>
                <a:lnTo>
                  <a:pt x="4687293" y="213918"/>
                </a:lnTo>
                <a:lnTo>
                  <a:pt x="4683645" y="214864"/>
                </a:lnTo>
                <a:lnTo>
                  <a:pt x="4680461" y="216047"/>
                </a:lnTo>
                <a:lnTo>
                  <a:pt x="4676044" y="217468"/>
                </a:lnTo>
                <a:lnTo>
                  <a:pt x="4671627" y="218887"/>
                </a:lnTo>
                <a:lnTo>
                  <a:pt x="4667057" y="219596"/>
                </a:lnTo>
                <a:lnTo>
                  <a:pt x="4655655" y="219596"/>
                </a:lnTo>
                <a:lnTo>
                  <a:pt x="4650364" y="218699"/>
                </a:lnTo>
                <a:lnTo>
                  <a:pt x="4646460" y="216903"/>
                </a:lnTo>
                <a:lnTo>
                  <a:pt x="4642556" y="215107"/>
                </a:lnTo>
                <a:lnTo>
                  <a:pt x="4639731" y="212415"/>
                </a:lnTo>
                <a:lnTo>
                  <a:pt x="4637986" y="208826"/>
                </a:lnTo>
                <a:lnTo>
                  <a:pt x="4635933" y="204721"/>
                </a:lnTo>
                <a:lnTo>
                  <a:pt x="4634752" y="200308"/>
                </a:lnTo>
                <a:lnTo>
                  <a:pt x="4634443" y="195588"/>
                </a:lnTo>
                <a:lnTo>
                  <a:pt x="4634133" y="190869"/>
                </a:lnTo>
                <a:lnTo>
                  <a:pt x="4633979" y="184150"/>
                </a:lnTo>
                <a:lnTo>
                  <a:pt x="4633979" y="93706"/>
                </a:lnTo>
                <a:lnTo>
                  <a:pt x="4687293" y="93706"/>
                </a:lnTo>
                <a:lnTo>
                  <a:pt x="4687293" y="69413"/>
                </a:lnTo>
                <a:lnTo>
                  <a:pt x="4633979" y="69413"/>
                </a:lnTo>
                <a:close/>
              </a:path>
              <a:path w="5314085" h="306363">
                <a:moveTo>
                  <a:pt x="4709525" y="69413"/>
                </a:moveTo>
                <a:lnTo>
                  <a:pt x="4709525" y="241367"/>
                </a:lnTo>
                <a:lnTo>
                  <a:pt x="4738549" y="241367"/>
                </a:lnTo>
                <a:lnTo>
                  <a:pt x="4738549" y="69413"/>
                </a:lnTo>
                <a:lnTo>
                  <a:pt x="4709525" y="69413"/>
                </a:lnTo>
                <a:close/>
              </a:path>
              <a:path w="5314085" h="306363">
                <a:moveTo>
                  <a:pt x="4707632" y="10411"/>
                </a:moveTo>
                <a:lnTo>
                  <a:pt x="4707632" y="40386"/>
                </a:lnTo>
                <a:lnTo>
                  <a:pt x="4740756" y="40386"/>
                </a:lnTo>
                <a:lnTo>
                  <a:pt x="4740756" y="10411"/>
                </a:lnTo>
                <a:lnTo>
                  <a:pt x="4707632" y="10411"/>
                </a:lnTo>
                <a:close/>
              </a:path>
              <a:path w="5314085" h="306363">
                <a:moveTo>
                  <a:pt x="4768679" y="155469"/>
                </a:moveTo>
                <a:lnTo>
                  <a:pt x="4768826" y="162415"/>
                </a:lnTo>
                <a:lnTo>
                  <a:pt x="4770151" y="176617"/>
                </a:lnTo>
                <a:lnTo>
                  <a:pt x="4772854" y="189648"/>
                </a:lnTo>
                <a:lnTo>
                  <a:pt x="4776935" y="201507"/>
                </a:lnTo>
                <a:lnTo>
                  <a:pt x="4782394" y="212195"/>
                </a:lnTo>
                <a:lnTo>
                  <a:pt x="4789232" y="221712"/>
                </a:lnTo>
                <a:lnTo>
                  <a:pt x="4796824" y="229440"/>
                </a:lnTo>
                <a:lnTo>
                  <a:pt x="4807069" y="236729"/>
                </a:lnTo>
                <a:lnTo>
                  <a:pt x="4805662" y="195281"/>
                </a:lnTo>
                <a:lnTo>
                  <a:pt x="4801766" y="183993"/>
                </a:lnTo>
                <a:lnTo>
                  <a:pt x="4799429" y="170722"/>
                </a:lnTo>
                <a:lnTo>
                  <a:pt x="4798650" y="155469"/>
                </a:lnTo>
                <a:lnTo>
                  <a:pt x="4799420" y="139854"/>
                </a:lnTo>
                <a:lnTo>
                  <a:pt x="4801712" y="126467"/>
                </a:lnTo>
                <a:lnTo>
                  <a:pt x="4805526" y="115209"/>
                </a:lnTo>
                <a:lnTo>
                  <a:pt x="4810861" y="106079"/>
                </a:lnTo>
                <a:lnTo>
                  <a:pt x="4820295" y="97006"/>
                </a:lnTo>
                <a:lnTo>
                  <a:pt x="4831836" y="91692"/>
                </a:lnTo>
                <a:lnTo>
                  <a:pt x="4845649" y="89921"/>
                </a:lnTo>
                <a:lnTo>
                  <a:pt x="4859492" y="91726"/>
                </a:lnTo>
                <a:lnTo>
                  <a:pt x="4870992" y="97112"/>
                </a:lnTo>
                <a:lnTo>
                  <a:pt x="4880211" y="106079"/>
                </a:lnTo>
                <a:lnTo>
                  <a:pt x="4885534" y="115260"/>
                </a:lnTo>
                <a:lnTo>
                  <a:pt x="4889317" y="126533"/>
                </a:lnTo>
                <a:lnTo>
                  <a:pt x="4891587" y="139936"/>
                </a:lnTo>
                <a:lnTo>
                  <a:pt x="4892343" y="155469"/>
                </a:lnTo>
                <a:lnTo>
                  <a:pt x="4891600" y="170634"/>
                </a:lnTo>
                <a:lnTo>
                  <a:pt x="4889317" y="184014"/>
                </a:lnTo>
                <a:lnTo>
                  <a:pt x="4885494" y="195319"/>
                </a:lnTo>
                <a:lnTo>
                  <a:pt x="4881364" y="238145"/>
                </a:lnTo>
                <a:lnTo>
                  <a:pt x="4891980" y="231353"/>
                </a:lnTo>
                <a:lnTo>
                  <a:pt x="4901377" y="222481"/>
                </a:lnTo>
                <a:lnTo>
                  <a:pt x="4905185" y="217788"/>
                </a:lnTo>
                <a:lnTo>
                  <a:pt x="4911351" y="207913"/>
                </a:lnTo>
                <a:lnTo>
                  <a:pt x="4916147" y="196743"/>
                </a:lnTo>
                <a:lnTo>
                  <a:pt x="4919572" y="184279"/>
                </a:lnTo>
                <a:lnTo>
                  <a:pt x="4921628" y="170521"/>
                </a:lnTo>
                <a:lnTo>
                  <a:pt x="4922313" y="155469"/>
                </a:lnTo>
                <a:lnTo>
                  <a:pt x="4922121" y="147382"/>
                </a:lnTo>
                <a:lnTo>
                  <a:pt x="4920713" y="133049"/>
                </a:lnTo>
                <a:lnTo>
                  <a:pt x="4917934" y="119989"/>
                </a:lnTo>
                <a:lnTo>
                  <a:pt x="4913785" y="108203"/>
                </a:lnTo>
                <a:lnTo>
                  <a:pt x="4908266" y="97692"/>
                </a:lnTo>
                <a:lnTo>
                  <a:pt x="4901377" y="88454"/>
                </a:lnTo>
                <a:lnTo>
                  <a:pt x="4894251" y="81393"/>
                </a:lnTo>
                <a:lnTo>
                  <a:pt x="4883926" y="74081"/>
                </a:lnTo>
                <a:lnTo>
                  <a:pt x="4872385" y="68858"/>
                </a:lnTo>
                <a:lnTo>
                  <a:pt x="4859626" y="65724"/>
                </a:lnTo>
                <a:lnTo>
                  <a:pt x="4845649" y="64679"/>
                </a:lnTo>
                <a:lnTo>
                  <a:pt x="4834721" y="65312"/>
                </a:lnTo>
                <a:lnTo>
                  <a:pt x="4821733" y="67983"/>
                </a:lnTo>
                <a:lnTo>
                  <a:pt x="4809924" y="72744"/>
                </a:lnTo>
                <a:lnTo>
                  <a:pt x="4799295" y="79593"/>
                </a:lnTo>
                <a:lnTo>
                  <a:pt x="4789847" y="88531"/>
                </a:lnTo>
                <a:lnTo>
                  <a:pt x="4785997" y="93262"/>
                </a:lnTo>
                <a:lnTo>
                  <a:pt x="4779763" y="103185"/>
                </a:lnTo>
                <a:lnTo>
                  <a:pt x="4774914" y="114367"/>
                </a:lnTo>
                <a:lnTo>
                  <a:pt x="4771451" y="126809"/>
                </a:lnTo>
                <a:lnTo>
                  <a:pt x="4769373" y="140510"/>
                </a:lnTo>
                <a:lnTo>
                  <a:pt x="4768679" y="155469"/>
                </a:lnTo>
                <a:close/>
              </a:path>
              <a:path w="5314085" h="306363">
                <a:moveTo>
                  <a:pt x="4885494" y="195319"/>
                </a:moveTo>
                <a:lnTo>
                  <a:pt x="4880131" y="204548"/>
                </a:lnTo>
                <a:lnTo>
                  <a:pt x="4870848" y="213627"/>
                </a:lnTo>
                <a:lnTo>
                  <a:pt x="4859363" y="219051"/>
                </a:lnTo>
                <a:lnTo>
                  <a:pt x="4845649" y="220859"/>
                </a:lnTo>
                <a:lnTo>
                  <a:pt x="4845121" y="220857"/>
                </a:lnTo>
                <a:lnTo>
                  <a:pt x="4831452" y="218925"/>
                </a:lnTo>
                <a:lnTo>
                  <a:pt x="4820032" y="213387"/>
                </a:lnTo>
                <a:lnTo>
                  <a:pt x="4810861" y="204243"/>
                </a:lnTo>
                <a:lnTo>
                  <a:pt x="4805662" y="195281"/>
                </a:lnTo>
                <a:lnTo>
                  <a:pt x="4807069" y="236729"/>
                </a:lnTo>
                <a:lnTo>
                  <a:pt x="4818622" y="241935"/>
                </a:lnTo>
                <a:lnTo>
                  <a:pt x="4831482" y="245059"/>
                </a:lnTo>
                <a:lnTo>
                  <a:pt x="4845649" y="246100"/>
                </a:lnTo>
                <a:lnTo>
                  <a:pt x="4856473" y="245490"/>
                </a:lnTo>
                <a:lnTo>
                  <a:pt x="4869529" y="242858"/>
                </a:lnTo>
                <a:lnTo>
                  <a:pt x="4881364" y="238145"/>
                </a:lnTo>
                <a:lnTo>
                  <a:pt x="4885494" y="195319"/>
                </a:lnTo>
                <a:close/>
              </a:path>
              <a:path w="5314085" h="306363">
                <a:moveTo>
                  <a:pt x="4951957" y="69413"/>
                </a:moveTo>
                <a:lnTo>
                  <a:pt x="4951957" y="241367"/>
                </a:lnTo>
                <a:lnTo>
                  <a:pt x="4980980" y="241367"/>
                </a:lnTo>
                <a:lnTo>
                  <a:pt x="4980980" y="112919"/>
                </a:lnTo>
                <a:lnTo>
                  <a:pt x="4982254" y="111856"/>
                </a:lnTo>
                <a:lnTo>
                  <a:pt x="4992699" y="104112"/>
                </a:lnTo>
                <a:lnTo>
                  <a:pt x="5003383" y="97905"/>
                </a:lnTo>
                <a:lnTo>
                  <a:pt x="5011030" y="94054"/>
                </a:lnTo>
                <a:lnTo>
                  <a:pt x="5018445" y="92129"/>
                </a:lnTo>
                <a:lnTo>
                  <a:pt x="5032917" y="92129"/>
                </a:lnTo>
                <a:lnTo>
                  <a:pt x="5038666" y="93182"/>
                </a:lnTo>
                <a:lnTo>
                  <a:pt x="5042874" y="95286"/>
                </a:lnTo>
                <a:lnTo>
                  <a:pt x="5047081" y="97392"/>
                </a:lnTo>
                <a:lnTo>
                  <a:pt x="5050367" y="100601"/>
                </a:lnTo>
                <a:lnTo>
                  <a:pt x="5052729" y="104913"/>
                </a:lnTo>
                <a:lnTo>
                  <a:pt x="5054882" y="109021"/>
                </a:lnTo>
                <a:lnTo>
                  <a:pt x="5056343" y="114489"/>
                </a:lnTo>
                <a:lnTo>
                  <a:pt x="5057114" y="121318"/>
                </a:lnTo>
                <a:lnTo>
                  <a:pt x="5057885" y="128145"/>
                </a:lnTo>
                <a:lnTo>
                  <a:pt x="5058270" y="135511"/>
                </a:lnTo>
                <a:lnTo>
                  <a:pt x="5058270" y="241367"/>
                </a:lnTo>
                <a:lnTo>
                  <a:pt x="5087293" y="241367"/>
                </a:lnTo>
                <a:lnTo>
                  <a:pt x="5087293" y="129783"/>
                </a:lnTo>
                <a:lnTo>
                  <a:pt x="5086431" y="115135"/>
                </a:lnTo>
                <a:lnTo>
                  <a:pt x="5083756" y="101984"/>
                </a:lnTo>
                <a:lnTo>
                  <a:pt x="5079267" y="90732"/>
                </a:lnTo>
                <a:lnTo>
                  <a:pt x="5072964" y="81380"/>
                </a:lnTo>
                <a:lnTo>
                  <a:pt x="5059313" y="70475"/>
                </a:lnTo>
                <a:lnTo>
                  <a:pt x="5047224" y="66128"/>
                </a:lnTo>
                <a:lnTo>
                  <a:pt x="5033210" y="64679"/>
                </a:lnTo>
                <a:lnTo>
                  <a:pt x="5031214" y="64711"/>
                </a:lnTo>
                <a:lnTo>
                  <a:pt x="5018588" y="66447"/>
                </a:lnTo>
                <a:lnTo>
                  <a:pt x="5006558" y="70838"/>
                </a:lnTo>
                <a:lnTo>
                  <a:pt x="4991499" y="80008"/>
                </a:lnTo>
                <a:lnTo>
                  <a:pt x="4980980" y="88535"/>
                </a:lnTo>
                <a:lnTo>
                  <a:pt x="4980980" y="69413"/>
                </a:lnTo>
                <a:lnTo>
                  <a:pt x="4951957" y="69413"/>
                </a:lnTo>
                <a:close/>
              </a:path>
              <a:path w="5314085" h="306363">
                <a:moveTo>
                  <a:pt x="5170015" y="65709"/>
                </a:moveTo>
                <a:lnTo>
                  <a:pt x="5157000" y="68373"/>
                </a:lnTo>
                <a:lnTo>
                  <a:pt x="5145544" y="73010"/>
                </a:lnTo>
                <a:lnTo>
                  <a:pt x="5135646" y="79620"/>
                </a:lnTo>
                <a:lnTo>
                  <a:pt x="5132716" y="82237"/>
                </a:lnTo>
                <a:lnTo>
                  <a:pt x="5124589" y="92391"/>
                </a:lnTo>
                <a:lnTo>
                  <a:pt x="5119713" y="104142"/>
                </a:lnTo>
                <a:lnTo>
                  <a:pt x="5118088" y="117488"/>
                </a:lnTo>
                <a:lnTo>
                  <a:pt x="5118315" y="122758"/>
                </a:lnTo>
                <a:lnTo>
                  <a:pt x="5121088" y="135440"/>
                </a:lnTo>
                <a:lnTo>
                  <a:pt x="5127018" y="146353"/>
                </a:lnTo>
                <a:lnTo>
                  <a:pt x="5132031" y="151817"/>
                </a:lnTo>
                <a:lnTo>
                  <a:pt x="5142305" y="158787"/>
                </a:lnTo>
                <a:lnTo>
                  <a:pt x="5155654" y="163978"/>
                </a:lnTo>
                <a:lnTo>
                  <a:pt x="5160690" y="165378"/>
                </a:lnTo>
                <a:lnTo>
                  <a:pt x="5166192" y="166678"/>
                </a:lnTo>
                <a:lnTo>
                  <a:pt x="5172156" y="167880"/>
                </a:lnTo>
                <a:lnTo>
                  <a:pt x="5178121" y="169081"/>
                </a:lnTo>
                <a:lnTo>
                  <a:pt x="5182953" y="170133"/>
                </a:lnTo>
                <a:lnTo>
                  <a:pt x="5186653" y="171033"/>
                </a:lnTo>
                <a:lnTo>
                  <a:pt x="5196038" y="173405"/>
                </a:lnTo>
                <a:lnTo>
                  <a:pt x="5202572" y="176345"/>
                </a:lnTo>
                <a:lnTo>
                  <a:pt x="5206257" y="179852"/>
                </a:lnTo>
                <a:lnTo>
                  <a:pt x="5209941" y="183360"/>
                </a:lnTo>
                <a:lnTo>
                  <a:pt x="5211782" y="188568"/>
                </a:lnTo>
                <a:lnTo>
                  <a:pt x="5211782" y="200846"/>
                </a:lnTo>
                <a:lnTo>
                  <a:pt x="5210991" y="204871"/>
                </a:lnTo>
                <a:lnTo>
                  <a:pt x="5209409" y="207553"/>
                </a:lnTo>
                <a:lnTo>
                  <a:pt x="5207826" y="210235"/>
                </a:lnTo>
                <a:lnTo>
                  <a:pt x="5205250" y="212763"/>
                </a:lnTo>
                <a:lnTo>
                  <a:pt x="5201677" y="215135"/>
                </a:lnTo>
                <a:lnTo>
                  <a:pt x="5199124" y="216785"/>
                </a:lnTo>
                <a:lnTo>
                  <a:pt x="5195245" y="218151"/>
                </a:lnTo>
                <a:lnTo>
                  <a:pt x="5190038" y="219235"/>
                </a:lnTo>
                <a:lnTo>
                  <a:pt x="5184831" y="220318"/>
                </a:lnTo>
                <a:lnTo>
                  <a:pt x="5179932" y="220859"/>
                </a:lnTo>
                <a:lnTo>
                  <a:pt x="5169011" y="220859"/>
                </a:lnTo>
                <a:lnTo>
                  <a:pt x="5162912" y="219977"/>
                </a:lnTo>
                <a:lnTo>
                  <a:pt x="5157040" y="218215"/>
                </a:lnTo>
                <a:lnTo>
                  <a:pt x="5151170" y="216451"/>
                </a:lnTo>
                <a:lnTo>
                  <a:pt x="5145786" y="214429"/>
                </a:lnTo>
                <a:lnTo>
                  <a:pt x="5140886" y="212148"/>
                </a:lnTo>
                <a:lnTo>
                  <a:pt x="5135372" y="209555"/>
                </a:lnTo>
                <a:lnTo>
                  <a:pt x="5130956" y="207065"/>
                </a:lnTo>
                <a:lnTo>
                  <a:pt x="5127639" y="204679"/>
                </a:lnTo>
                <a:lnTo>
                  <a:pt x="5124321" y="202293"/>
                </a:lnTo>
                <a:lnTo>
                  <a:pt x="5121438" y="200115"/>
                </a:lnTo>
                <a:lnTo>
                  <a:pt x="5117457" y="198142"/>
                </a:lnTo>
                <a:lnTo>
                  <a:pt x="5117457" y="230665"/>
                </a:lnTo>
                <a:lnTo>
                  <a:pt x="5118450" y="231185"/>
                </a:lnTo>
                <a:lnTo>
                  <a:pt x="5129211" y="235996"/>
                </a:lnTo>
                <a:lnTo>
                  <a:pt x="5142301" y="240530"/>
                </a:lnTo>
                <a:lnTo>
                  <a:pt x="5149002" y="242339"/>
                </a:lnTo>
                <a:lnTo>
                  <a:pt x="5161426" y="244450"/>
                </a:lnTo>
                <a:lnTo>
                  <a:pt x="5174527" y="245154"/>
                </a:lnTo>
                <a:lnTo>
                  <a:pt x="5179214" y="245079"/>
                </a:lnTo>
                <a:lnTo>
                  <a:pt x="5192550" y="243862"/>
                </a:lnTo>
                <a:lnTo>
                  <a:pt x="5203679" y="241153"/>
                </a:lnTo>
                <a:lnTo>
                  <a:pt x="5211420" y="238485"/>
                </a:lnTo>
                <a:lnTo>
                  <a:pt x="5218369" y="234589"/>
                </a:lnTo>
                <a:lnTo>
                  <a:pt x="5224524" y="229462"/>
                </a:lnTo>
                <a:lnTo>
                  <a:pt x="5230163" y="224743"/>
                </a:lnTo>
                <a:lnTo>
                  <a:pt x="5234444" y="219075"/>
                </a:lnTo>
                <a:lnTo>
                  <a:pt x="5237367" y="212459"/>
                </a:lnTo>
                <a:lnTo>
                  <a:pt x="5240290" y="205842"/>
                </a:lnTo>
                <a:lnTo>
                  <a:pt x="5241751" y="198842"/>
                </a:lnTo>
                <a:lnTo>
                  <a:pt x="5241751" y="191457"/>
                </a:lnTo>
                <a:lnTo>
                  <a:pt x="5241375" y="184230"/>
                </a:lnTo>
                <a:lnTo>
                  <a:pt x="5238301" y="171478"/>
                </a:lnTo>
                <a:lnTo>
                  <a:pt x="5232128" y="161301"/>
                </a:lnTo>
                <a:lnTo>
                  <a:pt x="5227302" y="156623"/>
                </a:lnTo>
                <a:lnTo>
                  <a:pt x="5216774" y="150094"/>
                </a:lnTo>
                <a:lnTo>
                  <a:pt x="5203407" y="145456"/>
                </a:lnTo>
                <a:lnTo>
                  <a:pt x="5197555" y="144020"/>
                </a:lnTo>
                <a:lnTo>
                  <a:pt x="5191984" y="142763"/>
                </a:lnTo>
                <a:lnTo>
                  <a:pt x="5186697" y="141685"/>
                </a:lnTo>
                <a:lnTo>
                  <a:pt x="5181410" y="140606"/>
                </a:lnTo>
                <a:lnTo>
                  <a:pt x="5176611" y="139504"/>
                </a:lnTo>
                <a:lnTo>
                  <a:pt x="5172299" y="138377"/>
                </a:lnTo>
                <a:lnTo>
                  <a:pt x="5163815" y="136112"/>
                </a:lnTo>
                <a:lnTo>
                  <a:pt x="5157653" y="133206"/>
                </a:lnTo>
                <a:lnTo>
                  <a:pt x="5153815" y="129655"/>
                </a:lnTo>
                <a:lnTo>
                  <a:pt x="5149977" y="126107"/>
                </a:lnTo>
                <a:lnTo>
                  <a:pt x="5148058" y="120730"/>
                </a:lnTo>
                <a:lnTo>
                  <a:pt x="5148058" y="105394"/>
                </a:lnTo>
                <a:lnTo>
                  <a:pt x="5151328" y="99322"/>
                </a:lnTo>
                <a:lnTo>
                  <a:pt x="5157868" y="95309"/>
                </a:lnTo>
                <a:lnTo>
                  <a:pt x="5164410" y="91296"/>
                </a:lnTo>
                <a:lnTo>
                  <a:pt x="5172433" y="89289"/>
                </a:lnTo>
                <a:lnTo>
                  <a:pt x="5184364" y="89329"/>
                </a:lnTo>
                <a:lnTo>
                  <a:pt x="5196883" y="90818"/>
                </a:lnTo>
                <a:lnTo>
                  <a:pt x="5209305" y="94454"/>
                </a:lnTo>
                <a:lnTo>
                  <a:pt x="5212101" y="95569"/>
                </a:lnTo>
                <a:lnTo>
                  <a:pt x="5223513" y="101299"/>
                </a:lnTo>
                <a:lnTo>
                  <a:pt x="5233910" y="108536"/>
                </a:lnTo>
                <a:lnTo>
                  <a:pt x="5235443" y="108536"/>
                </a:lnTo>
                <a:lnTo>
                  <a:pt x="5235443" y="77503"/>
                </a:lnTo>
                <a:lnTo>
                  <a:pt x="5235037" y="77282"/>
                </a:lnTo>
                <a:lnTo>
                  <a:pt x="5224180" y="72470"/>
                </a:lnTo>
                <a:lnTo>
                  <a:pt x="5211107" y="68546"/>
                </a:lnTo>
                <a:lnTo>
                  <a:pt x="5207503" y="67717"/>
                </a:lnTo>
                <a:lnTo>
                  <a:pt x="5194876" y="65676"/>
                </a:lnTo>
                <a:lnTo>
                  <a:pt x="5182311" y="64996"/>
                </a:lnTo>
                <a:lnTo>
                  <a:pt x="5170015" y="65709"/>
                </a:lnTo>
                <a:close/>
              </a:path>
              <a:path w="5314085" h="306363">
                <a:moveTo>
                  <a:pt x="5277175" y="197511"/>
                </a:moveTo>
                <a:lnTo>
                  <a:pt x="5277175" y="241367"/>
                </a:lnTo>
                <a:lnTo>
                  <a:pt x="5314085" y="241367"/>
                </a:lnTo>
                <a:lnTo>
                  <a:pt x="5314085" y="197511"/>
                </a:lnTo>
                <a:lnTo>
                  <a:pt x="5277175" y="197511"/>
                </a:lnTo>
                <a:close/>
              </a:path>
              <a:path w="5314085" h="306363">
                <a:moveTo>
                  <a:pt x="2453792" y="239240"/>
                </a:moveTo>
                <a:lnTo>
                  <a:pt x="2465838" y="243438"/>
                </a:lnTo>
                <a:lnTo>
                  <a:pt x="2480066" y="244838"/>
                </a:lnTo>
                <a:lnTo>
                  <a:pt x="2484791" y="244838"/>
                </a:lnTo>
                <a:lnTo>
                  <a:pt x="2489955" y="244403"/>
                </a:lnTo>
                <a:lnTo>
                  <a:pt x="2495559" y="243532"/>
                </a:lnTo>
                <a:lnTo>
                  <a:pt x="2501160" y="242661"/>
                </a:lnTo>
                <a:lnTo>
                  <a:pt x="2506686" y="241454"/>
                </a:lnTo>
                <a:lnTo>
                  <a:pt x="2512136" y="239913"/>
                </a:lnTo>
                <a:lnTo>
                  <a:pt x="2512136" y="213918"/>
                </a:lnTo>
                <a:lnTo>
                  <a:pt x="2508487" y="214864"/>
                </a:lnTo>
                <a:lnTo>
                  <a:pt x="2505303" y="216047"/>
                </a:lnTo>
                <a:lnTo>
                  <a:pt x="2500886" y="217468"/>
                </a:lnTo>
                <a:lnTo>
                  <a:pt x="2496470" y="218887"/>
                </a:lnTo>
                <a:lnTo>
                  <a:pt x="2491900" y="219596"/>
                </a:lnTo>
                <a:lnTo>
                  <a:pt x="2480496" y="219596"/>
                </a:lnTo>
                <a:lnTo>
                  <a:pt x="2475205" y="218699"/>
                </a:lnTo>
                <a:lnTo>
                  <a:pt x="2471302" y="216903"/>
                </a:lnTo>
                <a:lnTo>
                  <a:pt x="2467398" y="215107"/>
                </a:lnTo>
                <a:lnTo>
                  <a:pt x="2464573" y="212415"/>
                </a:lnTo>
                <a:lnTo>
                  <a:pt x="2462828" y="208826"/>
                </a:lnTo>
                <a:lnTo>
                  <a:pt x="2460774" y="204721"/>
                </a:lnTo>
                <a:lnTo>
                  <a:pt x="2459593" y="200308"/>
                </a:lnTo>
                <a:lnTo>
                  <a:pt x="2459285" y="195588"/>
                </a:lnTo>
                <a:lnTo>
                  <a:pt x="2458976" y="190869"/>
                </a:lnTo>
                <a:lnTo>
                  <a:pt x="2458821" y="184150"/>
                </a:lnTo>
                <a:lnTo>
                  <a:pt x="2458821" y="93706"/>
                </a:lnTo>
                <a:lnTo>
                  <a:pt x="2512136" y="93706"/>
                </a:lnTo>
                <a:lnTo>
                  <a:pt x="2512136" y="69413"/>
                </a:lnTo>
                <a:lnTo>
                  <a:pt x="2458821" y="69413"/>
                </a:lnTo>
                <a:lnTo>
                  <a:pt x="2458821" y="19876"/>
                </a:lnTo>
                <a:lnTo>
                  <a:pt x="2429798" y="19876"/>
                </a:lnTo>
                <a:lnTo>
                  <a:pt x="2429798" y="69413"/>
                </a:lnTo>
                <a:lnTo>
                  <a:pt x="2410239" y="69413"/>
                </a:lnTo>
                <a:lnTo>
                  <a:pt x="2410239" y="93706"/>
                </a:lnTo>
                <a:lnTo>
                  <a:pt x="2429798" y="93706"/>
                </a:lnTo>
                <a:lnTo>
                  <a:pt x="2429798" y="188874"/>
                </a:lnTo>
                <a:lnTo>
                  <a:pt x="2430074" y="196941"/>
                </a:lnTo>
                <a:lnTo>
                  <a:pt x="2432245" y="210960"/>
                </a:lnTo>
                <a:lnTo>
                  <a:pt x="2436573" y="222442"/>
                </a:lnTo>
                <a:lnTo>
                  <a:pt x="2443058" y="231385"/>
                </a:lnTo>
                <a:lnTo>
                  <a:pt x="2443929" y="232243"/>
                </a:lnTo>
                <a:lnTo>
                  <a:pt x="2453792" y="239240"/>
                </a:lnTo>
                <a:close/>
              </a:path>
              <a:path w="5314085" h="306363">
                <a:moveTo>
                  <a:pt x="940532" y="239240"/>
                </a:moveTo>
                <a:lnTo>
                  <a:pt x="952577" y="243438"/>
                </a:lnTo>
                <a:lnTo>
                  <a:pt x="966805" y="244838"/>
                </a:lnTo>
                <a:lnTo>
                  <a:pt x="971531" y="244838"/>
                </a:lnTo>
                <a:lnTo>
                  <a:pt x="976696" y="244403"/>
                </a:lnTo>
                <a:lnTo>
                  <a:pt x="982298" y="243532"/>
                </a:lnTo>
                <a:lnTo>
                  <a:pt x="987901" y="242661"/>
                </a:lnTo>
                <a:lnTo>
                  <a:pt x="993427" y="241454"/>
                </a:lnTo>
                <a:lnTo>
                  <a:pt x="998875" y="239913"/>
                </a:lnTo>
                <a:lnTo>
                  <a:pt x="998875" y="213918"/>
                </a:lnTo>
                <a:lnTo>
                  <a:pt x="995228" y="214864"/>
                </a:lnTo>
                <a:lnTo>
                  <a:pt x="992042" y="216047"/>
                </a:lnTo>
                <a:lnTo>
                  <a:pt x="987627" y="217468"/>
                </a:lnTo>
                <a:lnTo>
                  <a:pt x="983209" y="218887"/>
                </a:lnTo>
                <a:lnTo>
                  <a:pt x="978639" y="219596"/>
                </a:lnTo>
                <a:lnTo>
                  <a:pt x="967235" y="219596"/>
                </a:lnTo>
                <a:lnTo>
                  <a:pt x="961945" y="218699"/>
                </a:lnTo>
                <a:lnTo>
                  <a:pt x="958041" y="216903"/>
                </a:lnTo>
                <a:lnTo>
                  <a:pt x="954137" y="215107"/>
                </a:lnTo>
                <a:lnTo>
                  <a:pt x="951313" y="212415"/>
                </a:lnTo>
                <a:lnTo>
                  <a:pt x="949568" y="208826"/>
                </a:lnTo>
                <a:lnTo>
                  <a:pt x="947514" y="204721"/>
                </a:lnTo>
                <a:lnTo>
                  <a:pt x="946333" y="200308"/>
                </a:lnTo>
                <a:lnTo>
                  <a:pt x="946024" y="195588"/>
                </a:lnTo>
                <a:lnTo>
                  <a:pt x="945715" y="190869"/>
                </a:lnTo>
                <a:lnTo>
                  <a:pt x="945560" y="184150"/>
                </a:lnTo>
                <a:lnTo>
                  <a:pt x="945560" y="93706"/>
                </a:lnTo>
                <a:lnTo>
                  <a:pt x="998875" y="93706"/>
                </a:lnTo>
                <a:lnTo>
                  <a:pt x="998875" y="69413"/>
                </a:lnTo>
                <a:lnTo>
                  <a:pt x="945560" y="69413"/>
                </a:lnTo>
                <a:lnTo>
                  <a:pt x="945560" y="19876"/>
                </a:lnTo>
                <a:lnTo>
                  <a:pt x="916537" y="19876"/>
                </a:lnTo>
                <a:lnTo>
                  <a:pt x="916537" y="69413"/>
                </a:lnTo>
                <a:lnTo>
                  <a:pt x="896979" y="69413"/>
                </a:lnTo>
                <a:lnTo>
                  <a:pt x="896979" y="93706"/>
                </a:lnTo>
                <a:lnTo>
                  <a:pt x="916537" y="93706"/>
                </a:lnTo>
                <a:lnTo>
                  <a:pt x="916537" y="188874"/>
                </a:lnTo>
                <a:lnTo>
                  <a:pt x="916814" y="196941"/>
                </a:lnTo>
                <a:lnTo>
                  <a:pt x="918985" y="210960"/>
                </a:lnTo>
                <a:lnTo>
                  <a:pt x="923313" y="222442"/>
                </a:lnTo>
                <a:lnTo>
                  <a:pt x="929797" y="231385"/>
                </a:lnTo>
                <a:lnTo>
                  <a:pt x="930668" y="232243"/>
                </a:lnTo>
                <a:lnTo>
                  <a:pt x="940532" y="239240"/>
                </a:lnTo>
                <a:close/>
              </a:path>
              <a:path w="5314085" h="306363">
                <a:moveTo>
                  <a:pt x="1" y="157339"/>
                </a:moveTo>
                <a:lnTo>
                  <a:pt x="546" y="171001"/>
                </a:lnTo>
                <a:lnTo>
                  <a:pt x="2092" y="183585"/>
                </a:lnTo>
                <a:lnTo>
                  <a:pt x="4638" y="195091"/>
                </a:lnTo>
                <a:lnTo>
                  <a:pt x="6440" y="200951"/>
                </a:lnTo>
                <a:lnTo>
                  <a:pt x="11459" y="212953"/>
                </a:lnTo>
                <a:lnTo>
                  <a:pt x="17774" y="223172"/>
                </a:lnTo>
                <a:lnTo>
                  <a:pt x="27474" y="233428"/>
                </a:lnTo>
                <a:lnTo>
                  <a:pt x="38102" y="240253"/>
                </a:lnTo>
                <a:lnTo>
                  <a:pt x="51235" y="244776"/>
                </a:lnTo>
                <a:lnTo>
                  <a:pt x="64148" y="246100"/>
                </a:lnTo>
                <a:lnTo>
                  <a:pt x="70023" y="246100"/>
                </a:lnTo>
                <a:lnTo>
                  <a:pt x="75176" y="245562"/>
                </a:lnTo>
                <a:lnTo>
                  <a:pt x="79606" y="244483"/>
                </a:lnTo>
                <a:lnTo>
                  <a:pt x="84036" y="243405"/>
                </a:lnTo>
                <a:lnTo>
                  <a:pt x="88313" y="241890"/>
                </a:lnTo>
                <a:lnTo>
                  <a:pt x="92437" y="239938"/>
                </a:lnTo>
                <a:lnTo>
                  <a:pt x="96866" y="237884"/>
                </a:lnTo>
                <a:lnTo>
                  <a:pt x="100730" y="235624"/>
                </a:lnTo>
                <a:lnTo>
                  <a:pt x="104028" y="233156"/>
                </a:lnTo>
                <a:lnTo>
                  <a:pt x="107325" y="230690"/>
                </a:lnTo>
                <a:lnTo>
                  <a:pt x="111241" y="227557"/>
                </a:lnTo>
                <a:lnTo>
                  <a:pt x="115777" y="223758"/>
                </a:lnTo>
                <a:lnTo>
                  <a:pt x="115777" y="241367"/>
                </a:lnTo>
                <a:lnTo>
                  <a:pt x="144799" y="241367"/>
                </a:lnTo>
                <a:lnTo>
                  <a:pt x="144799" y="1577"/>
                </a:lnTo>
                <a:lnTo>
                  <a:pt x="115777" y="1577"/>
                </a:lnTo>
                <a:lnTo>
                  <a:pt x="115777" y="76387"/>
                </a:lnTo>
                <a:lnTo>
                  <a:pt x="108665" y="72382"/>
                </a:lnTo>
                <a:lnTo>
                  <a:pt x="101916" y="69429"/>
                </a:lnTo>
                <a:lnTo>
                  <a:pt x="95528" y="67529"/>
                </a:lnTo>
                <a:lnTo>
                  <a:pt x="89138" y="65629"/>
                </a:lnTo>
                <a:lnTo>
                  <a:pt x="81617" y="64679"/>
                </a:lnTo>
                <a:lnTo>
                  <a:pt x="72961" y="64679"/>
                </a:lnTo>
                <a:lnTo>
                  <a:pt x="77743" y="91498"/>
                </a:lnTo>
                <a:lnTo>
                  <a:pt x="84443" y="91498"/>
                </a:lnTo>
                <a:lnTo>
                  <a:pt x="90653" y="92142"/>
                </a:lnTo>
                <a:lnTo>
                  <a:pt x="96372" y="93431"/>
                </a:lnTo>
                <a:lnTo>
                  <a:pt x="102092" y="94719"/>
                </a:lnTo>
                <a:lnTo>
                  <a:pt x="108560" y="97049"/>
                </a:lnTo>
                <a:lnTo>
                  <a:pt x="115777" y="100421"/>
                </a:lnTo>
                <a:lnTo>
                  <a:pt x="115777" y="199419"/>
                </a:lnTo>
                <a:lnTo>
                  <a:pt x="105003" y="207490"/>
                </a:lnTo>
                <a:lnTo>
                  <a:pt x="93977" y="213455"/>
                </a:lnTo>
                <a:lnTo>
                  <a:pt x="86247" y="216918"/>
                </a:lnTo>
                <a:lnTo>
                  <a:pt x="78567" y="218650"/>
                </a:lnTo>
                <a:lnTo>
                  <a:pt x="70940" y="218650"/>
                </a:lnTo>
                <a:lnTo>
                  <a:pt x="59950" y="217422"/>
                </a:lnTo>
                <a:lnTo>
                  <a:pt x="48292" y="212112"/>
                </a:lnTo>
                <a:lnTo>
                  <a:pt x="39709" y="202604"/>
                </a:lnTo>
                <a:lnTo>
                  <a:pt x="36284" y="195814"/>
                </a:lnTo>
                <a:lnTo>
                  <a:pt x="32776" y="184691"/>
                </a:lnTo>
                <a:lnTo>
                  <a:pt x="30671" y="171520"/>
                </a:lnTo>
                <a:lnTo>
                  <a:pt x="29969" y="156302"/>
                </a:lnTo>
                <a:lnTo>
                  <a:pt x="30667" y="142341"/>
                </a:lnTo>
                <a:lnTo>
                  <a:pt x="33010" y="129018"/>
                </a:lnTo>
                <a:lnTo>
                  <a:pt x="37004" y="117624"/>
                </a:lnTo>
                <a:lnTo>
                  <a:pt x="42647" y="108159"/>
                </a:lnTo>
                <a:lnTo>
                  <a:pt x="44902" y="71066"/>
                </a:lnTo>
                <a:lnTo>
                  <a:pt x="41789" y="72647"/>
                </a:lnTo>
                <a:lnTo>
                  <a:pt x="31180" y="79724"/>
                </a:lnTo>
                <a:lnTo>
                  <a:pt x="22102" y="88684"/>
                </a:lnTo>
                <a:lnTo>
                  <a:pt x="17525" y="94642"/>
                </a:lnTo>
                <a:lnTo>
                  <a:pt x="11039" y="105466"/>
                </a:lnTo>
                <a:lnTo>
                  <a:pt x="5873" y="117535"/>
                </a:lnTo>
                <a:lnTo>
                  <a:pt x="2416" y="130180"/>
                </a:lnTo>
                <a:lnTo>
                  <a:pt x="604" y="142813"/>
                </a:lnTo>
                <a:lnTo>
                  <a:pt x="0" y="156696"/>
                </a:lnTo>
                <a:lnTo>
                  <a:pt x="1" y="157339"/>
                </a:lnTo>
                <a:close/>
              </a:path>
              <a:path w="5314085" h="306363">
                <a:moveTo>
                  <a:pt x="42647" y="108159"/>
                </a:moveTo>
                <a:lnTo>
                  <a:pt x="43140" y="107522"/>
                </a:lnTo>
                <a:lnTo>
                  <a:pt x="52592" y="98620"/>
                </a:lnTo>
                <a:lnTo>
                  <a:pt x="64127" y="93278"/>
                </a:lnTo>
                <a:lnTo>
                  <a:pt x="77743" y="91498"/>
                </a:lnTo>
                <a:lnTo>
                  <a:pt x="72961" y="64679"/>
                </a:lnTo>
                <a:lnTo>
                  <a:pt x="69532" y="64767"/>
                </a:lnTo>
                <a:lnTo>
                  <a:pt x="56960" y="66673"/>
                </a:lnTo>
                <a:lnTo>
                  <a:pt x="44902" y="71066"/>
                </a:lnTo>
                <a:lnTo>
                  <a:pt x="42647" y="108159"/>
                </a:lnTo>
                <a:close/>
              </a:path>
              <a:path w="5314085" h="306363">
                <a:moveTo>
                  <a:pt x="186357" y="69413"/>
                </a:moveTo>
                <a:lnTo>
                  <a:pt x="186357" y="241367"/>
                </a:lnTo>
                <a:lnTo>
                  <a:pt x="215380" y="241367"/>
                </a:lnTo>
                <a:lnTo>
                  <a:pt x="215380" y="119515"/>
                </a:lnTo>
                <a:lnTo>
                  <a:pt x="216262" y="118672"/>
                </a:lnTo>
                <a:lnTo>
                  <a:pt x="226461" y="110438"/>
                </a:lnTo>
                <a:lnTo>
                  <a:pt x="237224" y="104457"/>
                </a:lnTo>
                <a:lnTo>
                  <a:pt x="244915" y="101076"/>
                </a:lnTo>
                <a:lnTo>
                  <a:pt x="252659" y="99386"/>
                </a:lnTo>
                <a:lnTo>
                  <a:pt x="266735" y="99456"/>
                </a:lnTo>
                <a:lnTo>
                  <a:pt x="269146" y="99595"/>
                </a:lnTo>
                <a:lnTo>
                  <a:pt x="273837" y="100086"/>
                </a:lnTo>
                <a:lnTo>
                  <a:pt x="277528" y="100648"/>
                </a:lnTo>
                <a:lnTo>
                  <a:pt x="277528" y="70340"/>
                </a:lnTo>
                <a:lnTo>
                  <a:pt x="275681" y="70030"/>
                </a:lnTo>
                <a:lnTo>
                  <a:pt x="272526" y="69644"/>
                </a:lnTo>
                <a:lnTo>
                  <a:pt x="268809" y="69413"/>
                </a:lnTo>
                <a:lnTo>
                  <a:pt x="258451" y="69413"/>
                </a:lnTo>
                <a:lnTo>
                  <a:pt x="250837" y="71337"/>
                </a:lnTo>
                <a:lnTo>
                  <a:pt x="242991" y="75185"/>
                </a:lnTo>
                <a:lnTo>
                  <a:pt x="236797" y="78620"/>
                </a:lnTo>
                <a:lnTo>
                  <a:pt x="226658" y="85641"/>
                </a:lnTo>
                <a:lnTo>
                  <a:pt x="215380" y="94964"/>
                </a:lnTo>
                <a:lnTo>
                  <a:pt x="215380" y="69413"/>
                </a:lnTo>
                <a:lnTo>
                  <a:pt x="186357" y="69413"/>
                </a:lnTo>
                <a:close/>
              </a:path>
              <a:path w="5314085" h="306363">
                <a:moveTo>
                  <a:pt x="300983" y="69413"/>
                </a:moveTo>
                <a:lnTo>
                  <a:pt x="300983" y="241367"/>
                </a:lnTo>
                <a:lnTo>
                  <a:pt x="330007" y="241367"/>
                </a:lnTo>
                <a:lnTo>
                  <a:pt x="330007" y="69413"/>
                </a:lnTo>
                <a:lnTo>
                  <a:pt x="300983" y="69413"/>
                </a:lnTo>
                <a:close/>
              </a:path>
              <a:path w="5314085" h="306363">
                <a:moveTo>
                  <a:pt x="299090" y="10411"/>
                </a:moveTo>
                <a:lnTo>
                  <a:pt x="299090" y="40386"/>
                </a:lnTo>
                <a:lnTo>
                  <a:pt x="332214" y="40386"/>
                </a:lnTo>
                <a:lnTo>
                  <a:pt x="332214" y="10411"/>
                </a:lnTo>
                <a:lnTo>
                  <a:pt x="299090" y="10411"/>
                </a:lnTo>
                <a:close/>
              </a:path>
              <a:path w="5314085" h="306363">
                <a:moveTo>
                  <a:pt x="507461" y="69413"/>
                </a:moveTo>
                <a:lnTo>
                  <a:pt x="477117" y="69413"/>
                </a:lnTo>
                <a:lnTo>
                  <a:pt x="430419" y="202027"/>
                </a:lnTo>
                <a:lnTo>
                  <a:pt x="383246" y="69413"/>
                </a:lnTo>
                <a:lnTo>
                  <a:pt x="352252" y="69413"/>
                </a:lnTo>
                <a:lnTo>
                  <a:pt x="416617" y="241367"/>
                </a:lnTo>
                <a:lnTo>
                  <a:pt x="442638" y="241367"/>
                </a:lnTo>
                <a:lnTo>
                  <a:pt x="507461" y="69413"/>
                </a:lnTo>
                <a:close/>
              </a:path>
              <a:path w="5314085" h="306363">
                <a:moveTo>
                  <a:pt x="575620" y="92116"/>
                </a:moveTo>
                <a:lnTo>
                  <a:pt x="581037" y="89811"/>
                </a:lnTo>
                <a:lnTo>
                  <a:pt x="587615" y="88658"/>
                </a:lnTo>
                <a:lnTo>
                  <a:pt x="603198" y="88658"/>
                </a:lnTo>
                <a:lnTo>
                  <a:pt x="609777" y="89786"/>
                </a:lnTo>
                <a:lnTo>
                  <a:pt x="615094" y="92040"/>
                </a:lnTo>
                <a:lnTo>
                  <a:pt x="620409" y="94294"/>
                </a:lnTo>
                <a:lnTo>
                  <a:pt x="624769" y="97574"/>
                </a:lnTo>
                <a:lnTo>
                  <a:pt x="628172" y="101875"/>
                </a:lnTo>
                <a:lnTo>
                  <a:pt x="631268" y="105770"/>
                </a:lnTo>
                <a:lnTo>
                  <a:pt x="633642" y="110535"/>
                </a:lnTo>
                <a:lnTo>
                  <a:pt x="635293" y="116170"/>
                </a:lnTo>
                <a:lnTo>
                  <a:pt x="636944" y="121804"/>
                </a:lnTo>
                <a:lnTo>
                  <a:pt x="637874" y="128516"/>
                </a:lnTo>
                <a:lnTo>
                  <a:pt x="638081" y="136301"/>
                </a:lnTo>
                <a:lnTo>
                  <a:pt x="546595" y="136301"/>
                </a:lnTo>
                <a:lnTo>
                  <a:pt x="540029" y="222018"/>
                </a:lnTo>
                <a:lnTo>
                  <a:pt x="543156" y="225008"/>
                </a:lnTo>
                <a:lnTo>
                  <a:pt x="552759" y="232261"/>
                </a:lnTo>
                <a:lnTo>
                  <a:pt x="563648" y="237902"/>
                </a:lnTo>
                <a:lnTo>
                  <a:pt x="575821" y="241931"/>
                </a:lnTo>
                <a:lnTo>
                  <a:pt x="589280" y="244348"/>
                </a:lnTo>
                <a:lnTo>
                  <a:pt x="604024" y="245154"/>
                </a:lnTo>
                <a:lnTo>
                  <a:pt x="611025" y="245154"/>
                </a:lnTo>
                <a:lnTo>
                  <a:pt x="616814" y="244742"/>
                </a:lnTo>
                <a:lnTo>
                  <a:pt x="621395" y="243921"/>
                </a:lnTo>
                <a:lnTo>
                  <a:pt x="625976" y="243099"/>
                </a:lnTo>
                <a:lnTo>
                  <a:pt x="631096" y="241918"/>
                </a:lnTo>
                <a:lnTo>
                  <a:pt x="636755" y="240376"/>
                </a:lnTo>
                <a:lnTo>
                  <a:pt x="640771" y="239250"/>
                </a:lnTo>
                <a:lnTo>
                  <a:pt x="645299" y="237684"/>
                </a:lnTo>
                <a:lnTo>
                  <a:pt x="650341" y="235681"/>
                </a:lnTo>
                <a:lnTo>
                  <a:pt x="655384" y="233678"/>
                </a:lnTo>
                <a:lnTo>
                  <a:pt x="659605" y="232008"/>
                </a:lnTo>
                <a:lnTo>
                  <a:pt x="663002" y="230675"/>
                </a:lnTo>
                <a:lnTo>
                  <a:pt x="663002" y="199089"/>
                </a:lnTo>
                <a:lnTo>
                  <a:pt x="658933" y="201042"/>
                </a:lnTo>
                <a:lnTo>
                  <a:pt x="655943" y="203123"/>
                </a:lnTo>
                <a:lnTo>
                  <a:pt x="652335" y="205334"/>
                </a:lnTo>
                <a:lnTo>
                  <a:pt x="648727" y="207547"/>
                </a:lnTo>
                <a:lnTo>
                  <a:pt x="644296" y="209837"/>
                </a:lnTo>
                <a:lnTo>
                  <a:pt x="639042" y="212203"/>
                </a:lnTo>
                <a:lnTo>
                  <a:pt x="634093" y="214463"/>
                </a:lnTo>
                <a:lnTo>
                  <a:pt x="628552" y="216314"/>
                </a:lnTo>
                <a:lnTo>
                  <a:pt x="622420" y="217754"/>
                </a:lnTo>
                <a:lnTo>
                  <a:pt x="616289" y="219193"/>
                </a:lnTo>
                <a:lnTo>
                  <a:pt x="610029" y="219913"/>
                </a:lnTo>
                <a:lnTo>
                  <a:pt x="603640" y="219913"/>
                </a:lnTo>
                <a:lnTo>
                  <a:pt x="595922" y="219561"/>
                </a:lnTo>
                <a:lnTo>
                  <a:pt x="582664" y="216953"/>
                </a:lnTo>
                <a:lnTo>
                  <a:pt x="571271" y="211803"/>
                </a:lnTo>
                <a:lnTo>
                  <a:pt x="561745" y="204110"/>
                </a:lnTo>
                <a:lnTo>
                  <a:pt x="556074" y="196888"/>
                </a:lnTo>
                <a:lnTo>
                  <a:pt x="550808" y="186017"/>
                </a:lnTo>
                <a:lnTo>
                  <a:pt x="547648" y="173184"/>
                </a:lnTo>
                <a:lnTo>
                  <a:pt x="546595" y="158388"/>
                </a:lnTo>
                <a:lnTo>
                  <a:pt x="666157" y="158388"/>
                </a:lnTo>
                <a:lnTo>
                  <a:pt x="666157" y="142690"/>
                </a:lnTo>
                <a:lnTo>
                  <a:pt x="665774" y="131708"/>
                </a:lnTo>
                <a:lnTo>
                  <a:pt x="664140" y="118943"/>
                </a:lnTo>
                <a:lnTo>
                  <a:pt x="661220" y="107842"/>
                </a:lnTo>
                <a:lnTo>
                  <a:pt x="654544" y="93612"/>
                </a:lnTo>
                <a:lnTo>
                  <a:pt x="647021" y="83759"/>
                </a:lnTo>
                <a:lnTo>
                  <a:pt x="636747" y="75056"/>
                </a:lnTo>
                <a:lnTo>
                  <a:pt x="625423" y="69297"/>
                </a:lnTo>
                <a:lnTo>
                  <a:pt x="610480" y="65579"/>
                </a:lnTo>
                <a:lnTo>
                  <a:pt x="597030" y="64679"/>
                </a:lnTo>
                <a:lnTo>
                  <a:pt x="583885" y="65589"/>
                </a:lnTo>
                <a:lnTo>
                  <a:pt x="571080" y="68524"/>
                </a:lnTo>
                <a:lnTo>
                  <a:pt x="559384" y="73489"/>
                </a:lnTo>
                <a:lnTo>
                  <a:pt x="560835" y="102181"/>
                </a:lnTo>
                <a:lnTo>
                  <a:pt x="565274" y="97777"/>
                </a:lnTo>
                <a:lnTo>
                  <a:pt x="570203" y="94423"/>
                </a:lnTo>
                <a:lnTo>
                  <a:pt x="575620" y="92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0897" y="2426185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2285" y="2426185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9439" y="2426185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2420" y="2636787"/>
            <a:ext cx="36910" cy="0"/>
          </a:xfrm>
          <a:custGeom>
            <a:avLst/>
            <a:gdLst/>
            <a:ahLst/>
            <a:cxnLst/>
            <a:rect l="l" t="t" r="r" b="b"/>
            <a:pathLst>
              <a:path w="36910">
                <a:moveTo>
                  <a:pt x="0" y="0"/>
                </a:moveTo>
                <a:lnTo>
                  <a:pt x="36910" y="0"/>
                </a:lnTo>
              </a:path>
            </a:pathLst>
          </a:custGeom>
          <a:ln w="4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8009" y="2877577"/>
            <a:ext cx="228083" cy="228117"/>
          </a:xfrm>
          <a:custGeom>
            <a:avLst/>
            <a:gdLst/>
            <a:ahLst/>
            <a:cxnLst/>
            <a:rect l="l" t="t" r="r" b="b"/>
            <a:pathLst>
              <a:path w="228083" h="228117">
                <a:moveTo>
                  <a:pt x="15142" y="182368"/>
                </a:moveTo>
                <a:lnTo>
                  <a:pt x="30275" y="228117"/>
                </a:lnTo>
                <a:lnTo>
                  <a:pt x="228083" y="228117"/>
                </a:lnTo>
                <a:lnTo>
                  <a:pt x="228083" y="30388"/>
                </a:lnTo>
                <a:lnTo>
                  <a:pt x="197852" y="0"/>
                </a:lnTo>
                <a:lnTo>
                  <a:pt x="0" y="0"/>
                </a:lnTo>
                <a:lnTo>
                  <a:pt x="0" y="197670"/>
                </a:lnTo>
                <a:lnTo>
                  <a:pt x="30275" y="228117"/>
                </a:lnTo>
                <a:lnTo>
                  <a:pt x="15142" y="182368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8"/>
                </a:lnTo>
                <a:lnTo>
                  <a:pt x="15142" y="182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9756" y="2865903"/>
            <a:ext cx="8583708" cy="244524"/>
          </a:xfrm>
          <a:custGeom>
            <a:avLst/>
            <a:gdLst/>
            <a:ahLst/>
            <a:cxnLst/>
            <a:rect l="l" t="t" r="r" b="b"/>
            <a:pathLst>
              <a:path w="8583708" h="244524">
                <a:moveTo>
                  <a:pt x="4523167" y="193743"/>
                </a:moveTo>
                <a:lnTo>
                  <a:pt x="4517804" y="202972"/>
                </a:lnTo>
                <a:lnTo>
                  <a:pt x="4508520" y="212051"/>
                </a:lnTo>
                <a:lnTo>
                  <a:pt x="4497035" y="217475"/>
                </a:lnTo>
                <a:lnTo>
                  <a:pt x="4483321" y="219283"/>
                </a:lnTo>
                <a:lnTo>
                  <a:pt x="4482794" y="219281"/>
                </a:lnTo>
                <a:lnTo>
                  <a:pt x="4469125" y="217349"/>
                </a:lnTo>
                <a:lnTo>
                  <a:pt x="4457705" y="211810"/>
                </a:lnTo>
                <a:lnTo>
                  <a:pt x="4448535" y="202666"/>
                </a:lnTo>
                <a:lnTo>
                  <a:pt x="4443335" y="193703"/>
                </a:lnTo>
                <a:lnTo>
                  <a:pt x="4444741" y="235152"/>
                </a:lnTo>
                <a:lnTo>
                  <a:pt x="4456294" y="240358"/>
                </a:lnTo>
                <a:lnTo>
                  <a:pt x="4469154" y="243483"/>
                </a:lnTo>
                <a:lnTo>
                  <a:pt x="4483321" y="244524"/>
                </a:lnTo>
                <a:lnTo>
                  <a:pt x="4494145" y="243914"/>
                </a:lnTo>
                <a:lnTo>
                  <a:pt x="4507201" y="241281"/>
                </a:lnTo>
                <a:lnTo>
                  <a:pt x="4519037" y="236569"/>
                </a:lnTo>
                <a:lnTo>
                  <a:pt x="4523167" y="193743"/>
                </a:lnTo>
                <a:close/>
              </a:path>
              <a:path w="8583708" h="244524">
                <a:moveTo>
                  <a:pt x="4798154" y="67835"/>
                </a:moveTo>
                <a:lnTo>
                  <a:pt x="4769189" y="67835"/>
                </a:lnTo>
                <a:lnTo>
                  <a:pt x="4740463" y="200997"/>
                </a:lnTo>
                <a:lnTo>
                  <a:pt x="4698619" y="67835"/>
                </a:lnTo>
                <a:lnTo>
                  <a:pt x="4674771" y="67835"/>
                </a:lnTo>
                <a:lnTo>
                  <a:pt x="4634002" y="200997"/>
                </a:lnTo>
                <a:lnTo>
                  <a:pt x="4603500" y="67835"/>
                </a:lnTo>
                <a:lnTo>
                  <a:pt x="4573541" y="67835"/>
                </a:lnTo>
                <a:lnTo>
                  <a:pt x="4617539" y="239791"/>
                </a:lnTo>
                <a:lnTo>
                  <a:pt x="4644157" y="239791"/>
                </a:lnTo>
                <a:lnTo>
                  <a:pt x="4685847" y="107245"/>
                </a:lnTo>
                <a:lnTo>
                  <a:pt x="4727848" y="239791"/>
                </a:lnTo>
                <a:lnTo>
                  <a:pt x="4754615" y="239791"/>
                </a:lnTo>
                <a:lnTo>
                  <a:pt x="4798154" y="67835"/>
                </a:lnTo>
                <a:close/>
              </a:path>
              <a:path w="8583708" h="244524">
                <a:moveTo>
                  <a:pt x="4823766" y="67835"/>
                </a:moveTo>
                <a:lnTo>
                  <a:pt x="4823766" y="239791"/>
                </a:lnTo>
                <a:lnTo>
                  <a:pt x="4852790" y="239791"/>
                </a:lnTo>
                <a:lnTo>
                  <a:pt x="4852790" y="111342"/>
                </a:lnTo>
                <a:lnTo>
                  <a:pt x="4854063" y="110279"/>
                </a:lnTo>
                <a:lnTo>
                  <a:pt x="4864509" y="102535"/>
                </a:lnTo>
                <a:lnTo>
                  <a:pt x="4875193" y="96328"/>
                </a:lnTo>
                <a:lnTo>
                  <a:pt x="4882839" y="92478"/>
                </a:lnTo>
                <a:lnTo>
                  <a:pt x="4890253" y="90552"/>
                </a:lnTo>
                <a:lnTo>
                  <a:pt x="4904726" y="90552"/>
                </a:lnTo>
                <a:lnTo>
                  <a:pt x="4910474" y="91605"/>
                </a:lnTo>
                <a:lnTo>
                  <a:pt x="4905019" y="63103"/>
                </a:lnTo>
                <a:lnTo>
                  <a:pt x="4903023" y="63135"/>
                </a:lnTo>
                <a:lnTo>
                  <a:pt x="4890396" y="64870"/>
                </a:lnTo>
                <a:lnTo>
                  <a:pt x="4878366" y="69260"/>
                </a:lnTo>
                <a:lnTo>
                  <a:pt x="4873723" y="71699"/>
                </a:lnTo>
                <a:lnTo>
                  <a:pt x="4863308" y="78431"/>
                </a:lnTo>
                <a:lnTo>
                  <a:pt x="4852790" y="86959"/>
                </a:lnTo>
                <a:lnTo>
                  <a:pt x="4852790" y="67835"/>
                </a:lnTo>
                <a:lnTo>
                  <a:pt x="4823766" y="67835"/>
                </a:lnTo>
                <a:close/>
              </a:path>
              <a:path w="8583708" h="244524">
                <a:moveTo>
                  <a:pt x="4931122" y="68898"/>
                </a:moveTo>
                <a:lnTo>
                  <a:pt x="4919033" y="64552"/>
                </a:lnTo>
                <a:lnTo>
                  <a:pt x="4905019" y="63103"/>
                </a:lnTo>
                <a:lnTo>
                  <a:pt x="4910474" y="91605"/>
                </a:lnTo>
                <a:lnTo>
                  <a:pt x="4914683" y="93710"/>
                </a:lnTo>
                <a:lnTo>
                  <a:pt x="4918891" y="95816"/>
                </a:lnTo>
                <a:lnTo>
                  <a:pt x="4922176" y="99024"/>
                </a:lnTo>
                <a:lnTo>
                  <a:pt x="4924538" y="103336"/>
                </a:lnTo>
                <a:lnTo>
                  <a:pt x="4926691" y="107444"/>
                </a:lnTo>
                <a:lnTo>
                  <a:pt x="4928153" y="112913"/>
                </a:lnTo>
                <a:lnTo>
                  <a:pt x="4928922" y="119740"/>
                </a:lnTo>
                <a:lnTo>
                  <a:pt x="4929693" y="126568"/>
                </a:lnTo>
                <a:lnTo>
                  <a:pt x="4930078" y="133934"/>
                </a:lnTo>
                <a:lnTo>
                  <a:pt x="4930078" y="239791"/>
                </a:lnTo>
                <a:lnTo>
                  <a:pt x="4959103" y="239791"/>
                </a:lnTo>
                <a:lnTo>
                  <a:pt x="4959103" y="128207"/>
                </a:lnTo>
                <a:lnTo>
                  <a:pt x="4958241" y="113558"/>
                </a:lnTo>
                <a:lnTo>
                  <a:pt x="4955565" y="100407"/>
                </a:lnTo>
                <a:lnTo>
                  <a:pt x="4951076" y="89155"/>
                </a:lnTo>
                <a:lnTo>
                  <a:pt x="4944773" y="79802"/>
                </a:lnTo>
                <a:lnTo>
                  <a:pt x="4941287" y="76141"/>
                </a:lnTo>
                <a:lnTo>
                  <a:pt x="4931122" y="68898"/>
                </a:lnTo>
                <a:close/>
              </a:path>
              <a:path w="8583708" h="244524">
                <a:moveTo>
                  <a:pt x="5100784" y="239791"/>
                </a:moveTo>
                <a:lnTo>
                  <a:pt x="5129176" y="239791"/>
                </a:lnTo>
                <a:lnTo>
                  <a:pt x="5129176" y="42160"/>
                </a:lnTo>
                <a:lnTo>
                  <a:pt x="5188475" y="176688"/>
                </a:lnTo>
                <a:lnTo>
                  <a:pt x="5206960" y="176688"/>
                </a:lnTo>
                <a:lnTo>
                  <a:pt x="5266720" y="42160"/>
                </a:lnTo>
                <a:lnTo>
                  <a:pt x="5266720" y="239791"/>
                </a:lnTo>
                <a:lnTo>
                  <a:pt x="5297320" y="239791"/>
                </a:lnTo>
                <a:lnTo>
                  <a:pt x="5297320" y="10412"/>
                </a:lnTo>
                <a:lnTo>
                  <a:pt x="5254855" y="10412"/>
                </a:lnTo>
                <a:lnTo>
                  <a:pt x="5199565" y="138165"/>
                </a:lnTo>
                <a:lnTo>
                  <a:pt x="5142268" y="10412"/>
                </a:lnTo>
                <a:lnTo>
                  <a:pt x="5100784" y="10412"/>
                </a:lnTo>
                <a:lnTo>
                  <a:pt x="5100784" y="239791"/>
                </a:lnTo>
                <a:close/>
              </a:path>
              <a:path w="8583708" h="244524">
                <a:moveTo>
                  <a:pt x="5370587" y="176057"/>
                </a:moveTo>
                <a:lnTo>
                  <a:pt x="5379197" y="149553"/>
                </a:lnTo>
                <a:lnTo>
                  <a:pt x="5414412" y="41870"/>
                </a:lnTo>
                <a:lnTo>
                  <a:pt x="5449769" y="149553"/>
                </a:lnTo>
                <a:lnTo>
                  <a:pt x="5458379" y="176057"/>
                </a:lnTo>
                <a:lnTo>
                  <a:pt x="5479078" y="239791"/>
                </a:lnTo>
                <a:lnTo>
                  <a:pt x="5511369" y="239791"/>
                </a:lnTo>
                <a:lnTo>
                  <a:pt x="5433961" y="10412"/>
                </a:lnTo>
                <a:lnTo>
                  <a:pt x="5396341" y="10412"/>
                </a:lnTo>
                <a:lnTo>
                  <a:pt x="5318933" y="239791"/>
                </a:lnTo>
                <a:lnTo>
                  <a:pt x="5349893" y="239791"/>
                </a:lnTo>
                <a:lnTo>
                  <a:pt x="5370587" y="176057"/>
                </a:lnTo>
                <a:close/>
              </a:path>
              <a:path w="8583708" h="244524">
                <a:moveTo>
                  <a:pt x="5379197" y="149553"/>
                </a:moveTo>
                <a:lnTo>
                  <a:pt x="5370587" y="176057"/>
                </a:lnTo>
                <a:lnTo>
                  <a:pt x="5458379" y="176057"/>
                </a:lnTo>
                <a:lnTo>
                  <a:pt x="5449769" y="149553"/>
                </a:lnTo>
                <a:lnTo>
                  <a:pt x="5379197" y="149553"/>
                </a:lnTo>
                <a:close/>
              </a:path>
              <a:path w="8583708" h="244524">
                <a:moveTo>
                  <a:pt x="5519763" y="125333"/>
                </a:moveTo>
                <a:lnTo>
                  <a:pt x="5520293" y="140202"/>
                </a:lnTo>
                <a:lnTo>
                  <a:pt x="5521727" y="153132"/>
                </a:lnTo>
                <a:lnTo>
                  <a:pt x="5524067" y="165267"/>
                </a:lnTo>
                <a:lnTo>
                  <a:pt x="5527315" y="176606"/>
                </a:lnTo>
                <a:lnTo>
                  <a:pt x="5529082" y="181512"/>
                </a:lnTo>
                <a:lnTo>
                  <a:pt x="5534501" y="193593"/>
                </a:lnTo>
                <a:lnTo>
                  <a:pt x="5540999" y="204378"/>
                </a:lnTo>
                <a:lnTo>
                  <a:pt x="5548578" y="213869"/>
                </a:lnTo>
                <a:lnTo>
                  <a:pt x="5559077" y="223626"/>
                </a:lnTo>
                <a:lnTo>
                  <a:pt x="5556586" y="163620"/>
                </a:lnTo>
                <a:lnTo>
                  <a:pt x="5553830" y="152171"/>
                </a:lnTo>
                <a:lnTo>
                  <a:pt x="5552176" y="139459"/>
                </a:lnTo>
                <a:lnTo>
                  <a:pt x="5551625" y="125486"/>
                </a:lnTo>
                <a:lnTo>
                  <a:pt x="5551638" y="123289"/>
                </a:lnTo>
                <a:lnTo>
                  <a:pt x="5552349" y="109882"/>
                </a:lnTo>
                <a:lnTo>
                  <a:pt x="5554141" y="97368"/>
                </a:lnTo>
                <a:lnTo>
                  <a:pt x="5557015" y="85746"/>
                </a:lnTo>
                <a:lnTo>
                  <a:pt x="5559714" y="77966"/>
                </a:lnTo>
                <a:lnTo>
                  <a:pt x="5565270" y="66315"/>
                </a:lnTo>
                <a:lnTo>
                  <a:pt x="5572105" y="56442"/>
                </a:lnTo>
                <a:lnTo>
                  <a:pt x="5584183" y="45143"/>
                </a:lnTo>
                <a:lnTo>
                  <a:pt x="5595046" y="38798"/>
                </a:lnTo>
                <a:lnTo>
                  <a:pt x="5609967" y="34014"/>
                </a:lnTo>
                <a:lnTo>
                  <a:pt x="5622763" y="32814"/>
                </a:lnTo>
                <a:lnTo>
                  <a:pt x="5631796" y="32814"/>
                </a:lnTo>
                <a:lnTo>
                  <a:pt x="5639752" y="33822"/>
                </a:lnTo>
                <a:lnTo>
                  <a:pt x="5646630" y="35840"/>
                </a:lnTo>
                <a:lnTo>
                  <a:pt x="5653507" y="37858"/>
                </a:lnTo>
                <a:lnTo>
                  <a:pt x="5659871" y="40430"/>
                </a:lnTo>
                <a:lnTo>
                  <a:pt x="5665721" y="43555"/>
                </a:lnTo>
                <a:lnTo>
                  <a:pt x="5671777" y="46885"/>
                </a:lnTo>
                <a:lnTo>
                  <a:pt x="5676911" y="50265"/>
                </a:lnTo>
                <a:lnTo>
                  <a:pt x="5681119" y="53694"/>
                </a:lnTo>
                <a:lnTo>
                  <a:pt x="5685329" y="57124"/>
                </a:lnTo>
                <a:lnTo>
                  <a:pt x="5691436" y="62472"/>
                </a:lnTo>
                <a:lnTo>
                  <a:pt x="5693901" y="62472"/>
                </a:lnTo>
                <a:lnTo>
                  <a:pt x="5693901" y="25699"/>
                </a:lnTo>
                <a:lnTo>
                  <a:pt x="5688866" y="22929"/>
                </a:lnTo>
                <a:lnTo>
                  <a:pt x="5683756" y="20389"/>
                </a:lnTo>
                <a:lnTo>
                  <a:pt x="5678565" y="18080"/>
                </a:lnTo>
                <a:lnTo>
                  <a:pt x="5673377" y="15772"/>
                </a:lnTo>
                <a:lnTo>
                  <a:pt x="5668319" y="13848"/>
                </a:lnTo>
                <a:lnTo>
                  <a:pt x="5663389" y="12310"/>
                </a:lnTo>
                <a:lnTo>
                  <a:pt x="5657634" y="10568"/>
                </a:lnTo>
                <a:lnTo>
                  <a:pt x="5651392" y="9133"/>
                </a:lnTo>
                <a:lnTo>
                  <a:pt x="5644663" y="8003"/>
                </a:lnTo>
                <a:lnTo>
                  <a:pt x="5637933" y="6874"/>
                </a:lnTo>
                <a:lnTo>
                  <a:pt x="5630717" y="6310"/>
                </a:lnTo>
                <a:lnTo>
                  <a:pt x="5617920" y="6409"/>
                </a:lnTo>
                <a:lnTo>
                  <a:pt x="5604809" y="7649"/>
                </a:lnTo>
                <a:lnTo>
                  <a:pt x="5592484" y="10310"/>
                </a:lnTo>
                <a:lnTo>
                  <a:pt x="5580944" y="14392"/>
                </a:lnTo>
                <a:lnTo>
                  <a:pt x="5567837" y="21306"/>
                </a:lnTo>
                <a:lnTo>
                  <a:pt x="5557622" y="28857"/>
                </a:lnTo>
                <a:lnTo>
                  <a:pt x="5548426" y="37876"/>
                </a:lnTo>
                <a:lnTo>
                  <a:pt x="5538088" y="51758"/>
                </a:lnTo>
                <a:lnTo>
                  <a:pt x="5531998" y="62962"/>
                </a:lnTo>
                <a:lnTo>
                  <a:pt x="5527082" y="75137"/>
                </a:lnTo>
                <a:lnTo>
                  <a:pt x="5523891" y="86249"/>
                </a:lnTo>
                <a:lnTo>
                  <a:pt x="5521598" y="98350"/>
                </a:lnTo>
                <a:lnTo>
                  <a:pt x="5520222" y="111378"/>
                </a:lnTo>
                <a:lnTo>
                  <a:pt x="5519763" y="125333"/>
                </a:lnTo>
                <a:close/>
              </a:path>
              <a:path w="8583708" h="244524">
                <a:moveTo>
                  <a:pt x="5596696" y="241140"/>
                </a:moveTo>
                <a:lnTo>
                  <a:pt x="5609293" y="243204"/>
                </a:lnTo>
                <a:lnTo>
                  <a:pt x="5622551" y="243892"/>
                </a:lnTo>
                <a:lnTo>
                  <a:pt x="5631693" y="243892"/>
                </a:lnTo>
                <a:lnTo>
                  <a:pt x="5639117" y="243326"/>
                </a:lnTo>
                <a:lnTo>
                  <a:pt x="5644819" y="242194"/>
                </a:lnTo>
                <a:lnTo>
                  <a:pt x="5650521" y="241062"/>
                </a:lnTo>
                <a:lnTo>
                  <a:pt x="5656711" y="239416"/>
                </a:lnTo>
                <a:lnTo>
                  <a:pt x="5663389" y="237257"/>
                </a:lnTo>
                <a:lnTo>
                  <a:pt x="5669758" y="235200"/>
                </a:lnTo>
                <a:lnTo>
                  <a:pt x="5675176" y="233091"/>
                </a:lnTo>
                <a:lnTo>
                  <a:pt x="5679645" y="230931"/>
                </a:lnTo>
                <a:lnTo>
                  <a:pt x="5684115" y="228772"/>
                </a:lnTo>
                <a:lnTo>
                  <a:pt x="5688866" y="226510"/>
                </a:lnTo>
                <a:lnTo>
                  <a:pt x="5693901" y="224143"/>
                </a:lnTo>
                <a:lnTo>
                  <a:pt x="5693901" y="187731"/>
                </a:lnTo>
                <a:lnTo>
                  <a:pt x="5689230" y="190087"/>
                </a:lnTo>
                <a:lnTo>
                  <a:pt x="5685997" y="192930"/>
                </a:lnTo>
                <a:lnTo>
                  <a:pt x="5681891" y="196259"/>
                </a:lnTo>
                <a:lnTo>
                  <a:pt x="5677786" y="199589"/>
                </a:lnTo>
                <a:lnTo>
                  <a:pt x="5672909" y="202841"/>
                </a:lnTo>
                <a:lnTo>
                  <a:pt x="5667264" y="206016"/>
                </a:lnTo>
                <a:lnTo>
                  <a:pt x="5661411" y="209296"/>
                </a:lnTo>
                <a:lnTo>
                  <a:pt x="5654738" y="212012"/>
                </a:lnTo>
                <a:lnTo>
                  <a:pt x="5647243" y="214162"/>
                </a:lnTo>
                <a:lnTo>
                  <a:pt x="5639749" y="216314"/>
                </a:lnTo>
                <a:lnTo>
                  <a:pt x="5631589" y="217389"/>
                </a:lnTo>
                <a:lnTo>
                  <a:pt x="5620085" y="217339"/>
                </a:lnTo>
                <a:lnTo>
                  <a:pt x="5607404" y="215671"/>
                </a:lnTo>
                <a:lnTo>
                  <a:pt x="5595356" y="211636"/>
                </a:lnTo>
                <a:lnTo>
                  <a:pt x="5592781" y="210418"/>
                </a:lnTo>
                <a:lnTo>
                  <a:pt x="5582144" y="203606"/>
                </a:lnTo>
                <a:lnTo>
                  <a:pt x="5572875" y="194529"/>
                </a:lnTo>
                <a:lnTo>
                  <a:pt x="5568739" y="189141"/>
                </a:lnTo>
                <a:lnTo>
                  <a:pt x="5562398" y="178334"/>
                </a:lnTo>
                <a:lnTo>
                  <a:pt x="5557322" y="165916"/>
                </a:lnTo>
                <a:lnTo>
                  <a:pt x="5556586" y="163620"/>
                </a:lnTo>
                <a:lnTo>
                  <a:pt x="5559077" y="223626"/>
                </a:lnTo>
                <a:lnTo>
                  <a:pt x="5569594" y="230747"/>
                </a:lnTo>
                <a:lnTo>
                  <a:pt x="5581173" y="236348"/>
                </a:lnTo>
                <a:lnTo>
                  <a:pt x="5584759" y="237701"/>
                </a:lnTo>
                <a:lnTo>
                  <a:pt x="5596696" y="241140"/>
                </a:lnTo>
                <a:close/>
              </a:path>
              <a:path w="8583708" h="244524">
                <a:moveTo>
                  <a:pt x="5861378" y="132046"/>
                </a:moveTo>
                <a:lnTo>
                  <a:pt x="5848965" y="135226"/>
                </a:lnTo>
                <a:lnTo>
                  <a:pt x="5849048" y="162859"/>
                </a:lnTo>
                <a:lnTo>
                  <a:pt x="5855386" y="159260"/>
                </a:lnTo>
                <a:lnTo>
                  <a:pt x="5863053" y="156914"/>
                </a:lnTo>
                <a:lnTo>
                  <a:pt x="5872019" y="130295"/>
                </a:lnTo>
                <a:lnTo>
                  <a:pt x="5861378" y="132046"/>
                </a:lnTo>
                <a:close/>
              </a:path>
              <a:path w="8583708" h="244524">
                <a:moveTo>
                  <a:pt x="5943463" y="239791"/>
                </a:moveTo>
                <a:lnTo>
                  <a:pt x="5943428" y="119214"/>
                </a:lnTo>
                <a:lnTo>
                  <a:pt x="5942096" y="105860"/>
                </a:lnTo>
                <a:lnTo>
                  <a:pt x="5938838" y="94561"/>
                </a:lnTo>
                <a:lnTo>
                  <a:pt x="5935754" y="87057"/>
                </a:lnTo>
                <a:lnTo>
                  <a:pt x="5931077" y="80943"/>
                </a:lnTo>
                <a:lnTo>
                  <a:pt x="5924807" y="76216"/>
                </a:lnTo>
                <a:lnTo>
                  <a:pt x="5918332" y="71385"/>
                </a:lnTo>
                <a:lnTo>
                  <a:pt x="5911036" y="68044"/>
                </a:lnTo>
                <a:lnTo>
                  <a:pt x="5902916" y="66193"/>
                </a:lnTo>
                <a:lnTo>
                  <a:pt x="5887006" y="63914"/>
                </a:lnTo>
                <a:lnTo>
                  <a:pt x="5873006" y="63418"/>
                </a:lnTo>
                <a:lnTo>
                  <a:pt x="5868727" y="63477"/>
                </a:lnTo>
                <a:lnTo>
                  <a:pt x="5856119" y="64327"/>
                </a:lnTo>
                <a:lnTo>
                  <a:pt x="5843400" y="66187"/>
                </a:lnTo>
                <a:lnTo>
                  <a:pt x="5833430" y="68032"/>
                </a:lnTo>
                <a:lnTo>
                  <a:pt x="5825774" y="69725"/>
                </a:lnTo>
                <a:lnTo>
                  <a:pt x="5820431" y="71267"/>
                </a:lnTo>
                <a:lnTo>
                  <a:pt x="5820431" y="100650"/>
                </a:lnTo>
                <a:lnTo>
                  <a:pt x="5822121" y="100650"/>
                </a:lnTo>
                <a:lnTo>
                  <a:pt x="5825076" y="99408"/>
                </a:lnTo>
                <a:lnTo>
                  <a:pt x="5837139" y="95024"/>
                </a:lnTo>
                <a:lnTo>
                  <a:pt x="5849203" y="91735"/>
                </a:lnTo>
                <a:lnTo>
                  <a:pt x="5858230" y="89684"/>
                </a:lnTo>
                <a:lnTo>
                  <a:pt x="5866077" y="88659"/>
                </a:lnTo>
                <a:lnTo>
                  <a:pt x="5878387" y="88659"/>
                </a:lnTo>
                <a:lnTo>
                  <a:pt x="5883875" y="89049"/>
                </a:lnTo>
                <a:lnTo>
                  <a:pt x="5889208" y="89828"/>
                </a:lnTo>
                <a:lnTo>
                  <a:pt x="5894540" y="90606"/>
                </a:lnTo>
                <a:lnTo>
                  <a:pt x="5899054" y="92191"/>
                </a:lnTo>
                <a:lnTo>
                  <a:pt x="5902748" y="94580"/>
                </a:lnTo>
                <a:lnTo>
                  <a:pt x="5906439" y="96864"/>
                </a:lnTo>
                <a:lnTo>
                  <a:pt x="5909309" y="100110"/>
                </a:lnTo>
                <a:lnTo>
                  <a:pt x="5911361" y="104316"/>
                </a:lnTo>
                <a:lnTo>
                  <a:pt x="5913414" y="108524"/>
                </a:lnTo>
                <a:lnTo>
                  <a:pt x="5914440" y="114056"/>
                </a:lnTo>
                <a:lnTo>
                  <a:pt x="5914440" y="126521"/>
                </a:lnTo>
                <a:lnTo>
                  <a:pt x="5909680" y="126795"/>
                </a:lnTo>
                <a:lnTo>
                  <a:pt x="5896579" y="127729"/>
                </a:lnTo>
                <a:lnTo>
                  <a:pt x="5884026" y="128896"/>
                </a:lnTo>
                <a:lnTo>
                  <a:pt x="5872019" y="130295"/>
                </a:lnTo>
                <a:lnTo>
                  <a:pt x="5863053" y="156914"/>
                </a:lnTo>
                <a:lnTo>
                  <a:pt x="5863345" y="156827"/>
                </a:lnTo>
                <a:lnTo>
                  <a:pt x="5874425" y="154296"/>
                </a:lnTo>
                <a:lnTo>
                  <a:pt x="5888442" y="152396"/>
                </a:lnTo>
                <a:lnTo>
                  <a:pt x="5889305" y="152307"/>
                </a:lnTo>
                <a:lnTo>
                  <a:pt x="5903159" y="150925"/>
                </a:lnTo>
                <a:lnTo>
                  <a:pt x="5914440" y="149870"/>
                </a:lnTo>
                <a:lnTo>
                  <a:pt x="5914440" y="197379"/>
                </a:lnTo>
                <a:lnTo>
                  <a:pt x="5907998" y="203084"/>
                </a:lnTo>
                <a:lnTo>
                  <a:pt x="5901097" y="207899"/>
                </a:lnTo>
                <a:lnTo>
                  <a:pt x="5893735" y="211820"/>
                </a:lnTo>
                <a:lnTo>
                  <a:pt x="5886373" y="215743"/>
                </a:lnTo>
                <a:lnTo>
                  <a:pt x="5878140" y="217704"/>
                </a:lnTo>
                <a:lnTo>
                  <a:pt x="5858404" y="217704"/>
                </a:lnTo>
                <a:lnTo>
                  <a:pt x="5850325" y="215204"/>
                </a:lnTo>
                <a:lnTo>
                  <a:pt x="5844803" y="210201"/>
                </a:lnTo>
                <a:lnTo>
                  <a:pt x="5839280" y="205200"/>
                </a:lnTo>
                <a:lnTo>
                  <a:pt x="5836519" y="197798"/>
                </a:lnTo>
                <a:lnTo>
                  <a:pt x="5836519" y="179321"/>
                </a:lnTo>
                <a:lnTo>
                  <a:pt x="5839025" y="172557"/>
                </a:lnTo>
                <a:lnTo>
                  <a:pt x="5844036" y="167708"/>
                </a:lnTo>
                <a:lnTo>
                  <a:pt x="5849048" y="162859"/>
                </a:lnTo>
                <a:lnTo>
                  <a:pt x="5848965" y="135226"/>
                </a:lnTo>
                <a:lnTo>
                  <a:pt x="5837905" y="139462"/>
                </a:lnTo>
                <a:lnTo>
                  <a:pt x="5832248" y="142334"/>
                </a:lnTo>
                <a:lnTo>
                  <a:pt x="5821702" y="150011"/>
                </a:lnTo>
                <a:lnTo>
                  <a:pt x="5814082" y="159411"/>
                </a:lnTo>
                <a:lnTo>
                  <a:pt x="5811496" y="164363"/>
                </a:lnTo>
                <a:lnTo>
                  <a:pt x="5807786" y="176227"/>
                </a:lnTo>
                <a:lnTo>
                  <a:pt x="5806550" y="189835"/>
                </a:lnTo>
                <a:lnTo>
                  <a:pt x="5806550" y="197540"/>
                </a:lnTo>
                <a:lnTo>
                  <a:pt x="5807934" y="204857"/>
                </a:lnTo>
                <a:lnTo>
                  <a:pt x="5810700" y="211789"/>
                </a:lnTo>
                <a:lnTo>
                  <a:pt x="5813467" y="218720"/>
                </a:lnTo>
                <a:lnTo>
                  <a:pt x="5817157" y="224548"/>
                </a:lnTo>
                <a:lnTo>
                  <a:pt x="5821767" y="229270"/>
                </a:lnTo>
                <a:lnTo>
                  <a:pt x="5826580" y="234099"/>
                </a:lnTo>
                <a:lnTo>
                  <a:pt x="5832163" y="237848"/>
                </a:lnTo>
                <a:lnTo>
                  <a:pt x="5838516" y="240518"/>
                </a:lnTo>
                <a:lnTo>
                  <a:pt x="5844868" y="243188"/>
                </a:lnTo>
                <a:lnTo>
                  <a:pt x="5851580" y="244524"/>
                </a:lnTo>
                <a:lnTo>
                  <a:pt x="5867258" y="244524"/>
                </a:lnTo>
                <a:lnTo>
                  <a:pt x="5873943" y="243805"/>
                </a:lnTo>
                <a:lnTo>
                  <a:pt x="5878708" y="242366"/>
                </a:lnTo>
                <a:lnTo>
                  <a:pt x="5883474" y="240929"/>
                </a:lnTo>
                <a:lnTo>
                  <a:pt x="5888418" y="238874"/>
                </a:lnTo>
                <a:lnTo>
                  <a:pt x="5893540" y="236202"/>
                </a:lnTo>
                <a:lnTo>
                  <a:pt x="5897228" y="234355"/>
                </a:lnTo>
                <a:lnTo>
                  <a:pt x="5901044" y="231865"/>
                </a:lnTo>
                <a:lnTo>
                  <a:pt x="5904989" y="228730"/>
                </a:lnTo>
                <a:lnTo>
                  <a:pt x="5908933" y="225597"/>
                </a:lnTo>
                <a:lnTo>
                  <a:pt x="5912084" y="223158"/>
                </a:lnTo>
                <a:lnTo>
                  <a:pt x="5914440" y="221413"/>
                </a:lnTo>
                <a:lnTo>
                  <a:pt x="5914440" y="239791"/>
                </a:lnTo>
                <a:lnTo>
                  <a:pt x="5943463" y="239791"/>
                </a:lnTo>
                <a:close/>
              </a:path>
              <a:path w="8583708" h="244524">
                <a:moveTo>
                  <a:pt x="6014786" y="106582"/>
                </a:moveTo>
                <a:lnTo>
                  <a:pt x="6015280" y="105945"/>
                </a:lnTo>
                <a:lnTo>
                  <a:pt x="6024733" y="97043"/>
                </a:lnTo>
                <a:lnTo>
                  <a:pt x="6036267" y="91702"/>
                </a:lnTo>
                <a:lnTo>
                  <a:pt x="6049883" y="89922"/>
                </a:lnTo>
                <a:lnTo>
                  <a:pt x="6045101" y="63103"/>
                </a:lnTo>
                <a:lnTo>
                  <a:pt x="6041673" y="63191"/>
                </a:lnTo>
                <a:lnTo>
                  <a:pt x="6029101" y="65096"/>
                </a:lnTo>
                <a:lnTo>
                  <a:pt x="6017043" y="69489"/>
                </a:lnTo>
                <a:lnTo>
                  <a:pt x="6014786" y="106582"/>
                </a:lnTo>
                <a:close/>
              </a:path>
              <a:path w="8583708" h="244524">
                <a:moveTo>
                  <a:pt x="6189157" y="106582"/>
                </a:moveTo>
                <a:lnTo>
                  <a:pt x="6189650" y="105946"/>
                </a:lnTo>
                <a:lnTo>
                  <a:pt x="6199102" y="97043"/>
                </a:lnTo>
                <a:lnTo>
                  <a:pt x="6210636" y="91702"/>
                </a:lnTo>
                <a:lnTo>
                  <a:pt x="6224253" y="89922"/>
                </a:lnTo>
                <a:lnTo>
                  <a:pt x="6219471" y="63103"/>
                </a:lnTo>
                <a:lnTo>
                  <a:pt x="6216043" y="63191"/>
                </a:lnTo>
                <a:lnTo>
                  <a:pt x="6203472" y="65096"/>
                </a:lnTo>
                <a:lnTo>
                  <a:pt x="6191413" y="69489"/>
                </a:lnTo>
                <a:lnTo>
                  <a:pt x="6189157" y="106582"/>
                </a:lnTo>
                <a:close/>
              </a:path>
              <a:path w="8583708" h="244524">
                <a:moveTo>
                  <a:pt x="6332868" y="67835"/>
                </a:moveTo>
                <a:lnTo>
                  <a:pt x="6332868" y="239791"/>
                </a:lnTo>
                <a:lnTo>
                  <a:pt x="6361890" y="239791"/>
                </a:lnTo>
                <a:lnTo>
                  <a:pt x="6361890" y="117938"/>
                </a:lnTo>
                <a:lnTo>
                  <a:pt x="6362772" y="117095"/>
                </a:lnTo>
                <a:lnTo>
                  <a:pt x="6372971" y="108861"/>
                </a:lnTo>
                <a:lnTo>
                  <a:pt x="6383734" y="102880"/>
                </a:lnTo>
                <a:lnTo>
                  <a:pt x="6383308" y="77043"/>
                </a:lnTo>
                <a:lnTo>
                  <a:pt x="6373169" y="84064"/>
                </a:lnTo>
                <a:lnTo>
                  <a:pt x="6361890" y="93386"/>
                </a:lnTo>
                <a:lnTo>
                  <a:pt x="6361890" y="67835"/>
                </a:lnTo>
                <a:lnTo>
                  <a:pt x="6332868" y="67835"/>
                </a:lnTo>
                <a:close/>
              </a:path>
              <a:path w="8583708" h="244524">
                <a:moveTo>
                  <a:pt x="6406962" y="97810"/>
                </a:moveTo>
                <a:lnTo>
                  <a:pt x="6413245" y="97878"/>
                </a:lnTo>
                <a:lnTo>
                  <a:pt x="6415657" y="98019"/>
                </a:lnTo>
                <a:lnTo>
                  <a:pt x="6420347" y="98510"/>
                </a:lnTo>
                <a:lnTo>
                  <a:pt x="6424038" y="99071"/>
                </a:lnTo>
                <a:lnTo>
                  <a:pt x="6424038" y="68762"/>
                </a:lnTo>
                <a:lnTo>
                  <a:pt x="6422191" y="68454"/>
                </a:lnTo>
                <a:lnTo>
                  <a:pt x="6419038" y="68068"/>
                </a:lnTo>
                <a:lnTo>
                  <a:pt x="6415320" y="67835"/>
                </a:lnTo>
                <a:lnTo>
                  <a:pt x="6404962" y="67835"/>
                </a:lnTo>
                <a:lnTo>
                  <a:pt x="6397347" y="69759"/>
                </a:lnTo>
                <a:lnTo>
                  <a:pt x="6389502" y="73609"/>
                </a:lnTo>
                <a:lnTo>
                  <a:pt x="6383308" y="77043"/>
                </a:lnTo>
                <a:lnTo>
                  <a:pt x="6383734" y="102880"/>
                </a:lnTo>
                <a:lnTo>
                  <a:pt x="6391425" y="99499"/>
                </a:lnTo>
                <a:lnTo>
                  <a:pt x="6399168" y="97810"/>
                </a:lnTo>
                <a:lnTo>
                  <a:pt x="6406962" y="97810"/>
                </a:lnTo>
                <a:close/>
              </a:path>
              <a:path w="8583708" h="244524">
                <a:moveTo>
                  <a:pt x="6492922" y="90540"/>
                </a:moveTo>
                <a:lnTo>
                  <a:pt x="6498340" y="88235"/>
                </a:lnTo>
                <a:lnTo>
                  <a:pt x="6504919" y="87082"/>
                </a:lnTo>
                <a:lnTo>
                  <a:pt x="6520500" y="87082"/>
                </a:lnTo>
                <a:lnTo>
                  <a:pt x="6527080" y="88209"/>
                </a:lnTo>
                <a:lnTo>
                  <a:pt x="6532397" y="90464"/>
                </a:lnTo>
                <a:lnTo>
                  <a:pt x="6537711" y="92718"/>
                </a:lnTo>
                <a:lnTo>
                  <a:pt x="6542071" y="95998"/>
                </a:lnTo>
                <a:lnTo>
                  <a:pt x="6545475" y="100299"/>
                </a:lnTo>
                <a:lnTo>
                  <a:pt x="6548571" y="104194"/>
                </a:lnTo>
                <a:lnTo>
                  <a:pt x="6550945" y="108958"/>
                </a:lnTo>
                <a:lnTo>
                  <a:pt x="6552596" y="114593"/>
                </a:lnTo>
                <a:lnTo>
                  <a:pt x="6554248" y="120228"/>
                </a:lnTo>
                <a:lnTo>
                  <a:pt x="6555177" y="126939"/>
                </a:lnTo>
                <a:lnTo>
                  <a:pt x="6555384" y="134725"/>
                </a:lnTo>
                <a:lnTo>
                  <a:pt x="6463898" y="134725"/>
                </a:lnTo>
                <a:lnTo>
                  <a:pt x="6457332" y="220441"/>
                </a:lnTo>
                <a:lnTo>
                  <a:pt x="6460460" y="223432"/>
                </a:lnTo>
                <a:lnTo>
                  <a:pt x="6470063" y="230684"/>
                </a:lnTo>
                <a:lnTo>
                  <a:pt x="6480951" y="236325"/>
                </a:lnTo>
                <a:lnTo>
                  <a:pt x="6479048" y="202533"/>
                </a:lnTo>
                <a:lnTo>
                  <a:pt x="6473377" y="195311"/>
                </a:lnTo>
                <a:lnTo>
                  <a:pt x="6468110" y="184440"/>
                </a:lnTo>
                <a:lnTo>
                  <a:pt x="6464951" y="171607"/>
                </a:lnTo>
                <a:lnTo>
                  <a:pt x="6463898" y="156810"/>
                </a:lnTo>
                <a:lnTo>
                  <a:pt x="6583459" y="156810"/>
                </a:lnTo>
                <a:lnTo>
                  <a:pt x="6583459" y="141113"/>
                </a:lnTo>
                <a:lnTo>
                  <a:pt x="6583077" y="130131"/>
                </a:lnTo>
                <a:lnTo>
                  <a:pt x="6581443" y="117366"/>
                </a:lnTo>
                <a:lnTo>
                  <a:pt x="6578524" y="106264"/>
                </a:lnTo>
                <a:lnTo>
                  <a:pt x="6571847" y="92035"/>
                </a:lnTo>
                <a:lnTo>
                  <a:pt x="6564324" y="82181"/>
                </a:lnTo>
                <a:lnTo>
                  <a:pt x="6554050" y="73479"/>
                </a:lnTo>
                <a:lnTo>
                  <a:pt x="6542725" y="67720"/>
                </a:lnTo>
                <a:lnTo>
                  <a:pt x="6527784" y="64003"/>
                </a:lnTo>
                <a:lnTo>
                  <a:pt x="6514335" y="63103"/>
                </a:lnTo>
                <a:lnTo>
                  <a:pt x="6501188" y="64013"/>
                </a:lnTo>
                <a:lnTo>
                  <a:pt x="6488383" y="66948"/>
                </a:lnTo>
                <a:lnTo>
                  <a:pt x="6476687" y="71913"/>
                </a:lnTo>
                <a:lnTo>
                  <a:pt x="6478138" y="100604"/>
                </a:lnTo>
                <a:lnTo>
                  <a:pt x="6482578" y="96201"/>
                </a:lnTo>
                <a:lnTo>
                  <a:pt x="6487506" y="92845"/>
                </a:lnTo>
                <a:lnTo>
                  <a:pt x="6492922" y="90540"/>
                </a:lnTo>
                <a:close/>
              </a:path>
              <a:path w="8583708" h="244524">
                <a:moveTo>
                  <a:pt x="6434560" y="154725"/>
                </a:moveTo>
                <a:lnTo>
                  <a:pt x="6434732" y="161986"/>
                </a:lnTo>
                <a:lnTo>
                  <a:pt x="6436215" y="176270"/>
                </a:lnTo>
                <a:lnTo>
                  <a:pt x="6439216" y="189258"/>
                </a:lnTo>
                <a:lnTo>
                  <a:pt x="6443736" y="200949"/>
                </a:lnTo>
                <a:lnTo>
                  <a:pt x="6449775" y="211343"/>
                </a:lnTo>
                <a:lnTo>
                  <a:pt x="6457332" y="220441"/>
                </a:lnTo>
                <a:lnTo>
                  <a:pt x="6463898" y="134725"/>
                </a:lnTo>
                <a:lnTo>
                  <a:pt x="6464515" y="127452"/>
                </a:lnTo>
                <a:lnTo>
                  <a:pt x="6465960" y="121074"/>
                </a:lnTo>
                <a:lnTo>
                  <a:pt x="6468231" y="115591"/>
                </a:lnTo>
                <a:lnTo>
                  <a:pt x="6470501" y="110110"/>
                </a:lnTo>
                <a:lnTo>
                  <a:pt x="6473803" y="105114"/>
                </a:lnTo>
                <a:lnTo>
                  <a:pt x="6478138" y="100604"/>
                </a:lnTo>
                <a:lnTo>
                  <a:pt x="6476687" y="71913"/>
                </a:lnTo>
                <a:lnTo>
                  <a:pt x="6466101" y="78906"/>
                </a:lnTo>
                <a:lnTo>
                  <a:pt x="6456625" y="87929"/>
                </a:lnTo>
                <a:lnTo>
                  <a:pt x="6452539" y="92924"/>
                </a:lnTo>
                <a:lnTo>
                  <a:pt x="6446066" y="103049"/>
                </a:lnTo>
                <a:lnTo>
                  <a:pt x="6441032" y="114292"/>
                </a:lnTo>
                <a:lnTo>
                  <a:pt x="6437436" y="126653"/>
                </a:lnTo>
                <a:lnTo>
                  <a:pt x="6435279" y="140130"/>
                </a:lnTo>
                <a:lnTo>
                  <a:pt x="6434560" y="154725"/>
                </a:lnTo>
                <a:close/>
              </a:path>
              <a:path w="8583708" h="244524">
                <a:moveTo>
                  <a:pt x="6520944" y="218335"/>
                </a:moveTo>
                <a:lnTo>
                  <a:pt x="6513225" y="217984"/>
                </a:lnTo>
                <a:lnTo>
                  <a:pt x="6499966" y="215376"/>
                </a:lnTo>
                <a:lnTo>
                  <a:pt x="6488574" y="210226"/>
                </a:lnTo>
                <a:lnTo>
                  <a:pt x="6479048" y="202533"/>
                </a:lnTo>
                <a:lnTo>
                  <a:pt x="6480951" y="236325"/>
                </a:lnTo>
                <a:lnTo>
                  <a:pt x="6493125" y="240353"/>
                </a:lnTo>
                <a:lnTo>
                  <a:pt x="6506584" y="242771"/>
                </a:lnTo>
                <a:lnTo>
                  <a:pt x="6521328" y="243577"/>
                </a:lnTo>
                <a:lnTo>
                  <a:pt x="6528327" y="243577"/>
                </a:lnTo>
                <a:lnTo>
                  <a:pt x="6534117" y="243166"/>
                </a:lnTo>
                <a:lnTo>
                  <a:pt x="6538697" y="242345"/>
                </a:lnTo>
                <a:lnTo>
                  <a:pt x="6543279" y="241523"/>
                </a:lnTo>
                <a:lnTo>
                  <a:pt x="6548399" y="240341"/>
                </a:lnTo>
                <a:lnTo>
                  <a:pt x="6554058" y="238800"/>
                </a:lnTo>
                <a:lnTo>
                  <a:pt x="6558073" y="237672"/>
                </a:lnTo>
                <a:lnTo>
                  <a:pt x="6562602" y="236106"/>
                </a:lnTo>
                <a:lnTo>
                  <a:pt x="6567644" y="234104"/>
                </a:lnTo>
                <a:lnTo>
                  <a:pt x="6572687" y="232101"/>
                </a:lnTo>
                <a:lnTo>
                  <a:pt x="6576907" y="230432"/>
                </a:lnTo>
                <a:lnTo>
                  <a:pt x="6580306" y="229097"/>
                </a:lnTo>
                <a:lnTo>
                  <a:pt x="6580306" y="197511"/>
                </a:lnTo>
                <a:lnTo>
                  <a:pt x="6576236" y="199464"/>
                </a:lnTo>
                <a:lnTo>
                  <a:pt x="6573246" y="201546"/>
                </a:lnTo>
                <a:lnTo>
                  <a:pt x="6569638" y="203758"/>
                </a:lnTo>
                <a:lnTo>
                  <a:pt x="6566030" y="205971"/>
                </a:lnTo>
                <a:lnTo>
                  <a:pt x="6561599" y="208259"/>
                </a:lnTo>
                <a:lnTo>
                  <a:pt x="6556345" y="210625"/>
                </a:lnTo>
                <a:lnTo>
                  <a:pt x="6551396" y="212887"/>
                </a:lnTo>
                <a:lnTo>
                  <a:pt x="6545855" y="214737"/>
                </a:lnTo>
                <a:lnTo>
                  <a:pt x="6539723" y="216176"/>
                </a:lnTo>
                <a:lnTo>
                  <a:pt x="6533592" y="217615"/>
                </a:lnTo>
                <a:lnTo>
                  <a:pt x="6527332" y="218335"/>
                </a:lnTo>
                <a:lnTo>
                  <a:pt x="6520944" y="218335"/>
                </a:lnTo>
                <a:close/>
              </a:path>
              <a:path w="8583708" h="244524">
                <a:moveTo>
                  <a:pt x="6719175" y="217497"/>
                </a:moveTo>
                <a:lnTo>
                  <a:pt x="6722098" y="210882"/>
                </a:lnTo>
                <a:lnTo>
                  <a:pt x="6725021" y="204266"/>
                </a:lnTo>
                <a:lnTo>
                  <a:pt x="6726483" y="197266"/>
                </a:lnTo>
                <a:lnTo>
                  <a:pt x="6726483" y="189880"/>
                </a:lnTo>
                <a:lnTo>
                  <a:pt x="6726107" y="182653"/>
                </a:lnTo>
                <a:lnTo>
                  <a:pt x="6723032" y="169901"/>
                </a:lnTo>
                <a:lnTo>
                  <a:pt x="6716859" y="159724"/>
                </a:lnTo>
                <a:lnTo>
                  <a:pt x="6712034" y="155047"/>
                </a:lnTo>
                <a:lnTo>
                  <a:pt x="6703100" y="233013"/>
                </a:lnTo>
                <a:lnTo>
                  <a:pt x="6709255" y="227884"/>
                </a:lnTo>
                <a:lnTo>
                  <a:pt x="6714894" y="223165"/>
                </a:lnTo>
                <a:lnTo>
                  <a:pt x="6719175" y="217497"/>
                </a:lnTo>
                <a:close/>
              </a:path>
              <a:path w="8583708" h="244524">
                <a:moveTo>
                  <a:pt x="6859965" y="217497"/>
                </a:moveTo>
                <a:lnTo>
                  <a:pt x="6862889" y="210882"/>
                </a:lnTo>
                <a:lnTo>
                  <a:pt x="6865812" y="204266"/>
                </a:lnTo>
                <a:lnTo>
                  <a:pt x="6867273" y="197266"/>
                </a:lnTo>
                <a:lnTo>
                  <a:pt x="6867273" y="189880"/>
                </a:lnTo>
                <a:lnTo>
                  <a:pt x="6866897" y="182653"/>
                </a:lnTo>
                <a:lnTo>
                  <a:pt x="6863822" y="169901"/>
                </a:lnTo>
                <a:lnTo>
                  <a:pt x="6857649" y="159724"/>
                </a:lnTo>
                <a:lnTo>
                  <a:pt x="6852824" y="155047"/>
                </a:lnTo>
                <a:lnTo>
                  <a:pt x="6843891" y="233013"/>
                </a:lnTo>
                <a:lnTo>
                  <a:pt x="6850045" y="227884"/>
                </a:lnTo>
                <a:lnTo>
                  <a:pt x="6855684" y="223165"/>
                </a:lnTo>
                <a:lnTo>
                  <a:pt x="6859965" y="217497"/>
                </a:lnTo>
                <a:close/>
              </a:path>
              <a:path w="8583708" h="244524">
                <a:moveTo>
                  <a:pt x="7065532" y="244524"/>
                </a:moveTo>
                <a:lnTo>
                  <a:pt x="7072622" y="244172"/>
                </a:lnTo>
                <a:lnTo>
                  <a:pt x="7085230" y="241593"/>
                </a:lnTo>
                <a:lnTo>
                  <a:pt x="7096830" y="236509"/>
                </a:lnTo>
                <a:lnTo>
                  <a:pt x="7107421" y="228920"/>
                </a:lnTo>
                <a:lnTo>
                  <a:pt x="7117003" y="218827"/>
                </a:lnTo>
                <a:lnTo>
                  <a:pt x="7121073" y="213280"/>
                </a:lnTo>
                <a:lnTo>
                  <a:pt x="7127009" y="202930"/>
                </a:lnTo>
                <a:lnTo>
                  <a:pt x="7131626" y="191524"/>
                </a:lnTo>
                <a:lnTo>
                  <a:pt x="7134923" y="179062"/>
                </a:lnTo>
                <a:lnTo>
                  <a:pt x="7136902" y="165543"/>
                </a:lnTo>
                <a:lnTo>
                  <a:pt x="7137562" y="150968"/>
                </a:lnTo>
                <a:lnTo>
                  <a:pt x="7137523" y="147037"/>
                </a:lnTo>
                <a:lnTo>
                  <a:pt x="7136603" y="132314"/>
                </a:lnTo>
                <a:lnTo>
                  <a:pt x="7134462" y="118891"/>
                </a:lnTo>
                <a:lnTo>
                  <a:pt x="7131101" y="106767"/>
                </a:lnTo>
                <a:lnTo>
                  <a:pt x="7126518" y="95942"/>
                </a:lnTo>
                <a:lnTo>
                  <a:pt x="7120714" y="86417"/>
                </a:lnTo>
                <a:lnTo>
                  <a:pt x="7111037" y="75800"/>
                </a:lnTo>
                <a:lnTo>
                  <a:pt x="7100405" y="68746"/>
                </a:lnTo>
                <a:lnTo>
                  <a:pt x="7088277" y="64514"/>
                </a:lnTo>
                <a:lnTo>
                  <a:pt x="7074652" y="63103"/>
                </a:lnTo>
                <a:lnTo>
                  <a:pt x="7069956" y="63243"/>
                </a:lnTo>
                <a:lnTo>
                  <a:pt x="7057154" y="65231"/>
                </a:lnTo>
                <a:lnTo>
                  <a:pt x="7045590" y="69574"/>
                </a:lnTo>
                <a:lnTo>
                  <a:pt x="7031800" y="77884"/>
                </a:lnTo>
                <a:lnTo>
                  <a:pt x="7021786" y="85904"/>
                </a:lnTo>
                <a:lnTo>
                  <a:pt x="7021786" y="0"/>
                </a:lnTo>
                <a:lnTo>
                  <a:pt x="6992763" y="0"/>
                </a:lnTo>
                <a:lnTo>
                  <a:pt x="6992763" y="239791"/>
                </a:lnTo>
                <a:lnTo>
                  <a:pt x="7019933" y="239791"/>
                </a:lnTo>
                <a:lnTo>
                  <a:pt x="7021786" y="231735"/>
                </a:lnTo>
                <a:lnTo>
                  <a:pt x="7028279" y="235639"/>
                </a:lnTo>
                <a:lnTo>
                  <a:pt x="7021786" y="208624"/>
                </a:lnTo>
                <a:lnTo>
                  <a:pt x="7021786" y="110243"/>
                </a:lnTo>
                <a:lnTo>
                  <a:pt x="7032561" y="102246"/>
                </a:lnTo>
                <a:lnTo>
                  <a:pt x="7043817" y="96133"/>
                </a:lnTo>
                <a:lnTo>
                  <a:pt x="7051909" y="92412"/>
                </a:lnTo>
                <a:lnTo>
                  <a:pt x="7059923" y="90552"/>
                </a:lnTo>
                <a:lnTo>
                  <a:pt x="7067859" y="90552"/>
                </a:lnTo>
                <a:lnTo>
                  <a:pt x="7077863" y="91610"/>
                </a:lnTo>
                <a:lnTo>
                  <a:pt x="7089587" y="96848"/>
                </a:lnTo>
                <a:lnTo>
                  <a:pt x="7098160" y="106469"/>
                </a:lnTo>
                <a:lnTo>
                  <a:pt x="7101553" y="113421"/>
                </a:lnTo>
                <a:lnTo>
                  <a:pt x="7104909" y="124549"/>
                </a:lnTo>
                <a:lnTo>
                  <a:pt x="7106922" y="137787"/>
                </a:lnTo>
                <a:lnTo>
                  <a:pt x="7107593" y="153137"/>
                </a:lnTo>
                <a:lnTo>
                  <a:pt x="7107593" y="153548"/>
                </a:lnTo>
                <a:lnTo>
                  <a:pt x="7106772" y="169185"/>
                </a:lnTo>
                <a:lnTo>
                  <a:pt x="7104385" y="182581"/>
                </a:lnTo>
                <a:lnTo>
                  <a:pt x="7100433" y="193736"/>
                </a:lnTo>
                <a:lnTo>
                  <a:pt x="7094915" y="202651"/>
                </a:lnTo>
                <a:lnTo>
                  <a:pt x="7085287" y="211438"/>
                </a:lnTo>
                <a:lnTo>
                  <a:pt x="7073684" y="216611"/>
                </a:lnTo>
                <a:lnTo>
                  <a:pt x="7059972" y="218335"/>
                </a:lnTo>
                <a:lnTo>
                  <a:pt x="7053169" y="218335"/>
                </a:lnTo>
                <a:lnTo>
                  <a:pt x="7046934" y="217601"/>
                </a:lnTo>
                <a:lnTo>
                  <a:pt x="7041265" y="216134"/>
                </a:lnTo>
                <a:lnTo>
                  <a:pt x="7041495" y="241057"/>
                </a:lnTo>
                <a:lnTo>
                  <a:pt x="7048141" y="243368"/>
                </a:lnTo>
                <a:lnTo>
                  <a:pt x="7056153" y="244524"/>
                </a:lnTo>
                <a:lnTo>
                  <a:pt x="7065532" y="244524"/>
                </a:lnTo>
                <a:close/>
              </a:path>
              <a:path w="8583708" h="244524">
                <a:moveTo>
                  <a:pt x="7021786" y="208624"/>
                </a:moveTo>
                <a:lnTo>
                  <a:pt x="7028279" y="235639"/>
                </a:lnTo>
                <a:lnTo>
                  <a:pt x="7034849" y="238747"/>
                </a:lnTo>
                <a:lnTo>
                  <a:pt x="7041495" y="241057"/>
                </a:lnTo>
                <a:lnTo>
                  <a:pt x="7041265" y="216134"/>
                </a:lnTo>
                <a:lnTo>
                  <a:pt x="7035597" y="214668"/>
                </a:lnTo>
                <a:lnTo>
                  <a:pt x="7029104" y="212163"/>
                </a:lnTo>
                <a:lnTo>
                  <a:pt x="7021786" y="208624"/>
                </a:lnTo>
                <a:close/>
              </a:path>
              <a:path w="8583708" h="244524">
                <a:moveTo>
                  <a:pt x="7213509" y="90540"/>
                </a:moveTo>
                <a:lnTo>
                  <a:pt x="7218925" y="88235"/>
                </a:lnTo>
                <a:lnTo>
                  <a:pt x="7225504" y="87082"/>
                </a:lnTo>
                <a:lnTo>
                  <a:pt x="7241087" y="87082"/>
                </a:lnTo>
                <a:lnTo>
                  <a:pt x="7247666" y="88209"/>
                </a:lnTo>
                <a:lnTo>
                  <a:pt x="7252982" y="90464"/>
                </a:lnTo>
                <a:lnTo>
                  <a:pt x="7258297" y="92718"/>
                </a:lnTo>
                <a:lnTo>
                  <a:pt x="7262657" y="95998"/>
                </a:lnTo>
                <a:lnTo>
                  <a:pt x="7266062" y="100299"/>
                </a:lnTo>
                <a:lnTo>
                  <a:pt x="7269157" y="104194"/>
                </a:lnTo>
                <a:lnTo>
                  <a:pt x="7271530" y="108958"/>
                </a:lnTo>
                <a:lnTo>
                  <a:pt x="7273181" y="114593"/>
                </a:lnTo>
                <a:lnTo>
                  <a:pt x="7274833" y="120228"/>
                </a:lnTo>
                <a:lnTo>
                  <a:pt x="7275763" y="126939"/>
                </a:lnTo>
                <a:lnTo>
                  <a:pt x="7275970" y="134725"/>
                </a:lnTo>
                <a:lnTo>
                  <a:pt x="7184483" y="134725"/>
                </a:lnTo>
                <a:lnTo>
                  <a:pt x="7177917" y="220441"/>
                </a:lnTo>
                <a:lnTo>
                  <a:pt x="7181045" y="223432"/>
                </a:lnTo>
                <a:lnTo>
                  <a:pt x="7190649" y="230684"/>
                </a:lnTo>
                <a:lnTo>
                  <a:pt x="7201537" y="236325"/>
                </a:lnTo>
                <a:lnTo>
                  <a:pt x="7199633" y="202533"/>
                </a:lnTo>
                <a:lnTo>
                  <a:pt x="7193962" y="195311"/>
                </a:lnTo>
                <a:lnTo>
                  <a:pt x="7188696" y="184440"/>
                </a:lnTo>
                <a:lnTo>
                  <a:pt x="7185536" y="171607"/>
                </a:lnTo>
                <a:lnTo>
                  <a:pt x="7184483" y="156810"/>
                </a:lnTo>
                <a:lnTo>
                  <a:pt x="7304046" y="156810"/>
                </a:lnTo>
                <a:lnTo>
                  <a:pt x="7304046" y="141113"/>
                </a:lnTo>
                <a:lnTo>
                  <a:pt x="7303663" y="130131"/>
                </a:lnTo>
                <a:lnTo>
                  <a:pt x="7302029" y="117366"/>
                </a:lnTo>
                <a:lnTo>
                  <a:pt x="7299109" y="106264"/>
                </a:lnTo>
                <a:lnTo>
                  <a:pt x="7292433" y="92035"/>
                </a:lnTo>
                <a:lnTo>
                  <a:pt x="7284911" y="82181"/>
                </a:lnTo>
                <a:lnTo>
                  <a:pt x="7274635" y="73479"/>
                </a:lnTo>
                <a:lnTo>
                  <a:pt x="7263311" y="67720"/>
                </a:lnTo>
                <a:lnTo>
                  <a:pt x="7248369" y="64003"/>
                </a:lnTo>
                <a:lnTo>
                  <a:pt x="7234920" y="63103"/>
                </a:lnTo>
                <a:lnTo>
                  <a:pt x="7221775" y="64012"/>
                </a:lnTo>
                <a:lnTo>
                  <a:pt x="7208969" y="66948"/>
                </a:lnTo>
                <a:lnTo>
                  <a:pt x="7197273" y="71913"/>
                </a:lnTo>
                <a:lnTo>
                  <a:pt x="7198724" y="100604"/>
                </a:lnTo>
                <a:lnTo>
                  <a:pt x="7203164" y="96201"/>
                </a:lnTo>
                <a:lnTo>
                  <a:pt x="7208091" y="92845"/>
                </a:lnTo>
                <a:lnTo>
                  <a:pt x="7213509" y="90540"/>
                </a:lnTo>
                <a:close/>
              </a:path>
              <a:path w="8583708" h="244524">
                <a:moveTo>
                  <a:pt x="7155145" y="154725"/>
                </a:moveTo>
                <a:lnTo>
                  <a:pt x="7155317" y="161986"/>
                </a:lnTo>
                <a:lnTo>
                  <a:pt x="7156800" y="176270"/>
                </a:lnTo>
                <a:lnTo>
                  <a:pt x="7159801" y="189258"/>
                </a:lnTo>
                <a:lnTo>
                  <a:pt x="7164321" y="200949"/>
                </a:lnTo>
                <a:lnTo>
                  <a:pt x="7170360" y="211343"/>
                </a:lnTo>
                <a:lnTo>
                  <a:pt x="7177917" y="220441"/>
                </a:lnTo>
                <a:lnTo>
                  <a:pt x="7184483" y="134725"/>
                </a:lnTo>
                <a:lnTo>
                  <a:pt x="7185100" y="127452"/>
                </a:lnTo>
                <a:lnTo>
                  <a:pt x="7186546" y="121074"/>
                </a:lnTo>
                <a:lnTo>
                  <a:pt x="7188816" y="115591"/>
                </a:lnTo>
                <a:lnTo>
                  <a:pt x="7191087" y="110110"/>
                </a:lnTo>
                <a:lnTo>
                  <a:pt x="7194389" y="105114"/>
                </a:lnTo>
                <a:lnTo>
                  <a:pt x="7198724" y="100604"/>
                </a:lnTo>
                <a:lnTo>
                  <a:pt x="7197273" y="71913"/>
                </a:lnTo>
                <a:lnTo>
                  <a:pt x="7186687" y="78906"/>
                </a:lnTo>
                <a:lnTo>
                  <a:pt x="7177211" y="87929"/>
                </a:lnTo>
                <a:lnTo>
                  <a:pt x="7173125" y="92924"/>
                </a:lnTo>
                <a:lnTo>
                  <a:pt x="7166652" y="103050"/>
                </a:lnTo>
                <a:lnTo>
                  <a:pt x="7161617" y="114293"/>
                </a:lnTo>
                <a:lnTo>
                  <a:pt x="7158021" y="126653"/>
                </a:lnTo>
                <a:lnTo>
                  <a:pt x="7155864" y="140130"/>
                </a:lnTo>
                <a:lnTo>
                  <a:pt x="7155145" y="154725"/>
                </a:lnTo>
                <a:close/>
              </a:path>
              <a:path w="8583708" h="244524">
                <a:moveTo>
                  <a:pt x="7241529" y="218335"/>
                </a:moveTo>
                <a:lnTo>
                  <a:pt x="7233810" y="217984"/>
                </a:lnTo>
                <a:lnTo>
                  <a:pt x="7220552" y="215376"/>
                </a:lnTo>
                <a:lnTo>
                  <a:pt x="7209160" y="210226"/>
                </a:lnTo>
                <a:lnTo>
                  <a:pt x="7199633" y="202533"/>
                </a:lnTo>
                <a:lnTo>
                  <a:pt x="7201537" y="236325"/>
                </a:lnTo>
                <a:lnTo>
                  <a:pt x="7213711" y="240353"/>
                </a:lnTo>
                <a:lnTo>
                  <a:pt x="7227169" y="242771"/>
                </a:lnTo>
                <a:lnTo>
                  <a:pt x="7241914" y="243577"/>
                </a:lnTo>
                <a:lnTo>
                  <a:pt x="7248913" y="243577"/>
                </a:lnTo>
                <a:lnTo>
                  <a:pt x="7254704" y="243166"/>
                </a:lnTo>
                <a:lnTo>
                  <a:pt x="7259284" y="242345"/>
                </a:lnTo>
                <a:lnTo>
                  <a:pt x="7263864" y="241523"/>
                </a:lnTo>
                <a:lnTo>
                  <a:pt x="7268984" y="240341"/>
                </a:lnTo>
                <a:lnTo>
                  <a:pt x="7274643" y="238800"/>
                </a:lnTo>
                <a:lnTo>
                  <a:pt x="7278659" y="237672"/>
                </a:lnTo>
                <a:lnTo>
                  <a:pt x="7283187" y="236106"/>
                </a:lnTo>
                <a:lnTo>
                  <a:pt x="7288231" y="234104"/>
                </a:lnTo>
                <a:lnTo>
                  <a:pt x="7293273" y="232101"/>
                </a:lnTo>
                <a:lnTo>
                  <a:pt x="7297493" y="230432"/>
                </a:lnTo>
                <a:lnTo>
                  <a:pt x="7300891" y="229097"/>
                </a:lnTo>
                <a:lnTo>
                  <a:pt x="7300891" y="197511"/>
                </a:lnTo>
                <a:lnTo>
                  <a:pt x="7296821" y="199464"/>
                </a:lnTo>
                <a:lnTo>
                  <a:pt x="7293833" y="201546"/>
                </a:lnTo>
                <a:lnTo>
                  <a:pt x="7290223" y="203758"/>
                </a:lnTo>
                <a:lnTo>
                  <a:pt x="7286615" y="205971"/>
                </a:lnTo>
                <a:lnTo>
                  <a:pt x="7282184" y="208259"/>
                </a:lnTo>
                <a:lnTo>
                  <a:pt x="7276930" y="210625"/>
                </a:lnTo>
                <a:lnTo>
                  <a:pt x="7271981" y="212887"/>
                </a:lnTo>
                <a:lnTo>
                  <a:pt x="7266441" y="214737"/>
                </a:lnTo>
                <a:lnTo>
                  <a:pt x="7260308" y="216176"/>
                </a:lnTo>
                <a:lnTo>
                  <a:pt x="7254177" y="217615"/>
                </a:lnTo>
                <a:lnTo>
                  <a:pt x="7247917" y="218335"/>
                </a:lnTo>
                <a:lnTo>
                  <a:pt x="7241529" y="218335"/>
                </a:lnTo>
                <a:close/>
              </a:path>
              <a:path w="8583708" h="244524">
                <a:moveTo>
                  <a:pt x="7364365" y="201359"/>
                </a:moveTo>
                <a:lnTo>
                  <a:pt x="7359081" y="193014"/>
                </a:lnTo>
                <a:lnTo>
                  <a:pt x="7354684" y="181788"/>
                </a:lnTo>
                <a:lnTo>
                  <a:pt x="7352046" y="168770"/>
                </a:lnTo>
                <a:lnTo>
                  <a:pt x="7351167" y="153960"/>
                </a:lnTo>
                <a:lnTo>
                  <a:pt x="7351932" y="140056"/>
                </a:lnTo>
                <a:lnTo>
                  <a:pt x="7354462" y="126868"/>
                </a:lnTo>
                <a:lnTo>
                  <a:pt x="7358761" y="115499"/>
                </a:lnTo>
                <a:lnTo>
                  <a:pt x="7364828" y="105951"/>
                </a:lnTo>
                <a:lnTo>
                  <a:pt x="7375972" y="95827"/>
                </a:lnTo>
                <a:lnTo>
                  <a:pt x="7387602" y="90688"/>
                </a:lnTo>
                <a:lnTo>
                  <a:pt x="7401024" y="88974"/>
                </a:lnTo>
                <a:lnTo>
                  <a:pt x="7406069" y="88974"/>
                </a:lnTo>
                <a:lnTo>
                  <a:pt x="7411318" y="89740"/>
                </a:lnTo>
                <a:lnTo>
                  <a:pt x="7416774" y="91269"/>
                </a:lnTo>
                <a:lnTo>
                  <a:pt x="7422228" y="92800"/>
                </a:lnTo>
                <a:lnTo>
                  <a:pt x="7426962" y="94585"/>
                </a:lnTo>
                <a:lnTo>
                  <a:pt x="7430975" y="96626"/>
                </a:lnTo>
                <a:lnTo>
                  <a:pt x="7435605" y="98972"/>
                </a:lnTo>
                <a:lnTo>
                  <a:pt x="7439541" y="101268"/>
                </a:lnTo>
                <a:lnTo>
                  <a:pt x="7442783" y="103513"/>
                </a:lnTo>
                <a:lnTo>
                  <a:pt x="7446024" y="105757"/>
                </a:lnTo>
                <a:lnTo>
                  <a:pt x="7448675" y="107748"/>
                </a:lnTo>
                <a:lnTo>
                  <a:pt x="7452432" y="109484"/>
                </a:lnTo>
                <a:lnTo>
                  <a:pt x="7452432" y="76986"/>
                </a:lnTo>
                <a:lnTo>
                  <a:pt x="7445544" y="73492"/>
                </a:lnTo>
                <a:lnTo>
                  <a:pt x="7437705" y="70410"/>
                </a:lnTo>
                <a:lnTo>
                  <a:pt x="7428915" y="67739"/>
                </a:lnTo>
                <a:lnTo>
                  <a:pt x="7414357" y="64578"/>
                </a:lnTo>
                <a:lnTo>
                  <a:pt x="7401543" y="63733"/>
                </a:lnTo>
                <a:lnTo>
                  <a:pt x="7393495" y="64068"/>
                </a:lnTo>
                <a:lnTo>
                  <a:pt x="7380883" y="66051"/>
                </a:lnTo>
                <a:lnTo>
                  <a:pt x="7368926" y="69815"/>
                </a:lnTo>
                <a:lnTo>
                  <a:pt x="7352829" y="78724"/>
                </a:lnTo>
                <a:lnTo>
                  <a:pt x="7343556" y="87135"/>
                </a:lnTo>
                <a:lnTo>
                  <a:pt x="7339469" y="92079"/>
                </a:lnTo>
                <a:lnTo>
                  <a:pt x="7332742" y="102648"/>
                </a:lnTo>
                <a:lnTo>
                  <a:pt x="7327290" y="114852"/>
                </a:lnTo>
                <a:lnTo>
                  <a:pt x="7323706" y="127448"/>
                </a:lnTo>
                <a:lnTo>
                  <a:pt x="7321824" y="140070"/>
                </a:lnTo>
                <a:lnTo>
                  <a:pt x="7321197" y="153960"/>
                </a:lnTo>
                <a:lnTo>
                  <a:pt x="7321212" y="156200"/>
                </a:lnTo>
                <a:lnTo>
                  <a:pt x="7321984" y="169862"/>
                </a:lnTo>
                <a:lnTo>
                  <a:pt x="7323932" y="182332"/>
                </a:lnTo>
                <a:lnTo>
                  <a:pt x="7327057" y="193612"/>
                </a:lnTo>
                <a:lnTo>
                  <a:pt x="7329831" y="200669"/>
                </a:lnTo>
                <a:lnTo>
                  <a:pt x="7335962" y="211998"/>
                </a:lnTo>
                <a:lnTo>
                  <a:pt x="7343556" y="221560"/>
                </a:lnTo>
                <a:lnTo>
                  <a:pt x="7357343" y="232552"/>
                </a:lnTo>
                <a:lnTo>
                  <a:pt x="7369003" y="238109"/>
                </a:lnTo>
                <a:lnTo>
                  <a:pt x="7375975" y="240337"/>
                </a:lnTo>
                <a:lnTo>
                  <a:pt x="7388324" y="242767"/>
                </a:lnTo>
                <a:lnTo>
                  <a:pt x="7401543" y="243577"/>
                </a:lnTo>
                <a:lnTo>
                  <a:pt x="7407711" y="243577"/>
                </a:lnTo>
                <a:lnTo>
                  <a:pt x="7412749" y="243192"/>
                </a:lnTo>
                <a:lnTo>
                  <a:pt x="7416656" y="242421"/>
                </a:lnTo>
                <a:lnTo>
                  <a:pt x="7420563" y="241650"/>
                </a:lnTo>
                <a:lnTo>
                  <a:pt x="7424982" y="240546"/>
                </a:lnTo>
                <a:lnTo>
                  <a:pt x="7429916" y="239110"/>
                </a:lnTo>
                <a:lnTo>
                  <a:pt x="7433411" y="238184"/>
                </a:lnTo>
                <a:lnTo>
                  <a:pt x="7437319" y="236771"/>
                </a:lnTo>
                <a:lnTo>
                  <a:pt x="7441637" y="234871"/>
                </a:lnTo>
                <a:lnTo>
                  <a:pt x="7445955" y="232971"/>
                </a:lnTo>
                <a:lnTo>
                  <a:pt x="7449552" y="231354"/>
                </a:lnTo>
                <a:lnTo>
                  <a:pt x="7452432" y="230019"/>
                </a:lnTo>
                <a:lnTo>
                  <a:pt x="7452432" y="197511"/>
                </a:lnTo>
                <a:lnTo>
                  <a:pt x="7449410" y="198718"/>
                </a:lnTo>
                <a:lnTo>
                  <a:pt x="7439364" y="206353"/>
                </a:lnTo>
                <a:lnTo>
                  <a:pt x="7428041" y="212519"/>
                </a:lnTo>
                <a:lnTo>
                  <a:pt x="7425959" y="213422"/>
                </a:lnTo>
                <a:lnTo>
                  <a:pt x="7413787" y="217107"/>
                </a:lnTo>
                <a:lnTo>
                  <a:pt x="7401024" y="218335"/>
                </a:lnTo>
                <a:lnTo>
                  <a:pt x="7398387" y="218280"/>
                </a:lnTo>
                <a:lnTo>
                  <a:pt x="7385017" y="215995"/>
                </a:lnTo>
                <a:lnTo>
                  <a:pt x="7373677" y="210355"/>
                </a:lnTo>
                <a:lnTo>
                  <a:pt x="7364365" y="201359"/>
                </a:lnTo>
                <a:close/>
              </a:path>
              <a:path w="8583708" h="244524">
                <a:moveTo>
                  <a:pt x="7521589" y="132046"/>
                </a:moveTo>
                <a:lnTo>
                  <a:pt x="7509177" y="135226"/>
                </a:lnTo>
                <a:lnTo>
                  <a:pt x="7509259" y="162859"/>
                </a:lnTo>
                <a:lnTo>
                  <a:pt x="7515599" y="159260"/>
                </a:lnTo>
                <a:lnTo>
                  <a:pt x="7523266" y="156914"/>
                </a:lnTo>
                <a:lnTo>
                  <a:pt x="7532232" y="130295"/>
                </a:lnTo>
                <a:lnTo>
                  <a:pt x="7521589" y="132046"/>
                </a:lnTo>
                <a:close/>
              </a:path>
              <a:path w="8583708" h="244524">
                <a:moveTo>
                  <a:pt x="7603676" y="239791"/>
                </a:moveTo>
                <a:lnTo>
                  <a:pt x="7603640" y="119214"/>
                </a:lnTo>
                <a:lnTo>
                  <a:pt x="7602308" y="105859"/>
                </a:lnTo>
                <a:lnTo>
                  <a:pt x="7599049" y="94561"/>
                </a:lnTo>
                <a:lnTo>
                  <a:pt x="7595966" y="87057"/>
                </a:lnTo>
                <a:lnTo>
                  <a:pt x="7591288" y="80943"/>
                </a:lnTo>
                <a:lnTo>
                  <a:pt x="7585018" y="76216"/>
                </a:lnTo>
                <a:lnTo>
                  <a:pt x="7578544" y="71385"/>
                </a:lnTo>
                <a:lnTo>
                  <a:pt x="7571248" y="68044"/>
                </a:lnTo>
                <a:lnTo>
                  <a:pt x="7563127" y="66193"/>
                </a:lnTo>
                <a:lnTo>
                  <a:pt x="7547217" y="63914"/>
                </a:lnTo>
                <a:lnTo>
                  <a:pt x="7533216" y="63418"/>
                </a:lnTo>
                <a:lnTo>
                  <a:pt x="7528940" y="63477"/>
                </a:lnTo>
                <a:lnTo>
                  <a:pt x="7516332" y="64326"/>
                </a:lnTo>
                <a:lnTo>
                  <a:pt x="7503613" y="66187"/>
                </a:lnTo>
                <a:lnTo>
                  <a:pt x="7493643" y="68032"/>
                </a:lnTo>
                <a:lnTo>
                  <a:pt x="7485986" y="69725"/>
                </a:lnTo>
                <a:lnTo>
                  <a:pt x="7480643" y="71267"/>
                </a:lnTo>
                <a:lnTo>
                  <a:pt x="7480643" y="100650"/>
                </a:lnTo>
                <a:lnTo>
                  <a:pt x="7482334" y="100650"/>
                </a:lnTo>
                <a:lnTo>
                  <a:pt x="7485288" y="99409"/>
                </a:lnTo>
                <a:lnTo>
                  <a:pt x="7497351" y="95024"/>
                </a:lnTo>
                <a:lnTo>
                  <a:pt x="7509414" y="91735"/>
                </a:lnTo>
                <a:lnTo>
                  <a:pt x="7518442" y="89684"/>
                </a:lnTo>
                <a:lnTo>
                  <a:pt x="7526287" y="88659"/>
                </a:lnTo>
                <a:lnTo>
                  <a:pt x="7538598" y="88659"/>
                </a:lnTo>
                <a:lnTo>
                  <a:pt x="7544086" y="89049"/>
                </a:lnTo>
                <a:lnTo>
                  <a:pt x="7549420" y="89828"/>
                </a:lnTo>
                <a:lnTo>
                  <a:pt x="7554753" y="90606"/>
                </a:lnTo>
                <a:lnTo>
                  <a:pt x="7559265" y="92191"/>
                </a:lnTo>
                <a:lnTo>
                  <a:pt x="7562960" y="94580"/>
                </a:lnTo>
                <a:lnTo>
                  <a:pt x="7566650" y="96864"/>
                </a:lnTo>
                <a:lnTo>
                  <a:pt x="7569522" y="100110"/>
                </a:lnTo>
                <a:lnTo>
                  <a:pt x="7571573" y="104316"/>
                </a:lnTo>
                <a:lnTo>
                  <a:pt x="7573626" y="108524"/>
                </a:lnTo>
                <a:lnTo>
                  <a:pt x="7574652" y="114056"/>
                </a:lnTo>
                <a:lnTo>
                  <a:pt x="7574652" y="126521"/>
                </a:lnTo>
                <a:lnTo>
                  <a:pt x="7569892" y="126795"/>
                </a:lnTo>
                <a:lnTo>
                  <a:pt x="7556791" y="127729"/>
                </a:lnTo>
                <a:lnTo>
                  <a:pt x="7544238" y="128896"/>
                </a:lnTo>
                <a:lnTo>
                  <a:pt x="7532232" y="130295"/>
                </a:lnTo>
                <a:lnTo>
                  <a:pt x="7523266" y="156914"/>
                </a:lnTo>
                <a:lnTo>
                  <a:pt x="7523557" y="156827"/>
                </a:lnTo>
                <a:lnTo>
                  <a:pt x="7534636" y="154296"/>
                </a:lnTo>
                <a:lnTo>
                  <a:pt x="7548653" y="152396"/>
                </a:lnTo>
                <a:lnTo>
                  <a:pt x="7549518" y="152307"/>
                </a:lnTo>
                <a:lnTo>
                  <a:pt x="7563372" y="150925"/>
                </a:lnTo>
                <a:lnTo>
                  <a:pt x="7574652" y="149870"/>
                </a:lnTo>
                <a:lnTo>
                  <a:pt x="7574652" y="197379"/>
                </a:lnTo>
                <a:lnTo>
                  <a:pt x="7568211" y="203084"/>
                </a:lnTo>
                <a:lnTo>
                  <a:pt x="7561310" y="207899"/>
                </a:lnTo>
                <a:lnTo>
                  <a:pt x="7553948" y="211820"/>
                </a:lnTo>
                <a:lnTo>
                  <a:pt x="7546584" y="215743"/>
                </a:lnTo>
                <a:lnTo>
                  <a:pt x="7538351" y="217704"/>
                </a:lnTo>
                <a:lnTo>
                  <a:pt x="7518615" y="217704"/>
                </a:lnTo>
                <a:lnTo>
                  <a:pt x="7510537" y="215204"/>
                </a:lnTo>
                <a:lnTo>
                  <a:pt x="7505016" y="210201"/>
                </a:lnTo>
                <a:lnTo>
                  <a:pt x="7499493" y="205200"/>
                </a:lnTo>
                <a:lnTo>
                  <a:pt x="7496732" y="197798"/>
                </a:lnTo>
                <a:lnTo>
                  <a:pt x="7496732" y="179321"/>
                </a:lnTo>
                <a:lnTo>
                  <a:pt x="7499236" y="172557"/>
                </a:lnTo>
                <a:lnTo>
                  <a:pt x="7504248" y="167708"/>
                </a:lnTo>
                <a:lnTo>
                  <a:pt x="7509259" y="162859"/>
                </a:lnTo>
                <a:lnTo>
                  <a:pt x="7509177" y="135226"/>
                </a:lnTo>
                <a:lnTo>
                  <a:pt x="7498116" y="139462"/>
                </a:lnTo>
                <a:lnTo>
                  <a:pt x="7492461" y="142334"/>
                </a:lnTo>
                <a:lnTo>
                  <a:pt x="7481914" y="150010"/>
                </a:lnTo>
                <a:lnTo>
                  <a:pt x="7474295" y="159411"/>
                </a:lnTo>
                <a:lnTo>
                  <a:pt x="7471709" y="164363"/>
                </a:lnTo>
                <a:lnTo>
                  <a:pt x="7467999" y="176227"/>
                </a:lnTo>
                <a:lnTo>
                  <a:pt x="7466762" y="189835"/>
                </a:lnTo>
                <a:lnTo>
                  <a:pt x="7466762" y="197540"/>
                </a:lnTo>
                <a:lnTo>
                  <a:pt x="7468145" y="204857"/>
                </a:lnTo>
                <a:lnTo>
                  <a:pt x="7470913" y="211789"/>
                </a:lnTo>
                <a:lnTo>
                  <a:pt x="7473680" y="218720"/>
                </a:lnTo>
                <a:lnTo>
                  <a:pt x="7477368" y="224548"/>
                </a:lnTo>
                <a:lnTo>
                  <a:pt x="7481979" y="229270"/>
                </a:lnTo>
                <a:lnTo>
                  <a:pt x="7486793" y="234099"/>
                </a:lnTo>
                <a:lnTo>
                  <a:pt x="7492376" y="237848"/>
                </a:lnTo>
                <a:lnTo>
                  <a:pt x="7498728" y="240518"/>
                </a:lnTo>
                <a:lnTo>
                  <a:pt x="7505079" y="243188"/>
                </a:lnTo>
                <a:lnTo>
                  <a:pt x="7511791" y="244524"/>
                </a:lnTo>
                <a:lnTo>
                  <a:pt x="7527469" y="244524"/>
                </a:lnTo>
                <a:lnTo>
                  <a:pt x="7534156" y="243805"/>
                </a:lnTo>
                <a:lnTo>
                  <a:pt x="7538920" y="242366"/>
                </a:lnTo>
                <a:lnTo>
                  <a:pt x="7543685" y="240929"/>
                </a:lnTo>
                <a:lnTo>
                  <a:pt x="7548629" y="238874"/>
                </a:lnTo>
                <a:lnTo>
                  <a:pt x="7553752" y="236202"/>
                </a:lnTo>
                <a:lnTo>
                  <a:pt x="7557439" y="234355"/>
                </a:lnTo>
                <a:lnTo>
                  <a:pt x="7561255" y="231865"/>
                </a:lnTo>
                <a:lnTo>
                  <a:pt x="7565200" y="228730"/>
                </a:lnTo>
                <a:lnTo>
                  <a:pt x="7569146" y="225597"/>
                </a:lnTo>
                <a:lnTo>
                  <a:pt x="7572297" y="223158"/>
                </a:lnTo>
                <a:lnTo>
                  <a:pt x="7574652" y="221413"/>
                </a:lnTo>
                <a:lnTo>
                  <a:pt x="7574652" y="239791"/>
                </a:lnTo>
                <a:lnTo>
                  <a:pt x="7603676" y="239791"/>
                </a:lnTo>
                <a:close/>
              </a:path>
              <a:path w="8583708" h="244524">
                <a:moveTo>
                  <a:pt x="7672416" y="67835"/>
                </a:moveTo>
                <a:lnTo>
                  <a:pt x="7643394" y="67835"/>
                </a:lnTo>
                <a:lnTo>
                  <a:pt x="7643484" y="184473"/>
                </a:lnTo>
                <a:lnTo>
                  <a:pt x="7644741" y="197671"/>
                </a:lnTo>
                <a:lnTo>
                  <a:pt x="7647477" y="208972"/>
                </a:lnTo>
                <a:lnTo>
                  <a:pt x="7650200" y="217078"/>
                </a:lnTo>
                <a:lnTo>
                  <a:pt x="7654026" y="223799"/>
                </a:lnTo>
                <a:lnTo>
                  <a:pt x="7658955" y="229132"/>
                </a:lnTo>
                <a:lnTo>
                  <a:pt x="7663884" y="234467"/>
                </a:lnTo>
                <a:lnTo>
                  <a:pt x="7669661" y="238365"/>
                </a:lnTo>
                <a:lnTo>
                  <a:pt x="7672750" y="182496"/>
                </a:lnTo>
                <a:lnTo>
                  <a:pt x="7672417" y="174924"/>
                </a:lnTo>
                <a:lnTo>
                  <a:pt x="7672416" y="67835"/>
                </a:lnTo>
                <a:close/>
              </a:path>
              <a:path w="8583708" h="244524">
                <a:moveTo>
                  <a:pt x="7677957" y="204290"/>
                </a:moveTo>
                <a:lnTo>
                  <a:pt x="7675598" y="199772"/>
                </a:lnTo>
                <a:lnTo>
                  <a:pt x="7674083" y="194509"/>
                </a:lnTo>
                <a:lnTo>
                  <a:pt x="7673417" y="188503"/>
                </a:lnTo>
                <a:lnTo>
                  <a:pt x="7672750" y="182496"/>
                </a:lnTo>
                <a:lnTo>
                  <a:pt x="7669661" y="238365"/>
                </a:lnTo>
                <a:lnTo>
                  <a:pt x="7676288" y="240828"/>
                </a:lnTo>
                <a:lnTo>
                  <a:pt x="7682915" y="243292"/>
                </a:lnTo>
                <a:lnTo>
                  <a:pt x="7689977" y="244524"/>
                </a:lnTo>
                <a:lnTo>
                  <a:pt x="7699709" y="244489"/>
                </a:lnTo>
                <a:lnTo>
                  <a:pt x="7712588" y="242762"/>
                </a:lnTo>
                <a:lnTo>
                  <a:pt x="7724284" y="238437"/>
                </a:lnTo>
                <a:lnTo>
                  <a:pt x="7728691" y="236044"/>
                </a:lnTo>
                <a:lnTo>
                  <a:pt x="7738967" y="229285"/>
                </a:lnTo>
                <a:lnTo>
                  <a:pt x="7749705" y="220643"/>
                </a:lnTo>
                <a:lnTo>
                  <a:pt x="7749705" y="239791"/>
                </a:lnTo>
                <a:lnTo>
                  <a:pt x="7778729" y="239791"/>
                </a:lnTo>
                <a:lnTo>
                  <a:pt x="7778729" y="67835"/>
                </a:lnTo>
                <a:lnTo>
                  <a:pt x="7749705" y="67835"/>
                </a:lnTo>
                <a:lnTo>
                  <a:pt x="7749705" y="196146"/>
                </a:lnTo>
                <a:lnTo>
                  <a:pt x="7748818" y="196921"/>
                </a:lnTo>
                <a:lnTo>
                  <a:pt x="7738711" y="204611"/>
                </a:lnTo>
                <a:lnTo>
                  <a:pt x="7727689" y="211027"/>
                </a:lnTo>
                <a:lnTo>
                  <a:pt x="7719683" y="215059"/>
                </a:lnTo>
                <a:lnTo>
                  <a:pt x="7712139" y="217074"/>
                </a:lnTo>
                <a:lnTo>
                  <a:pt x="7697460" y="217074"/>
                </a:lnTo>
                <a:lnTo>
                  <a:pt x="7691635" y="216046"/>
                </a:lnTo>
                <a:lnTo>
                  <a:pt x="7687580" y="213992"/>
                </a:lnTo>
                <a:lnTo>
                  <a:pt x="7683527" y="211938"/>
                </a:lnTo>
                <a:lnTo>
                  <a:pt x="7680319" y="208704"/>
                </a:lnTo>
                <a:lnTo>
                  <a:pt x="7677957" y="204290"/>
                </a:lnTo>
                <a:close/>
              </a:path>
              <a:path w="8583708" h="244524">
                <a:moveTo>
                  <a:pt x="7926826" y="217497"/>
                </a:moveTo>
                <a:lnTo>
                  <a:pt x="7929750" y="210882"/>
                </a:lnTo>
                <a:lnTo>
                  <a:pt x="7932672" y="204266"/>
                </a:lnTo>
                <a:lnTo>
                  <a:pt x="7934132" y="197266"/>
                </a:lnTo>
                <a:lnTo>
                  <a:pt x="7934134" y="189880"/>
                </a:lnTo>
                <a:lnTo>
                  <a:pt x="7933757" y="182653"/>
                </a:lnTo>
                <a:lnTo>
                  <a:pt x="7930682" y="169901"/>
                </a:lnTo>
                <a:lnTo>
                  <a:pt x="7924510" y="159724"/>
                </a:lnTo>
                <a:lnTo>
                  <a:pt x="7919685" y="155047"/>
                </a:lnTo>
                <a:lnTo>
                  <a:pt x="7910752" y="233013"/>
                </a:lnTo>
                <a:lnTo>
                  <a:pt x="7916906" y="227884"/>
                </a:lnTo>
                <a:lnTo>
                  <a:pt x="7922545" y="223165"/>
                </a:lnTo>
                <a:lnTo>
                  <a:pt x="7926826" y="217497"/>
                </a:lnTo>
                <a:close/>
              </a:path>
              <a:path w="8583708" h="244524">
                <a:moveTo>
                  <a:pt x="8007415" y="90540"/>
                </a:moveTo>
                <a:lnTo>
                  <a:pt x="8012833" y="88235"/>
                </a:lnTo>
                <a:lnTo>
                  <a:pt x="8019412" y="87082"/>
                </a:lnTo>
                <a:lnTo>
                  <a:pt x="8034994" y="87082"/>
                </a:lnTo>
                <a:lnTo>
                  <a:pt x="8041573" y="88209"/>
                </a:lnTo>
                <a:lnTo>
                  <a:pt x="8046888" y="90464"/>
                </a:lnTo>
                <a:lnTo>
                  <a:pt x="8052204" y="92718"/>
                </a:lnTo>
                <a:lnTo>
                  <a:pt x="8056564" y="95998"/>
                </a:lnTo>
                <a:lnTo>
                  <a:pt x="8059968" y="100299"/>
                </a:lnTo>
                <a:lnTo>
                  <a:pt x="8063064" y="104194"/>
                </a:lnTo>
                <a:lnTo>
                  <a:pt x="8065438" y="108958"/>
                </a:lnTo>
                <a:lnTo>
                  <a:pt x="8067089" y="114593"/>
                </a:lnTo>
                <a:lnTo>
                  <a:pt x="8068741" y="120228"/>
                </a:lnTo>
                <a:lnTo>
                  <a:pt x="8069671" y="126939"/>
                </a:lnTo>
                <a:lnTo>
                  <a:pt x="8069876" y="134725"/>
                </a:lnTo>
                <a:lnTo>
                  <a:pt x="7978391" y="134725"/>
                </a:lnTo>
                <a:lnTo>
                  <a:pt x="7971825" y="220441"/>
                </a:lnTo>
                <a:lnTo>
                  <a:pt x="7974952" y="223432"/>
                </a:lnTo>
                <a:lnTo>
                  <a:pt x="7984556" y="230684"/>
                </a:lnTo>
                <a:lnTo>
                  <a:pt x="7995444" y="236325"/>
                </a:lnTo>
                <a:lnTo>
                  <a:pt x="7993540" y="202533"/>
                </a:lnTo>
                <a:lnTo>
                  <a:pt x="7987869" y="195311"/>
                </a:lnTo>
                <a:lnTo>
                  <a:pt x="7982603" y="184440"/>
                </a:lnTo>
                <a:lnTo>
                  <a:pt x="7979444" y="171607"/>
                </a:lnTo>
                <a:lnTo>
                  <a:pt x="7978391" y="156810"/>
                </a:lnTo>
                <a:lnTo>
                  <a:pt x="8097952" y="156810"/>
                </a:lnTo>
                <a:lnTo>
                  <a:pt x="8097952" y="141113"/>
                </a:lnTo>
                <a:lnTo>
                  <a:pt x="8097570" y="130131"/>
                </a:lnTo>
                <a:lnTo>
                  <a:pt x="8095936" y="117366"/>
                </a:lnTo>
                <a:lnTo>
                  <a:pt x="8093017" y="106264"/>
                </a:lnTo>
                <a:lnTo>
                  <a:pt x="8086341" y="92035"/>
                </a:lnTo>
                <a:lnTo>
                  <a:pt x="8078817" y="82181"/>
                </a:lnTo>
                <a:lnTo>
                  <a:pt x="8068542" y="73479"/>
                </a:lnTo>
                <a:lnTo>
                  <a:pt x="8057218" y="67720"/>
                </a:lnTo>
                <a:lnTo>
                  <a:pt x="8042276" y="64003"/>
                </a:lnTo>
                <a:lnTo>
                  <a:pt x="8028827" y="63103"/>
                </a:lnTo>
                <a:lnTo>
                  <a:pt x="8015681" y="64013"/>
                </a:lnTo>
                <a:lnTo>
                  <a:pt x="8002875" y="66948"/>
                </a:lnTo>
                <a:lnTo>
                  <a:pt x="7991180" y="71913"/>
                </a:lnTo>
                <a:lnTo>
                  <a:pt x="7992631" y="100604"/>
                </a:lnTo>
                <a:lnTo>
                  <a:pt x="7997071" y="96201"/>
                </a:lnTo>
                <a:lnTo>
                  <a:pt x="8001999" y="92845"/>
                </a:lnTo>
                <a:lnTo>
                  <a:pt x="8007415" y="90540"/>
                </a:lnTo>
                <a:close/>
              </a:path>
              <a:path w="8583708" h="244524">
                <a:moveTo>
                  <a:pt x="7949052" y="154725"/>
                </a:moveTo>
                <a:lnTo>
                  <a:pt x="7949225" y="161986"/>
                </a:lnTo>
                <a:lnTo>
                  <a:pt x="7950707" y="176270"/>
                </a:lnTo>
                <a:lnTo>
                  <a:pt x="7953709" y="189258"/>
                </a:lnTo>
                <a:lnTo>
                  <a:pt x="7958229" y="200949"/>
                </a:lnTo>
                <a:lnTo>
                  <a:pt x="7964267" y="211343"/>
                </a:lnTo>
                <a:lnTo>
                  <a:pt x="7971825" y="220441"/>
                </a:lnTo>
                <a:lnTo>
                  <a:pt x="7978391" y="134725"/>
                </a:lnTo>
                <a:lnTo>
                  <a:pt x="7979009" y="127452"/>
                </a:lnTo>
                <a:lnTo>
                  <a:pt x="7980452" y="121074"/>
                </a:lnTo>
                <a:lnTo>
                  <a:pt x="7982724" y="115591"/>
                </a:lnTo>
                <a:lnTo>
                  <a:pt x="7984993" y="110110"/>
                </a:lnTo>
                <a:lnTo>
                  <a:pt x="7988297" y="105114"/>
                </a:lnTo>
                <a:lnTo>
                  <a:pt x="7992631" y="100604"/>
                </a:lnTo>
                <a:lnTo>
                  <a:pt x="7991180" y="71913"/>
                </a:lnTo>
                <a:lnTo>
                  <a:pt x="7980594" y="78906"/>
                </a:lnTo>
                <a:lnTo>
                  <a:pt x="7971117" y="87929"/>
                </a:lnTo>
                <a:lnTo>
                  <a:pt x="7967032" y="92924"/>
                </a:lnTo>
                <a:lnTo>
                  <a:pt x="7960559" y="103049"/>
                </a:lnTo>
                <a:lnTo>
                  <a:pt x="7955525" y="114292"/>
                </a:lnTo>
                <a:lnTo>
                  <a:pt x="7951929" y="126653"/>
                </a:lnTo>
                <a:lnTo>
                  <a:pt x="7949771" y="140130"/>
                </a:lnTo>
                <a:lnTo>
                  <a:pt x="7949052" y="154725"/>
                </a:lnTo>
                <a:close/>
              </a:path>
              <a:path w="8583708" h="244524">
                <a:moveTo>
                  <a:pt x="8035436" y="218335"/>
                </a:moveTo>
                <a:lnTo>
                  <a:pt x="8027717" y="217984"/>
                </a:lnTo>
                <a:lnTo>
                  <a:pt x="8014459" y="215376"/>
                </a:lnTo>
                <a:lnTo>
                  <a:pt x="8003067" y="210226"/>
                </a:lnTo>
                <a:lnTo>
                  <a:pt x="7993540" y="202533"/>
                </a:lnTo>
                <a:lnTo>
                  <a:pt x="7995444" y="236325"/>
                </a:lnTo>
                <a:lnTo>
                  <a:pt x="8007618" y="240353"/>
                </a:lnTo>
                <a:lnTo>
                  <a:pt x="8021077" y="242771"/>
                </a:lnTo>
                <a:lnTo>
                  <a:pt x="8035821" y="243577"/>
                </a:lnTo>
                <a:lnTo>
                  <a:pt x="8042820" y="243577"/>
                </a:lnTo>
                <a:lnTo>
                  <a:pt x="8048611" y="243166"/>
                </a:lnTo>
                <a:lnTo>
                  <a:pt x="8053191" y="242345"/>
                </a:lnTo>
                <a:lnTo>
                  <a:pt x="8057772" y="241523"/>
                </a:lnTo>
                <a:lnTo>
                  <a:pt x="8062893" y="240341"/>
                </a:lnTo>
                <a:lnTo>
                  <a:pt x="8068550" y="238800"/>
                </a:lnTo>
                <a:lnTo>
                  <a:pt x="8072566" y="237672"/>
                </a:lnTo>
                <a:lnTo>
                  <a:pt x="8077095" y="236106"/>
                </a:lnTo>
                <a:lnTo>
                  <a:pt x="8082137" y="234104"/>
                </a:lnTo>
                <a:lnTo>
                  <a:pt x="8087180" y="232101"/>
                </a:lnTo>
                <a:lnTo>
                  <a:pt x="8091400" y="230432"/>
                </a:lnTo>
                <a:lnTo>
                  <a:pt x="8094799" y="229097"/>
                </a:lnTo>
                <a:lnTo>
                  <a:pt x="8094799" y="197511"/>
                </a:lnTo>
                <a:lnTo>
                  <a:pt x="8090727" y="199464"/>
                </a:lnTo>
                <a:lnTo>
                  <a:pt x="8087739" y="201546"/>
                </a:lnTo>
                <a:lnTo>
                  <a:pt x="8084131" y="203758"/>
                </a:lnTo>
                <a:lnTo>
                  <a:pt x="8080523" y="205971"/>
                </a:lnTo>
                <a:lnTo>
                  <a:pt x="8076092" y="208259"/>
                </a:lnTo>
                <a:lnTo>
                  <a:pt x="8070838" y="210625"/>
                </a:lnTo>
                <a:lnTo>
                  <a:pt x="8065888" y="212887"/>
                </a:lnTo>
                <a:lnTo>
                  <a:pt x="8060347" y="214737"/>
                </a:lnTo>
                <a:lnTo>
                  <a:pt x="8054216" y="216176"/>
                </a:lnTo>
                <a:lnTo>
                  <a:pt x="8048084" y="217615"/>
                </a:lnTo>
                <a:lnTo>
                  <a:pt x="8041825" y="218335"/>
                </a:lnTo>
                <a:lnTo>
                  <a:pt x="8035436" y="218335"/>
                </a:lnTo>
                <a:close/>
              </a:path>
              <a:path w="8583708" h="244524">
                <a:moveTo>
                  <a:pt x="8226622" y="67835"/>
                </a:moveTo>
                <a:lnTo>
                  <a:pt x="8226622" y="239791"/>
                </a:lnTo>
                <a:lnTo>
                  <a:pt x="8255646" y="239791"/>
                </a:lnTo>
                <a:lnTo>
                  <a:pt x="8255646" y="67835"/>
                </a:lnTo>
                <a:lnTo>
                  <a:pt x="8226622" y="67835"/>
                </a:lnTo>
                <a:close/>
              </a:path>
              <a:path w="8583708" h="244524">
                <a:moveTo>
                  <a:pt x="8224730" y="8835"/>
                </a:moveTo>
                <a:lnTo>
                  <a:pt x="8224730" y="38808"/>
                </a:lnTo>
                <a:lnTo>
                  <a:pt x="8257853" y="38808"/>
                </a:lnTo>
                <a:lnTo>
                  <a:pt x="8257853" y="8835"/>
                </a:lnTo>
                <a:lnTo>
                  <a:pt x="8224730" y="8835"/>
                </a:lnTo>
                <a:close/>
              </a:path>
              <a:path w="8583708" h="244524">
                <a:moveTo>
                  <a:pt x="8421365" y="0"/>
                </a:moveTo>
                <a:lnTo>
                  <a:pt x="8397286" y="86135"/>
                </a:lnTo>
                <a:lnTo>
                  <a:pt x="8418452" y="86135"/>
                </a:lnTo>
                <a:lnTo>
                  <a:pt x="8458487" y="0"/>
                </a:lnTo>
                <a:lnTo>
                  <a:pt x="8421365" y="0"/>
                </a:lnTo>
                <a:close/>
              </a:path>
              <a:path w="8583708" h="244524">
                <a:moveTo>
                  <a:pt x="8576401" y="217497"/>
                </a:moveTo>
                <a:lnTo>
                  <a:pt x="8579323" y="210882"/>
                </a:lnTo>
                <a:lnTo>
                  <a:pt x="8582246" y="204266"/>
                </a:lnTo>
                <a:lnTo>
                  <a:pt x="8583708" y="197266"/>
                </a:lnTo>
                <a:lnTo>
                  <a:pt x="8583708" y="189880"/>
                </a:lnTo>
                <a:lnTo>
                  <a:pt x="8583333" y="182653"/>
                </a:lnTo>
                <a:lnTo>
                  <a:pt x="8580258" y="169901"/>
                </a:lnTo>
                <a:lnTo>
                  <a:pt x="8574084" y="159724"/>
                </a:lnTo>
                <a:lnTo>
                  <a:pt x="8569259" y="155047"/>
                </a:lnTo>
                <a:lnTo>
                  <a:pt x="8560325" y="233013"/>
                </a:lnTo>
                <a:lnTo>
                  <a:pt x="8566481" y="227884"/>
                </a:lnTo>
                <a:lnTo>
                  <a:pt x="8572119" y="223165"/>
                </a:lnTo>
                <a:lnTo>
                  <a:pt x="8576401" y="217497"/>
                </a:lnTo>
                <a:close/>
              </a:path>
              <a:path w="8583708" h="244524">
                <a:moveTo>
                  <a:pt x="8463395" y="198537"/>
                </a:moveTo>
                <a:lnTo>
                  <a:pt x="8459413" y="196565"/>
                </a:lnTo>
                <a:lnTo>
                  <a:pt x="8459413" y="229087"/>
                </a:lnTo>
                <a:lnTo>
                  <a:pt x="8471168" y="234420"/>
                </a:lnTo>
                <a:lnTo>
                  <a:pt x="8484257" y="238953"/>
                </a:lnTo>
                <a:lnTo>
                  <a:pt x="8490959" y="240762"/>
                </a:lnTo>
                <a:lnTo>
                  <a:pt x="8503382" y="242873"/>
                </a:lnTo>
                <a:lnTo>
                  <a:pt x="8516483" y="243577"/>
                </a:lnTo>
                <a:lnTo>
                  <a:pt x="8521172" y="243502"/>
                </a:lnTo>
                <a:lnTo>
                  <a:pt x="8534507" y="242284"/>
                </a:lnTo>
                <a:lnTo>
                  <a:pt x="8545636" y="239576"/>
                </a:lnTo>
                <a:lnTo>
                  <a:pt x="8553378" y="236909"/>
                </a:lnTo>
                <a:lnTo>
                  <a:pt x="8560325" y="233013"/>
                </a:lnTo>
                <a:lnTo>
                  <a:pt x="8569259" y="155047"/>
                </a:lnTo>
                <a:lnTo>
                  <a:pt x="8558732" y="148517"/>
                </a:lnTo>
                <a:lnTo>
                  <a:pt x="8545364" y="143879"/>
                </a:lnTo>
                <a:lnTo>
                  <a:pt x="8539512" y="142443"/>
                </a:lnTo>
                <a:lnTo>
                  <a:pt x="8533942" y="141185"/>
                </a:lnTo>
                <a:lnTo>
                  <a:pt x="8528655" y="140107"/>
                </a:lnTo>
                <a:lnTo>
                  <a:pt x="8523367" y="139030"/>
                </a:lnTo>
                <a:lnTo>
                  <a:pt x="8518567" y="137927"/>
                </a:lnTo>
                <a:lnTo>
                  <a:pt x="8514256" y="136800"/>
                </a:lnTo>
                <a:lnTo>
                  <a:pt x="8505771" y="134536"/>
                </a:lnTo>
                <a:lnTo>
                  <a:pt x="8499610" y="131629"/>
                </a:lnTo>
                <a:lnTo>
                  <a:pt x="8495771" y="128079"/>
                </a:lnTo>
                <a:lnTo>
                  <a:pt x="8491933" y="124529"/>
                </a:lnTo>
                <a:lnTo>
                  <a:pt x="8490014" y="119152"/>
                </a:lnTo>
                <a:lnTo>
                  <a:pt x="8490014" y="103817"/>
                </a:lnTo>
                <a:lnTo>
                  <a:pt x="8487501" y="71434"/>
                </a:lnTo>
                <a:lnTo>
                  <a:pt x="8477602" y="78044"/>
                </a:lnTo>
                <a:lnTo>
                  <a:pt x="8474673" y="80660"/>
                </a:lnTo>
                <a:lnTo>
                  <a:pt x="8466547" y="90815"/>
                </a:lnTo>
                <a:lnTo>
                  <a:pt x="8461671" y="102566"/>
                </a:lnTo>
                <a:lnTo>
                  <a:pt x="8460046" y="115912"/>
                </a:lnTo>
                <a:lnTo>
                  <a:pt x="8460272" y="121181"/>
                </a:lnTo>
                <a:lnTo>
                  <a:pt x="8463045" y="133863"/>
                </a:lnTo>
                <a:lnTo>
                  <a:pt x="8468974" y="144777"/>
                </a:lnTo>
                <a:lnTo>
                  <a:pt x="8473987" y="150240"/>
                </a:lnTo>
                <a:lnTo>
                  <a:pt x="8484262" y="157210"/>
                </a:lnTo>
                <a:lnTo>
                  <a:pt x="8497611" y="162401"/>
                </a:lnTo>
                <a:lnTo>
                  <a:pt x="8502648" y="163800"/>
                </a:lnTo>
                <a:lnTo>
                  <a:pt x="8508148" y="165102"/>
                </a:lnTo>
                <a:lnTo>
                  <a:pt x="8514113" y="166303"/>
                </a:lnTo>
                <a:lnTo>
                  <a:pt x="8520077" y="167505"/>
                </a:lnTo>
                <a:lnTo>
                  <a:pt x="8524911" y="168555"/>
                </a:lnTo>
                <a:lnTo>
                  <a:pt x="8528610" y="169456"/>
                </a:lnTo>
                <a:lnTo>
                  <a:pt x="8537994" y="171829"/>
                </a:lnTo>
                <a:lnTo>
                  <a:pt x="8544530" y="174768"/>
                </a:lnTo>
                <a:lnTo>
                  <a:pt x="8548213" y="178276"/>
                </a:lnTo>
                <a:lnTo>
                  <a:pt x="8551896" y="181782"/>
                </a:lnTo>
                <a:lnTo>
                  <a:pt x="8553740" y="186992"/>
                </a:lnTo>
                <a:lnTo>
                  <a:pt x="8553740" y="199270"/>
                </a:lnTo>
                <a:lnTo>
                  <a:pt x="8552947" y="203295"/>
                </a:lnTo>
                <a:lnTo>
                  <a:pt x="8551365" y="205976"/>
                </a:lnTo>
                <a:lnTo>
                  <a:pt x="8549784" y="208658"/>
                </a:lnTo>
                <a:lnTo>
                  <a:pt x="8547206" y="211185"/>
                </a:lnTo>
                <a:lnTo>
                  <a:pt x="8543635" y="213559"/>
                </a:lnTo>
                <a:lnTo>
                  <a:pt x="8541081" y="215209"/>
                </a:lnTo>
                <a:lnTo>
                  <a:pt x="8537201" y="216575"/>
                </a:lnTo>
                <a:lnTo>
                  <a:pt x="8531994" y="217657"/>
                </a:lnTo>
                <a:lnTo>
                  <a:pt x="8526787" y="218740"/>
                </a:lnTo>
                <a:lnTo>
                  <a:pt x="8521888" y="219283"/>
                </a:lnTo>
                <a:lnTo>
                  <a:pt x="8510968" y="219283"/>
                </a:lnTo>
                <a:lnTo>
                  <a:pt x="8504868" y="218400"/>
                </a:lnTo>
                <a:lnTo>
                  <a:pt x="8498998" y="216637"/>
                </a:lnTo>
                <a:lnTo>
                  <a:pt x="8493127" y="214875"/>
                </a:lnTo>
                <a:lnTo>
                  <a:pt x="8487742" y="212851"/>
                </a:lnTo>
                <a:lnTo>
                  <a:pt x="8482842" y="210571"/>
                </a:lnTo>
                <a:lnTo>
                  <a:pt x="8477329" y="207977"/>
                </a:lnTo>
                <a:lnTo>
                  <a:pt x="8472912" y="205488"/>
                </a:lnTo>
                <a:lnTo>
                  <a:pt x="8469595" y="203103"/>
                </a:lnTo>
                <a:lnTo>
                  <a:pt x="8466279" y="200717"/>
                </a:lnTo>
                <a:lnTo>
                  <a:pt x="8463395" y="198537"/>
                </a:lnTo>
                <a:close/>
              </a:path>
              <a:path w="8583708" h="244524">
                <a:moveTo>
                  <a:pt x="8511970" y="64132"/>
                </a:moveTo>
                <a:lnTo>
                  <a:pt x="8498957" y="66797"/>
                </a:lnTo>
                <a:lnTo>
                  <a:pt x="8487501" y="71434"/>
                </a:lnTo>
                <a:lnTo>
                  <a:pt x="8490014" y="103817"/>
                </a:lnTo>
                <a:lnTo>
                  <a:pt x="8493284" y="97745"/>
                </a:lnTo>
                <a:lnTo>
                  <a:pt x="8499826" y="93732"/>
                </a:lnTo>
                <a:lnTo>
                  <a:pt x="8506366" y="89719"/>
                </a:lnTo>
                <a:lnTo>
                  <a:pt x="8514389" y="87713"/>
                </a:lnTo>
                <a:lnTo>
                  <a:pt x="8526321" y="87753"/>
                </a:lnTo>
                <a:lnTo>
                  <a:pt x="8538840" y="89241"/>
                </a:lnTo>
                <a:lnTo>
                  <a:pt x="8551262" y="92877"/>
                </a:lnTo>
                <a:lnTo>
                  <a:pt x="8554057" y="93992"/>
                </a:lnTo>
                <a:lnTo>
                  <a:pt x="8565470" y="99722"/>
                </a:lnTo>
                <a:lnTo>
                  <a:pt x="8575866" y="106959"/>
                </a:lnTo>
                <a:lnTo>
                  <a:pt x="8577399" y="106959"/>
                </a:lnTo>
                <a:lnTo>
                  <a:pt x="8577399" y="75925"/>
                </a:lnTo>
                <a:lnTo>
                  <a:pt x="8576994" y="75705"/>
                </a:lnTo>
                <a:lnTo>
                  <a:pt x="8566136" y="70894"/>
                </a:lnTo>
                <a:lnTo>
                  <a:pt x="8553064" y="66970"/>
                </a:lnTo>
                <a:lnTo>
                  <a:pt x="8549460" y="66140"/>
                </a:lnTo>
                <a:lnTo>
                  <a:pt x="8536833" y="64099"/>
                </a:lnTo>
                <a:lnTo>
                  <a:pt x="8524268" y="63418"/>
                </a:lnTo>
                <a:lnTo>
                  <a:pt x="8511970" y="64132"/>
                </a:lnTo>
                <a:close/>
              </a:path>
              <a:path w="8583708" h="244524">
                <a:moveTo>
                  <a:pt x="8323652" y="237663"/>
                </a:moveTo>
                <a:lnTo>
                  <a:pt x="8335697" y="241862"/>
                </a:lnTo>
                <a:lnTo>
                  <a:pt x="8349925" y="243262"/>
                </a:lnTo>
                <a:lnTo>
                  <a:pt x="8354651" y="243262"/>
                </a:lnTo>
                <a:lnTo>
                  <a:pt x="8359815" y="242826"/>
                </a:lnTo>
                <a:lnTo>
                  <a:pt x="8365419" y="241955"/>
                </a:lnTo>
                <a:lnTo>
                  <a:pt x="8371021" y="241084"/>
                </a:lnTo>
                <a:lnTo>
                  <a:pt x="8376546" y="239878"/>
                </a:lnTo>
                <a:lnTo>
                  <a:pt x="8381995" y="238337"/>
                </a:lnTo>
                <a:lnTo>
                  <a:pt x="8381995" y="212341"/>
                </a:lnTo>
                <a:lnTo>
                  <a:pt x="8378348" y="213287"/>
                </a:lnTo>
                <a:lnTo>
                  <a:pt x="8375163" y="214471"/>
                </a:lnTo>
                <a:lnTo>
                  <a:pt x="8370746" y="215891"/>
                </a:lnTo>
                <a:lnTo>
                  <a:pt x="8366330" y="217310"/>
                </a:lnTo>
                <a:lnTo>
                  <a:pt x="8361759" y="218020"/>
                </a:lnTo>
                <a:lnTo>
                  <a:pt x="8350357" y="218020"/>
                </a:lnTo>
                <a:lnTo>
                  <a:pt x="8345066" y="217123"/>
                </a:lnTo>
                <a:lnTo>
                  <a:pt x="8341161" y="215325"/>
                </a:lnTo>
                <a:lnTo>
                  <a:pt x="8337257" y="213530"/>
                </a:lnTo>
                <a:lnTo>
                  <a:pt x="8334433" y="210837"/>
                </a:lnTo>
                <a:lnTo>
                  <a:pt x="8332688" y="207248"/>
                </a:lnTo>
                <a:lnTo>
                  <a:pt x="8330634" y="203144"/>
                </a:lnTo>
                <a:lnTo>
                  <a:pt x="8329453" y="198730"/>
                </a:lnTo>
                <a:lnTo>
                  <a:pt x="8329144" y="194011"/>
                </a:lnTo>
                <a:lnTo>
                  <a:pt x="8328836" y="189292"/>
                </a:lnTo>
                <a:lnTo>
                  <a:pt x="8328681" y="182572"/>
                </a:lnTo>
                <a:lnTo>
                  <a:pt x="8328681" y="92130"/>
                </a:lnTo>
                <a:lnTo>
                  <a:pt x="8381995" y="92130"/>
                </a:lnTo>
                <a:lnTo>
                  <a:pt x="8381995" y="67835"/>
                </a:lnTo>
                <a:lnTo>
                  <a:pt x="8328681" y="67835"/>
                </a:lnTo>
                <a:lnTo>
                  <a:pt x="8328681" y="18300"/>
                </a:lnTo>
                <a:lnTo>
                  <a:pt x="8299659" y="18300"/>
                </a:lnTo>
                <a:lnTo>
                  <a:pt x="8299659" y="67835"/>
                </a:lnTo>
                <a:lnTo>
                  <a:pt x="8280098" y="67835"/>
                </a:lnTo>
                <a:lnTo>
                  <a:pt x="8280098" y="92130"/>
                </a:lnTo>
                <a:lnTo>
                  <a:pt x="8299659" y="92130"/>
                </a:lnTo>
                <a:lnTo>
                  <a:pt x="8299659" y="187297"/>
                </a:lnTo>
                <a:lnTo>
                  <a:pt x="8299935" y="195363"/>
                </a:lnTo>
                <a:lnTo>
                  <a:pt x="8302106" y="209383"/>
                </a:lnTo>
                <a:lnTo>
                  <a:pt x="8306433" y="220864"/>
                </a:lnTo>
                <a:lnTo>
                  <a:pt x="8312917" y="229807"/>
                </a:lnTo>
                <a:lnTo>
                  <a:pt x="8313789" y="230666"/>
                </a:lnTo>
                <a:lnTo>
                  <a:pt x="8323652" y="237663"/>
                </a:lnTo>
                <a:close/>
              </a:path>
              <a:path w="8583708" h="244524">
                <a:moveTo>
                  <a:pt x="7810832" y="229607"/>
                </a:moveTo>
                <a:lnTo>
                  <a:pt x="7821594" y="234420"/>
                </a:lnTo>
                <a:lnTo>
                  <a:pt x="7834682" y="238953"/>
                </a:lnTo>
                <a:lnTo>
                  <a:pt x="7841385" y="240762"/>
                </a:lnTo>
                <a:lnTo>
                  <a:pt x="7853808" y="242873"/>
                </a:lnTo>
                <a:lnTo>
                  <a:pt x="7866910" y="243577"/>
                </a:lnTo>
                <a:lnTo>
                  <a:pt x="7871597" y="243502"/>
                </a:lnTo>
                <a:lnTo>
                  <a:pt x="7884932" y="242284"/>
                </a:lnTo>
                <a:lnTo>
                  <a:pt x="7896062" y="239576"/>
                </a:lnTo>
                <a:lnTo>
                  <a:pt x="7903802" y="236909"/>
                </a:lnTo>
                <a:lnTo>
                  <a:pt x="7910752" y="233013"/>
                </a:lnTo>
                <a:lnTo>
                  <a:pt x="7919685" y="155047"/>
                </a:lnTo>
                <a:lnTo>
                  <a:pt x="7909157" y="148517"/>
                </a:lnTo>
                <a:lnTo>
                  <a:pt x="7895790" y="143879"/>
                </a:lnTo>
                <a:lnTo>
                  <a:pt x="7889936" y="142443"/>
                </a:lnTo>
                <a:lnTo>
                  <a:pt x="7884367" y="141185"/>
                </a:lnTo>
                <a:lnTo>
                  <a:pt x="7879080" y="140107"/>
                </a:lnTo>
                <a:lnTo>
                  <a:pt x="7873792" y="139030"/>
                </a:lnTo>
                <a:lnTo>
                  <a:pt x="7868994" y="137927"/>
                </a:lnTo>
                <a:lnTo>
                  <a:pt x="7864682" y="136800"/>
                </a:lnTo>
                <a:lnTo>
                  <a:pt x="7856196" y="134536"/>
                </a:lnTo>
                <a:lnTo>
                  <a:pt x="7850034" y="131629"/>
                </a:lnTo>
                <a:lnTo>
                  <a:pt x="7846196" y="128079"/>
                </a:lnTo>
                <a:lnTo>
                  <a:pt x="7842358" y="124529"/>
                </a:lnTo>
                <a:lnTo>
                  <a:pt x="7840439" y="119152"/>
                </a:lnTo>
                <a:lnTo>
                  <a:pt x="7840439" y="103817"/>
                </a:lnTo>
                <a:lnTo>
                  <a:pt x="7843710" y="97745"/>
                </a:lnTo>
                <a:lnTo>
                  <a:pt x="7850251" y="93732"/>
                </a:lnTo>
                <a:lnTo>
                  <a:pt x="7856792" y="89719"/>
                </a:lnTo>
                <a:lnTo>
                  <a:pt x="7864814" y="87713"/>
                </a:lnTo>
                <a:lnTo>
                  <a:pt x="7876747" y="87753"/>
                </a:lnTo>
                <a:lnTo>
                  <a:pt x="7889266" y="89241"/>
                </a:lnTo>
                <a:lnTo>
                  <a:pt x="7901688" y="92877"/>
                </a:lnTo>
                <a:lnTo>
                  <a:pt x="7904483" y="93992"/>
                </a:lnTo>
                <a:lnTo>
                  <a:pt x="7915895" y="99722"/>
                </a:lnTo>
                <a:lnTo>
                  <a:pt x="7926291" y="106959"/>
                </a:lnTo>
                <a:lnTo>
                  <a:pt x="7927824" y="106959"/>
                </a:lnTo>
                <a:lnTo>
                  <a:pt x="7927824" y="75925"/>
                </a:lnTo>
                <a:lnTo>
                  <a:pt x="7927419" y="75705"/>
                </a:lnTo>
                <a:lnTo>
                  <a:pt x="7916562" y="70894"/>
                </a:lnTo>
                <a:lnTo>
                  <a:pt x="7903490" y="66970"/>
                </a:lnTo>
                <a:lnTo>
                  <a:pt x="7887258" y="64099"/>
                </a:lnTo>
                <a:lnTo>
                  <a:pt x="7874693" y="63418"/>
                </a:lnTo>
                <a:lnTo>
                  <a:pt x="7862396" y="64132"/>
                </a:lnTo>
                <a:lnTo>
                  <a:pt x="7849382" y="66797"/>
                </a:lnTo>
                <a:lnTo>
                  <a:pt x="7837926" y="71434"/>
                </a:lnTo>
                <a:lnTo>
                  <a:pt x="7828028" y="78044"/>
                </a:lnTo>
                <a:lnTo>
                  <a:pt x="7825099" y="80660"/>
                </a:lnTo>
                <a:lnTo>
                  <a:pt x="7816972" y="90815"/>
                </a:lnTo>
                <a:lnTo>
                  <a:pt x="7812096" y="102566"/>
                </a:lnTo>
                <a:lnTo>
                  <a:pt x="7810471" y="115912"/>
                </a:lnTo>
                <a:lnTo>
                  <a:pt x="7810698" y="121181"/>
                </a:lnTo>
                <a:lnTo>
                  <a:pt x="7813471" y="133863"/>
                </a:lnTo>
                <a:lnTo>
                  <a:pt x="7819399" y="144777"/>
                </a:lnTo>
                <a:lnTo>
                  <a:pt x="7824412" y="150240"/>
                </a:lnTo>
                <a:lnTo>
                  <a:pt x="7834686" y="157210"/>
                </a:lnTo>
                <a:lnTo>
                  <a:pt x="7848035" y="162401"/>
                </a:lnTo>
                <a:lnTo>
                  <a:pt x="7853073" y="163800"/>
                </a:lnTo>
                <a:lnTo>
                  <a:pt x="7858575" y="165102"/>
                </a:lnTo>
                <a:lnTo>
                  <a:pt x="7864539" y="166303"/>
                </a:lnTo>
                <a:lnTo>
                  <a:pt x="7870503" y="167505"/>
                </a:lnTo>
                <a:lnTo>
                  <a:pt x="7875335" y="168555"/>
                </a:lnTo>
                <a:lnTo>
                  <a:pt x="7879036" y="169456"/>
                </a:lnTo>
                <a:lnTo>
                  <a:pt x="7888421" y="171829"/>
                </a:lnTo>
                <a:lnTo>
                  <a:pt x="7894955" y="174768"/>
                </a:lnTo>
                <a:lnTo>
                  <a:pt x="7898638" y="178276"/>
                </a:lnTo>
                <a:lnTo>
                  <a:pt x="7902323" y="181782"/>
                </a:lnTo>
                <a:lnTo>
                  <a:pt x="7904164" y="186992"/>
                </a:lnTo>
                <a:lnTo>
                  <a:pt x="7904164" y="199270"/>
                </a:lnTo>
                <a:lnTo>
                  <a:pt x="7903373" y="203295"/>
                </a:lnTo>
                <a:lnTo>
                  <a:pt x="7901791" y="205976"/>
                </a:lnTo>
                <a:lnTo>
                  <a:pt x="7900208" y="208658"/>
                </a:lnTo>
                <a:lnTo>
                  <a:pt x="7897631" y="211185"/>
                </a:lnTo>
                <a:lnTo>
                  <a:pt x="7894060" y="213559"/>
                </a:lnTo>
                <a:lnTo>
                  <a:pt x="7891506" y="215209"/>
                </a:lnTo>
                <a:lnTo>
                  <a:pt x="7887626" y="216575"/>
                </a:lnTo>
                <a:lnTo>
                  <a:pt x="7882419" y="217657"/>
                </a:lnTo>
                <a:lnTo>
                  <a:pt x="7877212" y="218740"/>
                </a:lnTo>
                <a:lnTo>
                  <a:pt x="7872313" y="219283"/>
                </a:lnTo>
                <a:lnTo>
                  <a:pt x="7861394" y="219283"/>
                </a:lnTo>
                <a:lnTo>
                  <a:pt x="7855295" y="218400"/>
                </a:lnTo>
                <a:lnTo>
                  <a:pt x="7849423" y="216637"/>
                </a:lnTo>
                <a:lnTo>
                  <a:pt x="7843552" y="214875"/>
                </a:lnTo>
                <a:lnTo>
                  <a:pt x="7838167" y="212851"/>
                </a:lnTo>
                <a:lnTo>
                  <a:pt x="7833268" y="210571"/>
                </a:lnTo>
                <a:lnTo>
                  <a:pt x="7827753" y="207977"/>
                </a:lnTo>
                <a:lnTo>
                  <a:pt x="7823339" y="205488"/>
                </a:lnTo>
                <a:lnTo>
                  <a:pt x="7820022" y="203103"/>
                </a:lnTo>
                <a:lnTo>
                  <a:pt x="7816703" y="200717"/>
                </a:lnTo>
                <a:lnTo>
                  <a:pt x="7813820" y="198537"/>
                </a:lnTo>
                <a:lnTo>
                  <a:pt x="7809840" y="196565"/>
                </a:lnTo>
                <a:lnTo>
                  <a:pt x="7809840" y="229087"/>
                </a:lnTo>
                <a:lnTo>
                  <a:pt x="7810832" y="229607"/>
                </a:lnTo>
                <a:close/>
              </a:path>
              <a:path w="8583708" h="244524">
                <a:moveTo>
                  <a:pt x="6743971" y="229608"/>
                </a:moveTo>
                <a:lnTo>
                  <a:pt x="6754733" y="234420"/>
                </a:lnTo>
                <a:lnTo>
                  <a:pt x="6767821" y="238953"/>
                </a:lnTo>
                <a:lnTo>
                  <a:pt x="6774523" y="240762"/>
                </a:lnTo>
                <a:lnTo>
                  <a:pt x="6786947" y="242873"/>
                </a:lnTo>
                <a:lnTo>
                  <a:pt x="6800048" y="243577"/>
                </a:lnTo>
                <a:lnTo>
                  <a:pt x="6804736" y="243502"/>
                </a:lnTo>
                <a:lnTo>
                  <a:pt x="6818072" y="242284"/>
                </a:lnTo>
                <a:lnTo>
                  <a:pt x="6829201" y="239576"/>
                </a:lnTo>
                <a:lnTo>
                  <a:pt x="6836943" y="236909"/>
                </a:lnTo>
                <a:lnTo>
                  <a:pt x="6843891" y="233013"/>
                </a:lnTo>
                <a:lnTo>
                  <a:pt x="6852824" y="155047"/>
                </a:lnTo>
                <a:lnTo>
                  <a:pt x="6842296" y="148517"/>
                </a:lnTo>
                <a:lnTo>
                  <a:pt x="6828929" y="143879"/>
                </a:lnTo>
                <a:lnTo>
                  <a:pt x="6823077" y="142443"/>
                </a:lnTo>
                <a:lnTo>
                  <a:pt x="6817506" y="141185"/>
                </a:lnTo>
                <a:lnTo>
                  <a:pt x="6812219" y="140107"/>
                </a:lnTo>
                <a:lnTo>
                  <a:pt x="6806931" y="139030"/>
                </a:lnTo>
                <a:lnTo>
                  <a:pt x="6802132" y="137927"/>
                </a:lnTo>
                <a:lnTo>
                  <a:pt x="6797820" y="136800"/>
                </a:lnTo>
                <a:lnTo>
                  <a:pt x="6789335" y="134536"/>
                </a:lnTo>
                <a:lnTo>
                  <a:pt x="6783175" y="131629"/>
                </a:lnTo>
                <a:lnTo>
                  <a:pt x="6779335" y="128079"/>
                </a:lnTo>
                <a:lnTo>
                  <a:pt x="6775497" y="124529"/>
                </a:lnTo>
                <a:lnTo>
                  <a:pt x="6773578" y="119152"/>
                </a:lnTo>
                <a:lnTo>
                  <a:pt x="6773578" y="103817"/>
                </a:lnTo>
                <a:lnTo>
                  <a:pt x="6776850" y="97745"/>
                </a:lnTo>
                <a:lnTo>
                  <a:pt x="6783390" y="93732"/>
                </a:lnTo>
                <a:lnTo>
                  <a:pt x="6789931" y="89719"/>
                </a:lnTo>
                <a:lnTo>
                  <a:pt x="6797954" y="87713"/>
                </a:lnTo>
                <a:lnTo>
                  <a:pt x="6809885" y="87753"/>
                </a:lnTo>
                <a:lnTo>
                  <a:pt x="6822404" y="89241"/>
                </a:lnTo>
                <a:lnTo>
                  <a:pt x="6834825" y="92877"/>
                </a:lnTo>
                <a:lnTo>
                  <a:pt x="6837622" y="93992"/>
                </a:lnTo>
                <a:lnTo>
                  <a:pt x="6849034" y="99723"/>
                </a:lnTo>
                <a:lnTo>
                  <a:pt x="6859430" y="106959"/>
                </a:lnTo>
                <a:lnTo>
                  <a:pt x="6860965" y="106959"/>
                </a:lnTo>
                <a:lnTo>
                  <a:pt x="6860965" y="75925"/>
                </a:lnTo>
                <a:lnTo>
                  <a:pt x="6860559" y="75705"/>
                </a:lnTo>
                <a:lnTo>
                  <a:pt x="6849701" y="70893"/>
                </a:lnTo>
                <a:lnTo>
                  <a:pt x="6836629" y="66970"/>
                </a:lnTo>
                <a:lnTo>
                  <a:pt x="6820398" y="64099"/>
                </a:lnTo>
                <a:lnTo>
                  <a:pt x="6807833" y="63418"/>
                </a:lnTo>
                <a:lnTo>
                  <a:pt x="6795535" y="64132"/>
                </a:lnTo>
                <a:lnTo>
                  <a:pt x="6782521" y="66797"/>
                </a:lnTo>
                <a:lnTo>
                  <a:pt x="6771065" y="71434"/>
                </a:lnTo>
                <a:lnTo>
                  <a:pt x="6761167" y="78044"/>
                </a:lnTo>
                <a:lnTo>
                  <a:pt x="6758238" y="80660"/>
                </a:lnTo>
                <a:lnTo>
                  <a:pt x="6750111" y="90815"/>
                </a:lnTo>
                <a:lnTo>
                  <a:pt x="6745235" y="102566"/>
                </a:lnTo>
                <a:lnTo>
                  <a:pt x="6743610" y="115912"/>
                </a:lnTo>
                <a:lnTo>
                  <a:pt x="6743837" y="121181"/>
                </a:lnTo>
                <a:lnTo>
                  <a:pt x="6746610" y="133863"/>
                </a:lnTo>
                <a:lnTo>
                  <a:pt x="6752538" y="144777"/>
                </a:lnTo>
                <a:lnTo>
                  <a:pt x="6757552" y="150240"/>
                </a:lnTo>
                <a:lnTo>
                  <a:pt x="6767826" y="157210"/>
                </a:lnTo>
                <a:lnTo>
                  <a:pt x="6781176" y="162401"/>
                </a:lnTo>
                <a:lnTo>
                  <a:pt x="6786212" y="163800"/>
                </a:lnTo>
                <a:lnTo>
                  <a:pt x="6791714" y="165102"/>
                </a:lnTo>
                <a:lnTo>
                  <a:pt x="6797678" y="166303"/>
                </a:lnTo>
                <a:lnTo>
                  <a:pt x="6803642" y="167505"/>
                </a:lnTo>
                <a:lnTo>
                  <a:pt x="6808474" y="168555"/>
                </a:lnTo>
                <a:lnTo>
                  <a:pt x="6812175" y="169456"/>
                </a:lnTo>
                <a:lnTo>
                  <a:pt x="6821560" y="171829"/>
                </a:lnTo>
                <a:lnTo>
                  <a:pt x="6828094" y="174768"/>
                </a:lnTo>
                <a:lnTo>
                  <a:pt x="6831777" y="178276"/>
                </a:lnTo>
                <a:lnTo>
                  <a:pt x="6835462" y="181782"/>
                </a:lnTo>
                <a:lnTo>
                  <a:pt x="6837303" y="186992"/>
                </a:lnTo>
                <a:lnTo>
                  <a:pt x="6837303" y="199270"/>
                </a:lnTo>
                <a:lnTo>
                  <a:pt x="6836512" y="203295"/>
                </a:lnTo>
                <a:lnTo>
                  <a:pt x="6834930" y="205976"/>
                </a:lnTo>
                <a:lnTo>
                  <a:pt x="6833347" y="208658"/>
                </a:lnTo>
                <a:lnTo>
                  <a:pt x="6830770" y="211185"/>
                </a:lnTo>
                <a:lnTo>
                  <a:pt x="6827199" y="213559"/>
                </a:lnTo>
                <a:lnTo>
                  <a:pt x="6824645" y="215209"/>
                </a:lnTo>
                <a:lnTo>
                  <a:pt x="6820765" y="216575"/>
                </a:lnTo>
                <a:lnTo>
                  <a:pt x="6815558" y="217657"/>
                </a:lnTo>
                <a:lnTo>
                  <a:pt x="6810351" y="218740"/>
                </a:lnTo>
                <a:lnTo>
                  <a:pt x="6805453" y="219283"/>
                </a:lnTo>
                <a:lnTo>
                  <a:pt x="6794533" y="219283"/>
                </a:lnTo>
                <a:lnTo>
                  <a:pt x="6788434" y="218400"/>
                </a:lnTo>
                <a:lnTo>
                  <a:pt x="6782562" y="216637"/>
                </a:lnTo>
                <a:lnTo>
                  <a:pt x="6776691" y="214875"/>
                </a:lnTo>
                <a:lnTo>
                  <a:pt x="6771306" y="212851"/>
                </a:lnTo>
                <a:lnTo>
                  <a:pt x="6766407" y="210571"/>
                </a:lnTo>
                <a:lnTo>
                  <a:pt x="6760892" y="207977"/>
                </a:lnTo>
                <a:lnTo>
                  <a:pt x="6756478" y="205488"/>
                </a:lnTo>
                <a:lnTo>
                  <a:pt x="6753161" y="203103"/>
                </a:lnTo>
                <a:lnTo>
                  <a:pt x="6749842" y="200717"/>
                </a:lnTo>
                <a:lnTo>
                  <a:pt x="6746959" y="198537"/>
                </a:lnTo>
                <a:lnTo>
                  <a:pt x="6742978" y="196565"/>
                </a:lnTo>
                <a:lnTo>
                  <a:pt x="6742978" y="229087"/>
                </a:lnTo>
                <a:lnTo>
                  <a:pt x="6743971" y="229608"/>
                </a:lnTo>
                <a:close/>
              </a:path>
              <a:path w="8583708" h="244524">
                <a:moveTo>
                  <a:pt x="6603181" y="229608"/>
                </a:moveTo>
                <a:lnTo>
                  <a:pt x="6613943" y="234420"/>
                </a:lnTo>
                <a:lnTo>
                  <a:pt x="6627032" y="238953"/>
                </a:lnTo>
                <a:lnTo>
                  <a:pt x="6633733" y="240762"/>
                </a:lnTo>
                <a:lnTo>
                  <a:pt x="6646157" y="242873"/>
                </a:lnTo>
                <a:lnTo>
                  <a:pt x="6659258" y="243577"/>
                </a:lnTo>
                <a:lnTo>
                  <a:pt x="6663945" y="243502"/>
                </a:lnTo>
                <a:lnTo>
                  <a:pt x="6677281" y="242284"/>
                </a:lnTo>
                <a:lnTo>
                  <a:pt x="6688410" y="239576"/>
                </a:lnTo>
                <a:lnTo>
                  <a:pt x="6696152" y="236909"/>
                </a:lnTo>
                <a:lnTo>
                  <a:pt x="6703100" y="233013"/>
                </a:lnTo>
                <a:lnTo>
                  <a:pt x="6712034" y="155047"/>
                </a:lnTo>
                <a:lnTo>
                  <a:pt x="6701507" y="148517"/>
                </a:lnTo>
                <a:lnTo>
                  <a:pt x="6688139" y="143879"/>
                </a:lnTo>
                <a:lnTo>
                  <a:pt x="6682287" y="142443"/>
                </a:lnTo>
                <a:lnTo>
                  <a:pt x="6676717" y="141185"/>
                </a:lnTo>
                <a:lnTo>
                  <a:pt x="6671428" y="140107"/>
                </a:lnTo>
                <a:lnTo>
                  <a:pt x="6666141" y="139030"/>
                </a:lnTo>
                <a:lnTo>
                  <a:pt x="6661342" y="137927"/>
                </a:lnTo>
                <a:lnTo>
                  <a:pt x="6657031" y="136800"/>
                </a:lnTo>
                <a:lnTo>
                  <a:pt x="6648546" y="134536"/>
                </a:lnTo>
                <a:lnTo>
                  <a:pt x="6642385" y="131629"/>
                </a:lnTo>
                <a:lnTo>
                  <a:pt x="6638546" y="128079"/>
                </a:lnTo>
                <a:lnTo>
                  <a:pt x="6634708" y="124529"/>
                </a:lnTo>
                <a:lnTo>
                  <a:pt x="6632789" y="119152"/>
                </a:lnTo>
                <a:lnTo>
                  <a:pt x="6632789" y="103817"/>
                </a:lnTo>
                <a:lnTo>
                  <a:pt x="6636059" y="97745"/>
                </a:lnTo>
                <a:lnTo>
                  <a:pt x="6642601" y="93732"/>
                </a:lnTo>
                <a:lnTo>
                  <a:pt x="6649141" y="89719"/>
                </a:lnTo>
                <a:lnTo>
                  <a:pt x="6657164" y="87713"/>
                </a:lnTo>
                <a:lnTo>
                  <a:pt x="6669095" y="87753"/>
                </a:lnTo>
                <a:lnTo>
                  <a:pt x="6681615" y="89241"/>
                </a:lnTo>
                <a:lnTo>
                  <a:pt x="6694036" y="92877"/>
                </a:lnTo>
                <a:lnTo>
                  <a:pt x="6696832" y="93992"/>
                </a:lnTo>
                <a:lnTo>
                  <a:pt x="6708245" y="99723"/>
                </a:lnTo>
                <a:lnTo>
                  <a:pt x="6718641" y="106959"/>
                </a:lnTo>
                <a:lnTo>
                  <a:pt x="6720174" y="106959"/>
                </a:lnTo>
                <a:lnTo>
                  <a:pt x="6720174" y="75925"/>
                </a:lnTo>
                <a:lnTo>
                  <a:pt x="6719768" y="75705"/>
                </a:lnTo>
                <a:lnTo>
                  <a:pt x="6708911" y="70893"/>
                </a:lnTo>
                <a:lnTo>
                  <a:pt x="6695838" y="66970"/>
                </a:lnTo>
                <a:lnTo>
                  <a:pt x="6679607" y="64099"/>
                </a:lnTo>
                <a:lnTo>
                  <a:pt x="6667042" y="63418"/>
                </a:lnTo>
                <a:lnTo>
                  <a:pt x="6654746" y="64132"/>
                </a:lnTo>
                <a:lnTo>
                  <a:pt x="6641731" y="66797"/>
                </a:lnTo>
                <a:lnTo>
                  <a:pt x="6630275" y="71434"/>
                </a:lnTo>
                <a:lnTo>
                  <a:pt x="6620377" y="78044"/>
                </a:lnTo>
                <a:lnTo>
                  <a:pt x="6617448" y="80660"/>
                </a:lnTo>
                <a:lnTo>
                  <a:pt x="6609322" y="90815"/>
                </a:lnTo>
                <a:lnTo>
                  <a:pt x="6604446" y="102566"/>
                </a:lnTo>
                <a:lnTo>
                  <a:pt x="6602821" y="115912"/>
                </a:lnTo>
                <a:lnTo>
                  <a:pt x="6603047" y="121181"/>
                </a:lnTo>
                <a:lnTo>
                  <a:pt x="6605820" y="133863"/>
                </a:lnTo>
                <a:lnTo>
                  <a:pt x="6611749" y="144777"/>
                </a:lnTo>
                <a:lnTo>
                  <a:pt x="6616762" y="150240"/>
                </a:lnTo>
                <a:lnTo>
                  <a:pt x="6627036" y="157210"/>
                </a:lnTo>
                <a:lnTo>
                  <a:pt x="6640385" y="162401"/>
                </a:lnTo>
                <a:lnTo>
                  <a:pt x="6645423" y="163800"/>
                </a:lnTo>
                <a:lnTo>
                  <a:pt x="6650923" y="165102"/>
                </a:lnTo>
                <a:lnTo>
                  <a:pt x="6656888" y="166303"/>
                </a:lnTo>
                <a:lnTo>
                  <a:pt x="6662852" y="167505"/>
                </a:lnTo>
                <a:lnTo>
                  <a:pt x="6667685" y="168555"/>
                </a:lnTo>
                <a:lnTo>
                  <a:pt x="6671385" y="169456"/>
                </a:lnTo>
                <a:lnTo>
                  <a:pt x="6680769" y="171829"/>
                </a:lnTo>
                <a:lnTo>
                  <a:pt x="6687303" y="174768"/>
                </a:lnTo>
                <a:lnTo>
                  <a:pt x="6690988" y="178276"/>
                </a:lnTo>
                <a:lnTo>
                  <a:pt x="6694672" y="181782"/>
                </a:lnTo>
                <a:lnTo>
                  <a:pt x="6696514" y="186992"/>
                </a:lnTo>
                <a:lnTo>
                  <a:pt x="6696514" y="199270"/>
                </a:lnTo>
                <a:lnTo>
                  <a:pt x="6695722" y="203295"/>
                </a:lnTo>
                <a:lnTo>
                  <a:pt x="6694140" y="205976"/>
                </a:lnTo>
                <a:lnTo>
                  <a:pt x="6692557" y="208658"/>
                </a:lnTo>
                <a:lnTo>
                  <a:pt x="6689981" y="211185"/>
                </a:lnTo>
                <a:lnTo>
                  <a:pt x="6686408" y="213559"/>
                </a:lnTo>
                <a:lnTo>
                  <a:pt x="6683855" y="215209"/>
                </a:lnTo>
                <a:lnTo>
                  <a:pt x="6679976" y="216575"/>
                </a:lnTo>
                <a:lnTo>
                  <a:pt x="6674769" y="217657"/>
                </a:lnTo>
                <a:lnTo>
                  <a:pt x="6669562" y="218740"/>
                </a:lnTo>
                <a:lnTo>
                  <a:pt x="6664663" y="219283"/>
                </a:lnTo>
                <a:lnTo>
                  <a:pt x="6653742" y="219283"/>
                </a:lnTo>
                <a:lnTo>
                  <a:pt x="6647643" y="218400"/>
                </a:lnTo>
                <a:lnTo>
                  <a:pt x="6641773" y="216637"/>
                </a:lnTo>
                <a:lnTo>
                  <a:pt x="6635902" y="214875"/>
                </a:lnTo>
                <a:lnTo>
                  <a:pt x="6630515" y="212851"/>
                </a:lnTo>
                <a:lnTo>
                  <a:pt x="6625617" y="210571"/>
                </a:lnTo>
                <a:lnTo>
                  <a:pt x="6620104" y="207977"/>
                </a:lnTo>
                <a:lnTo>
                  <a:pt x="6615687" y="205488"/>
                </a:lnTo>
                <a:lnTo>
                  <a:pt x="6612370" y="203103"/>
                </a:lnTo>
                <a:lnTo>
                  <a:pt x="6609052" y="200717"/>
                </a:lnTo>
                <a:lnTo>
                  <a:pt x="6606170" y="198537"/>
                </a:lnTo>
                <a:lnTo>
                  <a:pt x="6602188" y="196565"/>
                </a:lnTo>
                <a:lnTo>
                  <a:pt x="6602188" y="229087"/>
                </a:lnTo>
                <a:lnTo>
                  <a:pt x="6603181" y="229608"/>
                </a:lnTo>
                <a:close/>
              </a:path>
              <a:path w="8583708" h="244524">
                <a:moveTo>
                  <a:pt x="6146511" y="155761"/>
                </a:moveTo>
                <a:lnTo>
                  <a:pt x="6147056" y="169423"/>
                </a:lnTo>
                <a:lnTo>
                  <a:pt x="6148602" y="182007"/>
                </a:lnTo>
                <a:lnTo>
                  <a:pt x="6151149" y="193513"/>
                </a:lnTo>
                <a:lnTo>
                  <a:pt x="6152951" y="199374"/>
                </a:lnTo>
                <a:lnTo>
                  <a:pt x="6157970" y="211376"/>
                </a:lnTo>
                <a:lnTo>
                  <a:pt x="6164284" y="221594"/>
                </a:lnTo>
                <a:lnTo>
                  <a:pt x="6173984" y="231851"/>
                </a:lnTo>
                <a:lnTo>
                  <a:pt x="6184612" y="238677"/>
                </a:lnTo>
                <a:lnTo>
                  <a:pt x="6197746" y="243200"/>
                </a:lnTo>
                <a:lnTo>
                  <a:pt x="6210659" y="244524"/>
                </a:lnTo>
                <a:lnTo>
                  <a:pt x="6216534" y="244524"/>
                </a:lnTo>
                <a:lnTo>
                  <a:pt x="6221687" y="243984"/>
                </a:lnTo>
                <a:lnTo>
                  <a:pt x="6226116" y="242906"/>
                </a:lnTo>
                <a:lnTo>
                  <a:pt x="6230545" y="241828"/>
                </a:lnTo>
                <a:lnTo>
                  <a:pt x="6234823" y="240313"/>
                </a:lnTo>
                <a:lnTo>
                  <a:pt x="6238947" y="238361"/>
                </a:lnTo>
                <a:lnTo>
                  <a:pt x="6243376" y="236307"/>
                </a:lnTo>
                <a:lnTo>
                  <a:pt x="6247240" y="234047"/>
                </a:lnTo>
                <a:lnTo>
                  <a:pt x="6250538" y="231580"/>
                </a:lnTo>
                <a:lnTo>
                  <a:pt x="6253835" y="229113"/>
                </a:lnTo>
                <a:lnTo>
                  <a:pt x="6257751" y="225981"/>
                </a:lnTo>
                <a:lnTo>
                  <a:pt x="6262287" y="222181"/>
                </a:lnTo>
                <a:lnTo>
                  <a:pt x="6262287" y="239791"/>
                </a:lnTo>
                <a:lnTo>
                  <a:pt x="6291310" y="239791"/>
                </a:lnTo>
                <a:lnTo>
                  <a:pt x="6291310" y="0"/>
                </a:lnTo>
                <a:lnTo>
                  <a:pt x="6262287" y="0"/>
                </a:lnTo>
                <a:lnTo>
                  <a:pt x="6262287" y="74811"/>
                </a:lnTo>
                <a:lnTo>
                  <a:pt x="6255176" y="70805"/>
                </a:lnTo>
                <a:lnTo>
                  <a:pt x="6248426" y="67852"/>
                </a:lnTo>
                <a:lnTo>
                  <a:pt x="6242038" y="65952"/>
                </a:lnTo>
                <a:lnTo>
                  <a:pt x="6235650" y="64052"/>
                </a:lnTo>
                <a:lnTo>
                  <a:pt x="6228127" y="63103"/>
                </a:lnTo>
                <a:lnTo>
                  <a:pt x="6219471" y="63103"/>
                </a:lnTo>
                <a:lnTo>
                  <a:pt x="6224253" y="89922"/>
                </a:lnTo>
                <a:lnTo>
                  <a:pt x="6230953" y="89922"/>
                </a:lnTo>
                <a:lnTo>
                  <a:pt x="6237163" y="90566"/>
                </a:lnTo>
                <a:lnTo>
                  <a:pt x="6242884" y="91854"/>
                </a:lnTo>
                <a:lnTo>
                  <a:pt x="6248602" y="93143"/>
                </a:lnTo>
                <a:lnTo>
                  <a:pt x="6255070" y="95473"/>
                </a:lnTo>
                <a:lnTo>
                  <a:pt x="6262287" y="98845"/>
                </a:lnTo>
                <a:lnTo>
                  <a:pt x="6262287" y="197841"/>
                </a:lnTo>
                <a:lnTo>
                  <a:pt x="6251514" y="205913"/>
                </a:lnTo>
                <a:lnTo>
                  <a:pt x="6240487" y="211877"/>
                </a:lnTo>
                <a:lnTo>
                  <a:pt x="6232757" y="215342"/>
                </a:lnTo>
                <a:lnTo>
                  <a:pt x="6225077" y="217074"/>
                </a:lnTo>
                <a:lnTo>
                  <a:pt x="6217450" y="217074"/>
                </a:lnTo>
                <a:lnTo>
                  <a:pt x="6206460" y="215846"/>
                </a:lnTo>
                <a:lnTo>
                  <a:pt x="6194802" y="210536"/>
                </a:lnTo>
                <a:lnTo>
                  <a:pt x="6186219" y="201027"/>
                </a:lnTo>
                <a:lnTo>
                  <a:pt x="6182795" y="194237"/>
                </a:lnTo>
                <a:lnTo>
                  <a:pt x="6179286" y="183114"/>
                </a:lnTo>
                <a:lnTo>
                  <a:pt x="6177181" y="169943"/>
                </a:lnTo>
                <a:lnTo>
                  <a:pt x="6176479" y="154725"/>
                </a:lnTo>
                <a:lnTo>
                  <a:pt x="6177177" y="140763"/>
                </a:lnTo>
                <a:lnTo>
                  <a:pt x="6179520" y="127441"/>
                </a:lnTo>
                <a:lnTo>
                  <a:pt x="6183514" y="116047"/>
                </a:lnTo>
                <a:lnTo>
                  <a:pt x="6189157" y="106582"/>
                </a:lnTo>
                <a:lnTo>
                  <a:pt x="6191413" y="69489"/>
                </a:lnTo>
                <a:lnTo>
                  <a:pt x="6188300" y="71070"/>
                </a:lnTo>
                <a:lnTo>
                  <a:pt x="6177691" y="78148"/>
                </a:lnTo>
                <a:lnTo>
                  <a:pt x="6168613" y="87106"/>
                </a:lnTo>
                <a:lnTo>
                  <a:pt x="6164035" y="93065"/>
                </a:lnTo>
                <a:lnTo>
                  <a:pt x="6157549" y="103889"/>
                </a:lnTo>
                <a:lnTo>
                  <a:pt x="6152383" y="115959"/>
                </a:lnTo>
                <a:lnTo>
                  <a:pt x="6148926" y="128603"/>
                </a:lnTo>
                <a:lnTo>
                  <a:pt x="6147114" y="141237"/>
                </a:lnTo>
                <a:lnTo>
                  <a:pt x="6146510" y="155120"/>
                </a:lnTo>
                <a:lnTo>
                  <a:pt x="6146511" y="155761"/>
                </a:lnTo>
                <a:close/>
              </a:path>
              <a:path w="8583708" h="244524">
                <a:moveTo>
                  <a:pt x="5972141" y="155761"/>
                </a:moveTo>
                <a:lnTo>
                  <a:pt x="5972686" y="169423"/>
                </a:lnTo>
                <a:lnTo>
                  <a:pt x="5974232" y="182007"/>
                </a:lnTo>
                <a:lnTo>
                  <a:pt x="5976778" y="193513"/>
                </a:lnTo>
                <a:lnTo>
                  <a:pt x="5978580" y="199374"/>
                </a:lnTo>
                <a:lnTo>
                  <a:pt x="5983600" y="211376"/>
                </a:lnTo>
                <a:lnTo>
                  <a:pt x="5989915" y="221594"/>
                </a:lnTo>
                <a:lnTo>
                  <a:pt x="5999614" y="231851"/>
                </a:lnTo>
                <a:lnTo>
                  <a:pt x="6010242" y="238677"/>
                </a:lnTo>
                <a:lnTo>
                  <a:pt x="6023375" y="243200"/>
                </a:lnTo>
                <a:lnTo>
                  <a:pt x="6036288" y="244524"/>
                </a:lnTo>
                <a:lnTo>
                  <a:pt x="6042164" y="244524"/>
                </a:lnTo>
                <a:lnTo>
                  <a:pt x="6047316" y="243984"/>
                </a:lnTo>
                <a:lnTo>
                  <a:pt x="6051746" y="242906"/>
                </a:lnTo>
                <a:lnTo>
                  <a:pt x="6056176" y="241828"/>
                </a:lnTo>
                <a:lnTo>
                  <a:pt x="6060453" y="240313"/>
                </a:lnTo>
                <a:lnTo>
                  <a:pt x="6064577" y="238361"/>
                </a:lnTo>
                <a:lnTo>
                  <a:pt x="6069007" y="236307"/>
                </a:lnTo>
                <a:lnTo>
                  <a:pt x="6072870" y="234047"/>
                </a:lnTo>
                <a:lnTo>
                  <a:pt x="6076168" y="231580"/>
                </a:lnTo>
                <a:lnTo>
                  <a:pt x="6079465" y="229113"/>
                </a:lnTo>
                <a:lnTo>
                  <a:pt x="6083382" y="225981"/>
                </a:lnTo>
                <a:lnTo>
                  <a:pt x="6087917" y="222181"/>
                </a:lnTo>
                <a:lnTo>
                  <a:pt x="6087917" y="239791"/>
                </a:lnTo>
                <a:lnTo>
                  <a:pt x="6116940" y="239791"/>
                </a:lnTo>
                <a:lnTo>
                  <a:pt x="6116940" y="0"/>
                </a:lnTo>
                <a:lnTo>
                  <a:pt x="6087917" y="0"/>
                </a:lnTo>
                <a:lnTo>
                  <a:pt x="6087917" y="74811"/>
                </a:lnTo>
                <a:lnTo>
                  <a:pt x="6080805" y="70805"/>
                </a:lnTo>
                <a:lnTo>
                  <a:pt x="6074055" y="67852"/>
                </a:lnTo>
                <a:lnTo>
                  <a:pt x="6067668" y="65952"/>
                </a:lnTo>
                <a:lnTo>
                  <a:pt x="6061280" y="64052"/>
                </a:lnTo>
                <a:lnTo>
                  <a:pt x="6053758" y="63103"/>
                </a:lnTo>
                <a:lnTo>
                  <a:pt x="6045101" y="63103"/>
                </a:lnTo>
                <a:lnTo>
                  <a:pt x="6049883" y="89922"/>
                </a:lnTo>
                <a:lnTo>
                  <a:pt x="6056583" y="89922"/>
                </a:lnTo>
                <a:lnTo>
                  <a:pt x="6062794" y="90566"/>
                </a:lnTo>
                <a:lnTo>
                  <a:pt x="6068513" y="91854"/>
                </a:lnTo>
                <a:lnTo>
                  <a:pt x="6074233" y="93143"/>
                </a:lnTo>
                <a:lnTo>
                  <a:pt x="6080701" y="95473"/>
                </a:lnTo>
                <a:lnTo>
                  <a:pt x="6087917" y="98845"/>
                </a:lnTo>
                <a:lnTo>
                  <a:pt x="6087917" y="197841"/>
                </a:lnTo>
                <a:lnTo>
                  <a:pt x="6077143" y="205913"/>
                </a:lnTo>
                <a:lnTo>
                  <a:pt x="6066117" y="211877"/>
                </a:lnTo>
                <a:lnTo>
                  <a:pt x="6058387" y="215342"/>
                </a:lnTo>
                <a:lnTo>
                  <a:pt x="6050708" y="217074"/>
                </a:lnTo>
                <a:lnTo>
                  <a:pt x="6043081" y="217074"/>
                </a:lnTo>
                <a:lnTo>
                  <a:pt x="6032090" y="215846"/>
                </a:lnTo>
                <a:lnTo>
                  <a:pt x="6020432" y="210536"/>
                </a:lnTo>
                <a:lnTo>
                  <a:pt x="6011849" y="201027"/>
                </a:lnTo>
                <a:lnTo>
                  <a:pt x="6008424" y="194237"/>
                </a:lnTo>
                <a:lnTo>
                  <a:pt x="6004916" y="183114"/>
                </a:lnTo>
                <a:lnTo>
                  <a:pt x="6002811" y="169943"/>
                </a:lnTo>
                <a:lnTo>
                  <a:pt x="6002109" y="154725"/>
                </a:lnTo>
                <a:lnTo>
                  <a:pt x="6002808" y="140764"/>
                </a:lnTo>
                <a:lnTo>
                  <a:pt x="6005151" y="127441"/>
                </a:lnTo>
                <a:lnTo>
                  <a:pt x="6009144" y="116047"/>
                </a:lnTo>
                <a:lnTo>
                  <a:pt x="6014786" y="106582"/>
                </a:lnTo>
                <a:lnTo>
                  <a:pt x="6017043" y="69489"/>
                </a:lnTo>
                <a:lnTo>
                  <a:pt x="6013930" y="71070"/>
                </a:lnTo>
                <a:lnTo>
                  <a:pt x="6003320" y="78148"/>
                </a:lnTo>
                <a:lnTo>
                  <a:pt x="5994243" y="87106"/>
                </a:lnTo>
                <a:lnTo>
                  <a:pt x="5989665" y="93065"/>
                </a:lnTo>
                <a:lnTo>
                  <a:pt x="5983179" y="103889"/>
                </a:lnTo>
                <a:lnTo>
                  <a:pt x="5978014" y="115959"/>
                </a:lnTo>
                <a:lnTo>
                  <a:pt x="5974556" y="128603"/>
                </a:lnTo>
                <a:lnTo>
                  <a:pt x="5972744" y="141237"/>
                </a:lnTo>
                <a:lnTo>
                  <a:pt x="5972140" y="155120"/>
                </a:lnTo>
                <a:lnTo>
                  <a:pt x="5972141" y="155761"/>
                </a:lnTo>
                <a:close/>
              </a:path>
              <a:path w="8583708" h="244524">
                <a:moveTo>
                  <a:pt x="951129" y="237664"/>
                </a:moveTo>
                <a:lnTo>
                  <a:pt x="963175" y="241862"/>
                </a:lnTo>
                <a:lnTo>
                  <a:pt x="977403" y="243262"/>
                </a:lnTo>
                <a:lnTo>
                  <a:pt x="982127" y="243262"/>
                </a:lnTo>
                <a:lnTo>
                  <a:pt x="987292" y="242826"/>
                </a:lnTo>
                <a:lnTo>
                  <a:pt x="992894" y="241955"/>
                </a:lnTo>
                <a:lnTo>
                  <a:pt x="998497" y="241084"/>
                </a:lnTo>
                <a:lnTo>
                  <a:pt x="1004023" y="239878"/>
                </a:lnTo>
                <a:lnTo>
                  <a:pt x="1009471" y="238337"/>
                </a:lnTo>
                <a:lnTo>
                  <a:pt x="1009471" y="212341"/>
                </a:lnTo>
                <a:lnTo>
                  <a:pt x="1005824" y="213287"/>
                </a:lnTo>
                <a:lnTo>
                  <a:pt x="1002640" y="214471"/>
                </a:lnTo>
                <a:lnTo>
                  <a:pt x="998223" y="215891"/>
                </a:lnTo>
                <a:lnTo>
                  <a:pt x="993806" y="217310"/>
                </a:lnTo>
                <a:lnTo>
                  <a:pt x="989235" y="218020"/>
                </a:lnTo>
                <a:lnTo>
                  <a:pt x="977832" y="218020"/>
                </a:lnTo>
                <a:lnTo>
                  <a:pt x="972542" y="217123"/>
                </a:lnTo>
                <a:lnTo>
                  <a:pt x="968638" y="215325"/>
                </a:lnTo>
                <a:lnTo>
                  <a:pt x="964734" y="213530"/>
                </a:lnTo>
                <a:lnTo>
                  <a:pt x="961910" y="210837"/>
                </a:lnTo>
                <a:lnTo>
                  <a:pt x="960165" y="207248"/>
                </a:lnTo>
                <a:lnTo>
                  <a:pt x="958111" y="203144"/>
                </a:lnTo>
                <a:lnTo>
                  <a:pt x="956929" y="198730"/>
                </a:lnTo>
                <a:lnTo>
                  <a:pt x="956620" y="194011"/>
                </a:lnTo>
                <a:lnTo>
                  <a:pt x="956312" y="189292"/>
                </a:lnTo>
                <a:lnTo>
                  <a:pt x="956157" y="182572"/>
                </a:lnTo>
                <a:lnTo>
                  <a:pt x="956157" y="92130"/>
                </a:lnTo>
                <a:lnTo>
                  <a:pt x="1009471" y="92130"/>
                </a:lnTo>
                <a:lnTo>
                  <a:pt x="1009471" y="67835"/>
                </a:lnTo>
                <a:lnTo>
                  <a:pt x="956157" y="67835"/>
                </a:lnTo>
                <a:lnTo>
                  <a:pt x="956157" y="18300"/>
                </a:lnTo>
                <a:lnTo>
                  <a:pt x="927135" y="18300"/>
                </a:lnTo>
                <a:lnTo>
                  <a:pt x="927135" y="67835"/>
                </a:lnTo>
                <a:lnTo>
                  <a:pt x="907575" y="67835"/>
                </a:lnTo>
                <a:lnTo>
                  <a:pt x="907575" y="92130"/>
                </a:lnTo>
                <a:lnTo>
                  <a:pt x="927135" y="92130"/>
                </a:lnTo>
                <a:lnTo>
                  <a:pt x="927135" y="187297"/>
                </a:lnTo>
                <a:lnTo>
                  <a:pt x="927411" y="195363"/>
                </a:lnTo>
                <a:lnTo>
                  <a:pt x="929582" y="209383"/>
                </a:lnTo>
                <a:lnTo>
                  <a:pt x="933909" y="220864"/>
                </a:lnTo>
                <a:lnTo>
                  <a:pt x="940393" y="229807"/>
                </a:lnTo>
                <a:lnTo>
                  <a:pt x="941266" y="230667"/>
                </a:lnTo>
                <a:lnTo>
                  <a:pt x="951129" y="237664"/>
                </a:lnTo>
                <a:close/>
              </a:path>
              <a:path w="8583708" h="244524">
                <a:moveTo>
                  <a:pt x="180447" y="125333"/>
                </a:moveTo>
                <a:lnTo>
                  <a:pt x="180207" y="116078"/>
                </a:lnTo>
                <a:lnTo>
                  <a:pt x="178913" y="102640"/>
                </a:lnTo>
                <a:lnTo>
                  <a:pt x="176498" y="90062"/>
                </a:lnTo>
                <a:lnTo>
                  <a:pt x="172962" y="78344"/>
                </a:lnTo>
                <a:lnTo>
                  <a:pt x="168305" y="67487"/>
                </a:lnTo>
                <a:lnTo>
                  <a:pt x="161163" y="55299"/>
                </a:lnTo>
                <a:lnTo>
                  <a:pt x="153317" y="45241"/>
                </a:lnTo>
                <a:lnTo>
                  <a:pt x="144272" y="36337"/>
                </a:lnTo>
                <a:lnTo>
                  <a:pt x="134029" y="28588"/>
                </a:lnTo>
                <a:lnTo>
                  <a:pt x="127151" y="24536"/>
                </a:lnTo>
                <a:lnTo>
                  <a:pt x="115713" y="19396"/>
                </a:lnTo>
                <a:lnTo>
                  <a:pt x="102751" y="15265"/>
                </a:lnTo>
                <a:lnTo>
                  <a:pt x="92648" y="13134"/>
                </a:lnTo>
                <a:lnTo>
                  <a:pt x="80867" y="11622"/>
                </a:lnTo>
                <a:lnTo>
                  <a:pt x="67353" y="10715"/>
                </a:lnTo>
                <a:lnTo>
                  <a:pt x="52106" y="10412"/>
                </a:lnTo>
                <a:lnTo>
                  <a:pt x="0" y="10412"/>
                </a:lnTo>
                <a:lnTo>
                  <a:pt x="0" y="239791"/>
                </a:lnTo>
                <a:lnTo>
                  <a:pt x="61868" y="239684"/>
                </a:lnTo>
                <a:lnTo>
                  <a:pt x="75581" y="239054"/>
                </a:lnTo>
                <a:lnTo>
                  <a:pt x="87774" y="237857"/>
                </a:lnTo>
                <a:lnTo>
                  <a:pt x="98448" y="236094"/>
                </a:lnTo>
                <a:lnTo>
                  <a:pt x="110381" y="232805"/>
                </a:lnTo>
                <a:lnTo>
                  <a:pt x="122111" y="227933"/>
                </a:lnTo>
                <a:lnTo>
                  <a:pt x="112799" y="200734"/>
                </a:lnTo>
                <a:lnTo>
                  <a:pt x="101426" y="206375"/>
                </a:lnTo>
                <a:lnTo>
                  <a:pt x="89132" y="210063"/>
                </a:lnTo>
                <a:lnTo>
                  <a:pt x="80064" y="211640"/>
                </a:lnTo>
                <a:lnTo>
                  <a:pt x="67546" y="212875"/>
                </a:lnTo>
                <a:lnTo>
                  <a:pt x="53738" y="213287"/>
                </a:lnTo>
                <a:lnTo>
                  <a:pt x="30600" y="213287"/>
                </a:lnTo>
                <a:lnTo>
                  <a:pt x="30600" y="36915"/>
                </a:lnTo>
                <a:lnTo>
                  <a:pt x="53738" y="36915"/>
                </a:lnTo>
                <a:lnTo>
                  <a:pt x="64078" y="37138"/>
                </a:lnTo>
                <a:lnTo>
                  <a:pt x="76983" y="38201"/>
                </a:lnTo>
                <a:lnTo>
                  <a:pt x="88060" y="40139"/>
                </a:lnTo>
                <a:lnTo>
                  <a:pt x="102620" y="44895"/>
                </a:lnTo>
                <a:lnTo>
                  <a:pt x="113957" y="50728"/>
                </a:lnTo>
                <a:lnTo>
                  <a:pt x="124874" y="58985"/>
                </a:lnTo>
                <a:lnTo>
                  <a:pt x="133258" y="68530"/>
                </a:lnTo>
                <a:lnTo>
                  <a:pt x="139850" y="79820"/>
                </a:lnTo>
                <a:lnTo>
                  <a:pt x="142564" y="86374"/>
                </a:lnTo>
                <a:lnTo>
                  <a:pt x="145909" y="98019"/>
                </a:lnTo>
                <a:lnTo>
                  <a:pt x="147916" y="110851"/>
                </a:lnTo>
                <a:lnTo>
                  <a:pt x="148585" y="124870"/>
                </a:lnTo>
                <a:lnTo>
                  <a:pt x="148384" y="133137"/>
                </a:lnTo>
                <a:lnTo>
                  <a:pt x="147047" y="146633"/>
                </a:lnTo>
                <a:lnTo>
                  <a:pt x="144458" y="158742"/>
                </a:lnTo>
                <a:lnTo>
                  <a:pt x="140617" y="169463"/>
                </a:lnTo>
                <a:lnTo>
                  <a:pt x="144578" y="213043"/>
                </a:lnTo>
                <a:lnTo>
                  <a:pt x="153339" y="204021"/>
                </a:lnTo>
                <a:lnTo>
                  <a:pt x="161069" y="193681"/>
                </a:lnTo>
                <a:lnTo>
                  <a:pt x="167767" y="182022"/>
                </a:lnTo>
                <a:lnTo>
                  <a:pt x="170750" y="175584"/>
                </a:lnTo>
                <a:lnTo>
                  <a:pt x="174993" y="163904"/>
                </a:lnTo>
                <a:lnTo>
                  <a:pt x="178023" y="151636"/>
                </a:lnTo>
                <a:lnTo>
                  <a:pt x="179841" y="138779"/>
                </a:lnTo>
                <a:lnTo>
                  <a:pt x="180447" y="125333"/>
                </a:lnTo>
                <a:close/>
              </a:path>
              <a:path w="8583708" h="244524">
                <a:moveTo>
                  <a:pt x="144578" y="213043"/>
                </a:moveTo>
                <a:lnTo>
                  <a:pt x="140617" y="169463"/>
                </a:lnTo>
                <a:lnTo>
                  <a:pt x="134777" y="180087"/>
                </a:lnTo>
                <a:lnTo>
                  <a:pt x="126733" y="189920"/>
                </a:lnTo>
                <a:lnTo>
                  <a:pt x="116866" y="198088"/>
                </a:lnTo>
                <a:lnTo>
                  <a:pt x="112799" y="200734"/>
                </a:lnTo>
                <a:lnTo>
                  <a:pt x="122111" y="227933"/>
                </a:lnTo>
                <a:lnTo>
                  <a:pt x="133724" y="221461"/>
                </a:lnTo>
                <a:lnTo>
                  <a:pt x="134784" y="220747"/>
                </a:lnTo>
                <a:lnTo>
                  <a:pt x="144578" y="213043"/>
                </a:lnTo>
                <a:close/>
              </a:path>
              <a:path w="8583708" h="244524">
                <a:moveTo>
                  <a:pt x="239510" y="67835"/>
                </a:moveTo>
                <a:lnTo>
                  <a:pt x="210486" y="67835"/>
                </a:lnTo>
                <a:lnTo>
                  <a:pt x="210577" y="184473"/>
                </a:lnTo>
                <a:lnTo>
                  <a:pt x="211834" y="197671"/>
                </a:lnTo>
                <a:lnTo>
                  <a:pt x="214571" y="208972"/>
                </a:lnTo>
                <a:lnTo>
                  <a:pt x="217294" y="217078"/>
                </a:lnTo>
                <a:lnTo>
                  <a:pt x="221119" y="223799"/>
                </a:lnTo>
                <a:lnTo>
                  <a:pt x="226049" y="229132"/>
                </a:lnTo>
                <a:lnTo>
                  <a:pt x="230978" y="234467"/>
                </a:lnTo>
                <a:lnTo>
                  <a:pt x="236755" y="238365"/>
                </a:lnTo>
                <a:lnTo>
                  <a:pt x="243382" y="240828"/>
                </a:lnTo>
                <a:lnTo>
                  <a:pt x="250009" y="243292"/>
                </a:lnTo>
                <a:lnTo>
                  <a:pt x="257071" y="244524"/>
                </a:lnTo>
                <a:lnTo>
                  <a:pt x="266803" y="244489"/>
                </a:lnTo>
                <a:lnTo>
                  <a:pt x="279681" y="242762"/>
                </a:lnTo>
                <a:lnTo>
                  <a:pt x="291378" y="238437"/>
                </a:lnTo>
                <a:lnTo>
                  <a:pt x="295785" y="236044"/>
                </a:lnTo>
                <a:lnTo>
                  <a:pt x="306061" y="229285"/>
                </a:lnTo>
                <a:lnTo>
                  <a:pt x="316799" y="220643"/>
                </a:lnTo>
                <a:lnTo>
                  <a:pt x="316799" y="239791"/>
                </a:lnTo>
                <a:lnTo>
                  <a:pt x="345823" y="239791"/>
                </a:lnTo>
                <a:lnTo>
                  <a:pt x="345823" y="67835"/>
                </a:lnTo>
                <a:lnTo>
                  <a:pt x="316799" y="67835"/>
                </a:lnTo>
                <a:lnTo>
                  <a:pt x="316799" y="196146"/>
                </a:lnTo>
                <a:lnTo>
                  <a:pt x="315912" y="196920"/>
                </a:lnTo>
                <a:lnTo>
                  <a:pt x="305806" y="204611"/>
                </a:lnTo>
                <a:lnTo>
                  <a:pt x="294784" y="211027"/>
                </a:lnTo>
                <a:lnTo>
                  <a:pt x="286777" y="215059"/>
                </a:lnTo>
                <a:lnTo>
                  <a:pt x="279233" y="217074"/>
                </a:lnTo>
                <a:lnTo>
                  <a:pt x="264554" y="217074"/>
                </a:lnTo>
                <a:lnTo>
                  <a:pt x="258729" y="216046"/>
                </a:lnTo>
                <a:lnTo>
                  <a:pt x="254675" y="213992"/>
                </a:lnTo>
                <a:lnTo>
                  <a:pt x="250621" y="211938"/>
                </a:lnTo>
                <a:lnTo>
                  <a:pt x="247413" y="208704"/>
                </a:lnTo>
                <a:lnTo>
                  <a:pt x="245051" y="204290"/>
                </a:lnTo>
                <a:lnTo>
                  <a:pt x="242691" y="199772"/>
                </a:lnTo>
                <a:lnTo>
                  <a:pt x="241177" y="194509"/>
                </a:lnTo>
                <a:lnTo>
                  <a:pt x="240510" y="188503"/>
                </a:lnTo>
                <a:lnTo>
                  <a:pt x="239844" y="182496"/>
                </a:lnTo>
                <a:lnTo>
                  <a:pt x="239510" y="174924"/>
                </a:lnTo>
                <a:lnTo>
                  <a:pt x="239510" y="67835"/>
                </a:lnTo>
                <a:close/>
              </a:path>
              <a:path w="8583708" h="244524">
                <a:moveTo>
                  <a:pt x="488463" y="68831"/>
                </a:moveTo>
                <a:lnTo>
                  <a:pt x="476734" y="64535"/>
                </a:lnTo>
                <a:lnTo>
                  <a:pt x="463569" y="63103"/>
                </a:lnTo>
                <a:lnTo>
                  <a:pt x="454621" y="63103"/>
                </a:lnTo>
                <a:lnTo>
                  <a:pt x="446419" y="65182"/>
                </a:lnTo>
                <a:lnTo>
                  <a:pt x="438964" y="69341"/>
                </a:lnTo>
                <a:lnTo>
                  <a:pt x="436412" y="70831"/>
                </a:lnTo>
                <a:lnTo>
                  <a:pt x="426435" y="77893"/>
                </a:lnTo>
                <a:lnTo>
                  <a:pt x="416367" y="86983"/>
                </a:lnTo>
                <a:lnTo>
                  <a:pt x="416367" y="67835"/>
                </a:lnTo>
                <a:lnTo>
                  <a:pt x="387344" y="67835"/>
                </a:lnTo>
                <a:lnTo>
                  <a:pt x="387344" y="239791"/>
                </a:lnTo>
                <a:lnTo>
                  <a:pt x="416367" y="239791"/>
                </a:lnTo>
                <a:lnTo>
                  <a:pt x="416367" y="111475"/>
                </a:lnTo>
                <a:lnTo>
                  <a:pt x="422843" y="105378"/>
                </a:lnTo>
                <a:lnTo>
                  <a:pt x="429526" y="100368"/>
                </a:lnTo>
                <a:lnTo>
                  <a:pt x="436414" y="96441"/>
                </a:lnTo>
                <a:lnTo>
                  <a:pt x="443302" y="92515"/>
                </a:lnTo>
                <a:lnTo>
                  <a:pt x="449880" y="90552"/>
                </a:lnTo>
                <a:lnTo>
                  <a:pt x="462627" y="90552"/>
                </a:lnTo>
                <a:lnTo>
                  <a:pt x="467767" y="91528"/>
                </a:lnTo>
                <a:lnTo>
                  <a:pt x="471572" y="93478"/>
                </a:lnTo>
                <a:lnTo>
                  <a:pt x="475375" y="95429"/>
                </a:lnTo>
                <a:lnTo>
                  <a:pt x="478304" y="98459"/>
                </a:lnTo>
                <a:lnTo>
                  <a:pt x="480358" y="102567"/>
                </a:lnTo>
                <a:lnTo>
                  <a:pt x="482313" y="106366"/>
                </a:lnTo>
                <a:lnTo>
                  <a:pt x="483599" y="111627"/>
                </a:lnTo>
                <a:lnTo>
                  <a:pt x="484215" y="118352"/>
                </a:lnTo>
                <a:lnTo>
                  <a:pt x="484831" y="125077"/>
                </a:lnTo>
                <a:lnTo>
                  <a:pt x="485139" y="132392"/>
                </a:lnTo>
                <a:lnTo>
                  <a:pt x="485139" y="239791"/>
                </a:lnTo>
                <a:lnTo>
                  <a:pt x="514162" y="239791"/>
                </a:lnTo>
                <a:lnTo>
                  <a:pt x="514085" y="120578"/>
                </a:lnTo>
                <a:lnTo>
                  <a:pt x="513930" y="118169"/>
                </a:lnTo>
                <a:lnTo>
                  <a:pt x="513646" y="113684"/>
                </a:lnTo>
                <a:lnTo>
                  <a:pt x="514443" y="111090"/>
                </a:lnTo>
                <a:lnTo>
                  <a:pt x="524752" y="102451"/>
                </a:lnTo>
                <a:lnTo>
                  <a:pt x="534744" y="96055"/>
                </a:lnTo>
                <a:lnTo>
                  <a:pt x="541580" y="92386"/>
                </a:lnTo>
                <a:lnTo>
                  <a:pt x="547981" y="90552"/>
                </a:lnTo>
                <a:lnTo>
                  <a:pt x="560420" y="90552"/>
                </a:lnTo>
                <a:lnTo>
                  <a:pt x="565558" y="91528"/>
                </a:lnTo>
                <a:lnTo>
                  <a:pt x="569362" y="93478"/>
                </a:lnTo>
                <a:lnTo>
                  <a:pt x="573165" y="95429"/>
                </a:lnTo>
                <a:lnTo>
                  <a:pt x="576095" y="98459"/>
                </a:lnTo>
                <a:lnTo>
                  <a:pt x="578153" y="102567"/>
                </a:lnTo>
                <a:lnTo>
                  <a:pt x="580108" y="106366"/>
                </a:lnTo>
                <a:lnTo>
                  <a:pt x="581394" y="111627"/>
                </a:lnTo>
                <a:lnTo>
                  <a:pt x="582010" y="118352"/>
                </a:lnTo>
                <a:lnTo>
                  <a:pt x="582626" y="125077"/>
                </a:lnTo>
                <a:lnTo>
                  <a:pt x="582934" y="132392"/>
                </a:lnTo>
                <a:lnTo>
                  <a:pt x="582934" y="239791"/>
                </a:lnTo>
                <a:lnTo>
                  <a:pt x="611956" y="239791"/>
                </a:lnTo>
                <a:lnTo>
                  <a:pt x="611879" y="121725"/>
                </a:lnTo>
                <a:lnTo>
                  <a:pt x="610723" y="108394"/>
                </a:lnTo>
                <a:lnTo>
                  <a:pt x="608179" y="97269"/>
                </a:lnTo>
                <a:lnTo>
                  <a:pt x="605660" y="89472"/>
                </a:lnTo>
                <a:lnTo>
                  <a:pt x="602086" y="82957"/>
                </a:lnTo>
                <a:lnTo>
                  <a:pt x="597455" y="77725"/>
                </a:lnTo>
                <a:lnTo>
                  <a:pt x="592930" y="72594"/>
                </a:lnTo>
                <a:lnTo>
                  <a:pt x="587634" y="68875"/>
                </a:lnTo>
                <a:lnTo>
                  <a:pt x="581569" y="66567"/>
                </a:lnTo>
                <a:lnTo>
                  <a:pt x="575502" y="64256"/>
                </a:lnTo>
                <a:lnTo>
                  <a:pt x="568767" y="63103"/>
                </a:lnTo>
                <a:lnTo>
                  <a:pt x="558493" y="63177"/>
                </a:lnTo>
                <a:lnTo>
                  <a:pt x="545915" y="65381"/>
                </a:lnTo>
                <a:lnTo>
                  <a:pt x="534213" y="70651"/>
                </a:lnTo>
                <a:lnTo>
                  <a:pt x="527920" y="74873"/>
                </a:lnTo>
                <a:lnTo>
                  <a:pt x="518350" y="82858"/>
                </a:lnTo>
                <a:lnTo>
                  <a:pt x="508606" y="92835"/>
                </a:lnTo>
                <a:lnTo>
                  <a:pt x="506975" y="89005"/>
                </a:lnTo>
                <a:lnTo>
                  <a:pt x="499883" y="77809"/>
                </a:lnTo>
                <a:lnTo>
                  <a:pt x="490637" y="70034"/>
                </a:lnTo>
                <a:lnTo>
                  <a:pt x="488463" y="68831"/>
                </a:lnTo>
                <a:close/>
              </a:path>
              <a:path w="8583708" h="244524">
                <a:moveTo>
                  <a:pt x="725057" y="244524"/>
                </a:moveTo>
                <a:lnTo>
                  <a:pt x="732147" y="244172"/>
                </a:lnTo>
                <a:lnTo>
                  <a:pt x="744755" y="241593"/>
                </a:lnTo>
                <a:lnTo>
                  <a:pt x="756355" y="236509"/>
                </a:lnTo>
                <a:lnTo>
                  <a:pt x="766946" y="228920"/>
                </a:lnTo>
                <a:lnTo>
                  <a:pt x="776528" y="218827"/>
                </a:lnTo>
                <a:lnTo>
                  <a:pt x="780598" y="213280"/>
                </a:lnTo>
                <a:lnTo>
                  <a:pt x="786534" y="202930"/>
                </a:lnTo>
                <a:lnTo>
                  <a:pt x="791151" y="191524"/>
                </a:lnTo>
                <a:lnTo>
                  <a:pt x="794449" y="179062"/>
                </a:lnTo>
                <a:lnTo>
                  <a:pt x="796428" y="165543"/>
                </a:lnTo>
                <a:lnTo>
                  <a:pt x="797088" y="150968"/>
                </a:lnTo>
                <a:lnTo>
                  <a:pt x="797049" y="147036"/>
                </a:lnTo>
                <a:lnTo>
                  <a:pt x="796129" y="132314"/>
                </a:lnTo>
                <a:lnTo>
                  <a:pt x="793988" y="118891"/>
                </a:lnTo>
                <a:lnTo>
                  <a:pt x="790627" y="106767"/>
                </a:lnTo>
                <a:lnTo>
                  <a:pt x="786043" y="95942"/>
                </a:lnTo>
                <a:lnTo>
                  <a:pt x="780239" y="86417"/>
                </a:lnTo>
                <a:lnTo>
                  <a:pt x="770561" y="75800"/>
                </a:lnTo>
                <a:lnTo>
                  <a:pt x="759930" y="68746"/>
                </a:lnTo>
                <a:lnTo>
                  <a:pt x="747801" y="64514"/>
                </a:lnTo>
                <a:lnTo>
                  <a:pt x="734176" y="63103"/>
                </a:lnTo>
                <a:lnTo>
                  <a:pt x="729480" y="63243"/>
                </a:lnTo>
                <a:lnTo>
                  <a:pt x="716678" y="65231"/>
                </a:lnTo>
                <a:lnTo>
                  <a:pt x="705113" y="69574"/>
                </a:lnTo>
                <a:lnTo>
                  <a:pt x="691325" y="77883"/>
                </a:lnTo>
                <a:lnTo>
                  <a:pt x="681311" y="85904"/>
                </a:lnTo>
                <a:lnTo>
                  <a:pt x="681311" y="0"/>
                </a:lnTo>
                <a:lnTo>
                  <a:pt x="652288" y="0"/>
                </a:lnTo>
                <a:lnTo>
                  <a:pt x="652288" y="239791"/>
                </a:lnTo>
                <a:lnTo>
                  <a:pt x="679457" y="239791"/>
                </a:lnTo>
                <a:lnTo>
                  <a:pt x="681311" y="231735"/>
                </a:lnTo>
                <a:lnTo>
                  <a:pt x="687804" y="235639"/>
                </a:lnTo>
                <a:lnTo>
                  <a:pt x="681311" y="208624"/>
                </a:lnTo>
                <a:lnTo>
                  <a:pt x="681311" y="110243"/>
                </a:lnTo>
                <a:lnTo>
                  <a:pt x="692086" y="102246"/>
                </a:lnTo>
                <a:lnTo>
                  <a:pt x="703342" y="96133"/>
                </a:lnTo>
                <a:lnTo>
                  <a:pt x="711434" y="92412"/>
                </a:lnTo>
                <a:lnTo>
                  <a:pt x="719448" y="90552"/>
                </a:lnTo>
                <a:lnTo>
                  <a:pt x="727384" y="90552"/>
                </a:lnTo>
                <a:lnTo>
                  <a:pt x="737389" y="91611"/>
                </a:lnTo>
                <a:lnTo>
                  <a:pt x="749112" y="96849"/>
                </a:lnTo>
                <a:lnTo>
                  <a:pt x="757686" y="106469"/>
                </a:lnTo>
                <a:lnTo>
                  <a:pt x="761078" y="113421"/>
                </a:lnTo>
                <a:lnTo>
                  <a:pt x="764434" y="124548"/>
                </a:lnTo>
                <a:lnTo>
                  <a:pt x="766447" y="137787"/>
                </a:lnTo>
                <a:lnTo>
                  <a:pt x="767118" y="153137"/>
                </a:lnTo>
                <a:lnTo>
                  <a:pt x="767118" y="153548"/>
                </a:lnTo>
                <a:lnTo>
                  <a:pt x="766297" y="169185"/>
                </a:lnTo>
                <a:lnTo>
                  <a:pt x="763910" y="182581"/>
                </a:lnTo>
                <a:lnTo>
                  <a:pt x="759958" y="193736"/>
                </a:lnTo>
                <a:lnTo>
                  <a:pt x="754440" y="202651"/>
                </a:lnTo>
                <a:lnTo>
                  <a:pt x="744812" y="211438"/>
                </a:lnTo>
                <a:lnTo>
                  <a:pt x="733209" y="216611"/>
                </a:lnTo>
                <a:lnTo>
                  <a:pt x="719497" y="218335"/>
                </a:lnTo>
                <a:lnTo>
                  <a:pt x="712695" y="218335"/>
                </a:lnTo>
                <a:lnTo>
                  <a:pt x="706459" y="217601"/>
                </a:lnTo>
                <a:lnTo>
                  <a:pt x="700790" y="216134"/>
                </a:lnTo>
                <a:lnTo>
                  <a:pt x="701020" y="241057"/>
                </a:lnTo>
                <a:lnTo>
                  <a:pt x="707666" y="243368"/>
                </a:lnTo>
                <a:lnTo>
                  <a:pt x="715678" y="244524"/>
                </a:lnTo>
                <a:lnTo>
                  <a:pt x="725057" y="244524"/>
                </a:lnTo>
                <a:close/>
              </a:path>
              <a:path w="8583708" h="244524">
                <a:moveTo>
                  <a:pt x="681311" y="208624"/>
                </a:moveTo>
                <a:lnTo>
                  <a:pt x="687804" y="235639"/>
                </a:lnTo>
                <a:lnTo>
                  <a:pt x="694374" y="238747"/>
                </a:lnTo>
                <a:lnTo>
                  <a:pt x="701020" y="241057"/>
                </a:lnTo>
                <a:lnTo>
                  <a:pt x="700790" y="216134"/>
                </a:lnTo>
                <a:lnTo>
                  <a:pt x="695122" y="214668"/>
                </a:lnTo>
                <a:lnTo>
                  <a:pt x="688629" y="212163"/>
                </a:lnTo>
                <a:lnTo>
                  <a:pt x="681311" y="208624"/>
                </a:lnTo>
                <a:close/>
              </a:path>
              <a:path w="8583708" h="244524">
                <a:moveTo>
                  <a:pt x="1077133" y="90540"/>
                </a:moveTo>
                <a:lnTo>
                  <a:pt x="1082550" y="88235"/>
                </a:lnTo>
                <a:lnTo>
                  <a:pt x="1089128" y="87082"/>
                </a:lnTo>
                <a:lnTo>
                  <a:pt x="1104711" y="87082"/>
                </a:lnTo>
                <a:lnTo>
                  <a:pt x="1111291" y="88209"/>
                </a:lnTo>
                <a:lnTo>
                  <a:pt x="1116606" y="90464"/>
                </a:lnTo>
                <a:lnTo>
                  <a:pt x="1121921" y="92718"/>
                </a:lnTo>
                <a:lnTo>
                  <a:pt x="1126281" y="95998"/>
                </a:lnTo>
                <a:lnTo>
                  <a:pt x="1129686" y="100299"/>
                </a:lnTo>
                <a:lnTo>
                  <a:pt x="1132781" y="104194"/>
                </a:lnTo>
                <a:lnTo>
                  <a:pt x="1135154" y="108958"/>
                </a:lnTo>
                <a:lnTo>
                  <a:pt x="1136805" y="114593"/>
                </a:lnTo>
                <a:lnTo>
                  <a:pt x="1138456" y="120228"/>
                </a:lnTo>
                <a:lnTo>
                  <a:pt x="1139386" y="126939"/>
                </a:lnTo>
                <a:lnTo>
                  <a:pt x="1139593" y="134725"/>
                </a:lnTo>
                <a:lnTo>
                  <a:pt x="1048107" y="134725"/>
                </a:lnTo>
                <a:lnTo>
                  <a:pt x="1041541" y="220441"/>
                </a:lnTo>
                <a:lnTo>
                  <a:pt x="1044669" y="223432"/>
                </a:lnTo>
                <a:lnTo>
                  <a:pt x="1054273" y="230684"/>
                </a:lnTo>
                <a:lnTo>
                  <a:pt x="1065161" y="236325"/>
                </a:lnTo>
                <a:lnTo>
                  <a:pt x="1077335" y="240353"/>
                </a:lnTo>
                <a:lnTo>
                  <a:pt x="1090794" y="242771"/>
                </a:lnTo>
                <a:lnTo>
                  <a:pt x="1105538" y="243577"/>
                </a:lnTo>
                <a:lnTo>
                  <a:pt x="1112537" y="243577"/>
                </a:lnTo>
                <a:lnTo>
                  <a:pt x="1118327" y="243166"/>
                </a:lnTo>
                <a:lnTo>
                  <a:pt x="1122908" y="242345"/>
                </a:lnTo>
                <a:lnTo>
                  <a:pt x="1127489" y="241523"/>
                </a:lnTo>
                <a:lnTo>
                  <a:pt x="1132608" y="240341"/>
                </a:lnTo>
                <a:lnTo>
                  <a:pt x="1138267" y="238800"/>
                </a:lnTo>
                <a:lnTo>
                  <a:pt x="1142283" y="237672"/>
                </a:lnTo>
                <a:lnTo>
                  <a:pt x="1146812" y="236106"/>
                </a:lnTo>
                <a:lnTo>
                  <a:pt x="1151855" y="234104"/>
                </a:lnTo>
                <a:lnTo>
                  <a:pt x="1156897" y="232101"/>
                </a:lnTo>
                <a:lnTo>
                  <a:pt x="1161117" y="230432"/>
                </a:lnTo>
                <a:lnTo>
                  <a:pt x="1164515" y="229097"/>
                </a:lnTo>
                <a:lnTo>
                  <a:pt x="1164515" y="197511"/>
                </a:lnTo>
                <a:lnTo>
                  <a:pt x="1160445" y="199464"/>
                </a:lnTo>
                <a:lnTo>
                  <a:pt x="1157457" y="201546"/>
                </a:lnTo>
                <a:lnTo>
                  <a:pt x="1153849" y="203758"/>
                </a:lnTo>
                <a:lnTo>
                  <a:pt x="1150241" y="205971"/>
                </a:lnTo>
                <a:lnTo>
                  <a:pt x="1145808" y="208259"/>
                </a:lnTo>
                <a:lnTo>
                  <a:pt x="1140554" y="210625"/>
                </a:lnTo>
                <a:lnTo>
                  <a:pt x="1135605" y="212887"/>
                </a:lnTo>
                <a:lnTo>
                  <a:pt x="1130065" y="214737"/>
                </a:lnTo>
                <a:lnTo>
                  <a:pt x="1123933" y="216176"/>
                </a:lnTo>
                <a:lnTo>
                  <a:pt x="1117801" y="217615"/>
                </a:lnTo>
                <a:lnTo>
                  <a:pt x="1111541" y="218335"/>
                </a:lnTo>
                <a:lnTo>
                  <a:pt x="1105153" y="218335"/>
                </a:lnTo>
                <a:lnTo>
                  <a:pt x="1097434" y="217984"/>
                </a:lnTo>
                <a:lnTo>
                  <a:pt x="1084176" y="215376"/>
                </a:lnTo>
                <a:lnTo>
                  <a:pt x="1072784" y="210226"/>
                </a:lnTo>
                <a:lnTo>
                  <a:pt x="1063257" y="202533"/>
                </a:lnTo>
                <a:lnTo>
                  <a:pt x="1057586" y="195311"/>
                </a:lnTo>
                <a:lnTo>
                  <a:pt x="1052320" y="184440"/>
                </a:lnTo>
                <a:lnTo>
                  <a:pt x="1049161" y="171607"/>
                </a:lnTo>
                <a:lnTo>
                  <a:pt x="1048107" y="156810"/>
                </a:lnTo>
                <a:lnTo>
                  <a:pt x="1167670" y="156810"/>
                </a:lnTo>
                <a:lnTo>
                  <a:pt x="1167670" y="141113"/>
                </a:lnTo>
                <a:lnTo>
                  <a:pt x="1167288" y="130131"/>
                </a:lnTo>
                <a:lnTo>
                  <a:pt x="1165653" y="117366"/>
                </a:lnTo>
                <a:lnTo>
                  <a:pt x="1162734" y="106264"/>
                </a:lnTo>
                <a:lnTo>
                  <a:pt x="1156057" y="92035"/>
                </a:lnTo>
                <a:lnTo>
                  <a:pt x="1148535" y="82181"/>
                </a:lnTo>
                <a:lnTo>
                  <a:pt x="1138259" y="73479"/>
                </a:lnTo>
                <a:lnTo>
                  <a:pt x="1126935" y="67720"/>
                </a:lnTo>
                <a:lnTo>
                  <a:pt x="1111992" y="64003"/>
                </a:lnTo>
                <a:lnTo>
                  <a:pt x="1098543" y="63103"/>
                </a:lnTo>
                <a:lnTo>
                  <a:pt x="1085398" y="64012"/>
                </a:lnTo>
                <a:lnTo>
                  <a:pt x="1072593" y="66948"/>
                </a:lnTo>
                <a:lnTo>
                  <a:pt x="1060897" y="71913"/>
                </a:lnTo>
                <a:lnTo>
                  <a:pt x="1062348" y="100604"/>
                </a:lnTo>
                <a:lnTo>
                  <a:pt x="1066788" y="96201"/>
                </a:lnTo>
                <a:lnTo>
                  <a:pt x="1071715" y="92845"/>
                </a:lnTo>
                <a:lnTo>
                  <a:pt x="1077133" y="90540"/>
                </a:lnTo>
                <a:close/>
              </a:path>
              <a:path w="8583708" h="244524">
                <a:moveTo>
                  <a:pt x="1018769" y="154725"/>
                </a:moveTo>
                <a:lnTo>
                  <a:pt x="1018941" y="161986"/>
                </a:lnTo>
                <a:lnTo>
                  <a:pt x="1020424" y="176270"/>
                </a:lnTo>
                <a:lnTo>
                  <a:pt x="1023425" y="189258"/>
                </a:lnTo>
                <a:lnTo>
                  <a:pt x="1027945" y="200949"/>
                </a:lnTo>
                <a:lnTo>
                  <a:pt x="1033984" y="211343"/>
                </a:lnTo>
                <a:lnTo>
                  <a:pt x="1041541" y="220441"/>
                </a:lnTo>
                <a:lnTo>
                  <a:pt x="1048107" y="134725"/>
                </a:lnTo>
                <a:lnTo>
                  <a:pt x="1048726" y="127452"/>
                </a:lnTo>
                <a:lnTo>
                  <a:pt x="1050170" y="121074"/>
                </a:lnTo>
                <a:lnTo>
                  <a:pt x="1052440" y="115591"/>
                </a:lnTo>
                <a:lnTo>
                  <a:pt x="1054711" y="110110"/>
                </a:lnTo>
                <a:lnTo>
                  <a:pt x="1058013" y="105114"/>
                </a:lnTo>
                <a:lnTo>
                  <a:pt x="1062348" y="100604"/>
                </a:lnTo>
                <a:lnTo>
                  <a:pt x="1060897" y="71913"/>
                </a:lnTo>
                <a:lnTo>
                  <a:pt x="1050310" y="78906"/>
                </a:lnTo>
                <a:lnTo>
                  <a:pt x="1040834" y="87929"/>
                </a:lnTo>
                <a:lnTo>
                  <a:pt x="1036748" y="92924"/>
                </a:lnTo>
                <a:lnTo>
                  <a:pt x="1030276" y="103049"/>
                </a:lnTo>
                <a:lnTo>
                  <a:pt x="1025241" y="114292"/>
                </a:lnTo>
                <a:lnTo>
                  <a:pt x="1021646" y="126653"/>
                </a:lnTo>
                <a:lnTo>
                  <a:pt x="1019488" y="140130"/>
                </a:lnTo>
                <a:lnTo>
                  <a:pt x="1018769" y="154725"/>
                </a:lnTo>
                <a:close/>
              </a:path>
              <a:path w="8583708" h="244524">
                <a:moveTo>
                  <a:pt x="1196809" y="67835"/>
                </a:moveTo>
                <a:lnTo>
                  <a:pt x="1196809" y="239791"/>
                </a:lnTo>
                <a:lnTo>
                  <a:pt x="1225832" y="239791"/>
                </a:lnTo>
                <a:lnTo>
                  <a:pt x="1225832" y="117938"/>
                </a:lnTo>
                <a:lnTo>
                  <a:pt x="1226713" y="117096"/>
                </a:lnTo>
                <a:lnTo>
                  <a:pt x="1236912" y="108861"/>
                </a:lnTo>
                <a:lnTo>
                  <a:pt x="1247675" y="102880"/>
                </a:lnTo>
                <a:lnTo>
                  <a:pt x="1255366" y="99499"/>
                </a:lnTo>
                <a:lnTo>
                  <a:pt x="1263109" y="97810"/>
                </a:lnTo>
                <a:lnTo>
                  <a:pt x="1277187" y="97878"/>
                </a:lnTo>
                <a:lnTo>
                  <a:pt x="1279597" y="98019"/>
                </a:lnTo>
                <a:lnTo>
                  <a:pt x="1284289" y="98510"/>
                </a:lnTo>
                <a:lnTo>
                  <a:pt x="1287979" y="99071"/>
                </a:lnTo>
                <a:lnTo>
                  <a:pt x="1287979" y="68762"/>
                </a:lnTo>
                <a:lnTo>
                  <a:pt x="1286132" y="68454"/>
                </a:lnTo>
                <a:lnTo>
                  <a:pt x="1282979" y="68068"/>
                </a:lnTo>
                <a:lnTo>
                  <a:pt x="1279261" y="67835"/>
                </a:lnTo>
                <a:lnTo>
                  <a:pt x="1268903" y="67835"/>
                </a:lnTo>
                <a:lnTo>
                  <a:pt x="1261288" y="69759"/>
                </a:lnTo>
                <a:lnTo>
                  <a:pt x="1253442" y="73609"/>
                </a:lnTo>
                <a:lnTo>
                  <a:pt x="1247250" y="77043"/>
                </a:lnTo>
                <a:lnTo>
                  <a:pt x="1237111" y="84063"/>
                </a:lnTo>
                <a:lnTo>
                  <a:pt x="1225832" y="93386"/>
                </a:lnTo>
                <a:lnTo>
                  <a:pt x="1225832" y="67835"/>
                </a:lnTo>
                <a:lnTo>
                  <a:pt x="1196809" y="67835"/>
                </a:lnTo>
                <a:close/>
              </a:path>
              <a:path w="8583708" h="244524">
                <a:moveTo>
                  <a:pt x="1411607" y="68830"/>
                </a:moveTo>
                <a:lnTo>
                  <a:pt x="1399877" y="64535"/>
                </a:lnTo>
                <a:lnTo>
                  <a:pt x="1386713" y="63103"/>
                </a:lnTo>
                <a:lnTo>
                  <a:pt x="1377765" y="63103"/>
                </a:lnTo>
                <a:lnTo>
                  <a:pt x="1369563" y="65182"/>
                </a:lnTo>
                <a:lnTo>
                  <a:pt x="1362108" y="69341"/>
                </a:lnTo>
                <a:lnTo>
                  <a:pt x="1359556" y="70831"/>
                </a:lnTo>
                <a:lnTo>
                  <a:pt x="1349580" y="77893"/>
                </a:lnTo>
                <a:lnTo>
                  <a:pt x="1339511" y="86983"/>
                </a:lnTo>
                <a:lnTo>
                  <a:pt x="1339511" y="67835"/>
                </a:lnTo>
                <a:lnTo>
                  <a:pt x="1310488" y="67835"/>
                </a:lnTo>
                <a:lnTo>
                  <a:pt x="1310488" y="239791"/>
                </a:lnTo>
                <a:lnTo>
                  <a:pt x="1339511" y="239791"/>
                </a:lnTo>
                <a:lnTo>
                  <a:pt x="1339511" y="111475"/>
                </a:lnTo>
                <a:lnTo>
                  <a:pt x="1345988" y="105378"/>
                </a:lnTo>
                <a:lnTo>
                  <a:pt x="1352671" y="100368"/>
                </a:lnTo>
                <a:lnTo>
                  <a:pt x="1359558" y="96441"/>
                </a:lnTo>
                <a:lnTo>
                  <a:pt x="1366445" y="92515"/>
                </a:lnTo>
                <a:lnTo>
                  <a:pt x="1373024" y="90552"/>
                </a:lnTo>
                <a:lnTo>
                  <a:pt x="1385771" y="90552"/>
                </a:lnTo>
                <a:lnTo>
                  <a:pt x="1390912" y="91528"/>
                </a:lnTo>
                <a:lnTo>
                  <a:pt x="1394716" y="93478"/>
                </a:lnTo>
                <a:lnTo>
                  <a:pt x="1398519" y="95429"/>
                </a:lnTo>
                <a:lnTo>
                  <a:pt x="1401448" y="98459"/>
                </a:lnTo>
                <a:lnTo>
                  <a:pt x="1403502" y="102567"/>
                </a:lnTo>
                <a:lnTo>
                  <a:pt x="1405457" y="106366"/>
                </a:lnTo>
                <a:lnTo>
                  <a:pt x="1406743" y="111627"/>
                </a:lnTo>
                <a:lnTo>
                  <a:pt x="1407359" y="118352"/>
                </a:lnTo>
                <a:lnTo>
                  <a:pt x="1407976" y="125077"/>
                </a:lnTo>
                <a:lnTo>
                  <a:pt x="1408283" y="132392"/>
                </a:lnTo>
                <a:lnTo>
                  <a:pt x="1408283" y="239791"/>
                </a:lnTo>
                <a:lnTo>
                  <a:pt x="1437306" y="239791"/>
                </a:lnTo>
                <a:lnTo>
                  <a:pt x="1437229" y="120578"/>
                </a:lnTo>
                <a:lnTo>
                  <a:pt x="1437074" y="118169"/>
                </a:lnTo>
                <a:lnTo>
                  <a:pt x="1436791" y="113684"/>
                </a:lnTo>
                <a:lnTo>
                  <a:pt x="1437587" y="111091"/>
                </a:lnTo>
                <a:lnTo>
                  <a:pt x="1447897" y="102451"/>
                </a:lnTo>
                <a:lnTo>
                  <a:pt x="1457888" y="96055"/>
                </a:lnTo>
                <a:lnTo>
                  <a:pt x="1464724" y="92386"/>
                </a:lnTo>
                <a:lnTo>
                  <a:pt x="1471125" y="90552"/>
                </a:lnTo>
                <a:lnTo>
                  <a:pt x="1483564" y="90552"/>
                </a:lnTo>
                <a:lnTo>
                  <a:pt x="1488702" y="91528"/>
                </a:lnTo>
                <a:lnTo>
                  <a:pt x="1492506" y="93478"/>
                </a:lnTo>
                <a:lnTo>
                  <a:pt x="1496309" y="95429"/>
                </a:lnTo>
                <a:lnTo>
                  <a:pt x="1499240" y="98459"/>
                </a:lnTo>
                <a:lnTo>
                  <a:pt x="1501297" y="102567"/>
                </a:lnTo>
                <a:lnTo>
                  <a:pt x="1503252" y="106366"/>
                </a:lnTo>
                <a:lnTo>
                  <a:pt x="1504538" y="111627"/>
                </a:lnTo>
                <a:lnTo>
                  <a:pt x="1505154" y="118352"/>
                </a:lnTo>
                <a:lnTo>
                  <a:pt x="1505770" y="125077"/>
                </a:lnTo>
                <a:lnTo>
                  <a:pt x="1506078" y="132392"/>
                </a:lnTo>
                <a:lnTo>
                  <a:pt x="1506078" y="239791"/>
                </a:lnTo>
                <a:lnTo>
                  <a:pt x="1535101" y="239791"/>
                </a:lnTo>
                <a:lnTo>
                  <a:pt x="1535024" y="121725"/>
                </a:lnTo>
                <a:lnTo>
                  <a:pt x="1533867" y="108394"/>
                </a:lnTo>
                <a:lnTo>
                  <a:pt x="1531323" y="97269"/>
                </a:lnTo>
                <a:lnTo>
                  <a:pt x="1528805" y="89472"/>
                </a:lnTo>
                <a:lnTo>
                  <a:pt x="1525230" y="82957"/>
                </a:lnTo>
                <a:lnTo>
                  <a:pt x="1520599" y="77725"/>
                </a:lnTo>
                <a:lnTo>
                  <a:pt x="1516074" y="72594"/>
                </a:lnTo>
                <a:lnTo>
                  <a:pt x="1510780" y="68875"/>
                </a:lnTo>
                <a:lnTo>
                  <a:pt x="1504713" y="66567"/>
                </a:lnTo>
                <a:lnTo>
                  <a:pt x="1498646" y="64256"/>
                </a:lnTo>
                <a:lnTo>
                  <a:pt x="1491911" y="63103"/>
                </a:lnTo>
                <a:lnTo>
                  <a:pt x="1481638" y="63177"/>
                </a:lnTo>
                <a:lnTo>
                  <a:pt x="1469060" y="65381"/>
                </a:lnTo>
                <a:lnTo>
                  <a:pt x="1457358" y="70651"/>
                </a:lnTo>
                <a:lnTo>
                  <a:pt x="1451064" y="74873"/>
                </a:lnTo>
                <a:lnTo>
                  <a:pt x="1441494" y="82858"/>
                </a:lnTo>
                <a:lnTo>
                  <a:pt x="1431751" y="92835"/>
                </a:lnTo>
                <a:lnTo>
                  <a:pt x="1430119" y="89005"/>
                </a:lnTo>
                <a:lnTo>
                  <a:pt x="1423027" y="77809"/>
                </a:lnTo>
                <a:lnTo>
                  <a:pt x="1413782" y="70034"/>
                </a:lnTo>
                <a:lnTo>
                  <a:pt x="1411607" y="68830"/>
                </a:lnTo>
                <a:close/>
              </a:path>
              <a:path w="8583708" h="244524">
                <a:moveTo>
                  <a:pt x="1576379" y="67835"/>
                </a:moveTo>
                <a:lnTo>
                  <a:pt x="1576379" y="239791"/>
                </a:lnTo>
                <a:lnTo>
                  <a:pt x="1605401" y="239791"/>
                </a:lnTo>
                <a:lnTo>
                  <a:pt x="1605401" y="67835"/>
                </a:lnTo>
                <a:lnTo>
                  <a:pt x="1576379" y="67835"/>
                </a:lnTo>
                <a:close/>
              </a:path>
              <a:path w="8583708" h="244524">
                <a:moveTo>
                  <a:pt x="1574485" y="8835"/>
                </a:moveTo>
                <a:lnTo>
                  <a:pt x="1574485" y="38808"/>
                </a:lnTo>
                <a:lnTo>
                  <a:pt x="1607610" y="38808"/>
                </a:lnTo>
                <a:lnTo>
                  <a:pt x="1607610" y="8835"/>
                </a:lnTo>
                <a:lnTo>
                  <a:pt x="1574485" y="8835"/>
                </a:lnTo>
                <a:close/>
              </a:path>
              <a:path w="8583708" h="244524">
                <a:moveTo>
                  <a:pt x="1647522" y="67835"/>
                </a:moveTo>
                <a:lnTo>
                  <a:pt x="1647522" y="239791"/>
                </a:lnTo>
                <a:lnTo>
                  <a:pt x="1676544" y="239791"/>
                </a:lnTo>
                <a:lnTo>
                  <a:pt x="1676544" y="111342"/>
                </a:lnTo>
                <a:lnTo>
                  <a:pt x="1677818" y="110278"/>
                </a:lnTo>
                <a:lnTo>
                  <a:pt x="1688264" y="102535"/>
                </a:lnTo>
                <a:lnTo>
                  <a:pt x="1698948" y="96328"/>
                </a:lnTo>
                <a:lnTo>
                  <a:pt x="1706595" y="92478"/>
                </a:lnTo>
                <a:lnTo>
                  <a:pt x="1714009" y="90552"/>
                </a:lnTo>
                <a:lnTo>
                  <a:pt x="1728482" y="90552"/>
                </a:lnTo>
                <a:lnTo>
                  <a:pt x="1734230" y="91605"/>
                </a:lnTo>
                <a:lnTo>
                  <a:pt x="1738437" y="93710"/>
                </a:lnTo>
                <a:lnTo>
                  <a:pt x="1742646" y="95816"/>
                </a:lnTo>
                <a:lnTo>
                  <a:pt x="1745932" y="99024"/>
                </a:lnTo>
                <a:lnTo>
                  <a:pt x="1748294" y="103336"/>
                </a:lnTo>
                <a:lnTo>
                  <a:pt x="1750446" y="107444"/>
                </a:lnTo>
                <a:lnTo>
                  <a:pt x="1751908" y="112913"/>
                </a:lnTo>
                <a:lnTo>
                  <a:pt x="1752678" y="119740"/>
                </a:lnTo>
                <a:lnTo>
                  <a:pt x="1753449" y="126568"/>
                </a:lnTo>
                <a:lnTo>
                  <a:pt x="1753834" y="133934"/>
                </a:lnTo>
                <a:lnTo>
                  <a:pt x="1753834" y="239791"/>
                </a:lnTo>
                <a:lnTo>
                  <a:pt x="1782857" y="239791"/>
                </a:lnTo>
                <a:lnTo>
                  <a:pt x="1782857" y="128207"/>
                </a:lnTo>
                <a:lnTo>
                  <a:pt x="1781995" y="113558"/>
                </a:lnTo>
                <a:lnTo>
                  <a:pt x="1779320" y="100407"/>
                </a:lnTo>
                <a:lnTo>
                  <a:pt x="1774830" y="89155"/>
                </a:lnTo>
                <a:lnTo>
                  <a:pt x="1768527" y="79802"/>
                </a:lnTo>
                <a:lnTo>
                  <a:pt x="1754878" y="68898"/>
                </a:lnTo>
                <a:lnTo>
                  <a:pt x="1742788" y="64552"/>
                </a:lnTo>
                <a:lnTo>
                  <a:pt x="1728774" y="63103"/>
                </a:lnTo>
                <a:lnTo>
                  <a:pt x="1726778" y="63135"/>
                </a:lnTo>
                <a:lnTo>
                  <a:pt x="1714151" y="64870"/>
                </a:lnTo>
                <a:lnTo>
                  <a:pt x="1702122" y="69260"/>
                </a:lnTo>
                <a:lnTo>
                  <a:pt x="1687063" y="78431"/>
                </a:lnTo>
                <a:lnTo>
                  <a:pt x="1676544" y="86959"/>
                </a:lnTo>
                <a:lnTo>
                  <a:pt x="1676544" y="67835"/>
                </a:lnTo>
                <a:lnTo>
                  <a:pt x="1647522" y="67835"/>
                </a:lnTo>
                <a:close/>
              </a:path>
              <a:path w="8583708" h="244524">
                <a:moveTo>
                  <a:pt x="1866272" y="132046"/>
                </a:moveTo>
                <a:lnTo>
                  <a:pt x="1853860" y="135226"/>
                </a:lnTo>
                <a:lnTo>
                  <a:pt x="1853941" y="162859"/>
                </a:lnTo>
                <a:lnTo>
                  <a:pt x="1860281" y="159260"/>
                </a:lnTo>
                <a:lnTo>
                  <a:pt x="1867947" y="156914"/>
                </a:lnTo>
                <a:lnTo>
                  <a:pt x="1876913" y="130295"/>
                </a:lnTo>
                <a:lnTo>
                  <a:pt x="1866272" y="132046"/>
                </a:lnTo>
                <a:close/>
              </a:path>
              <a:path w="8583708" h="244524">
                <a:moveTo>
                  <a:pt x="1948357" y="239791"/>
                </a:moveTo>
                <a:lnTo>
                  <a:pt x="1948322" y="119214"/>
                </a:lnTo>
                <a:lnTo>
                  <a:pt x="1946990" y="105860"/>
                </a:lnTo>
                <a:lnTo>
                  <a:pt x="1943732" y="94561"/>
                </a:lnTo>
                <a:lnTo>
                  <a:pt x="1940647" y="87057"/>
                </a:lnTo>
                <a:lnTo>
                  <a:pt x="1935971" y="80943"/>
                </a:lnTo>
                <a:lnTo>
                  <a:pt x="1929701" y="76216"/>
                </a:lnTo>
                <a:lnTo>
                  <a:pt x="1923226" y="71385"/>
                </a:lnTo>
                <a:lnTo>
                  <a:pt x="1915930" y="68044"/>
                </a:lnTo>
                <a:lnTo>
                  <a:pt x="1907810" y="66193"/>
                </a:lnTo>
                <a:lnTo>
                  <a:pt x="1891899" y="63914"/>
                </a:lnTo>
                <a:lnTo>
                  <a:pt x="1877899" y="63418"/>
                </a:lnTo>
                <a:lnTo>
                  <a:pt x="1873622" y="63477"/>
                </a:lnTo>
                <a:lnTo>
                  <a:pt x="1861014" y="64326"/>
                </a:lnTo>
                <a:lnTo>
                  <a:pt x="1848295" y="66187"/>
                </a:lnTo>
                <a:lnTo>
                  <a:pt x="1838324" y="68032"/>
                </a:lnTo>
                <a:lnTo>
                  <a:pt x="1830667" y="69725"/>
                </a:lnTo>
                <a:lnTo>
                  <a:pt x="1825324" y="71267"/>
                </a:lnTo>
                <a:lnTo>
                  <a:pt x="1825324" y="100650"/>
                </a:lnTo>
                <a:lnTo>
                  <a:pt x="1827015" y="100650"/>
                </a:lnTo>
                <a:lnTo>
                  <a:pt x="1829970" y="99408"/>
                </a:lnTo>
                <a:lnTo>
                  <a:pt x="1842033" y="95024"/>
                </a:lnTo>
                <a:lnTo>
                  <a:pt x="1854096" y="91735"/>
                </a:lnTo>
                <a:lnTo>
                  <a:pt x="1863123" y="89684"/>
                </a:lnTo>
                <a:lnTo>
                  <a:pt x="1870971" y="88659"/>
                </a:lnTo>
                <a:lnTo>
                  <a:pt x="1883281" y="88659"/>
                </a:lnTo>
                <a:lnTo>
                  <a:pt x="1888769" y="89049"/>
                </a:lnTo>
                <a:lnTo>
                  <a:pt x="1894101" y="89828"/>
                </a:lnTo>
                <a:lnTo>
                  <a:pt x="1899435" y="90606"/>
                </a:lnTo>
                <a:lnTo>
                  <a:pt x="1903948" y="92191"/>
                </a:lnTo>
                <a:lnTo>
                  <a:pt x="1907642" y="94580"/>
                </a:lnTo>
                <a:lnTo>
                  <a:pt x="1911333" y="96864"/>
                </a:lnTo>
                <a:lnTo>
                  <a:pt x="1914203" y="100110"/>
                </a:lnTo>
                <a:lnTo>
                  <a:pt x="1916255" y="104316"/>
                </a:lnTo>
                <a:lnTo>
                  <a:pt x="1918307" y="108524"/>
                </a:lnTo>
                <a:lnTo>
                  <a:pt x="1919334" y="114056"/>
                </a:lnTo>
                <a:lnTo>
                  <a:pt x="1919334" y="126521"/>
                </a:lnTo>
                <a:lnTo>
                  <a:pt x="1914573" y="126795"/>
                </a:lnTo>
                <a:lnTo>
                  <a:pt x="1901473" y="127729"/>
                </a:lnTo>
                <a:lnTo>
                  <a:pt x="1888920" y="128896"/>
                </a:lnTo>
                <a:lnTo>
                  <a:pt x="1876913" y="130295"/>
                </a:lnTo>
                <a:lnTo>
                  <a:pt x="1867947" y="156914"/>
                </a:lnTo>
                <a:lnTo>
                  <a:pt x="1868239" y="156827"/>
                </a:lnTo>
                <a:lnTo>
                  <a:pt x="1879318" y="154296"/>
                </a:lnTo>
                <a:lnTo>
                  <a:pt x="1893335" y="152396"/>
                </a:lnTo>
                <a:lnTo>
                  <a:pt x="1894199" y="152307"/>
                </a:lnTo>
                <a:lnTo>
                  <a:pt x="1908053" y="150925"/>
                </a:lnTo>
                <a:lnTo>
                  <a:pt x="1919334" y="149870"/>
                </a:lnTo>
                <a:lnTo>
                  <a:pt x="1919334" y="197379"/>
                </a:lnTo>
                <a:lnTo>
                  <a:pt x="1912893" y="203084"/>
                </a:lnTo>
                <a:lnTo>
                  <a:pt x="1905991" y="207899"/>
                </a:lnTo>
                <a:lnTo>
                  <a:pt x="1898629" y="211820"/>
                </a:lnTo>
                <a:lnTo>
                  <a:pt x="1891267" y="215743"/>
                </a:lnTo>
                <a:lnTo>
                  <a:pt x="1883034" y="217704"/>
                </a:lnTo>
                <a:lnTo>
                  <a:pt x="1863297" y="217704"/>
                </a:lnTo>
                <a:lnTo>
                  <a:pt x="1855219" y="215204"/>
                </a:lnTo>
                <a:lnTo>
                  <a:pt x="1849697" y="210201"/>
                </a:lnTo>
                <a:lnTo>
                  <a:pt x="1844174" y="205200"/>
                </a:lnTo>
                <a:lnTo>
                  <a:pt x="1841413" y="197798"/>
                </a:lnTo>
                <a:lnTo>
                  <a:pt x="1841413" y="179321"/>
                </a:lnTo>
                <a:lnTo>
                  <a:pt x="1843918" y="172557"/>
                </a:lnTo>
                <a:lnTo>
                  <a:pt x="1848930" y="167708"/>
                </a:lnTo>
                <a:lnTo>
                  <a:pt x="1853941" y="162859"/>
                </a:lnTo>
                <a:lnTo>
                  <a:pt x="1853860" y="135226"/>
                </a:lnTo>
                <a:lnTo>
                  <a:pt x="1842798" y="139462"/>
                </a:lnTo>
                <a:lnTo>
                  <a:pt x="1837142" y="142334"/>
                </a:lnTo>
                <a:lnTo>
                  <a:pt x="1826596" y="150011"/>
                </a:lnTo>
                <a:lnTo>
                  <a:pt x="1818976" y="159411"/>
                </a:lnTo>
                <a:lnTo>
                  <a:pt x="1816390" y="164363"/>
                </a:lnTo>
                <a:lnTo>
                  <a:pt x="1812681" y="176227"/>
                </a:lnTo>
                <a:lnTo>
                  <a:pt x="1811443" y="189835"/>
                </a:lnTo>
                <a:lnTo>
                  <a:pt x="1811445" y="197540"/>
                </a:lnTo>
                <a:lnTo>
                  <a:pt x="1812828" y="204857"/>
                </a:lnTo>
                <a:lnTo>
                  <a:pt x="1815594" y="211789"/>
                </a:lnTo>
                <a:lnTo>
                  <a:pt x="1818361" y="218720"/>
                </a:lnTo>
                <a:lnTo>
                  <a:pt x="1822050" y="224548"/>
                </a:lnTo>
                <a:lnTo>
                  <a:pt x="1826660" y="229270"/>
                </a:lnTo>
                <a:lnTo>
                  <a:pt x="1831474" y="234099"/>
                </a:lnTo>
                <a:lnTo>
                  <a:pt x="1837058" y="237848"/>
                </a:lnTo>
                <a:lnTo>
                  <a:pt x="1843409" y="240518"/>
                </a:lnTo>
                <a:lnTo>
                  <a:pt x="1849762" y="243188"/>
                </a:lnTo>
                <a:lnTo>
                  <a:pt x="1856474" y="244524"/>
                </a:lnTo>
                <a:lnTo>
                  <a:pt x="1872152" y="244524"/>
                </a:lnTo>
                <a:lnTo>
                  <a:pt x="1878837" y="243805"/>
                </a:lnTo>
                <a:lnTo>
                  <a:pt x="1883602" y="242366"/>
                </a:lnTo>
                <a:lnTo>
                  <a:pt x="1888367" y="240929"/>
                </a:lnTo>
                <a:lnTo>
                  <a:pt x="1893311" y="238874"/>
                </a:lnTo>
                <a:lnTo>
                  <a:pt x="1898434" y="236202"/>
                </a:lnTo>
                <a:lnTo>
                  <a:pt x="1902121" y="234355"/>
                </a:lnTo>
                <a:lnTo>
                  <a:pt x="1905938" y="231865"/>
                </a:lnTo>
                <a:lnTo>
                  <a:pt x="1909882" y="228730"/>
                </a:lnTo>
                <a:lnTo>
                  <a:pt x="1913827" y="225597"/>
                </a:lnTo>
                <a:lnTo>
                  <a:pt x="1916978" y="223158"/>
                </a:lnTo>
                <a:lnTo>
                  <a:pt x="1919334" y="221413"/>
                </a:lnTo>
                <a:lnTo>
                  <a:pt x="1919334" y="239791"/>
                </a:lnTo>
                <a:lnTo>
                  <a:pt x="1948357" y="239791"/>
                </a:lnTo>
                <a:close/>
              </a:path>
              <a:path w="8583708" h="244524">
                <a:moveTo>
                  <a:pt x="1989968" y="0"/>
                </a:moveTo>
                <a:lnTo>
                  <a:pt x="1989968" y="239791"/>
                </a:lnTo>
                <a:lnTo>
                  <a:pt x="2018991" y="239791"/>
                </a:lnTo>
                <a:lnTo>
                  <a:pt x="2018991" y="0"/>
                </a:lnTo>
                <a:lnTo>
                  <a:pt x="1989968" y="0"/>
                </a:lnTo>
                <a:close/>
              </a:path>
              <a:path w="8583708" h="244524">
                <a:moveTo>
                  <a:pt x="2167687" y="217497"/>
                </a:moveTo>
                <a:lnTo>
                  <a:pt x="2170611" y="210882"/>
                </a:lnTo>
                <a:lnTo>
                  <a:pt x="2173533" y="204266"/>
                </a:lnTo>
                <a:lnTo>
                  <a:pt x="2174995" y="197266"/>
                </a:lnTo>
                <a:lnTo>
                  <a:pt x="2174995" y="189880"/>
                </a:lnTo>
                <a:lnTo>
                  <a:pt x="2174619" y="182653"/>
                </a:lnTo>
                <a:lnTo>
                  <a:pt x="2171544" y="169901"/>
                </a:lnTo>
                <a:lnTo>
                  <a:pt x="2165371" y="159724"/>
                </a:lnTo>
                <a:lnTo>
                  <a:pt x="2160546" y="155047"/>
                </a:lnTo>
                <a:lnTo>
                  <a:pt x="2150018" y="148517"/>
                </a:lnTo>
                <a:lnTo>
                  <a:pt x="2136651" y="143879"/>
                </a:lnTo>
                <a:lnTo>
                  <a:pt x="2130797" y="142443"/>
                </a:lnTo>
                <a:lnTo>
                  <a:pt x="2125229" y="141185"/>
                </a:lnTo>
                <a:lnTo>
                  <a:pt x="2119942" y="140107"/>
                </a:lnTo>
                <a:lnTo>
                  <a:pt x="2114653" y="139030"/>
                </a:lnTo>
                <a:lnTo>
                  <a:pt x="2109854" y="137927"/>
                </a:lnTo>
                <a:lnTo>
                  <a:pt x="2105542" y="136800"/>
                </a:lnTo>
                <a:lnTo>
                  <a:pt x="2097057" y="134536"/>
                </a:lnTo>
                <a:lnTo>
                  <a:pt x="2090897" y="131629"/>
                </a:lnTo>
                <a:lnTo>
                  <a:pt x="2087059" y="128079"/>
                </a:lnTo>
                <a:lnTo>
                  <a:pt x="2083219" y="124529"/>
                </a:lnTo>
                <a:lnTo>
                  <a:pt x="2081301" y="119152"/>
                </a:lnTo>
                <a:lnTo>
                  <a:pt x="2081301" y="103817"/>
                </a:lnTo>
                <a:lnTo>
                  <a:pt x="2084572" y="97745"/>
                </a:lnTo>
                <a:lnTo>
                  <a:pt x="2091113" y="93732"/>
                </a:lnTo>
                <a:lnTo>
                  <a:pt x="2097653" y="89719"/>
                </a:lnTo>
                <a:lnTo>
                  <a:pt x="2105676" y="87713"/>
                </a:lnTo>
                <a:lnTo>
                  <a:pt x="2117608" y="87753"/>
                </a:lnTo>
                <a:lnTo>
                  <a:pt x="2130127" y="89241"/>
                </a:lnTo>
                <a:lnTo>
                  <a:pt x="2142549" y="92877"/>
                </a:lnTo>
                <a:lnTo>
                  <a:pt x="2145344" y="93992"/>
                </a:lnTo>
                <a:lnTo>
                  <a:pt x="2156756" y="99722"/>
                </a:lnTo>
                <a:lnTo>
                  <a:pt x="2167153" y="106959"/>
                </a:lnTo>
                <a:lnTo>
                  <a:pt x="2168685" y="106959"/>
                </a:lnTo>
                <a:lnTo>
                  <a:pt x="2168685" y="75925"/>
                </a:lnTo>
                <a:lnTo>
                  <a:pt x="2168280" y="75705"/>
                </a:lnTo>
                <a:lnTo>
                  <a:pt x="2157423" y="70893"/>
                </a:lnTo>
                <a:lnTo>
                  <a:pt x="2144350" y="66970"/>
                </a:lnTo>
                <a:lnTo>
                  <a:pt x="2128120" y="64099"/>
                </a:lnTo>
                <a:lnTo>
                  <a:pt x="2115554" y="63418"/>
                </a:lnTo>
                <a:lnTo>
                  <a:pt x="2103258" y="64132"/>
                </a:lnTo>
                <a:lnTo>
                  <a:pt x="2090244" y="66797"/>
                </a:lnTo>
                <a:lnTo>
                  <a:pt x="2078787" y="71434"/>
                </a:lnTo>
                <a:lnTo>
                  <a:pt x="2068889" y="78044"/>
                </a:lnTo>
                <a:lnTo>
                  <a:pt x="2065959" y="80661"/>
                </a:lnTo>
                <a:lnTo>
                  <a:pt x="2057833" y="90815"/>
                </a:lnTo>
                <a:lnTo>
                  <a:pt x="2052957" y="102566"/>
                </a:lnTo>
                <a:lnTo>
                  <a:pt x="2051331" y="115912"/>
                </a:lnTo>
                <a:lnTo>
                  <a:pt x="2051558" y="121182"/>
                </a:lnTo>
                <a:lnTo>
                  <a:pt x="2054332" y="133863"/>
                </a:lnTo>
                <a:lnTo>
                  <a:pt x="2060260" y="144777"/>
                </a:lnTo>
                <a:lnTo>
                  <a:pt x="2065274" y="150240"/>
                </a:lnTo>
                <a:lnTo>
                  <a:pt x="2075548" y="157210"/>
                </a:lnTo>
                <a:lnTo>
                  <a:pt x="2088896" y="162401"/>
                </a:lnTo>
                <a:lnTo>
                  <a:pt x="2093934" y="163800"/>
                </a:lnTo>
                <a:lnTo>
                  <a:pt x="2099435" y="165102"/>
                </a:lnTo>
                <a:lnTo>
                  <a:pt x="2105400" y="166303"/>
                </a:lnTo>
                <a:lnTo>
                  <a:pt x="2111364" y="167505"/>
                </a:lnTo>
                <a:lnTo>
                  <a:pt x="2116196" y="168555"/>
                </a:lnTo>
                <a:lnTo>
                  <a:pt x="2119896" y="169456"/>
                </a:lnTo>
                <a:lnTo>
                  <a:pt x="2129281" y="171829"/>
                </a:lnTo>
                <a:lnTo>
                  <a:pt x="2135817" y="174768"/>
                </a:lnTo>
                <a:lnTo>
                  <a:pt x="2139500" y="178276"/>
                </a:lnTo>
                <a:lnTo>
                  <a:pt x="2143184" y="181782"/>
                </a:lnTo>
                <a:lnTo>
                  <a:pt x="2145025" y="186992"/>
                </a:lnTo>
                <a:lnTo>
                  <a:pt x="2145025" y="199270"/>
                </a:lnTo>
                <a:lnTo>
                  <a:pt x="2144234" y="203295"/>
                </a:lnTo>
                <a:lnTo>
                  <a:pt x="2142652" y="205976"/>
                </a:lnTo>
                <a:lnTo>
                  <a:pt x="2141069" y="208658"/>
                </a:lnTo>
                <a:lnTo>
                  <a:pt x="2138492" y="211185"/>
                </a:lnTo>
                <a:lnTo>
                  <a:pt x="2134921" y="213559"/>
                </a:lnTo>
                <a:lnTo>
                  <a:pt x="2132367" y="215209"/>
                </a:lnTo>
                <a:lnTo>
                  <a:pt x="2128487" y="216575"/>
                </a:lnTo>
                <a:lnTo>
                  <a:pt x="2123280" y="217657"/>
                </a:lnTo>
                <a:lnTo>
                  <a:pt x="2118073" y="218740"/>
                </a:lnTo>
                <a:lnTo>
                  <a:pt x="2113174" y="219283"/>
                </a:lnTo>
                <a:lnTo>
                  <a:pt x="2102254" y="219283"/>
                </a:lnTo>
                <a:lnTo>
                  <a:pt x="2096154" y="218400"/>
                </a:lnTo>
                <a:lnTo>
                  <a:pt x="2090284" y="216637"/>
                </a:lnTo>
                <a:lnTo>
                  <a:pt x="2084413" y="214875"/>
                </a:lnTo>
                <a:lnTo>
                  <a:pt x="2079028" y="212851"/>
                </a:lnTo>
                <a:lnTo>
                  <a:pt x="2074129" y="210571"/>
                </a:lnTo>
                <a:lnTo>
                  <a:pt x="2068614" y="207977"/>
                </a:lnTo>
                <a:lnTo>
                  <a:pt x="2064199" y="205488"/>
                </a:lnTo>
                <a:lnTo>
                  <a:pt x="2060881" y="203103"/>
                </a:lnTo>
                <a:lnTo>
                  <a:pt x="2057564" y="200717"/>
                </a:lnTo>
                <a:lnTo>
                  <a:pt x="2054681" y="198537"/>
                </a:lnTo>
                <a:lnTo>
                  <a:pt x="2050701" y="196565"/>
                </a:lnTo>
                <a:lnTo>
                  <a:pt x="2050701" y="229087"/>
                </a:lnTo>
                <a:lnTo>
                  <a:pt x="2051693" y="229607"/>
                </a:lnTo>
                <a:lnTo>
                  <a:pt x="2062454" y="234420"/>
                </a:lnTo>
                <a:lnTo>
                  <a:pt x="2075544" y="238953"/>
                </a:lnTo>
                <a:lnTo>
                  <a:pt x="2082246" y="240762"/>
                </a:lnTo>
                <a:lnTo>
                  <a:pt x="2094669" y="242873"/>
                </a:lnTo>
                <a:lnTo>
                  <a:pt x="2107770" y="243577"/>
                </a:lnTo>
                <a:lnTo>
                  <a:pt x="2112457" y="243502"/>
                </a:lnTo>
                <a:lnTo>
                  <a:pt x="2125793" y="242284"/>
                </a:lnTo>
                <a:lnTo>
                  <a:pt x="2136921" y="239576"/>
                </a:lnTo>
                <a:lnTo>
                  <a:pt x="2144663" y="236909"/>
                </a:lnTo>
                <a:lnTo>
                  <a:pt x="2151613" y="233013"/>
                </a:lnTo>
                <a:lnTo>
                  <a:pt x="2157767" y="227884"/>
                </a:lnTo>
                <a:lnTo>
                  <a:pt x="2163406" y="223165"/>
                </a:lnTo>
                <a:lnTo>
                  <a:pt x="2167687" y="217497"/>
                </a:lnTo>
                <a:close/>
              </a:path>
              <a:path w="8583708" h="244524">
                <a:moveTo>
                  <a:pt x="2509009" y="67835"/>
                </a:moveTo>
                <a:lnTo>
                  <a:pt x="2480045" y="67835"/>
                </a:lnTo>
                <a:lnTo>
                  <a:pt x="2451318" y="200997"/>
                </a:lnTo>
                <a:lnTo>
                  <a:pt x="2409474" y="67835"/>
                </a:lnTo>
                <a:lnTo>
                  <a:pt x="2385627" y="67835"/>
                </a:lnTo>
                <a:lnTo>
                  <a:pt x="2344857" y="200997"/>
                </a:lnTo>
                <a:lnTo>
                  <a:pt x="2314356" y="67835"/>
                </a:lnTo>
                <a:lnTo>
                  <a:pt x="2284395" y="67835"/>
                </a:lnTo>
                <a:lnTo>
                  <a:pt x="2328394" y="239791"/>
                </a:lnTo>
                <a:lnTo>
                  <a:pt x="2355011" y="239791"/>
                </a:lnTo>
                <a:lnTo>
                  <a:pt x="2396702" y="107245"/>
                </a:lnTo>
                <a:lnTo>
                  <a:pt x="2438704" y="239791"/>
                </a:lnTo>
                <a:lnTo>
                  <a:pt x="2465469" y="239791"/>
                </a:lnTo>
                <a:lnTo>
                  <a:pt x="2509009" y="67835"/>
                </a:lnTo>
                <a:close/>
              </a:path>
              <a:path w="8583708" h="244524">
                <a:moveTo>
                  <a:pt x="2535568" y="67835"/>
                </a:moveTo>
                <a:lnTo>
                  <a:pt x="2535568" y="239791"/>
                </a:lnTo>
                <a:lnTo>
                  <a:pt x="2564590" y="239791"/>
                </a:lnTo>
                <a:lnTo>
                  <a:pt x="2564590" y="67835"/>
                </a:lnTo>
                <a:lnTo>
                  <a:pt x="2535568" y="67835"/>
                </a:lnTo>
                <a:close/>
              </a:path>
              <a:path w="8583708" h="244524">
                <a:moveTo>
                  <a:pt x="2533675" y="8835"/>
                </a:moveTo>
                <a:lnTo>
                  <a:pt x="2533675" y="38808"/>
                </a:lnTo>
                <a:lnTo>
                  <a:pt x="2566799" y="38808"/>
                </a:lnTo>
                <a:lnTo>
                  <a:pt x="2566799" y="8835"/>
                </a:lnTo>
                <a:lnTo>
                  <a:pt x="2533675" y="8835"/>
                </a:lnTo>
                <a:close/>
              </a:path>
              <a:path w="8583708" h="244524">
                <a:moveTo>
                  <a:pt x="2607657" y="0"/>
                </a:moveTo>
                <a:lnTo>
                  <a:pt x="2607657" y="239791"/>
                </a:lnTo>
                <a:lnTo>
                  <a:pt x="2636679" y="239791"/>
                </a:lnTo>
                <a:lnTo>
                  <a:pt x="2636679" y="0"/>
                </a:lnTo>
                <a:lnTo>
                  <a:pt x="2607657" y="0"/>
                </a:lnTo>
                <a:close/>
              </a:path>
              <a:path w="8583708" h="244524">
                <a:moveTo>
                  <a:pt x="2679746" y="0"/>
                </a:moveTo>
                <a:lnTo>
                  <a:pt x="2679746" y="239791"/>
                </a:lnTo>
                <a:lnTo>
                  <a:pt x="2708769" y="239791"/>
                </a:lnTo>
                <a:lnTo>
                  <a:pt x="2708769" y="0"/>
                </a:lnTo>
                <a:lnTo>
                  <a:pt x="2679746" y="0"/>
                </a:lnTo>
                <a:close/>
              </a:path>
              <a:path w="8583708" h="244524">
                <a:moveTo>
                  <a:pt x="2849473" y="0"/>
                </a:moveTo>
                <a:lnTo>
                  <a:pt x="2849473" y="239791"/>
                </a:lnTo>
                <a:lnTo>
                  <a:pt x="2878496" y="239791"/>
                </a:lnTo>
                <a:lnTo>
                  <a:pt x="2878496" y="167894"/>
                </a:lnTo>
                <a:lnTo>
                  <a:pt x="2890119" y="156747"/>
                </a:lnTo>
                <a:lnTo>
                  <a:pt x="2954361" y="239791"/>
                </a:lnTo>
                <a:lnTo>
                  <a:pt x="2992379" y="239791"/>
                </a:lnTo>
                <a:lnTo>
                  <a:pt x="2912123" y="139729"/>
                </a:lnTo>
                <a:lnTo>
                  <a:pt x="2982915" y="67835"/>
                </a:lnTo>
                <a:lnTo>
                  <a:pt x="2946804" y="67835"/>
                </a:lnTo>
                <a:lnTo>
                  <a:pt x="2878496" y="140547"/>
                </a:lnTo>
                <a:lnTo>
                  <a:pt x="2878496" y="0"/>
                </a:lnTo>
                <a:lnTo>
                  <a:pt x="2849473" y="0"/>
                </a:lnTo>
                <a:close/>
              </a:path>
              <a:path w="8583708" h="244524">
                <a:moveTo>
                  <a:pt x="3006591" y="67835"/>
                </a:moveTo>
                <a:lnTo>
                  <a:pt x="3006591" y="239791"/>
                </a:lnTo>
                <a:lnTo>
                  <a:pt x="3035614" y="239791"/>
                </a:lnTo>
                <a:lnTo>
                  <a:pt x="3035614" y="111342"/>
                </a:lnTo>
                <a:lnTo>
                  <a:pt x="3036888" y="110279"/>
                </a:lnTo>
                <a:lnTo>
                  <a:pt x="3047333" y="102535"/>
                </a:lnTo>
                <a:lnTo>
                  <a:pt x="3058017" y="96328"/>
                </a:lnTo>
                <a:lnTo>
                  <a:pt x="3065664" y="92478"/>
                </a:lnTo>
                <a:lnTo>
                  <a:pt x="3073079" y="90552"/>
                </a:lnTo>
                <a:lnTo>
                  <a:pt x="3087551" y="90552"/>
                </a:lnTo>
                <a:lnTo>
                  <a:pt x="3093299" y="91605"/>
                </a:lnTo>
                <a:lnTo>
                  <a:pt x="3097506" y="93710"/>
                </a:lnTo>
                <a:lnTo>
                  <a:pt x="3101715" y="95816"/>
                </a:lnTo>
                <a:lnTo>
                  <a:pt x="3107363" y="103336"/>
                </a:lnTo>
                <a:lnTo>
                  <a:pt x="3110977" y="112913"/>
                </a:lnTo>
                <a:lnTo>
                  <a:pt x="3111748" y="119740"/>
                </a:lnTo>
                <a:lnTo>
                  <a:pt x="3112518" y="126568"/>
                </a:lnTo>
                <a:lnTo>
                  <a:pt x="3112904" y="133934"/>
                </a:lnTo>
                <a:lnTo>
                  <a:pt x="3112904" y="239791"/>
                </a:lnTo>
                <a:lnTo>
                  <a:pt x="3141926" y="239791"/>
                </a:lnTo>
                <a:lnTo>
                  <a:pt x="3141926" y="128207"/>
                </a:lnTo>
                <a:lnTo>
                  <a:pt x="3141064" y="113558"/>
                </a:lnTo>
                <a:lnTo>
                  <a:pt x="3138389" y="100407"/>
                </a:lnTo>
                <a:lnTo>
                  <a:pt x="3133900" y="89155"/>
                </a:lnTo>
                <a:lnTo>
                  <a:pt x="3127598" y="79802"/>
                </a:lnTo>
                <a:lnTo>
                  <a:pt x="3113947" y="68898"/>
                </a:lnTo>
                <a:lnTo>
                  <a:pt x="3101857" y="64552"/>
                </a:lnTo>
                <a:lnTo>
                  <a:pt x="3087843" y="63103"/>
                </a:lnTo>
                <a:lnTo>
                  <a:pt x="3085848" y="63135"/>
                </a:lnTo>
                <a:lnTo>
                  <a:pt x="3073221" y="64870"/>
                </a:lnTo>
                <a:lnTo>
                  <a:pt x="3061192" y="69260"/>
                </a:lnTo>
                <a:lnTo>
                  <a:pt x="3046132" y="78431"/>
                </a:lnTo>
                <a:lnTo>
                  <a:pt x="3035614" y="86959"/>
                </a:lnTo>
                <a:lnTo>
                  <a:pt x="3035614" y="67835"/>
                </a:lnTo>
                <a:lnTo>
                  <a:pt x="3006591" y="67835"/>
                </a:lnTo>
                <a:close/>
              </a:path>
              <a:path w="8583708" h="244524">
                <a:moveTo>
                  <a:pt x="3170513" y="153892"/>
                </a:moveTo>
                <a:lnTo>
                  <a:pt x="3170660" y="160838"/>
                </a:lnTo>
                <a:lnTo>
                  <a:pt x="3171985" y="175040"/>
                </a:lnTo>
                <a:lnTo>
                  <a:pt x="3174688" y="188070"/>
                </a:lnTo>
                <a:lnTo>
                  <a:pt x="3178769" y="199930"/>
                </a:lnTo>
                <a:lnTo>
                  <a:pt x="3184228" y="210618"/>
                </a:lnTo>
                <a:lnTo>
                  <a:pt x="3191066" y="220135"/>
                </a:lnTo>
                <a:lnTo>
                  <a:pt x="3198657" y="227862"/>
                </a:lnTo>
                <a:lnTo>
                  <a:pt x="3208902" y="235152"/>
                </a:lnTo>
                <a:lnTo>
                  <a:pt x="3207495" y="193703"/>
                </a:lnTo>
                <a:lnTo>
                  <a:pt x="3203599" y="182416"/>
                </a:lnTo>
                <a:lnTo>
                  <a:pt x="3201262" y="169145"/>
                </a:lnTo>
                <a:lnTo>
                  <a:pt x="3200483" y="153892"/>
                </a:lnTo>
                <a:lnTo>
                  <a:pt x="3201253" y="138276"/>
                </a:lnTo>
                <a:lnTo>
                  <a:pt x="3203545" y="124890"/>
                </a:lnTo>
                <a:lnTo>
                  <a:pt x="3207359" y="113632"/>
                </a:lnTo>
                <a:lnTo>
                  <a:pt x="3212695" y="104501"/>
                </a:lnTo>
                <a:lnTo>
                  <a:pt x="3222127" y="95430"/>
                </a:lnTo>
                <a:lnTo>
                  <a:pt x="3233668" y="90116"/>
                </a:lnTo>
                <a:lnTo>
                  <a:pt x="3247482" y="88345"/>
                </a:lnTo>
                <a:lnTo>
                  <a:pt x="3261325" y="90149"/>
                </a:lnTo>
                <a:lnTo>
                  <a:pt x="3272825" y="95535"/>
                </a:lnTo>
                <a:lnTo>
                  <a:pt x="3282044" y="104501"/>
                </a:lnTo>
                <a:lnTo>
                  <a:pt x="3287367" y="113683"/>
                </a:lnTo>
                <a:lnTo>
                  <a:pt x="3291150" y="124956"/>
                </a:lnTo>
                <a:lnTo>
                  <a:pt x="3293419" y="138359"/>
                </a:lnTo>
                <a:lnTo>
                  <a:pt x="3294176" y="153892"/>
                </a:lnTo>
                <a:lnTo>
                  <a:pt x="3293433" y="169058"/>
                </a:lnTo>
                <a:lnTo>
                  <a:pt x="3291150" y="182438"/>
                </a:lnTo>
                <a:lnTo>
                  <a:pt x="3287327" y="193743"/>
                </a:lnTo>
                <a:lnTo>
                  <a:pt x="3283197" y="236569"/>
                </a:lnTo>
                <a:lnTo>
                  <a:pt x="3293813" y="229776"/>
                </a:lnTo>
                <a:lnTo>
                  <a:pt x="3303209" y="220905"/>
                </a:lnTo>
                <a:lnTo>
                  <a:pt x="3307018" y="216211"/>
                </a:lnTo>
                <a:lnTo>
                  <a:pt x="3313184" y="206335"/>
                </a:lnTo>
                <a:lnTo>
                  <a:pt x="3317980" y="195165"/>
                </a:lnTo>
                <a:lnTo>
                  <a:pt x="3321405" y="182701"/>
                </a:lnTo>
                <a:lnTo>
                  <a:pt x="3323460" y="168944"/>
                </a:lnTo>
                <a:lnTo>
                  <a:pt x="3324145" y="153892"/>
                </a:lnTo>
                <a:lnTo>
                  <a:pt x="3323954" y="145807"/>
                </a:lnTo>
                <a:lnTo>
                  <a:pt x="3322545" y="131473"/>
                </a:lnTo>
                <a:lnTo>
                  <a:pt x="3319767" y="118413"/>
                </a:lnTo>
                <a:lnTo>
                  <a:pt x="3315618" y="106628"/>
                </a:lnTo>
                <a:lnTo>
                  <a:pt x="3310099" y="96116"/>
                </a:lnTo>
                <a:lnTo>
                  <a:pt x="3303209" y="86878"/>
                </a:lnTo>
                <a:lnTo>
                  <a:pt x="3296084" y="79817"/>
                </a:lnTo>
                <a:lnTo>
                  <a:pt x="3285759" y="72505"/>
                </a:lnTo>
                <a:lnTo>
                  <a:pt x="3274218" y="67282"/>
                </a:lnTo>
                <a:lnTo>
                  <a:pt x="3261458" y="64148"/>
                </a:lnTo>
                <a:lnTo>
                  <a:pt x="3247482" y="63103"/>
                </a:lnTo>
                <a:lnTo>
                  <a:pt x="3236554" y="63736"/>
                </a:lnTo>
                <a:lnTo>
                  <a:pt x="3223566" y="66407"/>
                </a:lnTo>
                <a:lnTo>
                  <a:pt x="3211757" y="71167"/>
                </a:lnTo>
                <a:lnTo>
                  <a:pt x="3201128" y="78016"/>
                </a:lnTo>
                <a:lnTo>
                  <a:pt x="3191679" y="86954"/>
                </a:lnTo>
                <a:lnTo>
                  <a:pt x="3187830" y="91685"/>
                </a:lnTo>
                <a:lnTo>
                  <a:pt x="3181596" y="101608"/>
                </a:lnTo>
                <a:lnTo>
                  <a:pt x="3176747" y="112790"/>
                </a:lnTo>
                <a:lnTo>
                  <a:pt x="3173284" y="125232"/>
                </a:lnTo>
                <a:lnTo>
                  <a:pt x="3171206" y="138932"/>
                </a:lnTo>
                <a:lnTo>
                  <a:pt x="3170513" y="153892"/>
                </a:lnTo>
                <a:close/>
              </a:path>
              <a:path w="8583708" h="244524">
                <a:moveTo>
                  <a:pt x="3287327" y="193743"/>
                </a:moveTo>
                <a:lnTo>
                  <a:pt x="3281965" y="202972"/>
                </a:lnTo>
                <a:lnTo>
                  <a:pt x="3272681" y="212051"/>
                </a:lnTo>
                <a:lnTo>
                  <a:pt x="3261196" y="217475"/>
                </a:lnTo>
                <a:lnTo>
                  <a:pt x="3247482" y="219283"/>
                </a:lnTo>
                <a:lnTo>
                  <a:pt x="3246954" y="219281"/>
                </a:lnTo>
                <a:lnTo>
                  <a:pt x="3233285" y="217349"/>
                </a:lnTo>
                <a:lnTo>
                  <a:pt x="3221865" y="211810"/>
                </a:lnTo>
                <a:lnTo>
                  <a:pt x="3212695" y="202666"/>
                </a:lnTo>
                <a:lnTo>
                  <a:pt x="3207495" y="193703"/>
                </a:lnTo>
                <a:lnTo>
                  <a:pt x="3208902" y="235152"/>
                </a:lnTo>
                <a:lnTo>
                  <a:pt x="3220454" y="240358"/>
                </a:lnTo>
                <a:lnTo>
                  <a:pt x="3233314" y="243483"/>
                </a:lnTo>
                <a:lnTo>
                  <a:pt x="3247482" y="244524"/>
                </a:lnTo>
                <a:lnTo>
                  <a:pt x="3258306" y="243914"/>
                </a:lnTo>
                <a:lnTo>
                  <a:pt x="3271361" y="241281"/>
                </a:lnTo>
                <a:lnTo>
                  <a:pt x="3283197" y="236569"/>
                </a:lnTo>
                <a:lnTo>
                  <a:pt x="3287327" y="193743"/>
                </a:lnTo>
                <a:close/>
              </a:path>
              <a:path w="8583708" h="244524">
                <a:moveTo>
                  <a:pt x="3562315" y="67835"/>
                </a:moveTo>
                <a:lnTo>
                  <a:pt x="3533350" y="67835"/>
                </a:lnTo>
                <a:lnTo>
                  <a:pt x="3504623" y="200997"/>
                </a:lnTo>
                <a:lnTo>
                  <a:pt x="3462779" y="67835"/>
                </a:lnTo>
                <a:lnTo>
                  <a:pt x="3438932" y="67835"/>
                </a:lnTo>
                <a:lnTo>
                  <a:pt x="3398162" y="200997"/>
                </a:lnTo>
                <a:lnTo>
                  <a:pt x="3367661" y="67835"/>
                </a:lnTo>
                <a:lnTo>
                  <a:pt x="3337701" y="67835"/>
                </a:lnTo>
                <a:lnTo>
                  <a:pt x="3381699" y="239791"/>
                </a:lnTo>
                <a:lnTo>
                  <a:pt x="3408317" y="239791"/>
                </a:lnTo>
                <a:lnTo>
                  <a:pt x="3450007" y="107245"/>
                </a:lnTo>
                <a:lnTo>
                  <a:pt x="3492009" y="239791"/>
                </a:lnTo>
                <a:lnTo>
                  <a:pt x="3518775" y="239791"/>
                </a:lnTo>
                <a:lnTo>
                  <a:pt x="3562315" y="67835"/>
                </a:lnTo>
                <a:close/>
              </a:path>
              <a:path w="8583708" h="244524">
                <a:moveTo>
                  <a:pt x="3717426" y="67835"/>
                </a:moveTo>
                <a:lnTo>
                  <a:pt x="3717426" y="18300"/>
                </a:lnTo>
                <a:lnTo>
                  <a:pt x="3688403" y="18300"/>
                </a:lnTo>
                <a:lnTo>
                  <a:pt x="3688403" y="67835"/>
                </a:lnTo>
                <a:lnTo>
                  <a:pt x="3668844" y="67835"/>
                </a:lnTo>
                <a:lnTo>
                  <a:pt x="3668844" y="92130"/>
                </a:lnTo>
                <a:lnTo>
                  <a:pt x="3688403" y="92130"/>
                </a:lnTo>
                <a:lnTo>
                  <a:pt x="3688403" y="187297"/>
                </a:lnTo>
                <a:lnTo>
                  <a:pt x="3688679" y="195364"/>
                </a:lnTo>
                <a:lnTo>
                  <a:pt x="3690850" y="209383"/>
                </a:lnTo>
                <a:lnTo>
                  <a:pt x="3695178" y="220864"/>
                </a:lnTo>
                <a:lnTo>
                  <a:pt x="3701663" y="229807"/>
                </a:lnTo>
                <a:lnTo>
                  <a:pt x="3712398" y="237663"/>
                </a:lnTo>
                <a:lnTo>
                  <a:pt x="3724443" y="241862"/>
                </a:lnTo>
                <a:lnTo>
                  <a:pt x="3738671" y="243262"/>
                </a:lnTo>
                <a:lnTo>
                  <a:pt x="3743397" y="243262"/>
                </a:lnTo>
                <a:lnTo>
                  <a:pt x="3748560" y="242826"/>
                </a:lnTo>
                <a:lnTo>
                  <a:pt x="3754164" y="241955"/>
                </a:lnTo>
                <a:lnTo>
                  <a:pt x="3759766" y="241084"/>
                </a:lnTo>
                <a:lnTo>
                  <a:pt x="3765291" y="239878"/>
                </a:lnTo>
                <a:lnTo>
                  <a:pt x="3770740" y="238337"/>
                </a:lnTo>
                <a:lnTo>
                  <a:pt x="3770740" y="212341"/>
                </a:lnTo>
                <a:lnTo>
                  <a:pt x="3767092" y="213287"/>
                </a:lnTo>
                <a:lnTo>
                  <a:pt x="3763908" y="214471"/>
                </a:lnTo>
                <a:lnTo>
                  <a:pt x="3759492" y="215891"/>
                </a:lnTo>
                <a:lnTo>
                  <a:pt x="3755075" y="217310"/>
                </a:lnTo>
                <a:lnTo>
                  <a:pt x="3750505" y="218020"/>
                </a:lnTo>
                <a:lnTo>
                  <a:pt x="3739101" y="218020"/>
                </a:lnTo>
                <a:lnTo>
                  <a:pt x="3733811" y="217123"/>
                </a:lnTo>
                <a:lnTo>
                  <a:pt x="3729907" y="215325"/>
                </a:lnTo>
                <a:lnTo>
                  <a:pt x="3726003" y="213530"/>
                </a:lnTo>
                <a:lnTo>
                  <a:pt x="3723178" y="210837"/>
                </a:lnTo>
                <a:lnTo>
                  <a:pt x="3721433" y="207248"/>
                </a:lnTo>
                <a:lnTo>
                  <a:pt x="3719380" y="203144"/>
                </a:lnTo>
                <a:lnTo>
                  <a:pt x="3718198" y="198730"/>
                </a:lnTo>
                <a:lnTo>
                  <a:pt x="3717890" y="194011"/>
                </a:lnTo>
                <a:lnTo>
                  <a:pt x="3717580" y="189292"/>
                </a:lnTo>
                <a:lnTo>
                  <a:pt x="3717426" y="182572"/>
                </a:lnTo>
                <a:lnTo>
                  <a:pt x="3717426" y="92130"/>
                </a:lnTo>
                <a:lnTo>
                  <a:pt x="3770740" y="92130"/>
                </a:lnTo>
                <a:lnTo>
                  <a:pt x="3770740" y="67835"/>
                </a:lnTo>
                <a:lnTo>
                  <a:pt x="3717426" y="67835"/>
                </a:lnTo>
                <a:close/>
              </a:path>
              <a:path w="8583708" h="244524">
                <a:moveTo>
                  <a:pt x="3792026" y="0"/>
                </a:moveTo>
                <a:lnTo>
                  <a:pt x="3792026" y="239791"/>
                </a:lnTo>
                <a:lnTo>
                  <a:pt x="3821049" y="239791"/>
                </a:lnTo>
                <a:lnTo>
                  <a:pt x="3821049" y="111342"/>
                </a:lnTo>
                <a:lnTo>
                  <a:pt x="3822323" y="110279"/>
                </a:lnTo>
                <a:lnTo>
                  <a:pt x="3832768" y="102535"/>
                </a:lnTo>
                <a:lnTo>
                  <a:pt x="3843452" y="96328"/>
                </a:lnTo>
                <a:lnTo>
                  <a:pt x="3851099" y="92478"/>
                </a:lnTo>
                <a:lnTo>
                  <a:pt x="3858514" y="90552"/>
                </a:lnTo>
                <a:lnTo>
                  <a:pt x="3872986" y="90552"/>
                </a:lnTo>
                <a:lnTo>
                  <a:pt x="3878734" y="91605"/>
                </a:lnTo>
                <a:lnTo>
                  <a:pt x="3882943" y="93710"/>
                </a:lnTo>
                <a:lnTo>
                  <a:pt x="3887150" y="95816"/>
                </a:lnTo>
                <a:lnTo>
                  <a:pt x="3890436" y="99024"/>
                </a:lnTo>
                <a:lnTo>
                  <a:pt x="3892798" y="103336"/>
                </a:lnTo>
                <a:lnTo>
                  <a:pt x="3894951" y="107444"/>
                </a:lnTo>
                <a:lnTo>
                  <a:pt x="3896412" y="112913"/>
                </a:lnTo>
                <a:lnTo>
                  <a:pt x="3897182" y="119740"/>
                </a:lnTo>
                <a:lnTo>
                  <a:pt x="3897953" y="126568"/>
                </a:lnTo>
                <a:lnTo>
                  <a:pt x="3898338" y="133934"/>
                </a:lnTo>
                <a:lnTo>
                  <a:pt x="3898338" y="239791"/>
                </a:lnTo>
                <a:lnTo>
                  <a:pt x="3927361" y="239791"/>
                </a:lnTo>
                <a:lnTo>
                  <a:pt x="3927361" y="128207"/>
                </a:lnTo>
                <a:lnTo>
                  <a:pt x="3926499" y="113558"/>
                </a:lnTo>
                <a:lnTo>
                  <a:pt x="3923824" y="100407"/>
                </a:lnTo>
                <a:lnTo>
                  <a:pt x="3919335" y="89155"/>
                </a:lnTo>
                <a:lnTo>
                  <a:pt x="3913032" y="79802"/>
                </a:lnTo>
                <a:lnTo>
                  <a:pt x="3899382" y="68898"/>
                </a:lnTo>
                <a:lnTo>
                  <a:pt x="3887293" y="64552"/>
                </a:lnTo>
                <a:lnTo>
                  <a:pt x="3873278" y="63103"/>
                </a:lnTo>
                <a:lnTo>
                  <a:pt x="3871282" y="63135"/>
                </a:lnTo>
                <a:lnTo>
                  <a:pt x="3858656" y="64870"/>
                </a:lnTo>
                <a:lnTo>
                  <a:pt x="3846626" y="69260"/>
                </a:lnTo>
                <a:lnTo>
                  <a:pt x="3831568" y="78431"/>
                </a:lnTo>
                <a:lnTo>
                  <a:pt x="3821049" y="86959"/>
                </a:lnTo>
                <a:lnTo>
                  <a:pt x="3821049" y="0"/>
                </a:lnTo>
                <a:lnTo>
                  <a:pt x="3792026" y="0"/>
                </a:lnTo>
                <a:close/>
              </a:path>
              <a:path w="8583708" h="244524">
                <a:moveTo>
                  <a:pt x="4014312" y="90540"/>
                </a:moveTo>
                <a:lnTo>
                  <a:pt x="4019729" y="88235"/>
                </a:lnTo>
                <a:lnTo>
                  <a:pt x="4026307" y="87082"/>
                </a:lnTo>
                <a:lnTo>
                  <a:pt x="4041890" y="87082"/>
                </a:lnTo>
                <a:lnTo>
                  <a:pt x="4048470" y="88209"/>
                </a:lnTo>
                <a:lnTo>
                  <a:pt x="4053785" y="90464"/>
                </a:lnTo>
                <a:lnTo>
                  <a:pt x="4059101" y="92718"/>
                </a:lnTo>
                <a:lnTo>
                  <a:pt x="4063461" y="95998"/>
                </a:lnTo>
                <a:lnTo>
                  <a:pt x="4066864" y="100299"/>
                </a:lnTo>
                <a:lnTo>
                  <a:pt x="4069960" y="104194"/>
                </a:lnTo>
                <a:lnTo>
                  <a:pt x="4072334" y="108958"/>
                </a:lnTo>
                <a:lnTo>
                  <a:pt x="4073985" y="114593"/>
                </a:lnTo>
                <a:lnTo>
                  <a:pt x="4075636" y="120228"/>
                </a:lnTo>
                <a:lnTo>
                  <a:pt x="4076566" y="126939"/>
                </a:lnTo>
                <a:lnTo>
                  <a:pt x="4076773" y="134725"/>
                </a:lnTo>
                <a:lnTo>
                  <a:pt x="3985287" y="134725"/>
                </a:lnTo>
                <a:lnTo>
                  <a:pt x="3978721" y="220441"/>
                </a:lnTo>
                <a:lnTo>
                  <a:pt x="3981848" y="223431"/>
                </a:lnTo>
                <a:lnTo>
                  <a:pt x="3991451" y="230683"/>
                </a:lnTo>
                <a:lnTo>
                  <a:pt x="4002340" y="236324"/>
                </a:lnTo>
                <a:lnTo>
                  <a:pt x="4014513" y="240353"/>
                </a:lnTo>
                <a:lnTo>
                  <a:pt x="4027972" y="242771"/>
                </a:lnTo>
                <a:lnTo>
                  <a:pt x="4042716" y="243577"/>
                </a:lnTo>
                <a:lnTo>
                  <a:pt x="4049717" y="243577"/>
                </a:lnTo>
                <a:lnTo>
                  <a:pt x="4055507" y="243166"/>
                </a:lnTo>
                <a:lnTo>
                  <a:pt x="4060088" y="242345"/>
                </a:lnTo>
                <a:lnTo>
                  <a:pt x="4064668" y="241523"/>
                </a:lnTo>
                <a:lnTo>
                  <a:pt x="4069788" y="240341"/>
                </a:lnTo>
                <a:lnTo>
                  <a:pt x="4075447" y="238800"/>
                </a:lnTo>
                <a:lnTo>
                  <a:pt x="4079463" y="237672"/>
                </a:lnTo>
                <a:lnTo>
                  <a:pt x="4083991" y="236106"/>
                </a:lnTo>
                <a:lnTo>
                  <a:pt x="4089033" y="234104"/>
                </a:lnTo>
                <a:lnTo>
                  <a:pt x="4094077" y="232101"/>
                </a:lnTo>
                <a:lnTo>
                  <a:pt x="4098297" y="230432"/>
                </a:lnTo>
                <a:lnTo>
                  <a:pt x="4101694" y="229097"/>
                </a:lnTo>
                <a:lnTo>
                  <a:pt x="4101694" y="197511"/>
                </a:lnTo>
                <a:lnTo>
                  <a:pt x="4097625" y="199464"/>
                </a:lnTo>
                <a:lnTo>
                  <a:pt x="4094635" y="201546"/>
                </a:lnTo>
                <a:lnTo>
                  <a:pt x="4091027" y="203758"/>
                </a:lnTo>
                <a:lnTo>
                  <a:pt x="4087419" y="205971"/>
                </a:lnTo>
                <a:lnTo>
                  <a:pt x="4082988" y="208259"/>
                </a:lnTo>
                <a:lnTo>
                  <a:pt x="4077734" y="210625"/>
                </a:lnTo>
                <a:lnTo>
                  <a:pt x="4072785" y="212887"/>
                </a:lnTo>
                <a:lnTo>
                  <a:pt x="4067244" y="214737"/>
                </a:lnTo>
                <a:lnTo>
                  <a:pt x="4061112" y="216176"/>
                </a:lnTo>
                <a:lnTo>
                  <a:pt x="4054981" y="217615"/>
                </a:lnTo>
                <a:lnTo>
                  <a:pt x="4048721" y="218335"/>
                </a:lnTo>
                <a:lnTo>
                  <a:pt x="4042332" y="218335"/>
                </a:lnTo>
                <a:lnTo>
                  <a:pt x="4034614" y="217984"/>
                </a:lnTo>
                <a:lnTo>
                  <a:pt x="4021356" y="215376"/>
                </a:lnTo>
                <a:lnTo>
                  <a:pt x="4009964" y="210226"/>
                </a:lnTo>
                <a:lnTo>
                  <a:pt x="4000437" y="202533"/>
                </a:lnTo>
                <a:lnTo>
                  <a:pt x="3994765" y="195310"/>
                </a:lnTo>
                <a:lnTo>
                  <a:pt x="3989499" y="184440"/>
                </a:lnTo>
                <a:lnTo>
                  <a:pt x="3986340" y="171606"/>
                </a:lnTo>
                <a:lnTo>
                  <a:pt x="3985287" y="156810"/>
                </a:lnTo>
                <a:lnTo>
                  <a:pt x="4104849" y="156810"/>
                </a:lnTo>
                <a:lnTo>
                  <a:pt x="4104849" y="141113"/>
                </a:lnTo>
                <a:lnTo>
                  <a:pt x="4104466" y="130131"/>
                </a:lnTo>
                <a:lnTo>
                  <a:pt x="4102832" y="117366"/>
                </a:lnTo>
                <a:lnTo>
                  <a:pt x="4099912" y="106264"/>
                </a:lnTo>
                <a:lnTo>
                  <a:pt x="4093236" y="92035"/>
                </a:lnTo>
                <a:lnTo>
                  <a:pt x="4085714" y="82181"/>
                </a:lnTo>
                <a:lnTo>
                  <a:pt x="4075439" y="73479"/>
                </a:lnTo>
                <a:lnTo>
                  <a:pt x="4064115" y="67720"/>
                </a:lnTo>
                <a:lnTo>
                  <a:pt x="4049172" y="64003"/>
                </a:lnTo>
                <a:lnTo>
                  <a:pt x="4035723" y="63103"/>
                </a:lnTo>
                <a:lnTo>
                  <a:pt x="4022578" y="64012"/>
                </a:lnTo>
                <a:lnTo>
                  <a:pt x="4009772" y="66948"/>
                </a:lnTo>
                <a:lnTo>
                  <a:pt x="3998076" y="71913"/>
                </a:lnTo>
                <a:lnTo>
                  <a:pt x="3999528" y="100604"/>
                </a:lnTo>
                <a:lnTo>
                  <a:pt x="4003966" y="96201"/>
                </a:lnTo>
                <a:lnTo>
                  <a:pt x="4008895" y="92845"/>
                </a:lnTo>
                <a:lnTo>
                  <a:pt x="4014312" y="90540"/>
                </a:lnTo>
                <a:close/>
              </a:path>
              <a:path w="8583708" h="244524">
                <a:moveTo>
                  <a:pt x="3955949" y="154725"/>
                </a:moveTo>
                <a:lnTo>
                  <a:pt x="3956121" y="161986"/>
                </a:lnTo>
                <a:lnTo>
                  <a:pt x="3957604" y="176270"/>
                </a:lnTo>
                <a:lnTo>
                  <a:pt x="3960605" y="189258"/>
                </a:lnTo>
                <a:lnTo>
                  <a:pt x="3965125" y="200949"/>
                </a:lnTo>
                <a:lnTo>
                  <a:pt x="3971163" y="211343"/>
                </a:lnTo>
                <a:lnTo>
                  <a:pt x="3978721" y="220441"/>
                </a:lnTo>
                <a:lnTo>
                  <a:pt x="3985287" y="134725"/>
                </a:lnTo>
                <a:lnTo>
                  <a:pt x="3985904" y="127452"/>
                </a:lnTo>
                <a:lnTo>
                  <a:pt x="3987348" y="121074"/>
                </a:lnTo>
                <a:lnTo>
                  <a:pt x="3989619" y="115591"/>
                </a:lnTo>
                <a:lnTo>
                  <a:pt x="3991890" y="110110"/>
                </a:lnTo>
                <a:lnTo>
                  <a:pt x="3995193" y="105114"/>
                </a:lnTo>
                <a:lnTo>
                  <a:pt x="3999528" y="100604"/>
                </a:lnTo>
                <a:lnTo>
                  <a:pt x="3998076" y="71913"/>
                </a:lnTo>
                <a:lnTo>
                  <a:pt x="3987490" y="78906"/>
                </a:lnTo>
                <a:lnTo>
                  <a:pt x="3978014" y="87929"/>
                </a:lnTo>
                <a:lnTo>
                  <a:pt x="3973928" y="92924"/>
                </a:lnTo>
                <a:lnTo>
                  <a:pt x="3967455" y="103049"/>
                </a:lnTo>
                <a:lnTo>
                  <a:pt x="3962421" y="114292"/>
                </a:lnTo>
                <a:lnTo>
                  <a:pt x="3958825" y="126653"/>
                </a:lnTo>
                <a:lnTo>
                  <a:pt x="3956668" y="140130"/>
                </a:lnTo>
                <a:lnTo>
                  <a:pt x="3955949" y="154725"/>
                </a:lnTo>
                <a:close/>
              </a:path>
              <a:path w="8583708" h="244524">
                <a:moveTo>
                  <a:pt x="4134935" y="67835"/>
                </a:moveTo>
                <a:lnTo>
                  <a:pt x="4134935" y="239791"/>
                </a:lnTo>
                <a:lnTo>
                  <a:pt x="4163958" y="239791"/>
                </a:lnTo>
                <a:lnTo>
                  <a:pt x="4163958" y="67835"/>
                </a:lnTo>
                <a:lnTo>
                  <a:pt x="4134935" y="67835"/>
                </a:lnTo>
                <a:close/>
              </a:path>
              <a:path w="8583708" h="244524">
                <a:moveTo>
                  <a:pt x="4133041" y="8835"/>
                </a:moveTo>
                <a:lnTo>
                  <a:pt x="4133041" y="38808"/>
                </a:lnTo>
                <a:lnTo>
                  <a:pt x="4166166" y="38808"/>
                </a:lnTo>
                <a:lnTo>
                  <a:pt x="4166166" y="8835"/>
                </a:lnTo>
                <a:lnTo>
                  <a:pt x="4133041" y="8835"/>
                </a:lnTo>
                <a:close/>
              </a:path>
              <a:path w="8583708" h="244524">
                <a:moveTo>
                  <a:pt x="4206078" y="67835"/>
                </a:moveTo>
                <a:lnTo>
                  <a:pt x="4206078" y="239791"/>
                </a:lnTo>
                <a:lnTo>
                  <a:pt x="4235100" y="239791"/>
                </a:lnTo>
                <a:lnTo>
                  <a:pt x="4235100" y="117938"/>
                </a:lnTo>
                <a:lnTo>
                  <a:pt x="4235981" y="117095"/>
                </a:lnTo>
                <a:lnTo>
                  <a:pt x="4246181" y="108861"/>
                </a:lnTo>
                <a:lnTo>
                  <a:pt x="4256944" y="102880"/>
                </a:lnTo>
                <a:lnTo>
                  <a:pt x="4264635" y="99499"/>
                </a:lnTo>
                <a:lnTo>
                  <a:pt x="4272378" y="97810"/>
                </a:lnTo>
                <a:lnTo>
                  <a:pt x="4286455" y="97878"/>
                </a:lnTo>
                <a:lnTo>
                  <a:pt x="4288865" y="98019"/>
                </a:lnTo>
                <a:lnTo>
                  <a:pt x="4293558" y="98510"/>
                </a:lnTo>
                <a:lnTo>
                  <a:pt x="4297247" y="99071"/>
                </a:lnTo>
                <a:lnTo>
                  <a:pt x="4297247" y="68762"/>
                </a:lnTo>
                <a:lnTo>
                  <a:pt x="4295401" y="68454"/>
                </a:lnTo>
                <a:lnTo>
                  <a:pt x="4292247" y="68068"/>
                </a:lnTo>
                <a:lnTo>
                  <a:pt x="4288530" y="67835"/>
                </a:lnTo>
                <a:lnTo>
                  <a:pt x="4278172" y="67835"/>
                </a:lnTo>
                <a:lnTo>
                  <a:pt x="4270557" y="69759"/>
                </a:lnTo>
                <a:lnTo>
                  <a:pt x="4262711" y="73609"/>
                </a:lnTo>
                <a:lnTo>
                  <a:pt x="4256518" y="77043"/>
                </a:lnTo>
                <a:lnTo>
                  <a:pt x="4246379" y="84063"/>
                </a:lnTo>
                <a:lnTo>
                  <a:pt x="4235100" y="93386"/>
                </a:lnTo>
                <a:lnTo>
                  <a:pt x="4235100" y="67835"/>
                </a:lnTo>
                <a:lnTo>
                  <a:pt x="4206078" y="67835"/>
                </a:lnTo>
                <a:close/>
              </a:path>
              <a:path w="8583708" h="244524">
                <a:moveTo>
                  <a:pt x="4406353" y="153892"/>
                </a:moveTo>
                <a:lnTo>
                  <a:pt x="4406499" y="160838"/>
                </a:lnTo>
                <a:lnTo>
                  <a:pt x="4407824" y="175040"/>
                </a:lnTo>
                <a:lnTo>
                  <a:pt x="4410527" y="188071"/>
                </a:lnTo>
                <a:lnTo>
                  <a:pt x="4414608" y="199930"/>
                </a:lnTo>
                <a:lnTo>
                  <a:pt x="4420068" y="210618"/>
                </a:lnTo>
                <a:lnTo>
                  <a:pt x="4426905" y="220135"/>
                </a:lnTo>
                <a:lnTo>
                  <a:pt x="4434497" y="227862"/>
                </a:lnTo>
                <a:lnTo>
                  <a:pt x="4444741" y="235152"/>
                </a:lnTo>
                <a:lnTo>
                  <a:pt x="4443335" y="193703"/>
                </a:lnTo>
                <a:lnTo>
                  <a:pt x="4439439" y="182416"/>
                </a:lnTo>
                <a:lnTo>
                  <a:pt x="4437102" y="169145"/>
                </a:lnTo>
                <a:lnTo>
                  <a:pt x="4436322" y="153892"/>
                </a:lnTo>
                <a:lnTo>
                  <a:pt x="4437093" y="138276"/>
                </a:lnTo>
                <a:lnTo>
                  <a:pt x="4439385" y="124890"/>
                </a:lnTo>
                <a:lnTo>
                  <a:pt x="4443199" y="113632"/>
                </a:lnTo>
                <a:lnTo>
                  <a:pt x="4448535" y="104501"/>
                </a:lnTo>
                <a:lnTo>
                  <a:pt x="4457967" y="95430"/>
                </a:lnTo>
                <a:lnTo>
                  <a:pt x="4469508" y="90116"/>
                </a:lnTo>
                <a:lnTo>
                  <a:pt x="4483321" y="88345"/>
                </a:lnTo>
                <a:lnTo>
                  <a:pt x="4497164" y="90149"/>
                </a:lnTo>
                <a:lnTo>
                  <a:pt x="4508664" y="95535"/>
                </a:lnTo>
                <a:lnTo>
                  <a:pt x="4517883" y="104501"/>
                </a:lnTo>
                <a:lnTo>
                  <a:pt x="4523207" y="113683"/>
                </a:lnTo>
                <a:lnTo>
                  <a:pt x="4526990" y="124956"/>
                </a:lnTo>
                <a:lnTo>
                  <a:pt x="4529259" y="138359"/>
                </a:lnTo>
                <a:lnTo>
                  <a:pt x="4530015" y="153892"/>
                </a:lnTo>
                <a:lnTo>
                  <a:pt x="4529272" y="169058"/>
                </a:lnTo>
                <a:lnTo>
                  <a:pt x="4526990" y="182438"/>
                </a:lnTo>
                <a:lnTo>
                  <a:pt x="4523167" y="193743"/>
                </a:lnTo>
                <a:lnTo>
                  <a:pt x="4519037" y="236569"/>
                </a:lnTo>
                <a:lnTo>
                  <a:pt x="4529653" y="229776"/>
                </a:lnTo>
                <a:lnTo>
                  <a:pt x="4539049" y="220905"/>
                </a:lnTo>
                <a:lnTo>
                  <a:pt x="4542858" y="216211"/>
                </a:lnTo>
                <a:lnTo>
                  <a:pt x="4549024" y="206335"/>
                </a:lnTo>
                <a:lnTo>
                  <a:pt x="4553819" y="195165"/>
                </a:lnTo>
                <a:lnTo>
                  <a:pt x="4557245" y="182701"/>
                </a:lnTo>
                <a:lnTo>
                  <a:pt x="4559300" y="168944"/>
                </a:lnTo>
                <a:lnTo>
                  <a:pt x="4559985" y="153892"/>
                </a:lnTo>
                <a:lnTo>
                  <a:pt x="4559794" y="145807"/>
                </a:lnTo>
                <a:lnTo>
                  <a:pt x="4558385" y="131473"/>
                </a:lnTo>
                <a:lnTo>
                  <a:pt x="4555606" y="118413"/>
                </a:lnTo>
                <a:lnTo>
                  <a:pt x="4551457" y="106628"/>
                </a:lnTo>
                <a:lnTo>
                  <a:pt x="4545938" y="96116"/>
                </a:lnTo>
                <a:lnTo>
                  <a:pt x="4539049" y="86878"/>
                </a:lnTo>
                <a:lnTo>
                  <a:pt x="4531924" y="79817"/>
                </a:lnTo>
                <a:lnTo>
                  <a:pt x="4521599" y="72505"/>
                </a:lnTo>
                <a:lnTo>
                  <a:pt x="4510058" y="67282"/>
                </a:lnTo>
                <a:lnTo>
                  <a:pt x="4497298" y="64148"/>
                </a:lnTo>
                <a:lnTo>
                  <a:pt x="4483321" y="63103"/>
                </a:lnTo>
                <a:lnTo>
                  <a:pt x="4472394" y="63736"/>
                </a:lnTo>
                <a:lnTo>
                  <a:pt x="4459405" y="66407"/>
                </a:lnTo>
                <a:lnTo>
                  <a:pt x="4447596" y="71167"/>
                </a:lnTo>
                <a:lnTo>
                  <a:pt x="4436967" y="78016"/>
                </a:lnTo>
                <a:lnTo>
                  <a:pt x="4427519" y="86954"/>
                </a:lnTo>
                <a:lnTo>
                  <a:pt x="4423669" y="91685"/>
                </a:lnTo>
                <a:lnTo>
                  <a:pt x="4417435" y="101609"/>
                </a:lnTo>
                <a:lnTo>
                  <a:pt x="4412586" y="112791"/>
                </a:lnTo>
                <a:lnTo>
                  <a:pt x="4409123" y="125232"/>
                </a:lnTo>
                <a:lnTo>
                  <a:pt x="4407045" y="138932"/>
                </a:lnTo>
                <a:lnTo>
                  <a:pt x="4406353" y="153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0804" y="2873163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4236" y="2865903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9993" y="2873163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1925" y="2865903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4014" y="2865903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9360" y="2873163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41048" y="2873164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7232" y="3258719"/>
            <a:ext cx="8578461" cy="304786"/>
          </a:xfrm>
          <a:custGeom>
            <a:avLst/>
            <a:gdLst/>
            <a:ahLst/>
            <a:cxnLst/>
            <a:rect l="l" t="t" r="r" b="b"/>
            <a:pathLst>
              <a:path w="8578461" h="304786">
                <a:moveTo>
                  <a:pt x="4874595" y="69413"/>
                </a:moveTo>
                <a:lnTo>
                  <a:pt x="4844251" y="69413"/>
                </a:lnTo>
                <a:lnTo>
                  <a:pt x="4797551" y="202027"/>
                </a:lnTo>
                <a:lnTo>
                  <a:pt x="4750378" y="69413"/>
                </a:lnTo>
                <a:lnTo>
                  <a:pt x="4719384" y="69413"/>
                </a:lnTo>
                <a:lnTo>
                  <a:pt x="4783750" y="241367"/>
                </a:lnTo>
                <a:lnTo>
                  <a:pt x="4809771" y="241367"/>
                </a:lnTo>
                <a:lnTo>
                  <a:pt x="4874595" y="69413"/>
                </a:lnTo>
                <a:close/>
              </a:path>
              <a:path w="8578461" h="304786">
                <a:moveTo>
                  <a:pt x="4942753" y="92116"/>
                </a:moveTo>
                <a:lnTo>
                  <a:pt x="4948170" y="89811"/>
                </a:lnTo>
                <a:lnTo>
                  <a:pt x="4954748" y="88658"/>
                </a:lnTo>
                <a:lnTo>
                  <a:pt x="4970331" y="88658"/>
                </a:lnTo>
                <a:lnTo>
                  <a:pt x="4976911" y="89786"/>
                </a:lnTo>
                <a:lnTo>
                  <a:pt x="4982226" y="92040"/>
                </a:lnTo>
                <a:lnTo>
                  <a:pt x="4987541" y="94294"/>
                </a:lnTo>
                <a:lnTo>
                  <a:pt x="4991901" y="97574"/>
                </a:lnTo>
                <a:lnTo>
                  <a:pt x="4995306" y="101875"/>
                </a:lnTo>
                <a:lnTo>
                  <a:pt x="4998401" y="105770"/>
                </a:lnTo>
                <a:lnTo>
                  <a:pt x="5000774" y="110535"/>
                </a:lnTo>
                <a:lnTo>
                  <a:pt x="5002427" y="116170"/>
                </a:lnTo>
                <a:lnTo>
                  <a:pt x="5004076" y="121805"/>
                </a:lnTo>
                <a:lnTo>
                  <a:pt x="5005006" y="128516"/>
                </a:lnTo>
                <a:lnTo>
                  <a:pt x="5005214" y="136301"/>
                </a:lnTo>
                <a:lnTo>
                  <a:pt x="4913727" y="136301"/>
                </a:lnTo>
                <a:lnTo>
                  <a:pt x="4907163" y="222018"/>
                </a:lnTo>
                <a:lnTo>
                  <a:pt x="4910290" y="225008"/>
                </a:lnTo>
                <a:lnTo>
                  <a:pt x="4919893" y="232260"/>
                </a:lnTo>
                <a:lnTo>
                  <a:pt x="4930781" y="237901"/>
                </a:lnTo>
                <a:lnTo>
                  <a:pt x="4928877" y="204110"/>
                </a:lnTo>
                <a:lnTo>
                  <a:pt x="4923207" y="196887"/>
                </a:lnTo>
                <a:lnTo>
                  <a:pt x="4917941" y="186017"/>
                </a:lnTo>
                <a:lnTo>
                  <a:pt x="4914781" y="173184"/>
                </a:lnTo>
                <a:lnTo>
                  <a:pt x="4913727" y="158388"/>
                </a:lnTo>
                <a:lnTo>
                  <a:pt x="5033290" y="158388"/>
                </a:lnTo>
                <a:lnTo>
                  <a:pt x="5033290" y="142690"/>
                </a:lnTo>
                <a:lnTo>
                  <a:pt x="5032908" y="131708"/>
                </a:lnTo>
                <a:lnTo>
                  <a:pt x="5031274" y="118944"/>
                </a:lnTo>
                <a:lnTo>
                  <a:pt x="5028354" y="107842"/>
                </a:lnTo>
                <a:lnTo>
                  <a:pt x="5021677" y="93612"/>
                </a:lnTo>
                <a:lnTo>
                  <a:pt x="5014155" y="83759"/>
                </a:lnTo>
                <a:lnTo>
                  <a:pt x="5003879" y="75056"/>
                </a:lnTo>
                <a:lnTo>
                  <a:pt x="4992555" y="69297"/>
                </a:lnTo>
                <a:lnTo>
                  <a:pt x="4977612" y="65579"/>
                </a:lnTo>
                <a:lnTo>
                  <a:pt x="4964163" y="64679"/>
                </a:lnTo>
                <a:lnTo>
                  <a:pt x="4951018" y="65589"/>
                </a:lnTo>
                <a:lnTo>
                  <a:pt x="4938212" y="68524"/>
                </a:lnTo>
                <a:lnTo>
                  <a:pt x="4926517" y="73489"/>
                </a:lnTo>
                <a:lnTo>
                  <a:pt x="4927968" y="102181"/>
                </a:lnTo>
                <a:lnTo>
                  <a:pt x="4932408" y="97777"/>
                </a:lnTo>
                <a:lnTo>
                  <a:pt x="4937336" y="94423"/>
                </a:lnTo>
                <a:lnTo>
                  <a:pt x="4942753" y="92116"/>
                </a:lnTo>
                <a:close/>
              </a:path>
              <a:path w="8578461" h="304786">
                <a:moveTo>
                  <a:pt x="4884389" y="156302"/>
                </a:moveTo>
                <a:lnTo>
                  <a:pt x="4884561" y="163563"/>
                </a:lnTo>
                <a:lnTo>
                  <a:pt x="4886044" y="177847"/>
                </a:lnTo>
                <a:lnTo>
                  <a:pt x="4889046" y="190834"/>
                </a:lnTo>
                <a:lnTo>
                  <a:pt x="4893566" y="202525"/>
                </a:lnTo>
                <a:lnTo>
                  <a:pt x="4899605" y="212920"/>
                </a:lnTo>
                <a:lnTo>
                  <a:pt x="4907163" y="222018"/>
                </a:lnTo>
                <a:lnTo>
                  <a:pt x="4913727" y="136301"/>
                </a:lnTo>
                <a:lnTo>
                  <a:pt x="4914346" y="129028"/>
                </a:lnTo>
                <a:lnTo>
                  <a:pt x="4915790" y="122651"/>
                </a:lnTo>
                <a:lnTo>
                  <a:pt x="4918060" y="117168"/>
                </a:lnTo>
                <a:lnTo>
                  <a:pt x="4920331" y="111686"/>
                </a:lnTo>
                <a:lnTo>
                  <a:pt x="4923633" y="106691"/>
                </a:lnTo>
                <a:lnTo>
                  <a:pt x="4927968" y="102181"/>
                </a:lnTo>
                <a:lnTo>
                  <a:pt x="4926517" y="73489"/>
                </a:lnTo>
                <a:lnTo>
                  <a:pt x="4915931" y="80483"/>
                </a:lnTo>
                <a:lnTo>
                  <a:pt x="4906454" y="89507"/>
                </a:lnTo>
                <a:lnTo>
                  <a:pt x="4902369" y="94501"/>
                </a:lnTo>
                <a:lnTo>
                  <a:pt x="4895896" y="104626"/>
                </a:lnTo>
                <a:lnTo>
                  <a:pt x="4890862" y="115869"/>
                </a:lnTo>
                <a:lnTo>
                  <a:pt x="4887266" y="128229"/>
                </a:lnTo>
                <a:lnTo>
                  <a:pt x="4885108" y="141707"/>
                </a:lnTo>
                <a:lnTo>
                  <a:pt x="4884389" y="156302"/>
                </a:lnTo>
                <a:close/>
              </a:path>
              <a:path w="8578461" h="304786">
                <a:moveTo>
                  <a:pt x="4970773" y="219913"/>
                </a:moveTo>
                <a:lnTo>
                  <a:pt x="4963054" y="219561"/>
                </a:lnTo>
                <a:lnTo>
                  <a:pt x="4949796" y="216953"/>
                </a:lnTo>
                <a:lnTo>
                  <a:pt x="4938404" y="211803"/>
                </a:lnTo>
                <a:lnTo>
                  <a:pt x="4928877" y="204110"/>
                </a:lnTo>
                <a:lnTo>
                  <a:pt x="4930781" y="237901"/>
                </a:lnTo>
                <a:lnTo>
                  <a:pt x="4942955" y="241930"/>
                </a:lnTo>
                <a:lnTo>
                  <a:pt x="4956414" y="244348"/>
                </a:lnTo>
                <a:lnTo>
                  <a:pt x="4971158" y="245154"/>
                </a:lnTo>
                <a:lnTo>
                  <a:pt x="4978157" y="245154"/>
                </a:lnTo>
                <a:lnTo>
                  <a:pt x="4983948" y="244742"/>
                </a:lnTo>
                <a:lnTo>
                  <a:pt x="4988528" y="243921"/>
                </a:lnTo>
                <a:lnTo>
                  <a:pt x="4993110" y="243099"/>
                </a:lnTo>
                <a:lnTo>
                  <a:pt x="4998229" y="241918"/>
                </a:lnTo>
                <a:lnTo>
                  <a:pt x="5003887" y="240376"/>
                </a:lnTo>
                <a:lnTo>
                  <a:pt x="5007903" y="239250"/>
                </a:lnTo>
                <a:lnTo>
                  <a:pt x="5012432" y="237684"/>
                </a:lnTo>
                <a:lnTo>
                  <a:pt x="5017475" y="235681"/>
                </a:lnTo>
                <a:lnTo>
                  <a:pt x="5022517" y="233677"/>
                </a:lnTo>
                <a:lnTo>
                  <a:pt x="5026737" y="232009"/>
                </a:lnTo>
                <a:lnTo>
                  <a:pt x="5030135" y="230675"/>
                </a:lnTo>
                <a:lnTo>
                  <a:pt x="5030135" y="199089"/>
                </a:lnTo>
                <a:lnTo>
                  <a:pt x="5026065" y="201040"/>
                </a:lnTo>
                <a:lnTo>
                  <a:pt x="5023077" y="203123"/>
                </a:lnTo>
                <a:lnTo>
                  <a:pt x="5019469" y="205334"/>
                </a:lnTo>
                <a:lnTo>
                  <a:pt x="5015861" y="207547"/>
                </a:lnTo>
                <a:lnTo>
                  <a:pt x="5011430" y="209837"/>
                </a:lnTo>
                <a:lnTo>
                  <a:pt x="5006174" y="212203"/>
                </a:lnTo>
                <a:lnTo>
                  <a:pt x="5001225" y="214463"/>
                </a:lnTo>
                <a:lnTo>
                  <a:pt x="4995685" y="216314"/>
                </a:lnTo>
                <a:lnTo>
                  <a:pt x="4989554" y="217754"/>
                </a:lnTo>
                <a:lnTo>
                  <a:pt x="4983421" y="219193"/>
                </a:lnTo>
                <a:lnTo>
                  <a:pt x="4977161" y="219913"/>
                </a:lnTo>
                <a:lnTo>
                  <a:pt x="4970773" y="219913"/>
                </a:lnTo>
                <a:close/>
              </a:path>
              <a:path w="8578461" h="304786">
                <a:moveTo>
                  <a:pt x="5254541" y="155469"/>
                </a:moveTo>
                <a:lnTo>
                  <a:pt x="5254687" y="162415"/>
                </a:lnTo>
                <a:lnTo>
                  <a:pt x="5256012" y="176617"/>
                </a:lnTo>
                <a:lnTo>
                  <a:pt x="5258715" y="189647"/>
                </a:lnTo>
                <a:lnTo>
                  <a:pt x="5262796" y="201507"/>
                </a:lnTo>
                <a:lnTo>
                  <a:pt x="5268255" y="212195"/>
                </a:lnTo>
                <a:lnTo>
                  <a:pt x="5275093" y="221712"/>
                </a:lnTo>
                <a:lnTo>
                  <a:pt x="5282684" y="229439"/>
                </a:lnTo>
                <a:lnTo>
                  <a:pt x="5292929" y="236728"/>
                </a:lnTo>
                <a:lnTo>
                  <a:pt x="5291522" y="195280"/>
                </a:lnTo>
                <a:lnTo>
                  <a:pt x="5287626" y="183993"/>
                </a:lnTo>
                <a:lnTo>
                  <a:pt x="5285289" y="170723"/>
                </a:lnTo>
                <a:lnTo>
                  <a:pt x="5284510" y="155469"/>
                </a:lnTo>
                <a:lnTo>
                  <a:pt x="5285280" y="139853"/>
                </a:lnTo>
                <a:lnTo>
                  <a:pt x="5287572" y="126467"/>
                </a:lnTo>
                <a:lnTo>
                  <a:pt x="5291386" y="115209"/>
                </a:lnTo>
                <a:lnTo>
                  <a:pt x="5296722" y="106079"/>
                </a:lnTo>
                <a:lnTo>
                  <a:pt x="5306155" y="97006"/>
                </a:lnTo>
                <a:lnTo>
                  <a:pt x="5317696" y="91692"/>
                </a:lnTo>
                <a:lnTo>
                  <a:pt x="5331509" y="89921"/>
                </a:lnTo>
                <a:lnTo>
                  <a:pt x="5345352" y="91726"/>
                </a:lnTo>
                <a:lnTo>
                  <a:pt x="5356852" y="97112"/>
                </a:lnTo>
                <a:lnTo>
                  <a:pt x="5366071" y="106079"/>
                </a:lnTo>
                <a:lnTo>
                  <a:pt x="5371394" y="115260"/>
                </a:lnTo>
                <a:lnTo>
                  <a:pt x="5375177" y="126533"/>
                </a:lnTo>
                <a:lnTo>
                  <a:pt x="5377446" y="139936"/>
                </a:lnTo>
                <a:lnTo>
                  <a:pt x="5378203" y="155469"/>
                </a:lnTo>
                <a:lnTo>
                  <a:pt x="5377460" y="170634"/>
                </a:lnTo>
                <a:lnTo>
                  <a:pt x="5375177" y="184014"/>
                </a:lnTo>
                <a:lnTo>
                  <a:pt x="5371355" y="195319"/>
                </a:lnTo>
                <a:lnTo>
                  <a:pt x="5367225" y="238145"/>
                </a:lnTo>
                <a:lnTo>
                  <a:pt x="5377841" y="231353"/>
                </a:lnTo>
                <a:lnTo>
                  <a:pt x="5387237" y="222481"/>
                </a:lnTo>
                <a:lnTo>
                  <a:pt x="5391045" y="217788"/>
                </a:lnTo>
                <a:lnTo>
                  <a:pt x="5397211" y="207913"/>
                </a:lnTo>
                <a:lnTo>
                  <a:pt x="5402007" y="196743"/>
                </a:lnTo>
                <a:lnTo>
                  <a:pt x="5405432" y="184279"/>
                </a:lnTo>
                <a:lnTo>
                  <a:pt x="5407487" y="170521"/>
                </a:lnTo>
                <a:lnTo>
                  <a:pt x="5408172" y="155469"/>
                </a:lnTo>
                <a:lnTo>
                  <a:pt x="5407981" y="147382"/>
                </a:lnTo>
                <a:lnTo>
                  <a:pt x="5406572" y="133049"/>
                </a:lnTo>
                <a:lnTo>
                  <a:pt x="5403794" y="119989"/>
                </a:lnTo>
                <a:lnTo>
                  <a:pt x="5399645" y="108203"/>
                </a:lnTo>
                <a:lnTo>
                  <a:pt x="5394126" y="97692"/>
                </a:lnTo>
                <a:lnTo>
                  <a:pt x="5387237" y="88454"/>
                </a:lnTo>
                <a:lnTo>
                  <a:pt x="5380111" y="81393"/>
                </a:lnTo>
                <a:lnTo>
                  <a:pt x="5369787" y="74081"/>
                </a:lnTo>
                <a:lnTo>
                  <a:pt x="5358245" y="68858"/>
                </a:lnTo>
                <a:lnTo>
                  <a:pt x="5345486" y="65724"/>
                </a:lnTo>
                <a:lnTo>
                  <a:pt x="5331509" y="64679"/>
                </a:lnTo>
                <a:lnTo>
                  <a:pt x="5320582" y="65312"/>
                </a:lnTo>
                <a:lnTo>
                  <a:pt x="5307593" y="67983"/>
                </a:lnTo>
                <a:lnTo>
                  <a:pt x="5295784" y="72743"/>
                </a:lnTo>
                <a:lnTo>
                  <a:pt x="5285155" y="79592"/>
                </a:lnTo>
                <a:lnTo>
                  <a:pt x="5275706" y="88530"/>
                </a:lnTo>
                <a:lnTo>
                  <a:pt x="5271856" y="93262"/>
                </a:lnTo>
                <a:lnTo>
                  <a:pt x="5265622" y="103186"/>
                </a:lnTo>
                <a:lnTo>
                  <a:pt x="5260774" y="114368"/>
                </a:lnTo>
                <a:lnTo>
                  <a:pt x="5257311" y="126810"/>
                </a:lnTo>
                <a:lnTo>
                  <a:pt x="5255233" y="140510"/>
                </a:lnTo>
                <a:lnTo>
                  <a:pt x="5254541" y="155469"/>
                </a:lnTo>
                <a:close/>
              </a:path>
              <a:path w="8578461" h="304786">
                <a:moveTo>
                  <a:pt x="5371355" y="195319"/>
                </a:moveTo>
                <a:lnTo>
                  <a:pt x="5365992" y="204548"/>
                </a:lnTo>
                <a:lnTo>
                  <a:pt x="5356707" y="213627"/>
                </a:lnTo>
                <a:lnTo>
                  <a:pt x="5345223" y="219051"/>
                </a:lnTo>
                <a:lnTo>
                  <a:pt x="5331509" y="220859"/>
                </a:lnTo>
                <a:lnTo>
                  <a:pt x="5330982" y="220857"/>
                </a:lnTo>
                <a:lnTo>
                  <a:pt x="5317313" y="218925"/>
                </a:lnTo>
                <a:lnTo>
                  <a:pt x="5305893" y="213388"/>
                </a:lnTo>
                <a:lnTo>
                  <a:pt x="5296722" y="204243"/>
                </a:lnTo>
                <a:lnTo>
                  <a:pt x="5291522" y="195280"/>
                </a:lnTo>
                <a:lnTo>
                  <a:pt x="5292929" y="236728"/>
                </a:lnTo>
                <a:lnTo>
                  <a:pt x="5304481" y="241935"/>
                </a:lnTo>
                <a:lnTo>
                  <a:pt x="5317341" y="245059"/>
                </a:lnTo>
                <a:lnTo>
                  <a:pt x="5331509" y="246100"/>
                </a:lnTo>
                <a:lnTo>
                  <a:pt x="5342333" y="245490"/>
                </a:lnTo>
                <a:lnTo>
                  <a:pt x="5355389" y="242858"/>
                </a:lnTo>
                <a:lnTo>
                  <a:pt x="5367225" y="238145"/>
                </a:lnTo>
                <a:lnTo>
                  <a:pt x="5371355" y="195319"/>
                </a:lnTo>
                <a:close/>
              </a:path>
              <a:path w="8578461" h="304786">
                <a:moveTo>
                  <a:pt x="5564478" y="69413"/>
                </a:moveTo>
                <a:lnTo>
                  <a:pt x="5535454" y="69413"/>
                </a:lnTo>
                <a:lnTo>
                  <a:pt x="5535545" y="186049"/>
                </a:lnTo>
                <a:lnTo>
                  <a:pt x="5536801" y="199247"/>
                </a:lnTo>
                <a:lnTo>
                  <a:pt x="5539539" y="210548"/>
                </a:lnTo>
                <a:lnTo>
                  <a:pt x="5542260" y="218655"/>
                </a:lnTo>
                <a:lnTo>
                  <a:pt x="5546086" y="225375"/>
                </a:lnTo>
                <a:lnTo>
                  <a:pt x="5551016" y="230709"/>
                </a:lnTo>
                <a:lnTo>
                  <a:pt x="5555945" y="236043"/>
                </a:lnTo>
                <a:lnTo>
                  <a:pt x="5561724" y="239942"/>
                </a:lnTo>
                <a:lnTo>
                  <a:pt x="5564812" y="184073"/>
                </a:lnTo>
                <a:lnTo>
                  <a:pt x="5564478" y="176502"/>
                </a:lnTo>
                <a:lnTo>
                  <a:pt x="5564478" y="69413"/>
                </a:lnTo>
                <a:close/>
              </a:path>
              <a:path w="8578461" h="304786">
                <a:moveTo>
                  <a:pt x="5570019" y="205868"/>
                </a:moveTo>
                <a:lnTo>
                  <a:pt x="5567659" y="201348"/>
                </a:lnTo>
                <a:lnTo>
                  <a:pt x="5566145" y="196086"/>
                </a:lnTo>
                <a:lnTo>
                  <a:pt x="5565477" y="190079"/>
                </a:lnTo>
                <a:lnTo>
                  <a:pt x="5564812" y="184073"/>
                </a:lnTo>
                <a:lnTo>
                  <a:pt x="5561724" y="239942"/>
                </a:lnTo>
                <a:lnTo>
                  <a:pt x="5568350" y="242406"/>
                </a:lnTo>
                <a:lnTo>
                  <a:pt x="5574977" y="244868"/>
                </a:lnTo>
                <a:lnTo>
                  <a:pt x="5582039" y="246100"/>
                </a:lnTo>
                <a:lnTo>
                  <a:pt x="5591771" y="246065"/>
                </a:lnTo>
                <a:lnTo>
                  <a:pt x="5604649" y="244339"/>
                </a:lnTo>
                <a:lnTo>
                  <a:pt x="5616346" y="240014"/>
                </a:lnTo>
                <a:lnTo>
                  <a:pt x="5620753" y="237620"/>
                </a:lnTo>
                <a:lnTo>
                  <a:pt x="5631029" y="230862"/>
                </a:lnTo>
                <a:lnTo>
                  <a:pt x="5641767" y="222220"/>
                </a:lnTo>
                <a:lnTo>
                  <a:pt x="5641767" y="241367"/>
                </a:lnTo>
                <a:lnTo>
                  <a:pt x="5670791" y="241367"/>
                </a:lnTo>
                <a:lnTo>
                  <a:pt x="5670791" y="69413"/>
                </a:lnTo>
                <a:lnTo>
                  <a:pt x="5641767" y="69413"/>
                </a:lnTo>
                <a:lnTo>
                  <a:pt x="5641767" y="197723"/>
                </a:lnTo>
                <a:lnTo>
                  <a:pt x="5640880" y="198498"/>
                </a:lnTo>
                <a:lnTo>
                  <a:pt x="5630773" y="206188"/>
                </a:lnTo>
                <a:lnTo>
                  <a:pt x="5619751" y="212604"/>
                </a:lnTo>
                <a:lnTo>
                  <a:pt x="5611745" y="216635"/>
                </a:lnTo>
                <a:lnTo>
                  <a:pt x="5604201" y="218650"/>
                </a:lnTo>
                <a:lnTo>
                  <a:pt x="5589521" y="218650"/>
                </a:lnTo>
                <a:lnTo>
                  <a:pt x="5583695" y="217623"/>
                </a:lnTo>
                <a:lnTo>
                  <a:pt x="5579642" y="215569"/>
                </a:lnTo>
                <a:lnTo>
                  <a:pt x="5575590" y="213516"/>
                </a:lnTo>
                <a:lnTo>
                  <a:pt x="5572381" y="210281"/>
                </a:lnTo>
                <a:lnTo>
                  <a:pt x="5570019" y="205868"/>
                </a:lnTo>
                <a:close/>
              </a:path>
              <a:path w="8578461" h="304786">
                <a:moveTo>
                  <a:pt x="5818888" y="219075"/>
                </a:moveTo>
                <a:lnTo>
                  <a:pt x="5821811" y="212459"/>
                </a:lnTo>
                <a:lnTo>
                  <a:pt x="5824734" y="205842"/>
                </a:lnTo>
                <a:lnTo>
                  <a:pt x="5826195" y="198842"/>
                </a:lnTo>
                <a:lnTo>
                  <a:pt x="5826195" y="191457"/>
                </a:lnTo>
                <a:lnTo>
                  <a:pt x="5825820" y="184230"/>
                </a:lnTo>
                <a:lnTo>
                  <a:pt x="5822745" y="171478"/>
                </a:lnTo>
                <a:lnTo>
                  <a:pt x="5816571" y="161301"/>
                </a:lnTo>
                <a:lnTo>
                  <a:pt x="5811746" y="156623"/>
                </a:lnTo>
                <a:lnTo>
                  <a:pt x="5802814" y="234589"/>
                </a:lnTo>
                <a:lnTo>
                  <a:pt x="5808968" y="229462"/>
                </a:lnTo>
                <a:lnTo>
                  <a:pt x="5814605" y="224743"/>
                </a:lnTo>
                <a:lnTo>
                  <a:pt x="5818888" y="219075"/>
                </a:lnTo>
                <a:close/>
              </a:path>
              <a:path w="8578461" h="304786">
                <a:moveTo>
                  <a:pt x="5899477" y="92116"/>
                </a:moveTo>
                <a:lnTo>
                  <a:pt x="5904895" y="89811"/>
                </a:lnTo>
                <a:lnTo>
                  <a:pt x="5911473" y="88658"/>
                </a:lnTo>
                <a:lnTo>
                  <a:pt x="5927056" y="88658"/>
                </a:lnTo>
                <a:lnTo>
                  <a:pt x="5933636" y="89786"/>
                </a:lnTo>
                <a:lnTo>
                  <a:pt x="5938950" y="92040"/>
                </a:lnTo>
                <a:lnTo>
                  <a:pt x="5944266" y="94294"/>
                </a:lnTo>
                <a:lnTo>
                  <a:pt x="5948626" y="97574"/>
                </a:lnTo>
                <a:lnTo>
                  <a:pt x="5952030" y="101875"/>
                </a:lnTo>
                <a:lnTo>
                  <a:pt x="5955126" y="105770"/>
                </a:lnTo>
                <a:lnTo>
                  <a:pt x="5957498" y="110535"/>
                </a:lnTo>
                <a:lnTo>
                  <a:pt x="5959151" y="116170"/>
                </a:lnTo>
                <a:lnTo>
                  <a:pt x="5960802" y="121805"/>
                </a:lnTo>
                <a:lnTo>
                  <a:pt x="5961731" y="128516"/>
                </a:lnTo>
                <a:lnTo>
                  <a:pt x="5961938" y="136301"/>
                </a:lnTo>
                <a:lnTo>
                  <a:pt x="5870452" y="136301"/>
                </a:lnTo>
                <a:lnTo>
                  <a:pt x="5863887" y="222018"/>
                </a:lnTo>
                <a:lnTo>
                  <a:pt x="5867014" y="225008"/>
                </a:lnTo>
                <a:lnTo>
                  <a:pt x="5876617" y="232260"/>
                </a:lnTo>
                <a:lnTo>
                  <a:pt x="5887505" y="237901"/>
                </a:lnTo>
                <a:lnTo>
                  <a:pt x="5885602" y="204110"/>
                </a:lnTo>
                <a:lnTo>
                  <a:pt x="5879931" y="196887"/>
                </a:lnTo>
                <a:lnTo>
                  <a:pt x="5874665" y="186017"/>
                </a:lnTo>
                <a:lnTo>
                  <a:pt x="5871506" y="173184"/>
                </a:lnTo>
                <a:lnTo>
                  <a:pt x="5870452" y="158388"/>
                </a:lnTo>
                <a:lnTo>
                  <a:pt x="5990014" y="158388"/>
                </a:lnTo>
                <a:lnTo>
                  <a:pt x="5990014" y="142690"/>
                </a:lnTo>
                <a:lnTo>
                  <a:pt x="5989632" y="131708"/>
                </a:lnTo>
                <a:lnTo>
                  <a:pt x="5987998" y="118944"/>
                </a:lnTo>
                <a:lnTo>
                  <a:pt x="5985078" y="107842"/>
                </a:lnTo>
                <a:lnTo>
                  <a:pt x="5978401" y="93612"/>
                </a:lnTo>
                <a:lnTo>
                  <a:pt x="5970879" y="83759"/>
                </a:lnTo>
                <a:lnTo>
                  <a:pt x="5960604" y="75056"/>
                </a:lnTo>
                <a:lnTo>
                  <a:pt x="5949280" y="69297"/>
                </a:lnTo>
                <a:lnTo>
                  <a:pt x="5934336" y="65579"/>
                </a:lnTo>
                <a:lnTo>
                  <a:pt x="5920887" y="64679"/>
                </a:lnTo>
                <a:lnTo>
                  <a:pt x="5907743" y="65588"/>
                </a:lnTo>
                <a:lnTo>
                  <a:pt x="5894938" y="68524"/>
                </a:lnTo>
                <a:lnTo>
                  <a:pt x="5883242" y="73489"/>
                </a:lnTo>
                <a:lnTo>
                  <a:pt x="5884693" y="102181"/>
                </a:lnTo>
                <a:lnTo>
                  <a:pt x="5889132" y="97777"/>
                </a:lnTo>
                <a:lnTo>
                  <a:pt x="5894060" y="94423"/>
                </a:lnTo>
                <a:lnTo>
                  <a:pt x="5899477" y="92116"/>
                </a:lnTo>
                <a:close/>
              </a:path>
              <a:path w="8578461" h="304786">
                <a:moveTo>
                  <a:pt x="5841114" y="156302"/>
                </a:moveTo>
                <a:lnTo>
                  <a:pt x="5841286" y="163563"/>
                </a:lnTo>
                <a:lnTo>
                  <a:pt x="5842769" y="177847"/>
                </a:lnTo>
                <a:lnTo>
                  <a:pt x="5845771" y="190834"/>
                </a:lnTo>
                <a:lnTo>
                  <a:pt x="5850291" y="202525"/>
                </a:lnTo>
                <a:lnTo>
                  <a:pt x="5856329" y="212920"/>
                </a:lnTo>
                <a:lnTo>
                  <a:pt x="5863887" y="222018"/>
                </a:lnTo>
                <a:lnTo>
                  <a:pt x="5870452" y="136301"/>
                </a:lnTo>
                <a:lnTo>
                  <a:pt x="5871070" y="129028"/>
                </a:lnTo>
                <a:lnTo>
                  <a:pt x="5872514" y="122651"/>
                </a:lnTo>
                <a:lnTo>
                  <a:pt x="5874784" y="117168"/>
                </a:lnTo>
                <a:lnTo>
                  <a:pt x="5877055" y="111686"/>
                </a:lnTo>
                <a:lnTo>
                  <a:pt x="5880357" y="106691"/>
                </a:lnTo>
                <a:lnTo>
                  <a:pt x="5884693" y="102181"/>
                </a:lnTo>
                <a:lnTo>
                  <a:pt x="5883242" y="73489"/>
                </a:lnTo>
                <a:lnTo>
                  <a:pt x="5872656" y="80483"/>
                </a:lnTo>
                <a:lnTo>
                  <a:pt x="5863179" y="89507"/>
                </a:lnTo>
                <a:lnTo>
                  <a:pt x="5859093" y="94501"/>
                </a:lnTo>
                <a:lnTo>
                  <a:pt x="5852621" y="104626"/>
                </a:lnTo>
                <a:lnTo>
                  <a:pt x="5847587" y="115869"/>
                </a:lnTo>
                <a:lnTo>
                  <a:pt x="5843991" y="128229"/>
                </a:lnTo>
                <a:lnTo>
                  <a:pt x="5841833" y="141707"/>
                </a:lnTo>
                <a:lnTo>
                  <a:pt x="5841114" y="156302"/>
                </a:lnTo>
                <a:close/>
              </a:path>
              <a:path w="8578461" h="304786">
                <a:moveTo>
                  <a:pt x="6219013" y="112825"/>
                </a:moveTo>
                <a:lnTo>
                  <a:pt x="6214090" y="117627"/>
                </a:lnTo>
                <a:lnTo>
                  <a:pt x="6208142" y="120794"/>
                </a:lnTo>
                <a:lnTo>
                  <a:pt x="6201168" y="122327"/>
                </a:lnTo>
                <a:lnTo>
                  <a:pt x="6216232" y="141556"/>
                </a:lnTo>
                <a:lnTo>
                  <a:pt x="6232658" y="133433"/>
                </a:lnTo>
                <a:lnTo>
                  <a:pt x="6242649" y="125709"/>
                </a:lnTo>
                <a:lnTo>
                  <a:pt x="6251022" y="116446"/>
                </a:lnTo>
                <a:lnTo>
                  <a:pt x="6259562" y="100573"/>
                </a:lnTo>
                <a:lnTo>
                  <a:pt x="6262739" y="88091"/>
                </a:lnTo>
                <a:lnTo>
                  <a:pt x="6263798" y="74228"/>
                </a:lnTo>
                <a:lnTo>
                  <a:pt x="6263570" y="67910"/>
                </a:lnTo>
                <a:lnTo>
                  <a:pt x="6261358" y="54989"/>
                </a:lnTo>
                <a:lnTo>
                  <a:pt x="6256793" y="44033"/>
                </a:lnTo>
                <a:lnTo>
                  <a:pt x="6247797" y="32224"/>
                </a:lnTo>
                <a:lnTo>
                  <a:pt x="6237772" y="24160"/>
                </a:lnTo>
                <a:lnTo>
                  <a:pt x="6224574" y="17395"/>
                </a:lnTo>
                <a:lnTo>
                  <a:pt x="6212437" y="14146"/>
                </a:lnTo>
                <a:lnTo>
                  <a:pt x="6193584" y="12306"/>
                </a:lnTo>
                <a:lnTo>
                  <a:pt x="6179400" y="11988"/>
                </a:lnTo>
                <a:lnTo>
                  <a:pt x="6120261" y="11988"/>
                </a:lnTo>
                <a:lnTo>
                  <a:pt x="6120261" y="241367"/>
                </a:lnTo>
                <a:lnTo>
                  <a:pt x="6150861" y="241367"/>
                </a:lnTo>
                <a:lnTo>
                  <a:pt x="6150861" y="150183"/>
                </a:lnTo>
                <a:lnTo>
                  <a:pt x="6185687" y="150183"/>
                </a:lnTo>
                <a:lnTo>
                  <a:pt x="6186350" y="124627"/>
                </a:lnTo>
                <a:lnTo>
                  <a:pt x="6150861" y="124627"/>
                </a:lnTo>
                <a:lnTo>
                  <a:pt x="6150861" y="38492"/>
                </a:lnTo>
                <a:lnTo>
                  <a:pt x="6189527" y="38492"/>
                </a:lnTo>
                <a:lnTo>
                  <a:pt x="6196656" y="39080"/>
                </a:lnTo>
                <a:lnTo>
                  <a:pt x="6202399" y="40255"/>
                </a:lnTo>
                <a:lnTo>
                  <a:pt x="6208140" y="41429"/>
                </a:lnTo>
                <a:lnTo>
                  <a:pt x="6213166" y="43447"/>
                </a:lnTo>
                <a:lnTo>
                  <a:pt x="6217475" y="46310"/>
                </a:lnTo>
                <a:lnTo>
                  <a:pt x="6222396" y="49578"/>
                </a:lnTo>
                <a:lnTo>
                  <a:pt x="6226037" y="53792"/>
                </a:lnTo>
                <a:lnTo>
                  <a:pt x="6228397" y="58950"/>
                </a:lnTo>
                <a:lnTo>
                  <a:pt x="6230757" y="64110"/>
                </a:lnTo>
                <a:lnTo>
                  <a:pt x="6231936" y="70012"/>
                </a:lnTo>
                <a:lnTo>
                  <a:pt x="6231936" y="84625"/>
                </a:lnTo>
                <a:lnTo>
                  <a:pt x="6230885" y="91572"/>
                </a:lnTo>
                <a:lnTo>
                  <a:pt x="6228782" y="97497"/>
                </a:lnTo>
                <a:lnTo>
                  <a:pt x="6226680" y="103423"/>
                </a:lnTo>
                <a:lnTo>
                  <a:pt x="6223422" y="108532"/>
                </a:lnTo>
                <a:lnTo>
                  <a:pt x="6219013" y="112825"/>
                </a:lnTo>
                <a:close/>
              </a:path>
              <a:path w="8578461" h="304786">
                <a:moveTo>
                  <a:pt x="6258283" y="241367"/>
                </a:moveTo>
                <a:lnTo>
                  <a:pt x="6297870" y="241367"/>
                </a:lnTo>
                <a:lnTo>
                  <a:pt x="6293092" y="235526"/>
                </a:lnTo>
                <a:lnTo>
                  <a:pt x="6216232" y="141556"/>
                </a:lnTo>
                <a:lnTo>
                  <a:pt x="6201168" y="122327"/>
                </a:lnTo>
                <a:lnTo>
                  <a:pt x="6194196" y="123860"/>
                </a:lnTo>
                <a:lnTo>
                  <a:pt x="6186350" y="124627"/>
                </a:lnTo>
                <a:lnTo>
                  <a:pt x="6185687" y="150183"/>
                </a:lnTo>
                <a:lnTo>
                  <a:pt x="6258283" y="241367"/>
                </a:lnTo>
                <a:close/>
              </a:path>
              <a:path w="8578461" h="304786">
                <a:moveTo>
                  <a:pt x="6603951" y="112825"/>
                </a:moveTo>
                <a:lnTo>
                  <a:pt x="6599027" y="117627"/>
                </a:lnTo>
                <a:lnTo>
                  <a:pt x="6593080" y="120794"/>
                </a:lnTo>
                <a:lnTo>
                  <a:pt x="6586108" y="122327"/>
                </a:lnTo>
                <a:lnTo>
                  <a:pt x="6601170" y="141556"/>
                </a:lnTo>
                <a:lnTo>
                  <a:pt x="6617597" y="133432"/>
                </a:lnTo>
                <a:lnTo>
                  <a:pt x="6627588" y="125709"/>
                </a:lnTo>
                <a:lnTo>
                  <a:pt x="6635961" y="116446"/>
                </a:lnTo>
                <a:lnTo>
                  <a:pt x="6644501" y="100573"/>
                </a:lnTo>
                <a:lnTo>
                  <a:pt x="6647679" y="88091"/>
                </a:lnTo>
                <a:lnTo>
                  <a:pt x="6648738" y="74228"/>
                </a:lnTo>
                <a:lnTo>
                  <a:pt x="6648509" y="67910"/>
                </a:lnTo>
                <a:lnTo>
                  <a:pt x="6646296" y="54989"/>
                </a:lnTo>
                <a:lnTo>
                  <a:pt x="6641731" y="44033"/>
                </a:lnTo>
                <a:lnTo>
                  <a:pt x="6632737" y="32224"/>
                </a:lnTo>
                <a:lnTo>
                  <a:pt x="6622712" y="24160"/>
                </a:lnTo>
                <a:lnTo>
                  <a:pt x="6609513" y="17395"/>
                </a:lnTo>
                <a:lnTo>
                  <a:pt x="6597375" y="14146"/>
                </a:lnTo>
                <a:lnTo>
                  <a:pt x="6578524" y="12306"/>
                </a:lnTo>
                <a:lnTo>
                  <a:pt x="6564340" y="11988"/>
                </a:lnTo>
                <a:lnTo>
                  <a:pt x="6505200" y="11988"/>
                </a:lnTo>
                <a:lnTo>
                  <a:pt x="6505200" y="241367"/>
                </a:lnTo>
                <a:lnTo>
                  <a:pt x="6535800" y="241367"/>
                </a:lnTo>
                <a:lnTo>
                  <a:pt x="6535800" y="150183"/>
                </a:lnTo>
                <a:lnTo>
                  <a:pt x="6570625" y="150183"/>
                </a:lnTo>
                <a:lnTo>
                  <a:pt x="6571288" y="124627"/>
                </a:lnTo>
                <a:lnTo>
                  <a:pt x="6535800" y="124627"/>
                </a:lnTo>
                <a:lnTo>
                  <a:pt x="6535800" y="38492"/>
                </a:lnTo>
                <a:lnTo>
                  <a:pt x="6574467" y="38492"/>
                </a:lnTo>
                <a:lnTo>
                  <a:pt x="6581595" y="39080"/>
                </a:lnTo>
                <a:lnTo>
                  <a:pt x="6587337" y="40255"/>
                </a:lnTo>
                <a:lnTo>
                  <a:pt x="6593080" y="41429"/>
                </a:lnTo>
                <a:lnTo>
                  <a:pt x="6598105" y="43447"/>
                </a:lnTo>
                <a:lnTo>
                  <a:pt x="6602413" y="46310"/>
                </a:lnTo>
                <a:lnTo>
                  <a:pt x="6607336" y="49578"/>
                </a:lnTo>
                <a:lnTo>
                  <a:pt x="6610977" y="53792"/>
                </a:lnTo>
                <a:lnTo>
                  <a:pt x="6613336" y="58950"/>
                </a:lnTo>
                <a:lnTo>
                  <a:pt x="6615696" y="64110"/>
                </a:lnTo>
                <a:lnTo>
                  <a:pt x="6616876" y="70012"/>
                </a:lnTo>
                <a:lnTo>
                  <a:pt x="6616876" y="84625"/>
                </a:lnTo>
                <a:lnTo>
                  <a:pt x="6615824" y="91572"/>
                </a:lnTo>
                <a:lnTo>
                  <a:pt x="6613721" y="97497"/>
                </a:lnTo>
                <a:lnTo>
                  <a:pt x="6611618" y="103423"/>
                </a:lnTo>
                <a:lnTo>
                  <a:pt x="6608361" y="108532"/>
                </a:lnTo>
                <a:lnTo>
                  <a:pt x="6603951" y="112825"/>
                </a:lnTo>
                <a:close/>
              </a:path>
              <a:path w="8578461" h="304786">
                <a:moveTo>
                  <a:pt x="6643221" y="241367"/>
                </a:moveTo>
                <a:lnTo>
                  <a:pt x="6682808" y="241367"/>
                </a:lnTo>
                <a:lnTo>
                  <a:pt x="6601170" y="141556"/>
                </a:lnTo>
                <a:lnTo>
                  <a:pt x="6586108" y="122327"/>
                </a:lnTo>
                <a:lnTo>
                  <a:pt x="6579134" y="123860"/>
                </a:lnTo>
                <a:lnTo>
                  <a:pt x="6571288" y="124627"/>
                </a:lnTo>
                <a:lnTo>
                  <a:pt x="6570625" y="150183"/>
                </a:lnTo>
                <a:lnTo>
                  <a:pt x="6643221" y="241367"/>
                </a:lnTo>
                <a:close/>
              </a:path>
              <a:path w="8578461" h="304786">
                <a:moveTo>
                  <a:pt x="6342773" y="177633"/>
                </a:moveTo>
                <a:lnTo>
                  <a:pt x="6351384" y="151131"/>
                </a:lnTo>
                <a:lnTo>
                  <a:pt x="6386598" y="43446"/>
                </a:lnTo>
                <a:lnTo>
                  <a:pt x="6421955" y="151131"/>
                </a:lnTo>
                <a:lnTo>
                  <a:pt x="6430567" y="177633"/>
                </a:lnTo>
                <a:lnTo>
                  <a:pt x="6451265" y="241367"/>
                </a:lnTo>
                <a:lnTo>
                  <a:pt x="6483555" y="241367"/>
                </a:lnTo>
                <a:lnTo>
                  <a:pt x="6406147" y="11988"/>
                </a:lnTo>
                <a:lnTo>
                  <a:pt x="6368527" y="11988"/>
                </a:lnTo>
                <a:lnTo>
                  <a:pt x="6293092" y="235526"/>
                </a:lnTo>
                <a:lnTo>
                  <a:pt x="6297870" y="241367"/>
                </a:lnTo>
                <a:lnTo>
                  <a:pt x="6322081" y="241367"/>
                </a:lnTo>
                <a:lnTo>
                  <a:pt x="6342773" y="177633"/>
                </a:lnTo>
                <a:close/>
              </a:path>
              <a:path w="8578461" h="304786">
                <a:moveTo>
                  <a:pt x="6351384" y="151131"/>
                </a:moveTo>
                <a:lnTo>
                  <a:pt x="6342773" y="177633"/>
                </a:lnTo>
                <a:lnTo>
                  <a:pt x="6430567" y="177633"/>
                </a:lnTo>
                <a:lnTo>
                  <a:pt x="6421955" y="151131"/>
                </a:lnTo>
                <a:lnTo>
                  <a:pt x="6351384" y="151131"/>
                </a:lnTo>
                <a:close/>
              </a:path>
              <a:path w="8578461" h="304786">
                <a:moveTo>
                  <a:pt x="5927497" y="219913"/>
                </a:moveTo>
                <a:lnTo>
                  <a:pt x="5919779" y="219561"/>
                </a:lnTo>
                <a:lnTo>
                  <a:pt x="5906521" y="216953"/>
                </a:lnTo>
                <a:lnTo>
                  <a:pt x="5895129" y="211803"/>
                </a:lnTo>
                <a:lnTo>
                  <a:pt x="5885602" y="204110"/>
                </a:lnTo>
                <a:lnTo>
                  <a:pt x="5887505" y="237901"/>
                </a:lnTo>
                <a:lnTo>
                  <a:pt x="5899679" y="241930"/>
                </a:lnTo>
                <a:lnTo>
                  <a:pt x="5913138" y="244348"/>
                </a:lnTo>
                <a:lnTo>
                  <a:pt x="5927882" y="245154"/>
                </a:lnTo>
                <a:lnTo>
                  <a:pt x="5934882" y="245154"/>
                </a:lnTo>
                <a:lnTo>
                  <a:pt x="5940672" y="244742"/>
                </a:lnTo>
                <a:lnTo>
                  <a:pt x="5945253" y="243921"/>
                </a:lnTo>
                <a:lnTo>
                  <a:pt x="5949834" y="243099"/>
                </a:lnTo>
                <a:lnTo>
                  <a:pt x="5954953" y="241918"/>
                </a:lnTo>
                <a:lnTo>
                  <a:pt x="5960612" y="240376"/>
                </a:lnTo>
                <a:lnTo>
                  <a:pt x="5964628" y="239250"/>
                </a:lnTo>
                <a:lnTo>
                  <a:pt x="5969157" y="237684"/>
                </a:lnTo>
                <a:lnTo>
                  <a:pt x="5974199" y="235681"/>
                </a:lnTo>
                <a:lnTo>
                  <a:pt x="5979242" y="233677"/>
                </a:lnTo>
                <a:lnTo>
                  <a:pt x="5983462" y="232009"/>
                </a:lnTo>
                <a:lnTo>
                  <a:pt x="5986859" y="230675"/>
                </a:lnTo>
                <a:lnTo>
                  <a:pt x="5986859" y="199089"/>
                </a:lnTo>
                <a:lnTo>
                  <a:pt x="5982789" y="201040"/>
                </a:lnTo>
                <a:lnTo>
                  <a:pt x="5979801" y="203123"/>
                </a:lnTo>
                <a:lnTo>
                  <a:pt x="5976193" y="205334"/>
                </a:lnTo>
                <a:lnTo>
                  <a:pt x="5972586" y="207547"/>
                </a:lnTo>
                <a:lnTo>
                  <a:pt x="5968154" y="209837"/>
                </a:lnTo>
                <a:lnTo>
                  <a:pt x="5962900" y="212203"/>
                </a:lnTo>
                <a:lnTo>
                  <a:pt x="5957950" y="214463"/>
                </a:lnTo>
                <a:lnTo>
                  <a:pt x="5952411" y="216314"/>
                </a:lnTo>
                <a:lnTo>
                  <a:pt x="5946278" y="217754"/>
                </a:lnTo>
                <a:lnTo>
                  <a:pt x="5940146" y="219193"/>
                </a:lnTo>
                <a:lnTo>
                  <a:pt x="5933885" y="219913"/>
                </a:lnTo>
                <a:lnTo>
                  <a:pt x="5927497" y="219913"/>
                </a:lnTo>
                <a:close/>
              </a:path>
              <a:path w="8578461" h="304786">
                <a:moveTo>
                  <a:pt x="6766596" y="128821"/>
                </a:moveTo>
                <a:lnTo>
                  <a:pt x="6752239" y="129360"/>
                </a:lnTo>
                <a:lnTo>
                  <a:pt x="6731581" y="129360"/>
                </a:lnTo>
                <a:lnTo>
                  <a:pt x="6731581" y="38492"/>
                </a:lnTo>
                <a:lnTo>
                  <a:pt x="6766166" y="38492"/>
                </a:lnTo>
                <a:lnTo>
                  <a:pt x="6774098" y="39154"/>
                </a:lnTo>
                <a:lnTo>
                  <a:pt x="6780473" y="40476"/>
                </a:lnTo>
                <a:lnTo>
                  <a:pt x="6786849" y="41799"/>
                </a:lnTo>
                <a:lnTo>
                  <a:pt x="6792434" y="44039"/>
                </a:lnTo>
                <a:lnTo>
                  <a:pt x="6797229" y="47198"/>
                </a:lnTo>
                <a:lnTo>
                  <a:pt x="6802739" y="50863"/>
                </a:lnTo>
                <a:lnTo>
                  <a:pt x="6806846" y="55596"/>
                </a:lnTo>
                <a:lnTo>
                  <a:pt x="6809549" y="61399"/>
                </a:lnTo>
                <a:lnTo>
                  <a:pt x="6812251" y="67200"/>
                </a:lnTo>
                <a:lnTo>
                  <a:pt x="6813603" y="74023"/>
                </a:lnTo>
                <a:lnTo>
                  <a:pt x="6813603" y="89093"/>
                </a:lnTo>
                <a:lnTo>
                  <a:pt x="6812583" y="95404"/>
                </a:lnTo>
                <a:lnTo>
                  <a:pt x="6810542" y="100801"/>
                </a:lnTo>
                <a:lnTo>
                  <a:pt x="6808501" y="106198"/>
                </a:lnTo>
                <a:lnTo>
                  <a:pt x="6804828" y="146805"/>
                </a:lnTo>
                <a:lnTo>
                  <a:pt x="6815786" y="140320"/>
                </a:lnTo>
                <a:lnTo>
                  <a:pt x="6825512" y="132140"/>
                </a:lnTo>
                <a:lnTo>
                  <a:pt x="6834300" y="121069"/>
                </a:lnTo>
                <a:lnTo>
                  <a:pt x="6840171" y="109419"/>
                </a:lnTo>
                <a:lnTo>
                  <a:pt x="6844432" y="94035"/>
                </a:lnTo>
                <a:lnTo>
                  <a:pt x="6845464" y="81155"/>
                </a:lnTo>
                <a:lnTo>
                  <a:pt x="6845052" y="72348"/>
                </a:lnTo>
                <a:lnTo>
                  <a:pt x="6842693" y="59647"/>
                </a:lnTo>
                <a:lnTo>
                  <a:pt x="6838241" y="48573"/>
                </a:lnTo>
                <a:lnTo>
                  <a:pt x="6828097" y="34618"/>
                </a:lnTo>
                <a:lnTo>
                  <a:pt x="6818261" y="26315"/>
                </a:lnTo>
                <a:lnTo>
                  <a:pt x="6805544" y="19399"/>
                </a:lnTo>
                <a:lnTo>
                  <a:pt x="6793053" y="15378"/>
                </a:lnTo>
                <a:lnTo>
                  <a:pt x="6784923" y="13799"/>
                </a:lnTo>
                <a:lnTo>
                  <a:pt x="6772495" y="12441"/>
                </a:lnTo>
                <a:lnTo>
                  <a:pt x="6758464" y="11988"/>
                </a:lnTo>
                <a:lnTo>
                  <a:pt x="6700980" y="11988"/>
                </a:lnTo>
                <a:lnTo>
                  <a:pt x="6700980" y="241367"/>
                </a:lnTo>
                <a:lnTo>
                  <a:pt x="6731581" y="241367"/>
                </a:lnTo>
                <a:lnTo>
                  <a:pt x="6731581" y="155863"/>
                </a:lnTo>
                <a:lnTo>
                  <a:pt x="6760571" y="155836"/>
                </a:lnTo>
                <a:lnTo>
                  <a:pt x="6774593" y="155006"/>
                </a:lnTo>
                <a:lnTo>
                  <a:pt x="6786981" y="153013"/>
                </a:lnTo>
                <a:lnTo>
                  <a:pt x="6781925" y="126382"/>
                </a:lnTo>
                <a:lnTo>
                  <a:pt x="6778402" y="127202"/>
                </a:lnTo>
                <a:lnTo>
                  <a:pt x="6766596" y="128821"/>
                </a:lnTo>
                <a:close/>
              </a:path>
              <a:path w="8578461" h="304786">
                <a:moveTo>
                  <a:pt x="6800748" y="115768"/>
                </a:moveTo>
                <a:lnTo>
                  <a:pt x="6795750" y="120859"/>
                </a:lnTo>
                <a:lnTo>
                  <a:pt x="6789477" y="124397"/>
                </a:lnTo>
                <a:lnTo>
                  <a:pt x="6781925" y="126382"/>
                </a:lnTo>
                <a:lnTo>
                  <a:pt x="6786981" y="153013"/>
                </a:lnTo>
                <a:lnTo>
                  <a:pt x="6797733" y="149856"/>
                </a:lnTo>
                <a:lnTo>
                  <a:pt x="6804828" y="146805"/>
                </a:lnTo>
                <a:lnTo>
                  <a:pt x="6805236" y="111187"/>
                </a:lnTo>
                <a:lnTo>
                  <a:pt x="6800748" y="115768"/>
                </a:lnTo>
                <a:close/>
              </a:path>
              <a:path w="8578461" h="304786">
                <a:moveTo>
                  <a:pt x="7001864" y="69413"/>
                </a:moveTo>
                <a:lnTo>
                  <a:pt x="7001864" y="19876"/>
                </a:lnTo>
                <a:lnTo>
                  <a:pt x="6972842" y="19876"/>
                </a:lnTo>
                <a:lnTo>
                  <a:pt x="6972842" y="69413"/>
                </a:lnTo>
                <a:lnTo>
                  <a:pt x="6953282" y="69413"/>
                </a:lnTo>
                <a:lnTo>
                  <a:pt x="6953282" y="93706"/>
                </a:lnTo>
                <a:lnTo>
                  <a:pt x="6972842" y="93706"/>
                </a:lnTo>
                <a:lnTo>
                  <a:pt x="6972842" y="188874"/>
                </a:lnTo>
                <a:lnTo>
                  <a:pt x="6973118" y="196941"/>
                </a:lnTo>
                <a:lnTo>
                  <a:pt x="6975289" y="210960"/>
                </a:lnTo>
                <a:lnTo>
                  <a:pt x="6979617" y="222441"/>
                </a:lnTo>
                <a:lnTo>
                  <a:pt x="6986102" y="231385"/>
                </a:lnTo>
                <a:lnTo>
                  <a:pt x="6996835" y="239240"/>
                </a:lnTo>
                <a:lnTo>
                  <a:pt x="7001864" y="184150"/>
                </a:lnTo>
                <a:lnTo>
                  <a:pt x="7001864" y="93706"/>
                </a:lnTo>
                <a:lnTo>
                  <a:pt x="7055178" y="93706"/>
                </a:lnTo>
                <a:lnTo>
                  <a:pt x="7055178" y="69413"/>
                </a:lnTo>
                <a:lnTo>
                  <a:pt x="7001864" y="69413"/>
                </a:lnTo>
                <a:close/>
              </a:path>
              <a:path w="8578461" h="304786">
                <a:moveTo>
                  <a:pt x="7064476" y="155469"/>
                </a:moveTo>
                <a:lnTo>
                  <a:pt x="7064623" y="162415"/>
                </a:lnTo>
                <a:lnTo>
                  <a:pt x="7065947" y="176617"/>
                </a:lnTo>
                <a:lnTo>
                  <a:pt x="7068650" y="189647"/>
                </a:lnTo>
                <a:lnTo>
                  <a:pt x="7072731" y="201507"/>
                </a:lnTo>
                <a:lnTo>
                  <a:pt x="7078191" y="212195"/>
                </a:lnTo>
                <a:lnTo>
                  <a:pt x="7085028" y="221712"/>
                </a:lnTo>
                <a:lnTo>
                  <a:pt x="7092620" y="229440"/>
                </a:lnTo>
                <a:lnTo>
                  <a:pt x="7102865" y="236729"/>
                </a:lnTo>
                <a:lnTo>
                  <a:pt x="7101458" y="195281"/>
                </a:lnTo>
                <a:lnTo>
                  <a:pt x="7097562" y="183993"/>
                </a:lnTo>
                <a:lnTo>
                  <a:pt x="7095225" y="170723"/>
                </a:lnTo>
                <a:lnTo>
                  <a:pt x="7094445" y="155469"/>
                </a:lnTo>
                <a:lnTo>
                  <a:pt x="7095216" y="139853"/>
                </a:lnTo>
                <a:lnTo>
                  <a:pt x="7097508" y="126467"/>
                </a:lnTo>
                <a:lnTo>
                  <a:pt x="7101322" y="115209"/>
                </a:lnTo>
                <a:lnTo>
                  <a:pt x="7106658" y="106079"/>
                </a:lnTo>
                <a:lnTo>
                  <a:pt x="7116091" y="97006"/>
                </a:lnTo>
                <a:lnTo>
                  <a:pt x="7127632" y="91692"/>
                </a:lnTo>
                <a:lnTo>
                  <a:pt x="7141446" y="89921"/>
                </a:lnTo>
                <a:lnTo>
                  <a:pt x="7155287" y="91726"/>
                </a:lnTo>
                <a:lnTo>
                  <a:pt x="7166788" y="97112"/>
                </a:lnTo>
                <a:lnTo>
                  <a:pt x="7176006" y="106079"/>
                </a:lnTo>
                <a:lnTo>
                  <a:pt x="7181331" y="115260"/>
                </a:lnTo>
                <a:lnTo>
                  <a:pt x="7185114" y="126533"/>
                </a:lnTo>
                <a:lnTo>
                  <a:pt x="7187383" y="139937"/>
                </a:lnTo>
                <a:lnTo>
                  <a:pt x="7188140" y="155469"/>
                </a:lnTo>
                <a:lnTo>
                  <a:pt x="7187397" y="170634"/>
                </a:lnTo>
                <a:lnTo>
                  <a:pt x="7185114" y="184014"/>
                </a:lnTo>
                <a:lnTo>
                  <a:pt x="7181291" y="195319"/>
                </a:lnTo>
                <a:lnTo>
                  <a:pt x="7177161" y="238145"/>
                </a:lnTo>
                <a:lnTo>
                  <a:pt x="7187777" y="231353"/>
                </a:lnTo>
                <a:lnTo>
                  <a:pt x="7197173" y="222481"/>
                </a:lnTo>
                <a:lnTo>
                  <a:pt x="7200982" y="217788"/>
                </a:lnTo>
                <a:lnTo>
                  <a:pt x="7207148" y="207913"/>
                </a:lnTo>
                <a:lnTo>
                  <a:pt x="7211943" y="196743"/>
                </a:lnTo>
                <a:lnTo>
                  <a:pt x="7215369" y="184279"/>
                </a:lnTo>
                <a:lnTo>
                  <a:pt x="7217424" y="170521"/>
                </a:lnTo>
                <a:lnTo>
                  <a:pt x="7218109" y="155469"/>
                </a:lnTo>
                <a:lnTo>
                  <a:pt x="7217918" y="147382"/>
                </a:lnTo>
                <a:lnTo>
                  <a:pt x="7216509" y="133049"/>
                </a:lnTo>
                <a:lnTo>
                  <a:pt x="7213730" y="119989"/>
                </a:lnTo>
                <a:lnTo>
                  <a:pt x="7209581" y="108203"/>
                </a:lnTo>
                <a:lnTo>
                  <a:pt x="7204062" y="97692"/>
                </a:lnTo>
                <a:lnTo>
                  <a:pt x="7197173" y="88454"/>
                </a:lnTo>
                <a:lnTo>
                  <a:pt x="7190048" y="81393"/>
                </a:lnTo>
                <a:lnTo>
                  <a:pt x="7179724" y="74081"/>
                </a:lnTo>
                <a:lnTo>
                  <a:pt x="7168182" y="68858"/>
                </a:lnTo>
                <a:lnTo>
                  <a:pt x="7155422" y="65724"/>
                </a:lnTo>
                <a:lnTo>
                  <a:pt x="7141446" y="64679"/>
                </a:lnTo>
                <a:lnTo>
                  <a:pt x="7130517" y="65312"/>
                </a:lnTo>
                <a:lnTo>
                  <a:pt x="7117529" y="67983"/>
                </a:lnTo>
                <a:lnTo>
                  <a:pt x="7105720" y="72743"/>
                </a:lnTo>
                <a:lnTo>
                  <a:pt x="7095091" y="79592"/>
                </a:lnTo>
                <a:lnTo>
                  <a:pt x="7085642" y="88530"/>
                </a:lnTo>
                <a:lnTo>
                  <a:pt x="7081791" y="93262"/>
                </a:lnTo>
                <a:lnTo>
                  <a:pt x="7075558" y="103186"/>
                </a:lnTo>
                <a:lnTo>
                  <a:pt x="7070709" y="114368"/>
                </a:lnTo>
                <a:lnTo>
                  <a:pt x="7067246" y="126810"/>
                </a:lnTo>
                <a:lnTo>
                  <a:pt x="7065169" y="140510"/>
                </a:lnTo>
                <a:lnTo>
                  <a:pt x="7064476" y="155469"/>
                </a:lnTo>
                <a:close/>
              </a:path>
              <a:path w="8578461" h="304786">
                <a:moveTo>
                  <a:pt x="7181291" y="195319"/>
                </a:moveTo>
                <a:lnTo>
                  <a:pt x="7175927" y="204548"/>
                </a:lnTo>
                <a:lnTo>
                  <a:pt x="7166644" y="213627"/>
                </a:lnTo>
                <a:lnTo>
                  <a:pt x="7155160" y="219051"/>
                </a:lnTo>
                <a:lnTo>
                  <a:pt x="7141446" y="220859"/>
                </a:lnTo>
                <a:lnTo>
                  <a:pt x="7140917" y="220857"/>
                </a:lnTo>
                <a:lnTo>
                  <a:pt x="7127248" y="218925"/>
                </a:lnTo>
                <a:lnTo>
                  <a:pt x="7115828" y="213387"/>
                </a:lnTo>
                <a:lnTo>
                  <a:pt x="7106658" y="204243"/>
                </a:lnTo>
                <a:lnTo>
                  <a:pt x="7101458" y="195281"/>
                </a:lnTo>
                <a:lnTo>
                  <a:pt x="7102865" y="236729"/>
                </a:lnTo>
                <a:lnTo>
                  <a:pt x="7114418" y="241935"/>
                </a:lnTo>
                <a:lnTo>
                  <a:pt x="7127278" y="245059"/>
                </a:lnTo>
                <a:lnTo>
                  <a:pt x="7141446" y="246100"/>
                </a:lnTo>
                <a:lnTo>
                  <a:pt x="7152269" y="245490"/>
                </a:lnTo>
                <a:lnTo>
                  <a:pt x="7165325" y="242858"/>
                </a:lnTo>
                <a:lnTo>
                  <a:pt x="7177161" y="238145"/>
                </a:lnTo>
                <a:lnTo>
                  <a:pt x="7181291" y="195319"/>
                </a:lnTo>
                <a:close/>
              </a:path>
              <a:path w="8578461" h="304786">
                <a:moveTo>
                  <a:pt x="7425204" y="93706"/>
                </a:moveTo>
                <a:lnTo>
                  <a:pt x="7425204" y="69413"/>
                </a:lnTo>
                <a:lnTo>
                  <a:pt x="7377569" y="69413"/>
                </a:lnTo>
                <a:lnTo>
                  <a:pt x="7377569" y="63521"/>
                </a:lnTo>
                <a:lnTo>
                  <a:pt x="7377820" y="56145"/>
                </a:lnTo>
                <a:lnTo>
                  <a:pt x="7380269" y="42586"/>
                </a:lnTo>
                <a:lnTo>
                  <a:pt x="7385326" y="33533"/>
                </a:lnTo>
                <a:lnTo>
                  <a:pt x="7384971" y="3210"/>
                </a:lnTo>
                <a:lnTo>
                  <a:pt x="7373697" y="8469"/>
                </a:lnTo>
                <a:lnTo>
                  <a:pt x="7364414" y="16230"/>
                </a:lnTo>
                <a:lnTo>
                  <a:pt x="7358242" y="24658"/>
                </a:lnTo>
                <a:lnTo>
                  <a:pt x="7353381" y="35715"/>
                </a:lnTo>
                <a:lnTo>
                  <a:pt x="7350464" y="48727"/>
                </a:lnTo>
                <a:lnTo>
                  <a:pt x="7349492" y="63694"/>
                </a:lnTo>
                <a:lnTo>
                  <a:pt x="7349492" y="69413"/>
                </a:lnTo>
                <a:lnTo>
                  <a:pt x="7329933" y="69413"/>
                </a:lnTo>
                <a:lnTo>
                  <a:pt x="7329933" y="93706"/>
                </a:lnTo>
                <a:lnTo>
                  <a:pt x="7349492" y="93706"/>
                </a:lnTo>
                <a:lnTo>
                  <a:pt x="7349492" y="241367"/>
                </a:lnTo>
                <a:lnTo>
                  <a:pt x="7378514" y="241367"/>
                </a:lnTo>
                <a:lnTo>
                  <a:pt x="7378514" y="93706"/>
                </a:lnTo>
                <a:lnTo>
                  <a:pt x="7425204" y="93706"/>
                </a:lnTo>
                <a:close/>
              </a:path>
              <a:path w="8578461" h="304786">
                <a:moveTo>
                  <a:pt x="7407183" y="0"/>
                </a:moveTo>
                <a:lnTo>
                  <a:pt x="7398237" y="453"/>
                </a:lnTo>
                <a:lnTo>
                  <a:pt x="7384971" y="3210"/>
                </a:lnTo>
                <a:lnTo>
                  <a:pt x="7385326" y="33533"/>
                </a:lnTo>
                <a:lnTo>
                  <a:pt x="7386477" y="32400"/>
                </a:lnTo>
                <a:lnTo>
                  <a:pt x="7396653" y="27031"/>
                </a:lnTo>
                <a:lnTo>
                  <a:pt x="7411373" y="25241"/>
                </a:lnTo>
                <a:lnTo>
                  <a:pt x="7415162" y="25241"/>
                </a:lnTo>
                <a:lnTo>
                  <a:pt x="7419463" y="25687"/>
                </a:lnTo>
                <a:lnTo>
                  <a:pt x="7424277" y="26582"/>
                </a:lnTo>
                <a:lnTo>
                  <a:pt x="7429092" y="27475"/>
                </a:lnTo>
                <a:lnTo>
                  <a:pt x="7432779" y="28395"/>
                </a:lnTo>
                <a:lnTo>
                  <a:pt x="7435338" y="29342"/>
                </a:lnTo>
                <a:lnTo>
                  <a:pt x="7436876" y="29342"/>
                </a:lnTo>
                <a:lnTo>
                  <a:pt x="7436876" y="2780"/>
                </a:lnTo>
                <a:lnTo>
                  <a:pt x="7432671" y="2059"/>
                </a:lnTo>
                <a:lnTo>
                  <a:pt x="7428003" y="1416"/>
                </a:lnTo>
                <a:lnTo>
                  <a:pt x="7422875" y="849"/>
                </a:lnTo>
                <a:lnTo>
                  <a:pt x="7417747" y="283"/>
                </a:lnTo>
                <a:lnTo>
                  <a:pt x="7412517" y="0"/>
                </a:lnTo>
                <a:lnTo>
                  <a:pt x="7407183" y="0"/>
                </a:lnTo>
                <a:close/>
              </a:path>
              <a:path w="8578461" h="304786">
                <a:moveTo>
                  <a:pt x="7447716" y="69413"/>
                </a:moveTo>
                <a:lnTo>
                  <a:pt x="7447716" y="241367"/>
                </a:lnTo>
                <a:lnTo>
                  <a:pt x="7476738" y="241367"/>
                </a:lnTo>
                <a:lnTo>
                  <a:pt x="7476738" y="69413"/>
                </a:lnTo>
                <a:lnTo>
                  <a:pt x="7447716" y="69413"/>
                </a:lnTo>
                <a:close/>
              </a:path>
              <a:path w="8578461" h="304786">
                <a:moveTo>
                  <a:pt x="7445824" y="10411"/>
                </a:moveTo>
                <a:lnTo>
                  <a:pt x="7445824" y="40386"/>
                </a:lnTo>
                <a:lnTo>
                  <a:pt x="7478947" y="40386"/>
                </a:lnTo>
                <a:lnTo>
                  <a:pt x="7478947" y="10411"/>
                </a:lnTo>
                <a:lnTo>
                  <a:pt x="7445824" y="10411"/>
                </a:lnTo>
                <a:close/>
              </a:path>
              <a:path w="8578461" h="304786">
                <a:moveTo>
                  <a:pt x="7518859" y="69413"/>
                </a:moveTo>
                <a:lnTo>
                  <a:pt x="7518859" y="241367"/>
                </a:lnTo>
                <a:lnTo>
                  <a:pt x="7547881" y="241367"/>
                </a:lnTo>
                <a:lnTo>
                  <a:pt x="7547881" y="112919"/>
                </a:lnTo>
                <a:lnTo>
                  <a:pt x="7549156" y="111855"/>
                </a:lnTo>
                <a:lnTo>
                  <a:pt x="7559602" y="104112"/>
                </a:lnTo>
                <a:lnTo>
                  <a:pt x="7570285" y="97905"/>
                </a:lnTo>
                <a:lnTo>
                  <a:pt x="7577932" y="94054"/>
                </a:lnTo>
                <a:lnTo>
                  <a:pt x="7585346" y="92129"/>
                </a:lnTo>
                <a:lnTo>
                  <a:pt x="7599819" y="92129"/>
                </a:lnTo>
                <a:lnTo>
                  <a:pt x="7605568" y="93182"/>
                </a:lnTo>
                <a:lnTo>
                  <a:pt x="7600111" y="64679"/>
                </a:lnTo>
                <a:lnTo>
                  <a:pt x="7598115" y="64711"/>
                </a:lnTo>
                <a:lnTo>
                  <a:pt x="7585488" y="66447"/>
                </a:lnTo>
                <a:lnTo>
                  <a:pt x="7573459" y="70838"/>
                </a:lnTo>
                <a:lnTo>
                  <a:pt x="7568816" y="73277"/>
                </a:lnTo>
                <a:lnTo>
                  <a:pt x="7558400" y="80008"/>
                </a:lnTo>
                <a:lnTo>
                  <a:pt x="7547881" y="88535"/>
                </a:lnTo>
                <a:lnTo>
                  <a:pt x="7547881" y="69413"/>
                </a:lnTo>
                <a:lnTo>
                  <a:pt x="7518859" y="69413"/>
                </a:lnTo>
                <a:close/>
              </a:path>
              <a:path w="8578461" h="304786">
                <a:moveTo>
                  <a:pt x="7626215" y="70474"/>
                </a:moveTo>
                <a:lnTo>
                  <a:pt x="7614126" y="66128"/>
                </a:lnTo>
                <a:lnTo>
                  <a:pt x="7600111" y="64679"/>
                </a:lnTo>
                <a:lnTo>
                  <a:pt x="7605568" y="93182"/>
                </a:lnTo>
                <a:lnTo>
                  <a:pt x="7609775" y="95286"/>
                </a:lnTo>
                <a:lnTo>
                  <a:pt x="7613983" y="97392"/>
                </a:lnTo>
                <a:lnTo>
                  <a:pt x="7617268" y="100600"/>
                </a:lnTo>
                <a:lnTo>
                  <a:pt x="7619631" y="104913"/>
                </a:lnTo>
                <a:lnTo>
                  <a:pt x="7621784" y="109021"/>
                </a:lnTo>
                <a:lnTo>
                  <a:pt x="7623245" y="114489"/>
                </a:lnTo>
                <a:lnTo>
                  <a:pt x="7624015" y="121318"/>
                </a:lnTo>
                <a:lnTo>
                  <a:pt x="7624786" y="128145"/>
                </a:lnTo>
                <a:lnTo>
                  <a:pt x="7625172" y="135511"/>
                </a:lnTo>
                <a:lnTo>
                  <a:pt x="7625172" y="241367"/>
                </a:lnTo>
                <a:lnTo>
                  <a:pt x="7654194" y="241367"/>
                </a:lnTo>
                <a:lnTo>
                  <a:pt x="7654194" y="129783"/>
                </a:lnTo>
                <a:lnTo>
                  <a:pt x="7653332" y="115135"/>
                </a:lnTo>
                <a:lnTo>
                  <a:pt x="7650657" y="101984"/>
                </a:lnTo>
                <a:lnTo>
                  <a:pt x="7646168" y="90732"/>
                </a:lnTo>
                <a:lnTo>
                  <a:pt x="7639865" y="81380"/>
                </a:lnTo>
                <a:lnTo>
                  <a:pt x="7636379" y="77718"/>
                </a:lnTo>
                <a:lnTo>
                  <a:pt x="7626215" y="70474"/>
                </a:lnTo>
                <a:close/>
              </a:path>
              <a:path w="8578461" h="304786">
                <a:moveTo>
                  <a:pt x="7725428" y="108159"/>
                </a:moveTo>
                <a:lnTo>
                  <a:pt x="7725922" y="107522"/>
                </a:lnTo>
                <a:lnTo>
                  <a:pt x="7735374" y="98620"/>
                </a:lnTo>
                <a:lnTo>
                  <a:pt x="7746908" y="93278"/>
                </a:lnTo>
                <a:lnTo>
                  <a:pt x="7760525" y="91498"/>
                </a:lnTo>
                <a:lnTo>
                  <a:pt x="7755743" y="64679"/>
                </a:lnTo>
                <a:lnTo>
                  <a:pt x="7752314" y="64767"/>
                </a:lnTo>
                <a:lnTo>
                  <a:pt x="7739742" y="66673"/>
                </a:lnTo>
                <a:lnTo>
                  <a:pt x="7727684" y="71066"/>
                </a:lnTo>
                <a:lnTo>
                  <a:pt x="7725428" y="108159"/>
                </a:lnTo>
                <a:close/>
              </a:path>
              <a:path w="8578461" h="304786">
                <a:moveTo>
                  <a:pt x="7998638" y="69413"/>
                </a:moveTo>
                <a:lnTo>
                  <a:pt x="7998638" y="19876"/>
                </a:lnTo>
                <a:lnTo>
                  <a:pt x="7969615" y="19876"/>
                </a:lnTo>
                <a:lnTo>
                  <a:pt x="7969615" y="69413"/>
                </a:lnTo>
                <a:lnTo>
                  <a:pt x="7950056" y="69413"/>
                </a:lnTo>
                <a:lnTo>
                  <a:pt x="7950056" y="93706"/>
                </a:lnTo>
                <a:lnTo>
                  <a:pt x="7969615" y="93706"/>
                </a:lnTo>
                <a:lnTo>
                  <a:pt x="7969615" y="188874"/>
                </a:lnTo>
                <a:lnTo>
                  <a:pt x="7969892" y="196941"/>
                </a:lnTo>
                <a:lnTo>
                  <a:pt x="7972063" y="210960"/>
                </a:lnTo>
                <a:lnTo>
                  <a:pt x="7976391" y="222441"/>
                </a:lnTo>
                <a:lnTo>
                  <a:pt x="7982875" y="231385"/>
                </a:lnTo>
                <a:lnTo>
                  <a:pt x="7993610" y="239240"/>
                </a:lnTo>
                <a:lnTo>
                  <a:pt x="7998638" y="184150"/>
                </a:lnTo>
                <a:lnTo>
                  <a:pt x="7998638" y="93706"/>
                </a:lnTo>
                <a:lnTo>
                  <a:pt x="8051952" y="93706"/>
                </a:lnTo>
                <a:lnTo>
                  <a:pt x="8051952" y="69413"/>
                </a:lnTo>
                <a:lnTo>
                  <a:pt x="7998638" y="69413"/>
                </a:lnTo>
                <a:close/>
              </a:path>
              <a:path w="8578461" h="304786">
                <a:moveTo>
                  <a:pt x="8073238" y="1577"/>
                </a:moveTo>
                <a:lnTo>
                  <a:pt x="8073238" y="241367"/>
                </a:lnTo>
                <a:lnTo>
                  <a:pt x="8102262" y="241367"/>
                </a:lnTo>
                <a:lnTo>
                  <a:pt x="8102262" y="112919"/>
                </a:lnTo>
                <a:lnTo>
                  <a:pt x="8103536" y="111855"/>
                </a:lnTo>
                <a:lnTo>
                  <a:pt x="8113981" y="104112"/>
                </a:lnTo>
                <a:lnTo>
                  <a:pt x="8124666" y="97905"/>
                </a:lnTo>
                <a:lnTo>
                  <a:pt x="8132312" y="94054"/>
                </a:lnTo>
                <a:lnTo>
                  <a:pt x="8139727" y="92129"/>
                </a:lnTo>
                <a:lnTo>
                  <a:pt x="8154198" y="92129"/>
                </a:lnTo>
                <a:lnTo>
                  <a:pt x="8159946" y="93182"/>
                </a:lnTo>
                <a:lnTo>
                  <a:pt x="8154492" y="64679"/>
                </a:lnTo>
                <a:lnTo>
                  <a:pt x="8152494" y="64711"/>
                </a:lnTo>
                <a:lnTo>
                  <a:pt x="8139868" y="66447"/>
                </a:lnTo>
                <a:lnTo>
                  <a:pt x="8127838" y="70838"/>
                </a:lnTo>
                <a:lnTo>
                  <a:pt x="8123196" y="73276"/>
                </a:lnTo>
                <a:lnTo>
                  <a:pt x="8112781" y="80008"/>
                </a:lnTo>
                <a:lnTo>
                  <a:pt x="8102262" y="88535"/>
                </a:lnTo>
                <a:lnTo>
                  <a:pt x="8102262" y="1577"/>
                </a:lnTo>
                <a:lnTo>
                  <a:pt x="8073238" y="1577"/>
                </a:lnTo>
                <a:close/>
              </a:path>
              <a:path w="8578461" h="304786">
                <a:moveTo>
                  <a:pt x="8180595" y="70474"/>
                </a:moveTo>
                <a:lnTo>
                  <a:pt x="8168506" y="66128"/>
                </a:lnTo>
                <a:lnTo>
                  <a:pt x="8154492" y="64679"/>
                </a:lnTo>
                <a:lnTo>
                  <a:pt x="8159946" y="93182"/>
                </a:lnTo>
                <a:lnTo>
                  <a:pt x="8164154" y="95286"/>
                </a:lnTo>
                <a:lnTo>
                  <a:pt x="8168363" y="97392"/>
                </a:lnTo>
                <a:lnTo>
                  <a:pt x="8174010" y="104913"/>
                </a:lnTo>
                <a:lnTo>
                  <a:pt x="8177625" y="114489"/>
                </a:lnTo>
                <a:lnTo>
                  <a:pt x="8178396" y="121318"/>
                </a:lnTo>
                <a:lnTo>
                  <a:pt x="8179165" y="128145"/>
                </a:lnTo>
                <a:lnTo>
                  <a:pt x="8179550" y="135511"/>
                </a:lnTo>
                <a:lnTo>
                  <a:pt x="8179551" y="241367"/>
                </a:lnTo>
                <a:lnTo>
                  <a:pt x="8208573" y="241367"/>
                </a:lnTo>
                <a:lnTo>
                  <a:pt x="8208573" y="129783"/>
                </a:lnTo>
                <a:lnTo>
                  <a:pt x="8207711" y="115136"/>
                </a:lnTo>
                <a:lnTo>
                  <a:pt x="8205036" y="101984"/>
                </a:lnTo>
                <a:lnTo>
                  <a:pt x="8200548" y="90732"/>
                </a:lnTo>
                <a:lnTo>
                  <a:pt x="8194245" y="81380"/>
                </a:lnTo>
                <a:lnTo>
                  <a:pt x="8190759" y="77718"/>
                </a:lnTo>
                <a:lnTo>
                  <a:pt x="8180595" y="70474"/>
                </a:lnTo>
                <a:close/>
              </a:path>
              <a:path w="8578461" h="304786">
                <a:moveTo>
                  <a:pt x="8295524" y="92116"/>
                </a:moveTo>
                <a:lnTo>
                  <a:pt x="8300942" y="89811"/>
                </a:lnTo>
                <a:lnTo>
                  <a:pt x="8307520" y="88658"/>
                </a:lnTo>
                <a:lnTo>
                  <a:pt x="8323103" y="88658"/>
                </a:lnTo>
                <a:lnTo>
                  <a:pt x="8329683" y="89786"/>
                </a:lnTo>
                <a:lnTo>
                  <a:pt x="8334998" y="92040"/>
                </a:lnTo>
                <a:lnTo>
                  <a:pt x="8340313" y="94294"/>
                </a:lnTo>
                <a:lnTo>
                  <a:pt x="8344673" y="97574"/>
                </a:lnTo>
                <a:lnTo>
                  <a:pt x="8348076" y="101875"/>
                </a:lnTo>
                <a:lnTo>
                  <a:pt x="8351173" y="105770"/>
                </a:lnTo>
                <a:lnTo>
                  <a:pt x="8353548" y="110535"/>
                </a:lnTo>
                <a:lnTo>
                  <a:pt x="8355197" y="116170"/>
                </a:lnTo>
                <a:lnTo>
                  <a:pt x="8356850" y="121805"/>
                </a:lnTo>
                <a:lnTo>
                  <a:pt x="8357778" y="128516"/>
                </a:lnTo>
                <a:lnTo>
                  <a:pt x="8357985" y="136301"/>
                </a:lnTo>
                <a:lnTo>
                  <a:pt x="8266499" y="136301"/>
                </a:lnTo>
                <a:lnTo>
                  <a:pt x="8259933" y="222018"/>
                </a:lnTo>
                <a:lnTo>
                  <a:pt x="8263061" y="225009"/>
                </a:lnTo>
                <a:lnTo>
                  <a:pt x="8272664" y="232261"/>
                </a:lnTo>
                <a:lnTo>
                  <a:pt x="8283553" y="237901"/>
                </a:lnTo>
                <a:lnTo>
                  <a:pt x="8281649" y="204110"/>
                </a:lnTo>
                <a:lnTo>
                  <a:pt x="8275978" y="196887"/>
                </a:lnTo>
                <a:lnTo>
                  <a:pt x="8270712" y="186017"/>
                </a:lnTo>
                <a:lnTo>
                  <a:pt x="8267552" y="173184"/>
                </a:lnTo>
                <a:lnTo>
                  <a:pt x="8266499" y="158388"/>
                </a:lnTo>
                <a:lnTo>
                  <a:pt x="8386061" y="158388"/>
                </a:lnTo>
                <a:lnTo>
                  <a:pt x="8386061" y="142690"/>
                </a:lnTo>
                <a:lnTo>
                  <a:pt x="8385679" y="131708"/>
                </a:lnTo>
                <a:lnTo>
                  <a:pt x="8384045" y="118944"/>
                </a:lnTo>
                <a:lnTo>
                  <a:pt x="8381126" y="107842"/>
                </a:lnTo>
                <a:lnTo>
                  <a:pt x="8374449" y="93611"/>
                </a:lnTo>
                <a:lnTo>
                  <a:pt x="8366926" y="83759"/>
                </a:lnTo>
                <a:lnTo>
                  <a:pt x="8356651" y="75056"/>
                </a:lnTo>
                <a:lnTo>
                  <a:pt x="8345327" y="69297"/>
                </a:lnTo>
                <a:lnTo>
                  <a:pt x="8330385" y="65580"/>
                </a:lnTo>
                <a:lnTo>
                  <a:pt x="8316936" y="64679"/>
                </a:lnTo>
                <a:lnTo>
                  <a:pt x="8303789" y="65589"/>
                </a:lnTo>
                <a:lnTo>
                  <a:pt x="8290984" y="68524"/>
                </a:lnTo>
                <a:lnTo>
                  <a:pt x="8279288" y="73489"/>
                </a:lnTo>
                <a:lnTo>
                  <a:pt x="8280740" y="102181"/>
                </a:lnTo>
                <a:lnTo>
                  <a:pt x="8285180" y="97777"/>
                </a:lnTo>
                <a:lnTo>
                  <a:pt x="8290107" y="94423"/>
                </a:lnTo>
                <a:lnTo>
                  <a:pt x="8295524" y="92116"/>
                </a:lnTo>
                <a:close/>
              </a:path>
              <a:path w="8578461" h="304786">
                <a:moveTo>
                  <a:pt x="8237161" y="156302"/>
                </a:moveTo>
                <a:lnTo>
                  <a:pt x="8237333" y="163563"/>
                </a:lnTo>
                <a:lnTo>
                  <a:pt x="8238816" y="177847"/>
                </a:lnTo>
                <a:lnTo>
                  <a:pt x="8241817" y="190834"/>
                </a:lnTo>
                <a:lnTo>
                  <a:pt x="8246337" y="202525"/>
                </a:lnTo>
                <a:lnTo>
                  <a:pt x="8252376" y="212920"/>
                </a:lnTo>
                <a:lnTo>
                  <a:pt x="8259933" y="222018"/>
                </a:lnTo>
                <a:lnTo>
                  <a:pt x="8266499" y="136301"/>
                </a:lnTo>
                <a:lnTo>
                  <a:pt x="8267116" y="129028"/>
                </a:lnTo>
                <a:lnTo>
                  <a:pt x="8268562" y="122651"/>
                </a:lnTo>
                <a:lnTo>
                  <a:pt x="8270832" y="117168"/>
                </a:lnTo>
                <a:lnTo>
                  <a:pt x="8273103" y="111686"/>
                </a:lnTo>
                <a:lnTo>
                  <a:pt x="8276405" y="106691"/>
                </a:lnTo>
                <a:lnTo>
                  <a:pt x="8280740" y="102181"/>
                </a:lnTo>
                <a:lnTo>
                  <a:pt x="8279288" y="73489"/>
                </a:lnTo>
                <a:lnTo>
                  <a:pt x="8268702" y="80483"/>
                </a:lnTo>
                <a:lnTo>
                  <a:pt x="8259226" y="89507"/>
                </a:lnTo>
                <a:lnTo>
                  <a:pt x="8255140" y="94501"/>
                </a:lnTo>
                <a:lnTo>
                  <a:pt x="8248668" y="104626"/>
                </a:lnTo>
                <a:lnTo>
                  <a:pt x="8243633" y="115869"/>
                </a:lnTo>
                <a:lnTo>
                  <a:pt x="8240038" y="128229"/>
                </a:lnTo>
                <a:lnTo>
                  <a:pt x="8237880" y="141707"/>
                </a:lnTo>
                <a:lnTo>
                  <a:pt x="8237161" y="156302"/>
                </a:lnTo>
                <a:close/>
              </a:path>
              <a:path w="8578461" h="304786">
                <a:moveTo>
                  <a:pt x="8323545" y="219913"/>
                </a:moveTo>
                <a:lnTo>
                  <a:pt x="8315826" y="219561"/>
                </a:lnTo>
                <a:lnTo>
                  <a:pt x="8302568" y="216953"/>
                </a:lnTo>
                <a:lnTo>
                  <a:pt x="8291176" y="211803"/>
                </a:lnTo>
                <a:lnTo>
                  <a:pt x="8281649" y="204110"/>
                </a:lnTo>
                <a:lnTo>
                  <a:pt x="8283553" y="237901"/>
                </a:lnTo>
                <a:lnTo>
                  <a:pt x="8295726" y="241931"/>
                </a:lnTo>
                <a:lnTo>
                  <a:pt x="8309185" y="244348"/>
                </a:lnTo>
                <a:lnTo>
                  <a:pt x="8323930" y="245154"/>
                </a:lnTo>
                <a:lnTo>
                  <a:pt x="8330929" y="245154"/>
                </a:lnTo>
                <a:lnTo>
                  <a:pt x="8336719" y="244742"/>
                </a:lnTo>
                <a:lnTo>
                  <a:pt x="8341300" y="243921"/>
                </a:lnTo>
                <a:lnTo>
                  <a:pt x="8345881" y="243099"/>
                </a:lnTo>
                <a:lnTo>
                  <a:pt x="8351000" y="241918"/>
                </a:lnTo>
                <a:lnTo>
                  <a:pt x="8356659" y="240376"/>
                </a:lnTo>
                <a:lnTo>
                  <a:pt x="8360674" y="239250"/>
                </a:lnTo>
                <a:lnTo>
                  <a:pt x="8365204" y="237684"/>
                </a:lnTo>
                <a:lnTo>
                  <a:pt x="8370246" y="235681"/>
                </a:lnTo>
                <a:lnTo>
                  <a:pt x="8375289" y="233677"/>
                </a:lnTo>
                <a:lnTo>
                  <a:pt x="8379509" y="232009"/>
                </a:lnTo>
                <a:lnTo>
                  <a:pt x="8382907" y="230675"/>
                </a:lnTo>
                <a:lnTo>
                  <a:pt x="8382907" y="199089"/>
                </a:lnTo>
                <a:lnTo>
                  <a:pt x="8378836" y="201040"/>
                </a:lnTo>
                <a:lnTo>
                  <a:pt x="8375847" y="203123"/>
                </a:lnTo>
                <a:lnTo>
                  <a:pt x="8372239" y="205334"/>
                </a:lnTo>
                <a:lnTo>
                  <a:pt x="8368633" y="207547"/>
                </a:lnTo>
                <a:lnTo>
                  <a:pt x="8364200" y="209837"/>
                </a:lnTo>
                <a:lnTo>
                  <a:pt x="8358946" y="212203"/>
                </a:lnTo>
                <a:lnTo>
                  <a:pt x="8353997" y="214463"/>
                </a:lnTo>
                <a:lnTo>
                  <a:pt x="8348457" y="216314"/>
                </a:lnTo>
                <a:lnTo>
                  <a:pt x="8342325" y="217754"/>
                </a:lnTo>
                <a:lnTo>
                  <a:pt x="8336193" y="219193"/>
                </a:lnTo>
                <a:lnTo>
                  <a:pt x="8329933" y="219913"/>
                </a:lnTo>
                <a:lnTo>
                  <a:pt x="8323545" y="219913"/>
                </a:lnTo>
                <a:close/>
              </a:path>
              <a:path w="8578461" h="304786">
                <a:moveTo>
                  <a:pt x="8416147" y="69413"/>
                </a:moveTo>
                <a:lnTo>
                  <a:pt x="8416147" y="241367"/>
                </a:lnTo>
                <a:lnTo>
                  <a:pt x="8445170" y="241367"/>
                </a:lnTo>
                <a:lnTo>
                  <a:pt x="8445170" y="69413"/>
                </a:lnTo>
                <a:lnTo>
                  <a:pt x="8416147" y="69413"/>
                </a:lnTo>
                <a:close/>
              </a:path>
              <a:path w="8578461" h="304786">
                <a:moveTo>
                  <a:pt x="8414255" y="10411"/>
                </a:moveTo>
                <a:lnTo>
                  <a:pt x="8414255" y="40386"/>
                </a:lnTo>
                <a:lnTo>
                  <a:pt x="8447378" y="40386"/>
                </a:lnTo>
                <a:lnTo>
                  <a:pt x="8447378" y="10411"/>
                </a:lnTo>
                <a:lnTo>
                  <a:pt x="8414255" y="10411"/>
                </a:lnTo>
                <a:close/>
              </a:path>
              <a:path w="8578461" h="304786">
                <a:moveTo>
                  <a:pt x="8487290" y="69413"/>
                </a:moveTo>
                <a:lnTo>
                  <a:pt x="8487290" y="241367"/>
                </a:lnTo>
                <a:lnTo>
                  <a:pt x="8516313" y="241367"/>
                </a:lnTo>
                <a:lnTo>
                  <a:pt x="8516313" y="119514"/>
                </a:lnTo>
                <a:lnTo>
                  <a:pt x="8517194" y="118672"/>
                </a:lnTo>
                <a:lnTo>
                  <a:pt x="8527393" y="110438"/>
                </a:lnTo>
                <a:lnTo>
                  <a:pt x="8538156" y="104456"/>
                </a:lnTo>
                <a:lnTo>
                  <a:pt x="8537730" y="78620"/>
                </a:lnTo>
                <a:lnTo>
                  <a:pt x="8527591" y="85641"/>
                </a:lnTo>
                <a:lnTo>
                  <a:pt x="8516313" y="94964"/>
                </a:lnTo>
                <a:lnTo>
                  <a:pt x="8516313" y="69413"/>
                </a:lnTo>
                <a:lnTo>
                  <a:pt x="8487290" y="69413"/>
                </a:lnTo>
                <a:close/>
              </a:path>
              <a:path w="8578461" h="304786">
                <a:moveTo>
                  <a:pt x="8561386" y="99386"/>
                </a:moveTo>
                <a:lnTo>
                  <a:pt x="8567667" y="99456"/>
                </a:lnTo>
                <a:lnTo>
                  <a:pt x="8570079" y="99595"/>
                </a:lnTo>
                <a:lnTo>
                  <a:pt x="8574769" y="100086"/>
                </a:lnTo>
                <a:lnTo>
                  <a:pt x="8578461" y="100648"/>
                </a:lnTo>
                <a:lnTo>
                  <a:pt x="8578461" y="70338"/>
                </a:lnTo>
                <a:lnTo>
                  <a:pt x="8576613" y="70030"/>
                </a:lnTo>
                <a:lnTo>
                  <a:pt x="8573459" y="69644"/>
                </a:lnTo>
                <a:lnTo>
                  <a:pt x="8569742" y="69413"/>
                </a:lnTo>
                <a:lnTo>
                  <a:pt x="8559384" y="69413"/>
                </a:lnTo>
                <a:lnTo>
                  <a:pt x="8551769" y="71337"/>
                </a:lnTo>
                <a:lnTo>
                  <a:pt x="8543924" y="75185"/>
                </a:lnTo>
                <a:lnTo>
                  <a:pt x="8537730" y="78620"/>
                </a:lnTo>
                <a:lnTo>
                  <a:pt x="8538156" y="104456"/>
                </a:lnTo>
                <a:lnTo>
                  <a:pt x="8545847" y="101076"/>
                </a:lnTo>
                <a:lnTo>
                  <a:pt x="8553590" y="99386"/>
                </a:lnTo>
                <a:lnTo>
                  <a:pt x="8561386" y="99386"/>
                </a:lnTo>
                <a:close/>
              </a:path>
              <a:path w="8578461" h="304786">
                <a:moveTo>
                  <a:pt x="7998793" y="190869"/>
                </a:moveTo>
                <a:lnTo>
                  <a:pt x="7998638" y="184150"/>
                </a:lnTo>
                <a:lnTo>
                  <a:pt x="7993610" y="239240"/>
                </a:lnTo>
                <a:lnTo>
                  <a:pt x="8005655" y="243438"/>
                </a:lnTo>
                <a:lnTo>
                  <a:pt x="8019883" y="244838"/>
                </a:lnTo>
                <a:lnTo>
                  <a:pt x="8024609" y="244838"/>
                </a:lnTo>
                <a:lnTo>
                  <a:pt x="8029772" y="244402"/>
                </a:lnTo>
                <a:lnTo>
                  <a:pt x="8035376" y="243532"/>
                </a:lnTo>
                <a:lnTo>
                  <a:pt x="8040979" y="242661"/>
                </a:lnTo>
                <a:lnTo>
                  <a:pt x="8046503" y="241454"/>
                </a:lnTo>
                <a:lnTo>
                  <a:pt x="8051952" y="239913"/>
                </a:lnTo>
                <a:lnTo>
                  <a:pt x="8051952" y="213918"/>
                </a:lnTo>
                <a:lnTo>
                  <a:pt x="8048304" y="214864"/>
                </a:lnTo>
                <a:lnTo>
                  <a:pt x="8045120" y="216048"/>
                </a:lnTo>
                <a:lnTo>
                  <a:pt x="8040705" y="217467"/>
                </a:lnTo>
                <a:lnTo>
                  <a:pt x="8036288" y="218888"/>
                </a:lnTo>
                <a:lnTo>
                  <a:pt x="8031717" y="219596"/>
                </a:lnTo>
                <a:lnTo>
                  <a:pt x="8020315" y="219596"/>
                </a:lnTo>
                <a:lnTo>
                  <a:pt x="8015023" y="218699"/>
                </a:lnTo>
                <a:lnTo>
                  <a:pt x="8011119" y="216903"/>
                </a:lnTo>
                <a:lnTo>
                  <a:pt x="8007216" y="215107"/>
                </a:lnTo>
                <a:lnTo>
                  <a:pt x="8004392" y="212415"/>
                </a:lnTo>
                <a:lnTo>
                  <a:pt x="8002645" y="208826"/>
                </a:lnTo>
                <a:lnTo>
                  <a:pt x="8000592" y="204720"/>
                </a:lnTo>
                <a:lnTo>
                  <a:pt x="7999411" y="200308"/>
                </a:lnTo>
                <a:lnTo>
                  <a:pt x="7999102" y="195588"/>
                </a:lnTo>
                <a:lnTo>
                  <a:pt x="7998793" y="190869"/>
                </a:lnTo>
                <a:close/>
              </a:path>
              <a:path w="8578461" h="304786">
                <a:moveTo>
                  <a:pt x="7682782" y="157339"/>
                </a:moveTo>
                <a:lnTo>
                  <a:pt x="7683327" y="171001"/>
                </a:lnTo>
                <a:lnTo>
                  <a:pt x="7684873" y="183585"/>
                </a:lnTo>
                <a:lnTo>
                  <a:pt x="7687420" y="195091"/>
                </a:lnTo>
                <a:lnTo>
                  <a:pt x="7689222" y="200951"/>
                </a:lnTo>
                <a:lnTo>
                  <a:pt x="7694241" y="212953"/>
                </a:lnTo>
                <a:lnTo>
                  <a:pt x="7700555" y="223172"/>
                </a:lnTo>
                <a:lnTo>
                  <a:pt x="7710255" y="233427"/>
                </a:lnTo>
                <a:lnTo>
                  <a:pt x="7720883" y="240253"/>
                </a:lnTo>
                <a:lnTo>
                  <a:pt x="7734017" y="244777"/>
                </a:lnTo>
                <a:lnTo>
                  <a:pt x="7746930" y="246100"/>
                </a:lnTo>
                <a:lnTo>
                  <a:pt x="7752806" y="246100"/>
                </a:lnTo>
                <a:lnTo>
                  <a:pt x="7757958" y="245560"/>
                </a:lnTo>
                <a:lnTo>
                  <a:pt x="7762388" y="244483"/>
                </a:lnTo>
                <a:lnTo>
                  <a:pt x="7766818" y="243405"/>
                </a:lnTo>
                <a:lnTo>
                  <a:pt x="7771094" y="241890"/>
                </a:lnTo>
                <a:lnTo>
                  <a:pt x="7775218" y="239938"/>
                </a:lnTo>
                <a:lnTo>
                  <a:pt x="7779649" y="237884"/>
                </a:lnTo>
                <a:lnTo>
                  <a:pt x="7783512" y="235624"/>
                </a:lnTo>
                <a:lnTo>
                  <a:pt x="7786809" y="233156"/>
                </a:lnTo>
                <a:lnTo>
                  <a:pt x="7790107" y="230690"/>
                </a:lnTo>
                <a:lnTo>
                  <a:pt x="7794024" y="227557"/>
                </a:lnTo>
                <a:lnTo>
                  <a:pt x="7798558" y="223758"/>
                </a:lnTo>
                <a:lnTo>
                  <a:pt x="7798558" y="241367"/>
                </a:lnTo>
                <a:lnTo>
                  <a:pt x="7827581" y="241367"/>
                </a:lnTo>
                <a:lnTo>
                  <a:pt x="7827581" y="1577"/>
                </a:lnTo>
                <a:lnTo>
                  <a:pt x="7798558" y="1577"/>
                </a:lnTo>
                <a:lnTo>
                  <a:pt x="7798558" y="76387"/>
                </a:lnTo>
                <a:lnTo>
                  <a:pt x="7791447" y="72382"/>
                </a:lnTo>
                <a:lnTo>
                  <a:pt x="7784698" y="69429"/>
                </a:lnTo>
                <a:lnTo>
                  <a:pt x="7778310" y="67529"/>
                </a:lnTo>
                <a:lnTo>
                  <a:pt x="7771921" y="65629"/>
                </a:lnTo>
                <a:lnTo>
                  <a:pt x="7764398" y="64679"/>
                </a:lnTo>
                <a:lnTo>
                  <a:pt x="7755743" y="64679"/>
                </a:lnTo>
                <a:lnTo>
                  <a:pt x="7760525" y="91498"/>
                </a:lnTo>
                <a:lnTo>
                  <a:pt x="7767225" y="91498"/>
                </a:lnTo>
                <a:lnTo>
                  <a:pt x="7773434" y="92142"/>
                </a:lnTo>
                <a:lnTo>
                  <a:pt x="7779153" y="93431"/>
                </a:lnTo>
                <a:lnTo>
                  <a:pt x="7784873" y="94719"/>
                </a:lnTo>
                <a:lnTo>
                  <a:pt x="7791341" y="97049"/>
                </a:lnTo>
                <a:lnTo>
                  <a:pt x="7798558" y="100421"/>
                </a:lnTo>
                <a:lnTo>
                  <a:pt x="7798558" y="199419"/>
                </a:lnTo>
                <a:lnTo>
                  <a:pt x="7787784" y="207490"/>
                </a:lnTo>
                <a:lnTo>
                  <a:pt x="7776758" y="213455"/>
                </a:lnTo>
                <a:lnTo>
                  <a:pt x="7769029" y="216918"/>
                </a:lnTo>
                <a:lnTo>
                  <a:pt x="7761349" y="218650"/>
                </a:lnTo>
                <a:lnTo>
                  <a:pt x="7753721" y="218650"/>
                </a:lnTo>
                <a:lnTo>
                  <a:pt x="7742731" y="217423"/>
                </a:lnTo>
                <a:lnTo>
                  <a:pt x="7731073" y="212112"/>
                </a:lnTo>
                <a:lnTo>
                  <a:pt x="7722491" y="202604"/>
                </a:lnTo>
                <a:lnTo>
                  <a:pt x="7719066" y="195814"/>
                </a:lnTo>
                <a:lnTo>
                  <a:pt x="7715557" y="184690"/>
                </a:lnTo>
                <a:lnTo>
                  <a:pt x="7713452" y="171520"/>
                </a:lnTo>
                <a:lnTo>
                  <a:pt x="7712750" y="156302"/>
                </a:lnTo>
                <a:lnTo>
                  <a:pt x="7713448" y="142340"/>
                </a:lnTo>
                <a:lnTo>
                  <a:pt x="7715792" y="129017"/>
                </a:lnTo>
                <a:lnTo>
                  <a:pt x="7719785" y="117624"/>
                </a:lnTo>
                <a:lnTo>
                  <a:pt x="7725428" y="108159"/>
                </a:lnTo>
                <a:lnTo>
                  <a:pt x="7727684" y="71066"/>
                </a:lnTo>
                <a:lnTo>
                  <a:pt x="7724571" y="72648"/>
                </a:lnTo>
                <a:lnTo>
                  <a:pt x="7713961" y="79725"/>
                </a:lnTo>
                <a:lnTo>
                  <a:pt x="7704884" y="88684"/>
                </a:lnTo>
                <a:lnTo>
                  <a:pt x="7700307" y="94642"/>
                </a:lnTo>
                <a:lnTo>
                  <a:pt x="7693820" y="105465"/>
                </a:lnTo>
                <a:lnTo>
                  <a:pt x="7688654" y="117535"/>
                </a:lnTo>
                <a:lnTo>
                  <a:pt x="7685197" y="130179"/>
                </a:lnTo>
                <a:lnTo>
                  <a:pt x="7683385" y="142813"/>
                </a:lnTo>
                <a:lnTo>
                  <a:pt x="7682781" y="156696"/>
                </a:lnTo>
                <a:lnTo>
                  <a:pt x="7682782" y="157339"/>
                </a:lnTo>
                <a:close/>
              </a:path>
              <a:path w="8578461" h="304786">
                <a:moveTo>
                  <a:pt x="7002019" y="190869"/>
                </a:moveTo>
                <a:lnTo>
                  <a:pt x="7001864" y="184150"/>
                </a:lnTo>
                <a:lnTo>
                  <a:pt x="6996835" y="239240"/>
                </a:lnTo>
                <a:lnTo>
                  <a:pt x="7008881" y="243438"/>
                </a:lnTo>
                <a:lnTo>
                  <a:pt x="7023110" y="244838"/>
                </a:lnTo>
                <a:lnTo>
                  <a:pt x="7027834" y="244838"/>
                </a:lnTo>
                <a:lnTo>
                  <a:pt x="7032999" y="244402"/>
                </a:lnTo>
                <a:lnTo>
                  <a:pt x="7038602" y="243532"/>
                </a:lnTo>
                <a:lnTo>
                  <a:pt x="7044204" y="242661"/>
                </a:lnTo>
                <a:lnTo>
                  <a:pt x="7049730" y="241454"/>
                </a:lnTo>
                <a:lnTo>
                  <a:pt x="7055178" y="239913"/>
                </a:lnTo>
                <a:lnTo>
                  <a:pt x="7055178" y="213918"/>
                </a:lnTo>
                <a:lnTo>
                  <a:pt x="7051531" y="214864"/>
                </a:lnTo>
                <a:lnTo>
                  <a:pt x="7048347" y="216048"/>
                </a:lnTo>
                <a:lnTo>
                  <a:pt x="7043930" y="217467"/>
                </a:lnTo>
                <a:lnTo>
                  <a:pt x="7039514" y="218888"/>
                </a:lnTo>
                <a:lnTo>
                  <a:pt x="7034943" y="219596"/>
                </a:lnTo>
                <a:lnTo>
                  <a:pt x="7023539" y="219596"/>
                </a:lnTo>
                <a:lnTo>
                  <a:pt x="7018249" y="218699"/>
                </a:lnTo>
                <a:lnTo>
                  <a:pt x="7014345" y="216903"/>
                </a:lnTo>
                <a:lnTo>
                  <a:pt x="7010441" y="215107"/>
                </a:lnTo>
                <a:lnTo>
                  <a:pt x="7007617" y="212415"/>
                </a:lnTo>
                <a:lnTo>
                  <a:pt x="7005872" y="208826"/>
                </a:lnTo>
                <a:lnTo>
                  <a:pt x="7003817" y="204720"/>
                </a:lnTo>
                <a:lnTo>
                  <a:pt x="7002637" y="200308"/>
                </a:lnTo>
                <a:lnTo>
                  <a:pt x="7002329" y="195588"/>
                </a:lnTo>
                <a:lnTo>
                  <a:pt x="7002019" y="190869"/>
                </a:lnTo>
                <a:close/>
              </a:path>
              <a:path w="8578461" h="304786">
                <a:moveTo>
                  <a:pt x="5702894" y="231184"/>
                </a:moveTo>
                <a:lnTo>
                  <a:pt x="5713655" y="235996"/>
                </a:lnTo>
                <a:lnTo>
                  <a:pt x="5726744" y="240530"/>
                </a:lnTo>
                <a:lnTo>
                  <a:pt x="5733447" y="242339"/>
                </a:lnTo>
                <a:lnTo>
                  <a:pt x="5745870" y="244450"/>
                </a:lnTo>
                <a:lnTo>
                  <a:pt x="5758972" y="245154"/>
                </a:lnTo>
                <a:lnTo>
                  <a:pt x="5763657" y="245079"/>
                </a:lnTo>
                <a:lnTo>
                  <a:pt x="5776994" y="243862"/>
                </a:lnTo>
                <a:lnTo>
                  <a:pt x="5788122" y="241153"/>
                </a:lnTo>
                <a:lnTo>
                  <a:pt x="5795864" y="238486"/>
                </a:lnTo>
                <a:lnTo>
                  <a:pt x="5802814" y="234589"/>
                </a:lnTo>
                <a:lnTo>
                  <a:pt x="5811746" y="156623"/>
                </a:lnTo>
                <a:lnTo>
                  <a:pt x="5801218" y="150094"/>
                </a:lnTo>
                <a:lnTo>
                  <a:pt x="5787852" y="145456"/>
                </a:lnTo>
                <a:lnTo>
                  <a:pt x="5781998" y="144020"/>
                </a:lnTo>
                <a:lnTo>
                  <a:pt x="5776428" y="142763"/>
                </a:lnTo>
                <a:lnTo>
                  <a:pt x="5771141" y="141685"/>
                </a:lnTo>
                <a:lnTo>
                  <a:pt x="5765854" y="140606"/>
                </a:lnTo>
                <a:lnTo>
                  <a:pt x="5761055" y="139504"/>
                </a:lnTo>
                <a:lnTo>
                  <a:pt x="5756744" y="138376"/>
                </a:lnTo>
                <a:lnTo>
                  <a:pt x="5748258" y="136113"/>
                </a:lnTo>
                <a:lnTo>
                  <a:pt x="5742097" y="133205"/>
                </a:lnTo>
                <a:lnTo>
                  <a:pt x="5738258" y="129655"/>
                </a:lnTo>
                <a:lnTo>
                  <a:pt x="5734420" y="126107"/>
                </a:lnTo>
                <a:lnTo>
                  <a:pt x="5732501" y="120730"/>
                </a:lnTo>
                <a:lnTo>
                  <a:pt x="5732501" y="105394"/>
                </a:lnTo>
                <a:lnTo>
                  <a:pt x="5735771" y="99322"/>
                </a:lnTo>
                <a:lnTo>
                  <a:pt x="5742313" y="95309"/>
                </a:lnTo>
                <a:lnTo>
                  <a:pt x="5748854" y="91296"/>
                </a:lnTo>
                <a:lnTo>
                  <a:pt x="5756876" y="89289"/>
                </a:lnTo>
                <a:lnTo>
                  <a:pt x="5768809" y="89329"/>
                </a:lnTo>
                <a:lnTo>
                  <a:pt x="5781328" y="90818"/>
                </a:lnTo>
                <a:lnTo>
                  <a:pt x="5793750" y="94453"/>
                </a:lnTo>
                <a:lnTo>
                  <a:pt x="5796545" y="95568"/>
                </a:lnTo>
                <a:lnTo>
                  <a:pt x="5807957" y="101299"/>
                </a:lnTo>
                <a:lnTo>
                  <a:pt x="5818353" y="108536"/>
                </a:lnTo>
                <a:lnTo>
                  <a:pt x="5819886" y="108536"/>
                </a:lnTo>
                <a:lnTo>
                  <a:pt x="5819886" y="77503"/>
                </a:lnTo>
                <a:lnTo>
                  <a:pt x="5819480" y="77282"/>
                </a:lnTo>
                <a:lnTo>
                  <a:pt x="5808624" y="72470"/>
                </a:lnTo>
                <a:lnTo>
                  <a:pt x="5795550" y="68546"/>
                </a:lnTo>
                <a:lnTo>
                  <a:pt x="5779320" y="65676"/>
                </a:lnTo>
                <a:lnTo>
                  <a:pt x="5766754" y="64996"/>
                </a:lnTo>
                <a:lnTo>
                  <a:pt x="5754459" y="65709"/>
                </a:lnTo>
                <a:lnTo>
                  <a:pt x="5741445" y="68373"/>
                </a:lnTo>
                <a:lnTo>
                  <a:pt x="5729988" y="73010"/>
                </a:lnTo>
                <a:lnTo>
                  <a:pt x="5720090" y="79620"/>
                </a:lnTo>
                <a:lnTo>
                  <a:pt x="5717160" y="82237"/>
                </a:lnTo>
                <a:lnTo>
                  <a:pt x="5709034" y="92391"/>
                </a:lnTo>
                <a:lnTo>
                  <a:pt x="5704157" y="104142"/>
                </a:lnTo>
                <a:lnTo>
                  <a:pt x="5702532" y="117488"/>
                </a:lnTo>
                <a:lnTo>
                  <a:pt x="5702759" y="122758"/>
                </a:lnTo>
                <a:lnTo>
                  <a:pt x="5705532" y="135440"/>
                </a:lnTo>
                <a:lnTo>
                  <a:pt x="5711461" y="146353"/>
                </a:lnTo>
                <a:lnTo>
                  <a:pt x="5716475" y="151817"/>
                </a:lnTo>
                <a:lnTo>
                  <a:pt x="5726749" y="158787"/>
                </a:lnTo>
                <a:lnTo>
                  <a:pt x="5740097" y="163978"/>
                </a:lnTo>
                <a:lnTo>
                  <a:pt x="5745134" y="165378"/>
                </a:lnTo>
                <a:lnTo>
                  <a:pt x="5750637" y="166678"/>
                </a:lnTo>
                <a:lnTo>
                  <a:pt x="5756601" y="167880"/>
                </a:lnTo>
                <a:lnTo>
                  <a:pt x="5762565" y="169081"/>
                </a:lnTo>
                <a:lnTo>
                  <a:pt x="5767397" y="170133"/>
                </a:lnTo>
                <a:lnTo>
                  <a:pt x="5771097" y="171033"/>
                </a:lnTo>
                <a:lnTo>
                  <a:pt x="5780483" y="173405"/>
                </a:lnTo>
                <a:lnTo>
                  <a:pt x="5787016" y="176345"/>
                </a:lnTo>
                <a:lnTo>
                  <a:pt x="5790700" y="179852"/>
                </a:lnTo>
                <a:lnTo>
                  <a:pt x="5794385" y="183358"/>
                </a:lnTo>
                <a:lnTo>
                  <a:pt x="5796226" y="188568"/>
                </a:lnTo>
                <a:lnTo>
                  <a:pt x="5796226" y="200847"/>
                </a:lnTo>
                <a:lnTo>
                  <a:pt x="5795435" y="204872"/>
                </a:lnTo>
                <a:lnTo>
                  <a:pt x="5793852" y="207553"/>
                </a:lnTo>
                <a:lnTo>
                  <a:pt x="5792270" y="210235"/>
                </a:lnTo>
                <a:lnTo>
                  <a:pt x="5789693" y="212763"/>
                </a:lnTo>
                <a:lnTo>
                  <a:pt x="5786121" y="215135"/>
                </a:lnTo>
                <a:lnTo>
                  <a:pt x="5783568" y="216785"/>
                </a:lnTo>
                <a:lnTo>
                  <a:pt x="5779687" y="218151"/>
                </a:lnTo>
                <a:lnTo>
                  <a:pt x="5774481" y="219235"/>
                </a:lnTo>
                <a:lnTo>
                  <a:pt x="5769274" y="220318"/>
                </a:lnTo>
                <a:lnTo>
                  <a:pt x="5764376" y="220859"/>
                </a:lnTo>
                <a:lnTo>
                  <a:pt x="5753455" y="220859"/>
                </a:lnTo>
                <a:lnTo>
                  <a:pt x="5747356" y="219977"/>
                </a:lnTo>
                <a:lnTo>
                  <a:pt x="5741485" y="218215"/>
                </a:lnTo>
                <a:lnTo>
                  <a:pt x="5735615" y="216451"/>
                </a:lnTo>
                <a:lnTo>
                  <a:pt x="5730229" y="214429"/>
                </a:lnTo>
                <a:lnTo>
                  <a:pt x="5725330" y="212148"/>
                </a:lnTo>
                <a:lnTo>
                  <a:pt x="5719815" y="209555"/>
                </a:lnTo>
                <a:lnTo>
                  <a:pt x="5715399" y="207065"/>
                </a:lnTo>
                <a:lnTo>
                  <a:pt x="5712082" y="204679"/>
                </a:lnTo>
                <a:lnTo>
                  <a:pt x="5708765" y="202293"/>
                </a:lnTo>
                <a:lnTo>
                  <a:pt x="5705882" y="200115"/>
                </a:lnTo>
                <a:lnTo>
                  <a:pt x="5701902" y="198142"/>
                </a:lnTo>
                <a:lnTo>
                  <a:pt x="5701902" y="230665"/>
                </a:lnTo>
                <a:lnTo>
                  <a:pt x="5702894" y="231184"/>
                </a:lnTo>
                <a:close/>
              </a:path>
              <a:path w="8578461" h="304786">
                <a:moveTo>
                  <a:pt x="5186900" y="239240"/>
                </a:moveTo>
                <a:lnTo>
                  <a:pt x="5198946" y="243438"/>
                </a:lnTo>
                <a:lnTo>
                  <a:pt x="5213173" y="244838"/>
                </a:lnTo>
                <a:lnTo>
                  <a:pt x="5217899" y="244838"/>
                </a:lnTo>
                <a:lnTo>
                  <a:pt x="5223064" y="244402"/>
                </a:lnTo>
                <a:lnTo>
                  <a:pt x="5228666" y="243532"/>
                </a:lnTo>
                <a:lnTo>
                  <a:pt x="5234269" y="242661"/>
                </a:lnTo>
                <a:lnTo>
                  <a:pt x="5239795" y="241454"/>
                </a:lnTo>
                <a:lnTo>
                  <a:pt x="5245243" y="239913"/>
                </a:lnTo>
                <a:lnTo>
                  <a:pt x="5245243" y="213918"/>
                </a:lnTo>
                <a:lnTo>
                  <a:pt x="5241595" y="214864"/>
                </a:lnTo>
                <a:lnTo>
                  <a:pt x="5238412" y="216048"/>
                </a:lnTo>
                <a:lnTo>
                  <a:pt x="5233994" y="217467"/>
                </a:lnTo>
                <a:lnTo>
                  <a:pt x="5229577" y="218888"/>
                </a:lnTo>
                <a:lnTo>
                  <a:pt x="5225007" y="219596"/>
                </a:lnTo>
                <a:lnTo>
                  <a:pt x="5213603" y="219596"/>
                </a:lnTo>
                <a:lnTo>
                  <a:pt x="5208313" y="218699"/>
                </a:lnTo>
                <a:lnTo>
                  <a:pt x="5204409" y="216903"/>
                </a:lnTo>
                <a:lnTo>
                  <a:pt x="5200505" y="215107"/>
                </a:lnTo>
                <a:lnTo>
                  <a:pt x="5197680" y="212415"/>
                </a:lnTo>
                <a:lnTo>
                  <a:pt x="5195936" y="208826"/>
                </a:lnTo>
                <a:lnTo>
                  <a:pt x="5193883" y="204720"/>
                </a:lnTo>
                <a:lnTo>
                  <a:pt x="5192700" y="200308"/>
                </a:lnTo>
                <a:lnTo>
                  <a:pt x="5192392" y="195588"/>
                </a:lnTo>
                <a:lnTo>
                  <a:pt x="5192083" y="190869"/>
                </a:lnTo>
                <a:lnTo>
                  <a:pt x="5191928" y="184150"/>
                </a:lnTo>
                <a:lnTo>
                  <a:pt x="5191928" y="93706"/>
                </a:lnTo>
                <a:lnTo>
                  <a:pt x="5245243" y="93706"/>
                </a:lnTo>
                <a:lnTo>
                  <a:pt x="5245243" y="69413"/>
                </a:lnTo>
                <a:lnTo>
                  <a:pt x="5191928" y="69413"/>
                </a:lnTo>
                <a:lnTo>
                  <a:pt x="5191928" y="19876"/>
                </a:lnTo>
                <a:lnTo>
                  <a:pt x="5162905" y="19876"/>
                </a:lnTo>
                <a:lnTo>
                  <a:pt x="5162905" y="69413"/>
                </a:lnTo>
                <a:lnTo>
                  <a:pt x="5143346" y="69413"/>
                </a:lnTo>
                <a:lnTo>
                  <a:pt x="5143346" y="93706"/>
                </a:lnTo>
                <a:lnTo>
                  <a:pt x="5162905" y="93706"/>
                </a:lnTo>
                <a:lnTo>
                  <a:pt x="5162905" y="188874"/>
                </a:lnTo>
                <a:lnTo>
                  <a:pt x="5163182" y="196941"/>
                </a:lnTo>
                <a:lnTo>
                  <a:pt x="5165353" y="210960"/>
                </a:lnTo>
                <a:lnTo>
                  <a:pt x="5169681" y="222441"/>
                </a:lnTo>
                <a:lnTo>
                  <a:pt x="5176165" y="231385"/>
                </a:lnTo>
                <a:lnTo>
                  <a:pt x="5177036" y="232243"/>
                </a:lnTo>
                <a:lnTo>
                  <a:pt x="5186900" y="239240"/>
                </a:lnTo>
                <a:close/>
              </a:path>
              <a:path w="8578461" h="304786">
                <a:moveTo>
                  <a:pt x="3720467" y="239240"/>
                </a:moveTo>
                <a:lnTo>
                  <a:pt x="3732512" y="243438"/>
                </a:lnTo>
                <a:lnTo>
                  <a:pt x="3746739" y="244838"/>
                </a:lnTo>
                <a:lnTo>
                  <a:pt x="3751465" y="244838"/>
                </a:lnTo>
                <a:lnTo>
                  <a:pt x="3756630" y="244402"/>
                </a:lnTo>
                <a:lnTo>
                  <a:pt x="3762232" y="243532"/>
                </a:lnTo>
                <a:lnTo>
                  <a:pt x="3767835" y="242661"/>
                </a:lnTo>
                <a:lnTo>
                  <a:pt x="3773361" y="241454"/>
                </a:lnTo>
                <a:lnTo>
                  <a:pt x="3778809" y="239913"/>
                </a:lnTo>
                <a:lnTo>
                  <a:pt x="3778809" y="213918"/>
                </a:lnTo>
                <a:lnTo>
                  <a:pt x="3775162" y="214864"/>
                </a:lnTo>
                <a:lnTo>
                  <a:pt x="3771978" y="216048"/>
                </a:lnTo>
                <a:lnTo>
                  <a:pt x="3767561" y="217467"/>
                </a:lnTo>
                <a:lnTo>
                  <a:pt x="3763145" y="218888"/>
                </a:lnTo>
                <a:lnTo>
                  <a:pt x="3758573" y="219596"/>
                </a:lnTo>
                <a:lnTo>
                  <a:pt x="3747170" y="219596"/>
                </a:lnTo>
                <a:lnTo>
                  <a:pt x="3741879" y="218699"/>
                </a:lnTo>
                <a:lnTo>
                  <a:pt x="3737976" y="216903"/>
                </a:lnTo>
                <a:lnTo>
                  <a:pt x="3734071" y="215107"/>
                </a:lnTo>
                <a:lnTo>
                  <a:pt x="3731248" y="212415"/>
                </a:lnTo>
                <a:lnTo>
                  <a:pt x="3729503" y="208826"/>
                </a:lnTo>
                <a:lnTo>
                  <a:pt x="3727449" y="204720"/>
                </a:lnTo>
                <a:lnTo>
                  <a:pt x="3726267" y="200308"/>
                </a:lnTo>
                <a:lnTo>
                  <a:pt x="3725958" y="195588"/>
                </a:lnTo>
                <a:lnTo>
                  <a:pt x="3725650" y="190869"/>
                </a:lnTo>
                <a:lnTo>
                  <a:pt x="3725495" y="184150"/>
                </a:lnTo>
                <a:lnTo>
                  <a:pt x="3725495" y="93706"/>
                </a:lnTo>
                <a:lnTo>
                  <a:pt x="3778809" y="93706"/>
                </a:lnTo>
                <a:lnTo>
                  <a:pt x="3778809" y="69413"/>
                </a:lnTo>
                <a:lnTo>
                  <a:pt x="3725495" y="69413"/>
                </a:lnTo>
                <a:lnTo>
                  <a:pt x="3725495" y="19876"/>
                </a:lnTo>
                <a:lnTo>
                  <a:pt x="3696472" y="19876"/>
                </a:lnTo>
                <a:lnTo>
                  <a:pt x="3696472" y="69413"/>
                </a:lnTo>
                <a:lnTo>
                  <a:pt x="3676914" y="69413"/>
                </a:lnTo>
                <a:lnTo>
                  <a:pt x="3676914" y="93706"/>
                </a:lnTo>
                <a:lnTo>
                  <a:pt x="3696472" y="93706"/>
                </a:lnTo>
                <a:lnTo>
                  <a:pt x="3696472" y="188874"/>
                </a:lnTo>
                <a:lnTo>
                  <a:pt x="3696748" y="196941"/>
                </a:lnTo>
                <a:lnTo>
                  <a:pt x="3698919" y="210960"/>
                </a:lnTo>
                <a:lnTo>
                  <a:pt x="3703247" y="222441"/>
                </a:lnTo>
                <a:lnTo>
                  <a:pt x="3709732" y="231385"/>
                </a:lnTo>
                <a:lnTo>
                  <a:pt x="3710603" y="232243"/>
                </a:lnTo>
                <a:lnTo>
                  <a:pt x="3720467" y="239240"/>
                </a:lnTo>
                <a:close/>
              </a:path>
              <a:path w="8578461" h="304786">
                <a:moveTo>
                  <a:pt x="2759756" y="157339"/>
                </a:moveTo>
                <a:lnTo>
                  <a:pt x="2760301" y="171001"/>
                </a:lnTo>
                <a:lnTo>
                  <a:pt x="2761847" y="183585"/>
                </a:lnTo>
                <a:lnTo>
                  <a:pt x="2764393" y="195091"/>
                </a:lnTo>
                <a:lnTo>
                  <a:pt x="2766196" y="200951"/>
                </a:lnTo>
                <a:lnTo>
                  <a:pt x="2771215" y="212953"/>
                </a:lnTo>
                <a:lnTo>
                  <a:pt x="2777530" y="223172"/>
                </a:lnTo>
                <a:lnTo>
                  <a:pt x="2787229" y="233427"/>
                </a:lnTo>
                <a:lnTo>
                  <a:pt x="2797858" y="240253"/>
                </a:lnTo>
                <a:lnTo>
                  <a:pt x="2810991" y="244777"/>
                </a:lnTo>
                <a:lnTo>
                  <a:pt x="2823904" y="246100"/>
                </a:lnTo>
                <a:lnTo>
                  <a:pt x="2829779" y="246100"/>
                </a:lnTo>
                <a:lnTo>
                  <a:pt x="2834931" y="245560"/>
                </a:lnTo>
                <a:lnTo>
                  <a:pt x="2839361" y="244483"/>
                </a:lnTo>
                <a:lnTo>
                  <a:pt x="2843791" y="243405"/>
                </a:lnTo>
                <a:lnTo>
                  <a:pt x="2848068" y="241890"/>
                </a:lnTo>
                <a:lnTo>
                  <a:pt x="2852192" y="239938"/>
                </a:lnTo>
                <a:lnTo>
                  <a:pt x="2856622" y="237884"/>
                </a:lnTo>
                <a:lnTo>
                  <a:pt x="2860486" y="235624"/>
                </a:lnTo>
                <a:lnTo>
                  <a:pt x="2863783" y="233156"/>
                </a:lnTo>
                <a:lnTo>
                  <a:pt x="2867080" y="230690"/>
                </a:lnTo>
                <a:lnTo>
                  <a:pt x="2870997" y="227557"/>
                </a:lnTo>
                <a:lnTo>
                  <a:pt x="2875532" y="223758"/>
                </a:lnTo>
                <a:lnTo>
                  <a:pt x="2875532" y="241367"/>
                </a:lnTo>
                <a:lnTo>
                  <a:pt x="2904555" y="241367"/>
                </a:lnTo>
                <a:lnTo>
                  <a:pt x="2904555" y="1577"/>
                </a:lnTo>
                <a:lnTo>
                  <a:pt x="2875532" y="1577"/>
                </a:lnTo>
                <a:lnTo>
                  <a:pt x="2875532" y="76387"/>
                </a:lnTo>
                <a:lnTo>
                  <a:pt x="2868421" y="72382"/>
                </a:lnTo>
                <a:lnTo>
                  <a:pt x="2861671" y="69429"/>
                </a:lnTo>
                <a:lnTo>
                  <a:pt x="2855283" y="67529"/>
                </a:lnTo>
                <a:lnTo>
                  <a:pt x="2848895" y="65629"/>
                </a:lnTo>
                <a:lnTo>
                  <a:pt x="2841373" y="64679"/>
                </a:lnTo>
                <a:lnTo>
                  <a:pt x="2832717" y="64679"/>
                </a:lnTo>
                <a:lnTo>
                  <a:pt x="2837498" y="91498"/>
                </a:lnTo>
                <a:lnTo>
                  <a:pt x="2844199" y="91498"/>
                </a:lnTo>
                <a:lnTo>
                  <a:pt x="2850409" y="92142"/>
                </a:lnTo>
                <a:lnTo>
                  <a:pt x="2856129" y="93431"/>
                </a:lnTo>
                <a:lnTo>
                  <a:pt x="2861848" y="94719"/>
                </a:lnTo>
                <a:lnTo>
                  <a:pt x="2868316" y="97049"/>
                </a:lnTo>
                <a:lnTo>
                  <a:pt x="2875532" y="100421"/>
                </a:lnTo>
                <a:lnTo>
                  <a:pt x="2875532" y="199419"/>
                </a:lnTo>
                <a:lnTo>
                  <a:pt x="2864759" y="207490"/>
                </a:lnTo>
                <a:lnTo>
                  <a:pt x="2853733" y="213455"/>
                </a:lnTo>
                <a:lnTo>
                  <a:pt x="2846002" y="216918"/>
                </a:lnTo>
                <a:lnTo>
                  <a:pt x="2838324" y="218650"/>
                </a:lnTo>
                <a:lnTo>
                  <a:pt x="2830696" y="218650"/>
                </a:lnTo>
                <a:lnTo>
                  <a:pt x="2819706" y="217423"/>
                </a:lnTo>
                <a:lnTo>
                  <a:pt x="2808048" y="212112"/>
                </a:lnTo>
                <a:lnTo>
                  <a:pt x="2799465" y="202604"/>
                </a:lnTo>
                <a:lnTo>
                  <a:pt x="2796041" y="195814"/>
                </a:lnTo>
                <a:lnTo>
                  <a:pt x="2792532" y="184690"/>
                </a:lnTo>
                <a:lnTo>
                  <a:pt x="2790426" y="171520"/>
                </a:lnTo>
                <a:lnTo>
                  <a:pt x="2789725" y="156302"/>
                </a:lnTo>
                <a:lnTo>
                  <a:pt x="2790423" y="142340"/>
                </a:lnTo>
                <a:lnTo>
                  <a:pt x="2792766" y="129017"/>
                </a:lnTo>
                <a:lnTo>
                  <a:pt x="2796760" y="117624"/>
                </a:lnTo>
                <a:lnTo>
                  <a:pt x="2802403" y="108159"/>
                </a:lnTo>
                <a:lnTo>
                  <a:pt x="2804657" y="71066"/>
                </a:lnTo>
                <a:lnTo>
                  <a:pt x="2801545" y="72647"/>
                </a:lnTo>
                <a:lnTo>
                  <a:pt x="2790936" y="79725"/>
                </a:lnTo>
                <a:lnTo>
                  <a:pt x="2781858" y="88684"/>
                </a:lnTo>
                <a:lnTo>
                  <a:pt x="2777281" y="94642"/>
                </a:lnTo>
                <a:lnTo>
                  <a:pt x="2770795" y="105465"/>
                </a:lnTo>
                <a:lnTo>
                  <a:pt x="2765629" y="117535"/>
                </a:lnTo>
                <a:lnTo>
                  <a:pt x="2762172" y="130179"/>
                </a:lnTo>
                <a:lnTo>
                  <a:pt x="2760359" y="142813"/>
                </a:lnTo>
                <a:lnTo>
                  <a:pt x="2759755" y="156696"/>
                </a:lnTo>
                <a:lnTo>
                  <a:pt x="2759756" y="157339"/>
                </a:lnTo>
                <a:close/>
              </a:path>
              <a:path w="8578461" h="304786">
                <a:moveTo>
                  <a:pt x="1826735" y="239240"/>
                </a:moveTo>
                <a:lnTo>
                  <a:pt x="1838780" y="243438"/>
                </a:lnTo>
                <a:lnTo>
                  <a:pt x="1853008" y="244838"/>
                </a:lnTo>
                <a:lnTo>
                  <a:pt x="1857734" y="244838"/>
                </a:lnTo>
                <a:lnTo>
                  <a:pt x="1862898" y="244402"/>
                </a:lnTo>
                <a:lnTo>
                  <a:pt x="1868501" y="243532"/>
                </a:lnTo>
                <a:lnTo>
                  <a:pt x="1874103" y="242661"/>
                </a:lnTo>
                <a:lnTo>
                  <a:pt x="1879629" y="241454"/>
                </a:lnTo>
                <a:lnTo>
                  <a:pt x="1885077" y="239913"/>
                </a:lnTo>
                <a:lnTo>
                  <a:pt x="1885077" y="213918"/>
                </a:lnTo>
                <a:lnTo>
                  <a:pt x="1881429" y="214864"/>
                </a:lnTo>
                <a:lnTo>
                  <a:pt x="1878246" y="216048"/>
                </a:lnTo>
                <a:lnTo>
                  <a:pt x="1873828" y="217467"/>
                </a:lnTo>
                <a:lnTo>
                  <a:pt x="1869413" y="218888"/>
                </a:lnTo>
                <a:lnTo>
                  <a:pt x="1864841" y="219596"/>
                </a:lnTo>
                <a:lnTo>
                  <a:pt x="1853439" y="219596"/>
                </a:lnTo>
                <a:lnTo>
                  <a:pt x="1848148" y="218699"/>
                </a:lnTo>
                <a:lnTo>
                  <a:pt x="1844244" y="216903"/>
                </a:lnTo>
                <a:lnTo>
                  <a:pt x="1840340" y="215107"/>
                </a:lnTo>
                <a:lnTo>
                  <a:pt x="1837515" y="212415"/>
                </a:lnTo>
                <a:lnTo>
                  <a:pt x="1835770" y="208826"/>
                </a:lnTo>
                <a:lnTo>
                  <a:pt x="1833717" y="204720"/>
                </a:lnTo>
                <a:lnTo>
                  <a:pt x="1832536" y="200308"/>
                </a:lnTo>
                <a:lnTo>
                  <a:pt x="1832226" y="195588"/>
                </a:lnTo>
                <a:lnTo>
                  <a:pt x="1831917" y="190869"/>
                </a:lnTo>
                <a:lnTo>
                  <a:pt x="1831764" y="184150"/>
                </a:lnTo>
                <a:lnTo>
                  <a:pt x="1831764" y="93706"/>
                </a:lnTo>
                <a:lnTo>
                  <a:pt x="1885077" y="93706"/>
                </a:lnTo>
                <a:lnTo>
                  <a:pt x="1885077" y="69413"/>
                </a:lnTo>
                <a:lnTo>
                  <a:pt x="1831764" y="69413"/>
                </a:lnTo>
                <a:lnTo>
                  <a:pt x="1831764" y="19876"/>
                </a:lnTo>
                <a:lnTo>
                  <a:pt x="1802740" y="19876"/>
                </a:lnTo>
                <a:lnTo>
                  <a:pt x="1802740" y="69413"/>
                </a:lnTo>
                <a:lnTo>
                  <a:pt x="1783181" y="69413"/>
                </a:lnTo>
                <a:lnTo>
                  <a:pt x="1783181" y="93706"/>
                </a:lnTo>
                <a:lnTo>
                  <a:pt x="1802740" y="93706"/>
                </a:lnTo>
                <a:lnTo>
                  <a:pt x="1802740" y="188874"/>
                </a:lnTo>
                <a:lnTo>
                  <a:pt x="1803017" y="196941"/>
                </a:lnTo>
                <a:lnTo>
                  <a:pt x="1805187" y="210960"/>
                </a:lnTo>
                <a:lnTo>
                  <a:pt x="1809515" y="222441"/>
                </a:lnTo>
                <a:lnTo>
                  <a:pt x="1816000" y="231385"/>
                </a:lnTo>
                <a:lnTo>
                  <a:pt x="1816871" y="232243"/>
                </a:lnTo>
                <a:lnTo>
                  <a:pt x="1826735" y="239240"/>
                </a:lnTo>
                <a:close/>
              </a:path>
              <a:path w="8578461" h="304786">
                <a:moveTo>
                  <a:pt x="793935" y="157339"/>
                </a:moveTo>
                <a:lnTo>
                  <a:pt x="794480" y="171001"/>
                </a:lnTo>
                <a:lnTo>
                  <a:pt x="796026" y="183585"/>
                </a:lnTo>
                <a:lnTo>
                  <a:pt x="798573" y="195091"/>
                </a:lnTo>
                <a:lnTo>
                  <a:pt x="800375" y="200951"/>
                </a:lnTo>
                <a:lnTo>
                  <a:pt x="805394" y="212953"/>
                </a:lnTo>
                <a:lnTo>
                  <a:pt x="811708" y="223172"/>
                </a:lnTo>
                <a:lnTo>
                  <a:pt x="821408" y="233427"/>
                </a:lnTo>
                <a:lnTo>
                  <a:pt x="832036" y="240253"/>
                </a:lnTo>
                <a:lnTo>
                  <a:pt x="845170" y="244777"/>
                </a:lnTo>
                <a:lnTo>
                  <a:pt x="858082" y="246100"/>
                </a:lnTo>
                <a:lnTo>
                  <a:pt x="863958" y="246100"/>
                </a:lnTo>
                <a:lnTo>
                  <a:pt x="869110" y="245560"/>
                </a:lnTo>
                <a:lnTo>
                  <a:pt x="873540" y="244483"/>
                </a:lnTo>
                <a:lnTo>
                  <a:pt x="877969" y="243405"/>
                </a:lnTo>
                <a:lnTo>
                  <a:pt x="882247" y="241890"/>
                </a:lnTo>
                <a:lnTo>
                  <a:pt x="886370" y="239938"/>
                </a:lnTo>
                <a:lnTo>
                  <a:pt x="890800" y="237884"/>
                </a:lnTo>
                <a:lnTo>
                  <a:pt x="894665" y="235624"/>
                </a:lnTo>
                <a:lnTo>
                  <a:pt x="897962" y="233156"/>
                </a:lnTo>
                <a:lnTo>
                  <a:pt x="901260" y="230690"/>
                </a:lnTo>
                <a:lnTo>
                  <a:pt x="905175" y="227557"/>
                </a:lnTo>
                <a:lnTo>
                  <a:pt x="909711" y="223758"/>
                </a:lnTo>
                <a:lnTo>
                  <a:pt x="909711" y="241367"/>
                </a:lnTo>
                <a:lnTo>
                  <a:pt x="938734" y="241367"/>
                </a:lnTo>
                <a:lnTo>
                  <a:pt x="938734" y="1577"/>
                </a:lnTo>
                <a:lnTo>
                  <a:pt x="909711" y="1577"/>
                </a:lnTo>
                <a:lnTo>
                  <a:pt x="909711" y="76387"/>
                </a:lnTo>
                <a:lnTo>
                  <a:pt x="902600" y="72382"/>
                </a:lnTo>
                <a:lnTo>
                  <a:pt x="895850" y="69429"/>
                </a:lnTo>
                <a:lnTo>
                  <a:pt x="889462" y="67529"/>
                </a:lnTo>
                <a:lnTo>
                  <a:pt x="883074" y="65629"/>
                </a:lnTo>
                <a:lnTo>
                  <a:pt x="875551" y="64679"/>
                </a:lnTo>
                <a:lnTo>
                  <a:pt x="866895" y="64679"/>
                </a:lnTo>
                <a:lnTo>
                  <a:pt x="871677" y="91498"/>
                </a:lnTo>
                <a:lnTo>
                  <a:pt x="878377" y="91498"/>
                </a:lnTo>
                <a:lnTo>
                  <a:pt x="884587" y="92142"/>
                </a:lnTo>
                <a:lnTo>
                  <a:pt x="890306" y="93431"/>
                </a:lnTo>
                <a:lnTo>
                  <a:pt x="896026" y="94719"/>
                </a:lnTo>
                <a:lnTo>
                  <a:pt x="902494" y="97049"/>
                </a:lnTo>
                <a:lnTo>
                  <a:pt x="909711" y="100421"/>
                </a:lnTo>
                <a:lnTo>
                  <a:pt x="909711" y="199419"/>
                </a:lnTo>
                <a:lnTo>
                  <a:pt x="898937" y="207490"/>
                </a:lnTo>
                <a:lnTo>
                  <a:pt x="887911" y="213455"/>
                </a:lnTo>
                <a:lnTo>
                  <a:pt x="880180" y="216918"/>
                </a:lnTo>
                <a:lnTo>
                  <a:pt x="872502" y="218650"/>
                </a:lnTo>
                <a:lnTo>
                  <a:pt x="864874" y="218650"/>
                </a:lnTo>
                <a:lnTo>
                  <a:pt x="853885" y="217423"/>
                </a:lnTo>
                <a:lnTo>
                  <a:pt x="842227" y="212112"/>
                </a:lnTo>
                <a:lnTo>
                  <a:pt x="833644" y="202604"/>
                </a:lnTo>
                <a:lnTo>
                  <a:pt x="830219" y="195814"/>
                </a:lnTo>
                <a:lnTo>
                  <a:pt x="826710" y="184690"/>
                </a:lnTo>
                <a:lnTo>
                  <a:pt x="824605" y="171520"/>
                </a:lnTo>
                <a:lnTo>
                  <a:pt x="823903" y="156302"/>
                </a:lnTo>
                <a:lnTo>
                  <a:pt x="824601" y="142340"/>
                </a:lnTo>
                <a:lnTo>
                  <a:pt x="826945" y="129017"/>
                </a:lnTo>
                <a:lnTo>
                  <a:pt x="830938" y="117624"/>
                </a:lnTo>
                <a:lnTo>
                  <a:pt x="836581" y="108159"/>
                </a:lnTo>
                <a:lnTo>
                  <a:pt x="838836" y="71066"/>
                </a:lnTo>
                <a:lnTo>
                  <a:pt x="835724" y="72647"/>
                </a:lnTo>
                <a:lnTo>
                  <a:pt x="825115" y="79725"/>
                </a:lnTo>
                <a:lnTo>
                  <a:pt x="816037" y="88684"/>
                </a:lnTo>
                <a:lnTo>
                  <a:pt x="811459" y="94642"/>
                </a:lnTo>
                <a:lnTo>
                  <a:pt x="804973" y="105465"/>
                </a:lnTo>
                <a:lnTo>
                  <a:pt x="799807" y="117535"/>
                </a:lnTo>
                <a:lnTo>
                  <a:pt x="796350" y="130179"/>
                </a:lnTo>
                <a:lnTo>
                  <a:pt x="794538" y="142813"/>
                </a:lnTo>
                <a:lnTo>
                  <a:pt x="793934" y="156696"/>
                </a:lnTo>
                <a:lnTo>
                  <a:pt x="793935" y="157339"/>
                </a:lnTo>
                <a:close/>
              </a:path>
              <a:path w="8578461" h="304786">
                <a:moveTo>
                  <a:pt x="72769" y="246100"/>
                </a:moveTo>
                <a:lnTo>
                  <a:pt x="79858" y="245749"/>
                </a:lnTo>
                <a:lnTo>
                  <a:pt x="92467" y="243169"/>
                </a:lnTo>
                <a:lnTo>
                  <a:pt x="104067" y="238085"/>
                </a:lnTo>
                <a:lnTo>
                  <a:pt x="114658" y="230496"/>
                </a:lnTo>
                <a:lnTo>
                  <a:pt x="124240" y="220403"/>
                </a:lnTo>
                <a:lnTo>
                  <a:pt x="128309" y="214857"/>
                </a:lnTo>
                <a:lnTo>
                  <a:pt x="134245" y="204507"/>
                </a:lnTo>
                <a:lnTo>
                  <a:pt x="138863" y="193101"/>
                </a:lnTo>
                <a:lnTo>
                  <a:pt x="142161" y="180639"/>
                </a:lnTo>
                <a:lnTo>
                  <a:pt x="144140" y="167120"/>
                </a:lnTo>
                <a:lnTo>
                  <a:pt x="144800" y="152546"/>
                </a:lnTo>
                <a:lnTo>
                  <a:pt x="144761" y="148612"/>
                </a:lnTo>
                <a:lnTo>
                  <a:pt x="143841" y="133890"/>
                </a:lnTo>
                <a:lnTo>
                  <a:pt x="141700" y="120467"/>
                </a:lnTo>
                <a:lnTo>
                  <a:pt x="138338" y="108343"/>
                </a:lnTo>
                <a:lnTo>
                  <a:pt x="133756" y="97518"/>
                </a:lnTo>
                <a:lnTo>
                  <a:pt x="127952" y="87993"/>
                </a:lnTo>
                <a:lnTo>
                  <a:pt x="118273" y="77376"/>
                </a:lnTo>
                <a:lnTo>
                  <a:pt x="107641" y="70322"/>
                </a:lnTo>
                <a:lnTo>
                  <a:pt x="95513" y="66090"/>
                </a:lnTo>
                <a:lnTo>
                  <a:pt x="81888" y="64679"/>
                </a:lnTo>
                <a:lnTo>
                  <a:pt x="77192" y="64819"/>
                </a:lnTo>
                <a:lnTo>
                  <a:pt x="64390" y="66808"/>
                </a:lnTo>
                <a:lnTo>
                  <a:pt x="52826" y="71150"/>
                </a:lnTo>
                <a:lnTo>
                  <a:pt x="39037" y="79460"/>
                </a:lnTo>
                <a:lnTo>
                  <a:pt x="29023" y="87480"/>
                </a:lnTo>
                <a:lnTo>
                  <a:pt x="29023" y="1577"/>
                </a:lnTo>
                <a:lnTo>
                  <a:pt x="0" y="1577"/>
                </a:lnTo>
                <a:lnTo>
                  <a:pt x="0" y="241367"/>
                </a:lnTo>
                <a:lnTo>
                  <a:pt x="27169" y="241367"/>
                </a:lnTo>
                <a:lnTo>
                  <a:pt x="29023" y="233312"/>
                </a:lnTo>
                <a:lnTo>
                  <a:pt x="35516" y="237216"/>
                </a:lnTo>
                <a:lnTo>
                  <a:pt x="29023" y="210201"/>
                </a:lnTo>
                <a:lnTo>
                  <a:pt x="29023" y="111819"/>
                </a:lnTo>
                <a:lnTo>
                  <a:pt x="39798" y="103823"/>
                </a:lnTo>
                <a:lnTo>
                  <a:pt x="51054" y="97709"/>
                </a:lnTo>
                <a:lnTo>
                  <a:pt x="59146" y="93990"/>
                </a:lnTo>
                <a:lnTo>
                  <a:pt x="67160" y="92129"/>
                </a:lnTo>
                <a:lnTo>
                  <a:pt x="75096" y="92129"/>
                </a:lnTo>
                <a:lnTo>
                  <a:pt x="85100" y="93188"/>
                </a:lnTo>
                <a:lnTo>
                  <a:pt x="96824" y="98426"/>
                </a:lnTo>
                <a:lnTo>
                  <a:pt x="105398" y="108046"/>
                </a:lnTo>
                <a:lnTo>
                  <a:pt x="108790" y="114998"/>
                </a:lnTo>
                <a:lnTo>
                  <a:pt x="112146" y="126126"/>
                </a:lnTo>
                <a:lnTo>
                  <a:pt x="114159" y="139365"/>
                </a:lnTo>
                <a:lnTo>
                  <a:pt x="114830" y="154715"/>
                </a:lnTo>
                <a:lnTo>
                  <a:pt x="114830" y="155126"/>
                </a:lnTo>
                <a:lnTo>
                  <a:pt x="114009" y="170762"/>
                </a:lnTo>
                <a:lnTo>
                  <a:pt x="111622" y="184158"/>
                </a:lnTo>
                <a:lnTo>
                  <a:pt x="107669" y="195314"/>
                </a:lnTo>
                <a:lnTo>
                  <a:pt x="102152" y="204228"/>
                </a:lnTo>
                <a:lnTo>
                  <a:pt x="92523" y="213015"/>
                </a:lnTo>
                <a:lnTo>
                  <a:pt x="80920" y="218188"/>
                </a:lnTo>
                <a:lnTo>
                  <a:pt x="67209" y="219913"/>
                </a:lnTo>
                <a:lnTo>
                  <a:pt x="60407" y="219913"/>
                </a:lnTo>
                <a:lnTo>
                  <a:pt x="54171" y="219179"/>
                </a:lnTo>
                <a:lnTo>
                  <a:pt x="48503" y="217712"/>
                </a:lnTo>
                <a:lnTo>
                  <a:pt x="48732" y="242634"/>
                </a:lnTo>
                <a:lnTo>
                  <a:pt x="55378" y="244944"/>
                </a:lnTo>
                <a:lnTo>
                  <a:pt x="63390" y="246100"/>
                </a:lnTo>
                <a:lnTo>
                  <a:pt x="72769" y="246100"/>
                </a:lnTo>
                <a:close/>
              </a:path>
              <a:path w="8578461" h="304786">
                <a:moveTo>
                  <a:pt x="29023" y="210201"/>
                </a:moveTo>
                <a:lnTo>
                  <a:pt x="35516" y="237216"/>
                </a:lnTo>
                <a:lnTo>
                  <a:pt x="42086" y="240324"/>
                </a:lnTo>
                <a:lnTo>
                  <a:pt x="48732" y="242634"/>
                </a:lnTo>
                <a:lnTo>
                  <a:pt x="48503" y="217712"/>
                </a:lnTo>
                <a:lnTo>
                  <a:pt x="42834" y="216244"/>
                </a:lnTo>
                <a:lnTo>
                  <a:pt x="36341" y="213740"/>
                </a:lnTo>
                <a:lnTo>
                  <a:pt x="29023" y="210201"/>
                </a:lnTo>
                <a:close/>
              </a:path>
              <a:path w="8578461" h="304786">
                <a:moveTo>
                  <a:pt x="202446" y="69413"/>
                </a:moveTo>
                <a:lnTo>
                  <a:pt x="173423" y="69413"/>
                </a:lnTo>
                <a:lnTo>
                  <a:pt x="173513" y="186049"/>
                </a:lnTo>
                <a:lnTo>
                  <a:pt x="174770" y="199247"/>
                </a:lnTo>
                <a:lnTo>
                  <a:pt x="177507" y="210548"/>
                </a:lnTo>
                <a:lnTo>
                  <a:pt x="180229" y="218655"/>
                </a:lnTo>
                <a:lnTo>
                  <a:pt x="184055" y="225375"/>
                </a:lnTo>
                <a:lnTo>
                  <a:pt x="188984" y="230709"/>
                </a:lnTo>
                <a:lnTo>
                  <a:pt x="193913" y="236043"/>
                </a:lnTo>
                <a:lnTo>
                  <a:pt x="199692" y="239942"/>
                </a:lnTo>
                <a:lnTo>
                  <a:pt x="206318" y="242406"/>
                </a:lnTo>
                <a:lnTo>
                  <a:pt x="212944" y="244868"/>
                </a:lnTo>
                <a:lnTo>
                  <a:pt x="220008" y="246100"/>
                </a:lnTo>
                <a:lnTo>
                  <a:pt x="229738" y="246065"/>
                </a:lnTo>
                <a:lnTo>
                  <a:pt x="242617" y="244339"/>
                </a:lnTo>
                <a:lnTo>
                  <a:pt x="254313" y="240014"/>
                </a:lnTo>
                <a:lnTo>
                  <a:pt x="268997" y="230862"/>
                </a:lnTo>
                <a:lnTo>
                  <a:pt x="279736" y="222220"/>
                </a:lnTo>
                <a:lnTo>
                  <a:pt x="279736" y="241367"/>
                </a:lnTo>
                <a:lnTo>
                  <a:pt x="308759" y="241367"/>
                </a:lnTo>
                <a:lnTo>
                  <a:pt x="308759" y="69413"/>
                </a:lnTo>
                <a:lnTo>
                  <a:pt x="279736" y="69413"/>
                </a:lnTo>
                <a:lnTo>
                  <a:pt x="279736" y="197723"/>
                </a:lnTo>
                <a:lnTo>
                  <a:pt x="278848" y="198498"/>
                </a:lnTo>
                <a:lnTo>
                  <a:pt x="268741" y="206188"/>
                </a:lnTo>
                <a:lnTo>
                  <a:pt x="257719" y="212604"/>
                </a:lnTo>
                <a:lnTo>
                  <a:pt x="249713" y="216635"/>
                </a:lnTo>
                <a:lnTo>
                  <a:pt x="242169" y="218650"/>
                </a:lnTo>
                <a:lnTo>
                  <a:pt x="227489" y="218650"/>
                </a:lnTo>
                <a:lnTo>
                  <a:pt x="221664" y="217623"/>
                </a:lnTo>
                <a:lnTo>
                  <a:pt x="217611" y="215569"/>
                </a:lnTo>
                <a:lnTo>
                  <a:pt x="213557" y="213516"/>
                </a:lnTo>
                <a:lnTo>
                  <a:pt x="210349" y="210281"/>
                </a:lnTo>
                <a:lnTo>
                  <a:pt x="207986" y="205868"/>
                </a:lnTo>
                <a:lnTo>
                  <a:pt x="205628" y="201348"/>
                </a:lnTo>
                <a:lnTo>
                  <a:pt x="204114" y="196086"/>
                </a:lnTo>
                <a:lnTo>
                  <a:pt x="203447" y="190079"/>
                </a:lnTo>
                <a:lnTo>
                  <a:pt x="202780" y="184073"/>
                </a:lnTo>
                <a:lnTo>
                  <a:pt x="202446" y="176502"/>
                </a:lnTo>
                <a:lnTo>
                  <a:pt x="202446" y="69413"/>
                </a:lnTo>
                <a:close/>
              </a:path>
              <a:path w="8578461" h="304786">
                <a:moveTo>
                  <a:pt x="350279" y="69413"/>
                </a:moveTo>
                <a:lnTo>
                  <a:pt x="350279" y="241367"/>
                </a:lnTo>
                <a:lnTo>
                  <a:pt x="379303" y="241367"/>
                </a:lnTo>
                <a:lnTo>
                  <a:pt x="379303" y="119514"/>
                </a:lnTo>
                <a:lnTo>
                  <a:pt x="380184" y="118671"/>
                </a:lnTo>
                <a:lnTo>
                  <a:pt x="390384" y="110437"/>
                </a:lnTo>
                <a:lnTo>
                  <a:pt x="401147" y="104456"/>
                </a:lnTo>
                <a:lnTo>
                  <a:pt x="408838" y="101076"/>
                </a:lnTo>
                <a:lnTo>
                  <a:pt x="416581" y="99386"/>
                </a:lnTo>
                <a:lnTo>
                  <a:pt x="430658" y="99456"/>
                </a:lnTo>
                <a:lnTo>
                  <a:pt x="433068" y="99595"/>
                </a:lnTo>
                <a:lnTo>
                  <a:pt x="437759" y="100086"/>
                </a:lnTo>
                <a:lnTo>
                  <a:pt x="441450" y="100648"/>
                </a:lnTo>
                <a:lnTo>
                  <a:pt x="441450" y="70338"/>
                </a:lnTo>
                <a:lnTo>
                  <a:pt x="439604" y="70030"/>
                </a:lnTo>
                <a:lnTo>
                  <a:pt x="436449" y="69644"/>
                </a:lnTo>
                <a:lnTo>
                  <a:pt x="432732" y="69413"/>
                </a:lnTo>
                <a:lnTo>
                  <a:pt x="422375" y="69413"/>
                </a:lnTo>
                <a:lnTo>
                  <a:pt x="414760" y="71337"/>
                </a:lnTo>
                <a:lnTo>
                  <a:pt x="406914" y="75185"/>
                </a:lnTo>
                <a:lnTo>
                  <a:pt x="400719" y="78620"/>
                </a:lnTo>
                <a:lnTo>
                  <a:pt x="390580" y="85641"/>
                </a:lnTo>
                <a:lnTo>
                  <a:pt x="379303" y="94964"/>
                </a:lnTo>
                <a:lnTo>
                  <a:pt x="379303" y="69413"/>
                </a:lnTo>
                <a:lnTo>
                  <a:pt x="350279" y="69413"/>
                </a:lnTo>
                <a:close/>
              </a:path>
              <a:path w="8578461" h="304786">
                <a:moveTo>
                  <a:pt x="463960" y="69413"/>
                </a:moveTo>
                <a:lnTo>
                  <a:pt x="463960" y="241367"/>
                </a:lnTo>
                <a:lnTo>
                  <a:pt x="492982" y="241367"/>
                </a:lnTo>
                <a:lnTo>
                  <a:pt x="492982" y="112919"/>
                </a:lnTo>
                <a:lnTo>
                  <a:pt x="494256" y="111855"/>
                </a:lnTo>
                <a:lnTo>
                  <a:pt x="504702" y="104112"/>
                </a:lnTo>
                <a:lnTo>
                  <a:pt x="515386" y="97905"/>
                </a:lnTo>
                <a:lnTo>
                  <a:pt x="523032" y="94054"/>
                </a:lnTo>
                <a:lnTo>
                  <a:pt x="530448" y="92129"/>
                </a:lnTo>
                <a:lnTo>
                  <a:pt x="544920" y="92129"/>
                </a:lnTo>
                <a:lnTo>
                  <a:pt x="550668" y="93182"/>
                </a:lnTo>
                <a:lnTo>
                  <a:pt x="554875" y="95286"/>
                </a:lnTo>
                <a:lnTo>
                  <a:pt x="559084" y="97392"/>
                </a:lnTo>
                <a:lnTo>
                  <a:pt x="562368" y="100600"/>
                </a:lnTo>
                <a:lnTo>
                  <a:pt x="564732" y="104913"/>
                </a:lnTo>
                <a:lnTo>
                  <a:pt x="566884" y="109021"/>
                </a:lnTo>
                <a:lnTo>
                  <a:pt x="568346" y="114489"/>
                </a:lnTo>
                <a:lnTo>
                  <a:pt x="569116" y="121318"/>
                </a:lnTo>
                <a:lnTo>
                  <a:pt x="569886" y="128145"/>
                </a:lnTo>
                <a:lnTo>
                  <a:pt x="570271" y="135511"/>
                </a:lnTo>
                <a:lnTo>
                  <a:pt x="570271" y="241367"/>
                </a:lnTo>
                <a:lnTo>
                  <a:pt x="599295" y="241367"/>
                </a:lnTo>
                <a:lnTo>
                  <a:pt x="599295" y="129783"/>
                </a:lnTo>
                <a:lnTo>
                  <a:pt x="598433" y="115136"/>
                </a:lnTo>
                <a:lnTo>
                  <a:pt x="595758" y="101984"/>
                </a:lnTo>
                <a:lnTo>
                  <a:pt x="591269" y="90732"/>
                </a:lnTo>
                <a:lnTo>
                  <a:pt x="584966" y="81380"/>
                </a:lnTo>
                <a:lnTo>
                  <a:pt x="571315" y="70474"/>
                </a:lnTo>
                <a:lnTo>
                  <a:pt x="559226" y="66128"/>
                </a:lnTo>
                <a:lnTo>
                  <a:pt x="545212" y="64679"/>
                </a:lnTo>
                <a:lnTo>
                  <a:pt x="543215" y="64711"/>
                </a:lnTo>
                <a:lnTo>
                  <a:pt x="530589" y="66447"/>
                </a:lnTo>
                <a:lnTo>
                  <a:pt x="518559" y="70838"/>
                </a:lnTo>
                <a:lnTo>
                  <a:pt x="503501" y="80008"/>
                </a:lnTo>
                <a:lnTo>
                  <a:pt x="492982" y="88535"/>
                </a:lnTo>
                <a:lnTo>
                  <a:pt x="492982" y="69413"/>
                </a:lnTo>
                <a:lnTo>
                  <a:pt x="463960" y="69413"/>
                </a:lnTo>
                <a:close/>
              </a:path>
              <a:path w="8578461" h="304786">
                <a:moveTo>
                  <a:pt x="686246" y="92116"/>
                </a:moveTo>
                <a:lnTo>
                  <a:pt x="691663" y="89811"/>
                </a:lnTo>
                <a:lnTo>
                  <a:pt x="698242" y="88658"/>
                </a:lnTo>
                <a:lnTo>
                  <a:pt x="713823" y="88658"/>
                </a:lnTo>
                <a:lnTo>
                  <a:pt x="720403" y="89786"/>
                </a:lnTo>
                <a:lnTo>
                  <a:pt x="725719" y="92040"/>
                </a:lnTo>
                <a:lnTo>
                  <a:pt x="731034" y="94294"/>
                </a:lnTo>
                <a:lnTo>
                  <a:pt x="735394" y="97574"/>
                </a:lnTo>
                <a:lnTo>
                  <a:pt x="738799" y="101875"/>
                </a:lnTo>
                <a:lnTo>
                  <a:pt x="741894" y="105770"/>
                </a:lnTo>
                <a:lnTo>
                  <a:pt x="744268" y="110535"/>
                </a:lnTo>
                <a:lnTo>
                  <a:pt x="745919" y="116170"/>
                </a:lnTo>
                <a:lnTo>
                  <a:pt x="747570" y="121805"/>
                </a:lnTo>
                <a:lnTo>
                  <a:pt x="748499" y="128516"/>
                </a:lnTo>
                <a:lnTo>
                  <a:pt x="748706" y="136301"/>
                </a:lnTo>
                <a:lnTo>
                  <a:pt x="657221" y="136301"/>
                </a:lnTo>
                <a:lnTo>
                  <a:pt x="650655" y="222018"/>
                </a:lnTo>
                <a:lnTo>
                  <a:pt x="653782" y="225008"/>
                </a:lnTo>
                <a:lnTo>
                  <a:pt x="663385" y="232260"/>
                </a:lnTo>
                <a:lnTo>
                  <a:pt x="674273" y="237901"/>
                </a:lnTo>
                <a:lnTo>
                  <a:pt x="686447" y="241930"/>
                </a:lnTo>
                <a:lnTo>
                  <a:pt x="699906" y="244348"/>
                </a:lnTo>
                <a:lnTo>
                  <a:pt x="714650" y="245154"/>
                </a:lnTo>
                <a:lnTo>
                  <a:pt x="721650" y="245154"/>
                </a:lnTo>
                <a:lnTo>
                  <a:pt x="727440" y="244742"/>
                </a:lnTo>
                <a:lnTo>
                  <a:pt x="732021" y="243921"/>
                </a:lnTo>
                <a:lnTo>
                  <a:pt x="736602" y="243099"/>
                </a:lnTo>
                <a:lnTo>
                  <a:pt x="741721" y="241918"/>
                </a:lnTo>
                <a:lnTo>
                  <a:pt x="747380" y="240376"/>
                </a:lnTo>
                <a:lnTo>
                  <a:pt x="751396" y="239250"/>
                </a:lnTo>
                <a:lnTo>
                  <a:pt x="755925" y="237684"/>
                </a:lnTo>
                <a:lnTo>
                  <a:pt x="760967" y="235681"/>
                </a:lnTo>
                <a:lnTo>
                  <a:pt x="766010" y="233677"/>
                </a:lnTo>
                <a:lnTo>
                  <a:pt x="770230" y="232009"/>
                </a:lnTo>
                <a:lnTo>
                  <a:pt x="773627" y="230675"/>
                </a:lnTo>
                <a:lnTo>
                  <a:pt x="773627" y="199089"/>
                </a:lnTo>
                <a:lnTo>
                  <a:pt x="769558" y="201040"/>
                </a:lnTo>
                <a:lnTo>
                  <a:pt x="766569" y="203123"/>
                </a:lnTo>
                <a:lnTo>
                  <a:pt x="762961" y="205334"/>
                </a:lnTo>
                <a:lnTo>
                  <a:pt x="759353" y="207547"/>
                </a:lnTo>
                <a:lnTo>
                  <a:pt x="754922" y="209837"/>
                </a:lnTo>
                <a:lnTo>
                  <a:pt x="749668" y="212203"/>
                </a:lnTo>
                <a:lnTo>
                  <a:pt x="744718" y="214463"/>
                </a:lnTo>
                <a:lnTo>
                  <a:pt x="739177" y="216314"/>
                </a:lnTo>
                <a:lnTo>
                  <a:pt x="733046" y="217754"/>
                </a:lnTo>
                <a:lnTo>
                  <a:pt x="726914" y="219193"/>
                </a:lnTo>
                <a:lnTo>
                  <a:pt x="720655" y="219913"/>
                </a:lnTo>
                <a:lnTo>
                  <a:pt x="714265" y="219913"/>
                </a:lnTo>
                <a:lnTo>
                  <a:pt x="706548" y="219561"/>
                </a:lnTo>
                <a:lnTo>
                  <a:pt x="693290" y="216953"/>
                </a:lnTo>
                <a:lnTo>
                  <a:pt x="681897" y="211803"/>
                </a:lnTo>
                <a:lnTo>
                  <a:pt x="672370" y="204110"/>
                </a:lnTo>
                <a:lnTo>
                  <a:pt x="666699" y="196887"/>
                </a:lnTo>
                <a:lnTo>
                  <a:pt x="661433" y="186017"/>
                </a:lnTo>
                <a:lnTo>
                  <a:pt x="658274" y="173184"/>
                </a:lnTo>
                <a:lnTo>
                  <a:pt x="657221" y="158388"/>
                </a:lnTo>
                <a:lnTo>
                  <a:pt x="776782" y="158388"/>
                </a:lnTo>
                <a:lnTo>
                  <a:pt x="776782" y="142690"/>
                </a:lnTo>
                <a:lnTo>
                  <a:pt x="776400" y="131708"/>
                </a:lnTo>
                <a:lnTo>
                  <a:pt x="774766" y="118944"/>
                </a:lnTo>
                <a:lnTo>
                  <a:pt x="771846" y="107842"/>
                </a:lnTo>
                <a:lnTo>
                  <a:pt x="765170" y="93612"/>
                </a:lnTo>
                <a:lnTo>
                  <a:pt x="757647" y="83759"/>
                </a:lnTo>
                <a:lnTo>
                  <a:pt x="747372" y="75056"/>
                </a:lnTo>
                <a:lnTo>
                  <a:pt x="736048" y="69297"/>
                </a:lnTo>
                <a:lnTo>
                  <a:pt x="721105" y="65579"/>
                </a:lnTo>
                <a:lnTo>
                  <a:pt x="707656" y="64679"/>
                </a:lnTo>
                <a:lnTo>
                  <a:pt x="694511" y="65589"/>
                </a:lnTo>
                <a:lnTo>
                  <a:pt x="681706" y="68524"/>
                </a:lnTo>
                <a:lnTo>
                  <a:pt x="670010" y="73489"/>
                </a:lnTo>
                <a:lnTo>
                  <a:pt x="671461" y="102181"/>
                </a:lnTo>
                <a:lnTo>
                  <a:pt x="675900" y="97777"/>
                </a:lnTo>
                <a:lnTo>
                  <a:pt x="680829" y="94423"/>
                </a:lnTo>
                <a:lnTo>
                  <a:pt x="686246" y="92116"/>
                </a:lnTo>
                <a:close/>
              </a:path>
              <a:path w="8578461" h="304786">
                <a:moveTo>
                  <a:pt x="627882" y="156302"/>
                </a:moveTo>
                <a:lnTo>
                  <a:pt x="628055" y="163563"/>
                </a:lnTo>
                <a:lnTo>
                  <a:pt x="629537" y="177847"/>
                </a:lnTo>
                <a:lnTo>
                  <a:pt x="632539" y="190834"/>
                </a:lnTo>
                <a:lnTo>
                  <a:pt x="637059" y="202525"/>
                </a:lnTo>
                <a:lnTo>
                  <a:pt x="643097" y="212920"/>
                </a:lnTo>
                <a:lnTo>
                  <a:pt x="650655" y="222018"/>
                </a:lnTo>
                <a:lnTo>
                  <a:pt x="657221" y="136301"/>
                </a:lnTo>
                <a:lnTo>
                  <a:pt x="657838" y="129028"/>
                </a:lnTo>
                <a:lnTo>
                  <a:pt x="659282" y="122651"/>
                </a:lnTo>
                <a:lnTo>
                  <a:pt x="661553" y="117168"/>
                </a:lnTo>
                <a:lnTo>
                  <a:pt x="663823" y="111686"/>
                </a:lnTo>
                <a:lnTo>
                  <a:pt x="667127" y="106691"/>
                </a:lnTo>
                <a:lnTo>
                  <a:pt x="671461" y="102181"/>
                </a:lnTo>
                <a:lnTo>
                  <a:pt x="670010" y="73489"/>
                </a:lnTo>
                <a:lnTo>
                  <a:pt x="659424" y="80483"/>
                </a:lnTo>
                <a:lnTo>
                  <a:pt x="649947" y="89507"/>
                </a:lnTo>
                <a:lnTo>
                  <a:pt x="645862" y="94501"/>
                </a:lnTo>
                <a:lnTo>
                  <a:pt x="639389" y="104626"/>
                </a:lnTo>
                <a:lnTo>
                  <a:pt x="634355" y="115869"/>
                </a:lnTo>
                <a:lnTo>
                  <a:pt x="630759" y="128229"/>
                </a:lnTo>
                <a:lnTo>
                  <a:pt x="628601" y="141707"/>
                </a:lnTo>
                <a:lnTo>
                  <a:pt x="627882" y="156302"/>
                </a:lnTo>
                <a:close/>
              </a:path>
              <a:path w="8578461" h="304786">
                <a:moveTo>
                  <a:pt x="836581" y="108159"/>
                </a:moveTo>
                <a:lnTo>
                  <a:pt x="837074" y="107523"/>
                </a:lnTo>
                <a:lnTo>
                  <a:pt x="846526" y="98620"/>
                </a:lnTo>
                <a:lnTo>
                  <a:pt x="858061" y="93278"/>
                </a:lnTo>
                <a:lnTo>
                  <a:pt x="871677" y="91498"/>
                </a:lnTo>
                <a:lnTo>
                  <a:pt x="866895" y="64679"/>
                </a:lnTo>
                <a:lnTo>
                  <a:pt x="863466" y="64767"/>
                </a:lnTo>
                <a:lnTo>
                  <a:pt x="850894" y="66673"/>
                </a:lnTo>
                <a:lnTo>
                  <a:pt x="838836" y="71066"/>
                </a:lnTo>
                <a:lnTo>
                  <a:pt x="836581" y="108159"/>
                </a:lnTo>
                <a:close/>
              </a:path>
              <a:path w="8578461" h="304786">
                <a:moveTo>
                  <a:pt x="1079822" y="69413"/>
                </a:moveTo>
                <a:lnTo>
                  <a:pt x="1079822" y="241367"/>
                </a:lnTo>
                <a:lnTo>
                  <a:pt x="1108845" y="241367"/>
                </a:lnTo>
                <a:lnTo>
                  <a:pt x="1108845" y="69413"/>
                </a:lnTo>
                <a:lnTo>
                  <a:pt x="1079822" y="69413"/>
                </a:lnTo>
                <a:close/>
              </a:path>
              <a:path w="8578461" h="304786">
                <a:moveTo>
                  <a:pt x="1077930" y="10411"/>
                </a:moveTo>
                <a:lnTo>
                  <a:pt x="1077930" y="40386"/>
                </a:lnTo>
                <a:lnTo>
                  <a:pt x="1111053" y="40386"/>
                </a:lnTo>
                <a:lnTo>
                  <a:pt x="1111053" y="10411"/>
                </a:lnTo>
                <a:lnTo>
                  <a:pt x="1077930" y="10411"/>
                </a:lnTo>
                <a:close/>
              </a:path>
              <a:path w="8578461" h="304786">
                <a:moveTo>
                  <a:pt x="1150965" y="69413"/>
                </a:moveTo>
                <a:lnTo>
                  <a:pt x="1150965" y="241367"/>
                </a:lnTo>
                <a:lnTo>
                  <a:pt x="1179988" y="241367"/>
                </a:lnTo>
                <a:lnTo>
                  <a:pt x="1179988" y="112919"/>
                </a:lnTo>
                <a:lnTo>
                  <a:pt x="1181262" y="111856"/>
                </a:lnTo>
                <a:lnTo>
                  <a:pt x="1191707" y="104112"/>
                </a:lnTo>
                <a:lnTo>
                  <a:pt x="1202391" y="97905"/>
                </a:lnTo>
                <a:lnTo>
                  <a:pt x="1210038" y="94054"/>
                </a:lnTo>
                <a:lnTo>
                  <a:pt x="1217453" y="92129"/>
                </a:lnTo>
                <a:lnTo>
                  <a:pt x="1231925" y="92129"/>
                </a:lnTo>
                <a:lnTo>
                  <a:pt x="1237673" y="93182"/>
                </a:lnTo>
                <a:lnTo>
                  <a:pt x="1246089" y="97392"/>
                </a:lnTo>
                <a:lnTo>
                  <a:pt x="1251737" y="104913"/>
                </a:lnTo>
                <a:lnTo>
                  <a:pt x="1255351" y="114489"/>
                </a:lnTo>
                <a:lnTo>
                  <a:pt x="1256122" y="121318"/>
                </a:lnTo>
                <a:lnTo>
                  <a:pt x="1256892" y="128145"/>
                </a:lnTo>
                <a:lnTo>
                  <a:pt x="1257278" y="135511"/>
                </a:lnTo>
                <a:lnTo>
                  <a:pt x="1257278" y="241367"/>
                </a:lnTo>
                <a:lnTo>
                  <a:pt x="1286300" y="241367"/>
                </a:lnTo>
                <a:lnTo>
                  <a:pt x="1286300" y="129783"/>
                </a:lnTo>
                <a:lnTo>
                  <a:pt x="1285438" y="115136"/>
                </a:lnTo>
                <a:lnTo>
                  <a:pt x="1282763" y="101984"/>
                </a:lnTo>
                <a:lnTo>
                  <a:pt x="1278274" y="90732"/>
                </a:lnTo>
                <a:lnTo>
                  <a:pt x="1271972" y="81380"/>
                </a:lnTo>
                <a:lnTo>
                  <a:pt x="1258321" y="70474"/>
                </a:lnTo>
                <a:lnTo>
                  <a:pt x="1246231" y="66128"/>
                </a:lnTo>
                <a:lnTo>
                  <a:pt x="1232217" y="64679"/>
                </a:lnTo>
                <a:lnTo>
                  <a:pt x="1230221" y="64711"/>
                </a:lnTo>
                <a:lnTo>
                  <a:pt x="1217594" y="66447"/>
                </a:lnTo>
                <a:lnTo>
                  <a:pt x="1205565" y="70838"/>
                </a:lnTo>
                <a:lnTo>
                  <a:pt x="1190507" y="80008"/>
                </a:lnTo>
                <a:lnTo>
                  <a:pt x="1179988" y="88535"/>
                </a:lnTo>
                <a:lnTo>
                  <a:pt x="1179988" y="69413"/>
                </a:lnTo>
                <a:lnTo>
                  <a:pt x="1150965" y="69413"/>
                </a:lnTo>
                <a:close/>
              </a:path>
              <a:path w="8578461" h="304786">
                <a:moveTo>
                  <a:pt x="1456374" y="69413"/>
                </a:moveTo>
                <a:lnTo>
                  <a:pt x="1456374" y="19876"/>
                </a:lnTo>
                <a:lnTo>
                  <a:pt x="1427351" y="19876"/>
                </a:lnTo>
                <a:lnTo>
                  <a:pt x="1427351" y="69413"/>
                </a:lnTo>
                <a:lnTo>
                  <a:pt x="1407793" y="69413"/>
                </a:lnTo>
                <a:lnTo>
                  <a:pt x="1407793" y="93706"/>
                </a:lnTo>
                <a:lnTo>
                  <a:pt x="1427351" y="93706"/>
                </a:lnTo>
                <a:lnTo>
                  <a:pt x="1427351" y="188874"/>
                </a:lnTo>
                <a:lnTo>
                  <a:pt x="1427628" y="196941"/>
                </a:lnTo>
                <a:lnTo>
                  <a:pt x="1429799" y="210960"/>
                </a:lnTo>
                <a:lnTo>
                  <a:pt x="1434127" y="222441"/>
                </a:lnTo>
                <a:lnTo>
                  <a:pt x="1440611" y="231385"/>
                </a:lnTo>
                <a:lnTo>
                  <a:pt x="1451346" y="239240"/>
                </a:lnTo>
                <a:lnTo>
                  <a:pt x="1463391" y="243438"/>
                </a:lnTo>
                <a:lnTo>
                  <a:pt x="1477619" y="244838"/>
                </a:lnTo>
                <a:lnTo>
                  <a:pt x="1482345" y="244838"/>
                </a:lnTo>
                <a:lnTo>
                  <a:pt x="1487508" y="244402"/>
                </a:lnTo>
                <a:lnTo>
                  <a:pt x="1493112" y="243532"/>
                </a:lnTo>
                <a:lnTo>
                  <a:pt x="1498715" y="242661"/>
                </a:lnTo>
                <a:lnTo>
                  <a:pt x="1504241" y="241454"/>
                </a:lnTo>
                <a:lnTo>
                  <a:pt x="1509689" y="239913"/>
                </a:lnTo>
                <a:lnTo>
                  <a:pt x="1509689" y="213918"/>
                </a:lnTo>
                <a:lnTo>
                  <a:pt x="1506042" y="214864"/>
                </a:lnTo>
                <a:lnTo>
                  <a:pt x="1502856" y="216048"/>
                </a:lnTo>
                <a:lnTo>
                  <a:pt x="1498441" y="217467"/>
                </a:lnTo>
                <a:lnTo>
                  <a:pt x="1494024" y="218888"/>
                </a:lnTo>
                <a:lnTo>
                  <a:pt x="1489453" y="219596"/>
                </a:lnTo>
                <a:lnTo>
                  <a:pt x="1478050" y="219596"/>
                </a:lnTo>
                <a:lnTo>
                  <a:pt x="1472759" y="218699"/>
                </a:lnTo>
                <a:lnTo>
                  <a:pt x="1468856" y="216903"/>
                </a:lnTo>
                <a:lnTo>
                  <a:pt x="1464951" y="215107"/>
                </a:lnTo>
                <a:lnTo>
                  <a:pt x="1462128" y="212415"/>
                </a:lnTo>
                <a:lnTo>
                  <a:pt x="1460383" y="208826"/>
                </a:lnTo>
                <a:lnTo>
                  <a:pt x="1458328" y="204720"/>
                </a:lnTo>
                <a:lnTo>
                  <a:pt x="1457147" y="200308"/>
                </a:lnTo>
                <a:lnTo>
                  <a:pt x="1456838" y="195588"/>
                </a:lnTo>
                <a:lnTo>
                  <a:pt x="1456529" y="190869"/>
                </a:lnTo>
                <a:lnTo>
                  <a:pt x="1456374" y="184150"/>
                </a:lnTo>
                <a:lnTo>
                  <a:pt x="1456374" y="93706"/>
                </a:lnTo>
                <a:lnTo>
                  <a:pt x="1509689" y="93706"/>
                </a:lnTo>
                <a:lnTo>
                  <a:pt x="1509689" y="69413"/>
                </a:lnTo>
                <a:lnTo>
                  <a:pt x="1456374" y="69413"/>
                </a:lnTo>
                <a:close/>
              </a:path>
              <a:path w="8578461" h="304786">
                <a:moveTo>
                  <a:pt x="1518987" y="155469"/>
                </a:moveTo>
                <a:lnTo>
                  <a:pt x="1519133" y="162415"/>
                </a:lnTo>
                <a:lnTo>
                  <a:pt x="1520458" y="176617"/>
                </a:lnTo>
                <a:lnTo>
                  <a:pt x="1523161" y="189647"/>
                </a:lnTo>
                <a:lnTo>
                  <a:pt x="1527242" y="201507"/>
                </a:lnTo>
                <a:lnTo>
                  <a:pt x="1532701" y="212195"/>
                </a:lnTo>
                <a:lnTo>
                  <a:pt x="1539539" y="221712"/>
                </a:lnTo>
                <a:lnTo>
                  <a:pt x="1547131" y="229440"/>
                </a:lnTo>
                <a:lnTo>
                  <a:pt x="1557375" y="236729"/>
                </a:lnTo>
                <a:lnTo>
                  <a:pt x="1555968" y="195281"/>
                </a:lnTo>
                <a:lnTo>
                  <a:pt x="1552073" y="183993"/>
                </a:lnTo>
                <a:lnTo>
                  <a:pt x="1549735" y="170723"/>
                </a:lnTo>
                <a:lnTo>
                  <a:pt x="1548956" y="155469"/>
                </a:lnTo>
                <a:lnTo>
                  <a:pt x="1549726" y="139853"/>
                </a:lnTo>
                <a:lnTo>
                  <a:pt x="1552018" y="126467"/>
                </a:lnTo>
                <a:lnTo>
                  <a:pt x="1555832" y="115209"/>
                </a:lnTo>
                <a:lnTo>
                  <a:pt x="1561168" y="106079"/>
                </a:lnTo>
                <a:lnTo>
                  <a:pt x="1570601" y="97006"/>
                </a:lnTo>
                <a:lnTo>
                  <a:pt x="1582143" y="91692"/>
                </a:lnTo>
                <a:lnTo>
                  <a:pt x="1595956" y="89921"/>
                </a:lnTo>
                <a:lnTo>
                  <a:pt x="1609798" y="91726"/>
                </a:lnTo>
                <a:lnTo>
                  <a:pt x="1621298" y="97112"/>
                </a:lnTo>
                <a:lnTo>
                  <a:pt x="1630517" y="106079"/>
                </a:lnTo>
                <a:lnTo>
                  <a:pt x="1635841" y="115260"/>
                </a:lnTo>
                <a:lnTo>
                  <a:pt x="1639624" y="126533"/>
                </a:lnTo>
                <a:lnTo>
                  <a:pt x="1641894" y="139937"/>
                </a:lnTo>
                <a:lnTo>
                  <a:pt x="1642650" y="155469"/>
                </a:lnTo>
                <a:lnTo>
                  <a:pt x="1641907" y="170634"/>
                </a:lnTo>
                <a:lnTo>
                  <a:pt x="1639624" y="184014"/>
                </a:lnTo>
                <a:lnTo>
                  <a:pt x="1635801" y="195319"/>
                </a:lnTo>
                <a:lnTo>
                  <a:pt x="1631670" y="238145"/>
                </a:lnTo>
                <a:lnTo>
                  <a:pt x="1642287" y="231353"/>
                </a:lnTo>
                <a:lnTo>
                  <a:pt x="1651683" y="222481"/>
                </a:lnTo>
                <a:lnTo>
                  <a:pt x="1655491" y="217788"/>
                </a:lnTo>
                <a:lnTo>
                  <a:pt x="1661657" y="207913"/>
                </a:lnTo>
                <a:lnTo>
                  <a:pt x="1666453" y="196743"/>
                </a:lnTo>
                <a:lnTo>
                  <a:pt x="1669879" y="184279"/>
                </a:lnTo>
                <a:lnTo>
                  <a:pt x="1671935" y="170521"/>
                </a:lnTo>
                <a:lnTo>
                  <a:pt x="1672620" y="155469"/>
                </a:lnTo>
                <a:lnTo>
                  <a:pt x="1672429" y="147382"/>
                </a:lnTo>
                <a:lnTo>
                  <a:pt x="1671020" y="133048"/>
                </a:lnTo>
                <a:lnTo>
                  <a:pt x="1668240" y="119989"/>
                </a:lnTo>
                <a:lnTo>
                  <a:pt x="1664091" y="108203"/>
                </a:lnTo>
                <a:lnTo>
                  <a:pt x="1658572" y="97692"/>
                </a:lnTo>
                <a:lnTo>
                  <a:pt x="1651683" y="88454"/>
                </a:lnTo>
                <a:lnTo>
                  <a:pt x="1644558" y="81394"/>
                </a:lnTo>
                <a:lnTo>
                  <a:pt x="1634234" y="74081"/>
                </a:lnTo>
                <a:lnTo>
                  <a:pt x="1622692" y="68858"/>
                </a:lnTo>
                <a:lnTo>
                  <a:pt x="1609933" y="65724"/>
                </a:lnTo>
                <a:lnTo>
                  <a:pt x="1595956" y="64679"/>
                </a:lnTo>
                <a:lnTo>
                  <a:pt x="1585027" y="65312"/>
                </a:lnTo>
                <a:lnTo>
                  <a:pt x="1572039" y="67983"/>
                </a:lnTo>
                <a:lnTo>
                  <a:pt x="1560230" y="72743"/>
                </a:lnTo>
                <a:lnTo>
                  <a:pt x="1549601" y="79592"/>
                </a:lnTo>
                <a:lnTo>
                  <a:pt x="1540153" y="88530"/>
                </a:lnTo>
                <a:lnTo>
                  <a:pt x="1536302" y="93262"/>
                </a:lnTo>
                <a:lnTo>
                  <a:pt x="1530068" y="103186"/>
                </a:lnTo>
                <a:lnTo>
                  <a:pt x="1525220" y="114368"/>
                </a:lnTo>
                <a:lnTo>
                  <a:pt x="1521757" y="126810"/>
                </a:lnTo>
                <a:lnTo>
                  <a:pt x="1519679" y="140510"/>
                </a:lnTo>
                <a:lnTo>
                  <a:pt x="1518987" y="155469"/>
                </a:lnTo>
                <a:close/>
              </a:path>
              <a:path w="8578461" h="304786">
                <a:moveTo>
                  <a:pt x="1635801" y="195319"/>
                </a:moveTo>
                <a:lnTo>
                  <a:pt x="1630438" y="204548"/>
                </a:lnTo>
                <a:lnTo>
                  <a:pt x="1621154" y="213627"/>
                </a:lnTo>
                <a:lnTo>
                  <a:pt x="1609670" y="219051"/>
                </a:lnTo>
                <a:lnTo>
                  <a:pt x="1595956" y="220859"/>
                </a:lnTo>
                <a:lnTo>
                  <a:pt x="1595428" y="220857"/>
                </a:lnTo>
                <a:lnTo>
                  <a:pt x="1581759" y="218925"/>
                </a:lnTo>
                <a:lnTo>
                  <a:pt x="1570339" y="213387"/>
                </a:lnTo>
                <a:lnTo>
                  <a:pt x="1561168" y="204243"/>
                </a:lnTo>
                <a:lnTo>
                  <a:pt x="1555968" y="195281"/>
                </a:lnTo>
                <a:lnTo>
                  <a:pt x="1557375" y="236729"/>
                </a:lnTo>
                <a:lnTo>
                  <a:pt x="1568928" y="241935"/>
                </a:lnTo>
                <a:lnTo>
                  <a:pt x="1581788" y="245059"/>
                </a:lnTo>
                <a:lnTo>
                  <a:pt x="1595956" y="246100"/>
                </a:lnTo>
                <a:lnTo>
                  <a:pt x="1606779" y="245490"/>
                </a:lnTo>
                <a:lnTo>
                  <a:pt x="1619834" y="242858"/>
                </a:lnTo>
                <a:lnTo>
                  <a:pt x="1631670" y="238145"/>
                </a:lnTo>
                <a:lnTo>
                  <a:pt x="1635801" y="195319"/>
                </a:lnTo>
                <a:close/>
              </a:path>
              <a:path w="8578461" h="304786">
                <a:moveTo>
                  <a:pt x="1906362" y="1577"/>
                </a:moveTo>
                <a:lnTo>
                  <a:pt x="1906362" y="241367"/>
                </a:lnTo>
                <a:lnTo>
                  <a:pt x="1935385" y="241367"/>
                </a:lnTo>
                <a:lnTo>
                  <a:pt x="1935385" y="112919"/>
                </a:lnTo>
                <a:lnTo>
                  <a:pt x="1936659" y="111856"/>
                </a:lnTo>
                <a:lnTo>
                  <a:pt x="1947104" y="104112"/>
                </a:lnTo>
                <a:lnTo>
                  <a:pt x="1957788" y="97905"/>
                </a:lnTo>
                <a:lnTo>
                  <a:pt x="1965436" y="94054"/>
                </a:lnTo>
                <a:lnTo>
                  <a:pt x="1972850" y="92129"/>
                </a:lnTo>
                <a:lnTo>
                  <a:pt x="1987323" y="92129"/>
                </a:lnTo>
                <a:lnTo>
                  <a:pt x="1993071" y="93182"/>
                </a:lnTo>
                <a:lnTo>
                  <a:pt x="1997279" y="95286"/>
                </a:lnTo>
                <a:lnTo>
                  <a:pt x="2001488" y="97392"/>
                </a:lnTo>
                <a:lnTo>
                  <a:pt x="2004772" y="100600"/>
                </a:lnTo>
                <a:lnTo>
                  <a:pt x="2007135" y="104913"/>
                </a:lnTo>
                <a:lnTo>
                  <a:pt x="2009287" y="109021"/>
                </a:lnTo>
                <a:lnTo>
                  <a:pt x="2010748" y="114489"/>
                </a:lnTo>
                <a:lnTo>
                  <a:pt x="2011519" y="121318"/>
                </a:lnTo>
                <a:lnTo>
                  <a:pt x="2012290" y="128145"/>
                </a:lnTo>
                <a:lnTo>
                  <a:pt x="2012675" y="135511"/>
                </a:lnTo>
                <a:lnTo>
                  <a:pt x="2012675" y="241367"/>
                </a:lnTo>
                <a:lnTo>
                  <a:pt x="2041698" y="241367"/>
                </a:lnTo>
                <a:lnTo>
                  <a:pt x="2041698" y="129783"/>
                </a:lnTo>
                <a:lnTo>
                  <a:pt x="2040837" y="115135"/>
                </a:lnTo>
                <a:lnTo>
                  <a:pt x="2038161" y="101984"/>
                </a:lnTo>
                <a:lnTo>
                  <a:pt x="2033672" y="90732"/>
                </a:lnTo>
                <a:lnTo>
                  <a:pt x="2027369" y="81380"/>
                </a:lnTo>
                <a:lnTo>
                  <a:pt x="2013719" y="70474"/>
                </a:lnTo>
                <a:lnTo>
                  <a:pt x="2001629" y="66128"/>
                </a:lnTo>
                <a:lnTo>
                  <a:pt x="1987615" y="64679"/>
                </a:lnTo>
                <a:lnTo>
                  <a:pt x="1985619" y="64711"/>
                </a:lnTo>
                <a:lnTo>
                  <a:pt x="1972993" y="66447"/>
                </a:lnTo>
                <a:lnTo>
                  <a:pt x="1960963" y="70838"/>
                </a:lnTo>
                <a:lnTo>
                  <a:pt x="1945904" y="80008"/>
                </a:lnTo>
                <a:lnTo>
                  <a:pt x="1935385" y="88535"/>
                </a:lnTo>
                <a:lnTo>
                  <a:pt x="1935385" y="1577"/>
                </a:lnTo>
                <a:lnTo>
                  <a:pt x="1906362" y="1577"/>
                </a:lnTo>
                <a:close/>
              </a:path>
              <a:path w="8578461" h="304786">
                <a:moveTo>
                  <a:pt x="2128649" y="92116"/>
                </a:moveTo>
                <a:lnTo>
                  <a:pt x="2134067" y="89811"/>
                </a:lnTo>
                <a:lnTo>
                  <a:pt x="2140644" y="88658"/>
                </a:lnTo>
                <a:lnTo>
                  <a:pt x="2156227" y="88658"/>
                </a:lnTo>
                <a:lnTo>
                  <a:pt x="2162807" y="89786"/>
                </a:lnTo>
                <a:lnTo>
                  <a:pt x="2168122" y="92040"/>
                </a:lnTo>
                <a:lnTo>
                  <a:pt x="2173438" y="94294"/>
                </a:lnTo>
                <a:lnTo>
                  <a:pt x="2177798" y="97574"/>
                </a:lnTo>
                <a:lnTo>
                  <a:pt x="2181202" y="101875"/>
                </a:lnTo>
                <a:lnTo>
                  <a:pt x="2184297" y="105770"/>
                </a:lnTo>
                <a:lnTo>
                  <a:pt x="2186670" y="110535"/>
                </a:lnTo>
                <a:lnTo>
                  <a:pt x="2188322" y="116170"/>
                </a:lnTo>
                <a:lnTo>
                  <a:pt x="2189973" y="121805"/>
                </a:lnTo>
                <a:lnTo>
                  <a:pt x="2190902" y="128516"/>
                </a:lnTo>
                <a:lnTo>
                  <a:pt x="2191109" y="136301"/>
                </a:lnTo>
                <a:lnTo>
                  <a:pt x="2099624" y="136301"/>
                </a:lnTo>
                <a:lnTo>
                  <a:pt x="2093058" y="222018"/>
                </a:lnTo>
                <a:lnTo>
                  <a:pt x="2096185" y="225008"/>
                </a:lnTo>
                <a:lnTo>
                  <a:pt x="2105789" y="232260"/>
                </a:lnTo>
                <a:lnTo>
                  <a:pt x="2116677" y="237901"/>
                </a:lnTo>
                <a:lnTo>
                  <a:pt x="2128851" y="241930"/>
                </a:lnTo>
                <a:lnTo>
                  <a:pt x="2142310" y="244348"/>
                </a:lnTo>
                <a:lnTo>
                  <a:pt x="2157054" y="245154"/>
                </a:lnTo>
                <a:lnTo>
                  <a:pt x="2164053" y="245154"/>
                </a:lnTo>
                <a:lnTo>
                  <a:pt x="2169843" y="244742"/>
                </a:lnTo>
                <a:lnTo>
                  <a:pt x="2174424" y="243921"/>
                </a:lnTo>
                <a:lnTo>
                  <a:pt x="2179006" y="243099"/>
                </a:lnTo>
                <a:lnTo>
                  <a:pt x="2184125" y="241918"/>
                </a:lnTo>
                <a:lnTo>
                  <a:pt x="2189783" y="240376"/>
                </a:lnTo>
                <a:lnTo>
                  <a:pt x="2193800" y="239250"/>
                </a:lnTo>
                <a:lnTo>
                  <a:pt x="2198329" y="237684"/>
                </a:lnTo>
                <a:lnTo>
                  <a:pt x="2203371" y="235681"/>
                </a:lnTo>
                <a:lnTo>
                  <a:pt x="2208414" y="233677"/>
                </a:lnTo>
                <a:lnTo>
                  <a:pt x="2212634" y="232009"/>
                </a:lnTo>
                <a:lnTo>
                  <a:pt x="2216031" y="230675"/>
                </a:lnTo>
                <a:lnTo>
                  <a:pt x="2216031" y="199089"/>
                </a:lnTo>
                <a:lnTo>
                  <a:pt x="2211962" y="201040"/>
                </a:lnTo>
                <a:lnTo>
                  <a:pt x="2208973" y="203123"/>
                </a:lnTo>
                <a:lnTo>
                  <a:pt x="2205365" y="205334"/>
                </a:lnTo>
                <a:lnTo>
                  <a:pt x="2201756" y="207547"/>
                </a:lnTo>
                <a:lnTo>
                  <a:pt x="2197325" y="209837"/>
                </a:lnTo>
                <a:lnTo>
                  <a:pt x="2192070" y="212203"/>
                </a:lnTo>
                <a:lnTo>
                  <a:pt x="2187121" y="214463"/>
                </a:lnTo>
                <a:lnTo>
                  <a:pt x="2181581" y="216314"/>
                </a:lnTo>
                <a:lnTo>
                  <a:pt x="2175450" y="217754"/>
                </a:lnTo>
                <a:lnTo>
                  <a:pt x="2169318" y="219193"/>
                </a:lnTo>
                <a:lnTo>
                  <a:pt x="2163057" y="219913"/>
                </a:lnTo>
                <a:lnTo>
                  <a:pt x="2156669" y="219913"/>
                </a:lnTo>
                <a:lnTo>
                  <a:pt x="2148952" y="219561"/>
                </a:lnTo>
                <a:lnTo>
                  <a:pt x="2135693" y="216953"/>
                </a:lnTo>
                <a:lnTo>
                  <a:pt x="2124301" y="211803"/>
                </a:lnTo>
                <a:lnTo>
                  <a:pt x="2114774" y="204110"/>
                </a:lnTo>
                <a:lnTo>
                  <a:pt x="2109103" y="196887"/>
                </a:lnTo>
                <a:lnTo>
                  <a:pt x="2103837" y="186017"/>
                </a:lnTo>
                <a:lnTo>
                  <a:pt x="2100677" y="173184"/>
                </a:lnTo>
                <a:lnTo>
                  <a:pt x="2099624" y="158388"/>
                </a:lnTo>
                <a:lnTo>
                  <a:pt x="2219186" y="158388"/>
                </a:lnTo>
                <a:lnTo>
                  <a:pt x="2219186" y="142690"/>
                </a:lnTo>
                <a:lnTo>
                  <a:pt x="2218804" y="131708"/>
                </a:lnTo>
                <a:lnTo>
                  <a:pt x="2217170" y="118944"/>
                </a:lnTo>
                <a:lnTo>
                  <a:pt x="2214249" y="107842"/>
                </a:lnTo>
                <a:lnTo>
                  <a:pt x="2207573" y="93612"/>
                </a:lnTo>
                <a:lnTo>
                  <a:pt x="2200051" y="83759"/>
                </a:lnTo>
                <a:lnTo>
                  <a:pt x="2189775" y="75056"/>
                </a:lnTo>
                <a:lnTo>
                  <a:pt x="2178451" y="69297"/>
                </a:lnTo>
                <a:lnTo>
                  <a:pt x="2163508" y="65579"/>
                </a:lnTo>
                <a:lnTo>
                  <a:pt x="2150059" y="64679"/>
                </a:lnTo>
                <a:lnTo>
                  <a:pt x="2136915" y="65588"/>
                </a:lnTo>
                <a:lnTo>
                  <a:pt x="2124109" y="68524"/>
                </a:lnTo>
                <a:lnTo>
                  <a:pt x="2112413" y="73489"/>
                </a:lnTo>
                <a:lnTo>
                  <a:pt x="2113865" y="102181"/>
                </a:lnTo>
                <a:lnTo>
                  <a:pt x="2118303" y="97777"/>
                </a:lnTo>
                <a:lnTo>
                  <a:pt x="2123232" y="94423"/>
                </a:lnTo>
                <a:lnTo>
                  <a:pt x="2128649" y="92116"/>
                </a:lnTo>
                <a:close/>
              </a:path>
              <a:path w="8578461" h="304786">
                <a:moveTo>
                  <a:pt x="2070285" y="156302"/>
                </a:moveTo>
                <a:lnTo>
                  <a:pt x="2070457" y="163563"/>
                </a:lnTo>
                <a:lnTo>
                  <a:pt x="2071940" y="177847"/>
                </a:lnTo>
                <a:lnTo>
                  <a:pt x="2074942" y="190834"/>
                </a:lnTo>
                <a:lnTo>
                  <a:pt x="2079462" y="202525"/>
                </a:lnTo>
                <a:lnTo>
                  <a:pt x="2085501" y="212920"/>
                </a:lnTo>
                <a:lnTo>
                  <a:pt x="2093058" y="222018"/>
                </a:lnTo>
                <a:lnTo>
                  <a:pt x="2099624" y="136301"/>
                </a:lnTo>
                <a:lnTo>
                  <a:pt x="2100242" y="129028"/>
                </a:lnTo>
                <a:lnTo>
                  <a:pt x="2101686" y="122651"/>
                </a:lnTo>
                <a:lnTo>
                  <a:pt x="2103956" y="117168"/>
                </a:lnTo>
                <a:lnTo>
                  <a:pt x="2106227" y="111686"/>
                </a:lnTo>
                <a:lnTo>
                  <a:pt x="2109530" y="106691"/>
                </a:lnTo>
                <a:lnTo>
                  <a:pt x="2113865" y="102181"/>
                </a:lnTo>
                <a:lnTo>
                  <a:pt x="2112413" y="73489"/>
                </a:lnTo>
                <a:lnTo>
                  <a:pt x="2101827" y="80483"/>
                </a:lnTo>
                <a:lnTo>
                  <a:pt x="2092351" y="89507"/>
                </a:lnTo>
                <a:lnTo>
                  <a:pt x="2088265" y="94501"/>
                </a:lnTo>
                <a:lnTo>
                  <a:pt x="2081792" y="104626"/>
                </a:lnTo>
                <a:lnTo>
                  <a:pt x="2076758" y="115869"/>
                </a:lnTo>
                <a:lnTo>
                  <a:pt x="2073162" y="128229"/>
                </a:lnTo>
                <a:lnTo>
                  <a:pt x="2071004" y="141707"/>
                </a:lnTo>
                <a:lnTo>
                  <a:pt x="2070285" y="156302"/>
                </a:lnTo>
                <a:close/>
              </a:path>
              <a:path w="8578461" h="304786">
                <a:moveTo>
                  <a:pt x="2378088" y="202937"/>
                </a:moveTo>
                <a:lnTo>
                  <a:pt x="2372804" y="194591"/>
                </a:lnTo>
                <a:lnTo>
                  <a:pt x="2368408" y="183365"/>
                </a:lnTo>
                <a:lnTo>
                  <a:pt x="2365770" y="170347"/>
                </a:lnTo>
                <a:lnTo>
                  <a:pt x="2364891" y="155538"/>
                </a:lnTo>
                <a:lnTo>
                  <a:pt x="2365656" y="141633"/>
                </a:lnTo>
                <a:lnTo>
                  <a:pt x="2368186" y="128444"/>
                </a:lnTo>
                <a:lnTo>
                  <a:pt x="2372484" y="117076"/>
                </a:lnTo>
                <a:lnTo>
                  <a:pt x="2378552" y="107528"/>
                </a:lnTo>
                <a:lnTo>
                  <a:pt x="2389696" y="97404"/>
                </a:lnTo>
                <a:lnTo>
                  <a:pt x="2401327" y="92265"/>
                </a:lnTo>
                <a:lnTo>
                  <a:pt x="2414749" y="90552"/>
                </a:lnTo>
                <a:lnTo>
                  <a:pt x="2419794" y="90552"/>
                </a:lnTo>
                <a:lnTo>
                  <a:pt x="2425043" y="91316"/>
                </a:lnTo>
                <a:lnTo>
                  <a:pt x="2430497" y="92847"/>
                </a:lnTo>
                <a:lnTo>
                  <a:pt x="2435953" y="94376"/>
                </a:lnTo>
                <a:lnTo>
                  <a:pt x="2440687" y="96161"/>
                </a:lnTo>
                <a:lnTo>
                  <a:pt x="2444699" y="98202"/>
                </a:lnTo>
                <a:lnTo>
                  <a:pt x="2449329" y="100549"/>
                </a:lnTo>
                <a:lnTo>
                  <a:pt x="2453265" y="102845"/>
                </a:lnTo>
                <a:lnTo>
                  <a:pt x="2456507" y="105089"/>
                </a:lnTo>
                <a:lnTo>
                  <a:pt x="2459748" y="107335"/>
                </a:lnTo>
                <a:lnTo>
                  <a:pt x="2462400" y="109325"/>
                </a:lnTo>
                <a:lnTo>
                  <a:pt x="2466155" y="111060"/>
                </a:lnTo>
                <a:lnTo>
                  <a:pt x="2466155" y="78562"/>
                </a:lnTo>
                <a:lnTo>
                  <a:pt x="2459268" y="75069"/>
                </a:lnTo>
                <a:lnTo>
                  <a:pt x="2451430" y="71987"/>
                </a:lnTo>
                <a:lnTo>
                  <a:pt x="2442639" y="69316"/>
                </a:lnTo>
                <a:lnTo>
                  <a:pt x="2428081" y="66155"/>
                </a:lnTo>
                <a:lnTo>
                  <a:pt x="2415266" y="65311"/>
                </a:lnTo>
                <a:lnTo>
                  <a:pt x="2407219" y="65645"/>
                </a:lnTo>
                <a:lnTo>
                  <a:pt x="2394608" y="67627"/>
                </a:lnTo>
                <a:lnTo>
                  <a:pt x="2382650" y="71391"/>
                </a:lnTo>
                <a:lnTo>
                  <a:pt x="2366553" y="80301"/>
                </a:lnTo>
                <a:lnTo>
                  <a:pt x="2357279" y="88713"/>
                </a:lnTo>
                <a:lnTo>
                  <a:pt x="2353193" y="93655"/>
                </a:lnTo>
                <a:lnTo>
                  <a:pt x="2346466" y="104225"/>
                </a:lnTo>
                <a:lnTo>
                  <a:pt x="2341013" y="116429"/>
                </a:lnTo>
                <a:lnTo>
                  <a:pt x="2337430" y="129024"/>
                </a:lnTo>
                <a:lnTo>
                  <a:pt x="2335548" y="141647"/>
                </a:lnTo>
                <a:lnTo>
                  <a:pt x="2334921" y="155538"/>
                </a:lnTo>
                <a:lnTo>
                  <a:pt x="2334935" y="157778"/>
                </a:lnTo>
                <a:lnTo>
                  <a:pt x="2335707" y="171439"/>
                </a:lnTo>
                <a:lnTo>
                  <a:pt x="2337656" y="183910"/>
                </a:lnTo>
                <a:lnTo>
                  <a:pt x="2340782" y="195190"/>
                </a:lnTo>
                <a:lnTo>
                  <a:pt x="2343555" y="202246"/>
                </a:lnTo>
                <a:lnTo>
                  <a:pt x="2349686" y="213575"/>
                </a:lnTo>
                <a:lnTo>
                  <a:pt x="2357279" y="223137"/>
                </a:lnTo>
                <a:lnTo>
                  <a:pt x="2371067" y="234129"/>
                </a:lnTo>
                <a:lnTo>
                  <a:pt x="2382726" y="239687"/>
                </a:lnTo>
                <a:lnTo>
                  <a:pt x="2389698" y="241914"/>
                </a:lnTo>
                <a:lnTo>
                  <a:pt x="2402049" y="244344"/>
                </a:lnTo>
                <a:lnTo>
                  <a:pt x="2415266" y="245154"/>
                </a:lnTo>
                <a:lnTo>
                  <a:pt x="2421435" y="245154"/>
                </a:lnTo>
                <a:lnTo>
                  <a:pt x="2426473" y="244768"/>
                </a:lnTo>
                <a:lnTo>
                  <a:pt x="2430379" y="243997"/>
                </a:lnTo>
                <a:lnTo>
                  <a:pt x="2434287" y="243227"/>
                </a:lnTo>
                <a:lnTo>
                  <a:pt x="2438707" y="242124"/>
                </a:lnTo>
                <a:lnTo>
                  <a:pt x="2443639" y="240687"/>
                </a:lnTo>
                <a:lnTo>
                  <a:pt x="2447136" y="239760"/>
                </a:lnTo>
                <a:lnTo>
                  <a:pt x="2451042" y="238347"/>
                </a:lnTo>
                <a:lnTo>
                  <a:pt x="2455360" y="236448"/>
                </a:lnTo>
                <a:lnTo>
                  <a:pt x="2459678" y="234548"/>
                </a:lnTo>
                <a:lnTo>
                  <a:pt x="2463277" y="232930"/>
                </a:lnTo>
                <a:lnTo>
                  <a:pt x="2466155" y="231597"/>
                </a:lnTo>
                <a:lnTo>
                  <a:pt x="2466155" y="199089"/>
                </a:lnTo>
                <a:lnTo>
                  <a:pt x="2463134" y="200294"/>
                </a:lnTo>
                <a:lnTo>
                  <a:pt x="2453088" y="207930"/>
                </a:lnTo>
                <a:lnTo>
                  <a:pt x="2441766" y="214095"/>
                </a:lnTo>
                <a:lnTo>
                  <a:pt x="2439684" y="214998"/>
                </a:lnTo>
                <a:lnTo>
                  <a:pt x="2427511" y="218684"/>
                </a:lnTo>
                <a:lnTo>
                  <a:pt x="2414749" y="219913"/>
                </a:lnTo>
                <a:lnTo>
                  <a:pt x="2412110" y="219858"/>
                </a:lnTo>
                <a:lnTo>
                  <a:pt x="2398741" y="217572"/>
                </a:lnTo>
                <a:lnTo>
                  <a:pt x="2387400" y="211932"/>
                </a:lnTo>
                <a:lnTo>
                  <a:pt x="2378088" y="202937"/>
                </a:lnTo>
                <a:close/>
              </a:path>
              <a:path w="8578461" h="304786">
                <a:moveTo>
                  <a:pt x="2535314" y="133622"/>
                </a:moveTo>
                <a:lnTo>
                  <a:pt x="2522901" y="136803"/>
                </a:lnTo>
                <a:lnTo>
                  <a:pt x="2522984" y="164435"/>
                </a:lnTo>
                <a:lnTo>
                  <a:pt x="2529324" y="160837"/>
                </a:lnTo>
                <a:lnTo>
                  <a:pt x="2536989" y="158490"/>
                </a:lnTo>
                <a:lnTo>
                  <a:pt x="2545956" y="131871"/>
                </a:lnTo>
                <a:lnTo>
                  <a:pt x="2535314" y="133622"/>
                </a:lnTo>
                <a:close/>
              </a:path>
              <a:path w="8578461" h="304786">
                <a:moveTo>
                  <a:pt x="2617400" y="241367"/>
                </a:moveTo>
                <a:lnTo>
                  <a:pt x="2617364" y="120790"/>
                </a:lnTo>
                <a:lnTo>
                  <a:pt x="2616032" y="107436"/>
                </a:lnTo>
                <a:lnTo>
                  <a:pt x="2612773" y="96137"/>
                </a:lnTo>
                <a:lnTo>
                  <a:pt x="2609689" y="88634"/>
                </a:lnTo>
                <a:lnTo>
                  <a:pt x="2605012" y="82519"/>
                </a:lnTo>
                <a:lnTo>
                  <a:pt x="2598742" y="77793"/>
                </a:lnTo>
                <a:lnTo>
                  <a:pt x="2592269" y="72962"/>
                </a:lnTo>
                <a:lnTo>
                  <a:pt x="2584971" y="69621"/>
                </a:lnTo>
                <a:lnTo>
                  <a:pt x="2576852" y="67771"/>
                </a:lnTo>
                <a:lnTo>
                  <a:pt x="2560942" y="65491"/>
                </a:lnTo>
                <a:lnTo>
                  <a:pt x="2546941" y="64996"/>
                </a:lnTo>
                <a:lnTo>
                  <a:pt x="2542664" y="65054"/>
                </a:lnTo>
                <a:lnTo>
                  <a:pt x="2530056" y="65904"/>
                </a:lnTo>
                <a:lnTo>
                  <a:pt x="2517336" y="67763"/>
                </a:lnTo>
                <a:lnTo>
                  <a:pt x="2507367" y="69608"/>
                </a:lnTo>
                <a:lnTo>
                  <a:pt x="2499710" y="71302"/>
                </a:lnTo>
                <a:lnTo>
                  <a:pt x="2494367" y="72844"/>
                </a:lnTo>
                <a:lnTo>
                  <a:pt x="2494367" y="102226"/>
                </a:lnTo>
                <a:lnTo>
                  <a:pt x="2496057" y="102226"/>
                </a:lnTo>
                <a:lnTo>
                  <a:pt x="2499012" y="100985"/>
                </a:lnTo>
                <a:lnTo>
                  <a:pt x="2511075" y="96601"/>
                </a:lnTo>
                <a:lnTo>
                  <a:pt x="2523139" y="93313"/>
                </a:lnTo>
                <a:lnTo>
                  <a:pt x="2532165" y="91262"/>
                </a:lnTo>
                <a:lnTo>
                  <a:pt x="2540012" y="90237"/>
                </a:lnTo>
                <a:lnTo>
                  <a:pt x="2552322" y="90237"/>
                </a:lnTo>
                <a:lnTo>
                  <a:pt x="2557810" y="90625"/>
                </a:lnTo>
                <a:lnTo>
                  <a:pt x="2563144" y="91404"/>
                </a:lnTo>
                <a:lnTo>
                  <a:pt x="2568477" y="92184"/>
                </a:lnTo>
                <a:lnTo>
                  <a:pt x="2572990" y="93767"/>
                </a:lnTo>
                <a:lnTo>
                  <a:pt x="2576683" y="96156"/>
                </a:lnTo>
                <a:lnTo>
                  <a:pt x="2580374" y="98441"/>
                </a:lnTo>
                <a:lnTo>
                  <a:pt x="2583245" y="101687"/>
                </a:lnTo>
                <a:lnTo>
                  <a:pt x="2585298" y="105893"/>
                </a:lnTo>
                <a:lnTo>
                  <a:pt x="2587350" y="110101"/>
                </a:lnTo>
                <a:lnTo>
                  <a:pt x="2588376" y="115632"/>
                </a:lnTo>
                <a:lnTo>
                  <a:pt x="2588376" y="128098"/>
                </a:lnTo>
                <a:lnTo>
                  <a:pt x="2583616" y="128372"/>
                </a:lnTo>
                <a:lnTo>
                  <a:pt x="2570516" y="129306"/>
                </a:lnTo>
                <a:lnTo>
                  <a:pt x="2557962" y="130472"/>
                </a:lnTo>
                <a:lnTo>
                  <a:pt x="2545956" y="131871"/>
                </a:lnTo>
                <a:lnTo>
                  <a:pt x="2536989" y="158490"/>
                </a:lnTo>
                <a:lnTo>
                  <a:pt x="2537280" y="158404"/>
                </a:lnTo>
                <a:lnTo>
                  <a:pt x="2548360" y="155873"/>
                </a:lnTo>
                <a:lnTo>
                  <a:pt x="2562377" y="153973"/>
                </a:lnTo>
                <a:lnTo>
                  <a:pt x="2563242" y="153885"/>
                </a:lnTo>
                <a:lnTo>
                  <a:pt x="2577096" y="152502"/>
                </a:lnTo>
                <a:lnTo>
                  <a:pt x="2588376" y="151446"/>
                </a:lnTo>
                <a:lnTo>
                  <a:pt x="2588376" y="198955"/>
                </a:lnTo>
                <a:lnTo>
                  <a:pt x="2581936" y="204661"/>
                </a:lnTo>
                <a:lnTo>
                  <a:pt x="2575034" y="209475"/>
                </a:lnTo>
                <a:lnTo>
                  <a:pt x="2567671" y="213398"/>
                </a:lnTo>
                <a:lnTo>
                  <a:pt x="2560308" y="217321"/>
                </a:lnTo>
                <a:lnTo>
                  <a:pt x="2552076" y="219282"/>
                </a:lnTo>
                <a:lnTo>
                  <a:pt x="2532339" y="219282"/>
                </a:lnTo>
                <a:lnTo>
                  <a:pt x="2524262" y="216781"/>
                </a:lnTo>
                <a:lnTo>
                  <a:pt x="2518740" y="211778"/>
                </a:lnTo>
                <a:lnTo>
                  <a:pt x="2513216" y="206776"/>
                </a:lnTo>
                <a:lnTo>
                  <a:pt x="2510455" y="199374"/>
                </a:lnTo>
                <a:lnTo>
                  <a:pt x="2510455" y="180897"/>
                </a:lnTo>
                <a:lnTo>
                  <a:pt x="2512961" y="174134"/>
                </a:lnTo>
                <a:lnTo>
                  <a:pt x="2517972" y="169285"/>
                </a:lnTo>
                <a:lnTo>
                  <a:pt x="2522984" y="164435"/>
                </a:lnTo>
                <a:lnTo>
                  <a:pt x="2522901" y="136803"/>
                </a:lnTo>
                <a:lnTo>
                  <a:pt x="2511841" y="141039"/>
                </a:lnTo>
                <a:lnTo>
                  <a:pt x="2506185" y="143911"/>
                </a:lnTo>
                <a:lnTo>
                  <a:pt x="2495638" y="151587"/>
                </a:lnTo>
                <a:lnTo>
                  <a:pt x="2488018" y="160987"/>
                </a:lnTo>
                <a:lnTo>
                  <a:pt x="2485432" y="165940"/>
                </a:lnTo>
                <a:lnTo>
                  <a:pt x="2481723" y="177803"/>
                </a:lnTo>
                <a:lnTo>
                  <a:pt x="2480486" y="191413"/>
                </a:lnTo>
                <a:lnTo>
                  <a:pt x="2480486" y="199116"/>
                </a:lnTo>
                <a:lnTo>
                  <a:pt x="2481869" y="206434"/>
                </a:lnTo>
                <a:lnTo>
                  <a:pt x="2484636" y="213366"/>
                </a:lnTo>
                <a:lnTo>
                  <a:pt x="2487404" y="220298"/>
                </a:lnTo>
                <a:lnTo>
                  <a:pt x="2491092" y="226124"/>
                </a:lnTo>
                <a:lnTo>
                  <a:pt x="2495702" y="230847"/>
                </a:lnTo>
                <a:lnTo>
                  <a:pt x="2500516" y="235676"/>
                </a:lnTo>
                <a:lnTo>
                  <a:pt x="2506099" y="239425"/>
                </a:lnTo>
                <a:lnTo>
                  <a:pt x="2512452" y="242095"/>
                </a:lnTo>
                <a:lnTo>
                  <a:pt x="2518803" y="244765"/>
                </a:lnTo>
                <a:lnTo>
                  <a:pt x="2525516" y="246100"/>
                </a:lnTo>
                <a:lnTo>
                  <a:pt x="2541193" y="246100"/>
                </a:lnTo>
                <a:lnTo>
                  <a:pt x="2547880" y="245381"/>
                </a:lnTo>
                <a:lnTo>
                  <a:pt x="2552645" y="243944"/>
                </a:lnTo>
                <a:lnTo>
                  <a:pt x="2557409" y="242505"/>
                </a:lnTo>
                <a:lnTo>
                  <a:pt x="2562353" y="240450"/>
                </a:lnTo>
                <a:lnTo>
                  <a:pt x="2567476" y="237778"/>
                </a:lnTo>
                <a:lnTo>
                  <a:pt x="2571164" y="235931"/>
                </a:lnTo>
                <a:lnTo>
                  <a:pt x="2574979" y="233441"/>
                </a:lnTo>
                <a:lnTo>
                  <a:pt x="2578925" y="230308"/>
                </a:lnTo>
                <a:lnTo>
                  <a:pt x="2582869" y="227173"/>
                </a:lnTo>
                <a:lnTo>
                  <a:pt x="2586020" y="224734"/>
                </a:lnTo>
                <a:lnTo>
                  <a:pt x="2588376" y="222989"/>
                </a:lnTo>
                <a:lnTo>
                  <a:pt x="2588376" y="241367"/>
                </a:lnTo>
                <a:lnTo>
                  <a:pt x="2617400" y="241367"/>
                </a:lnTo>
                <a:close/>
              </a:path>
              <a:path w="8578461" h="304786">
                <a:moveTo>
                  <a:pt x="2658064" y="69413"/>
                </a:moveTo>
                <a:lnTo>
                  <a:pt x="2658064" y="241367"/>
                </a:lnTo>
                <a:lnTo>
                  <a:pt x="2687087" y="241367"/>
                </a:lnTo>
                <a:lnTo>
                  <a:pt x="2687087" y="119514"/>
                </a:lnTo>
                <a:lnTo>
                  <a:pt x="2687968" y="118671"/>
                </a:lnTo>
                <a:lnTo>
                  <a:pt x="2698167" y="110437"/>
                </a:lnTo>
                <a:lnTo>
                  <a:pt x="2708931" y="104456"/>
                </a:lnTo>
                <a:lnTo>
                  <a:pt x="2716622" y="101076"/>
                </a:lnTo>
                <a:lnTo>
                  <a:pt x="2724365" y="99386"/>
                </a:lnTo>
                <a:lnTo>
                  <a:pt x="2738442" y="99456"/>
                </a:lnTo>
                <a:lnTo>
                  <a:pt x="2740851" y="99595"/>
                </a:lnTo>
                <a:lnTo>
                  <a:pt x="2745544" y="100086"/>
                </a:lnTo>
                <a:lnTo>
                  <a:pt x="2749234" y="100648"/>
                </a:lnTo>
                <a:lnTo>
                  <a:pt x="2749234" y="70338"/>
                </a:lnTo>
                <a:lnTo>
                  <a:pt x="2747388" y="70030"/>
                </a:lnTo>
                <a:lnTo>
                  <a:pt x="2744233" y="69644"/>
                </a:lnTo>
                <a:lnTo>
                  <a:pt x="2740516" y="69413"/>
                </a:lnTo>
                <a:lnTo>
                  <a:pt x="2730158" y="69413"/>
                </a:lnTo>
                <a:lnTo>
                  <a:pt x="2722543" y="71337"/>
                </a:lnTo>
                <a:lnTo>
                  <a:pt x="2714698" y="75185"/>
                </a:lnTo>
                <a:lnTo>
                  <a:pt x="2708504" y="78620"/>
                </a:lnTo>
                <a:lnTo>
                  <a:pt x="2698365" y="85641"/>
                </a:lnTo>
                <a:lnTo>
                  <a:pt x="2687087" y="94964"/>
                </a:lnTo>
                <a:lnTo>
                  <a:pt x="2687087" y="69413"/>
                </a:lnTo>
                <a:lnTo>
                  <a:pt x="2658064" y="69413"/>
                </a:lnTo>
                <a:close/>
              </a:path>
              <a:path w="8578461" h="304786">
                <a:moveTo>
                  <a:pt x="2802403" y="108159"/>
                </a:moveTo>
                <a:lnTo>
                  <a:pt x="2802896" y="107523"/>
                </a:lnTo>
                <a:lnTo>
                  <a:pt x="2812348" y="98620"/>
                </a:lnTo>
                <a:lnTo>
                  <a:pt x="2823882" y="93278"/>
                </a:lnTo>
                <a:lnTo>
                  <a:pt x="2837498" y="91498"/>
                </a:lnTo>
                <a:lnTo>
                  <a:pt x="2832717" y="64679"/>
                </a:lnTo>
                <a:lnTo>
                  <a:pt x="2829287" y="64767"/>
                </a:lnTo>
                <a:lnTo>
                  <a:pt x="2816716" y="66673"/>
                </a:lnTo>
                <a:lnTo>
                  <a:pt x="2804657" y="71066"/>
                </a:lnTo>
                <a:lnTo>
                  <a:pt x="2802403" y="108159"/>
                </a:lnTo>
                <a:close/>
              </a:path>
              <a:path w="8578461" h="304786">
                <a:moveTo>
                  <a:pt x="2963759" y="197511"/>
                </a:moveTo>
                <a:lnTo>
                  <a:pt x="2936650" y="298475"/>
                </a:lnTo>
                <a:lnTo>
                  <a:pt x="2959136" y="298475"/>
                </a:lnTo>
                <a:lnTo>
                  <a:pt x="3002267" y="197511"/>
                </a:lnTo>
                <a:lnTo>
                  <a:pt x="2963759" y="197511"/>
                </a:lnTo>
                <a:close/>
              </a:path>
              <a:path w="8578461" h="304786">
                <a:moveTo>
                  <a:pt x="3212970" y="246100"/>
                </a:moveTo>
                <a:lnTo>
                  <a:pt x="3220059" y="245749"/>
                </a:lnTo>
                <a:lnTo>
                  <a:pt x="3232668" y="243169"/>
                </a:lnTo>
                <a:lnTo>
                  <a:pt x="3244267" y="238085"/>
                </a:lnTo>
                <a:lnTo>
                  <a:pt x="3254858" y="230496"/>
                </a:lnTo>
                <a:lnTo>
                  <a:pt x="3264440" y="220403"/>
                </a:lnTo>
                <a:lnTo>
                  <a:pt x="3268510" y="214857"/>
                </a:lnTo>
                <a:lnTo>
                  <a:pt x="3274446" y="204507"/>
                </a:lnTo>
                <a:lnTo>
                  <a:pt x="3279064" y="193101"/>
                </a:lnTo>
                <a:lnTo>
                  <a:pt x="3282362" y="180639"/>
                </a:lnTo>
                <a:lnTo>
                  <a:pt x="3284341" y="167120"/>
                </a:lnTo>
                <a:lnTo>
                  <a:pt x="3285000" y="152546"/>
                </a:lnTo>
                <a:lnTo>
                  <a:pt x="3284961" y="148612"/>
                </a:lnTo>
                <a:lnTo>
                  <a:pt x="3284041" y="133890"/>
                </a:lnTo>
                <a:lnTo>
                  <a:pt x="3281900" y="120467"/>
                </a:lnTo>
                <a:lnTo>
                  <a:pt x="3278538" y="108343"/>
                </a:lnTo>
                <a:lnTo>
                  <a:pt x="3273955" y="97518"/>
                </a:lnTo>
                <a:lnTo>
                  <a:pt x="3268151" y="87993"/>
                </a:lnTo>
                <a:lnTo>
                  <a:pt x="3258474" y="77377"/>
                </a:lnTo>
                <a:lnTo>
                  <a:pt x="3247842" y="70323"/>
                </a:lnTo>
                <a:lnTo>
                  <a:pt x="3235714" y="66090"/>
                </a:lnTo>
                <a:lnTo>
                  <a:pt x="3222088" y="64679"/>
                </a:lnTo>
                <a:lnTo>
                  <a:pt x="3217393" y="64819"/>
                </a:lnTo>
                <a:lnTo>
                  <a:pt x="3204591" y="66808"/>
                </a:lnTo>
                <a:lnTo>
                  <a:pt x="3193026" y="71150"/>
                </a:lnTo>
                <a:lnTo>
                  <a:pt x="3179238" y="79460"/>
                </a:lnTo>
                <a:lnTo>
                  <a:pt x="3169223" y="87480"/>
                </a:lnTo>
                <a:lnTo>
                  <a:pt x="3169223" y="1577"/>
                </a:lnTo>
                <a:lnTo>
                  <a:pt x="3140200" y="1577"/>
                </a:lnTo>
                <a:lnTo>
                  <a:pt x="3140200" y="241367"/>
                </a:lnTo>
                <a:lnTo>
                  <a:pt x="3167369" y="241367"/>
                </a:lnTo>
                <a:lnTo>
                  <a:pt x="3169223" y="233312"/>
                </a:lnTo>
                <a:lnTo>
                  <a:pt x="3175717" y="237216"/>
                </a:lnTo>
                <a:lnTo>
                  <a:pt x="3169223" y="210201"/>
                </a:lnTo>
                <a:lnTo>
                  <a:pt x="3169223" y="111819"/>
                </a:lnTo>
                <a:lnTo>
                  <a:pt x="3179998" y="103823"/>
                </a:lnTo>
                <a:lnTo>
                  <a:pt x="3191254" y="97709"/>
                </a:lnTo>
                <a:lnTo>
                  <a:pt x="3199347" y="93990"/>
                </a:lnTo>
                <a:lnTo>
                  <a:pt x="3207360" y="92129"/>
                </a:lnTo>
                <a:lnTo>
                  <a:pt x="3215296" y="92129"/>
                </a:lnTo>
                <a:lnTo>
                  <a:pt x="3225301" y="93188"/>
                </a:lnTo>
                <a:lnTo>
                  <a:pt x="3237024" y="98426"/>
                </a:lnTo>
                <a:lnTo>
                  <a:pt x="3245599" y="108046"/>
                </a:lnTo>
                <a:lnTo>
                  <a:pt x="3248991" y="114998"/>
                </a:lnTo>
                <a:lnTo>
                  <a:pt x="3252346" y="126126"/>
                </a:lnTo>
                <a:lnTo>
                  <a:pt x="3254359" y="139365"/>
                </a:lnTo>
                <a:lnTo>
                  <a:pt x="3255031" y="154715"/>
                </a:lnTo>
                <a:lnTo>
                  <a:pt x="3255030" y="155126"/>
                </a:lnTo>
                <a:lnTo>
                  <a:pt x="3254209" y="170762"/>
                </a:lnTo>
                <a:lnTo>
                  <a:pt x="3251822" y="184158"/>
                </a:lnTo>
                <a:lnTo>
                  <a:pt x="3247870" y="195314"/>
                </a:lnTo>
                <a:lnTo>
                  <a:pt x="3242353" y="204228"/>
                </a:lnTo>
                <a:lnTo>
                  <a:pt x="3232724" y="213015"/>
                </a:lnTo>
                <a:lnTo>
                  <a:pt x="3221121" y="218188"/>
                </a:lnTo>
                <a:lnTo>
                  <a:pt x="3207410" y="219913"/>
                </a:lnTo>
                <a:lnTo>
                  <a:pt x="3200606" y="219913"/>
                </a:lnTo>
                <a:lnTo>
                  <a:pt x="3194372" y="219179"/>
                </a:lnTo>
                <a:lnTo>
                  <a:pt x="3188703" y="217712"/>
                </a:lnTo>
                <a:lnTo>
                  <a:pt x="3188933" y="242634"/>
                </a:lnTo>
                <a:lnTo>
                  <a:pt x="3195578" y="244944"/>
                </a:lnTo>
                <a:lnTo>
                  <a:pt x="3203591" y="246100"/>
                </a:lnTo>
                <a:lnTo>
                  <a:pt x="3212970" y="246100"/>
                </a:lnTo>
                <a:close/>
              </a:path>
              <a:path w="8578461" h="304786">
                <a:moveTo>
                  <a:pt x="3169223" y="210201"/>
                </a:moveTo>
                <a:lnTo>
                  <a:pt x="3175717" y="237216"/>
                </a:lnTo>
                <a:lnTo>
                  <a:pt x="3182287" y="240324"/>
                </a:lnTo>
                <a:lnTo>
                  <a:pt x="3188933" y="242634"/>
                </a:lnTo>
                <a:lnTo>
                  <a:pt x="3188703" y="217712"/>
                </a:lnTo>
                <a:lnTo>
                  <a:pt x="3183035" y="216244"/>
                </a:lnTo>
                <a:lnTo>
                  <a:pt x="3176541" y="213740"/>
                </a:lnTo>
                <a:lnTo>
                  <a:pt x="3169223" y="210201"/>
                </a:lnTo>
                <a:close/>
              </a:path>
              <a:path w="8578461" h="304786">
                <a:moveTo>
                  <a:pt x="3342647" y="69413"/>
                </a:moveTo>
                <a:lnTo>
                  <a:pt x="3313624" y="69413"/>
                </a:lnTo>
                <a:lnTo>
                  <a:pt x="3313714" y="186049"/>
                </a:lnTo>
                <a:lnTo>
                  <a:pt x="3314970" y="199247"/>
                </a:lnTo>
                <a:lnTo>
                  <a:pt x="3317707" y="210548"/>
                </a:lnTo>
                <a:lnTo>
                  <a:pt x="3320430" y="218655"/>
                </a:lnTo>
                <a:lnTo>
                  <a:pt x="3324256" y="225375"/>
                </a:lnTo>
                <a:lnTo>
                  <a:pt x="3329185" y="230709"/>
                </a:lnTo>
                <a:lnTo>
                  <a:pt x="3334114" y="236043"/>
                </a:lnTo>
                <a:lnTo>
                  <a:pt x="3339891" y="239942"/>
                </a:lnTo>
                <a:lnTo>
                  <a:pt x="3346518" y="242406"/>
                </a:lnTo>
                <a:lnTo>
                  <a:pt x="3353145" y="244868"/>
                </a:lnTo>
                <a:lnTo>
                  <a:pt x="3360207" y="246100"/>
                </a:lnTo>
                <a:lnTo>
                  <a:pt x="3369938" y="246065"/>
                </a:lnTo>
                <a:lnTo>
                  <a:pt x="3382817" y="244339"/>
                </a:lnTo>
                <a:lnTo>
                  <a:pt x="3394514" y="240014"/>
                </a:lnTo>
                <a:lnTo>
                  <a:pt x="3398922" y="237620"/>
                </a:lnTo>
                <a:lnTo>
                  <a:pt x="3409198" y="230862"/>
                </a:lnTo>
                <a:lnTo>
                  <a:pt x="3419937" y="222220"/>
                </a:lnTo>
                <a:lnTo>
                  <a:pt x="3419937" y="241367"/>
                </a:lnTo>
                <a:lnTo>
                  <a:pt x="3448959" y="241367"/>
                </a:lnTo>
                <a:lnTo>
                  <a:pt x="3448959" y="69413"/>
                </a:lnTo>
                <a:lnTo>
                  <a:pt x="3419937" y="69413"/>
                </a:lnTo>
                <a:lnTo>
                  <a:pt x="3419937" y="197723"/>
                </a:lnTo>
                <a:lnTo>
                  <a:pt x="3419049" y="198498"/>
                </a:lnTo>
                <a:lnTo>
                  <a:pt x="3408942" y="206188"/>
                </a:lnTo>
                <a:lnTo>
                  <a:pt x="3397920" y="212604"/>
                </a:lnTo>
                <a:lnTo>
                  <a:pt x="3389914" y="216635"/>
                </a:lnTo>
                <a:lnTo>
                  <a:pt x="3382369" y="218650"/>
                </a:lnTo>
                <a:lnTo>
                  <a:pt x="3367690" y="218650"/>
                </a:lnTo>
                <a:lnTo>
                  <a:pt x="3361865" y="217623"/>
                </a:lnTo>
                <a:lnTo>
                  <a:pt x="3357811" y="215569"/>
                </a:lnTo>
                <a:lnTo>
                  <a:pt x="3353758" y="213516"/>
                </a:lnTo>
                <a:lnTo>
                  <a:pt x="3350550" y="210281"/>
                </a:lnTo>
                <a:lnTo>
                  <a:pt x="3348187" y="205868"/>
                </a:lnTo>
                <a:lnTo>
                  <a:pt x="3345827" y="201348"/>
                </a:lnTo>
                <a:lnTo>
                  <a:pt x="3344315" y="196086"/>
                </a:lnTo>
                <a:lnTo>
                  <a:pt x="3343648" y="190079"/>
                </a:lnTo>
                <a:lnTo>
                  <a:pt x="3342980" y="184073"/>
                </a:lnTo>
                <a:lnTo>
                  <a:pt x="3342647" y="176502"/>
                </a:lnTo>
                <a:lnTo>
                  <a:pt x="3342647" y="69413"/>
                </a:lnTo>
                <a:close/>
              </a:path>
              <a:path w="8578461" h="304786">
                <a:moveTo>
                  <a:pt x="3521396" y="69413"/>
                </a:moveTo>
                <a:lnTo>
                  <a:pt x="3521396" y="19876"/>
                </a:lnTo>
                <a:lnTo>
                  <a:pt x="3492372" y="19876"/>
                </a:lnTo>
                <a:lnTo>
                  <a:pt x="3492372" y="69413"/>
                </a:lnTo>
                <a:lnTo>
                  <a:pt x="3472814" y="69413"/>
                </a:lnTo>
                <a:lnTo>
                  <a:pt x="3472814" y="93706"/>
                </a:lnTo>
                <a:lnTo>
                  <a:pt x="3492372" y="93706"/>
                </a:lnTo>
                <a:lnTo>
                  <a:pt x="3492372" y="188874"/>
                </a:lnTo>
                <a:lnTo>
                  <a:pt x="3492649" y="196941"/>
                </a:lnTo>
                <a:lnTo>
                  <a:pt x="3494820" y="210960"/>
                </a:lnTo>
                <a:lnTo>
                  <a:pt x="3499148" y="222441"/>
                </a:lnTo>
                <a:lnTo>
                  <a:pt x="3505632" y="231385"/>
                </a:lnTo>
                <a:lnTo>
                  <a:pt x="3516368" y="239240"/>
                </a:lnTo>
                <a:lnTo>
                  <a:pt x="3528413" y="243438"/>
                </a:lnTo>
                <a:lnTo>
                  <a:pt x="3542640" y="244838"/>
                </a:lnTo>
                <a:lnTo>
                  <a:pt x="3547366" y="244838"/>
                </a:lnTo>
                <a:lnTo>
                  <a:pt x="3552531" y="244402"/>
                </a:lnTo>
                <a:lnTo>
                  <a:pt x="3558133" y="243532"/>
                </a:lnTo>
                <a:lnTo>
                  <a:pt x="3563736" y="242661"/>
                </a:lnTo>
                <a:lnTo>
                  <a:pt x="3569262" y="241454"/>
                </a:lnTo>
                <a:lnTo>
                  <a:pt x="3574710" y="239913"/>
                </a:lnTo>
                <a:lnTo>
                  <a:pt x="3574710" y="213918"/>
                </a:lnTo>
                <a:lnTo>
                  <a:pt x="3571063" y="214864"/>
                </a:lnTo>
                <a:lnTo>
                  <a:pt x="3567879" y="216048"/>
                </a:lnTo>
                <a:lnTo>
                  <a:pt x="3563462" y="217467"/>
                </a:lnTo>
                <a:lnTo>
                  <a:pt x="3559046" y="218888"/>
                </a:lnTo>
                <a:lnTo>
                  <a:pt x="3554474" y="219596"/>
                </a:lnTo>
                <a:lnTo>
                  <a:pt x="3543071" y="219596"/>
                </a:lnTo>
                <a:lnTo>
                  <a:pt x="3537780" y="218699"/>
                </a:lnTo>
                <a:lnTo>
                  <a:pt x="3533877" y="216903"/>
                </a:lnTo>
                <a:lnTo>
                  <a:pt x="3529973" y="215107"/>
                </a:lnTo>
                <a:lnTo>
                  <a:pt x="3527149" y="212415"/>
                </a:lnTo>
                <a:lnTo>
                  <a:pt x="3525404" y="208826"/>
                </a:lnTo>
                <a:lnTo>
                  <a:pt x="3523350" y="204720"/>
                </a:lnTo>
                <a:lnTo>
                  <a:pt x="3522168" y="200308"/>
                </a:lnTo>
                <a:lnTo>
                  <a:pt x="3521859" y="195588"/>
                </a:lnTo>
                <a:lnTo>
                  <a:pt x="3521551" y="190869"/>
                </a:lnTo>
                <a:lnTo>
                  <a:pt x="3521396" y="184150"/>
                </a:lnTo>
                <a:lnTo>
                  <a:pt x="3521396" y="93706"/>
                </a:lnTo>
                <a:lnTo>
                  <a:pt x="3574710" y="93706"/>
                </a:lnTo>
                <a:lnTo>
                  <a:pt x="3574710" y="69413"/>
                </a:lnTo>
                <a:lnTo>
                  <a:pt x="3521396" y="69413"/>
                </a:lnTo>
                <a:close/>
              </a:path>
              <a:path w="8578461" h="304786">
                <a:moveTo>
                  <a:pt x="3800095" y="1577"/>
                </a:moveTo>
                <a:lnTo>
                  <a:pt x="3800095" y="241367"/>
                </a:lnTo>
                <a:lnTo>
                  <a:pt x="3829118" y="241367"/>
                </a:lnTo>
                <a:lnTo>
                  <a:pt x="3829118" y="112919"/>
                </a:lnTo>
                <a:lnTo>
                  <a:pt x="3830392" y="111856"/>
                </a:lnTo>
                <a:lnTo>
                  <a:pt x="3840837" y="104112"/>
                </a:lnTo>
                <a:lnTo>
                  <a:pt x="3851521" y="97905"/>
                </a:lnTo>
                <a:lnTo>
                  <a:pt x="3859167" y="94054"/>
                </a:lnTo>
                <a:lnTo>
                  <a:pt x="3866583" y="92129"/>
                </a:lnTo>
                <a:lnTo>
                  <a:pt x="3881055" y="92129"/>
                </a:lnTo>
                <a:lnTo>
                  <a:pt x="3886804" y="93182"/>
                </a:lnTo>
                <a:lnTo>
                  <a:pt x="3895219" y="97392"/>
                </a:lnTo>
                <a:lnTo>
                  <a:pt x="3900867" y="104913"/>
                </a:lnTo>
                <a:lnTo>
                  <a:pt x="3904481" y="114489"/>
                </a:lnTo>
                <a:lnTo>
                  <a:pt x="3905252" y="121318"/>
                </a:lnTo>
                <a:lnTo>
                  <a:pt x="3906022" y="128145"/>
                </a:lnTo>
                <a:lnTo>
                  <a:pt x="3906408" y="135511"/>
                </a:lnTo>
                <a:lnTo>
                  <a:pt x="3906408" y="241367"/>
                </a:lnTo>
                <a:lnTo>
                  <a:pt x="3935431" y="241367"/>
                </a:lnTo>
                <a:lnTo>
                  <a:pt x="3935431" y="129783"/>
                </a:lnTo>
                <a:lnTo>
                  <a:pt x="3934569" y="115135"/>
                </a:lnTo>
                <a:lnTo>
                  <a:pt x="3931894" y="101984"/>
                </a:lnTo>
                <a:lnTo>
                  <a:pt x="3927405" y="90732"/>
                </a:lnTo>
                <a:lnTo>
                  <a:pt x="3921102" y="81380"/>
                </a:lnTo>
                <a:lnTo>
                  <a:pt x="3907451" y="70474"/>
                </a:lnTo>
                <a:lnTo>
                  <a:pt x="3895362" y="66128"/>
                </a:lnTo>
                <a:lnTo>
                  <a:pt x="3881348" y="64679"/>
                </a:lnTo>
                <a:lnTo>
                  <a:pt x="3879352" y="64711"/>
                </a:lnTo>
                <a:lnTo>
                  <a:pt x="3866725" y="66447"/>
                </a:lnTo>
                <a:lnTo>
                  <a:pt x="3854696" y="70838"/>
                </a:lnTo>
                <a:lnTo>
                  <a:pt x="3839637" y="80008"/>
                </a:lnTo>
                <a:lnTo>
                  <a:pt x="3829118" y="88535"/>
                </a:lnTo>
                <a:lnTo>
                  <a:pt x="3829118" y="1577"/>
                </a:lnTo>
                <a:lnTo>
                  <a:pt x="3800095" y="1577"/>
                </a:lnTo>
                <a:close/>
              </a:path>
              <a:path w="8578461" h="304786">
                <a:moveTo>
                  <a:pt x="4022381" y="92116"/>
                </a:moveTo>
                <a:lnTo>
                  <a:pt x="4027798" y="89811"/>
                </a:lnTo>
                <a:lnTo>
                  <a:pt x="4034377" y="88658"/>
                </a:lnTo>
                <a:lnTo>
                  <a:pt x="4049960" y="88658"/>
                </a:lnTo>
                <a:lnTo>
                  <a:pt x="4056539" y="89786"/>
                </a:lnTo>
                <a:lnTo>
                  <a:pt x="4061854" y="92040"/>
                </a:lnTo>
                <a:lnTo>
                  <a:pt x="4067169" y="94294"/>
                </a:lnTo>
                <a:lnTo>
                  <a:pt x="4071530" y="97574"/>
                </a:lnTo>
                <a:lnTo>
                  <a:pt x="4074934" y="101875"/>
                </a:lnTo>
                <a:lnTo>
                  <a:pt x="4078029" y="105770"/>
                </a:lnTo>
                <a:lnTo>
                  <a:pt x="4080403" y="110535"/>
                </a:lnTo>
                <a:lnTo>
                  <a:pt x="4082055" y="116170"/>
                </a:lnTo>
                <a:lnTo>
                  <a:pt x="4083705" y="121805"/>
                </a:lnTo>
                <a:lnTo>
                  <a:pt x="4084634" y="128516"/>
                </a:lnTo>
                <a:lnTo>
                  <a:pt x="4084841" y="136301"/>
                </a:lnTo>
                <a:lnTo>
                  <a:pt x="3993356" y="136301"/>
                </a:lnTo>
                <a:lnTo>
                  <a:pt x="3986791" y="222018"/>
                </a:lnTo>
                <a:lnTo>
                  <a:pt x="3989918" y="225008"/>
                </a:lnTo>
                <a:lnTo>
                  <a:pt x="3999521" y="232260"/>
                </a:lnTo>
                <a:lnTo>
                  <a:pt x="4010409" y="237901"/>
                </a:lnTo>
                <a:lnTo>
                  <a:pt x="4022583" y="241930"/>
                </a:lnTo>
                <a:lnTo>
                  <a:pt x="4036042" y="244348"/>
                </a:lnTo>
                <a:lnTo>
                  <a:pt x="4050786" y="245154"/>
                </a:lnTo>
                <a:lnTo>
                  <a:pt x="4057785" y="245154"/>
                </a:lnTo>
                <a:lnTo>
                  <a:pt x="4063575" y="244742"/>
                </a:lnTo>
                <a:lnTo>
                  <a:pt x="4068156" y="243921"/>
                </a:lnTo>
                <a:lnTo>
                  <a:pt x="4072737" y="243099"/>
                </a:lnTo>
                <a:lnTo>
                  <a:pt x="4077858" y="241918"/>
                </a:lnTo>
                <a:lnTo>
                  <a:pt x="4083515" y="240376"/>
                </a:lnTo>
                <a:lnTo>
                  <a:pt x="4087531" y="239250"/>
                </a:lnTo>
                <a:lnTo>
                  <a:pt x="4092060" y="237684"/>
                </a:lnTo>
                <a:lnTo>
                  <a:pt x="4097103" y="235681"/>
                </a:lnTo>
                <a:lnTo>
                  <a:pt x="4102145" y="233677"/>
                </a:lnTo>
                <a:lnTo>
                  <a:pt x="4106365" y="232009"/>
                </a:lnTo>
                <a:lnTo>
                  <a:pt x="4109764" y="230675"/>
                </a:lnTo>
                <a:lnTo>
                  <a:pt x="4109764" y="199089"/>
                </a:lnTo>
                <a:lnTo>
                  <a:pt x="4105693" y="201040"/>
                </a:lnTo>
                <a:lnTo>
                  <a:pt x="4102705" y="203123"/>
                </a:lnTo>
                <a:lnTo>
                  <a:pt x="4099097" y="205334"/>
                </a:lnTo>
                <a:lnTo>
                  <a:pt x="4095489" y="207547"/>
                </a:lnTo>
                <a:lnTo>
                  <a:pt x="4091058" y="209837"/>
                </a:lnTo>
                <a:lnTo>
                  <a:pt x="4085803" y="212203"/>
                </a:lnTo>
                <a:lnTo>
                  <a:pt x="4080854" y="214463"/>
                </a:lnTo>
                <a:lnTo>
                  <a:pt x="4075314" y="216314"/>
                </a:lnTo>
                <a:lnTo>
                  <a:pt x="4069182" y="217754"/>
                </a:lnTo>
                <a:lnTo>
                  <a:pt x="4063049" y="219193"/>
                </a:lnTo>
                <a:lnTo>
                  <a:pt x="4056790" y="219913"/>
                </a:lnTo>
                <a:lnTo>
                  <a:pt x="4050401" y="219913"/>
                </a:lnTo>
                <a:lnTo>
                  <a:pt x="4042683" y="219561"/>
                </a:lnTo>
                <a:lnTo>
                  <a:pt x="4029425" y="216953"/>
                </a:lnTo>
                <a:lnTo>
                  <a:pt x="4018032" y="211803"/>
                </a:lnTo>
                <a:lnTo>
                  <a:pt x="4008505" y="204110"/>
                </a:lnTo>
                <a:lnTo>
                  <a:pt x="4002835" y="196887"/>
                </a:lnTo>
                <a:lnTo>
                  <a:pt x="3997569" y="186017"/>
                </a:lnTo>
                <a:lnTo>
                  <a:pt x="3994410" y="173184"/>
                </a:lnTo>
                <a:lnTo>
                  <a:pt x="3993356" y="158388"/>
                </a:lnTo>
                <a:lnTo>
                  <a:pt x="4112919" y="158388"/>
                </a:lnTo>
                <a:lnTo>
                  <a:pt x="4112919" y="142690"/>
                </a:lnTo>
                <a:lnTo>
                  <a:pt x="4112536" y="131708"/>
                </a:lnTo>
                <a:lnTo>
                  <a:pt x="4110902" y="118944"/>
                </a:lnTo>
                <a:lnTo>
                  <a:pt x="4107982" y="107842"/>
                </a:lnTo>
                <a:lnTo>
                  <a:pt x="4101305" y="93612"/>
                </a:lnTo>
                <a:lnTo>
                  <a:pt x="4093783" y="83759"/>
                </a:lnTo>
                <a:lnTo>
                  <a:pt x="4083507" y="75056"/>
                </a:lnTo>
                <a:lnTo>
                  <a:pt x="4072183" y="69297"/>
                </a:lnTo>
                <a:lnTo>
                  <a:pt x="4057241" y="65579"/>
                </a:lnTo>
                <a:lnTo>
                  <a:pt x="4043791" y="64679"/>
                </a:lnTo>
                <a:lnTo>
                  <a:pt x="4030646" y="65589"/>
                </a:lnTo>
                <a:lnTo>
                  <a:pt x="4017841" y="68524"/>
                </a:lnTo>
                <a:lnTo>
                  <a:pt x="4006145" y="73489"/>
                </a:lnTo>
                <a:lnTo>
                  <a:pt x="4007596" y="102181"/>
                </a:lnTo>
                <a:lnTo>
                  <a:pt x="4012036" y="97777"/>
                </a:lnTo>
                <a:lnTo>
                  <a:pt x="4016964" y="94423"/>
                </a:lnTo>
                <a:lnTo>
                  <a:pt x="4022381" y="92116"/>
                </a:lnTo>
                <a:close/>
              </a:path>
              <a:path w="8578461" h="304786">
                <a:moveTo>
                  <a:pt x="3964017" y="156302"/>
                </a:moveTo>
                <a:lnTo>
                  <a:pt x="3964190" y="163563"/>
                </a:lnTo>
                <a:lnTo>
                  <a:pt x="3965673" y="177847"/>
                </a:lnTo>
                <a:lnTo>
                  <a:pt x="3968674" y="190834"/>
                </a:lnTo>
                <a:lnTo>
                  <a:pt x="3973195" y="202525"/>
                </a:lnTo>
                <a:lnTo>
                  <a:pt x="3979234" y="212920"/>
                </a:lnTo>
                <a:lnTo>
                  <a:pt x="3986791" y="222018"/>
                </a:lnTo>
                <a:lnTo>
                  <a:pt x="3993356" y="136301"/>
                </a:lnTo>
                <a:lnTo>
                  <a:pt x="3993974" y="129028"/>
                </a:lnTo>
                <a:lnTo>
                  <a:pt x="3995418" y="122651"/>
                </a:lnTo>
                <a:lnTo>
                  <a:pt x="3997689" y="117168"/>
                </a:lnTo>
                <a:lnTo>
                  <a:pt x="3999960" y="111686"/>
                </a:lnTo>
                <a:lnTo>
                  <a:pt x="4003262" y="106691"/>
                </a:lnTo>
                <a:lnTo>
                  <a:pt x="4007596" y="102181"/>
                </a:lnTo>
                <a:lnTo>
                  <a:pt x="4006145" y="73489"/>
                </a:lnTo>
                <a:lnTo>
                  <a:pt x="3995559" y="80483"/>
                </a:lnTo>
                <a:lnTo>
                  <a:pt x="3986082" y="89507"/>
                </a:lnTo>
                <a:lnTo>
                  <a:pt x="3981997" y="94501"/>
                </a:lnTo>
                <a:lnTo>
                  <a:pt x="3975524" y="104626"/>
                </a:lnTo>
                <a:lnTo>
                  <a:pt x="3970490" y="115869"/>
                </a:lnTo>
                <a:lnTo>
                  <a:pt x="3966894" y="128229"/>
                </a:lnTo>
                <a:lnTo>
                  <a:pt x="3964736" y="141707"/>
                </a:lnTo>
                <a:lnTo>
                  <a:pt x="3964017" y="156302"/>
                </a:lnTo>
                <a:close/>
              </a:path>
              <a:path w="8578461" h="304786">
                <a:moveTo>
                  <a:pt x="4200355" y="197022"/>
                </a:moveTo>
                <a:lnTo>
                  <a:pt x="4153256" y="69413"/>
                </a:lnTo>
                <a:lnTo>
                  <a:pt x="4122183" y="69413"/>
                </a:lnTo>
                <a:lnTo>
                  <a:pt x="4184704" y="233056"/>
                </a:lnTo>
                <a:lnTo>
                  <a:pt x="4153853" y="304786"/>
                </a:lnTo>
                <a:lnTo>
                  <a:pt x="4184853" y="304786"/>
                </a:lnTo>
                <a:lnTo>
                  <a:pt x="4277392" y="69413"/>
                </a:lnTo>
                <a:lnTo>
                  <a:pt x="4247221" y="69413"/>
                </a:lnTo>
                <a:lnTo>
                  <a:pt x="4200355" y="197022"/>
                </a:lnTo>
                <a:close/>
              </a:path>
              <a:path w="8578461" h="304786">
                <a:moveTo>
                  <a:pt x="4397759" y="1577"/>
                </a:moveTo>
                <a:lnTo>
                  <a:pt x="4397759" y="241367"/>
                </a:lnTo>
                <a:lnTo>
                  <a:pt x="4426781" y="241367"/>
                </a:lnTo>
                <a:lnTo>
                  <a:pt x="4426781" y="112919"/>
                </a:lnTo>
                <a:lnTo>
                  <a:pt x="4428056" y="111855"/>
                </a:lnTo>
                <a:lnTo>
                  <a:pt x="4438502" y="104112"/>
                </a:lnTo>
                <a:lnTo>
                  <a:pt x="4449185" y="97905"/>
                </a:lnTo>
                <a:lnTo>
                  <a:pt x="4456832" y="94054"/>
                </a:lnTo>
                <a:lnTo>
                  <a:pt x="4464247" y="92129"/>
                </a:lnTo>
                <a:lnTo>
                  <a:pt x="4478719" y="92129"/>
                </a:lnTo>
                <a:lnTo>
                  <a:pt x="4484467" y="93182"/>
                </a:lnTo>
                <a:lnTo>
                  <a:pt x="4492883" y="97392"/>
                </a:lnTo>
                <a:lnTo>
                  <a:pt x="4498531" y="104913"/>
                </a:lnTo>
                <a:lnTo>
                  <a:pt x="4502146" y="114489"/>
                </a:lnTo>
                <a:lnTo>
                  <a:pt x="4502916" y="121318"/>
                </a:lnTo>
                <a:lnTo>
                  <a:pt x="4503686" y="128145"/>
                </a:lnTo>
                <a:lnTo>
                  <a:pt x="4504071" y="135511"/>
                </a:lnTo>
                <a:lnTo>
                  <a:pt x="4504071" y="241367"/>
                </a:lnTo>
                <a:lnTo>
                  <a:pt x="4533094" y="241367"/>
                </a:lnTo>
                <a:lnTo>
                  <a:pt x="4533094" y="129783"/>
                </a:lnTo>
                <a:lnTo>
                  <a:pt x="4532232" y="115136"/>
                </a:lnTo>
                <a:lnTo>
                  <a:pt x="4529557" y="101984"/>
                </a:lnTo>
                <a:lnTo>
                  <a:pt x="4525068" y="90732"/>
                </a:lnTo>
                <a:lnTo>
                  <a:pt x="4518766" y="81380"/>
                </a:lnTo>
                <a:lnTo>
                  <a:pt x="4505114" y="70474"/>
                </a:lnTo>
                <a:lnTo>
                  <a:pt x="4493026" y="66128"/>
                </a:lnTo>
                <a:lnTo>
                  <a:pt x="4479011" y="64679"/>
                </a:lnTo>
                <a:lnTo>
                  <a:pt x="4477016" y="64711"/>
                </a:lnTo>
                <a:lnTo>
                  <a:pt x="4464390" y="66446"/>
                </a:lnTo>
                <a:lnTo>
                  <a:pt x="4452360" y="70838"/>
                </a:lnTo>
                <a:lnTo>
                  <a:pt x="4437301" y="80009"/>
                </a:lnTo>
                <a:lnTo>
                  <a:pt x="4426781" y="88535"/>
                </a:lnTo>
                <a:lnTo>
                  <a:pt x="4426781" y="1577"/>
                </a:lnTo>
                <a:lnTo>
                  <a:pt x="4397759" y="1577"/>
                </a:lnTo>
                <a:close/>
              </a:path>
              <a:path w="8578461" h="304786">
                <a:moveTo>
                  <a:pt x="4616508" y="133622"/>
                </a:moveTo>
                <a:lnTo>
                  <a:pt x="4604096" y="136803"/>
                </a:lnTo>
                <a:lnTo>
                  <a:pt x="4604180" y="164435"/>
                </a:lnTo>
                <a:lnTo>
                  <a:pt x="4610518" y="160837"/>
                </a:lnTo>
                <a:lnTo>
                  <a:pt x="4618184" y="158490"/>
                </a:lnTo>
                <a:lnTo>
                  <a:pt x="4627150" y="131871"/>
                </a:lnTo>
                <a:lnTo>
                  <a:pt x="4616508" y="133622"/>
                </a:lnTo>
                <a:close/>
              </a:path>
              <a:path w="8578461" h="304786">
                <a:moveTo>
                  <a:pt x="4698594" y="241367"/>
                </a:moveTo>
                <a:lnTo>
                  <a:pt x="4698559" y="120790"/>
                </a:lnTo>
                <a:lnTo>
                  <a:pt x="4697227" y="107436"/>
                </a:lnTo>
                <a:lnTo>
                  <a:pt x="4693968" y="96137"/>
                </a:lnTo>
                <a:lnTo>
                  <a:pt x="4690884" y="88634"/>
                </a:lnTo>
                <a:lnTo>
                  <a:pt x="4686208" y="82519"/>
                </a:lnTo>
                <a:lnTo>
                  <a:pt x="4679938" y="77793"/>
                </a:lnTo>
                <a:lnTo>
                  <a:pt x="4673463" y="72962"/>
                </a:lnTo>
                <a:lnTo>
                  <a:pt x="4666167" y="69621"/>
                </a:lnTo>
                <a:lnTo>
                  <a:pt x="4658047" y="67771"/>
                </a:lnTo>
                <a:lnTo>
                  <a:pt x="4642137" y="65491"/>
                </a:lnTo>
                <a:lnTo>
                  <a:pt x="4628137" y="64996"/>
                </a:lnTo>
                <a:lnTo>
                  <a:pt x="4623860" y="65054"/>
                </a:lnTo>
                <a:lnTo>
                  <a:pt x="4611251" y="65904"/>
                </a:lnTo>
                <a:lnTo>
                  <a:pt x="4598532" y="67763"/>
                </a:lnTo>
                <a:lnTo>
                  <a:pt x="4588561" y="69608"/>
                </a:lnTo>
                <a:lnTo>
                  <a:pt x="4580905" y="71302"/>
                </a:lnTo>
                <a:lnTo>
                  <a:pt x="4575562" y="72844"/>
                </a:lnTo>
                <a:lnTo>
                  <a:pt x="4575562" y="102226"/>
                </a:lnTo>
                <a:lnTo>
                  <a:pt x="4577253" y="102226"/>
                </a:lnTo>
                <a:lnTo>
                  <a:pt x="4580207" y="100985"/>
                </a:lnTo>
                <a:lnTo>
                  <a:pt x="4592270" y="96601"/>
                </a:lnTo>
                <a:lnTo>
                  <a:pt x="4604334" y="93313"/>
                </a:lnTo>
                <a:lnTo>
                  <a:pt x="4613361" y="91262"/>
                </a:lnTo>
                <a:lnTo>
                  <a:pt x="4621208" y="90237"/>
                </a:lnTo>
                <a:lnTo>
                  <a:pt x="4633518" y="90237"/>
                </a:lnTo>
                <a:lnTo>
                  <a:pt x="4639006" y="90625"/>
                </a:lnTo>
                <a:lnTo>
                  <a:pt x="4644339" y="91404"/>
                </a:lnTo>
                <a:lnTo>
                  <a:pt x="4649673" y="92184"/>
                </a:lnTo>
                <a:lnTo>
                  <a:pt x="4654186" y="93767"/>
                </a:lnTo>
                <a:lnTo>
                  <a:pt x="4657879" y="96156"/>
                </a:lnTo>
                <a:lnTo>
                  <a:pt x="4661570" y="98441"/>
                </a:lnTo>
                <a:lnTo>
                  <a:pt x="4664441" y="101687"/>
                </a:lnTo>
                <a:lnTo>
                  <a:pt x="4666494" y="105893"/>
                </a:lnTo>
                <a:lnTo>
                  <a:pt x="4668545" y="110101"/>
                </a:lnTo>
                <a:lnTo>
                  <a:pt x="4669572" y="115632"/>
                </a:lnTo>
                <a:lnTo>
                  <a:pt x="4669572" y="128098"/>
                </a:lnTo>
                <a:lnTo>
                  <a:pt x="4664810" y="128372"/>
                </a:lnTo>
                <a:lnTo>
                  <a:pt x="4651710" y="129306"/>
                </a:lnTo>
                <a:lnTo>
                  <a:pt x="4639157" y="130472"/>
                </a:lnTo>
                <a:lnTo>
                  <a:pt x="4627150" y="131871"/>
                </a:lnTo>
                <a:lnTo>
                  <a:pt x="4618184" y="158490"/>
                </a:lnTo>
                <a:lnTo>
                  <a:pt x="4618476" y="158403"/>
                </a:lnTo>
                <a:lnTo>
                  <a:pt x="4629555" y="155873"/>
                </a:lnTo>
                <a:lnTo>
                  <a:pt x="4643573" y="153973"/>
                </a:lnTo>
                <a:lnTo>
                  <a:pt x="4644438" y="153885"/>
                </a:lnTo>
                <a:lnTo>
                  <a:pt x="4658291" y="152502"/>
                </a:lnTo>
                <a:lnTo>
                  <a:pt x="4669572" y="151446"/>
                </a:lnTo>
                <a:lnTo>
                  <a:pt x="4669572" y="198955"/>
                </a:lnTo>
                <a:lnTo>
                  <a:pt x="4663131" y="204661"/>
                </a:lnTo>
                <a:lnTo>
                  <a:pt x="4656230" y="209475"/>
                </a:lnTo>
                <a:lnTo>
                  <a:pt x="4648866" y="213398"/>
                </a:lnTo>
                <a:lnTo>
                  <a:pt x="4641504" y="217321"/>
                </a:lnTo>
                <a:lnTo>
                  <a:pt x="4633271" y="219282"/>
                </a:lnTo>
                <a:lnTo>
                  <a:pt x="4613535" y="219282"/>
                </a:lnTo>
                <a:lnTo>
                  <a:pt x="4605456" y="216781"/>
                </a:lnTo>
                <a:lnTo>
                  <a:pt x="4599934" y="211778"/>
                </a:lnTo>
                <a:lnTo>
                  <a:pt x="4594412" y="206776"/>
                </a:lnTo>
                <a:lnTo>
                  <a:pt x="4591651" y="199374"/>
                </a:lnTo>
                <a:lnTo>
                  <a:pt x="4591651" y="180897"/>
                </a:lnTo>
                <a:lnTo>
                  <a:pt x="4594157" y="174134"/>
                </a:lnTo>
                <a:lnTo>
                  <a:pt x="4599167" y="169285"/>
                </a:lnTo>
                <a:lnTo>
                  <a:pt x="4604180" y="164435"/>
                </a:lnTo>
                <a:lnTo>
                  <a:pt x="4604096" y="136803"/>
                </a:lnTo>
                <a:lnTo>
                  <a:pt x="4593036" y="141039"/>
                </a:lnTo>
                <a:lnTo>
                  <a:pt x="4587380" y="143911"/>
                </a:lnTo>
                <a:lnTo>
                  <a:pt x="4576833" y="151587"/>
                </a:lnTo>
                <a:lnTo>
                  <a:pt x="4569213" y="160987"/>
                </a:lnTo>
                <a:lnTo>
                  <a:pt x="4566627" y="165940"/>
                </a:lnTo>
                <a:lnTo>
                  <a:pt x="4562918" y="177803"/>
                </a:lnTo>
                <a:lnTo>
                  <a:pt x="4561682" y="191413"/>
                </a:lnTo>
                <a:lnTo>
                  <a:pt x="4561682" y="199116"/>
                </a:lnTo>
                <a:lnTo>
                  <a:pt x="4563065" y="206434"/>
                </a:lnTo>
                <a:lnTo>
                  <a:pt x="4565832" y="213366"/>
                </a:lnTo>
                <a:lnTo>
                  <a:pt x="4568598" y="220298"/>
                </a:lnTo>
                <a:lnTo>
                  <a:pt x="4572288" y="226124"/>
                </a:lnTo>
                <a:lnTo>
                  <a:pt x="4576898" y="230847"/>
                </a:lnTo>
                <a:lnTo>
                  <a:pt x="4581712" y="235676"/>
                </a:lnTo>
                <a:lnTo>
                  <a:pt x="4587295" y="239425"/>
                </a:lnTo>
                <a:lnTo>
                  <a:pt x="4593648" y="242095"/>
                </a:lnTo>
                <a:lnTo>
                  <a:pt x="4599999" y="244765"/>
                </a:lnTo>
                <a:lnTo>
                  <a:pt x="4606711" y="246100"/>
                </a:lnTo>
                <a:lnTo>
                  <a:pt x="4622389" y="246100"/>
                </a:lnTo>
                <a:lnTo>
                  <a:pt x="4629074" y="245381"/>
                </a:lnTo>
                <a:lnTo>
                  <a:pt x="4633839" y="243944"/>
                </a:lnTo>
                <a:lnTo>
                  <a:pt x="4638605" y="242505"/>
                </a:lnTo>
                <a:lnTo>
                  <a:pt x="4643549" y="240450"/>
                </a:lnTo>
                <a:lnTo>
                  <a:pt x="4648672" y="237778"/>
                </a:lnTo>
                <a:lnTo>
                  <a:pt x="4652359" y="235931"/>
                </a:lnTo>
                <a:lnTo>
                  <a:pt x="4656175" y="233441"/>
                </a:lnTo>
                <a:lnTo>
                  <a:pt x="4660120" y="230308"/>
                </a:lnTo>
                <a:lnTo>
                  <a:pt x="4664064" y="227173"/>
                </a:lnTo>
                <a:lnTo>
                  <a:pt x="4667215" y="224734"/>
                </a:lnTo>
                <a:lnTo>
                  <a:pt x="4669572" y="222989"/>
                </a:lnTo>
                <a:lnTo>
                  <a:pt x="4669572" y="241367"/>
                </a:lnTo>
                <a:lnTo>
                  <a:pt x="4698594" y="241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1724" y="3267556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9618" y="3267556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28049" y="3267556"/>
            <a:ext cx="0" cy="232530"/>
          </a:xfrm>
          <a:custGeom>
            <a:avLst/>
            <a:gdLst/>
            <a:ahLst/>
            <a:cxnLst/>
            <a:rect l="l" t="t" r="r" b="b"/>
            <a:pathLst>
              <a:path h="232530">
                <a:moveTo>
                  <a:pt x="0" y="0"/>
                </a:moveTo>
                <a:lnTo>
                  <a:pt x="0" y="232530"/>
                </a:lnTo>
              </a:path>
            </a:pathLst>
          </a:custGeom>
          <a:ln w="331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440" y="3651954"/>
            <a:ext cx="144484" cy="229378"/>
          </a:xfrm>
          <a:custGeom>
            <a:avLst/>
            <a:gdLst/>
            <a:ahLst/>
            <a:cxnLst/>
            <a:rect l="l" t="t" r="r" b="b"/>
            <a:pathLst>
              <a:path w="144484" h="229378">
                <a:moveTo>
                  <a:pt x="65615" y="116831"/>
                </a:moveTo>
                <a:lnTo>
                  <a:pt x="51258" y="117370"/>
                </a:lnTo>
                <a:lnTo>
                  <a:pt x="30600" y="117370"/>
                </a:lnTo>
                <a:lnTo>
                  <a:pt x="30600" y="26503"/>
                </a:lnTo>
                <a:lnTo>
                  <a:pt x="65185" y="26503"/>
                </a:lnTo>
                <a:lnTo>
                  <a:pt x="73117" y="27165"/>
                </a:lnTo>
                <a:lnTo>
                  <a:pt x="79493" y="28487"/>
                </a:lnTo>
                <a:lnTo>
                  <a:pt x="85868" y="29810"/>
                </a:lnTo>
                <a:lnTo>
                  <a:pt x="91452" y="32050"/>
                </a:lnTo>
                <a:lnTo>
                  <a:pt x="96246" y="35209"/>
                </a:lnTo>
                <a:lnTo>
                  <a:pt x="101758" y="38874"/>
                </a:lnTo>
                <a:lnTo>
                  <a:pt x="105864" y="43607"/>
                </a:lnTo>
                <a:lnTo>
                  <a:pt x="108568" y="49409"/>
                </a:lnTo>
                <a:lnTo>
                  <a:pt x="111271" y="55211"/>
                </a:lnTo>
                <a:lnTo>
                  <a:pt x="112622" y="62034"/>
                </a:lnTo>
                <a:lnTo>
                  <a:pt x="112622" y="77104"/>
                </a:lnTo>
                <a:lnTo>
                  <a:pt x="111601" y="83416"/>
                </a:lnTo>
                <a:lnTo>
                  <a:pt x="109561" y="88812"/>
                </a:lnTo>
                <a:lnTo>
                  <a:pt x="107520" y="94208"/>
                </a:lnTo>
                <a:lnTo>
                  <a:pt x="104255" y="99198"/>
                </a:lnTo>
                <a:lnTo>
                  <a:pt x="103848" y="134816"/>
                </a:lnTo>
                <a:lnTo>
                  <a:pt x="114806" y="128331"/>
                </a:lnTo>
                <a:lnTo>
                  <a:pt x="124531" y="120152"/>
                </a:lnTo>
                <a:lnTo>
                  <a:pt x="133319" y="109079"/>
                </a:lnTo>
                <a:lnTo>
                  <a:pt x="139190" y="97429"/>
                </a:lnTo>
                <a:lnTo>
                  <a:pt x="143451" y="82047"/>
                </a:lnTo>
                <a:lnTo>
                  <a:pt x="144484" y="69166"/>
                </a:lnTo>
                <a:lnTo>
                  <a:pt x="144071" y="60359"/>
                </a:lnTo>
                <a:lnTo>
                  <a:pt x="141712" y="47657"/>
                </a:lnTo>
                <a:lnTo>
                  <a:pt x="137260" y="36584"/>
                </a:lnTo>
                <a:lnTo>
                  <a:pt x="127115" y="22629"/>
                </a:lnTo>
                <a:lnTo>
                  <a:pt x="117280" y="14326"/>
                </a:lnTo>
                <a:lnTo>
                  <a:pt x="104563" y="7410"/>
                </a:lnTo>
                <a:lnTo>
                  <a:pt x="92072" y="3389"/>
                </a:lnTo>
                <a:lnTo>
                  <a:pt x="83942" y="1810"/>
                </a:lnTo>
                <a:lnTo>
                  <a:pt x="71514" y="452"/>
                </a:lnTo>
                <a:lnTo>
                  <a:pt x="57484" y="0"/>
                </a:lnTo>
                <a:lnTo>
                  <a:pt x="0" y="0"/>
                </a:lnTo>
                <a:lnTo>
                  <a:pt x="0" y="229378"/>
                </a:lnTo>
                <a:lnTo>
                  <a:pt x="30600" y="229378"/>
                </a:lnTo>
                <a:lnTo>
                  <a:pt x="30600" y="143874"/>
                </a:lnTo>
                <a:lnTo>
                  <a:pt x="59590" y="143847"/>
                </a:lnTo>
                <a:lnTo>
                  <a:pt x="73612" y="143017"/>
                </a:lnTo>
                <a:lnTo>
                  <a:pt x="86000" y="141024"/>
                </a:lnTo>
                <a:lnTo>
                  <a:pt x="80944" y="114393"/>
                </a:lnTo>
                <a:lnTo>
                  <a:pt x="77422" y="115213"/>
                </a:lnTo>
                <a:lnTo>
                  <a:pt x="65615" y="116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8385" y="3751153"/>
            <a:ext cx="23310" cy="41825"/>
          </a:xfrm>
          <a:custGeom>
            <a:avLst/>
            <a:gdLst/>
            <a:ahLst/>
            <a:cxnLst/>
            <a:rect l="l" t="t" r="r" b="b"/>
            <a:pathLst>
              <a:path w="23310" h="41825">
                <a:moveTo>
                  <a:pt x="18822" y="4580"/>
                </a:moveTo>
                <a:lnTo>
                  <a:pt x="13823" y="9672"/>
                </a:lnTo>
                <a:lnTo>
                  <a:pt x="7550" y="13210"/>
                </a:lnTo>
                <a:lnTo>
                  <a:pt x="0" y="15195"/>
                </a:lnTo>
                <a:lnTo>
                  <a:pt x="5055" y="41825"/>
                </a:lnTo>
                <a:lnTo>
                  <a:pt x="15807" y="38668"/>
                </a:lnTo>
                <a:lnTo>
                  <a:pt x="22903" y="35618"/>
                </a:lnTo>
                <a:lnTo>
                  <a:pt x="23310" y="0"/>
                </a:lnTo>
                <a:lnTo>
                  <a:pt x="18822" y="4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7342" y="3859405"/>
            <a:ext cx="36910" cy="0"/>
          </a:xfrm>
          <a:custGeom>
            <a:avLst/>
            <a:gdLst/>
            <a:ahLst/>
            <a:cxnLst/>
            <a:rect l="l" t="t" r="r" b="b"/>
            <a:pathLst>
              <a:path w="36910">
                <a:moveTo>
                  <a:pt x="0" y="0"/>
                </a:moveTo>
                <a:lnTo>
                  <a:pt x="36910" y="0"/>
                </a:lnTo>
              </a:path>
            </a:pathLst>
          </a:custGeom>
          <a:ln w="4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0607" y="3651954"/>
            <a:ext cx="89277" cy="229378"/>
          </a:xfrm>
          <a:custGeom>
            <a:avLst/>
            <a:gdLst/>
            <a:ahLst/>
            <a:cxnLst/>
            <a:rect l="l" t="t" r="r" b="b"/>
            <a:pathLst>
              <a:path w="89277" h="229378">
                <a:moveTo>
                  <a:pt x="89277" y="23347"/>
                </a:moveTo>
                <a:lnTo>
                  <a:pt x="89277" y="0"/>
                </a:lnTo>
                <a:lnTo>
                  <a:pt x="0" y="0"/>
                </a:lnTo>
                <a:lnTo>
                  <a:pt x="0" y="23347"/>
                </a:lnTo>
                <a:lnTo>
                  <a:pt x="29338" y="23347"/>
                </a:lnTo>
                <a:lnTo>
                  <a:pt x="29338" y="206030"/>
                </a:lnTo>
                <a:lnTo>
                  <a:pt x="0" y="206030"/>
                </a:lnTo>
                <a:lnTo>
                  <a:pt x="0" y="229378"/>
                </a:lnTo>
                <a:lnTo>
                  <a:pt x="89277" y="229378"/>
                </a:lnTo>
                <a:lnTo>
                  <a:pt x="89277" y="206030"/>
                </a:lnTo>
                <a:lnTo>
                  <a:pt x="59939" y="206030"/>
                </a:lnTo>
                <a:lnTo>
                  <a:pt x="59939" y="23347"/>
                </a:lnTo>
                <a:lnTo>
                  <a:pt x="89277" y="23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0841" y="3773205"/>
            <a:ext cx="3212188" cy="2911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Dumb Terminals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71349" y="5119069"/>
            <a:ext cx="5806582" cy="186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0614" y="1429789"/>
            <a:ext cx="6392486" cy="35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5944" y="1513860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3"/>
                </a:lnTo>
                <a:lnTo>
                  <a:pt x="164877" y="0"/>
                </a:lnTo>
                <a:lnTo>
                  <a:pt x="0" y="0"/>
                </a:lnTo>
                <a:lnTo>
                  <a:pt x="0" y="164725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21"/>
                </a:lnTo>
                <a:lnTo>
                  <a:pt x="152213" y="12621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7176" y="1504132"/>
            <a:ext cx="654842" cy="252674"/>
          </a:xfrm>
          <a:custGeom>
            <a:avLst/>
            <a:gdLst/>
            <a:ahLst/>
            <a:cxnLst/>
            <a:rect l="l" t="t" r="r" b="b"/>
            <a:pathLst>
              <a:path w="654842" h="252674">
                <a:moveTo>
                  <a:pt x="642024" y="112087"/>
                </a:moveTo>
                <a:lnTo>
                  <a:pt x="631762" y="143798"/>
                </a:lnTo>
                <a:lnTo>
                  <a:pt x="635938" y="139757"/>
                </a:lnTo>
                <a:lnTo>
                  <a:pt x="640113" y="135716"/>
                </a:lnTo>
                <a:lnTo>
                  <a:pt x="645396" y="132717"/>
                </a:lnTo>
                <a:lnTo>
                  <a:pt x="654842" y="109224"/>
                </a:lnTo>
                <a:lnTo>
                  <a:pt x="642024" y="112087"/>
                </a:lnTo>
                <a:close/>
              </a:path>
              <a:path w="654842" h="252674">
                <a:moveTo>
                  <a:pt x="629674" y="149434"/>
                </a:moveTo>
                <a:lnTo>
                  <a:pt x="631762" y="143798"/>
                </a:lnTo>
                <a:lnTo>
                  <a:pt x="642024" y="112087"/>
                </a:lnTo>
                <a:lnTo>
                  <a:pt x="630828" y="116218"/>
                </a:lnTo>
                <a:lnTo>
                  <a:pt x="618888" y="123615"/>
                </a:lnTo>
                <a:lnTo>
                  <a:pt x="610976" y="132843"/>
                </a:lnTo>
                <a:lnTo>
                  <a:pt x="606183" y="144762"/>
                </a:lnTo>
                <a:lnTo>
                  <a:pt x="604699" y="158197"/>
                </a:lnTo>
                <a:lnTo>
                  <a:pt x="604699" y="164617"/>
                </a:lnTo>
                <a:lnTo>
                  <a:pt x="605851" y="170714"/>
                </a:lnTo>
                <a:lnTo>
                  <a:pt x="608158" y="176490"/>
                </a:lnTo>
                <a:lnTo>
                  <a:pt x="610464" y="182267"/>
                </a:lnTo>
                <a:lnTo>
                  <a:pt x="613537" y="187123"/>
                </a:lnTo>
                <a:lnTo>
                  <a:pt x="617379" y="191058"/>
                </a:lnTo>
                <a:lnTo>
                  <a:pt x="621391" y="195082"/>
                </a:lnTo>
                <a:lnTo>
                  <a:pt x="626044" y="198206"/>
                </a:lnTo>
                <a:lnTo>
                  <a:pt x="631338" y="200431"/>
                </a:lnTo>
                <a:lnTo>
                  <a:pt x="636631" y="202657"/>
                </a:lnTo>
                <a:lnTo>
                  <a:pt x="642224" y="203770"/>
                </a:lnTo>
                <a:lnTo>
                  <a:pt x="655289" y="203770"/>
                </a:lnTo>
                <a:lnTo>
                  <a:pt x="660860" y="203170"/>
                </a:lnTo>
                <a:lnTo>
                  <a:pt x="664831" y="201971"/>
                </a:lnTo>
                <a:lnTo>
                  <a:pt x="668801" y="200774"/>
                </a:lnTo>
                <a:lnTo>
                  <a:pt x="672921" y="199061"/>
                </a:lnTo>
                <a:lnTo>
                  <a:pt x="677191" y="196834"/>
                </a:lnTo>
                <a:lnTo>
                  <a:pt x="680263" y="195295"/>
                </a:lnTo>
                <a:lnTo>
                  <a:pt x="683443" y="193220"/>
                </a:lnTo>
                <a:lnTo>
                  <a:pt x="686731" y="190609"/>
                </a:lnTo>
                <a:lnTo>
                  <a:pt x="690018" y="187998"/>
                </a:lnTo>
                <a:lnTo>
                  <a:pt x="692644" y="185964"/>
                </a:lnTo>
                <a:lnTo>
                  <a:pt x="694608" y="184510"/>
                </a:lnTo>
                <a:lnTo>
                  <a:pt x="694608" y="199825"/>
                </a:lnTo>
                <a:lnTo>
                  <a:pt x="718794" y="199825"/>
                </a:lnTo>
                <a:lnTo>
                  <a:pt x="718794" y="92676"/>
                </a:lnTo>
                <a:lnTo>
                  <a:pt x="717508" y="85053"/>
                </a:lnTo>
                <a:lnTo>
                  <a:pt x="714938" y="78800"/>
                </a:lnTo>
                <a:lnTo>
                  <a:pt x="712369" y="72547"/>
                </a:lnTo>
                <a:lnTo>
                  <a:pt x="708471" y="67452"/>
                </a:lnTo>
                <a:lnTo>
                  <a:pt x="703246" y="63513"/>
                </a:lnTo>
                <a:lnTo>
                  <a:pt x="697851" y="59488"/>
                </a:lnTo>
                <a:lnTo>
                  <a:pt x="691771" y="56704"/>
                </a:lnTo>
                <a:lnTo>
                  <a:pt x="685004" y="55162"/>
                </a:lnTo>
                <a:lnTo>
                  <a:pt x="678237" y="53619"/>
                </a:lnTo>
                <a:lnTo>
                  <a:pt x="669928" y="52848"/>
                </a:lnTo>
                <a:lnTo>
                  <a:pt x="651940" y="52848"/>
                </a:lnTo>
                <a:lnTo>
                  <a:pt x="643716" y="53618"/>
                </a:lnTo>
                <a:lnTo>
                  <a:pt x="635408" y="55156"/>
                </a:lnTo>
                <a:lnTo>
                  <a:pt x="627100" y="56694"/>
                </a:lnTo>
                <a:lnTo>
                  <a:pt x="620719" y="58105"/>
                </a:lnTo>
                <a:lnTo>
                  <a:pt x="616266" y="59389"/>
                </a:lnTo>
                <a:lnTo>
                  <a:pt x="616266" y="83874"/>
                </a:lnTo>
                <a:lnTo>
                  <a:pt x="617675" y="83874"/>
                </a:lnTo>
                <a:lnTo>
                  <a:pt x="625197" y="80631"/>
                </a:lnTo>
                <a:lnTo>
                  <a:pt x="632719" y="78155"/>
                </a:lnTo>
                <a:lnTo>
                  <a:pt x="640243" y="76446"/>
                </a:lnTo>
                <a:lnTo>
                  <a:pt x="647765" y="74738"/>
                </a:lnTo>
                <a:lnTo>
                  <a:pt x="654304" y="73883"/>
                </a:lnTo>
                <a:lnTo>
                  <a:pt x="664562" y="73883"/>
                </a:lnTo>
                <a:lnTo>
                  <a:pt x="669135" y="74207"/>
                </a:lnTo>
                <a:lnTo>
                  <a:pt x="673580" y="74856"/>
                </a:lnTo>
                <a:lnTo>
                  <a:pt x="678025" y="75506"/>
                </a:lnTo>
                <a:lnTo>
                  <a:pt x="681786" y="76826"/>
                </a:lnTo>
                <a:lnTo>
                  <a:pt x="684864" y="78817"/>
                </a:lnTo>
                <a:lnTo>
                  <a:pt x="687939" y="80719"/>
                </a:lnTo>
                <a:lnTo>
                  <a:pt x="690332" y="83425"/>
                </a:lnTo>
                <a:lnTo>
                  <a:pt x="692042" y="86930"/>
                </a:lnTo>
                <a:lnTo>
                  <a:pt x="693752" y="90436"/>
                </a:lnTo>
                <a:lnTo>
                  <a:pt x="694608" y="95046"/>
                </a:lnTo>
                <a:lnTo>
                  <a:pt x="694608" y="105434"/>
                </a:lnTo>
                <a:lnTo>
                  <a:pt x="684036" y="106106"/>
                </a:lnTo>
                <a:lnTo>
                  <a:pt x="671318" y="107203"/>
                </a:lnTo>
                <a:lnTo>
                  <a:pt x="659257" y="108579"/>
                </a:lnTo>
                <a:lnTo>
                  <a:pt x="654842" y="109224"/>
                </a:lnTo>
                <a:lnTo>
                  <a:pt x="645396" y="132717"/>
                </a:lnTo>
                <a:lnTo>
                  <a:pt x="651785" y="130761"/>
                </a:lnTo>
                <a:lnTo>
                  <a:pt x="657155" y="129146"/>
                </a:lnTo>
                <a:lnTo>
                  <a:pt x="664208" y="127890"/>
                </a:lnTo>
                <a:lnTo>
                  <a:pt x="672942" y="126996"/>
                </a:lnTo>
                <a:lnTo>
                  <a:pt x="681675" y="126102"/>
                </a:lnTo>
                <a:lnTo>
                  <a:pt x="688898" y="125401"/>
                </a:lnTo>
                <a:lnTo>
                  <a:pt x="694608" y="124891"/>
                </a:lnTo>
                <a:lnTo>
                  <a:pt x="694608" y="164482"/>
                </a:lnTo>
                <a:lnTo>
                  <a:pt x="689239" y="169237"/>
                </a:lnTo>
                <a:lnTo>
                  <a:pt x="683489" y="173248"/>
                </a:lnTo>
                <a:lnTo>
                  <a:pt x="677353" y="176517"/>
                </a:lnTo>
                <a:lnTo>
                  <a:pt x="671217" y="179786"/>
                </a:lnTo>
                <a:lnTo>
                  <a:pt x="664358" y="181420"/>
                </a:lnTo>
                <a:lnTo>
                  <a:pt x="647910" y="181420"/>
                </a:lnTo>
                <a:lnTo>
                  <a:pt x="641179" y="179336"/>
                </a:lnTo>
                <a:lnTo>
                  <a:pt x="636576" y="175168"/>
                </a:lnTo>
                <a:lnTo>
                  <a:pt x="631974" y="170999"/>
                </a:lnTo>
                <a:lnTo>
                  <a:pt x="629674" y="164832"/>
                </a:lnTo>
                <a:lnTo>
                  <a:pt x="629674" y="149434"/>
                </a:lnTo>
                <a:close/>
              </a:path>
              <a:path w="654842" h="252674">
                <a:moveTo>
                  <a:pt x="29422" y="133114"/>
                </a:moveTo>
                <a:lnTo>
                  <a:pt x="27269" y="119515"/>
                </a:lnTo>
                <a:lnTo>
                  <a:pt x="26551" y="104316"/>
                </a:lnTo>
                <a:lnTo>
                  <a:pt x="28319" y="183399"/>
                </a:lnTo>
                <a:lnTo>
                  <a:pt x="38325" y="191257"/>
                </a:lnTo>
                <a:lnTo>
                  <a:pt x="33009" y="145113"/>
                </a:lnTo>
                <a:lnTo>
                  <a:pt x="29422" y="133114"/>
                </a:lnTo>
                <a:close/>
              </a:path>
              <a:path w="654842" h="252674">
                <a:moveTo>
                  <a:pt x="0" y="104316"/>
                </a:moveTo>
                <a:lnTo>
                  <a:pt x="63" y="109131"/>
                </a:lnTo>
                <a:lnTo>
                  <a:pt x="957" y="122427"/>
                </a:lnTo>
                <a:lnTo>
                  <a:pt x="2907" y="134853"/>
                </a:lnTo>
                <a:lnTo>
                  <a:pt x="5912" y="146408"/>
                </a:lnTo>
                <a:lnTo>
                  <a:pt x="9728" y="156596"/>
                </a:lnTo>
                <a:lnTo>
                  <a:pt x="15651" y="167909"/>
                </a:lnTo>
                <a:lnTo>
                  <a:pt x="22883" y="177719"/>
                </a:lnTo>
                <a:lnTo>
                  <a:pt x="28319" y="183399"/>
                </a:lnTo>
                <a:lnTo>
                  <a:pt x="26551" y="104316"/>
                </a:lnTo>
                <a:lnTo>
                  <a:pt x="26790" y="95519"/>
                </a:lnTo>
                <a:lnTo>
                  <a:pt x="28113" y="82715"/>
                </a:lnTo>
                <a:lnTo>
                  <a:pt x="30595" y="71010"/>
                </a:lnTo>
                <a:lnTo>
                  <a:pt x="35886" y="56773"/>
                </a:lnTo>
                <a:lnTo>
                  <a:pt x="42214" y="46546"/>
                </a:lnTo>
                <a:lnTo>
                  <a:pt x="47521" y="39797"/>
                </a:lnTo>
                <a:lnTo>
                  <a:pt x="53620" y="34823"/>
                </a:lnTo>
                <a:lnTo>
                  <a:pt x="60512" y="31621"/>
                </a:lnTo>
                <a:lnTo>
                  <a:pt x="67403" y="28420"/>
                </a:lnTo>
                <a:lnTo>
                  <a:pt x="75471" y="26818"/>
                </a:lnTo>
                <a:lnTo>
                  <a:pt x="93616" y="26818"/>
                </a:lnTo>
                <a:lnTo>
                  <a:pt x="101639" y="28463"/>
                </a:lnTo>
                <a:lnTo>
                  <a:pt x="108787" y="31751"/>
                </a:lnTo>
                <a:lnTo>
                  <a:pt x="115934" y="35039"/>
                </a:lnTo>
                <a:lnTo>
                  <a:pt x="122034" y="39970"/>
                </a:lnTo>
                <a:lnTo>
                  <a:pt x="127086" y="46546"/>
                </a:lnTo>
                <a:lnTo>
                  <a:pt x="134003" y="58047"/>
                </a:lnTo>
                <a:lnTo>
                  <a:pt x="138641" y="70754"/>
                </a:lnTo>
                <a:lnTo>
                  <a:pt x="140431" y="78290"/>
                </a:lnTo>
                <a:lnTo>
                  <a:pt x="142169" y="90688"/>
                </a:lnTo>
                <a:lnTo>
                  <a:pt x="142748" y="104316"/>
                </a:lnTo>
                <a:lnTo>
                  <a:pt x="142408" y="114977"/>
                </a:lnTo>
                <a:lnTo>
                  <a:pt x="140706" y="129076"/>
                </a:lnTo>
                <a:lnTo>
                  <a:pt x="137574" y="141573"/>
                </a:lnTo>
                <a:lnTo>
                  <a:pt x="133013" y="152470"/>
                </a:lnTo>
                <a:lnTo>
                  <a:pt x="127021" y="161764"/>
                </a:lnTo>
                <a:lnTo>
                  <a:pt x="120823" y="168459"/>
                </a:lnTo>
                <a:lnTo>
                  <a:pt x="110388" y="175806"/>
                </a:lnTo>
                <a:lnTo>
                  <a:pt x="98352" y="180214"/>
                </a:lnTo>
                <a:lnTo>
                  <a:pt x="84716" y="181683"/>
                </a:lnTo>
                <a:lnTo>
                  <a:pt x="75188" y="180992"/>
                </a:lnTo>
                <a:lnTo>
                  <a:pt x="62652" y="177514"/>
                </a:lnTo>
                <a:lnTo>
                  <a:pt x="51704" y="171105"/>
                </a:lnTo>
                <a:lnTo>
                  <a:pt x="42343" y="161764"/>
                </a:lnTo>
                <a:lnTo>
                  <a:pt x="38032" y="155512"/>
                </a:lnTo>
                <a:lnTo>
                  <a:pt x="33009" y="145113"/>
                </a:lnTo>
                <a:lnTo>
                  <a:pt x="38325" y="191257"/>
                </a:lnTo>
                <a:lnTo>
                  <a:pt x="49620" y="197224"/>
                </a:lnTo>
                <a:lnTo>
                  <a:pt x="58831" y="200432"/>
                </a:lnTo>
                <a:lnTo>
                  <a:pt x="71217" y="202935"/>
                </a:lnTo>
                <a:lnTo>
                  <a:pt x="84584" y="203770"/>
                </a:lnTo>
                <a:lnTo>
                  <a:pt x="94620" y="203294"/>
                </a:lnTo>
                <a:lnTo>
                  <a:pt x="107211" y="201194"/>
                </a:lnTo>
                <a:lnTo>
                  <a:pt x="118972" y="197417"/>
                </a:lnTo>
                <a:lnTo>
                  <a:pt x="126414" y="193873"/>
                </a:lnTo>
                <a:lnTo>
                  <a:pt x="136909" y="186791"/>
                </a:lnTo>
                <a:lnTo>
                  <a:pt x="146289" y="177719"/>
                </a:lnTo>
                <a:lnTo>
                  <a:pt x="152340" y="169835"/>
                </a:lnTo>
                <a:lnTo>
                  <a:pt x="158528" y="158817"/>
                </a:lnTo>
                <a:lnTo>
                  <a:pt x="163388" y="146278"/>
                </a:lnTo>
                <a:lnTo>
                  <a:pt x="167176" y="130545"/>
                </a:lnTo>
                <a:lnTo>
                  <a:pt x="168769" y="117834"/>
                </a:lnTo>
                <a:lnTo>
                  <a:pt x="169300" y="104316"/>
                </a:lnTo>
                <a:lnTo>
                  <a:pt x="169224" y="99037"/>
                </a:lnTo>
                <a:lnTo>
                  <a:pt x="168295" y="85716"/>
                </a:lnTo>
                <a:lnTo>
                  <a:pt x="166306" y="73317"/>
                </a:lnTo>
                <a:lnTo>
                  <a:pt x="163259" y="61840"/>
                </a:lnTo>
                <a:lnTo>
                  <a:pt x="159424" y="51738"/>
                </a:lnTo>
                <a:lnTo>
                  <a:pt x="153482" y="40425"/>
                </a:lnTo>
                <a:lnTo>
                  <a:pt x="146289" y="30656"/>
                </a:lnTo>
                <a:lnTo>
                  <a:pt x="141245" y="25449"/>
                </a:lnTo>
                <a:lnTo>
                  <a:pt x="131265" y="17657"/>
                </a:lnTo>
                <a:lnTo>
                  <a:pt x="119807" y="11534"/>
                </a:lnTo>
                <a:lnTo>
                  <a:pt x="110321" y="8142"/>
                </a:lnTo>
                <a:lnTo>
                  <a:pt x="97936" y="5585"/>
                </a:lnTo>
                <a:lnTo>
                  <a:pt x="84584" y="4733"/>
                </a:lnTo>
                <a:lnTo>
                  <a:pt x="73894" y="5269"/>
                </a:lnTo>
                <a:lnTo>
                  <a:pt x="61321" y="7460"/>
                </a:lnTo>
                <a:lnTo>
                  <a:pt x="49684" y="11341"/>
                </a:lnTo>
                <a:lnTo>
                  <a:pt x="42778" y="14682"/>
                </a:lnTo>
                <a:lnTo>
                  <a:pt x="32215" y="21762"/>
                </a:lnTo>
                <a:lnTo>
                  <a:pt x="23011" y="30656"/>
                </a:lnTo>
                <a:lnTo>
                  <a:pt x="17074" y="38603"/>
                </a:lnTo>
                <a:lnTo>
                  <a:pt x="10880" y="49633"/>
                </a:lnTo>
                <a:lnTo>
                  <a:pt x="5976" y="61967"/>
                </a:lnTo>
                <a:lnTo>
                  <a:pt x="2108" y="77741"/>
                </a:lnTo>
                <a:lnTo>
                  <a:pt x="527" y="90508"/>
                </a:lnTo>
                <a:lnTo>
                  <a:pt x="0" y="104316"/>
                </a:lnTo>
                <a:close/>
              </a:path>
              <a:path w="654842" h="252674">
                <a:moveTo>
                  <a:pt x="240438" y="57717"/>
                </a:moveTo>
                <a:lnTo>
                  <a:pt x="240016" y="57925"/>
                </a:lnTo>
                <a:lnTo>
                  <a:pt x="229632" y="64118"/>
                </a:lnTo>
                <a:lnTo>
                  <a:pt x="219124" y="72466"/>
                </a:lnTo>
                <a:lnTo>
                  <a:pt x="219124" y="56530"/>
                </a:lnTo>
                <a:lnTo>
                  <a:pt x="194938" y="56530"/>
                </a:lnTo>
                <a:lnTo>
                  <a:pt x="194938" y="199825"/>
                </a:lnTo>
                <a:lnTo>
                  <a:pt x="219124" y="199825"/>
                </a:lnTo>
                <a:lnTo>
                  <a:pt x="219124" y="92784"/>
                </a:lnTo>
                <a:lnTo>
                  <a:pt x="225198" y="87652"/>
                </a:lnTo>
                <a:lnTo>
                  <a:pt x="231421" y="83482"/>
                </a:lnTo>
                <a:lnTo>
                  <a:pt x="237793" y="80272"/>
                </a:lnTo>
                <a:lnTo>
                  <a:pt x="244165" y="77064"/>
                </a:lnTo>
                <a:lnTo>
                  <a:pt x="250344" y="75459"/>
                </a:lnTo>
                <a:lnTo>
                  <a:pt x="262404" y="75459"/>
                </a:lnTo>
                <a:lnTo>
                  <a:pt x="267194" y="76337"/>
                </a:lnTo>
                <a:lnTo>
                  <a:pt x="270701" y="78092"/>
                </a:lnTo>
                <a:lnTo>
                  <a:pt x="274209" y="79846"/>
                </a:lnTo>
                <a:lnTo>
                  <a:pt x="276945" y="82520"/>
                </a:lnTo>
                <a:lnTo>
                  <a:pt x="278915" y="86113"/>
                </a:lnTo>
                <a:lnTo>
                  <a:pt x="280708" y="89536"/>
                </a:lnTo>
                <a:lnTo>
                  <a:pt x="281926" y="94094"/>
                </a:lnTo>
                <a:lnTo>
                  <a:pt x="282568" y="99783"/>
                </a:lnTo>
                <a:lnTo>
                  <a:pt x="283210" y="105473"/>
                </a:lnTo>
                <a:lnTo>
                  <a:pt x="283532" y="111612"/>
                </a:lnTo>
                <a:lnTo>
                  <a:pt x="283532" y="199825"/>
                </a:lnTo>
                <a:lnTo>
                  <a:pt x="307717" y="199825"/>
                </a:lnTo>
                <a:lnTo>
                  <a:pt x="307611" y="101967"/>
                </a:lnTo>
                <a:lnTo>
                  <a:pt x="305843" y="87866"/>
                </a:lnTo>
                <a:lnTo>
                  <a:pt x="301898" y="76045"/>
                </a:lnTo>
                <a:lnTo>
                  <a:pt x="295777" y="66502"/>
                </a:lnTo>
                <a:lnTo>
                  <a:pt x="287981" y="59539"/>
                </a:lnTo>
                <a:lnTo>
                  <a:pt x="276469" y="54324"/>
                </a:lnTo>
                <a:lnTo>
                  <a:pt x="262648" y="52585"/>
                </a:lnTo>
                <a:lnTo>
                  <a:pt x="254860" y="52586"/>
                </a:lnTo>
                <a:lnTo>
                  <a:pt x="247457" y="54296"/>
                </a:lnTo>
                <a:lnTo>
                  <a:pt x="240438" y="57717"/>
                </a:lnTo>
                <a:close/>
              </a:path>
              <a:path w="654842" h="252674">
                <a:moveTo>
                  <a:pt x="342319" y="0"/>
                </a:moveTo>
                <a:lnTo>
                  <a:pt x="342319" y="199825"/>
                </a:lnTo>
                <a:lnTo>
                  <a:pt x="366504" y="199825"/>
                </a:lnTo>
                <a:lnTo>
                  <a:pt x="366504" y="0"/>
                </a:lnTo>
                <a:lnTo>
                  <a:pt x="342319" y="0"/>
                </a:lnTo>
                <a:close/>
              </a:path>
              <a:path w="654842" h="252674">
                <a:moveTo>
                  <a:pt x="450185" y="162872"/>
                </a:moveTo>
                <a:lnTo>
                  <a:pt x="410937" y="56530"/>
                </a:lnTo>
                <a:lnTo>
                  <a:pt x="385041" y="56530"/>
                </a:lnTo>
                <a:lnTo>
                  <a:pt x="437143" y="192899"/>
                </a:lnTo>
                <a:lnTo>
                  <a:pt x="411433" y="252674"/>
                </a:lnTo>
                <a:lnTo>
                  <a:pt x="437266" y="252674"/>
                </a:lnTo>
                <a:lnTo>
                  <a:pt x="514383" y="56530"/>
                </a:lnTo>
                <a:lnTo>
                  <a:pt x="489241" y="56530"/>
                </a:lnTo>
                <a:lnTo>
                  <a:pt x="450185" y="162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74113" y="1512808"/>
            <a:ext cx="1404623" cy="194304"/>
          </a:xfrm>
          <a:custGeom>
            <a:avLst/>
            <a:gdLst/>
            <a:ahLst/>
            <a:cxnLst/>
            <a:rect l="l" t="t" r="r" b="b"/>
            <a:pathLst>
              <a:path w="1404623" h="194304">
                <a:moveTo>
                  <a:pt x="564560" y="114889"/>
                </a:moveTo>
                <a:lnTo>
                  <a:pt x="566532" y="114113"/>
                </a:lnTo>
                <a:lnTo>
                  <a:pt x="577860" y="108136"/>
                </a:lnTo>
                <a:lnTo>
                  <a:pt x="587709" y="100126"/>
                </a:lnTo>
                <a:lnTo>
                  <a:pt x="592912" y="94907"/>
                </a:lnTo>
                <a:lnTo>
                  <a:pt x="596983" y="88595"/>
                </a:lnTo>
                <a:lnTo>
                  <a:pt x="599925" y="81191"/>
                </a:lnTo>
                <a:lnTo>
                  <a:pt x="602866" y="73789"/>
                </a:lnTo>
                <a:lnTo>
                  <a:pt x="604337" y="65938"/>
                </a:lnTo>
                <a:lnTo>
                  <a:pt x="604291" y="54914"/>
                </a:lnTo>
                <a:lnTo>
                  <a:pt x="602559" y="41723"/>
                </a:lnTo>
                <a:lnTo>
                  <a:pt x="598317" y="30487"/>
                </a:lnTo>
                <a:lnTo>
                  <a:pt x="594304" y="22999"/>
                </a:lnTo>
                <a:lnTo>
                  <a:pt x="588754" y="16817"/>
                </a:lnTo>
                <a:lnTo>
                  <a:pt x="581666" y="11939"/>
                </a:lnTo>
                <a:lnTo>
                  <a:pt x="575603" y="7745"/>
                </a:lnTo>
                <a:lnTo>
                  <a:pt x="568601" y="4707"/>
                </a:lnTo>
                <a:lnTo>
                  <a:pt x="560660" y="2824"/>
                </a:lnTo>
                <a:lnTo>
                  <a:pt x="545706" y="543"/>
                </a:lnTo>
                <a:lnTo>
                  <a:pt x="531836" y="0"/>
                </a:lnTo>
                <a:lnTo>
                  <a:pt x="483933" y="0"/>
                </a:lnTo>
                <a:lnTo>
                  <a:pt x="483933" y="191148"/>
                </a:lnTo>
                <a:lnTo>
                  <a:pt x="509433" y="191148"/>
                </a:lnTo>
                <a:lnTo>
                  <a:pt x="509433" y="119895"/>
                </a:lnTo>
                <a:lnTo>
                  <a:pt x="530920" y="119895"/>
                </a:lnTo>
                <a:lnTo>
                  <a:pt x="536849" y="97809"/>
                </a:lnTo>
                <a:lnTo>
                  <a:pt x="509433" y="97809"/>
                </a:lnTo>
                <a:lnTo>
                  <a:pt x="509433" y="22086"/>
                </a:lnTo>
                <a:lnTo>
                  <a:pt x="538253" y="22086"/>
                </a:lnTo>
                <a:lnTo>
                  <a:pt x="544864" y="22637"/>
                </a:lnTo>
                <a:lnTo>
                  <a:pt x="550176" y="23740"/>
                </a:lnTo>
                <a:lnTo>
                  <a:pt x="555490" y="24842"/>
                </a:lnTo>
                <a:lnTo>
                  <a:pt x="560143" y="26709"/>
                </a:lnTo>
                <a:lnTo>
                  <a:pt x="564139" y="29340"/>
                </a:lnTo>
                <a:lnTo>
                  <a:pt x="568731" y="32395"/>
                </a:lnTo>
                <a:lnTo>
                  <a:pt x="572154" y="36339"/>
                </a:lnTo>
                <a:lnTo>
                  <a:pt x="574405" y="41174"/>
                </a:lnTo>
                <a:lnTo>
                  <a:pt x="576658" y="46010"/>
                </a:lnTo>
                <a:lnTo>
                  <a:pt x="577785" y="51695"/>
                </a:lnTo>
                <a:lnTo>
                  <a:pt x="577785" y="64253"/>
                </a:lnTo>
                <a:lnTo>
                  <a:pt x="576934" y="69513"/>
                </a:lnTo>
                <a:lnTo>
                  <a:pt x="575233" y="74010"/>
                </a:lnTo>
                <a:lnTo>
                  <a:pt x="573533" y="78507"/>
                </a:lnTo>
                <a:lnTo>
                  <a:pt x="570812" y="82665"/>
                </a:lnTo>
                <a:lnTo>
                  <a:pt x="567071" y="86483"/>
                </a:lnTo>
                <a:lnTo>
                  <a:pt x="562907" y="90724"/>
                </a:lnTo>
                <a:lnTo>
                  <a:pt x="557678" y="93673"/>
                </a:lnTo>
                <a:lnTo>
                  <a:pt x="553644" y="117930"/>
                </a:lnTo>
                <a:lnTo>
                  <a:pt x="564560" y="114889"/>
                </a:lnTo>
                <a:close/>
              </a:path>
              <a:path w="1404623" h="194304">
                <a:moveTo>
                  <a:pt x="557678" y="93673"/>
                </a:moveTo>
                <a:lnTo>
                  <a:pt x="551387" y="95328"/>
                </a:lnTo>
                <a:lnTo>
                  <a:pt x="545095" y="96982"/>
                </a:lnTo>
                <a:lnTo>
                  <a:pt x="536849" y="97809"/>
                </a:lnTo>
                <a:lnTo>
                  <a:pt x="530920" y="119895"/>
                </a:lnTo>
                <a:lnTo>
                  <a:pt x="540767" y="119574"/>
                </a:lnTo>
                <a:lnTo>
                  <a:pt x="553644" y="117930"/>
                </a:lnTo>
                <a:lnTo>
                  <a:pt x="557678" y="93673"/>
                </a:lnTo>
                <a:close/>
              </a:path>
              <a:path w="1404623" h="194304">
                <a:moveTo>
                  <a:pt x="712600" y="187881"/>
                </a:moveTo>
                <a:lnTo>
                  <a:pt x="720933" y="190450"/>
                </a:lnTo>
                <a:lnTo>
                  <a:pt x="722536" y="190926"/>
                </a:lnTo>
                <a:lnTo>
                  <a:pt x="734756" y="193460"/>
                </a:lnTo>
                <a:lnTo>
                  <a:pt x="747789" y="194304"/>
                </a:lnTo>
                <a:lnTo>
                  <a:pt x="757533" y="194304"/>
                </a:lnTo>
                <a:lnTo>
                  <a:pt x="765630" y="193192"/>
                </a:lnTo>
                <a:lnTo>
                  <a:pt x="772082" y="190971"/>
                </a:lnTo>
                <a:lnTo>
                  <a:pt x="778534" y="188747"/>
                </a:lnTo>
                <a:lnTo>
                  <a:pt x="784324" y="185500"/>
                </a:lnTo>
                <a:lnTo>
                  <a:pt x="789453" y="181227"/>
                </a:lnTo>
                <a:lnTo>
                  <a:pt x="794152" y="177294"/>
                </a:lnTo>
                <a:lnTo>
                  <a:pt x="797720" y="172571"/>
                </a:lnTo>
                <a:lnTo>
                  <a:pt x="800155" y="167058"/>
                </a:lnTo>
                <a:lnTo>
                  <a:pt x="802591" y="161545"/>
                </a:lnTo>
                <a:lnTo>
                  <a:pt x="803809" y="155710"/>
                </a:lnTo>
                <a:lnTo>
                  <a:pt x="803798" y="148386"/>
                </a:lnTo>
                <a:lnTo>
                  <a:pt x="801653" y="134861"/>
                </a:lnTo>
                <a:lnTo>
                  <a:pt x="795789" y="124426"/>
                </a:lnTo>
                <a:lnTo>
                  <a:pt x="784939" y="116049"/>
                </a:lnTo>
                <a:lnTo>
                  <a:pt x="771856" y="111222"/>
                </a:lnTo>
                <a:lnTo>
                  <a:pt x="766979" y="110026"/>
                </a:lnTo>
                <a:lnTo>
                  <a:pt x="762337" y="108978"/>
                </a:lnTo>
                <a:lnTo>
                  <a:pt x="757930" y="108080"/>
                </a:lnTo>
                <a:lnTo>
                  <a:pt x="753525" y="107181"/>
                </a:lnTo>
                <a:lnTo>
                  <a:pt x="749526" y="106263"/>
                </a:lnTo>
                <a:lnTo>
                  <a:pt x="745933" y="105323"/>
                </a:lnTo>
                <a:lnTo>
                  <a:pt x="738861" y="103436"/>
                </a:lnTo>
                <a:lnTo>
                  <a:pt x="733727" y="101014"/>
                </a:lnTo>
                <a:lnTo>
                  <a:pt x="730529" y="98056"/>
                </a:lnTo>
                <a:lnTo>
                  <a:pt x="727330" y="95097"/>
                </a:lnTo>
                <a:lnTo>
                  <a:pt x="725731" y="90617"/>
                </a:lnTo>
                <a:lnTo>
                  <a:pt x="725731" y="77838"/>
                </a:lnTo>
                <a:lnTo>
                  <a:pt x="728456" y="72778"/>
                </a:lnTo>
                <a:lnTo>
                  <a:pt x="733907" y="69433"/>
                </a:lnTo>
                <a:lnTo>
                  <a:pt x="739358" y="66089"/>
                </a:lnTo>
                <a:lnTo>
                  <a:pt x="746043" y="64418"/>
                </a:lnTo>
                <a:lnTo>
                  <a:pt x="761630" y="64418"/>
                </a:lnTo>
                <a:lnTo>
                  <a:pt x="769233" y="65852"/>
                </a:lnTo>
                <a:lnTo>
                  <a:pt x="776771" y="68720"/>
                </a:lnTo>
                <a:lnTo>
                  <a:pt x="784308" y="71589"/>
                </a:lnTo>
                <a:lnTo>
                  <a:pt x="791142" y="75501"/>
                </a:lnTo>
                <a:lnTo>
                  <a:pt x="797274" y="80455"/>
                </a:lnTo>
                <a:lnTo>
                  <a:pt x="798551" y="80455"/>
                </a:lnTo>
                <a:lnTo>
                  <a:pt x="798551" y="54594"/>
                </a:lnTo>
                <a:lnTo>
                  <a:pt x="793075" y="51592"/>
                </a:lnTo>
                <a:lnTo>
                  <a:pt x="786315" y="49105"/>
                </a:lnTo>
                <a:lnTo>
                  <a:pt x="778272" y="47132"/>
                </a:lnTo>
                <a:lnTo>
                  <a:pt x="770229" y="45158"/>
                </a:lnTo>
                <a:lnTo>
                  <a:pt x="762231" y="44171"/>
                </a:lnTo>
                <a:lnTo>
                  <a:pt x="751159" y="44223"/>
                </a:lnTo>
                <a:lnTo>
                  <a:pt x="737365" y="45901"/>
                </a:lnTo>
                <a:lnTo>
                  <a:pt x="725442" y="49946"/>
                </a:lnTo>
                <a:lnTo>
                  <a:pt x="715388" y="56358"/>
                </a:lnTo>
                <a:lnTo>
                  <a:pt x="708558" y="63458"/>
                </a:lnTo>
                <a:lnTo>
                  <a:pt x="702707" y="74730"/>
                </a:lnTo>
                <a:lnTo>
                  <a:pt x="700756" y="87917"/>
                </a:lnTo>
                <a:lnTo>
                  <a:pt x="700756" y="97323"/>
                </a:lnTo>
                <a:lnTo>
                  <a:pt x="703237" y="105342"/>
                </a:lnTo>
                <a:lnTo>
                  <a:pt x="708197" y="111970"/>
                </a:lnTo>
                <a:lnTo>
                  <a:pt x="719019" y="121289"/>
                </a:lnTo>
                <a:lnTo>
                  <a:pt x="732061" y="126658"/>
                </a:lnTo>
                <a:lnTo>
                  <a:pt x="736259" y="127824"/>
                </a:lnTo>
                <a:lnTo>
                  <a:pt x="740843" y="128907"/>
                </a:lnTo>
                <a:lnTo>
                  <a:pt x="745813" y="129909"/>
                </a:lnTo>
                <a:lnTo>
                  <a:pt x="750783" y="130910"/>
                </a:lnTo>
                <a:lnTo>
                  <a:pt x="754810" y="131786"/>
                </a:lnTo>
                <a:lnTo>
                  <a:pt x="757894" y="132535"/>
                </a:lnTo>
                <a:lnTo>
                  <a:pt x="765714" y="134513"/>
                </a:lnTo>
                <a:lnTo>
                  <a:pt x="771160" y="136964"/>
                </a:lnTo>
                <a:lnTo>
                  <a:pt x="774230" y="139886"/>
                </a:lnTo>
                <a:lnTo>
                  <a:pt x="777299" y="142808"/>
                </a:lnTo>
                <a:lnTo>
                  <a:pt x="778835" y="147149"/>
                </a:lnTo>
                <a:lnTo>
                  <a:pt x="778835" y="157382"/>
                </a:lnTo>
                <a:lnTo>
                  <a:pt x="778175" y="160735"/>
                </a:lnTo>
                <a:lnTo>
                  <a:pt x="776857" y="162970"/>
                </a:lnTo>
                <a:lnTo>
                  <a:pt x="773390" y="167312"/>
                </a:lnTo>
                <a:lnTo>
                  <a:pt x="770415" y="169289"/>
                </a:lnTo>
                <a:lnTo>
                  <a:pt x="768286" y="170663"/>
                </a:lnTo>
                <a:lnTo>
                  <a:pt x="765053" y="171803"/>
                </a:lnTo>
                <a:lnTo>
                  <a:pt x="760713" y="172704"/>
                </a:lnTo>
                <a:lnTo>
                  <a:pt x="756375" y="173607"/>
                </a:lnTo>
                <a:lnTo>
                  <a:pt x="752293" y="174058"/>
                </a:lnTo>
                <a:lnTo>
                  <a:pt x="743192" y="174058"/>
                </a:lnTo>
                <a:lnTo>
                  <a:pt x="738110" y="173324"/>
                </a:lnTo>
                <a:lnTo>
                  <a:pt x="733217" y="171855"/>
                </a:lnTo>
                <a:lnTo>
                  <a:pt x="728325" y="170384"/>
                </a:lnTo>
                <a:lnTo>
                  <a:pt x="723837" y="168700"/>
                </a:lnTo>
                <a:lnTo>
                  <a:pt x="719754" y="166799"/>
                </a:lnTo>
                <a:lnTo>
                  <a:pt x="715159" y="164638"/>
                </a:lnTo>
                <a:lnTo>
                  <a:pt x="711479" y="162563"/>
                </a:lnTo>
                <a:lnTo>
                  <a:pt x="708715" y="160574"/>
                </a:lnTo>
                <a:lnTo>
                  <a:pt x="705951" y="158587"/>
                </a:lnTo>
                <a:lnTo>
                  <a:pt x="703548" y="156771"/>
                </a:lnTo>
                <a:lnTo>
                  <a:pt x="700231" y="155127"/>
                </a:lnTo>
                <a:lnTo>
                  <a:pt x="700231" y="182229"/>
                </a:lnTo>
                <a:lnTo>
                  <a:pt x="705699" y="185141"/>
                </a:lnTo>
                <a:lnTo>
                  <a:pt x="712600" y="187881"/>
                </a:lnTo>
                <a:close/>
              </a:path>
              <a:path w="1404623" h="194304">
                <a:moveTo>
                  <a:pt x="816241" y="120261"/>
                </a:moveTo>
                <a:lnTo>
                  <a:pt x="816531" y="128778"/>
                </a:lnTo>
                <a:lnTo>
                  <a:pt x="818469" y="142673"/>
                </a:lnTo>
                <a:lnTo>
                  <a:pt x="822230" y="155013"/>
                </a:lnTo>
                <a:lnTo>
                  <a:pt x="827813" y="165796"/>
                </a:lnTo>
                <a:lnTo>
                  <a:pt x="835219" y="175023"/>
                </a:lnTo>
                <a:lnTo>
                  <a:pt x="840690" y="103593"/>
                </a:lnTo>
                <a:lnTo>
                  <a:pt x="841204" y="97533"/>
                </a:lnTo>
                <a:lnTo>
                  <a:pt x="842408" y="92218"/>
                </a:lnTo>
                <a:lnTo>
                  <a:pt x="844301" y="87650"/>
                </a:lnTo>
                <a:lnTo>
                  <a:pt x="846193" y="83080"/>
                </a:lnTo>
                <a:lnTo>
                  <a:pt x="848945" y="78919"/>
                </a:lnTo>
                <a:lnTo>
                  <a:pt x="852557" y="75161"/>
                </a:lnTo>
                <a:lnTo>
                  <a:pt x="856256" y="71490"/>
                </a:lnTo>
                <a:lnTo>
                  <a:pt x="855135" y="49393"/>
                </a:lnTo>
                <a:lnTo>
                  <a:pt x="844217" y="55778"/>
                </a:lnTo>
                <a:lnTo>
                  <a:pt x="834630" y="64598"/>
                </a:lnTo>
                <a:lnTo>
                  <a:pt x="830050" y="70373"/>
                </a:lnTo>
                <a:lnTo>
                  <a:pt x="824008" y="80834"/>
                </a:lnTo>
                <a:lnTo>
                  <a:pt x="819693" y="92635"/>
                </a:lnTo>
                <a:lnTo>
                  <a:pt x="817104" y="105778"/>
                </a:lnTo>
                <a:lnTo>
                  <a:pt x="816241" y="120261"/>
                </a:lnTo>
                <a:close/>
              </a:path>
              <a:path w="1404623" h="194304">
                <a:moveTo>
                  <a:pt x="853315" y="160101"/>
                </a:moveTo>
                <a:lnTo>
                  <a:pt x="852064" y="158732"/>
                </a:lnTo>
                <a:lnTo>
                  <a:pt x="845745" y="148843"/>
                </a:lnTo>
                <a:lnTo>
                  <a:pt x="841954" y="136598"/>
                </a:lnTo>
                <a:lnTo>
                  <a:pt x="840690" y="121998"/>
                </a:lnTo>
                <a:lnTo>
                  <a:pt x="940325" y="121998"/>
                </a:lnTo>
                <a:lnTo>
                  <a:pt x="940251" y="104408"/>
                </a:lnTo>
                <a:lnTo>
                  <a:pt x="939003" y="91145"/>
                </a:lnTo>
                <a:lnTo>
                  <a:pt x="936212" y="79876"/>
                </a:lnTo>
                <a:lnTo>
                  <a:pt x="933469" y="71969"/>
                </a:lnTo>
                <a:lnTo>
                  <a:pt x="929524" y="65280"/>
                </a:lnTo>
                <a:lnTo>
                  <a:pt x="924379" y="59808"/>
                </a:lnTo>
                <a:lnTo>
                  <a:pt x="919237" y="54338"/>
                </a:lnTo>
                <a:lnTo>
                  <a:pt x="913236" y="50321"/>
                </a:lnTo>
                <a:lnTo>
                  <a:pt x="906379" y="47757"/>
                </a:lnTo>
                <a:lnTo>
                  <a:pt x="899523" y="45191"/>
                </a:lnTo>
                <a:lnTo>
                  <a:pt x="891636" y="43910"/>
                </a:lnTo>
                <a:lnTo>
                  <a:pt x="880969" y="43927"/>
                </a:lnTo>
                <a:lnTo>
                  <a:pt x="867386" y="45442"/>
                </a:lnTo>
                <a:lnTo>
                  <a:pt x="855135" y="49393"/>
                </a:lnTo>
                <a:lnTo>
                  <a:pt x="856256" y="71490"/>
                </a:lnTo>
                <a:lnTo>
                  <a:pt x="860364" y="68695"/>
                </a:lnTo>
                <a:lnTo>
                  <a:pt x="864877" y="66774"/>
                </a:lnTo>
                <a:lnTo>
                  <a:pt x="869392" y="64852"/>
                </a:lnTo>
                <a:lnTo>
                  <a:pt x="874873" y="63892"/>
                </a:lnTo>
                <a:lnTo>
                  <a:pt x="887859" y="63892"/>
                </a:lnTo>
                <a:lnTo>
                  <a:pt x="893343" y="64830"/>
                </a:lnTo>
                <a:lnTo>
                  <a:pt x="897771" y="66710"/>
                </a:lnTo>
                <a:lnTo>
                  <a:pt x="902201" y="68588"/>
                </a:lnTo>
                <a:lnTo>
                  <a:pt x="905835" y="71320"/>
                </a:lnTo>
                <a:lnTo>
                  <a:pt x="908672" y="74905"/>
                </a:lnTo>
                <a:lnTo>
                  <a:pt x="911251" y="78151"/>
                </a:lnTo>
                <a:lnTo>
                  <a:pt x="913229" y="82122"/>
                </a:lnTo>
                <a:lnTo>
                  <a:pt x="914605" y="86818"/>
                </a:lnTo>
                <a:lnTo>
                  <a:pt x="915981" y="91513"/>
                </a:lnTo>
                <a:lnTo>
                  <a:pt x="916755" y="97105"/>
                </a:lnTo>
                <a:lnTo>
                  <a:pt x="916928" y="103593"/>
                </a:lnTo>
                <a:lnTo>
                  <a:pt x="840690" y="103593"/>
                </a:lnTo>
                <a:lnTo>
                  <a:pt x="835219" y="175023"/>
                </a:lnTo>
                <a:lnTo>
                  <a:pt x="839340" y="178832"/>
                </a:lnTo>
                <a:lnTo>
                  <a:pt x="849328" y="185601"/>
                </a:lnTo>
                <a:lnTo>
                  <a:pt x="860859" y="190436"/>
                </a:lnTo>
                <a:lnTo>
                  <a:pt x="873933" y="193337"/>
                </a:lnTo>
                <a:lnTo>
                  <a:pt x="888549" y="194304"/>
                </a:lnTo>
                <a:lnTo>
                  <a:pt x="894380" y="194304"/>
                </a:lnTo>
                <a:lnTo>
                  <a:pt x="899206" y="193962"/>
                </a:lnTo>
                <a:lnTo>
                  <a:pt x="903023" y="193277"/>
                </a:lnTo>
                <a:lnTo>
                  <a:pt x="906840" y="192592"/>
                </a:lnTo>
                <a:lnTo>
                  <a:pt x="911108" y="191608"/>
                </a:lnTo>
                <a:lnTo>
                  <a:pt x="915823" y="190323"/>
                </a:lnTo>
                <a:lnTo>
                  <a:pt x="919170" y="189383"/>
                </a:lnTo>
                <a:lnTo>
                  <a:pt x="922943" y="188079"/>
                </a:lnTo>
                <a:lnTo>
                  <a:pt x="927145" y="186410"/>
                </a:lnTo>
                <a:lnTo>
                  <a:pt x="931348" y="184740"/>
                </a:lnTo>
                <a:lnTo>
                  <a:pt x="934864" y="183349"/>
                </a:lnTo>
                <a:lnTo>
                  <a:pt x="937696" y="182238"/>
                </a:lnTo>
                <a:lnTo>
                  <a:pt x="937696" y="155916"/>
                </a:lnTo>
                <a:lnTo>
                  <a:pt x="936279" y="155916"/>
                </a:lnTo>
                <a:lnTo>
                  <a:pt x="931814" y="159278"/>
                </a:lnTo>
                <a:lnTo>
                  <a:pt x="928808" y="161122"/>
                </a:lnTo>
                <a:lnTo>
                  <a:pt x="925800" y="162965"/>
                </a:lnTo>
                <a:lnTo>
                  <a:pt x="922107" y="164872"/>
                </a:lnTo>
                <a:lnTo>
                  <a:pt x="917728" y="166844"/>
                </a:lnTo>
                <a:lnTo>
                  <a:pt x="913604" y="168728"/>
                </a:lnTo>
                <a:lnTo>
                  <a:pt x="908988" y="170271"/>
                </a:lnTo>
                <a:lnTo>
                  <a:pt x="903878" y="171470"/>
                </a:lnTo>
                <a:lnTo>
                  <a:pt x="898768" y="172670"/>
                </a:lnTo>
                <a:lnTo>
                  <a:pt x="893551" y="173269"/>
                </a:lnTo>
                <a:lnTo>
                  <a:pt x="888227" y="173269"/>
                </a:lnTo>
                <a:lnTo>
                  <a:pt x="874981" y="171927"/>
                </a:lnTo>
                <a:lnTo>
                  <a:pt x="863028" y="167540"/>
                </a:lnTo>
                <a:lnTo>
                  <a:pt x="853315" y="160101"/>
                </a:lnTo>
                <a:close/>
              </a:path>
              <a:path w="1404623" h="194304">
                <a:moveTo>
                  <a:pt x="964608" y="47853"/>
                </a:moveTo>
                <a:lnTo>
                  <a:pt x="964608" y="191148"/>
                </a:lnTo>
                <a:lnTo>
                  <a:pt x="988794" y="191148"/>
                </a:lnTo>
                <a:lnTo>
                  <a:pt x="988794" y="89604"/>
                </a:lnTo>
                <a:lnTo>
                  <a:pt x="994520" y="84056"/>
                </a:lnTo>
                <a:lnTo>
                  <a:pt x="1000587" y="79874"/>
                </a:lnTo>
                <a:lnTo>
                  <a:pt x="1006996" y="77055"/>
                </a:lnTo>
                <a:lnTo>
                  <a:pt x="1013405" y="74239"/>
                </a:lnTo>
                <a:lnTo>
                  <a:pt x="1019858" y="72830"/>
                </a:lnTo>
                <a:lnTo>
                  <a:pt x="1029174" y="72830"/>
                </a:lnTo>
                <a:lnTo>
                  <a:pt x="1033598" y="73005"/>
                </a:lnTo>
                <a:lnTo>
                  <a:pt x="1037507" y="73414"/>
                </a:lnTo>
                <a:lnTo>
                  <a:pt x="1040583" y="73883"/>
                </a:lnTo>
                <a:lnTo>
                  <a:pt x="1040583" y="48625"/>
                </a:lnTo>
                <a:lnTo>
                  <a:pt x="1039044" y="48367"/>
                </a:lnTo>
                <a:lnTo>
                  <a:pt x="1035176" y="47917"/>
                </a:lnTo>
                <a:lnTo>
                  <a:pt x="1024686" y="47853"/>
                </a:lnTo>
                <a:lnTo>
                  <a:pt x="1018340" y="49456"/>
                </a:lnTo>
                <a:lnTo>
                  <a:pt x="1011802" y="52664"/>
                </a:lnTo>
                <a:lnTo>
                  <a:pt x="1009755" y="53723"/>
                </a:lnTo>
                <a:lnTo>
                  <a:pt x="999958" y="60053"/>
                </a:lnTo>
                <a:lnTo>
                  <a:pt x="988794" y="69146"/>
                </a:lnTo>
                <a:lnTo>
                  <a:pt x="988794" y="47853"/>
                </a:lnTo>
                <a:lnTo>
                  <a:pt x="964608" y="47853"/>
                </a:lnTo>
                <a:close/>
              </a:path>
              <a:path w="1404623" h="194304">
                <a:moveTo>
                  <a:pt x="1172121" y="47853"/>
                </a:moveTo>
                <a:lnTo>
                  <a:pt x="1146834" y="47853"/>
                </a:lnTo>
                <a:lnTo>
                  <a:pt x="1107917" y="158365"/>
                </a:lnTo>
                <a:lnTo>
                  <a:pt x="1068607" y="47853"/>
                </a:lnTo>
                <a:lnTo>
                  <a:pt x="1042779" y="47853"/>
                </a:lnTo>
                <a:lnTo>
                  <a:pt x="1096416" y="191148"/>
                </a:lnTo>
                <a:lnTo>
                  <a:pt x="1118100" y="191148"/>
                </a:lnTo>
                <a:lnTo>
                  <a:pt x="1172121" y="47853"/>
                </a:lnTo>
                <a:close/>
              </a:path>
              <a:path w="1404623" h="194304">
                <a:moveTo>
                  <a:pt x="1180282" y="120261"/>
                </a:moveTo>
                <a:lnTo>
                  <a:pt x="1180571" y="128778"/>
                </a:lnTo>
                <a:lnTo>
                  <a:pt x="1182509" y="142673"/>
                </a:lnTo>
                <a:lnTo>
                  <a:pt x="1186270" y="155013"/>
                </a:lnTo>
                <a:lnTo>
                  <a:pt x="1191853" y="165796"/>
                </a:lnTo>
                <a:lnTo>
                  <a:pt x="1199259" y="175023"/>
                </a:lnTo>
                <a:lnTo>
                  <a:pt x="1204730" y="103593"/>
                </a:lnTo>
                <a:lnTo>
                  <a:pt x="1205246" y="97533"/>
                </a:lnTo>
                <a:lnTo>
                  <a:pt x="1206449" y="92218"/>
                </a:lnTo>
                <a:lnTo>
                  <a:pt x="1208341" y="87650"/>
                </a:lnTo>
                <a:lnTo>
                  <a:pt x="1210233" y="83080"/>
                </a:lnTo>
                <a:lnTo>
                  <a:pt x="1212985" y="78919"/>
                </a:lnTo>
                <a:lnTo>
                  <a:pt x="1216599" y="75161"/>
                </a:lnTo>
                <a:lnTo>
                  <a:pt x="1220297" y="71490"/>
                </a:lnTo>
                <a:lnTo>
                  <a:pt x="1219177" y="49393"/>
                </a:lnTo>
                <a:lnTo>
                  <a:pt x="1208258" y="55778"/>
                </a:lnTo>
                <a:lnTo>
                  <a:pt x="1198670" y="64598"/>
                </a:lnTo>
                <a:lnTo>
                  <a:pt x="1194090" y="70373"/>
                </a:lnTo>
                <a:lnTo>
                  <a:pt x="1188049" y="80834"/>
                </a:lnTo>
                <a:lnTo>
                  <a:pt x="1183734" y="92635"/>
                </a:lnTo>
                <a:lnTo>
                  <a:pt x="1181145" y="105778"/>
                </a:lnTo>
                <a:lnTo>
                  <a:pt x="1180282" y="120261"/>
                </a:lnTo>
                <a:close/>
              </a:path>
              <a:path w="1404623" h="194304">
                <a:moveTo>
                  <a:pt x="1217355" y="160101"/>
                </a:moveTo>
                <a:lnTo>
                  <a:pt x="1216105" y="158732"/>
                </a:lnTo>
                <a:lnTo>
                  <a:pt x="1209786" y="148843"/>
                </a:lnTo>
                <a:lnTo>
                  <a:pt x="1205994" y="136598"/>
                </a:lnTo>
                <a:lnTo>
                  <a:pt x="1204730" y="121998"/>
                </a:lnTo>
                <a:lnTo>
                  <a:pt x="1304366" y="121998"/>
                </a:lnTo>
                <a:lnTo>
                  <a:pt x="1304292" y="104408"/>
                </a:lnTo>
                <a:lnTo>
                  <a:pt x="1303044" y="91145"/>
                </a:lnTo>
                <a:lnTo>
                  <a:pt x="1300252" y="79876"/>
                </a:lnTo>
                <a:lnTo>
                  <a:pt x="1297510" y="71969"/>
                </a:lnTo>
                <a:lnTo>
                  <a:pt x="1293566" y="65280"/>
                </a:lnTo>
                <a:lnTo>
                  <a:pt x="1288421" y="59808"/>
                </a:lnTo>
                <a:lnTo>
                  <a:pt x="1283277" y="54338"/>
                </a:lnTo>
                <a:lnTo>
                  <a:pt x="1277278" y="50321"/>
                </a:lnTo>
                <a:lnTo>
                  <a:pt x="1270420" y="47757"/>
                </a:lnTo>
                <a:lnTo>
                  <a:pt x="1263563" y="45191"/>
                </a:lnTo>
                <a:lnTo>
                  <a:pt x="1255676" y="43910"/>
                </a:lnTo>
                <a:lnTo>
                  <a:pt x="1245009" y="43927"/>
                </a:lnTo>
                <a:lnTo>
                  <a:pt x="1231427" y="45442"/>
                </a:lnTo>
                <a:lnTo>
                  <a:pt x="1219177" y="49393"/>
                </a:lnTo>
                <a:lnTo>
                  <a:pt x="1220297" y="71490"/>
                </a:lnTo>
                <a:lnTo>
                  <a:pt x="1224405" y="68695"/>
                </a:lnTo>
                <a:lnTo>
                  <a:pt x="1228919" y="66774"/>
                </a:lnTo>
                <a:lnTo>
                  <a:pt x="1233432" y="64852"/>
                </a:lnTo>
                <a:lnTo>
                  <a:pt x="1238915" y="63892"/>
                </a:lnTo>
                <a:lnTo>
                  <a:pt x="1251901" y="63892"/>
                </a:lnTo>
                <a:lnTo>
                  <a:pt x="1257383" y="64830"/>
                </a:lnTo>
                <a:lnTo>
                  <a:pt x="1261813" y="66710"/>
                </a:lnTo>
                <a:lnTo>
                  <a:pt x="1266243" y="68588"/>
                </a:lnTo>
                <a:lnTo>
                  <a:pt x="1269875" y="71320"/>
                </a:lnTo>
                <a:lnTo>
                  <a:pt x="1272712" y="74905"/>
                </a:lnTo>
                <a:lnTo>
                  <a:pt x="1275292" y="78151"/>
                </a:lnTo>
                <a:lnTo>
                  <a:pt x="1277270" y="82122"/>
                </a:lnTo>
                <a:lnTo>
                  <a:pt x="1278646" y="86818"/>
                </a:lnTo>
                <a:lnTo>
                  <a:pt x="1280022" y="91513"/>
                </a:lnTo>
                <a:lnTo>
                  <a:pt x="1280796" y="97105"/>
                </a:lnTo>
                <a:lnTo>
                  <a:pt x="1280968" y="103593"/>
                </a:lnTo>
                <a:lnTo>
                  <a:pt x="1204730" y="103593"/>
                </a:lnTo>
                <a:lnTo>
                  <a:pt x="1199259" y="175023"/>
                </a:lnTo>
                <a:lnTo>
                  <a:pt x="1203381" y="178832"/>
                </a:lnTo>
                <a:lnTo>
                  <a:pt x="1213369" y="185601"/>
                </a:lnTo>
                <a:lnTo>
                  <a:pt x="1224900" y="190436"/>
                </a:lnTo>
                <a:lnTo>
                  <a:pt x="1237973" y="193337"/>
                </a:lnTo>
                <a:lnTo>
                  <a:pt x="1252589" y="194304"/>
                </a:lnTo>
                <a:lnTo>
                  <a:pt x="1258422" y="194304"/>
                </a:lnTo>
                <a:lnTo>
                  <a:pt x="1263247" y="193962"/>
                </a:lnTo>
                <a:lnTo>
                  <a:pt x="1267065" y="193277"/>
                </a:lnTo>
                <a:lnTo>
                  <a:pt x="1270882" y="192592"/>
                </a:lnTo>
                <a:lnTo>
                  <a:pt x="1275148" y="191608"/>
                </a:lnTo>
                <a:lnTo>
                  <a:pt x="1279864" y="190323"/>
                </a:lnTo>
                <a:lnTo>
                  <a:pt x="1283210" y="189383"/>
                </a:lnTo>
                <a:lnTo>
                  <a:pt x="1286984" y="188079"/>
                </a:lnTo>
                <a:lnTo>
                  <a:pt x="1291187" y="186410"/>
                </a:lnTo>
                <a:lnTo>
                  <a:pt x="1295389" y="184740"/>
                </a:lnTo>
                <a:lnTo>
                  <a:pt x="1298906" y="183349"/>
                </a:lnTo>
                <a:lnTo>
                  <a:pt x="1301737" y="182238"/>
                </a:lnTo>
                <a:lnTo>
                  <a:pt x="1301737" y="155916"/>
                </a:lnTo>
                <a:lnTo>
                  <a:pt x="1300319" y="155916"/>
                </a:lnTo>
                <a:lnTo>
                  <a:pt x="1295855" y="159278"/>
                </a:lnTo>
                <a:lnTo>
                  <a:pt x="1292848" y="161122"/>
                </a:lnTo>
                <a:lnTo>
                  <a:pt x="1289842" y="162965"/>
                </a:lnTo>
                <a:lnTo>
                  <a:pt x="1286149" y="164872"/>
                </a:lnTo>
                <a:lnTo>
                  <a:pt x="1281770" y="166844"/>
                </a:lnTo>
                <a:lnTo>
                  <a:pt x="1277646" y="168728"/>
                </a:lnTo>
                <a:lnTo>
                  <a:pt x="1273028" y="170271"/>
                </a:lnTo>
                <a:lnTo>
                  <a:pt x="1267919" y="171470"/>
                </a:lnTo>
                <a:lnTo>
                  <a:pt x="1262809" y="172670"/>
                </a:lnTo>
                <a:lnTo>
                  <a:pt x="1257592" y="173269"/>
                </a:lnTo>
                <a:lnTo>
                  <a:pt x="1252269" y="173269"/>
                </a:lnTo>
                <a:lnTo>
                  <a:pt x="1239021" y="171927"/>
                </a:lnTo>
                <a:lnTo>
                  <a:pt x="1227069" y="167539"/>
                </a:lnTo>
                <a:lnTo>
                  <a:pt x="1217355" y="160101"/>
                </a:lnTo>
                <a:close/>
              </a:path>
              <a:path w="1404623" h="194304">
                <a:moveTo>
                  <a:pt x="1328648" y="47853"/>
                </a:moveTo>
                <a:lnTo>
                  <a:pt x="1328648" y="191148"/>
                </a:lnTo>
                <a:lnTo>
                  <a:pt x="1352834" y="191148"/>
                </a:lnTo>
                <a:lnTo>
                  <a:pt x="1352834" y="89604"/>
                </a:lnTo>
                <a:lnTo>
                  <a:pt x="1358560" y="84056"/>
                </a:lnTo>
                <a:lnTo>
                  <a:pt x="1364628" y="79874"/>
                </a:lnTo>
                <a:lnTo>
                  <a:pt x="1371037" y="77055"/>
                </a:lnTo>
                <a:lnTo>
                  <a:pt x="1377447" y="74239"/>
                </a:lnTo>
                <a:lnTo>
                  <a:pt x="1383899" y="72830"/>
                </a:lnTo>
                <a:lnTo>
                  <a:pt x="1393215" y="72830"/>
                </a:lnTo>
                <a:lnTo>
                  <a:pt x="1397638" y="73005"/>
                </a:lnTo>
                <a:lnTo>
                  <a:pt x="1401549" y="73414"/>
                </a:lnTo>
                <a:lnTo>
                  <a:pt x="1404623" y="73883"/>
                </a:lnTo>
                <a:lnTo>
                  <a:pt x="1404623" y="48625"/>
                </a:lnTo>
                <a:lnTo>
                  <a:pt x="1403084" y="48367"/>
                </a:lnTo>
                <a:lnTo>
                  <a:pt x="1399217" y="47917"/>
                </a:lnTo>
                <a:lnTo>
                  <a:pt x="1388727" y="47853"/>
                </a:lnTo>
                <a:lnTo>
                  <a:pt x="1382382" y="49456"/>
                </a:lnTo>
                <a:lnTo>
                  <a:pt x="1375844" y="52664"/>
                </a:lnTo>
                <a:lnTo>
                  <a:pt x="1373796" y="53723"/>
                </a:lnTo>
                <a:lnTo>
                  <a:pt x="1363999" y="60053"/>
                </a:lnTo>
                <a:lnTo>
                  <a:pt x="1352834" y="69146"/>
                </a:lnTo>
                <a:lnTo>
                  <a:pt x="1352834" y="47853"/>
                </a:lnTo>
                <a:lnTo>
                  <a:pt x="1328648" y="47853"/>
                </a:lnTo>
                <a:close/>
              </a:path>
              <a:path w="1404623" h="194304">
                <a:moveTo>
                  <a:pt x="115018" y="191148"/>
                </a:moveTo>
                <a:lnTo>
                  <a:pt x="168182" y="191148"/>
                </a:lnTo>
                <a:lnTo>
                  <a:pt x="185426" y="138037"/>
                </a:lnTo>
                <a:lnTo>
                  <a:pt x="192603" y="115950"/>
                </a:lnTo>
                <a:lnTo>
                  <a:pt x="221947" y="26215"/>
                </a:lnTo>
                <a:lnTo>
                  <a:pt x="251411" y="115950"/>
                </a:lnTo>
                <a:lnTo>
                  <a:pt x="258588" y="138037"/>
                </a:lnTo>
                <a:lnTo>
                  <a:pt x="275836" y="191148"/>
                </a:lnTo>
                <a:lnTo>
                  <a:pt x="302745" y="191148"/>
                </a:lnTo>
                <a:lnTo>
                  <a:pt x="238239" y="0"/>
                </a:lnTo>
                <a:lnTo>
                  <a:pt x="206889" y="0"/>
                </a:lnTo>
                <a:lnTo>
                  <a:pt x="144025" y="186280"/>
                </a:lnTo>
                <a:lnTo>
                  <a:pt x="79975" y="107972"/>
                </a:lnTo>
                <a:lnTo>
                  <a:pt x="89955" y="103419"/>
                </a:lnTo>
                <a:lnTo>
                  <a:pt x="100432" y="96157"/>
                </a:lnTo>
                <a:lnTo>
                  <a:pt x="108967" y="87048"/>
                </a:lnTo>
                <a:lnTo>
                  <a:pt x="114530" y="77659"/>
                </a:lnTo>
                <a:lnTo>
                  <a:pt x="118343" y="65591"/>
                </a:lnTo>
                <a:lnTo>
                  <a:pt x="119614" y="51866"/>
                </a:lnTo>
                <a:lnTo>
                  <a:pt x="119613" y="51366"/>
                </a:lnTo>
                <a:lnTo>
                  <a:pt x="118105" y="37856"/>
                </a:lnTo>
                <a:lnTo>
                  <a:pt x="113775" y="26704"/>
                </a:lnTo>
                <a:lnTo>
                  <a:pt x="109882" y="19941"/>
                </a:lnTo>
                <a:lnTo>
                  <a:pt x="104599" y="14422"/>
                </a:lnTo>
                <a:lnTo>
                  <a:pt x="97925" y="10143"/>
                </a:lnTo>
                <a:lnTo>
                  <a:pt x="91253" y="5777"/>
                </a:lnTo>
                <a:lnTo>
                  <a:pt x="84214" y="2995"/>
                </a:lnTo>
                <a:lnTo>
                  <a:pt x="76813" y="1797"/>
                </a:lnTo>
                <a:lnTo>
                  <a:pt x="63279" y="380"/>
                </a:lnTo>
                <a:lnTo>
                  <a:pt x="49283" y="0"/>
                </a:lnTo>
                <a:lnTo>
                  <a:pt x="0" y="0"/>
                </a:lnTo>
                <a:lnTo>
                  <a:pt x="0" y="191148"/>
                </a:lnTo>
                <a:lnTo>
                  <a:pt x="25500" y="191148"/>
                </a:lnTo>
                <a:lnTo>
                  <a:pt x="25500" y="115162"/>
                </a:lnTo>
                <a:lnTo>
                  <a:pt x="54521" y="115162"/>
                </a:lnTo>
                <a:lnTo>
                  <a:pt x="55073" y="93865"/>
                </a:lnTo>
                <a:lnTo>
                  <a:pt x="25500" y="93865"/>
                </a:lnTo>
                <a:lnTo>
                  <a:pt x="25500" y="22086"/>
                </a:lnTo>
                <a:lnTo>
                  <a:pt x="57721" y="22086"/>
                </a:lnTo>
                <a:lnTo>
                  <a:pt x="63662" y="22575"/>
                </a:lnTo>
                <a:lnTo>
                  <a:pt x="68447" y="23554"/>
                </a:lnTo>
                <a:lnTo>
                  <a:pt x="73233" y="24533"/>
                </a:lnTo>
                <a:lnTo>
                  <a:pt x="77420" y="26216"/>
                </a:lnTo>
                <a:lnTo>
                  <a:pt x="81010" y="28601"/>
                </a:lnTo>
                <a:lnTo>
                  <a:pt x="85112" y="31324"/>
                </a:lnTo>
                <a:lnTo>
                  <a:pt x="88148" y="34834"/>
                </a:lnTo>
                <a:lnTo>
                  <a:pt x="90114" y="39135"/>
                </a:lnTo>
                <a:lnTo>
                  <a:pt x="92080" y="43435"/>
                </a:lnTo>
                <a:lnTo>
                  <a:pt x="93063" y="48352"/>
                </a:lnTo>
                <a:lnTo>
                  <a:pt x="93063" y="60529"/>
                </a:lnTo>
                <a:lnTo>
                  <a:pt x="92186" y="66319"/>
                </a:lnTo>
                <a:lnTo>
                  <a:pt x="90434" y="71258"/>
                </a:lnTo>
                <a:lnTo>
                  <a:pt x="88681" y="76196"/>
                </a:lnTo>
                <a:lnTo>
                  <a:pt x="85967" y="80453"/>
                </a:lnTo>
                <a:lnTo>
                  <a:pt x="82292" y="84030"/>
                </a:lnTo>
                <a:lnTo>
                  <a:pt x="78190" y="88031"/>
                </a:lnTo>
                <a:lnTo>
                  <a:pt x="73234" y="90671"/>
                </a:lnTo>
                <a:lnTo>
                  <a:pt x="67423" y="91949"/>
                </a:lnTo>
                <a:lnTo>
                  <a:pt x="115018" y="191148"/>
                </a:lnTo>
                <a:close/>
              </a:path>
              <a:path w="1404623" h="194304">
                <a:moveTo>
                  <a:pt x="115018" y="191148"/>
                </a:moveTo>
                <a:lnTo>
                  <a:pt x="67423" y="91949"/>
                </a:lnTo>
                <a:lnTo>
                  <a:pt x="61611" y="93226"/>
                </a:lnTo>
                <a:lnTo>
                  <a:pt x="55073" y="93865"/>
                </a:lnTo>
                <a:lnTo>
                  <a:pt x="54521" y="115162"/>
                </a:lnTo>
                <a:lnTo>
                  <a:pt x="115018" y="191148"/>
                </a:lnTo>
                <a:close/>
              </a:path>
              <a:path w="1404623" h="194304">
                <a:moveTo>
                  <a:pt x="410738" y="103419"/>
                </a:moveTo>
                <a:lnTo>
                  <a:pt x="421215" y="96157"/>
                </a:lnTo>
                <a:lnTo>
                  <a:pt x="429750" y="87048"/>
                </a:lnTo>
                <a:lnTo>
                  <a:pt x="435313" y="77659"/>
                </a:lnTo>
                <a:lnTo>
                  <a:pt x="439125" y="65591"/>
                </a:lnTo>
                <a:lnTo>
                  <a:pt x="440396" y="51866"/>
                </a:lnTo>
                <a:lnTo>
                  <a:pt x="440395" y="51367"/>
                </a:lnTo>
                <a:lnTo>
                  <a:pt x="438888" y="37856"/>
                </a:lnTo>
                <a:lnTo>
                  <a:pt x="434558" y="26704"/>
                </a:lnTo>
                <a:lnTo>
                  <a:pt x="430665" y="19941"/>
                </a:lnTo>
                <a:lnTo>
                  <a:pt x="425382" y="14422"/>
                </a:lnTo>
                <a:lnTo>
                  <a:pt x="418708" y="10143"/>
                </a:lnTo>
                <a:lnTo>
                  <a:pt x="412034" y="5777"/>
                </a:lnTo>
                <a:lnTo>
                  <a:pt x="404996" y="2995"/>
                </a:lnTo>
                <a:lnTo>
                  <a:pt x="397595" y="1797"/>
                </a:lnTo>
                <a:lnTo>
                  <a:pt x="384061" y="380"/>
                </a:lnTo>
                <a:lnTo>
                  <a:pt x="370065" y="0"/>
                </a:lnTo>
                <a:lnTo>
                  <a:pt x="320781" y="0"/>
                </a:lnTo>
                <a:lnTo>
                  <a:pt x="320781" y="191148"/>
                </a:lnTo>
                <a:lnTo>
                  <a:pt x="346282" y="191148"/>
                </a:lnTo>
                <a:lnTo>
                  <a:pt x="346282" y="115162"/>
                </a:lnTo>
                <a:lnTo>
                  <a:pt x="375302" y="115162"/>
                </a:lnTo>
                <a:lnTo>
                  <a:pt x="375856" y="93865"/>
                </a:lnTo>
                <a:lnTo>
                  <a:pt x="346282" y="93865"/>
                </a:lnTo>
                <a:lnTo>
                  <a:pt x="346282" y="22086"/>
                </a:lnTo>
                <a:lnTo>
                  <a:pt x="378504" y="22086"/>
                </a:lnTo>
                <a:lnTo>
                  <a:pt x="384444" y="22575"/>
                </a:lnTo>
                <a:lnTo>
                  <a:pt x="389229" y="23554"/>
                </a:lnTo>
                <a:lnTo>
                  <a:pt x="394014" y="24533"/>
                </a:lnTo>
                <a:lnTo>
                  <a:pt x="398203" y="26216"/>
                </a:lnTo>
                <a:lnTo>
                  <a:pt x="401793" y="28601"/>
                </a:lnTo>
                <a:lnTo>
                  <a:pt x="405895" y="31324"/>
                </a:lnTo>
                <a:lnTo>
                  <a:pt x="408929" y="34834"/>
                </a:lnTo>
                <a:lnTo>
                  <a:pt x="410895" y="39135"/>
                </a:lnTo>
                <a:lnTo>
                  <a:pt x="412861" y="43435"/>
                </a:lnTo>
                <a:lnTo>
                  <a:pt x="413844" y="48352"/>
                </a:lnTo>
                <a:lnTo>
                  <a:pt x="413844" y="60529"/>
                </a:lnTo>
                <a:lnTo>
                  <a:pt x="412968" y="66319"/>
                </a:lnTo>
                <a:lnTo>
                  <a:pt x="411215" y="71258"/>
                </a:lnTo>
                <a:lnTo>
                  <a:pt x="409463" y="76196"/>
                </a:lnTo>
                <a:lnTo>
                  <a:pt x="406750" y="80453"/>
                </a:lnTo>
                <a:lnTo>
                  <a:pt x="403075" y="84030"/>
                </a:lnTo>
                <a:lnTo>
                  <a:pt x="398973" y="88031"/>
                </a:lnTo>
                <a:lnTo>
                  <a:pt x="394016" y="90671"/>
                </a:lnTo>
                <a:lnTo>
                  <a:pt x="388204" y="91949"/>
                </a:lnTo>
                <a:lnTo>
                  <a:pt x="435800" y="191148"/>
                </a:lnTo>
                <a:lnTo>
                  <a:pt x="468788" y="191148"/>
                </a:lnTo>
                <a:lnTo>
                  <a:pt x="400758" y="107972"/>
                </a:lnTo>
                <a:lnTo>
                  <a:pt x="410738" y="103419"/>
                </a:lnTo>
                <a:close/>
              </a:path>
              <a:path w="1404623" h="194304">
                <a:moveTo>
                  <a:pt x="435800" y="191148"/>
                </a:moveTo>
                <a:lnTo>
                  <a:pt x="388204" y="91949"/>
                </a:lnTo>
                <a:lnTo>
                  <a:pt x="382394" y="93226"/>
                </a:lnTo>
                <a:lnTo>
                  <a:pt x="375856" y="93865"/>
                </a:lnTo>
                <a:lnTo>
                  <a:pt x="375302" y="115162"/>
                </a:lnTo>
                <a:lnTo>
                  <a:pt x="435800" y="191148"/>
                </a:lnTo>
                <a:close/>
              </a:path>
              <a:path w="1404623" h="194304">
                <a:moveTo>
                  <a:pt x="192603" y="115950"/>
                </a:moveTo>
                <a:lnTo>
                  <a:pt x="185426" y="138037"/>
                </a:lnTo>
                <a:lnTo>
                  <a:pt x="258588" y="138037"/>
                </a:lnTo>
                <a:lnTo>
                  <a:pt x="251411" y="115950"/>
                </a:lnTo>
                <a:lnTo>
                  <a:pt x="192603" y="1159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69657" y="1504132"/>
            <a:ext cx="3661042" cy="252674"/>
          </a:xfrm>
          <a:custGeom>
            <a:avLst/>
            <a:gdLst/>
            <a:ahLst/>
            <a:cxnLst/>
            <a:rect l="l" t="t" r="r" b="b"/>
            <a:pathLst>
              <a:path w="3661042" h="252674">
                <a:moveTo>
                  <a:pt x="872651" y="192705"/>
                </a:moveTo>
                <a:lnTo>
                  <a:pt x="878405" y="196129"/>
                </a:lnTo>
                <a:lnTo>
                  <a:pt x="884030" y="198654"/>
                </a:lnTo>
                <a:lnTo>
                  <a:pt x="889525" y="200280"/>
                </a:lnTo>
                <a:lnTo>
                  <a:pt x="884439" y="178114"/>
                </a:lnTo>
                <a:lnTo>
                  <a:pt x="879007" y="176019"/>
                </a:lnTo>
                <a:lnTo>
                  <a:pt x="872651" y="172940"/>
                </a:lnTo>
                <a:lnTo>
                  <a:pt x="872651" y="91749"/>
                </a:lnTo>
                <a:lnTo>
                  <a:pt x="878406" y="86963"/>
                </a:lnTo>
                <a:lnTo>
                  <a:pt x="884485" y="83050"/>
                </a:lnTo>
                <a:lnTo>
                  <a:pt x="890883" y="80015"/>
                </a:lnTo>
                <a:lnTo>
                  <a:pt x="897281" y="76978"/>
                </a:lnTo>
                <a:lnTo>
                  <a:pt x="903916" y="75459"/>
                </a:lnTo>
                <a:lnTo>
                  <a:pt x="910786" y="75460"/>
                </a:lnTo>
                <a:lnTo>
                  <a:pt x="914896" y="75656"/>
                </a:lnTo>
                <a:lnTo>
                  <a:pt x="927490" y="79707"/>
                </a:lnTo>
                <a:lnTo>
                  <a:pt x="936297" y="88992"/>
                </a:lnTo>
                <a:lnTo>
                  <a:pt x="930298" y="54269"/>
                </a:lnTo>
                <a:lnTo>
                  <a:pt x="916706" y="52585"/>
                </a:lnTo>
                <a:lnTo>
                  <a:pt x="908033" y="52586"/>
                </a:lnTo>
                <a:lnTo>
                  <a:pt x="900026" y="54404"/>
                </a:lnTo>
                <a:lnTo>
                  <a:pt x="892683" y="58038"/>
                </a:lnTo>
                <a:lnTo>
                  <a:pt x="885339" y="61675"/>
                </a:lnTo>
                <a:lnTo>
                  <a:pt x="878663" y="66187"/>
                </a:lnTo>
                <a:lnTo>
                  <a:pt x="872651" y="71574"/>
                </a:lnTo>
                <a:lnTo>
                  <a:pt x="872651" y="56530"/>
                </a:lnTo>
                <a:lnTo>
                  <a:pt x="848465" y="56530"/>
                </a:lnTo>
                <a:lnTo>
                  <a:pt x="848465" y="252674"/>
                </a:lnTo>
                <a:lnTo>
                  <a:pt x="872651" y="252674"/>
                </a:lnTo>
                <a:lnTo>
                  <a:pt x="872651" y="192705"/>
                </a:lnTo>
                <a:close/>
              </a:path>
              <a:path w="3661042" h="252674">
                <a:moveTo>
                  <a:pt x="942282" y="191166"/>
                </a:moveTo>
                <a:lnTo>
                  <a:pt x="951936" y="181480"/>
                </a:lnTo>
                <a:lnTo>
                  <a:pt x="956627" y="174909"/>
                </a:lnTo>
                <a:lnTo>
                  <a:pt x="962098" y="164278"/>
                </a:lnTo>
                <a:lnTo>
                  <a:pt x="966006" y="152323"/>
                </a:lnTo>
                <a:lnTo>
                  <a:pt x="968350" y="139045"/>
                </a:lnTo>
                <a:lnTo>
                  <a:pt x="969131" y="124443"/>
                </a:lnTo>
                <a:lnTo>
                  <a:pt x="969078" y="120426"/>
                </a:lnTo>
                <a:lnTo>
                  <a:pt x="967915" y="106140"/>
                </a:lnTo>
                <a:lnTo>
                  <a:pt x="965228" y="93322"/>
                </a:lnTo>
                <a:lnTo>
                  <a:pt x="961018" y="81972"/>
                </a:lnTo>
                <a:lnTo>
                  <a:pt x="955285" y="72090"/>
                </a:lnTo>
                <a:lnTo>
                  <a:pt x="951845" y="67736"/>
                </a:lnTo>
                <a:lnTo>
                  <a:pt x="942011" y="59319"/>
                </a:lnTo>
                <a:lnTo>
                  <a:pt x="930298" y="54269"/>
                </a:lnTo>
                <a:lnTo>
                  <a:pt x="936297" y="88992"/>
                </a:lnTo>
                <a:lnTo>
                  <a:pt x="936591" y="89508"/>
                </a:lnTo>
                <a:lnTo>
                  <a:pt x="940794" y="99667"/>
                </a:lnTo>
                <a:lnTo>
                  <a:pt x="943316" y="112172"/>
                </a:lnTo>
                <a:lnTo>
                  <a:pt x="944157" y="127022"/>
                </a:lnTo>
                <a:lnTo>
                  <a:pt x="944087" y="131248"/>
                </a:lnTo>
                <a:lnTo>
                  <a:pt x="942588" y="145603"/>
                </a:lnTo>
                <a:lnTo>
                  <a:pt x="939133" y="157578"/>
                </a:lnTo>
                <a:lnTo>
                  <a:pt x="933721" y="167171"/>
                </a:lnTo>
                <a:lnTo>
                  <a:pt x="928876" y="172412"/>
                </a:lnTo>
                <a:lnTo>
                  <a:pt x="917969" y="178774"/>
                </a:lnTo>
                <a:lnTo>
                  <a:pt x="904473" y="180894"/>
                </a:lnTo>
                <a:lnTo>
                  <a:pt x="898632" y="180894"/>
                </a:lnTo>
                <a:lnTo>
                  <a:pt x="893457" y="180338"/>
                </a:lnTo>
                <a:lnTo>
                  <a:pt x="888949" y="179227"/>
                </a:lnTo>
                <a:lnTo>
                  <a:pt x="884439" y="178114"/>
                </a:lnTo>
                <a:lnTo>
                  <a:pt x="889525" y="200280"/>
                </a:lnTo>
                <a:lnTo>
                  <a:pt x="895021" y="201904"/>
                </a:lnTo>
                <a:lnTo>
                  <a:pt x="901334" y="202717"/>
                </a:lnTo>
                <a:lnTo>
                  <a:pt x="908462" y="202717"/>
                </a:lnTo>
                <a:lnTo>
                  <a:pt x="919221" y="201758"/>
                </a:lnTo>
                <a:lnTo>
                  <a:pt x="931377" y="197925"/>
                </a:lnTo>
                <a:lnTo>
                  <a:pt x="942282" y="191166"/>
                </a:lnTo>
                <a:close/>
              </a:path>
              <a:path w="3661042" h="252674">
                <a:moveTo>
                  <a:pt x="1012498" y="155974"/>
                </a:moveTo>
                <a:lnTo>
                  <a:pt x="1009693" y="143299"/>
                </a:lnTo>
                <a:lnTo>
                  <a:pt x="1008758" y="128243"/>
                </a:lnTo>
                <a:lnTo>
                  <a:pt x="1008863" y="122774"/>
                </a:lnTo>
                <a:lnTo>
                  <a:pt x="1010394" y="108324"/>
                </a:lnTo>
                <a:lnTo>
                  <a:pt x="1013751" y="96428"/>
                </a:lnTo>
                <a:lnTo>
                  <a:pt x="1018936" y="87085"/>
                </a:lnTo>
                <a:lnTo>
                  <a:pt x="1023479" y="82122"/>
                </a:lnTo>
                <a:lnTo>
                  <a:pt x="1034338" y="75745"/>
                </a:lnTo>
                <a:lnTo>
                  <a:pt x="1047925" y="73620"/>
                </a:lnTo>
                <a:lnTo>
                  <a:pt x="1055094" y="74164"/>
                </a:lnTo>
                <a:lnTo>
                  <a:pt x="1067279" y="78476"/>
                </a:lnTo>
                <a:lnTo>
                  <a:pt x="1076726" y="87085"/>
                </a:lnTo>
                <a:lnTo>
                  <a:pt x="1078666" y="89950"/>
                </a:lnTo>
                <a:lnTo>
                  <a:pt x="1083205" y="100159"/>
                </a:lnTo>
                <a:lnTo>
                  <a:pt x="1085929" y="112923"/>
                </a:lnTo>
                <a:lnTo>
                  <a:pt x="1086836" y="128243"/>
                </a:lnTo>
                <a:lnTo>
                  <a:pt x="1086742" y="133361"/>
                </a:lnTo>
                <a:lnTo>
                  <a:pt x="1085230" y="147778"/>
                </a:lnTo>
                <a:lnTo>
                  <a:pt x="1081869" y="159706"/>
                </a:lnTo>
                <a:lnTo>
                  <a:pt x="1084846" y="192751"/>
                </a:lnTo>
                <a:lnTo>
                  <a:pt x="1094364" y="184086"/>
                </a:lnTo>
                <a:lnTo>
                  <a:pt x="1098657" y="178616"/>
                </a:lnTo>
                <a:lnTo>
                  <a:pt x="1104412" y="168352"/>
                </a:lnTo>
                <a:lnTo>
                  <a:pt x="1108522" y="156535"/>
                </a:lnTo>
                <a:lnTo>
                  <a:pt x="1110989" y="143165"/>
                </a:lnTo>
                <a:lnTo>
                  <a:pt x="1111811" y="128243"/>
                </a:lnTo>
                <a:lnTo>
                  <a:pt x="1111508" y="119030"/>
                </a:lnTo>
                <a:lnTo>
                  <a:pt x="1109688" y="105079"/>
                </a:lnTo>
                <a:lnTo>
                  <a:pt x="1106224" y="92657"/>
                </a:lnTo>
                <a:lnTo>
                  <a:pt x="1101116" y="81762"/>
                </a:lnTo>
                <a:lnTo>
                  <a:pt x="1094364" y="72397"/>
                </a:lnTo>
                <a:lnTo>
                  <a:pt x="1085107" y="63868"/>
                </a:lnTo>
                <a:lnTo>
                  <a:pt x="1074174" y="57600"/>
                </a:lnTo>
                <a:lnTo>
                  <a:pt x="1061780" y="53839"/>
                </a:lnTo>
                <a:lnTo>
                  <a:pt x="1047925" y="52585"/>
                </a:lnTo>
                <a:lnTo>
                  <a:pt x="1034371" y="53795"/>
                </a:lnTo>
                <a:lnTo>
                  <a:pt x="1021972" y="57510"/>
                </a:lnTo>
                <a:lnTo>
                  <a:pt x="1010989" y="63732"/>
                </a:lnTo>
                <a:lnTo>
                  <a:pt x="1001422" y="72461"/>
                </a:lnTo>
                <a:lnTo>
                  <a:pt x="997083" y="77974"/>
                </a:lnTo>
                <a:lnTo>
                  <a:pt x="991264" y="88275"/>
                </a:lnTo>
                <a:lnTo>
                  <a:pt x="987108" y="100087"/>
                </a:lnTo>
                <a:lnTo>
                  <a:pt x="984615" y="113410"/>
                </a:lnTo>
                <a:lnTo>
                  <a:pt x="983783" y="128243"/>
                </a:lnTo>
                <a:lnTo>
                  <a:pt x="984035" y="136476"/>
                </a:lnTo>
                <a:lnTo>
                  <a:pt x="985773" y="150327"/>
                </a:lnTo>
                <a:lnTo>
                  <a:pt x="989165" y="162772"/>
                </a:lnTo>
                <a:lnTo>
                  <a:pt x="994211" y="173812"/>
                </a:lnTo>
                <a:lnTo>
                  <a:pt x="1000911" y="183446"/>
                </a:lnTo>
                <a:lnTo>
                  <a:pt x="1010522" y="192524"/>
                </a:lnTo>
                <a:lnTo>
                  <a:pt x="1021420" y="198771"/>
                </a:lnTo>
                <a:lnTo>
                  <a:pt x="1018936" y="168888"/>
                </a:lnTo>
                <a:lnTo>
                  <a:pt x="1017173" y="166270"/>
                </a:lnTo>
                <a:lnTo>
                  <a:pt x="1012498" y="155974"/>
                </a:lnTo>
                <a:close/>
              </a:path>
              <a:path w="3661042" h="252674">
                <a:moveTo>
                  <a:pt x="1061416" y="180565"/>
                </a:moveTo>
                <a:lnTo>
                  <a:pt x="1047925" y="182735"/>
                </a:lnTo>
                <a:lnTo>
                  <a:pt x="1040425" y="182128"/>
                </a:lnTo>
                <a:lnTo>
                  <a:pt x="1028330" y="177672"/>
                </a:lnTo>
                <a:lnTo>
                  <a:pt x="1018936" y="168888"/>
                </a:lnTo>
                <a:lnTo>
                  <a:pt x="1021420" y="198771"/>
                </a:lnTo>
                <a:lnTo>
                  <a:pt x="1033888" y="202520"/>
                </a:lnTo>
                <a:lnTo>
                  <a:pt x="1047925" y="203770"/>
                </a:lnTo>
                <a:lnTo>
                  <a:pt x="1061418" y="202592"/>
                </a:lnTo>
                <a:lnTo>
                  <a:pt x="1073864" y="198919"/>
                </a:lnTo>
                <a:lnTo>
                  <a:pt x="1084846" y="192751"/>
                </a:lnTo>
                <a:lnTo>
                  <a:pt x="1081869" y="159706"/>
                </a:lnTo>
                <a:lnTo>
                  <a:pt x="1076660" y="169143"/>
                </a:lnTo>
                <a:lnTo>
                  <a:pt x="1072232" y="174056"/>
                </a:lnTo>
                <a:lnTo>
                  <a:pt x="1061416" y="180565"/>
                </a:lnTo>
                <a:close/>
              </a:path>
              <a:path w="3661042" h="252674">
                <a:moveTo>
                  <a:pt x="1182015" y="57717"/>
                </a:moveTo>
                <a:lnTo>
                  <a:pt x="1181593" y="57925"/>
                </a:lnTo>
                <a:lnTo>
                  <a:pt x="1171209" y="64118"/>
                </a:lnTo>
                <a:lnTo>
                  <a:pt x="1160701" y="72466"/>
                </a:lnTo>
                <a:lnTo>
                  <a:pt x="1160701" y="56530"/>
                </a:lnTo>
                <a:lnTo>
                  <a:pt x="1136515" y="56530"/>
                </a:lnTo>
                <a:lnTo>
                  <a:pt x="1136515" y="199825"/>
                </a:lnTo>
                <a:lnTo>
                  <a:pt x="1160701" y="199825"/>
                </a:lnTo>
                <a:lnTo>
                  <a:pt x="1160701" y="92784"/>
                </a:lnTo>
                <a:lnTo>
                  <a:pt x="1166775" y="87652"/>
                </a:lnTo>
                <a:lnTo>
                  <a:pt x="1172997" y="83482"/>
                </a:lnTo>
                <a:lnTo>
                  <a:pt x="1179370" y="80272"/>
                </a:lnTo>
                <a:lnTo>
                  <a:pt x="1185743" y="77064"/>
                </a:lnTo>
                <a:lnTo>
                  <a:pt x="1191921" y="75459"/>
                </a:lnTo>
                <a:lnTo>
                  <a:pt x="1203981" y="75459"/>
                </a:lnTo>
                <a:lnTo>
                  <a:pt x="1208772" y="76337"/>
                </a:lnTo>
                <a:lnTo>
                  <a:pt x="1212278" y="78092"/>
                </a:lnTo>
                <a:lnTo>
                  <a:pt x="1215784" y="79846"/>
                </a:lnTo>
                <a:lnTo>
                  <a:pt x="1218523" y="82520"/>
                </a:lnTo>
                <a:lnTo>
                  <a:pt x="1220491" y="86113"/>
                </a:lnTo>
                <a:lnTo>
                  <a:pt x="1222286" y="89536"/>
                </a:lnTo>
                <a:lnTo>
                  <a:pt x="1223504" y="94094"/>
                </a:lnTo>
                <a:lnTo>
                  <a:pt x="1224145" y="99783"/>
                </a:lnTo>
                <a:lnTo>
                  <a:pt x="1224788" y="105473"/>
                </a:lnTo>
                <a:lnTo>
                  <a:pt x="1225109" y="111612"/>
                </a:lnTo>
                <a:lnTo>
                  <a:pt x="1225109" y="199825"/>
                </a:lnTo>
                <a:lnTo>
                  <a:pt x="1249295" y="199825"/>
                </a:lnTo>
                <a:lnTo>
                  <a:pt x="1249188" y="101967"/>
                </a:lnTo>
                <a:lnTo>
                  <a:pt x="1247420" y="87866"/>
                </a:lnTo>
                <a:lnTo>
                  <a:pt x="1243475" y="76045"/>
                </a:lnTo>
                <a:lnTo>
                  <a:pt x="1237354" y="66502"/>
                </a:lnTo>
                <a:lnTo>
                  <a:pt x="1229558" y="59539"/>
                </a:lnTo>
                <a:lnTo>
                  <a:pt x="1218046" y="54324"/>
                </a:lnTo>
                <a:lnTo>
                  <a:pt x="1204225" y="52585"/>
                </a:lnTo>
                <a:lnTo>
                  <a:pt x="1196437" y="52586"/>
                </a:lnTo>
                <a:lnTo>
                  <a:pt x="1189033" y="54296"/>
                </a:lnTo>
                <a:lnTo>
                  <a:pt x="1182015" y="57717"/>
                </a:lnTo>
                <a:close/>
              </a:path>
              <a:path w="3661042" h="252674">
                <a:moveTo>
                  <a:pt x="1393784" y="0"/>
                </a:moveTo>
                <a:lnTo>
                  <a:pt x="1369597" y="0"/>
                </a:lnTo>
                <a:lnTo>
                  <a:pt x="1369597" y="62343"/>
                </a:lnTo>
                <a:lnTo>
                  <a:pt x="1363671" y="59004"/>
                </a:lnTo>
                <a:lnTo>
                  <a:pt x="1358046" y="56542"/>
                </a:lnTo>
                <a:lnTo>
                  <a:pt x="1352723" y="54960"/>
                </a:lnTo>
                <a:lnTo>
                  <a:pt x="1347400" y="53376"/>
                </a:lnTo>
                <a:lnTo>
                  <a:pt x="1341131" y="52586"/>
                </a:lnTo>
                <a:lnTo>
                  <a:pt x="1333919" y="52585"/>
                </a:lnTo>
                <a:lnTo>
                  <a:pt x="1337903" y="74935"/>
                </a:lnTo>
                <a:lnTo>
                  <a:pt x="1343487" y="74935"/>
                </a:lnTo>
                <a:lnTo>
                  <a:pt x="1348662" y="75472"/>
                </a:lnTo>
                <a:lnTo>
                  <a:pt x="1353427" y="76545"/>
                </a:lnTo>
                <a:lnTo>
                  <a:pt x="1358193" y="77618"/>
                </a:lnTo>
                <a:lnTo>
                  <a:pt x="1363583" y="79560"/>
                </a:lnTo>
                <a:lnTo>
                  <a:pt x="1369597" y="82370"/>
                </a:lnTo>
                <a:lnTo>
                  <a:pt x="1369597" y="164868"/>
                </a:lnTo>
                <a:lnTo>
                  <a:pt x="1363929" y="169779"/>
                </a:lnTo>
                <a:lnTo>
                  <a:pt x="1357873" y="173678"/>
                </a:lnTo>
                <a:lnTo>
                  <a:pt x="1351431" y="176564"/>
                </a:lnTo>
                <a:lnTo>
                  <a:pt x="1344989" y="179450"/>
                </a:lnTo>
                <a:lnTo>
                  <a:pt x="1338590" y="180894"/>
                </a:lnTo>
                <a:lnTo>
                  <a:pt x="1332233" y="180894"/>
                </a:lnTo>
                <a:lnTo>
                  <a:pt x="1327679" y="180662"/>
                </a:lnTo>
                <a:lnTo>
                  <a:pt x="1315099" y="176611"/>
                </a:lnTo>
                <a:lnTo>
                  <a:pt x="1306208" y="167521"/>
                </a:lnTo>
                <a:lnTo>
                  <a:pt x="1301460" y="156507"/>
                </a:lnTo>
                <a:lnTo>
                  <a:pt x="1298933" y="143951"/>
                </a:lnTo>
                <a:lnTo>
                  <a:pt x="1298091" y="128938"/>
                </a:lnTo>
                <a:lnTo>
                  <a:pt x="1298161" y="124736"/>
                </a:lnTo>
                <a:lnTo>
                  <a:pt x="1299679" y="110448"/>
                </a:lnTo>
                <a:lnTo>
                  <a:pt x="1303177" y="98476"/>
                </a:lnTo>
                <a:lnTo>
                  <a:pt x="1310535" y="57908"/>
                </a:lnTo>
                <a:lnTo>
                  <a:pt x="1303107" y="61456"/>
                </a:lnTo>
                <a:lnTo>
                  <a:pt x="1296774" y="66349"/>
                </a:lnTo>
                <a:lnTo>
                  <a:pt x="1291535" y="72589"/>
                </a:lnTo>
                <a:lnTo>
                  <a:pt x="1283309" y="84687"/>
                </a:lnTo>
                <a:lnTo>
                  <a:pt x="1278011" y="96633"/>
                </a:lnTo>
                <a:lnTo>
                  <a:pt x="1276016" y="103250"/>
                </a:lnTo>
                <a:lnTo>
                  <a:pt x="1273842" y="115508"/>
                </a:lnTo>
                <a:lnTo>
                  <a:pt x="1273116" y="129266"/>
                </a:lnTo>
                <a:lnTo>
                  <a:pt x="1273290" y="136740"/>
                </a:lnTo>
                <a:lnTo>
                  <a:pt x="1274536" y="149647"/>
                </a:lnTo>
                <a:lnTo>
                  <a:pt x="1276982" y="161262"/>
                </a:lnTo>
                <a:lnTo>
                  <a:pt x="1281744" y="174265"/>
                </a:lnTo>
                <a:lnTo>
                  <a:pt x="1287929" y="184661"/>
                </a:lnTo>
                <a:lnTo>
                  <a:pt x="1292567" y="190903"/>
                </a:lnTo>
                <a:lnTo>
                  <a:pt x="1298215" y="195649"/>
                </a:lnTo>
                <a:lnTo>
                  <a:pt x="1304869" y="198897"/>
                </a:lnTo>
                <a:lnTo>
                  <a:pt x="1311523" y="202145"/>
                </a:lnTo>
                <a:lnTo>
                  <a:pt x="1318759" y="203770"/>
                </a:lnTo>
                <a:lnTo>
                  <a:pt x="1331470" y="203770"/>
                </a:lnTo>
                <a:lnTo>
                  <a:pt x="1335764" y="203320"/>
                </a:lnTo>
                <a:lnTo>
                  <a:pt x="1339455" y="202422"/>
                </a:lnTo>
                <a:lnTo>
                  <a:pt x="1343146" y="201523"/>
                </a:lnTo>
                <a:lnTo>
                  <a:pt x="1346711" y="200261"/>
                </a:lnTo>
                <a:lnTo>
                  <a:pt x="1350148" y="198634"/>
                </a:lnTo>
                <a:lnTo>
                  <a:pt x="1353839" y="196922"/>
                </a:lnTo>
                <a:lnTo>
                  <a:pt x="1357059" y="195038"/>
                </a:lnTo>
                <a:lnTo>
                  <a:pt x="1359806" y="192984"/>
                </a:lnTo>
                <a:lnTo>
                  <a:pt x="1362555" y="190927"/>
                </a:lnTo>
                <a:lnTo>
                  <a:pt x="1365818" y="188316"/>
                </a:lnTo>
                <a:lnTo>
                  <a:pt x="1369597" y="185150"/>
                </a:lnTo>
                <a:lnTo>
                  <a:pt x="1369597" y="199825"/>
                </a:lnTo>
                <a:lnTo>
                  <a:pt x="1393784" y="199825"/>
                </a:lnTo>
                <a:lnTo>
                  <a:pt x="1393784" y="0"/>
                </a:lnTo>
                <a:close/>
              </a:path>
              <a:path w="3661042" h="252674">
                <a:moveTo>
                  <a:pt x="1303177" y="98476"/>
                </a:moveTo>
                <a:lnTo>
                  <a:pt x="1308656" y="88818"/>
                </a:lnTo>
                <a:lnTo>
                  <a:pt x="1313585" y="83480"/>
                </a:lnTo>
                <a:lnTo>
                  <a:pt x="1324495" y="77071"/>
                </a:lnTo>
                <a:lnTo>
                  <a:pt x="1337903" y="74935"/>
                </a:lnTo>
                <a:lnTo>
                  <a:pt x="1333919" y="52585"/>
                </a:lnTo>
                <a:lnTo>
                  <a:pt x="1325758" y="52586"/>
                </a:lnTo>
                <a:lnTo>
                  <a:pt x="1317964" y="54359"/>
                </a:lnTo>
                <a:lnTo>
                  <a:pt x="1310535" y="57908"/>
                </a:lnTo>
                <a:lnTo>
                  <a:pt x="1303177" y="98476"/>
                </a:lnTo>
                <a:close/>
              </a:path>
              <a:path w="3661042" h="252674">
                <a:moveTo>
                  <a:pt x="1536459" y="157744"/>
                </a:moveTo>
                <a:lnTo>
                  <a:pt x="1536331" y="152143"/>
                </a:lnTo>
                <a:lnTo>
                  <a:pt x="1536331" y="76775"/>
                </a:lnTo>
                <a:lnTo>
                  <a:pt x="1580760" y="76775"/>
                </a:lnTo>
                <a:lnTo>
                  <a:pt x="1580760" y="56530"/>
                </a:lnTo>
                <a:lnTo>
                  <a:pt x="1536331" y="56530"/>
                </a:lnTo>
                <a:lnTo>
                  <a:pt x="1536331" y="15250"/>
                </a:lnTo>
                <a:lnTo>
                  <a:pt x="1512145" y="15250"/>
                </a:lnTo>
                <a:lnTo>
                  <a:pt x="1512145" y="56530"/>
                </a:lnTo>
                <a:lnTo>
                  <a:pt x="1495846" y="56530"/>
                </a:lnTo>
                <a:lnTo>
                  <a:pt x="1495846" y="76775"/>
                </a:lnTo>
                <a:lnTo>
                  <a:pt x="1512145" y="76775"/>
                </a:lnTo>
                <a:lnTo>
                  <a:pt x="1512145" y="156081"/>
                </a:lnTo>
                <a:lnTo>
                  <a:pt x="1513245" y="170067"/>
                </a:lnTo>
                <a:lnTo>
                  <a:pt x="1516926" y="182310"/>
                </a:lnTo>
                <a:lnTo>
                  <a:pt x="1523196" y="191507"/>
                </a:lnTo>
                <a:lnTo>
                  <a:pt x="1528634" y="196000"/>
                </a:lnTo>
                <a:lnTo>
                  <a:pt x="1540025" y="201038"/>
                </a:lnTo>
                <a:lnTo>
                  <a:pt x="1554035" y="202717"/>
                </a:lnTo>
                <a:lnTo>
                  <a:pt x="1557973" y="202717"/>
                </a:lnTo>
                <a:lnTo>
                  <a:pt x="1562276" y="202354"/>
                </a:lnTo>
                <a:lnTo>
                  <a:pt x="1566946" y="201629"/>
                </a:lnTo>
                <a:lnTo>
                  <a:pt x="1571614" y="200903"/>
                </a:lnTo>
                <a:lnTo>
                  <a:pt x="1576219" y="199897"/>
                </a:lnTo>
                <a:lnTo>
                  <a:pt x="1580760" y="198614"/>
                </a:lnTo>
                <a:lnTo>
                  <a:pt x="1580760" y="176950"/>
                </a:lnTo>
                <a:lnTo>
                  <a:pt x="1577721" y="177740"/>
                </a:lnTo>
                <a:lnTo>
                  <a:pt x="1575066" y="178725"/>
                </a:lnTo>
                <a:lnTo>
                  <a:pt x="1571386" y="179909"/>
                </a:lnTo>
                <a:lnTo>
                  <a:pt x="1567705" y="181091"/>
                </a:lnTo>
                <a:lnTo>
                  <a:pt x="1563897" y="181683"/>
                </a:lnTo>
                <a:lnTo>
                  <a:pt x="1554393" y="181683"/>
                </a:lnTo>
                <a:lnTo>
                  <a:pt x="1549985" y="180935"/>
                </a:lnTo>
                <a:lnTo>
                  <a:pt x="1546733" y="179438"/>
                </a:lnTo>
                <a:lnTo>
                  <a:pt x="1543479" y="177942"/>
                </a:lnTo>
                <a:lnTo>
                  <a:pt x="1541125" y="175698"/>
                </a:lnTo>
                <a:lnTo>
                  <a:pt x="1539671" y="172707"/>
                </a:lnTo>
                <a:lnTo>
                  <a:pt x="1537959" y="169285"/>
                </a:lnTo>
                <a:lnTo>
                  <a:pt x="1536975" y="165609"/>
                </a:lnTo>
                <a:lnTo>
                  <a:pt x="1536717" y="161676"/>
                </a:lnTo>
                <a:lnTo>
                  <a:pt x="1536459" y="157744"/>
                </a:lnTo>
                <a:close/>
              </a:path>
              <a:path w="3661042" h="252674">
                <a:moveTo>
                  <a:pt x="2160658" y="199825"/>
                </a:moveTo>
                <a:lnTo>
                  <a:pt x="2213823" y="199825"/>
                </a:lnTo>
                <a:lnTo>
                  <a:pt x="2231066" y="146714"/>
                </a:lnTo>
                <a:lnTo>
                  <a:pt x="2238242" y="124627"/>
                </a:lnTo>
                <a:lnTo>
                  <a:pt x="2267587" y="34891"/>
                </a:lnTo>
                <a:lnTo>
                  <a:pt x="2297052" y="124627"/>
                </a:lnTo>
                <a:lnTo>
                  <a:pt x="2304228" y="146714"/>
                </a:lnTo>
                <a:lnTo>
                  <a:pt x="2321476" y="199825"/>
                </a:lnTo>
                <a:lnTo>
                  <a:pt x="2348384" y="199825"/>
                </a:lnTo>
                <a:lnTo>
                  <a:pt x="2283879" y="8676"/>
                </a:lnTo>
                <a:lnTo>
                  <a:pt x="2252529" y="8676"/>
                </a:lnTo>
                <a:lnTo>
                  <a:pt x="2189664" y="194957"/>
                </a:lnTo>
                <a:lnTo>
                  <a:pt x="2125615" y="116649"/>
                </a:lnTo>
                <a:lnTo>
                  <a:pt x="2135595" y="112095"/>
                </a:lnTo>
                <a:lnTo>
                  <a:pt x="2146073" y="104833"/>
                </a:lnTo>
                <a:lnTo>
                  <a:pt x="2154608" y="95724"/>
                </a:lnTo>
                <a:lnTo>
                  <a:pt x="2160171" y="86336"/>
                </a:lnTo>
                <a:lnTo>
                  <a:pt x="2163983" y="74267"/>
                </a:lnTo>
                <a:lnTo>
                  <a:pt x="2165254" y="60543"/>
                </a:lnTo>
                <a:lnTo>
                  <a:pt x="2165253" y="60043"/>
                </a:lnTo>
                <a:lnTo>
                  <a:pt x="2163745" y="46533"/>
                </a:lnTo>
                <a:lnTo>
                  <a:pt x="2159415" y="35380"/>
                </a:lnTo>
                <a:lnTo>
                  <a:pt x="2155522" y="28618"/>
                </a:lnTo>
                <a:lnTo>
                  <a:pt x="2150239" y="23098"/>
                </a:lnTo>
                <a:lnTo>
                  <a:pt x="2143565" y="18820"/>
                </a:lnTo>
                <a:lnTo>
                  <a:pt x="2136893" y="14453"/>
                </a:lnTo>
                <a:lnTo>
                  <a:pt x="2129854" y="11672"/>
                </a:lnTo>
                <a:lnTo>
                  <a:pt x="2122453" y="10473"/>
                </a:lnTo>
                <a:lnTo>
                  <a:pt x="2108919" y="9057"/>
                </a:lnTo>
                <a:lnTo>
                  <a:pt x="2094923" y="8676"/>
                </a:lnTo>
                <a:lnTo>
                  <a:pt x="2045639" y="8676"/>
                </a:lnTo>
                <a:lnTo>
                  <a:pt x="2045639" y="199825"/>
                </a:lnTo>
                <a:lnTo>
                  <a:pt x="2071140" y="199825"/>
                </a:lnTo>
                <a:lnTo>
                  <a:pt x="2071140" y="123838"/>
                </a:lnTo>
                <a:lnTo>
                  <a:pt x="2100160" y="123838"/>
                </a:lnTo>
                <a:lnTo>
                  <a:pt x="2100714" y="102542"/>
                </a:lnTo>
                <a:lnTo>
                  <a:pt x="2071140" y="102542"/>
                </a:lnTo>
                <a:lnTo>
                  <a:pt x="2071140" y="30763"/>
                </a:lnTo>
                <a:lnTo>
                  <a:pt x="2103362" y="30763"/>
                </a:lnTo>
                <a:lnTo>
                  <a:pt x="2109302" y="31252"/>
                </a:lnTo>
                <a:lnTo>
                  <a:pt x="2114087" y="32231"/>
                </a:lnTo>
                <a:lnTo>
                  <a:pt x="2118873" y="33210"/>
                </a:lnTo>
                <a:lnTo>
                  <a:pt x="2123061" y="34893"/>
                </a:lnTo>
                <a:lnTo>
                  <a:pt x="2126651" y="37278"/>
                </a:lnTo>
                <a:lnTo>
                  <a:pt x="2130753" y="40001"/>
                </a:lnTo>
                <a:lnTo>
                  <a:pt x="2133787" y="43511"/>
                </a:lnTo>
                <a:lnTo>
                  <a:pt x="2135753" y="47811"/>
                </a:lnTo>
                <a:lnTo>
                  <a:pt x="2137719" y="52111"/>
                </a:lnTo>
                <a:lnTo>
                  <a:pt x="2138702" y="57029"/>
                </a:lnTo>
                <a:lnTo>
                  <a:pt x="2138702" y="69206"/>
                </a:lnTo>
                <a:lnTo>
                  <a:pt x="2137826" y="74996"/>
                </a:lnTo>
                <a:lnTo>
                  <a:pt x="2136073" y="79935"/>
                </a:lnTo>
                <a:lnTo>
                  <a:pt x="2134321" y="84872"/>
                </a:lnTo>
                <a:lnTo>
                  <a:pt x="2131607" y="89129"/>
                </a:lnTo>
                <a:lnTo>
                  <a:pt x="2127933" y="92707"/>
                </a:lnTo>
                <a:lnTo>
                  <a:pt x="2123829" y="96707"/>
                </a:lnTo>
                <a:lnTo>
                  <a:pt x="2118874" y="99348"/>
                </a:lnTo>
                <a:lnTo>
                  <a:pt x="2113062" y="100625"/>
                </a:lnTo>
                <a:lnTo>
                  <a:pt x="2160658" y="199825"/>
                </a:lnTo>
                <a:close/>
              </a:path>
              <a:path w="3661042" h="252674">
                <a:moveTo>
                  <a:pt x="2160658" y="199825"/>
                </a:moveTo>
                <a:lnTo>
                  <a:pt x="2113062" y="100625"/>
                </a:lnTo>
                <a:lnTo>
                  <a:pt x="2107251" y="101903"/>
                </a:lnTo>
                <a:lnTo>
                  <a:pt x="2100714" y="102542"/>
                </a:lnTo>
                <a:lnTo>
                  <a:pt x="2100160" y="123838"/>
                </a:lnTo>
                <a:lnTo>
                  <a:pt x="2160658" y="199825"/>
                </a:lnTo>
                <a:close/>
              </a:path>
              <a:path w="3661042" h="252674">
                <a:moveTo>
                  <a:pt x="2456377" y="112095"/>
                </a:moveTo>
                <a:lnTo>
                  <a:pt x="2466855" y="104833"/>
                </a:lnTo>
                <a:lnTo>
                  <a:pt x="2475390" y="95724"/>
                </a:lnTo>
                <a:lnTo>
                  <a:pt x="2480953" y="86335"/>
                </a:lnTo>
                <a:lnTo>
                  <a:pt x="2484766" y="74267"/>
                </a:lnTo>
                <a:lnTo>
                  <a:pt x="2486037" y="60543"/>
                </a:lnTo>
                <a:lnTo>
                  <a:pt x="2486036" y="60043"/>
                </a:lnTo>
                <a:lnTo>
                  <a:pt x="2484528" y="46533"/>
                </a:lnTo>
                <a:lnTo>
                  <a:pt x="2480198" y="35380"/>
                </a:lnTo>
                <a:lnTo>
                  <a:pt x="2476305" y="28618"/>
                </a:lnTo>
                <a:lnTo>
                  <a:pt x="2471022" y="23098"/>
                </a:lnTo>
                <a:lnTo>
                  <a:pt x="2464348" y="18820"/>
                </a:lnTo>
                <a:lnTo>
                  <a:pt x="2457674" y="14453"/>
                </a:lnTo>
                <a:lnTo>
                  <a:pt x="2450636" y="11672"/>
                </a:lnTo>
                <a:lnTo>
                  <a:pt x="2443236" y="10473"/>
                </a:lnTo>
                <a:lnTo>
                  <a:pt x="2429701" y="9057"/>
                </a:lnTo>
                <a:lnTo>
                  <a:pt x="2415706" y="8676"/>
                </a:lnTo>
                <a:lnTo>
                  <a:pt x="2366422" y="8676"/>
                </a:lnTo>
                <a:lnTo>
                  <a:pt x="2366422" y="199825"/>
                </a:lnTo>
                <a:lnTo>
                  <a:pt x="2391923" y="199825"/>
                </a:lnTo>
                <a:lnTo>
                  <a:pt x="2391923" y="123838"/>
                </a:lnTo>
                <a:lnTo>
                  <a:pt x="2420942" y="123838"/>
                </a:lnTo>
                <a:lnTo>
                  <a:pt x="2421496" y="102542"/>
                </a:lnTo>
                <a:lnTo>
                  <a:pt x="2391923" y="102542"/>
                </a:lnTo>
                <a:lnTo>
                  <a:pt x="2391923" y="30763"/>
                </a:lnTo>
                <a:lnTo>
                  <a:pt x="2424144" y="30763"/>
                </a:lnTo>
                <a:lnTo>
                  <a:pt x="2430084" y="31252"/>
                </a:lnTo>
                <a:lnTo>
                  <a:pt x="2434870" y="32231"/>
                </a:lnTo>
                <a:lnTo>
                  <a:pt x="2439656" y="33210"/>
                </a:lnTo>
                <a:lnTo>
                  <a:pt x="2443843" y="34893"/>
                </a:lnTo>
                <a:lnTo>
                  <a:pt x="2447433" y="37278"/>
                </a:lnTo>
                <a:lnTo>
                  <a:pt x="2451535" y="40001"/>
                </a:lnTo>
                <a:lnTo>
                  <a:pt x="2454569" y="43511"/>
                </a:lnTo>
                <a:lnTo>
                  <a:pt x="2456536" y="47811"/>
                </a:lnTo>
                <a:lnTo>
                  <a:pt x="2458502" y="52111"/>
                </a:lnTo>
                <a:lnTo>
                  <a:pt x="2459485" y="57029"/>
                </a:lnTo>
                <a:lnTo>
                  <a:pt x="2459485" y="69206"/>
                </a:lnTo>
                <a:lnTo>
                  <a:pt x="2458608" y="74996"/>
                </a:lnTo>
                <a:lnTo>
                  <a:pt x="2456855" y="79935"/>
                </a:lnTo>
                <a:lnTo>
                  <a:pt x="2455103" y="84872"/>
                </a:lnTo>
                <a:lnTo>
                  <a:pt x="2452390" y="89129"/>
                </a:lnTo>
                <a:lnTo>
                  <a:pt x="2448714" y="92707"/>
                </a:lnTo>
                <a:lnTo>
                  <a:pt x="2444612" y="96707"/>
                </a:lnTo>
                <a:lnTo>
                  <a:pt x="2439656" y="99348"/>
                </a:lnTo>
                <a:lnTo>
                  <a:pt x="2433845" y="100625"/>
                </a:lnTo>
                <a:lnTo>
                  <a:pt x="2481441" y="199825"/>
                </a:lnTo>
                <a:lnTo>
                  <a:pt x="2514429" y="199825"/>
                </a:lnTo>
                <a:lnTo>
                  <a:pt x="2446398" y="116649"/>
                </a:lnTo>
                <a:lnTo>
                  <a:pt x="2456377" y="112095"/>
                </a:lnTo>
                <a:close/>
              </a:path>
              <a:path w="3661042" h="252674">
                <a:moveTo>
                  <a:pt x="2481441" y="199825"/>
                </a:moveTo>
                <a:lnTo>
                  <a:pt x="2433845" y="100625"/>
                </a:lnTo>
                <a:lnTo>
                  <a:pt x="2428034" y="101903"/>
                </a:lnTo>
                <a:lnTo>
                  <a:pt x="2421496" y="102542"/>
                </a:lnTo>
                <a:lnTo>
                  <a:pt x="2420942" y="123838"/>
                </a:lnTo>
                <a:lnTo>
                  <a:pt x="2481441" y="199825"/>
                </a:lnTo>
                <a:close/>
              </a:path>
              <a:path w="3661042" h="252674">
                <a:moveTo>
                  <a:pt x="2238242" y="124627"/>
                </a:moveTo>
                <a:lnTo>
                  <a:pt x="2231066" y="146714"/>
                </a:lnTo>
                <a:lnTo>
                  <a:pt x="2304228" y="146714"/>
                </a:lnTo>
                <a:lnTo>
                  <a:pt x="2297052" y="124627"/>
                </a:lnTo>
                <a:lnTo>
                  <a:pt x="2238242" y="124627"/>
                </a:lnTo>
                <a:close/>
              </a:path>
              <a:path w="3661042" h="252674">
                <a:moveTo>
                  <a:pt x="1617222" y="155974"/>
                </a:moveTo>
                <a:lnTo>
                  <a:pt x="1614417" y="143299"/>
                </a:lnTo>
                <a:lnTo>
                  <a:pt x="1613482" y="128243"/>
                </a:lnTo>
                <a:lnTo>
                  <a:pt x="1613587" y="122775"/>
                </a:lnTo>
                <a:lnTo>
                  <a:pt x="1615118" y="108324"/>
                </a:lnTo>
                <a:lnTo>
                  <a:pt x="1618475" y="96428"/>
                </a:lnTo>
                <a:lnTo>
                  <a:pt x="1623659" y="87085"/>
                </a:lnTo>
                <a:lnTo>
                  <a:pt x="1628203" y="82122"/>
                </a:lnTo>
                <a:lnTo>
                  <a:pt x="1639063" y="75745"/>
                </a:lnTo>
                <a:lnTo>
                  <a:pt x="1652649" y="73620"/>
                </a:lnTo>
                <a:lnTo>
                  <a:pt x="1659818" y="74164"/>
                </a:lnTo>
                <a:lnTo>
                  <a:pt x="1672003" y="78475"/>
                </a:lnTo>
                <a:lnTo>
                  <a:pt x="1681449" y="87085"/>
                </a:lnTo>
                <a:lnTo>
                  <a:pt x="1683389" y="89951"/>
                </a:lnTo>
                <a:lnTo>
                  <a:pt x="1687929" y="100159"/>
                </a:lnTo>
                <a:lnTo>
                  <a:pt x="1690653" y="112923"/>
                </a:lnTo>
                <a:lnTo>
                  <a:pt x="1691561" y="128243"/>
                </a:lnTo>
                <a:lnTo>
                  <a:pt x="1691467" y="133361"/>
                </a:lnTo>
                <a:lnTo>
                  <a:pt x="1689954" y="147778"/>
                </a:lnTo>
                <a:lnTo>
                  <a:pt x="1686593" y="159706"/>
                </a:lnTo>
                <a:lnTo>
                  <a:pt x="1689570" y="192751"/>
                </a:lnTo>
                <a:lnTo>
                  <a:pt x="1699088" y="184086"/>
                </a:lnTo>
                <a:lnTo>
                  <a:pt x="1703381" y="178616"/>
                </a:lnTo>
                <a:lnTo>
                  <a:pt x="1709136" y="168352"/>
                </a:lnTo>
                <a:lnTo>
                  <a:pt x="1713246" y="156535"/>
                </a:lnTo>
                <a:lnTo>
                  <a:pt x="1715713" y="143165"/>
                </a:lnTo>
                <a:lnTo>
                  <a:pt x="1716535" y="128243"/>
                </a:lnTo>
                <a:lnTo>
                  <a:pt x="1716232" y="119030"/>
                </a:lnTo>
                <a:lnTo>
                  <a:pt x="1714412" y="105079"/>
                </a:lnTo>
                <a:lnTo>
                  <a:pt x="1710948" y="92657"/>
                </a:lnTo>
                <a:lnTo>
                  <a:pt x="1705840" y="81762"/>
                </a:lnTo>
                <a:lnTo>
                  <a:pt x="1699088" y="72397"/>
                </a:lnTo>
                <a:lnTo>
                  <a:pt x="1689831" y="63868"/>
                </a:lnTo>
                <a:lnTo>
                  <a:pt x="1678897" y="57600"/>
                </a:lnTo>
                <a:lnTo>
                  <a:pt x="1666504" y="53839"/>
                </a:lnTo>
                <a:lnTo>
                  <a:pt x="1652649" y="52585"/>
                </a:lnTo>
                <a:lnTo>
                  <a:pt x="1639094" y="53795"/>
                </a:lnTo>
                <a:lnTo>
                  <a:pt x="1626696" y="57510"/>
                </a:lnTo>
                <a:lnTo>
                  <a:pt x="1615713" y="63732"/>
                </a:lnTo>
                <a:lnTo>
                  <a:pt x="1606146" y="72461"/>
                </a:lnTo>
                <a:lnTo>
                  <a:pt x="1601806" y="77974"/>
                </a:lnTo>
                <a:lnTo>
                  <a:pt x="1595988" y="88275"/>
                </a:lnTo>
                <a:lnTo>
                  <a:pt x="1591832" y="100087"/>
                </a:lnTo>
                <a:lnTo>
                  <a:pt x="1589339" y="113410"/>
                </a:lnTo>
                <a:lnTo>
                  <a:pt x="1588508" y="128243"/>
                </a:lnTo>
                <a:lnTo>
                  <a:pt x="1588759" y="136476"/>
                </a:lnTo>
                <a:lnTo>
                  <a:pt x="1590497" y="150327"/>
                </a:lnTo>
                <a:lnTo>
                  <a:pt x="1593889" y="162772"/>
                </a:lnTo>
                <a:lnTo>
                  <a:pt x="1598935" y="173812"/>
                </a:lnTo>
                <a:lnTo>
                  <a:pt x="1605635" y="183446"/>
                </a:lnTo>
                <a:lnTo>
                  <a:pt x="1615246" y="192524"/>
                </a:lnTo>
                <a:lnTo>
                  <a:pt x="1626144" y="198771"/>
                </a:lnTo>
                <a:lnTo>
                  <a:pt x="1623659" y="168888"/>
                </a:lnTo>
                <a:lnTo>
                  <a:pt x="1621897" y="166270"/>
                </a:lnTo>
                <a:lnTo>
                  <a:pt x="1617222" y="155974"/>
                </a:lnTo>
                <a:close/>
              </a:path>
              <a:path w="3661042" h="252674">
                <a:moveTo>
                  <a:pt x="1666141" y="180565"/>
                </a:moveTo>
                <a:lnTo>
                  <a:pt x="1652649" y="182735"/>
                </a:lnTo>
                <a:lnTo>
                  <a:pt x="1645149" y="182128"/>
                </a:lnTo>
                <a:lnTo>
                  <a:pt x="1633054" y="177672"/>
                </a:lnTo>
                <a:lnTo>
                  <a:pt x="1623659" y="168888"/>
                </a:lnTo>
                <a:lnTo>
                  <a:pt x="1626144" y="198771"/>
                </a:lnTo>
                <a:lnTo>
                  <a:pt x="1638612" y="202520"/>
                </a:lnTo>
                <a:lnTo>
                  <a:pt x="1652649" y="203770"/>
                </a:lnTo>
                <a:lnTo>
                  <a:pt x="1666142" y="202592"/>
                </a:lnTo>
                <a:lnTo>
                  <a:pt x="1678588" y="198919"/>
                </a:lnTo>
                <a:lnTo>
                  <a:pt x="1689570" y="192751"/>
                </a:lnTo>
                <a:lnTo>
                  <a:pt x="1686593" y="159706"/>
                </a:lnTo>
                <a:lnTo>
                  <a:pt x="1681384" y="169143"/>
                </a:lnTo>
                <a:lnTo>
                  <a:pt x="1676956" y="174056"/>
                </a:lnTo>
                <a:lnTo>
                  <a:pt x="1666141" y="180565"/>
                </a:lnTo>
                <a:close/>
              </a:path>
              <a:path w="3661042" h="252674">
                <a:moveTo>
                  <a:pt x="1850726" y="112087"/>
                </a:moveTo>
                <a:lnTo>
                  <a:pt x="1840464" y="143798"/>
                </a:lnTo>
                <a:lnTo>
                  <a:pt x="1844640" y="139757"/>
                </a:lnTo>
                <a:lnTo>
                  <a:pt x="1848817" y="135716"/>
                </a:lnTo>
                <a:lnTo>
                  <a:pt x="1854099" y="132717"/>
                </a:lnTo>
                <a:lnTo>
                  <a:pt x="1863545" y="109224"/>
                </a:lnTo>
                <a:lnTo>
                  <a:pt x="1850726" y="112087"/>
                </a:lnTo>
                <a:close/>
              </a:path>
              <a:path w="3661042" h="252674">
                <a:moveTo>
                  <a:pt x="2610200" y="123565"/>
                </a:moveTo>
                <a:lnTo>
                  <a:pt x="2612172" y="122789"/>
                </a:lnTo>
                <a:lnTo>
                  <a:pt x="2623500" y="116813"/>
                </a:lnTo>
                <a:lnTo>
                  <a:pt x="2633348" y="108803"/>
                </a:lnTo>
                <a:lnTo>
                  <a:pt x="2638552" y="103583"/>
                </a:lnTo>
                <a:lnTo>
                  <a:pt x="2642624" y="97271"/>
                </a:lnTo>
                <a:lnTo>
                  <a:pt x="2645564" y="89867"/>
                </a:lnTo>
                <a:lnTo>
                  <a:pt x="2648506" y="82466"/>
                </a:lnTo>
                <a:lnTo>
                  <a:pt x="2649976" y="74615"/>
                </a:lnTo>
                <a:lnTo>
                  <a:pt x="2649931" y="63591"/>
                </a:lnTo>
                <a:lnTo>
                  <a:pt x="2648199" y="50400"/>
                </a:lnTo>
                <a:lnTo>
                  <a:pt x="2643957" y="39164"/>
                </a:lnTo>
                <a:lnTo>
                  <a:pt x="2639943" y="31676"/>
                </a:lnTo>
                <a:lnTo>
                  <a:pt x="2634394" y="25493"/>
                </a:lnTo>
                <a:lnTo>
                  <a:pt x="2627307" y="20615"/>
                </a:lnTo>
                <a:lnTo>
                  <a:pt x="2621243" y="16422"/>
                </a:lnTo>
                <a:lnTo>
                  <a:pt x="2614241" y="13384"/>
                </a:lnTo>
                <a:lnTo>
                  <a:pt x="2606300" y="11501"/>
                </a:lnTo>
                <a:lnTo>
                  <a:pt x="2591346" y="9220"/>
                </a:lnTo>
                <a:lnTo>
                  <a:pt x="2577476" y="8676"/>
                </a:lnTo>
                <a:lnTo>
                  <a:pt x="2529573" y="8676"/>
                </a:lnTo>
                <a:lnTo>
                  <a:pt x="2529573" y="199825"/>
                </a:lnTo>
                <a:lnTo>
                  <a:pt x="2555073" y="199825"/>
                </a:lnTo>
                <a:lnTo>
                  <a:pt x="2555073" y="128572"/>
                </a:lnTo>
                <a:lnTo>
                  <a:pt x="2576560" y="128572"/>
                </a:lnTo>
                <a:lnTo>
                  <a:pt x="2582489" y="106485"/>
                </a:lnTo>
                <a:lnTo>
                  <a:pt x="2555073" y="106485"/>
                </a:lnTo>
                <a:lnTo>
                  <a:pt x="2555073" y="30763"/>
                </a:lnTo>
                <a:lnTo>
                  <a:pt x="2583893" y="30763"/>
                </a:lnTo>
                <a:lnTo>
                  <a:pt x="2590505" y="31314"/>
                </a:lnTo>
                <a:lnTo>
                  <a:pt x="2595817" y="32416"/>
                </a:lnTo>
                <a:lnTo>
                  <a:pt x="2601130" y="33519"/>
                </a:lnTo>
                <a:lnTo>
                  <a:pt x="2605783" y="35386"/>
                </a:lnTo>
                <a:lnTo>
                  <a:pt x="2609778" y="38017"/>
                </a:lnTo>
                <a:lnTo>
                  <a:pt x="2614371" y="41071"/>
                </a:lnTo>
                <a:lnTo>
                  <a:pt x="2617793" y="45016"/>
                </a:lnTo>
                <a:lnTo>
                  <a:pt x="2620046" y="49851"/>
                </a:lnTo>
                <a:lnTo>
                  <a:pt x="2622298" y="54687"/>
                </a:lnTo>
                <a:lnTo>
                  <a:pt x="2623425" y="60371"/>
                </a:lnTo>
                <a:lnTo>
                  <a:pt x="2623425" y="72929"/>
                </a:lnTo>
                <a:lnTo>
                  <a:pt x="2622574" y="78190"/>
                </a:lnTo>
                <a:lnTo>
                  <a:pt x="2620873" y="82687"/>
                </a:lnTo>
                <a:lnTo>
                  <a:pt x="2619173" y="87184"/>
                </a:lnTo>
                <a:lnTo>
                  <a:pt x="2616452" y="91342"/>
                </a:lnTo>
                <a:lnTo>
                  <a:pt x="2612712" y="95159"/>
                </a:lnTo>
                <a:lnTo>
                  <a:pt x="2608546" y="99401"/>
                </a:lnTo>
                <a:lnTo>
                  <a:pt x="2603318" y="102350"/>
                </a:lnTo>
                <a:lnTo>
                  <a:pt x="2599284" y="126606"/>
                </a:lnTo>
                <a:lnTo>
                  <a:pt x="2610200" y="123565"/>
                </a:lnTo>
                <a:close/>
              </a:path>
              <a:path w="3661042" h="252674">
                <a:moveTo>
                  <a:pt x="2603318" y="102350"/>
                </a:moveTo>
                <a:lnTo>
                  <a:pt x="2597026" y="104005"/>
                </a:lnTo>
                <a:lnTo>
                  <a:pt x="2590735" y="105658"/>
                </a:lnTo>
                <a:lnTo>
                  <a:pt x="2582489" y="106485"/>
                </a:lnTo>
                <a:lnTo>
                  <a:pt x="2576560" y="128572"/>
                </a:lnTo>
                <a:lnTo>
                  <a:pt x="2586406" y="128251"/>
                </a:lnTo>
                <a:lnTo>
                  <a:pt x="2599284" y="126606"/>
                </a:lnTo>
                <a:lnTo>
                  <a:pt x="2603318" y="102350"/>
                </a:lnTo>
                <a:close/>
              </a:path>
              <a:path w="3661042" h="252674">
                <a:moveTo>
                  <a:pt x="2754546" y="56530"/>
                </a:moveTo>
                <a:lnTo>
                  <a:pt x="2754546" y="199825"/>
                </a:lnTo>
                <a:lnTo>
                  <a:pt x="2778732" y="199825"/>
                </a:lnTo>
                <a:lnTo>
                  <a:pt x="2778732" y="98281"/>
                </a:lnTo>
                <a:lnTo>
                  <a:pt x="2784458" y="92732"/>
                </a:lnTo>
                <a:lnTo>
                  <a:pt x="2790526" y="88550"/>
                </a:lnTo>
                <a:lnTo>
                  <a:pt x="2796934" y="85732"/>
                </a:lnTo>
                <a:lnTo>
                  <a:pt x="2803344" y="82915"/>
                </a:lnTo>
                <a:lnTo>
                  <a:pt x="2809797" y="81507"/>
                </a:lnTo>
                <a:lnTo>
                  <a:pt x="2819112" y="81507"/>
                </a:lnTo>
                <a:lnTo>
                  <a:pt x="2823536" y="81682"/>
                </a:lnTo>
                <a:lnTo>
                  <a:pt x="2827446" y="82091"/>
                </a:lnTo>
                <a:lnTo>
                  <a:pt x="2830521" y="82560"/>
                </a:lnTo>
                <a:lnTo>
                  <a:pt x="2830521" y="57302"/>
                </a:lnTo>
                <a:lnTo>
                  <a:pt x="2828982" y="57044"/>
                </a:lnTo>
                <a:lnTo>
                  <a:pt x="2825116" y="56593"/>
                </a:lnTo>
                <a:lnTo>
                  <a:pt x="2814624" y="56530"/>
                </a:lnTo>
                <a:lnTo>
                  <a:pt x="2808279" y="58132"/>
                </a:lnTo>
                <a:lnTo>
                  <a:pt x="2801740" y="61340"/>
                </a:lnTo>
                <a:lnTo>
                  <a:pt x="2799693" y="62399"/>
                </a:lnTo>
                <a:lnTo>
                  <a:pt x="2789896" y="68729"/>
                </a:lnTo>
                <a:lnTo>
                  <a:pt x="2778732" y="77823"/>
                </a:lnTo>
                <a:lnTo>
                  <a:pt x="2778732" y="56530"/>
                </a:lnTo>
                <a:lnTo>
                  <a:pt x="2754546" y="56530"/>
                </a:lnTo>
                <a:close/>
              </a:path>
              <a:path w="3661042" h="252674">
                <a:moveTo>
                  <a:pt x="2839289" y="128938"/>
                </a:moveTo>
                <a:lnTo>
                  <a:pt x="2839578" y="137454"/>
                </a:lnTo>
                <a:lnTo>
                  <a:pt x="2841517" y="151350"/>
                </a:lnTo>
                <a:lnTo>
                  <a:pt x="2845278" y="163689"/>
                </a:lnTo>
                <a:lnTo>
                  <a:pt x="2850861" y="174473"/>
                </a:lnTo>
                <a:lnTo>
                  <a:pt x="2858267" y="183700"/>
                </a:lnTo>
                <a:lnTo>
                  <a:pt x="2863738" y="112270"/>
                </a:lnTo>
                <a:lnTo>
                  <a:pt x="2864253" y="106210"/>
                </a:lnTo>
                <a:lnTo>
                  <a:pt x="2865456" y="100895"/>
                </a:lnTo>
                <a:lnTo>
                  <a:pt x="2867348" y="96326"/>
                </a:lnTo>
                <a:lnTo>
                  <a:pt x="2869241" y="91757"/>
                </a:lnTo>
                <a:lnTo>
                  <a:pt x="2871993" y="87595"/>
                </a:lnTo>
                <a:lnTo>
                  <a:pt x="2875605" y="83837"/>
                </a:lnTo>
                <a:lnTo>
                  <a:pt x="2879304" y="80167"/>
                </a:lnTo>
                <a:lnTo>
                  <a:pt x="2878183" y="58069"/>
                </a:lnTo>
                <a:lnTo>
                  <a:pt x="2867264" y="64455"/>
                </a:lnTo>
                <a:lnTo>
                  <a:pt x="2857677" y="73275"/>
                </a:lnTo>
                <a:lnTo>
                  <a:pt x="2853098" y="79050"/>
                </a:lnTo>
                <a:lnTo>
                  <a:pt x="2847056" y="89511"/>
                </a:lnTo>
                <a:lnTo>
                  <a:pt x="2842741" y="101312"/>
                </a:lnTo>
                <a:lnTo>
                  <a:pt x="2840152" y="114454"/>
                </a:lnTo>
                <a:lnTo>
                  <a:pt x="2839289" y="128938"/>
                </a:lnTo>
                <a:close/>
              </a:path>
              <a:path w="3661042" h="252674">
                <a:moveTo>
                  <a:pt x="2876363" y="168777"/>
                </a:moveTo>
                <a:lnTo>
                  <a:pt x="2875112" y="167409"/>
                </a:lnTo>
                <a:lnTo>
                  <a:pt x="2868793" y="157519"/>
                </a:lnTo>
                <a:lnTo>
                  <a:pt x="2865002" y="145275"/>
                </a:lnTo>
                <a:lnTo>
                  <a:pt x="2863738" y="130675"/>
                </a:lnTo>
                <a:lnTo>
                  <a:pt x="2963373" y="130675"/>
                </a:lnTo>
                <a:lnTo>
                  <a:pt x="2963299" y="113085"/>
                </a:lnTo>
                <a:lnTo>
                  <a:pt x="2962050" y="99821"/>
                </a:lnTo>
                <a:lnTo>
                  <a:pt x="2959260" y="88553"/>
                </a:lnTo>
                <a:lnTo>
                  <a:pt x="2956516" y="80646"/>
                </a:lnTo>
                <a:lnTo>
                  <a:pt x="2952573" y="73957"/>
                </a:lnTo>
                <a:lnTo>
                  <a:pt x="2947427" y="68484"/>
                </a:lnTo>
                <a:lnTo>
                  <a:pt x="2942285" y="63014"/>
                </a:lnTo>
                <a:lnTo>
                  <a:pt x="2936284" y="58997"/>
                </a:lnTo>
                <a:lnTo>
                  <a:pt x="2929427" y="56433"/>
                </a:lnTo>
                <a:lnTo>
                  <a:pt x="2922570" y="53868"/>
                </a:lnTo>
                <a:lnTo>
                  <a:pt x="2914684" y="52586"/>
                </a:lnTo>
                <a:lnTo>
                  <a:pt x="2904016" y="52603"/>
                </a:lnTo>
                <a:lnTo>
                  <a:pt x="2890434" y="54119"/>
                </a:lnTo>
                <a:lnTo>
                  <a:pt x="2878183" y="58069"/>
                </a:lnTo>
                <a:lnTo>
                  <a:pt x="2879304" y="80167"/>
                </a:lnTo>
                <a:lnTo>
                  <a:pt x="2883411" y="77372"/>
                </a:lnTo>
                <a:lnTo>
                  <a:pt x="2887926" y="75450"/>
                </a:lnTo>
                <a:lnTo>
                  <a:pt x="2892440" y="73529"/>
                </a:lnTo>
                <a:lnTo>
                  <a:pt x="2897921" y="72569"/>
                </a:lnTo>
                <a:lnTo>
                  <a:pt x="2910907" y="72569"/>
                </a:lnTo>
                <a:lnTo>
                  <a:pt x="2916391" y="73507"/>
                </a:lnTo>
                <a:lnTo>
                  <a:pt x="2920820" y="75387"/>
                </a:lnTo>
                <a:lnTo>
                  <a:pt x="2925249" y="77265"/>
                </a:lnTo>
                <a:lnTo>
                  <a:pt x="2928882" y="79997"/>
                </a:lnTo>
                <a:lnTo>
                  <a:pt x="2931720" y="83582"/>
                </a:lnTo>
                <a:lnTo>
                  <a:pt x="2934299" y="86828"/>
                </a:lnTo>
                <a:lnTo>
                  <a:pt x="2936278" y="90798"/>
                </a:lnTo>
                <a:lnTo>
                  <a:pt x="2937653" y="95495"/>
                </a:lnTo>
                <a:lnTo>
                  <a:pt x="2939030" y="100190"/>
                </a:lnTo>
                <a:lnTo>
                  <a:pt x="2939803" y="105782"/>
                </a:lnTo>
                <a:lnTo>
                  <a:pt x="2939976" y="112270"/>
                </a:lnTo>
                <a:lnTo>
                  <a:pt x="2863738" y="112270"/>
                </a:lnTo>
                <a:lnTo>
                  <a:pt x="2858267" y="183700"/>
                </a:lnTo>
                <a:lnTo>
                  <a:pt x="2862388" y="187508"/>
                </a:lnTo>
                <a:lnTo>
                  <a:pt x="2872377" y="194277"/>
                </a:lnTo>
                <a:lnTo>
                  <a:pt x="2883908" y="199113"/>
                </a:lnTo>
                <a:lnTo>
                  <a:pt x="2896981" y="202014"/>
                </a:lnTo>
                <a:lnTo>
                  <a:pt x="2911596" y="202981"/>
                </a:lnTo>
                <a:lnTo>
                  <a:pt x="2917430" y="202981"/>
                </a:lnTo>
                <a:lnTo>
                  <a:pt x="2922254" y="202638"/>
                </a:lnTo>
                <a:lnTo>
                  <a:pt x="2926072" y="201954"/>
                </a:lnTo>
                <a:lnTo>
                  <a:pt x="2929890" y="201269"/>
                </a:lnTo>
                <a:lnTo>
                  <a:pt x="2934155" y="200285"/>
                </a:lnTo>
                <a:lnTo>
                  <a:pt x="2938871" y="199000"/>
                </a:lnTo>
                <a:lnTo>
                  <a:pt x="2942217" y="198060"/>
                </a:lnTo>
                <a:lnTo>
                  <a:pt x="2945992" y="196756"/>
                </a:lnTo>
                <a:lnTo>
                  <a:pt x="2950194" y="195087"/>
                </a:lnTo>
                <a:lnTo>
                  <a:pt x="2954395" y="193417"/>
                </a:lnTo>
                <a:lnTo>
                  <a:pt x="2957912" y="192026"/>
                </a:lnTo>
                <a:lnTo>
                  <a:pt x="2960744" y="190915"/>
                </a:lnTo>
                <a:lnTo>
                  <a:pt x="2960744" y="164593"/>
                </a:lnTo>
                <a:lnTo>
                  <a:pt x="2959327" y="164593"/>
                </a:lnTo>
                <a:lnTo>
                  <a:pt x="2954863" y="167954"/>
                </a:lnTo>
                <a:lnTo>
                  <a:pt x="2951855" y="169799"/>
                </a:lnTo>
                <a:lnTo>
                  <a:pt x="2948848" y="171641"/>
                </a:lnTo>
                <a:lnTo>
                  <a:pt x="2945155" y="173549"/>
                </a:lnTo>
                <a:lnTo>
                  <a:pt x="2940777" y="175521"/>
                </a:lnTo>
                <a:lnTo>
                  <a:pt x="2936652" y="177405"/>
                </a:lnTo>
                <a:lnTo>
                  <a:pt x="2932036" y="178948"/>
                </a:lnTo>
                <a:lnTo>
                  <a:pt x="2926925" y="180146"/>
                </a:lnTo>
                <a:lnTo>
                  <a:pt x="2921816" y="181347"/>
                </a:lnTo>
                <a:lnTo>
                  <a:pt x="2916599" y="181946"/>
                </a:lnTo>
                <a:lnTo>
                  <a:pt x="2911275" y="181946"/>
                </a:lnTo>
                <a:lnTo>
                  <a:pt x="2898029" y="180604"/>
                </a:lnTo>
                <a:lnTo>
                  <a:pt x="2886076" y="176216"/>
                </a:lnTo>
                <a:lnTo>
                  <a:pt x="2876363" y="168777"/>
                </a:lnTo>
                <a:close/>
              </a:path>
              <a:path w="3661042" h="252674">
                <a:moveTo>
                  <a:pt x="2977666" y="128678"/>
                </a:moveTo>
                <a:lnTo>
                  <a:pt x="2977808" y="135440"/>
                </a:lnTo>
                <a:lnTo>
                  <a:pt x="2979196" y="149702"/>
                </a:lnTo>
                <a:lnTo>
                  <a:pt x="2982061" y="162407"/>
                </a:lnTo>
                <a:lnTo>
                  <a:pt x="2986402" y="173557"/>
                </a:lnTo>
                <a:lnTo>
                  <a:pt x="2992221" y="183150"/>
                </a:lnTo>
                <a:lnTo>
                  <a:pt x="2996088" y="187816"/>
                </a:lnTo>
                <a:lnTo>
                  <a:pt x="3006131" y="196094"/>
                </a:lnTo>
                <a:lnTo>
                  <a:pt x="3017851" y="201061"/>
                </a:lnTo>
                <a:lnTo>
                  <a:pt x="3031249" y="202717"/>
                </a:lnTo>
                <a:lnTo>
                  <a:pt x="3039410" y="202717"/>
                </a:lnTo>
                <a:lnTo>
                  <a:pt x="3046840" y="201237"/>
                </a:lnTo>
                <a:lnTo>
                  <a:pt x="3053538" y="198277"/>
                </a:lnTo>
                <a:lnTo>
                  <a:pt x="3060237" y="195315"/>
                </a:lnTo>
                <a:lnTo>
                  <a:pt x="3067105" y="190616"/>
                </a:lnTo>
                <a:lnTo>
                  <a:pt x="3074146" y="184177"/>
                </a:lnTo>
                <a:lnTo>
                  <a:pt x="3074146" y="252674"/>
                </a:lnTo>
                <a:lnTo>
                  <a:pt x="3098332" y="252674"/>
                </a:lnTo>
                <a:lnTo>
                  <a:pt x="3098332" y="56530"/>
                </a:lnTo>
                <a:lnTo>
                  <a:pt x="3075691" y="56530"/>
                </a:lnTo>
                <a:lnTo>
                  <a:pt x="3074146" y="62716"/>
                </a:lnTo>
                <a:lnTo>
                  <a:pt x="3068478" y="59383"/>
                </a:lnTo>
                <a:lnTo>
                  <a:pt x="3062939" y="56861"/>
                </a:lnTo>
                <a:lnTo>
                  <a:pt x="3057784" y="76203"/>
                </a:lnTo>
                <a:lnTo>
                  <a:pt x="3062593" y="77401"/>
                </a:lnTo>
                <a:lnTo>
                  <a:pt x="3068048" y="79496"/>
                </a:lnTo>
                <a:lnTo>
                  <a:pt x="3074146" y="82490"/>
                </a:lnTo>
                <a:lnTo>
                  <a:pt x="3074146" y="164067"/>
                </a:lnTo>
                <a:lnTo>
                  <a:pt x="3068736" y="168770"/>
                </a:lnTo>
                <a:lnTo>
                  <a:pt x="3062808" y="172575"/>
                </a:lnTo>
                <a:lnTo>
                  <a:pt x="3056366" y="175482"/>
                </a:lnTo>
                <a:lnTo>
                  <a:pt x="3049925" y="178389"/>
                </a:lnTo>
                <a:lnTo>
                  <a:pt x="3043311" y="179843"/>
                </a:lnTo>
                <a:lnTo>
                  <a:pt x="3036525" y="179843"/>
                </a:lnTo>
                <a:lnTo>
                  <a:pt x="3032356" y="179635"/>
                </a:lnTo>
                <a:lnTo>
                  <a:pt x="3019866" y="175570"/>
                </a:lnTo>
                <a:lnTo>
                  <a:pt x="3010886" y="166310"/>
                </a:lnTo>
                <a:lnTo>
                  <a:pt x="3006043" y="155148"/>
                </a:lnTo>
                <a:lnTo>
                  <a:pt x="3003491" y="142591"/>
                </a:lnTo>
                <a:lnTo>
                  <a:pt x="3002640" y="127640"/>
                </a:lnTo>
                <a:lnTo>
                  <a:pt x="3002686" y="124246"/>
                </a:lnTo>
                <a:lnTo>
                  <a:pt x="3004113" y="109874"/>
                </a:lnTo>
                <a:lnTo>
                  <a:pt x="3007533" y="97836"/>
                </a:lnTo>
                <a:lnTo>
                  <a:pt x="3012949" y="88132"/>
                </a:lnTo>
                <a:lnTo>
                  <a:pt x="3007894" y="61141"/>
                </a:lnTo>
                <a:lnTo>
                  <a:pt x="3001539" y="65975"/>
                </a:lnTo>
                <a:lnTo>
                  <a:pt x="2996217" y="72219"/>
                </a:lnTo>
                <a:lnTo>
                  <a:pt x="2995042" y="73611"/>
                </a:lnTo>
                <a:lnTo>
                  <a:pt x="2988188" y="83832"/>
                </a:lnTo>
                <a:lnTo>
                  <a:pt x="2982753" y="96020"/>
                </a:lnTo>
                <a:lnTo>
                  <a:pt x="2980670" y="102816"/>
                </a:lnTo>
                <a:lnTo>
                  <a:pt x="2978417" y="115113"/>
                </a:lnTo>
                <a:lnTo>
                  <a:pt x="2977666" y="128678"/>
                </a:lnTo>
                <a:close/>
              </a:path>
              <a:path w="3661042" h="252674">
                <a:moveTo>
                  <a:pt x="3038336" y="52585"/>
                </a:moveTo>
                <a:lnTo>
                  <a:pt x="3030350" y="52586"/>
                </a:lnTo>
                <a:lnTo>
                  <a:pt x="3022664" y="54296"/>
                </a:lnTo>
                <a:lnTo>
                  <a:pt x="3015279" y="57718"/>
                </a:lnTo>
                <a:lnTo>
                  <a:pt x="3007894" y="61141"/>
                </a:lnTo>
                <a:lnTo>
                  <a:pt x="3012949" y="88132"/>
                </a:lnTo>
                <a:lnTo>
                  <a:pt x="3017825" y="82831"/>
                </a:lnTo>
                <a:lnTo>
                  <a:pt x="3028731" y="76514"/>
                </a:lnTo>
                <a:lnTo>
                  <a:pt x="3042324" y="74409"/>
                </a:lnTo>
                <a:lnTo>
                  <a:pt x="3047820" y="74409"/>
                </a:lnTo>
                <a:lnTo>
                  <a:pt x="3052974" y="75007"/>
                </a:lnTo>
                <a:lnTo>
                  <a:pt x="3057784" y="76203"/>
                </a:lnTo>
                <a:lnTo>
                  <a:pt x="3062939" y="56861"/>
                </a:lnTo>
                <a:lnTo>
                  <a:pt x="3057528" y="55151"/>
                </a:lnTo>
                <a:lnTo>
                  <a:pt x="3052119" y="53441"/>
                </a:lnTo>
                <a:lnTo>
                  <a:pt x="3045721" y="52586"/>
                </a:lnTo>
                <a:lnTo>
                  <a:pt x="3038336" y="52585"/>
                </a:lnTo>
                <a:close/>
              </a:path>
              <a:path w="3661042" h="252674">
                <a:moveTo>
                  <a:pt x="3156361" y="56530"/>
                </a:moveTo>
                <a:lnTo>
                  <a:pt x="3132175" y="56530"/>
                </a:lnTo>
                <a:lnTo>
                  <a:pt x="3132175" y="159179"/>
                </a:lnTo>
                <a:lnTo>
                  <a:pt x="3133310" y="167387"/>
                </a:lnTo>
                <a:lnTo>
                  <a:pt x="3135579" y="174142"/>
                </a:lnTo>
                <a:lnTo>
                  <a:pt x="3137848" y="180898"/>
                </a:lnTo>
                <a:lnTo>
                  <a:pt x="3141035" y="186498"/>
                </a:lnTo>
                <a:lnTo>
                  <a:pt x="3145143" y="190944"/>
                </a:lnTo>
                <a:lnTo>
                  <a:pt x="3149250" y="195389"/>
                </a:lnTo>
                <a:lnTo>
                  <a:pt x="3154065" y="198638"/>
                </a:lnTo>
                <a:lnTo>
                  <a:pt x="3159588" y="200690"/>
                </a:lnTo>
                <a:lnTo>
                  <a:pt x="3165110" y="202744"/>
                </a:lnTo>
                <a:lnTo>
                  <a:pt x="3170995" y="203770"/>
                </a:lnTo>
                <a:lnTo>
                  <a:pt x="3185459" y="203770"/>
                </a:lnTo>
                <a:lnTo>
                  <a:pt x="3192905" y="202078"/>
                </a:lnTo>
                <a:lnTo>
                  <a:pt x="3199583" y="198697"/>
                </a:lnTo>
                <a:lnTo>
                  <a:pt x="3210076" y="192322"/>
                </a:lnTo>
                <a:lnTo>
                  <a:pt x="3220769" y="183869"/>
                </a:lnTo>
                <a:lnTo>
                  <a:pt x="3220769" y="199825"/>
                </a:lnTo>
                <a:lnTo>
                  <a:pt x="3244955" y="199825"/>
                </a:lnTo>
                <a:lnTo>
                  <a:pt x="3244955" y="56530"/>
                </a:lnTo>
                <a:lnTo>
                  <a:pt x="3220769" y="56530"/>
                </a:lnTo>
                <a:lnTo>
                  <a:pt x="3220769" y="163455"/>
                </a:lnTo>
                <a:lnTo>
                  <a:pt x="3215210" y="168362"/>
                </a:lnTo>
                <a:lnTo>
                  <a:pt x="3209094" y="172497"/>
                </a:lnTo>
                <a:lnTo>
                  <a:pt x="3202423" y="175855"/>
                </a:lnTo>
                <a:lnTo>
                  <a:pt x="3195750" y="179214"/>
                </a:lnTo>
                <a:lnTo>
                  <a:pt x="3189464" y="180894"/>
                </a:lnTo>
                <a:lnTo>
                  <a:pt x="3177231" y="180894"/>
                </a:lnTo>
                <a:lnTo>
                  <a:pt x="3172376" y="180039"/>
                </a:lnTo>
                <a:lnTo>
                  <a:pt x="3168999" y="178327"/>
                </a:lnTo>
                <a:lnTo>
                  <a:pt x="3165621" y="176615"/>
                </a:lnTo>
                <a:lnTo>
                  <a:pt x="3162947" y="173920"/>
                </a:lnTo>
                <a:lnTo>
                  <a:pt x="3160979" y="170242"/>
                </a:lnTo>
                <a:lnTo>
                  <a:pt x="3159013" y="166476"/>
                </a:lnTo>
                <a:lnTo>
                  <a:pt x="3157752" y="162090"/>
                </a:lnTo>
                <a:lnTo>
                  <a:pt x="3157195" y="157085"/>
                </a:lnTo>
                <a:lnTo>
                  <a:pt x="3156639" y="152079"/>
                </a:lnTo>
                <a:lnTo>
                  <a:pt x="3156361" y="145770"/>
                </a:lnTo>
                <a:lnTo>
                  <a:pt x="3156361" y="56530"/>
                </a:lnTo>
                <a:close/>
              </a:path>
              <a:path w="3661042" h="252674">
                <a:moveTo>
                  <a:pt x="3269566" y="128938"/>
                </a:moveTo>
                <a:lnTo>
                  <a:pt x="3269856" y="137454"/>
                </a:lnTo>
                <a:lnTo>
                  <a:pt x="3271794" y="151350"/>
                </a:lnTo>
                <a:lnTo>
                  <a:pt x="3275555" y="163689"/>
                </a:lnTo>
                <a:lnTo>
                  <a:pt x="3281137" y="174473"/>
                </a:lnTo>
                <a:lnTo>
                  <a:pt x="3288543" y="183700"/>
                </a:lnTo>
                <a:lnTo>
                  <a:pt x="3294015" y="112270"/>
                </a:lnTo>
                <a:lnTo>
                  <a:pt x="3294529" y="106210"/>
                </a:lnTo>
                <a:lnTo>
                  <a:pt x="3295733" y="100895"/>
                </a:lnTo>
                <a:lnTo>
                  <a:pt x="3297626" y="96326"/>
                </a:lnTo>
                <a:lnTo>
                  <a:pt x="3299517" y="91757"/>
                </a:lnTo>
                <a:lnTo>
                  <a:pt x="3302270" y="87595"/>
                </a:lnTo>
                <a:lnTo>
                  <a:pt x="3305882" y="83837"/>
                </a:lnTo>
                <a:lnTo>
                  <a:pt x="3309581" y="80167"/>
                </a:lnTo>
                <a:lnTo>
                  <a:pt x="3308460" y="58069"/>
                </a:lnTo>
                <a:lnTo>
                  <a:pt x="3297542" y="64455"/>
                </a:lnTo>
                <a:lnTo>
                  <a:pt x="3287955" y="73275"/>
                </a:lnTo>
                <a:lnTo>
                  <a:pt x="3283375" y="79050"/>
                </a:lnTo>
                <a:lnTo>
                  <a:pt x="3277333" y="89511"/>
                </a:lnTo>
                <a:lnTo>
                  <a:pt x="3273018" y="101312"/>
                </a:lnTo>
                <a:lnTo>
                  <a:pt x="3270429" y="114454"/>
                </a:lnTo>
                <a:lnTo>
                  <a:pt x="3269566" y="128938"/>
                </a:lnTo>
                <a:close/>
              </a:path>
              <a:path w="3661042" h="252674">
                <a:moveTo>
                  <a:pt x="3306640" y="168777"/>
                </a:moveTo>
                <a:lnTo>
                  <a:pt x="3305390" y="167409"/>
                </a:lnTo>
                <a:lnTo>
                  <a:pt x="3299071" y="157519"/>
                </a:lnTo>
                <a:lnTo>
                  <a:pt x="3295279" y="145275"/>
                </a:lnTo>
                <a:lnTo>
                  <a:pt x="3294015" y="130675"/>
                </a:lnTo>
                <a:lnTo>
                  <a:pt x="3393650" y="130675"/>
                </a:lnTo>
                <a:lnTo>
                  <a:pt x="3393576" y="113085"/>
                </a:lnTo>
                <a:lnTo>
                  <a:pt x="3392328" y="99821"/>
                </a:lnTo>
                <a:lnTo>
                  <a:pt x="3389537" y="88553"/>
                </a:lnTo>
                <a:lnTo>
                  <a:pt x="3386794" y="80646"/>
                </a:lnTo>
                <a:lnTo>
                  <a:pt x="3382850" y="73957"/>
                </a:lnTo>
                <a:lnTo>
                  <a:pt x="3377704" y="68484"/>
                </a:lnTo>
                <a:lnTo>
                  <a:pt x="3372561" y="63014"/>
                </a:lnTo>
                <a:lnTo>
                  <a:pt x="3366561" y="58997"/>
                </a:lnTo>
                <a:lnTo>
                  <a:pt x="3359704" y="56433"/>
                </a:lnTo>
                <a:lnTo>
                  <a:pt x="3352848" y="53868"/>
                </a:lnTo>
                <a:lnTo>
                  <a:pt x="3344961" y="52586"/>
                </a:lnTo>
                <a:lnTo>
                  <a:pt x="3334294" y="52603"/>
                </a:lnTo>
                <a:lnTo>
                  <a:pt x="3320711" y="54119"/>
                </a:lnTo>
                <a:lnTo>
                  <a:pt x="3308460" y="58069"/>
                </a:lnTo>
                <a:lnTo>
                  <a:pt x="3309581" y="80167"/>
                </a:lnTo>
                <a:lnTo>
                  <a:pt x="3313689" y="77372"/>
                </a:lnTo>
                <a:lnTo>
                  <a:pt x="3318202" y="75450"/>
                </a:lnTo>
                <a:lnTo>
                  <a:pt x="3322717" y="73529"/>
                </a:lnTo>
                <a:lnTo>
                  <a:pt x="3328198" y="72569"/>
                </a:lnTo>
                <a:lnTo>
                  <a:pt x="3341185" y="72569"/>
                </a:lnTo>
                <a:lnTo>
                  <a:pt x="3346668" y="73507"/>
                </a:lnTo>
                <a:lnTo>
                  <a:pt x="3351096" y="75387"/>
                </a:lnTo>
                <a:lnTo>
                  <a:pt x="3355526" y="77265"/>
                </a:lnTo>
                <a:lnTo>
                  <a:pt x="3359160" y="79997"/>
                </a:lnTo>
                <a:lnTo>
                  <a:pt x="3361997" y="83582"/>
                </a:lnTo>
                <a:lnTo>
                  <a:pt x="3364576" y="86828"/>
                </a:lnTo>
                <a:lnTo>
                  <a:pt x="3366554" y="90798"/>
                </a:lnTo>
                <a:lnTo>
                  <a:pt x="3367930" y="95495"/>
                </a:lnTo>
                <a:lnTo>
                  <a:pt x="3369307" y="100190"/>
                </a:lnTo>
                <a:lnTo>
                  <a:pt x="3370080" y="105782"/>
                </a:lnTo>
                <a:lnTo>
                  <a:pt x="3370253" y="112270"/>
                </a:lnTo>
                <a:lnTo>
                  <a:pt x="3294015" y="112270"/>
                </a:lnTo>
                <a:lnTo>
                  <a:pt x="3288543" y="183700"/>
                </a:lnTo>
                <a:lnTo>
                  <a:pt x="3292665" y="187509"/>
                </a:lnTo>
                <a:lnTo>
                  <a:pt x="3302654" y="194278"/>
                </a:lnTo>
                <a:lnTo>
                  <a:pt x="3314185" y="199113"/>
                </a:lnTo>
                <a:lnTo>
                  <a:pt x="3327258" y="202014"/>
                </a:lnTo>
                <a:lnTo>
                  <a:pt x="3341874" y="202981"/>
                </a:lnTo>
                <a:lnTo>
                  <a:pt x="3347707" y="202981"/>
                </a:lnTo>
                <a:lnTo>
                  <a:pt x="3352530" y="202638"/>
                </a:lnTo>
                <a:lnTo>
                  <a:pt x="3356348" y="201954"/>
                </a:lnTo>
                <a:lnTo>
                  <a:pt x="3360166" y="201269"/>
                </a:lnTo>
                <a:lnTo>
                  <a:pt x="3364433" y="200285"/>
                </a:lnTo>
                <a:lnTo>
                  <a:pt x="3369147" y="199000"/>
                </a:lnTo>
                <a:lnTo>
                  <a:pt x="3372493" y="198060"/>
                </a:lnTo>
                <a:lnTo>
                  <a:pt x="3376269" y="196756"/>
                </a:lnTo>
                <a:lnTo>
                  <a:pt x="3380470" y="195087"/>
                </a:lnTo>
                <a:lnTo>
                  <a:pt x="3384673" y="193417"/>
                </a:lnTo>
                <a:lnTo>
                  <a:pt x="3388189" y="192026"/>
                </a:lnTo>
                <a:lnTo>
                  <a:pt x="3391020" y="190915"/>
                </a:lnTo>
                <a:lnTo>
                  <a:pt x="3391020" y="164593"/>
                </a:lnTo>
                <a:lnTo>
                  <a:pt x="3389604" y="164593"/>
                </a:lnTo>
                <a:lnTo>
                  <a:pt x="3385139" y="167954"/>
                </a:lnTo>
                <a:lnTo>
                  <a:pt x="3382131" y="169799"/>
                </a:lnTo>
                <a:lnTo>
                  <a:pt x="3379127" y="171641"/>
                </a:lnTo>
                <a:lnTo>
                  <a:pt x="3375433" y="173549"/>
                </a:lnTo>
                <a:lnTo>
                  <a:pt x="3371053" y="175521"/>
                </a:lnTo>
                <a:lnTo>
                  <a:pt x="3366930" y="177405"/>
                </a:lnTo>
                <a:lnTo>
                  <a:pt x="3362312" y="178948"/>
                </a:lnTo>
                <a:lnTo>
                  <a:pt x="3357203" y="180146"/>
                </a:lnTo>
                <a:lnTo>
                  <a:pt x="3352093" y="181347"/>
                </a:lnTo>
                <a:lnTo>
                  <a:pt x="3346876" y="181946"/>
                </a:lnTo>
                <a:lnTo>
                  <a:pt x="3341552" y="181946"/>
                </a:lnTo>
                <a:lnTo>
                  <a:pt x="3328305" y="180604"/>
                </a:lnTo>
                <a:lnTo>
                  <a:pt x="3316353" y="176216"/>
                </a:lnTo>
                <a:lnTo>
                  <a:pt x="3306640" y="168777"/>
                </a:lnTo>
                <a:close/>
              </a:path>
              <a:path w="3661042" h="252674">
                <a:moveTo>
                  <a:pt x="3421626" y="196557"/>
                </a:moveTo>
                <a:lnTo>
                  <a:pt x="3429960" y="199127"/>
                </a:lnTo>
                <a:lnTo>
                  <a:pt x="3431563" y="199603"/>
                </a:lnTo>
                <a:lnTo>
                  <a:pt x="3443783" y="202136"/>
                </a:lnTo>
                <a:lnTo>
                  <a:pt x="3456816" y="202981"/>
                </a:lnTo>
                <a:lnTo>
                  <a:pt x="3466560" y="202981"/>
                </a:lnTo>
                <a:lnTo>
                  <a:pt x="3474656" y="201869"/>
                </a:lnTo>
                <a:lnTo>
                  <a:pt x="3481108" y="199647"/>
                </a:lnTo>
                <a:lnTo>
                  <a:pt x="3487559" y="197424"/>
                </a:lnTo>
                <a:lnTo>
                  <a:pt x="3493350" y="194176"/>
                </a:lnTo>
                <a:lnTo>
                  <a:pt x="3498479" y="189904"/>
                </a:lnTo>
                <a:lnTo>
                  <a:pt x="3503179" y="185971"/>
                </a:lnTo>
                <a:lnTo>
                  <a:pt x="3506746" y="181248"/>
                </a:lnTo>
                <a:lnTo>
                  <a:pt x="3509182" y="175734"/>
                </a:lnTo>
                <a:lnTo>
                  <a:pt x="3511618" y="170221"/>
                </a:lnTo>
                <a:lnTo>
                  <a:pt x="3512836" y="164387"/>
                </a:lnTo>
                <a:lnTo>
                  <a:pt x="3512825" y="157062"/>
                </a:lnTo>
                <a:lnTo>
                  <a:pt x="3510679" y="143537"/>
                </a:lnTo>
                <a:lnTo>
                  <a:pt x="3504815" y="133103"/>
                </a:lnTo>
                <a:lnTo>
                  <a:pt x="3493966" y="124726"/>
                </a:lnTo>
                <a:lnTo>
                  <a:pt x="3480883" y="119899"/>
                </a:lnTo>
                <a:lnTo>
                  <a:pt x="3476005" y="118703"/>
                </a:lnTo>
                <a:lnTo>
                  <a:pt x="3471364" y="117655"/>
                </a:lnTo>
                <a:lnTo>
                  <a:pt x="3466957" y="116757"/>
                </a:lnTo>
                <a:lnTo>
                  <a:pt x="3462552" y="115858"/>
                </a:lnTo>
                <a:lnTo>
                  <a:pt x="3458551" y="114940"/>
                </a:lnTo>
                <a:lnTo>
                  <a:pt x="3454958" y="114000"/>
                </a:lnTo>
                <a:lnTo>
                  <a:pt x="3447888" y="112113"/>
                </a:lnTo>
                <a:lnTo>
                  <a:pt x="3442754" y="109691"/>
                </a:lnTo>
                <a:lnTo>
                  <a:pt x="3439554" y="106733"/>
                </a:lnTo>
                <a:lnTo>
                  <a:pt x="3436357" y="103774"/>
                </a:lnTo>
                <a:lnTo>
                  <a:pt x="3434758" y="99293"/>
                </a:lnTo>
                <a:lnTo>
                  <a:pt x="3434758" y="86514"/>
                </a:lnTo>
                <a:lnTo>
                  <a:pt x="3437483" y="81455"/>
                </a:lnTo>
                <a:lnTo>
                  <a:pt x="3442934" y="78110"/>
                </a:lnTo>
                <a:lnTo>
                  <a:pt x="3448385" y="74766"/>
                </a:lnTo>
                <a:lnTo>
                  <a:pt x="3455070" y="73094"/>
                </a:lnTo>
                <a:lnTo>
                  <a:pt x="3470657" y="73094"/>
                </a:lnTo>
                <a:lnTo>
                  <a:pt x="3478259" y="74528"/>
                </a:lnTo>
                <a:lnTo>
                  <a:pt x="3485796" y="77397"/>
                </a:lnTo>
                <a:lnTo>
                  <a:pt x="3493335" y="80266"/>
                </a:lnTo>
                <a:lnTo>
                  <a:pt x="3500169" y="84178"/>
                </a:lnTo>
                <a:lnTo>
                  <a:pt x="3506301" y="89132"/>
                </a:lnTo>
                <a:lnTo>
                  <a:pt x="3507578" y="89132"/>
                </a:lnTo>
                <a:lnTo>
                  <a:pt x="3507578" y="63271"/>
                </a:lnTo>
                <a:lnTo>
                  <a:pt x="3502102" y="60269"/>
                </a:lnTo>
                <a:lnTo>
                  <a:pt x="3495342" y="57782"/>
                </a:lnTo>
                <a:lnTo>
                  <a:pt x="3487299" y="55808"/>
                </a:lnTo>
                <a:lnTo>
                  <a:pt x="3479256" y="53835"/>
                </a:lnTo>
                <a:lnTo>
                  <a:pt x="3471256" y="52848"/>
                </a:lnTo>
                <a:lnTo>
                  <a:pt x="3460185" y="52900"/>
                </a:lnTo>
                <a:lnTo>
                  <a:pt x="3446392" y="54578"/>
                </a:lnTo>
                <a:lnTo>
                  <a:pt x="3434468" y="58623"/>
                </a:lnTo>
                <a:lnTo>
                  <a:pt x="3424414" y="65035"/>
                </a:lnTo>
                <a:lnTo>
                  <a:pt x="3417584" y="72134"/>
                </a:lnTo>
                <a:lnTo>
                  <a:pt x="3411733" y="83406"/>
                </a:lnTo>
                <a:lnTo>
                  <a:pt x="3409783" y="96593"/>
                </a:lnTo>
                <a:lnTo>
                  <a:pt x="3409783" y="106000"/>
                </a:lnTo>
                <a:lnTo>
                  <a:pt x="3412263" y="114019"/>
                </a:lnTo>
                <a:lnTo>
                  <a:pt x="3417224" y="120647"/>
                </a:lnTo>
                <a:lnTo>
                  <a:pt x="3428046" y="129966"/>
                </a:lnTo>
                <a:lnTo>
                  <a:pt x="3441087" y="135335"/>
                </a:lnTo>
                <a:lnTo>
                  <a:pt x="3445286" y="136500"/>
                </a:lnTo>
                <a:lnTo>
                  <a:pt x="3449869" y="137584"/>
                </a:lnTo>
                <a:lnTo>
                  <a:pt x="3454840" y="138586"/>
                </a:lnTo>
                <a:lnTo>
                  <a:pt x="3459810" y="139586"/>
                </a:lnTo>
                <a:lnTo>
                  <a:pt x="3463837" y="140463"/>
                </a:lnTo>
                <a:lnTo>
                  <a:pt x="3466920" y="141212"/>
                </a:lnTo>
                <a:lnTo>
                  <a:pt x="3474742" y="143189"/>
                </a:lnTo>
                <a:lnTo>
                  <a:pt x="3480187" y="145641"/>
                </a:lnTo>
                <a:lnTo>
                  <a:pt x="3483256" y="148563"/>
                </a:lnTo>
                <a:lnTo>
                  <a:pt x="3486326" y="151485"/>
                </a:lnTo>
                <a:lnTo>
                  <a:pt x="3487861" y="155826"/>
                </a:lnTo>
                <a:lnTo>
                  <a:pt x="3487861" y="166058"/>
                </a:lnTo>
                <a:lnTo>
                  <a:pt x="3487201" y="169411"/>
                </a:lnTo>
                <a:lnTo>
                  <a:pt x="3485883" y="171646"/>
                </a:lnTo>
                <a:lnTo>
                  <a:pt x="3482417" y="175988"/>
                </a:lnTo>
                <a:lnTo>
                  <a:pt x="3479441" y="177966"/>
                </a:lnTo>
                <a:lnTo>
                  <a:pt x="3477313" y="179340"/>
                </a:lnTo>
                <a:lnTo>
                  <a:pt x="3474079" y="180479"/>
                </a:lnTo>
                <a:lnTo>
                  <a:pt x="3469741" y="181381"/>
                </a:lnTo>
                <a:lnTo>
                  <a:pt x="3465402" y="182284"/>
                </a:lnTo>
                <a:lnTo>
                  <a:pt x="3461320" y="182735"/>
                </a:lnTo>
                <a:lnTo>
                  <a:pt x="3452219" y="182735"/>
                </a:lnTo>
                <a:lnTo>
                  <a:pt x="3447136" y="182001"/>
                </a:lnTo>
                <a:lnTo>
                  <a:pt x="3442244" y="180531"/>
                </a:lnTo>
                <a:lnTo>
                  <a:pt x="3437351" y="179061"/>
                </a:lnTo>
                <a:lnTo>
                  <a:pt x="3432864" y="177377"/>
                </a:lnTo>
                <a:lnTo>
                  <a:pt x="3428781" y="175475"/>
                </a:lnTo>
                <a:lnTo>
                  <a:pt x="3424186" y="173315"/>
                </a:lnTo>
                <a:lnTo>
                  <a:pt x="3420507" y="171240"/>
                </a:lnTo>
                <a:lnTo>
                  <a:pt x="3417741" y="169251"/>
                </a:lnTo>
                <a:lnTo>
                  <a:pt x="3414976" y="167264"/>
                </a:lnTo>
                <a:lnTo>
                  <a:pt x="3412575" y="165447"/>
                </a:lnTo>
                <a:lnTo>
                  <a:pt x="3409257" y="163804"/>
                </a:lnTo>
                <a:lnTo>
                  <a:pt x="3409257" y="190906"/>
                </a:lnTo>
                <a:lnTo>
                  <a:pt x="3414726" y="193818"/>
                </a:lnTo>
                <a:lnTo>
                  <a:pt x="3421626" y="196557"/>
                </a:lnTo>
                <a:close/>
              </a:path>
              <a:path w="3661042" h="252674">
                <a:moveTo>
                  <a:pt x="3561149" y="157744"/>
                </a:moveTo>
                <a:lnTo>
                  <a:pt x="3561020" y="152143"/>
                </a:lnTo>
                <a:lnTo>
                  <a:pt x="3561020" y="76775"/>
                </a:lnTo>
                <a:lnTo>
                  <a:pt x="3605449" y="76775"/>
                </a:lnTo>
                <a:lnTo>
                  <a:pt x="3605449" y="56530"/>
                </a:lnTo>
                <a:lnTo>
                  <a:pt x="3561020" y="56530"/>
                </a:lnTo>
                <a:lnTo>
                  <a:pt x="3561020" y="15250"/>
                </a:lnTo>
                <a:lnTo>
                  <a:pt x="3536835" y="15250"/>
                </a:lnTo>
                <a:lnTo>
                  <a:pt x="3536835" y="56530"/>
                </a:lnTo>
                <a:lnTo>
                  <a:pt x="3520536" y="56530"/>
                </a:lnTo>
                <a:lnTo>
                  <a:pt x="3520536" y="76775"/>
                </a:lnTo>
                <a:lnTo>
                  <a:pt x="3536835" y="76775"/>
                </a:lnTo>
                <a:lnTo>
                  <a:pt x="3536835" y="156081"/>
                </a:lnTo>
                <a:lnTo>
                  <a:pt x="3537935" y="170067"/>
                </a:lnTo>
                <a:lnTo>
                  <a:pt x="3541616" y="182310"/>
                </a:lnTo>
                <a:lnTo>
                  <a:pt x="3547884" y="191507"/>
                </a:lnTo>
                <a:lnTo>
                  <a:pt x="3553324" y="196001"/>
                </a:lnTo>
                <a:lnTo>
                  <a:pt x="3564715" y="201038"/>
                </a:lnTo>
                <a:lnTo>
                  <a:pt x="3578725" y="202717"/>
                </a:lnTo>
                <a:lnTo>
                  <a:pt x="3582662" y="202717"/>
                </a:lnTo>
                <a:lnTo>
                  <a:pt x="3586966" y="202354"/>
                </a:lnTo>
                <a:lnTo>
                  <a:pt x="3591634" y="201629"/>
                </a:lnTo>
                <a:lnTo>
                  <a:pt x="3596303" y="200903"/>
                </a:lnTo>
                <a:lnTo>
                  <a:pt x="3600908" y="199897"/>
                </a:lnTo>
                <a:lnTo>
                  <a:pt x="3605449" y="198614"/>
                </a:lnTo>
                <a:lnTo>
                  <a:pt x="3605449" y="176950"/>
                </a:lnTo>
                <a:lnTo>
                  <a:pt x="3602409" y="177740"/>
                </a:lnTo>
                <a:lnTo>
                  <a:pt x="3599756" y="178725"/>
                </a:lnTo>
                <a:lnTo>
                  <a:pt x="3596076" y="179909"/>
                </a:lnTo>
                <a:lnTo>
                  <a:pt x="3592395" y="181091"/>
                </a:lnTo>
                <a:lnTo>
                  <a:pt x="3588586" y="181683"/>
                </a:lnTo>
                <a:lnTo>
                  <a:pt x="3579083" y="181683"/>
                </a:lnTo>
                <a:lnTo>
                  <a:pt x="3574675" y="180935"/>
                </a:lnTo>
                <a:lnTo>
                  <a:pt x="3571421" y="179438"/>
                </a:lnTo>
                <a:lnTo>
                  <a:pt x="3568169" y="177942"/>
                </a:lnTo>
                <a:lnTo>
                  <a:pt x="3565814" y="175698"/>
                </a:lnTo>
                <a:lnTo>
                  <a:pt x="3564360" y="172707"/>
                </a:lnTo>
                <a:lnTo>
                  <a:pt x="3562649" y="169285"/>
                </a:lnTo>
                <a:lnTo>
                  <a:pt x="3561665" y="165609"/>
                </a:lnTo>
                <a:lnTo>
                  <a:pt x="3561407" y="161676"/>
                </a:lnTo>
                <a:lnTo>
                  <a:pt x="3561149" y="157744"/>
                </a:lnTo>
                <a:close/>
              </a:path>
              <a:path w="3661042" h="252674">
                <a:moveTo>
                  <a:pt x="3630286" y="163278"/>
                </a:moveTo>
                <a:lnTo>
                  <a:pt x="3630286" y="199825"/>
                </a:lnTo>
                <a:lnTo>
                  <a:pt x="3661042" y="199825"/>
                </a:lnTo>
                <a:lnTo>
                  <a:pt x="3661042" y="163278"/>
                </a:lnTo>
                <a:lnTo>
                  <a:pt x="3630286" y="163278"/>
                </a:lnTo>
                <a:close/>
              </a:path>
              <a:path w="3661042" h="252674">
                <a:moveTo>
                  <a:pt x="1838377" y="149434"/>
                </a:moveTo>
                <a:lnTo>
                  <a:pt x="1840464" y="143798"/>
                </a:lnTo>
                <a:lnTo>
                  <a:pt x="1850726" y="112087"/>
                </a:lnTo>
                <a:lnTo>
                  <a:pt x="1839531" y="116218"/>
                </a:lnTo>
                <a:lnTo>
                  <a:pt x="1827591" y="123615"/>
                </a:lnTo>
                <a:lnTo>
                  <a:pt x="1819678" y="132843"/>
                </a:lnTo>
                <a:lnTo>
                  <a:pt x="1814886" y="144762"/>
                </a:lnTo>
                <a:lnTo>
                  <a:pt x="1813402" y="158197"/>
                </a:lnTo>
                <a:lnTo>
                  <a:pt x="1813402" y="164617"/>
                </a:lnTo>
                <a:lnTo>
                  <a:pt x="1814554" y="170714"/>
                </a:lnTo>
                <a:lnTo>
                  <a:pt x="1816860" y="176490"/>
                </a:lnTo>
                <a:lnTo>
                  <a:pt x="1819167" y="182267"/>
                </a:lnTo>
                <a:lnTo>
                  <a:pt x="1822240" y="187123"/>
                </a:lnTo>
                <a:lnTo>
                  <a:pt x="1826082" y="191058"/>
                </a:lnTo>
                <a:lnTo>
                  <a:pt x="1830094" y="195082"/>
                </a:lnTo>
                <a:lnTo>
                  <a:pt x="1834747" y="198206"/>
                </a:lnTo>
                <a:lnTo>
                  <a:pt x="1840040" y="200431"/>
                </a:lnTo>
                <a:lnTo>
                  <a:pt x="1845334" y="202657"/>
                </a:lnTo>
                <a:lnTo>
                  <a:pt x="1850927" y="203770"/>
                </a:lnTo>
                <a:lnTo>
                  <a:pt x="1863991" y="203770"/>
                </a:lnTo>
                <a:lnTo>
                  <a:pt x="1869563" y="203170"/>
                </a:lnTo>
                <a:lnTo>
                  <a:pt x="1873534" y="201971"/>
                </a:lnTo>
                <a:lnTo>
                  <a:pt x="1877504" y="200774"/>
                </a:lnTo>
                <a:lnTo>
                  <a:pt x="1881624" y="199061"/>
                </a:lnTo>
                <a:lnTo>
                  <a:pt x="1885894" y="196834"/>
                </a:lnTo>
                <a:lnTo>
                  <a:pt x="1888967" y="195295"/>
                </a:lnTo>
                <a:lnTo>
                  <a:pt x="1892146" y="193220"/>
                </a:lnTo>
                <a:lnTo>
                  <a:pt x="1895434" y="190609"/>
                </a:lnTo>
                <a:lnTo>
                  <a:pt x="1898722" y="187998"/>
                </a:lnTo>
                <a:lnTo>
                  <a:pt x="1901347" y="185964"/>
                </a:lnTo>
                <a:lnTo>
                  <a:pt x="1903310" y="184510"/>
                </a:lnTo>
                <a:lnTo>
                  <a:pt x="1903310" y="199825"/>
                </a:lnTo>
                <a:lnTo>
                  <a:pt x="1927496" y="199825"/>
                </a:lnTo>
                <a:lnTo>
                  <a:pt x="1927496" y="92676"/>
                </a:lnTo>
                <a:lnTo>
                  <a:pt x="1926211" y="85053"/>
                </a:lnTo>
                <a:lnTo>
                  <a:pt x="1923642" y="78800"/>
                </a:lnTo>
                <a:lnTo>
                  <a:pt x="1921071" y="72547"/>
                </a:lnTo>
                <a:lnTo>
                  <a:pt x="1917174" y="67452"/>
                </a:lnTo>
                <a:lnTo>
                  <a:pt x="1911949" y="63513"/>
                </a:lnTo>
                <a:lnTo>
                  <a:pt x="1906554" y="59488"/>
                </a:lnTo>
                <a:lnTo>
                  <a:pt x="1900473" y="56704"/>
                </a:lnTo>
                <a:lnTo>
                  <a:pt x="1893707" y="55162"/>
                </a:lnTo>
                <a:lnTo>
                  <a:pt x="1886940" y="53619"/>
                </a:lnTo>
                <a:lnTo>
                  <a:pt x="1878632" y="52848"/>
                </a:lnTo>
                <a:lnTo>
                  <a:pt x="1860642" y="52848"/>
                </a:lnTo>
                <a:lnTo>
                  <a:pt x="1852419" y="53618"/>
                </a:lnTo>
                <a:lnTo>
                  <a:pt x="1844111" y="55156"/>
                </a:lnTo>
                <a:lnTo>
                  <a:pt x="1835802" y="56694"/>
                </a:lnTo>
                <a:lnTo>
                  <a:pt x="1829422" y="58105"/>
                </a:lnTo>
                <a:lnTo>
                  <a:pt x="1824969" y="59389"/>
                </a:lnTo>
                <a:lnTo>
                  <a:pt x="1824969" y="83874"/>
                </a:lnTo>
                <a:lnTo>
                  <a:pt x="1826378" y="83874"/>
                </a:lnTo>
                <a:lnTo>
                  <a:pt x="1833901" y="80631"/>
                </a:lnTo>
                <a:lnTo>
                  <a:pt x="1841423" y="78155"/>
                </a:lnTo>
                <a:lnTo>
                  <a:pt x="1848946" y="76446"/>
                </a:lnTo>
                <a:lnTo>
                  <a:pt x="1856468" y="74738"/>
                </a:lnTo>
                <a:lnTo>
                  <a:pt x="1863007" y="73883"/>
                </a:lnTo>
                <a:lnTo>
                  <a:pt x="1873265" y="73883"/>
                </a:lnTo>
                <a:lnTo>
                  <a:pt x="1877838" y="74207"/>
                </a:lnTo>
                <a:lnTo>
                  <a:pt x="1882283" y="74856"/>
                </a:lnTo>
                <a:lnTo>
                  <a:pt x="1886728" y="75506"/>
                </a:lnTo>
                <a:lnTo>
                  <a:pt x="1890488" y="76826"/>
                </a:lnTo>
                <a:lnTo>
                  <a:pt x="1893567" y="78817"/>
                </a:lnTo>
                <a:lnTo>
                  <a:pt x="1896642" y="80719"/>
                </a:lnTo>
                <a:lnTo>
                  <a:pt x="1899034" y="83425"/>
                </a:lnTo>
                <a:lnTo>
                  <a:pt x="1900745" y="86930"/>
                </a:lnTo>
                <a:lnTo>
                  <a:pt x="1902456" y="90436"/>
                </a:lnTo>
                <a:lnTo>
                  <a:pt x="1903310" y="95046"/>
                </a:lnTo>
                <a:lnTo>
                  <a:pt x="1903310" y="105434"/>
                </a:lnTo>
                <a:lnTo>
                  <a:pt x="1892739" y="106106"/>
                </a:lnTo>
                <a:lnTo>
                  <a:pt x="1880021" y="107203"/>
                </a:lnTo>
                <a:lnTo>
                  <a:pt x="1867960" y="108579"/>
                </a:lnTo>
                <a:lnTo>
                  <a:pt x="1863545" y="109224"/>
                </a:lnTo>
                <a:lnTo>
                  <a:pt x="1854099" y="132717"/>
                </a:lnTo>
                <a:lnTo>
                  <a:pt x="1860487" y="130761"/>
                </a:lnTo>
                <a:lnTo>
                  <a:pt x="1865858" y="129146"/>
                </a:lnTo>
                <a:lnTo>
                  <a:pt x="1872910" y="127890"/>
                </a:lnTo>
                <a:lnTo>
                  <a:pt x="1881644" y="126996"/>
                </a:lnTo>
                <a:lnTo>
                  <a:pt x="1890378" y="126102"/>
                </a:lnTo>
                <a:lnTo>
                  <a:pt x="1897600" y="125401"/>
                </a:lnTo>
                <a:lnTo>
                  <a:pt x="1903310" y="124891"/>
                </a:lnTo>
                <a:lnTo>
                  <a:pt x="1903310" y="164482"/>
                </a:lnTo>
                <a:lnTo>
                  <a:pt x="1897943" y="169237"/>
                </a:lnTo>
                <a:lnTo>
                  <a:pt x="1892192" y="173248"/>
                </a:lnTo>
                <a:lnTo>
                  <a:pt x="1886056" y="176517"/>
                </a:lnTo>
                <a:lnTo>
                  <a:pt x="1879921" y="179786"/>
                </a:lnTo>
                <a:lnTo>
                  <a:pt x="1873060" y="181420"/>
                </a:lnTo>
                <a:lnTo>
                  <a:pt x="1856613" y="181420"/>
                </a:lnTo>
                <a:lnTo>
                  <a:pt x="1849882" y="179336"/>
                </a:lnTo>
                <a:lnTo>
                  <a:pt x="1845279" y="175168"/>
                </a:lnTo>
                <a:lnTo>
                  <a:pt x="1840677" y="170999"/>
                </a:lnTo>
                <a:lnTo>
                  <a:pt x="1838377" y="164832"/>
                </a:lnTo>
                <a:lnTo>
                  <a:pt x="1838377" y="149434"/>
                </a:lnTo>
                <a:close/>
              </a:path>
              <a:path w="3661042" h="252674">
                <a:moveTo>
                  <a:pt x="146279" y="149434"/>
                </a:moveTo>
                <a:lnTo>
                  <a:pt x="148367" y="143798"/>
                </a:lnTo>
                <a:lnTo>
                  <a:pt x="158629" y="112087"/>
                </a:lnTo>
                <a:lnTo>
                  <a:pt x="147434" y="116218"/>
                </a:lnTo>
                <a:lnTo>
                  <a:pt x="135494" y="123615"/>
                </a:lnTo>
                <a:lnTo>
                  <a:pt x="127581" y="132843"/>
                </a:lnTo>
                <a:lnTo>
                  <a:pt x="122788" y="144762"/>
                </a:lnTo>
                <a:lnTo>
                  <a:pt x="121305" y="158197"/>
                </a:lnTo>
                <a:lnTo>
                  <a:pt x="121305" y="164617"/>
                </a:lnTo>
                <a:lnTo>
                  <a:pt x="122458" y="170714"/>
                </a:lnTo>
                <a:lnTo>
                  <a:pt x="124763" y="176490"/>
                </a:lnTo>
                <a:lnTo>
                  <a:pt x="127069" y="182267"/>
                </a:lnTo>
                <a:lnTo>
                  <a:pt x="130143" y="187123"/>
                </a:lnTo>
                <a:lnTo>
                  <a:pt x="133985" y="191058"/>
                </a:lnTo>
                <a:lnTo>
                  <a:pt x="137996" y="195082"/>
                </a:lnTo>
                <a:lnTo>
                  <a:pt x="142650" y="198206"/>
                </a:lnTo>
                <a:lnTo>
                  <a:pt x="147943" y="200431"/>
                </a:lnTo>
                <a:lnTo>
                  <a:pt x="153236" y="202657"/>
                </a:lnTo>
                <a:lnTo>
                  <a:pt x="158830" y="203770"/>
                </a:lnTo>
                <a:lnTo>
                  <a:pt x="171895" y="203770"/>
                </a:lnTo>
                <a:lnTo>
                  <a:pt x="177465" y="203170"/>
                </a:lnTo>
                <a:lnTo>
                  <a:pt x="181437" y="201971"/>
                </a:lnTo>
                <a:lnTo>
                  <a:pt x="185407" y="200774"/>
                </a:lnTo>
                <a:lnTo>
                  <a:pt x="189527" y="199061"/>
                </a:lnTo>
                <a:lnTo>
                  <a:pt x="193796" y="196834"/>
                </a:lnTo>
                <a:lnTo>
                  <a:pt x="196869" y="195295"/>
                </a:lnTo>
                <a:lnTo>
                  <a:pt x="200049" y="193220"/>
                </a:lnTo>
                <a:lnTo>
                  <a:pt x="203337" y="190609"/>
                </a:lnTo>
                <a:lnTo>
                  <a:pt x="206623" y="187998"/>
                </a:lnTo>
                <a:lnTo>
                  <a:pt x="209250" y="185964"/>
                </a:lnTo>
                <a:lnTo>
                  <a:pt x="211213" y="184510"/>
                </a:lnTo>
                <a:lnTo>
                  <a:pt x="211213" y="199825"/>
                </a:lnTo>
                <a:lnTo>
                  <a:pt x="235399" y="199825"/>
                </a:lnTo>
                <a:lnTo>
                  <a:pt x="235399" y="92676"/>
                </a:lnTo>
                <a:lnTo>
                  <a:pt x="234114" y="85053"/>
                </a:lnTo>
                <a:lnTo>
                  <a:pt x="231543" y="78800"/>
                </a:lnTo>
                <a:lnTo>
                  <a:pt x="228974" y="72547"/>
                </a:lnTo>
                <a:lnTo>
                  <a:pt x="225077" y="67452"/>
                </a:lnTo>
                <a:lnTo>
                  <a:pt x="219852" y="63513"/>
                </a:lnTo>
                <a:lnTo>
                  <a:pt x="214457" y="59488"/>
                </a:lnTo>
                <a:lnTo>
                  <a:pt x="208376" y="56704"/>
                </a:lnTo>
                <a:lnTo>
                  <a:pt x="201609" y="55162"/>
                </a:lnTo>
                <a:lnTo>
                  <a:pt x="194843" y="53619"/>
                </a:lnTo>
                <a:lnTo>
                  <a:pt x="186535" y="52848"/>
                </a:lnTo>
                <a:lnTo>
                  <a:pt x="168545" y="52848"/>
                </a:lnTo>
                <a:lnTo>
                  <a:pt x="160322" y="53618"/>
                </a:lnTo>
                <a:lnTo>
                  <a:pt x="152013" y="55156"/>
                </a:lnTo>
                <a:lnTo>
                  <a:pt x="143705" y="56694"/>
                </a:lnTo>
                <a:lnTo>
                  <a:pt x="137325" y="58105"/>
                </a:lnTo>
                <a:lnTo>
                  <a:pt x="132872" y="59389"/>
                </a:lnTo>
                <a:lnTo>
                  <a:pt x="132872" y="83874"/>
                </a:lnTo>
                <a:lnTo>
                  <a:pt x="134280" y="83874"/>
                </a:lnTo>
                <a:lnTo>
                  <a:pt x="141803" y="80631"/>
                </a:lnTo>
                <a:lnTo>
                  <a:pt x="149326" y="78155"/>
                </a:lnTo>
                <a:lnTo>
                  <a:pt x="156848" y="76446"/>
                </a:lnTo>
                <a:lnTo>
                  <a:pt x="164371" y="74738"/>
                </a:lnTo>
                <a:lnTo>
                  <a:pt x="170910" y="73883"/>
                </a:lnTo>
                <a:lnTo>
                  <a:pt x="181168" y="73883"/>
                </a:lnTo>
                <a:lnTo>
                  <a:pt x="185742" y="74207"/>
                </a:lnTo>
                <a:lnTo>
                  <a:pt x="190186" y="74856"/>
                </a:lnTo>
                <a:lnTo>
                  <a:pt x="194630" y="75506"/>
                </a:lnTo>
                <a:lnTo>
                  <a:pt x="198391" y="76826"/>
                </a:lnTo>
                <a:lnTo>
                  <a:pt x="201470" y="78817"/>
                </a:lnTo>
                <a:lnTo>
                  <a:pt x="204544" y="80719"/>
                </a:lnTo>
                <a:lnTo>
                  <a:pt x="206937" y="83425"/>
                </a:lnTo>
                <a:lnTo>
                  <a:pt x="208648" y="86930"/>
                </a:lnTo>
                <a:lnTo>
                  <a:pt x="210357" y="90436"/>
                </a:lnTo>
                <a:lnTo>
                  <a:pt x="211213" y="95046"/>
                </a:lnTo>
                <a:lnTo>
                  <a:pt x="211213" y="105434"/>
                </a:lnTo>
                <a:lnTo>
                  <a:pt x="200641" y="106106"/>
                </a:lnTo>
                <a:lnTo>
                  <a:pt x="187923" y="107203"/>
                </a:lnTo>
                <a:lnTo>
                  <a:pt x="175863" y="108579"/>
                </a:lnTo>
                <a:lnTo>
                  <a:pt x="171448" y="109224"/>
                </a:lnTo>
                <a:lnTo>
                  <a:pt x="162002" y="132717"/>
                </a:lnTo>
                <a:lnTo>
                  <a:pt x="168390" y="130761"/>
                </a:lnTo>
                <a:lnTo>
                  <a:pt x="173761" y="129146"/>
                </a:lnTo>
                <a:lnTo>
                  <a:pt x="180813" y="127890"/>
                </a:lnTo>
                <a:lnTo>
                  <a:pt x="189547" y="126996"/>
                </a:lnTo>
                <a:lnTo>
                  <a:pt x="198281" y="126102"/>
                </a:lnTo>
                <a:lnTo>
                  <a:pt x="205503" y="125401"/>
                </a:lnTo>
                <a:lnTo>
                  <a:pt x="211213" y="124891"/>
                </a:lnTo>
                <a:lnTo>
                  <a:pt x="211213" y="164482"/>
                </a:lnTo>
                <a:lnTo>
                  <a:pt x="205846" y="169237"/>
                </a:lnTo>
                <a:lnTo>
                  <a:pt x="200094" y="173248"/>
                </a:lnTo>
                <a:lnTo>
                  <a:pt x="193959" y="176517"/>
                </a:lnTo>
                <a:lnTo>
                  <a:pt x="187824" y="179786"/>
                </a:lnTo>
                <a:lnTo>
                  <a:pt x="180963" y="181420"/>
                </a:lnTo>
                <a:lnTo>
                  <a:pt x="164515" y="181420"/>
                </a:lnTo>
                <a:lnTo>
                  <a:pt x="157784" y="179336"/>
                </a:lnTo>
                <a:lnTo>
                  <a:pt x="153182" y="175168"/>
                </a:lnTo>
                <a:lnTo>
                  <a:pt x="148581" y="170999"/>
                </a:lnTo>
                <a:lnTo>
                  <a:pt x="146279" y="164832"/>
                </a:lnTo>
                <a:lnTo>
                  <a:pt x="146279" y="149434"/>
                </a:lnTo>
                <a:close/>
              </a:path>
              <a:path w="3661042" h="252674">
                <a:moveTo>
                  <a:pt x="0" y="128301"/>
                </a:moveTo>
                <a:lnTo>
                  <a:pt x="280" y="137116"/>
                </a:lnTo>
                <a:lnTo>
                  <a:pt x="1876" y="149944"/>
                </a:lnTo>
                <a:lnTo>
                  <a:pt x="4884" y="161343"/>
                </a:lnTo>
                <a:lnTo>
                  <a:pt x="11186" y="174894"/>
                </a:lnTo>
                <a:lnTo>
                  <a:pt x="18633" y="184633"/>
                </a:lnTo>
                <a:lnTo>
                  <a:pt x="24545" y="190790"/>
                </a:lnTo>
                <a:lnTo>
                  <a:pt x="31614" y="195386"/>
                </a:lnTo>
                <a:lnTo>
                  <a:pt x="39838" y="198424"/>
                </a:lnTo>
                <a:lnTo>
                  <a:pt x="53824" y="202009"/>
                </a:lnTo>
                <a:lnTo>
                  <a:pt x="66955" y="202981"/>
                </a:lnTo>
                <a:lnTo>
                  <a:pt x="72095" y="202981"/>
                </a:lnTo>
                <a:lnTo>
                  <a:pt x="76293" y="202660"/>
                </a:lnTo>
                <a:lnTo>
                  <a:pt x="79548" y="202017"/>
                </a:lnTo>
                <a:lnTo>
                  <a:pt x="82805" y="201375"/>
                </a:lnTo>
                <a:lnTo>
                  <a:pt x="86489" y="200455"/>
                </a:lnTo>
                <a:lnTo>
                  <a:pt x="90599" y="199259"/>
                </a:lnTo>
                <a:lnTo>
                  <a:pt x="93512" y="198487"/>
                </a:lnTo>
                <a:lnTo>
                  <a:pt x="96768" y="197308"/>
                </a:lnTo>
                <a:lnTo>
                  <a:pt x="100366" y="195726"/>
                </a:lnTo>
                <a:lnTo>
                  <a:pt x="103966" y="194142"/>
                </a:lnTo>
                <a:lnTo>
                  <a:pt x="106964" y="192794"/>
                </a:lnTo>
                <a:lnTo>
                  <a:pt x="109363" y="191683"/>
                </a:lnTo>
                <a:lnTo>
                  <a:pt x="109363" y="164593"/>
                </a:lnTo>
                <a:lnTo>
                  <a:pt x="107950" y="164593"/>
                </a:lnTo>
                <a:lnTo>
                  <a:pt x="102459" y="169698"/>
                </a:lnTo>
                <a:lnTo>
                  <a:pt x="96155" y="173866"/>
                </a:lnTo>
                <a:lnTo>
                  <a:pt x="89038" y="177098"/>
                </a:lnTo>
                <a:lnTo>
                  <a:pt x="81921" y="180331"/>
                </a:lnTo>
                <a:lnTo>
                  <a:pt x="74415" y="181946"/>
                </a:lnTo>
                <a:lnTo>
                  <a:pt x="66523" y="181946"/>
                </a:lnTo>
                <a:lnTo>
                  <a:pt x="57438" y="181093"/>
                </a:lnTo>
                <a:lnTo>
                  <a:pt x="45488" y="176459"/>
                </a:lnTo>
                <a:lnTo>
                  <a:pt x="35974" y="167800"/>
                </a:lnTo>
                <a:lnTo>
                  <a:pt x="29196" y="155412"/>
                </a:lnTo>
                <a:lnTo>
                  <a:pt x="26030" y="142932"/>
                </a:lnTo>
                <a:lnTo>
                  <a:pt x="24975" y="128301"/>
                </a:lnTo>
                <a:lnTo>
                  <a:pt x="25056" y="124036"/>
                </a:lnTo>
                <a:lnTo>
                  <a:pt x="26701" y="109937"/>
                </a:lnTo>
                <a:lnTo>
                  <a:pt x="30469" y="98023"/>
                </a:lnTo>
                <a:lnTo>
                  <a:pt x="36360" y="88292"/>
                </a:lnTo>
                <a:lnTo>
                  <a:pt x="42188" y="82368"/>
                </a:lnTo>
                <a:lnTo>
                  <a:pt x="53281" y="76201"/>
                </a:lnTo>
                <a:lnTo>
                  <a:pt x="66523" y="74146"/>
                </a:lnTo>
                <a:lnTo>
                  <a:pt x="70727" y="74145"/>
                </a:lnTo>
                <a:lnTo>
                  <a:pt x="75102" y="74783"/>
                </a:lnTo>
                <a:lnTo>
                  <a:pt x="79648" y="76057"/>
                </a:lnTo>
                <a:lnTo>
                  <a:pt x="84193" y="77332"/>
                </a:lnTo>
                <a:lnTo>
                  <a:pt x="88137" y="78821"/>
                </a:lnTo>
                <a:lnTo>
                  <a:pt x="91481" y="80521"/>
                </a:lnTo>
                <a:lnTo>
                  <a:pt x="95341" y="82477"/>
                </a:lnTo>
                <a:lnTo>
                  <a:pt x="98620" y="84390"/>
                </a:lnTo>
                <a:lnTo>
                  <a:pt x="101321" y="86260"/>
                </a:lnTo>
                <a:lnTo>
                  <a:pt x="104023" y="88131"/>
                </a:lnTo>
                <a:lnTo>
                  <a:pt x="106232" y="89790"/>
                </a:lnTo>
                <a:lnTo>
                  <a:pt x="109363" y="91236"/>
                </a:lnTo>
                <a:lnTo>
                  <a:pt x="109363" y="64155"/>
                </a:lnTo>
                <a:lnTo>
                  <a:pt x="103623" y="61243"/>
                </a:lnTo>
                <a:lnTo>
                  <a:pt x="97090" y="58675"/>
                </a:lnTo>
                <a:lnTo>
                  <a:pt x="89764" y="56450"/>
                </a:lnTo>
                <a:lnTo>
                  <a:pt x="82439" y="54223"/>
                </a:lnTo>
                <a:lnTo>
                  <a:pt x="74837" y="53111"/>
                </a:lnTo>
                <a:lnTo>
                  <a:pt x="64605" y="53144"/>
                </a:lnTo>
                <a:lnTo>
                  <a:pt x="51798" y="54592"/>
                </a:lnTo>
                <a:lnTo>
                  <a:pt x="39775" y="58178"/>
                </a:lnTo>
                <a:lnTo>
                  <a:pt x="28078" y="64378"/>
                </a:lnTo>
                <a:lnTo>
                  <a:pt x="18633" y="72613"/>
                </a:lnTo>
                <a:lnTo>
                  <a:pt x="10658" y="83669"/>
                </a:lnTo>
                <a:lnTo>
                  <a:pt x="5077" y="95709"/>
                </a:lnTo>
                <a:lnTo>
                  <a:pt x="3010" y="102295"/>
                </a:lnTo>
                <a:lnTo>
                  <a:pt x="752" y="114538"/>
                </a:lnTo>
                <a:lnTo>
                  <a:pt x="0" y="128301"/>
                </a:lnTo>
                <a:close/>
              </a:path>
              <a:path w="3661042" h="252674">
                <a:moveTo>
                  <a:pt x="158629" y="112087"/>
                </a:moveTo>
                <a:lnTo>
                  <a:pt x="148367" y="143798"/>
                </a:lnTo>
                <a:lnTo>
                  <a:pt x="152543" y="139757"/>
                </a:lnTo>
                <a:lnTo>
                  <a:pt x="156719" y="135716"/>
                </a:lnTo>
                <a:lnTo>
                  <a:pt x="162002" y="132717"/>
                </a:lnTo>
                <a:lnTo>
                  <a:pt x="171448" y="109224"/>
                </a:lnTo>
                <a:lnTo>
                  <a:pt x="158629" y="112087"/>
                </a:lnTo>
                <a:close/>
              </a:path>
              <a:path w="3661042" h="252674">
                <a:moveTo>
                  <a:pt x="314787" y="57717"/>
                </a:moveTo>
                <a:lnTo>
                  <a:pt x="314364" y="57925"/>
                </a:lnTo>
                <a:lnTo>
                  <a:pt x="303980" y="64118"/>
                </a:lnTo>
                <a:lnTo>
                  <a:pt x="293471" y="72466"/>
                </a:lnTo>
                <a:lnTo>
                  <a:pt x="293471" y="56530"/>
                </a:lnTo>
                <a:lnTo>
                  <a:pt x="269286" y="56530"/>
                </a:lnTo>
                <a:lnTo>
                  <a:pt x="269286" y="199825"/>
                </a:lnTo>
                <a:lnTo>
                  <a:pt x="293471" y="199825"/>
                </a:lnTo>
                <a:lnTo>
                  <a:pt x="293471" y="92784"/>
                </a:lnTo>
                <a:lnTo>
                  <a:pt x="299546" y="87652"/>
                </a:lnTo>
                <a:lnTo>
                  <a:pt x="305769" y="83482"/>
                </a:lnTo>
                <a:lnTo>
                  <a:pt x="312141" y="80272"/>
                </a:lnTo>
                <a:lnTo>
                  <a:pt x="318513" y="77064"/>
                </a:lnTo>
                <a:lnTo>
                  <a:pt x="324693" y="75459"/>
                </a:lnTo>
                <a:lnTo>
                  <a:pt x="336753" y="75459"/>
                </a:lnTo>
                <a:lnTo>
                  <a:pt x="341543" y="76337"/>
                </a:lnTo>
                <a:lnTo>
                  <a:pt x="345050" y="78092"/>
                </a:lnTo>
                <a:lnTo>
                  <a:pt x="348556" y="79846"/>
                </a:lnTo>
                <a:lnTo>
                  <a:pt x="351294" y="82520"/>
                </a:lnTo>
                <a:lnTo>
                  <a:pt x="353263" y="86113"/>
                </a:lnTo>
                <a:lnTo>
                  <a:pt x="355057" y="89536"/>
                </a:lnTo>
                <a:lnTo>
                  <a:pt x="356274" y="94094"/>
                </a:lnTo>
                <a:lnTo>
                  <a:pt x="356916" y="99783"/>
                </a:lnTo>
                <a:lnTo>
                  <a:pt x="357559" y="105473"/>
                </a:lnTo>
                <a:lnTo>
                  <a:pt x="357880" y="111612"/>
                </a:lnTo>
                <a:lnTo>
                  <a:pt x="357880" y="199825"/>
                </a:lnTo>
                <a:lnTo>
                  <a:pt x="382065" y="199825"/>
                </a:lnTo>
                <a:lnTo>
                  <a:pt x="381959" y="101967"/>
                </a:lnTo>
                <a:lnTo>
                  <a:pt x="380191" y="87866"/>
                </a:lnTo>
                <a:lnTo>
                  <a:pt x="376246" y="76045"/>
                </a:lnTo>
                <a:lnTo>
                  <a:pt x="370124" y="66502"/>
                </a:lnTo>
                <a:lnTo>
                  <a:pt x="362330" y="59539"/>
                </a:lnTo>
                <a:lnTo>
                  <a:pt x="350818" y="54324"/>
                </a:lnTo>
                <a:lnTo>
                  <a:pt x="336997" y="52585"/>
                </a:lnTo>
                <a:lnTo>
                  <a:pt x="329209" y="52586"/>
                </a:lnTo>
                <a:lnTo>
                  <a:pt x="321805" y="54296"/>
                </a:lnTo>
                <a:lnTo>
                  <a:pt x="314787" y="57717"/>
                </a:lnTo>
                <a:close/>
              </a:path>
              <a:path w="3661042" h="252674">
                <a:moveTo>
                  <a:pt x="498031" y="56530"/>
                </a:moveTo>
                <a:lnTo>
                  <a:pt x="498031" y="199825"/>
                </a:lnTo>
                <a:lnTo>
                  <a:pt x="522217" y="199825"/>
                </a:lnTo>
                <a:lnTo>
                  <a:pt x="522217" y="98281"/>
                </a:lnTo>
                <a:lnTo>
                  <a:pt x="527944" y="92732"/>
                </a:lnTo>
                <a:lnTo>
                  <a:pt x="534010" y="88550"/>
                </a:lnTo>
                <a:lnTo>
                  <a:pt x="540420" y="85732"/>
                </a:lnTo>
                <a:lnTo>
                  <a:pt x="546830" y="82915"/>
                </a:lnTo>
                <a:lnTo>
                  <a:pt x="553281" y="81507"/>
                </a:lnTo>
                <a:lnTo>
                  <a:pt x="562598" y="81507"/>
                </a:lnTo>
                <a:lnTo>
                  <a:pt x="567021" y="81682"/>
                </a:lnTo>
                <a:lnTo>
                  <a:pt x="570931" y="82091"/>
                </a:lnTo>
                <a:lnTo>
                  <a:pt x="574006" y="82560"/>
                </a:lnTo>
                <a:lnTo>
                  <a:pt x="574006" y="57302"/>
                </a:lnTo>
                <a:lnTo>
                  <a:pt x="572467" y="57044"/>
                </a:lnTo>
                <a:lnTo>
                  <a:pt x="568600" y="56593"/>
                </a:lnTo>
                <a:lnTo>
                  <a:pt x="558110" y="56530"/>
                </a:lnTo>
                <a:lnTo>
                  <a:pt x="551764" y="58132"/>
                </a:lnTo>
                <a:lnTo>
                  <a:pt x="545226" y="61340"/>
                </a:lnTo>
                <a:lnTo>
                  <a:pt x="543178" y="62399"/>
                </a:lnTo>
                <a:lnTo>
                  <a:pt x="533381" y="68729"/>
                </a:lnTo>
                <a:lnTo>
                  <a:pt x="522217" y="77823"/>
                </a:lnTo>
                <a:lnTo>
                  <a:pt x="522217" y="56530"/>
                </a:lnTo>
                <a:lnTo>
                  <a:pt x="498031" y="56530"/>
                </a:lnTo>
                <a:close/>
              </a:path>
              <a:path w="3661042" h="252674">
                <a:moveTo>
                  <a:pt x="582773" y="128938"/>
                </a:moveTo>
                <a:lnTo>
                  <a:pt x="583063" y="137454"/>
                </a:lnTo>
                <a:lnTo>
                  <a:pt x="585001" y="151350"/>
                </a:lnTo>
                <a:lnTo>
                  <a:pt x="588762" y="163689"/>
                </a:lnTo>
                <a:lnTo>
                  <a:pt x="594345" y="174473"/>
                </a:lnTo>
                <a:lnTo>
                  <a:pt x="601751" y="183700"/>
                </a:lnTo>
                <a:lnTo>
                  <a:pt x="607223" y="112270"/>
                </a:lnTo>
                <a:lnTo>
                  <a:pt x="607738" y="106210"/>
                </a:lnTo>
                <a:lnTo>
                  <a:pt x="608940" y="100895"/>
                </a:lnTo>
                <a:lnTo>
                  <a:pt x="610834" y="96326"/>
                </a:lnTo>
                <a:lnTo>
                  <a:pt x="612725" y="91757"/>
                </a:lnTo>
                <a:lnTo>
                  <a:pt x="615478" y="87595"/>
                </a:lnTo>
                <a:lnTo>
                  <a:pt x="619090" y="83837"/>
                </a:lnTo>
                <a:lnTo>
                  <a:pt x="622790" y="80167"/>
                </a:lnTo>
                <a:lnTo>
                  <a:pt x="621668" y="58070"/>
                </a:lnTo>
                <a:lnTo>
                  <a:pt x="610749" y="64455"/>
                </a:lnTo>
                <a:lnTo>
                  <a:pt x="601162" y="73275"/>
                </a:lnTo>
                <a:lnTo>
                  <a:pt x="596582" y="79050"/>
                </a:lnTo>
                <a:lnTo>
                  <a:pt x="590541" y="89511"/>
                </a:lnTo>
                <a:lnTo>
                  <a:pt x="586226" y="101312"/>
                </a:lnTo>
                <a:lnTo>
                  <a:pt x="583636" y="114454"/>
                </a:lnTo>
                <a:lnTo>
                  <a:pt x="582773" y="128938"/>
                </a:lnTo>
                <a:close/>
              </a:path>
              <a:path w="3661042" h="252674">
                <a:moveTo>
                  <a:pt x="619847" y="168777"/>
                </a:moveTo>
                <a:lnTo>
                  <a:pt x="618597" y="167409"/>
                </a:lnTo>
                <a:lnTo>
                  <a:pt x="612278" y="157519"/>
                </a:lnTo>
                <a:lnTo>
                  <a:pt x="608487" y="145275"/>
                </a:lnTo>
                <a:lnTo>
                  <a:pt x="607223" y="130675"/>
                </a:lnTo>
                <a:lnTo>
                  <a:pt x="706857" y="130675"/>
                </a:lnTo>
                <a:lnTo>
                  <a:pt x="706784" y="113085"/>
                </a:lnTo>
                <a:lnTo>
                  <a:pt x="705535" y="99821"/>
                </a:lnTo>
                <a:lnTo>
                  <a:pt x="702744" y="88553"/>
                </a:lnTo>
                <a:lnTo>
                  <a:pt x="700002" y="80646"/>
                </a:lnTo>
                <a:lnTo>
                  <a:pt x="696057" y="73957"/>
                </a:lnTo>
                <a:lnTo>
                  <a:pt x="690913" y="68484"/>
                </a:lnTo>
                <a:lnTo>
                  <a:pt x="685769" y="63014"/>
                </a:lnTo>
                <a:lnTo>
                  <a:pt x="679770" y="58997"/>
                </a:lnTo>
                <a:lnTo>
                  <a:pt x="672913" y="56433"/>
                </a:lnTo>
                <a:lnTo>
                  <a:pt x="666055" y="53868"/>
                </a:lnTo>
                <a:lnTo>
                  <a:pt x="658168" y="52586"/>
                </a:lnTo>
                <a:lnTo>
                  <a:pt x="647501" y="52603"/>
                </a:lnTo>
                <a:lnTo>
                  <a:pt x="633919" y="54119"/>
                </a:lnTo>
                <a:lnTo>
                  <a:pt x="621668" y="58070"/>
                </a:lnTo>
                <a:lnTo>
                  <a:pt x="622790" y="80167"/>
                </a:lnTo>
                <a:lnTo>
                  <a:pt x="626897" y="77372"/>
                </a:lnTo>
                <a:lnTo>
                  <a:pt x="631410" y="75450"/>
                </a:lnTo>
                <a:lnTo>
                  <a:pt x="635925" y="73529"/>
                </a:lnTo>
                <a:lnTo>
                  <a:pt x="641407" y="72569"/>
                </a:lnTo>
                <a:lnTo>
                  <a:pt x="654392" y="72569"/>
                </a:lnTo>
                <a:lnTo>
                  <a:pt x="659875" y="73507"/>
                </a:lnTo>
                <a:lnTo>
                  <a:pt x="664305" y="75387"/>
                </a:lnTo>
                <a:lnTo>
                  <a:pt x="668735" y="77265"/>
                </a:lnTo>
                <a:lnTo>
                  <a:pt x="672368" y="79997"/>
                </a:lnTo>
                <a:lnTo>
                  <a:pt x="675205" y="83582"/>
                </a:lnTo>
                <a:lnTo>
                  <a:pt x="677785" y="86828"/>
                </a:lnTo>
                <a:lnTo>
                  <a:pt x="679762" y="90798"/>
                </a:lnTo>
                <a:lnTo>
                  <a:pt x="681139" y="95495"/>
                </a:lnTo>
                <a:lnTo>
                  <a:pt x="682514" y="100190"/>
                </a:lnTo>
                <a:lnTo>
                  <a:pt x="683289" y="105782"/>
                </a:lnTo>
                <a:lnTo>
                  <a:pt x="683460" y="112270"/>
                </a:lnTo>
                <a:lnTo>
                  <a:pt x="607223" y="112270"/>
                </a:lnTo>
                <a:lnTo>
                  <a:pt x="601751" y="183700"/>
                </a:lnTo>
                <a:lnTo>
                  <a:pt x="605872" y="187508"/>
                </a:lnTo>
                <a:lnTo>
                  <a:pt x="615861" y="194277"/>
                </a:lnTo>
                <a:lnTo>
                  <a:pt x="627392" y="199113"/>
                </a:lnTo>
                <a:lnTo>
                  <a:pt x="640465" y="202014"/>
                </a:lnTo>
                <a:lnTo>
                  <a:pt x="655081" y="202981"/>
                </a:lnTo>
                <a:lnTo>
                  <a:pt x="660914" y="202981"/>
                </a:lnTo>
                <a:lnTo>
                  <a:pt x="665740" y="202638"/>
                </a:lnTo>
                <a:lnTo>
                  <a:pt x="669556" y="201954"/>
                </a:lnTo>
                <a:lnTo>
                  <a:pt x="673374" y="201269"/>
                </a:lnTo>
                <a:lnTo>
                  <a:pt x="677640" y="200285"/>
                </a:lnTo>
                <a:lnTo>
                  <a:pt x="682355" y="199000"/>
                </a:lnTo>
                <a:lnTo>
                  <a:pt x="685702" y="198060"/>
                </a:lnTo>
                <a:lnTo>
                  <a:pt x="689476" y="196756"/>
                </a:lnTo>
                <a:lnTo>
                  <a:pt x="693679" y="195087"/>
                </a:lnTo>
                <a:lnTo>
                  <a:pt x="697881" y="193417"/>
                </a:lnTo>
                <a:lnTo>
                  <a:pt x="701398" y="192026"/>
                </a:lnTo>
                <a:lnTo>
                  <a:pt x="704230" y="190915"/>
                </a:lnTo>
                <a:lnTo>
                  <a:pt x="704230" y="164593"/>
                </a:lnTo>
                <a:lnTo>
                  <a:pt x="702812" y="164593"/>
                </a:lnTo>
                <a:lnTo>
                  <a:pt x="698347" y="167954"/>
                </a:lnTo>
                <a:lnTo>
                  <a:pt x="695340" y="169799"/>
                </a:lnTo>
                <a:lnTo>
                  <a:pt x="692334" y="171641"/>
                </a:lnTo>
                <a:lnTo>
                  <a:pt x="688640" y="173549"/>
                </a:lnTo>
                <a:lnTo>
                  <a:pt x="684262" y="175521"/>
                </a:lnTo>
                <a:lnTo>
                  <a:pt x="680138" y="177405"/>
                </a:lnTo>
                <a:lnTo>
                  <a:pt x="675521" y="178948"/>
                </a:lnTo>
                <a:lnTo>
                  <a:pt x="670411" y="180146"/>
                </a:lnTo>
                <a:lnTo>
                  <a:pt x="665300" y="181347"/>
                </a:lnTo>
                <a:lnTo>
                  <a:pt x="660083" y="181946"/>
                </a:lnTo>
                <a:lnTo>
                  <a:pt x="654761" y="181946"/>
                </a:lnTo>
                <a:lnTo>
                  <a:pt x="641513" y="180604"/>
                </a:lnTo>
                <a:lnTo>
                  <a:pt x="629561" y="176216"/>
                </a:lnTo>
                <a:lnTo>
                  <a:pt x="619847" y="168777"/>
                </a:lnTo>
                <a:close/>
              </a:path>
              <a:path w="3661042" h="252674">
                <a:moveTo>
                  <a:pt x="734834" y="196557"/>
                </a:moveTo>
                <a:lnTo>
                  <a:pt x="743167" y="199127"/>
                </a:lnTo>
                <a:lnTo>
                  <a:pt x="744770" y="199603"/>
                </a:lnTo>
                <a:lnTo>
                  <a:pt x="756990" y="202136"/>
                </a:lnTo>
                <a:lnTo>
                  <a:pt x="770023" y="202981"/>
                </a:lnTo>
                <a:lnTo>
                  <a:pt x="779767" y="202981"/>
                </a:lnTo>
                <a:lnTo>
                  <a:pt x="787864" y="201869"/>
                </a:lnTo>
                <a:lnTo>
                  <a:pt x="794316" y="199647"/>
                </a:lnTo>
                <a:lnTo>
                  <a:pt x="800768" y="197424"/>
                </a:lnTo>
                <a:lnTo>
                  <a:pt x="806559" y="194176"/>
                </a:lnTo>
                <a:lnTo>
                  <a:pt x="811687" y="189904"/>
                </a:lnTo>
                <a:lnTo>
                  <a:pt x="816387" y="185971"/>
                </a:lnTo>
                <a:lnTo>
                  <a:pt x="819953" y="181248"/>
                </a:lnTo>
                <a:lnTo>
                  <a:pt x="822389" y="175734"/>
                </a:lnTo>
                <a:lnTo>
                  <a:pt x="824825" y="170221"/>
                </a:lnTo>
                <a:lnTo>
                  <a:pt x="826043" y="164387"/>
                </a:lnTo>
                <a:lnTo>
                  <a:pt x="826032" y="157062"/>
                </a:lnTo>
                <a:lnTo>
                  <a:pt x="823886" y="143537"/>
                </a:lnTo>
                <a:lnTo>
                  <a:pt x="818023" y="133103"/>
                </a:lnTo>
                <a:lnTo>
                  <a:pt x="807173" y="124726"/>
                </a:lnTo>
                <a:lnTo>
                  <a:pt x="794090" y="119899"/>
                </a:lnTo>
                <a:lnTo>
                  <a:pt x="789213" y="118703"/>
                </a:lnTo>
                <a:lnTo>
                  <a:pt x="784571" y="117655"/>
                </a:lnTo>
                <a:lnTo>
                  <a:pt x="780166" y="116757"/>
                </a:lnTo>
                <a:lnTo>
                  <a:pt x="775759" y="115858"/>
                </a:lnTo>
                <a:lnTo>
                  <a:pt x="771759" y="114940"/>
                </a:lnTo>
                <a:lnTo>
                  <a:pt x="768167" y="114000"/>
                </a:lnTo>
                <a:lnTo>
                  <a:pt x="761095" y="112113"/>
                </a:lnTo>
                <a:lnTo>
                  <a:pt x="755962" y="109691"/>
                </a:lnTo>
                <a:lnTo>
                  <a:pt x="752763" y="106733"/>
                </a:lnTo>
                <a:lnTo>
                  <a:pt x="749565" y="103774"/>
                </a:lnTo>
                <a:lnTo>
                  <a:pt x="747965" y="99293"/>
                </a:lnTo>
                <a:lnTo>
                  <a:pt x="747965" y="86514"/>
                </a:lnTo>
                <a:lnTo>
                  <a:pt x="750690" y="81455"/>
                </a:lnTo>
                <a:lnTo>
                  <a:pt x="756141" y="78110"/>
                </a:lnTo>
                <a:lnTo>
                  <a:pt x="761592" y="74766"/>
                </a:lnTo>
                <a:lnTo>
                  <a:pt x="768277" y="73094"/>
                </a:lnTo>
                <a:lnTo>
                  <a:pt x="783865" y="73094"/>
                </a:lnTo>
                <a:lnTo>
                  <a:pt x="791467" y="74528"/>
                </a:lnTo>
                <a:lnTo>
                  <a:pt x="799005" y="77397"/>
                </a:lnTo>
                <a:lnTo>
                  <a:pt x="806542" y="80266"/>
                </a:lnTo>
                <a:lnTo>
                  <a:pt x="813377" y="84178"/>
                </a:lnTo>
                <a:lnTo>
                  <a:pt x="819508" y="89132"/>
                </a:lnTo>
                <a:lnTo>
                  <a:pt x="820787" y="89132"/>
                </a:lnTo>
                <a:lnTo>
                  <a:pt x="820787" y="63271"/>
                </a:lnTo>
                <a:lnTo>
                  <a:pt x="815309" y="60269"/>
                </a:lnTo>
                <a:lnTo>
                  <a:pt x="808549" y="57782"/>
                </a:lnTo>
                <a:lnTo>
                  <a:pt x="800506" y="55808"/>
                </a:lnTo>
                <a:lnTo>
                  <a:pt x="792463" y="53835"/>
                </a:lnTo>
                <a:lnTo>
                  <a:pt x="784465" y="52848"/>
                </a:lnTo>
                <a:lnTo>
                  <a:pt x="773393" y="52900"/>
                </a:lnTo>
                <a:lnTo>
                  <a:pt x="759600" y="54578"/>
                </a:lnTo>
                <a:lnTo>
                  <a:pt x="747676" y="58623"/>
                </a:lnTo>
                <a:lnTo>
                  <a:pt x="737622" y="65035"/>
                </a:lnTo>
                <a:lnTo>
                  <a:pt x="730792" y="72134"/>
                </a:lnTo>
                <a:lnTo>
                  <a:pt x="724942" y="83406"/>
                </a:lnTo>
                <a:lnTo>
                  <a:pt x="722991" y="96593"/>
                </a:lnTo>
                <a:lnTo>
                  <a:pt x="722991" y="106000"/>
                </a:lnTo>
                <a:lnTo>
                  <a:pt x="725472" y="114019"/>
                </a:lnTo>
                <a:lnTo>
                  <a:pt x="730431" y="120647"/>
                </a:lnTo>
                <a:lnTo>
                  <a:pt x="741254" y="129966"/>
                </a:lnTo>
                <a:lnTo>
                  <a:pt x="754296" y="135335"/>
                </a:lnTo>
                <a:lnTo>
                  <a:pt x="758493" y="136500"/>
                </a:lnTo>
                <a:lnTo>
                  <a:pt x="763078" y="137584"/>
                </a:lnTo>
                <a:lnTo>
                  <a:pt x="768047" y="138586"/>
                </a:lnTo>
                <a:lnTo>
                  <a:pt x="773018" y="139586"/>
                </a:lnTo>
                <a:lnTo>
                  <a:pt x="777045" y="140463"/>
                </a:lnTo>
                <a:lnTo>
                  <a:pt x="780127" y="141212"/>
                </a:lnTo>
                <a:lnTo>
                  <a:pt x="787949" y="143189"/>
                </a:lnTo>
                <a:lnTo>
                  <a:pt x="793394" y="145641"/>
                </a:lnTo>
                <a:lnTo>
                  <a:pt x="796465" y="148563"/>
                </a:lnTo>
                <a:lnTo>
                  <a:pt x="799534" y="151485"/>
                </a:lnTo>
                <a:lnTo>
                  <a:pt x="801069" y="155826"/>
                </a:lnTo>
                <a:lnTo>
                  <a:pt x="801069" y="166058"/>
                </a:lnTo>
                <a:lnTo>
                  <a:pt x="800409" y="169411"/>
                </a:lnTo>
                <a:lnTo>
                  <a:pt x="799091" y="171646"/>
                </a:lnTo>
                <a:lnTo>
                  <a:pt x="795625" y="175988"/>
                </a:lnTo>
                <a:lnTo>
                  <a:pt x="792648" y="177966"/>
                </a:lnTo>
                <a:lnTo>
                  <a:pt x="790520" y="179340"/>
                </a:lnTo>
                <a:lnTo>
                  <a:pt x="787286" y="180479"/>
                </a:lnTo>
                <a:lnTo>
                  <a:pt x="782948" y="181381"/>
                </a:lnTo>
                <a:lnTo>
                  <a:pt x="778609" y="182284"/>
                </a:lnTo>
                <a:lnTo>
                  <a:pt x="774527" y="182735"/>
                </a:lnTo>
                <a:lnTo>
                  <a:pt x="765427" y="182735"/>
                </a:lnTo>
                <a:lnTo>
                  <a:pt x="760343" y="182001"/>
                </a:lnTo>
                <a:lnTo>
                  <a:pt x="755451" y="180531"/>
                </a:lnTo>
                <a:lnTo>
                  <a:pt x="750559" y="179061"/>
                </a:lnTo>
                <a:lnTo>
                  <a:pt x="746071" y="177377"/>
                </a:lnTo>
                <a:lnTo>
                  <a:pt x="741989" y="175475"/>
                </a:lnTo>
                <a:lnTo>
                  <a:pt x="737393" y="173315"/>
                </a:lnTo>
                <a:lnTo>
                  <a:pt x="733714" y="171240"/>
                </a:lnTo>
                <a:lnTo>
                  <a:pt x="730949" y="169251"/>
                </a:lnTo>
                <a:lnTo>
                  <a:pt x="728184" y="167264"/>
                </a:lnTo>
                <a:lnTo>
                  <a:pt x="725783" y="165447"/>
                </a:lnTo>
                <a:lnTo>
                  <a:pt x="722464" y="163804"/>
                </a:lnTo>
                <a:lnTo>
                  <a:pt x="722464" y="190906"/>
                </a:lnTo>
                <a:lnTo>
                  <a:pt x="727933" y="193818"/>
                </a:lnTo>
                <a:lnTo>
                  <a:pt x="734834" y="19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5944" y="1881960"/>
            <a:ext cx="190069" cy="190096"/>
          </a:xfrm>
          <a:custGeom>
            <a:avLst/>
            <a:gdLst/>
            <a:ahLst/>
            <a:cxnLst/>
            <a:rect l="l" t="t" r="r" b="b"/>
            <a:pathLst>
              <a:path w="190069" h="190096">
                <a:moveTo>
                  <a:pt x="12618" y="151972"/>
                </a:moveTo>
                <a:lnTo>
                  <a:pt x="25229" y="190096"/>
                </a:lnTo>
                <a:lnTo>
                  <a:pt x="190069" y="190096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6"/>
                </a:lnTo>
                <a:lnTo>
                  <a:pt x="12618" y="151972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2"/>
                </a:lnTo>
                <a:lnTo>
                  <a:pt x="12618" y="151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8217" y="1870917"/>
            <a:ext cx="8310941" cy="255304"/>
          </a:xfrm>
          <a:custGeom>
            <a:avLst/>
            <a:gdLst/>
            <a:ahLst/>
            <a:cxnLst/>
            <a:rect l="l" t="t" r="r" b="b"/>
            <a:pathLst>
              <a:path w="8310941" h="255304">
                <a:moveTo>
                  <a:pt x="964607" y="57844"/>
                </a:moveTo>
                <a:lnTo>
                  <a:pt x="964607" y="201140"/>
                </a:lnTo>
                <a:lnTo>
                  <a:pt x="988793" y="201140"/>
                </a:lnTo>
                <a:lnTo>
                  <a:pt x="988793" y="99597"/>
                </a:lnTo>
                <a:lnTo>
                  <a:pt x="994519" y="94048"/>
                </a:lnTo>
                <a:lnTo>
                  <a:pt x="1000588" y="89865"/>
                </a:lnTo>
                <a:lnTo>
                  <a:pt x="1006997" y="87048"/>
                </a:lnTo>
                <a:lnTo>
                  <a:pt x="1013406" y="84231"/>
                </a:lnTo>
                <a:lnTo>
                  <a:pt x="1011803" y="62655"/>
                </a:lnTo>
                <a:lnTo>
                  <a:pt x="1009755" y="63714"/>
                </a:lnTo>
                <a:lnTo>
                  <a:pt x="999958" y="70044"/>
                </a:lnTo>
                <a:lnTo>
                  <a:pt x="988793" y="79137"/>
                </a:lnTo>
                <a:lnTo>
                  <a:pt x="988793" y="57844"/>
                </a:lnTo>
                <a:lnTo>
                  <a:pt x="964607" y="57844"/>
                </a:lnTo>
                <a:close/>
              </a:path>
              <a:path w="8310941" h="255304">
                <a:moveTo>
                  <a:pt x="1026355" y="82823"/>
                </a:moveTo>
                <a:lnTo>
                  <a:pt x="1029174" y="82823"/>
                </a:lnTo>
                <a:lnTo>
                  <a:pt x="1033597" y="82997"/>
                </a:lnTo>
                <a:lnTo>
                  <a:pt x="1037508" y="83405"/>
                </a:lnTo>
                <a:lnTo>
                  <a:pt x="1040582" y="83874"/>
                </a:lnTo>
                <a:lnTo>
                  <a:pt x="1040582" y="58616"/>
                </a:lnTo>
                <a:lnTo>
                  <a:pt x="1039043" y="58359"/>
                </a:lnTo>
                <a:lnTo>
                  <a:pt x="1035176" y="57909"/>
                </a:lnTo>
                <a:lnTo>
                  <a:pt x="1024686" y="57844"/>
                </a:lnTo>
                <a:lnTo>
                  <a:pt x="1018341" y="59448"/>
                </a:lnTo>
                <a:lnTo>
                  <a:pt x="1011803" y="62655"/>
                </a:lnTo>
                <a:lnTo>
                  <a:pt x="1013406" y="84231"/>
                </a:lnTo>
                <a:lnTo>
                  <a:pt x="1019859" y="82823"/>
                </a:lnTo>
                <a:lnTo>
                  <a:pt x="1026355" y="82823"/>
                </a:lnTo>
                <a:close/>
              </a:path>
              <a:path w="8310941" h="255304">
                <a:moveTo>
                  <a:pt x="1172120" y="57844"/>
                </a:moveTo>
                <a:lnTo>
                  <a:pt x="1146833" y="57844"/>
                </a:lnTo>
                <a:lnTo>
                  <a:pt x="1107918" y="168357"/>
                </a:lnTo>
                <a:lnTo>
                  <a:pt x="1068607" y="57844"/>
                </a:lnTo>
                <a:lnTo>
                  <a:pt x="1042778" y="57844"/>
                </a:lnTo>
                <a:lnTo>
                  <a:pt x="1096417" y="201140"/>
                </a:lnTo>
                <a:lnTo>
                  <a:pt x="1118101" y="201140"/>
                </a:lnTo>
                <a:lnTo>
                  <a:pt x="1172120" y="57844"/>
                </a:lnTo>
                <a:close/>
              </a:path>
              <a:path w="8310941" h="255304">
                <a:moveTo>
                  <a:pt x="1180282" y="130252"/>
                </a:moveTo>
                <a:lnTo>
                  <a:pt x="1180572" y="138770"/>
                </a:lnTo>
                <a:lnTo>
                  <a:pt x="1182510" y="152666"/>
                </a:lnTo>
                <a:lnTo>
                  <a:pt x="1186271" y="165005"/>
                </a:lnTo>
                <a:lnTo>
                  <a:pt x="1191854" y="175788"/>
                </a:lnTo>
                <a:lnTo>
                  <a:pt x="1199260" y="185016"/>
                </a:lnTo>
                <a:lnTo>
                  <a:pt x="1204731" y="113584"/>
                </a:lnTo>
                <a:lnTo>
                  <a:pt x="1205246" y="107524"/>
                </a:lnTo>
                <a:lnTo>
                  <a:pt x="1206449" y="102209"/>
                </a:lnTo>
                <a:lnTo>
                  <a:pt x="1208342" y="97641"/>
                </a:lnTo>
                <a:lnTo>
                  <a:pt x="1210234" y="93073"/>
                </a:lnTo>
                <a:lnTo>
                  <a:pt x="1212986" y="88910"/>
                </a:lnTo>
                <a:lnTo>
                  <a:pt x="1216598" y="85152"/>
                </a:lnTo>
                <a:lnTo>
                  <a:pt x="1220298" y="81481"/>
                </a:lnTo>
                <a:lnTo>
                  <a:pt x="1219177" y="59384"/>
                </a:lnTo>
                <a:lnTo>
                  <a:pt x="1208258" y="65769"/>
                </a:lnTo>
                <a:lnTo>
                  <a:pt x="1198671" y="74589"/>
                </a:lnTo>
                <a:lnTo>
                  <a:pt x="1194091" y="80364"/>
                </a:lnTo>
                <a:lnTo>
                  <a:pt x="1188050" y="90825"/>
                </a:lnTo>
                <a:lnTo>
                  <a:pt x="1183734" y="102626"/>
                </a:lnTo>
                <a:lnTo>
                  <a:pt x="1181145" y="115769"/>
                </a:lnTo>
                <a:lnTo>
                  <a:pt x="1180282" y="130252"/>
                </a:lnTo>
                <a:close/>
              </a:path>
              <a:path w="8310941" h="255304">
                <a:moveTo>
                  <a:pt x="1217356" y="170092"/>
                </a:moveTo>
                <a:lnTo>
                  <a:pt x="1216106" y="168724"/>
                </a:lnTo>
                <a:lnTo>
                  <a:pt x="1209787" y="158835"/>
                </a:lnTo>
                <a:lnTo>
                  <a:pt x="1205995" y="146591"/>
                </a:lnTo>
                <a:lnTo>
                  <a:pt x="1204731" y="131991"/>
                </a:lnTo>
                <a:lnTo>
                  <a:pt x="1304366" y="131991"/>
                </a:lnTo>
                <a:lnTo>
                  <a:pt x="1304293" y="114400"/>
                </a:lnTo>
                <a:lnTo>
                  <a:pt x="1303044" y="101137"/>
                </a:lnTo>
                <a:lnTo>
                  <a:pt x="1300253" y="89869"/>
                </a:lnTo>
                <a:lnTo>
                  <a:pt x="1297510" y="81961"/>
                </a:lnTo>
                <a:lnTo>
                  <a:pt x="1293566" y="75272"/>
                </a:lnTo>
                <a:lnTo>
                  <a:pt x="1288420" y="69799"/>
                </a:lnTo>
                <a:lnTo>
                  <a:pt x="1283277" y="64330"/>
                </a:lnTo>
                <a:lnTo>
                  <a:pt x="1277277" y="60312"/>
                </a:lnTo>
                <a:lnTo>
                  <a:pt x="1270421" y="57748"/>
                </a:lnTo>
                <a:lnTo>
                  <a:pt x="1263564" y="55184"/>
                </a:lnTo>
                <a:lnTo>
                  <a:pt x="1255677" y="53901"/>
                </a:lnTo>
                <a:lnTo>
                  <a:pt x="1245010" y="53919"/>
                </a:lnTo>
                <a:lnTo>
                  <a:pt x="1231428" y="55434"/>
                </a:lnTo>
                <a:lnTo>
                  <a:pt x="1219177" y="59384"/>
                </a:lnTo>
                <a:lnTo>
                  <a:pt x="1220298" y="81481"/>
                </a:lnTo>
                <a:lnTo>
                  <a:pt x="1224405" y="78686"/>
                </a:lnTo>
                <a:lnTo>
                  <a:pt x="1228918" y="76765"/>
                </a:lnTo>
                <a:lnTo>
                  <a:pt x="1233433" y="74843"/>
                </a:lnTo>
                <a:lnTo>
                  <a:pt x="1238914" y="73883"/>
                </a:lnTo>
                <a:lnTo>
                  <a:pt x="1251900" y="73883"/>
                </a:lnTo>
                <a:lnTo>
                  <a:pt x="1257384" y="74823"/>
                </a:lnTo>
                <a:lnTo>
                  <a:pt x="1261813" y="76701"/>
                </a:lnTo>
                <a:lnTo>
                  <a:pt x="1266242" y="78581"/>
                </a:lnTo>
                <a:lnTo>
                  <a:pt x="1269876" y="81311"/>
                </a:lnTo>
                <a:lnTo>
                  <a:pt x="1272713" y="84898"/>
                </a:lnTo>
                <a:lnTo>
                  <a:pt x="1275292" y="88143"/>
                </a:lnTo>
                <a:lnTo>
                  <a:pt x="1277270" y="92113"/>
                </a:lnTo>
                <a:lnTo>
                  <a:pt x="1278646" y="96809"/>
                </a:lnTo>
                <a:lnTo>
                  <a:pt x="1280022" y="101504"/>
                </a:lnTo>
                <a:lnTo>
                  <a:pt x="1280797" y="107096"/>
                </a:lnTo>
                <a:lnTo>
                  <a:pt x="1280969" y="113584"/>
                </a:lnTo>
                <a:lnTo>
                  <a:pt x="1204731" y="113584"/>
                </a:lnTo>
                <a:lnTo>
                  <a:pt x="1199260" y="185016"/>
                </a:lnTo>
                <a:lnTo>
                  <a:pt x="1203380" y="188823"/>
                </a:lnTo>
                <a:lnTo>
                  <a:pt x="1213369" y="195592"/>
                </a:lnTo>
                <a:lnTo>
                  <a:pt x="1224900" y="200428"/>
                </a:lnTo>
                <a:lnTo>
                  <a:pt x="1237973" y="203329"/>
                </a:lnTo>
                <a:lnTo>
                  <a:pt x="1252589" y="204296"/>
                </a:lnTo>
                <a:lnTo>
                  <a:pt x="1258422" y="204296"/>
                </a:lnTo>
                <a:lnTo>
                  <a:pt x="1263248" y="203953"/>
                </a:lnTo>
                <a:lnTo>
                  <a:pt x="1267064" y="203268"/>
                </a:lnTo>
                <a:lnTo>
                  <a:pt x="1270882" y="202584"/>
                </a:lnTo>
                <a:lnTo>
                  <a:pt x="1275149" y="201599"/>
                </a:lnTo>
                <a:lnTo>
                  <a:pt x="1279864" y="200314"/>
                </a:lnTo>
                <a:lnTo>
                  <a:pt x="1283211" y="199376"/>
                </a:lnTo>
                <a:lnTo>
                  <a:pt x="1286984" y="198070"/>
                </a:lnTo>
                <a:lnTo>
                  <a:pt x="1291186" y="196401"/>
                </a:lnTo>
                <a:lnTo>
                  <a:pt x="1295389" y="194732"/>
                </a:lnTo>
                <a:lnTo>
                  <a:pt x="1298905" y="193342"/>
                </a:lnTo>
                <a:lnTo>
                  <a:pt x="1301738" y="192229"/>
                </a:lnTo>
                <a:lnTo>
                  <a:pt x="1301738" y="165907"/>
                </a:lnTo>
                <a:lnTo>
                  <a:pt x="1300320" y="165907"/>
                </a:lnTo>
                <a:lnTo>
                  <a:pt x="1295855" y="169270"/>
                </a:lnTo>
                <a:lnTo>
                  <a:pt x="1292849" y="171113"/>
                </a:lnTo>
                <a:lnTo>
                  <a:pt x="1289841" y="172956"/>
                </a:lnTo>
                <a:lnTo>
                  <a:pt x="1286148" y="174863"/>
                </a:lnTo>
                <a:lnTo>
                  <a:pt x="1281769" y="176836"/>
                </a:lnTo>
                <a:lnTo>
                  <a:pt x="1277646" y="178720"/>
                </a:lnTo>
                <a:lnTo>
                  <a:pt x="1273029" y="180262"/>
                </a:lnTo>
                <a:lnTo>
                  <a:pt x="1267919" y="181461"/>
                </a:lnTo>
                <a:lnTo>
                  <a:pt x="1262810" y="182661"/>
                </a:lnTo>
                <a:lnTo>
                  <a:pt x="1257592" y="183261"/>
                </a:lnTo>
                <a:lnTo>
                  <a:pt x="1252269" y="183261"/>
                </a:lnTo>
                <a:lnTo>
                  <a:pt x="1239021" y="181918"/>
                </a:lnTo>
                <a:lnTo>
                  <a:pt x="1227069" y="177531"/>
                </a:lnTo>
                <a:lnTo>
                  <a:pt x="1217356" y="170092"/>
                </a:lnTo>
                <a:close/>
              </a:path>
              <a:path w="8310941" h="255304">
                <a:moveTo>
                  <a:pt x="1328649" y="57844"/>
                </a:moveTo>
                <a:lnTo>
                  <a:pt x="1328649" y="201140"/>
                </a:lnTo>
                <a:lnTo>
                  <a:pt x="1352835" y="201140"/>
                </a:lnTo>
                <a:lnTo>
                  <a:pt x="1352835" y="99597"/>
                </a:lnTo>
                <a:lnTo>
                  <a:pt x="1358561" y="94048"/>
                </a:lnTo>
                <a:lnTo>
                  <a:pt x="1364628" y="89865"/>
                </a:lnTo>
                <a:lnTo>
                  <a:pt x="1371038" y="87048"/>
                </a:lnTo>
                <a:lnTo>
                  <a:pt x="1377447" y="84231"/>
                </a:lnTo>
                <a:lnTo>
                  <a:pt x="1375843" y="62655"/>
                </a:lnTo>
                <a:lnTo>
                  <a:pt x="1373796" y="63714"/>
                </a:lnTo>
                <a:lnTo>
                  <a:pt x="1363999" y="70044"/>
                </a:lnTo>
                <a:lnTo>
                  <a:pt x="1352835" y="79137"/>
                </a:lnTo>
                <a:lnTo>
                  <a:pt x="1352835" y="57844"/>
                </a:lnTo>
                <a:lnTo>
                  <a:pt x="1328649" y="57844"/>
                </a:lnTo>
                <a:close/>
              </a:path>
              <a:path w="8310941" h="255304">
                <a:moveTo>
                  <a:pt x="1390395" y="82823"/>
                </a:moveTo>
                <a:lnTo>
                  <a:pt x="1393216" y="82823"/>
                </a:lnTo>
                <a:lnTo>
                  <a:pt x="1397639" y="82997"/>
                </a:lnTo>
                <a:lnTo>
                  <a:pt x="1401548" y="83405"/>
                </a:lnTo>
                <a:lnTo>
                  <a:pt x="1404624" y="83874"/>
                </a:lnTo>
                <a:lnTo>
                  <a:pt x="1404624" y="58616"/>
                </a:lnTo>
                <a:lnTo>
                  <a:pt x="1403085" y="58359"/>
                </a:lnTo>
                <a:lnTo>
                  <a:pt x="1399218" y="57909"/>
                </a:lnTo>
                <a:lnTo>
                  <a:pt x="1388727" y="57844"/>
                </a:lnTo>
                <a:lnTo>
                  <a:pt x="1382381" y="59448"/>
                </a:lnTo>
                <a:lnTo>
                  <a:pt x="1375843" y="62655"/>
                </a:lnTo>
                <a:lnTo>
                  <a:pt x="1377447" y="84231"/>
                </a:lnTo>
                <a:lnTo>
                  <a:pt x="1383899" y="82823"/>
                </a:lnTo>
                <a:lnTo>
                  <a:pt x="1390395" y="82823"/>
                </a:lnTo>
                <a:close/>
              </a:path>
              <a:path w="8310941" h="255304">
                <a:moveTo>
                  <a:pt x="1425955" y="172554"/>
                </a:moveTo>
                <a:lnTo>
                  <a:pt x="1423190" y="170567"/>
                </a:lnTo>
                <a:lnTo>
                  <a:pt x="1420425" y="168578"/>
                </a:lnTo>
                <a:lnTo>
                  <a:pt x="1418024" y="166762"/>
                </a:lnTo>
                <a:lnTo>
                  <a:pt x="1414707" y="165119"/>
                </a:lnTo>
                <a:lnTo>
                  <a:pt x="1414707" y="192222"/>
                </a:lnTo>
                <a:lnTo>
                  <a:pt x="1420175" y="195132"/>
                </a:lnTo>
                <a:lnTo>
                  <a:pt x="1427075" y="197873"/>
                </a:lnTo>
                <a:lnTo>
                  <a:pt x="1435409" y="200442"/>
                </a:lnTo>
                <a:lnTo>
                  <a:pt x="1449231" y="203451"/>
                </a:lnTo>
                <a:lnTo>
                  <a:pt x="1462264" y="204296"/>
                </a:lnTo>
                <a:lnTo>
                  <a:pt x="1472008" y="204296"/>
                </a:lnTo>
                <a:lnTo>
                  <a:pt x="1480105" y="203184"/>
                </a:lnTo>
                <a:lnTo>
                  <a:pt x="1486557" y="200962"/>
                </a:lnTo>
                <a:lnTo>
                  <a:pt x="1493008" y="198739"/>
                </a:lnTo>
                <a:lnTo>
                  <a:pt x="1498800" y="195492"/>
                </a:lnTo>
                <a:lnTo>
                  <a:pt x="1503928" y="191218"/>
                </a:lnTo>
                <a:lnTo>
                  <a:pt x="1508627" y="187285"/>
                </a:lnTo>
                <a:lnTo>
                  <a:pt x="1512196" y="182563"/>
                </a:lnTo>
                <a:lnTo>
                  <a:pt x="1514631" y="177049"/>
                </a:lnTo>
                <a:lnTo>
                  <a:pt x="1517066" y="171536"/>
                </a:lnTo>
                <a:lnTo>
                  <a:pt x="1518285" y="165703"/>
                </a:lnTo>
                <a:lnTo>
                  <a:pt x="1518273" y="158376"/>
                </a:lnTo>
                <a:lnTo>
                  <a:pt x="1516128" y="144851"/>
                </a:lnTo>
                <a:lnTo>
                  <a:pt x="1510264" y="134418"/>
                </a:lnTo>
                <a:lnTo>
                  <a:pt x="1499414" y="126041"/>
                </a:lnTo>
                <a:lnTo>
                  <a:pt x="1486331" y="121213"/>
                </a:lnTo>
                <a:lnTo>
                  <a:pt x="1481454" y="120017"/>
                </a:lnTo>
                <a:lnTo>
                  <a:pt x="1476812" y="118969"/>
                </a:lnTo>
                <a:lnTo>
                  <a:pt x="1472407" y="118071"/>
                </a:lnTo>
                <a:lnTo>
                  <a:pt x="1468000" y="117174"/>
                </a:lnTo>
                <a:lnTo>
                  <a:pt x="1464000" y="116254"/>
                </a:lnTo>
                <a:lnTo>
                  <a:pt x="1460408" y="115314"/>
                </a:lnTo>
                <a:lnTo>
                  <a:pt x="1453337" y="113428"/>
                </a:lnTo>
                <a:lnTo>
                  <a:pt x="1448203" y="111005"/>
                </a:lnTo>
                <a:lnTo>
                  <a:pt x="1445004" y="108047"/>
                </a:lnTo>
                <a:lnTo>
                  <a:pt x="1441806" y="105089"/>
                </a:lnTo>
                <a:lnTo>
                  <a:pt x="1440207" y="100609"/>
                </a:lnTo>
                <a:lnTo>
                  <a:pt x="1440207" y="87829"/>
                </a:lnTo>
                <a:lnTo>
                  <a:pt x="1439918" y="59938"/>
                </a:lnTo>
                <a:lnTo>
                  <a:pt x="1429864" y="66351"/>
                </a:lnTo>
                <a:lnTo>
                  <a:pt x="1423034" y="73449"/>
                </a:lnTo>
                <a:lnTo>
                  <a:pt x="1417183" y="84721"/>
                </a:lnTo>
                <a:lnTo>
                  <a:pt x="1415232" y="97908"/>
                </a:lnTo>
                <a:lnTo>
                  <a:pt x="1415232" y="107316"/>
                </a:lnTo>
                <a:lnTo>
                  <a:pt x="1417711" y="115333"/>
                </a:lnTo>
                <a:lnTo>
                  <a:pt x="1422673" y="121961"/>
                </a:lnTo>
                <a:lnTo>
                  <a:pt x="1433495" y="131280"/>
                </a:lnTo>
                <a:lnTo>
                  <a:pt x="1446537" y="136649"/>
                </a:lnTo>
                <a:lnTo>
                  <a:pt x="1450734" y="137816"/>
                </a:lnTo>
                <a:lnTo>
                  <a:pt x="1455319" y="138899"/>
                </a:lnTo>
                <a:lnTo>
                  <a:pt x="1460288" y="139900"/>
                </a:lnTo>
                <a:lnTo>
                  <a:pt x="1465259" y="140901"/>
                </a:lnTo>
                <a:lnTo>
                  <a:pt x="1469286" y="141777"/>
                </a:lnTo>
                <a:lnTo>
                  <a:pt x="1472370" y="142528"/>
                </a:lnTo>
                <a:lnTo>
                  <a:pt x="1480190" y="144505"/>
                </a:lnTo>
                <a:lnTo>
                  <a:pt x="1485636" y="146955"/>
                </a:lnTo>
                <a:lnTo>
                  <a:pt x="1488706" y="149877"/>
                </a:lnTo>
                <a:lnTo>
                  <a:pt x="1491775" y="152800"/>
                </a:lnTo>
                <a:lnTo>
                  <a:pt x="1493309" y="157140"/>
                </a:lnTo>
                <a:lnTo>
                  <a:pt x="1493309" y="167373"/>
                </a:lnTo>
                <a:lnTo>
                  <a:pt x="1492650" y="170727"/>
                </a:lnTo>
                <a:lnTo>
                  <a:pt x="1491332" y="172962"/>
                </a:lnTo>
                <a:lnTo>
                  <a:pt x="1487866" y="177303"/>
                </a:lnTo>
                <a:lnTo>
                  <a:pt x="1484889" y="179280"/>
                </a:lnTo>
                <a:lnTo>
                  <a:pt x="1482762" y="180654"/>
                </a:lnTo>
                <a:lnTo>
                  <a:pt x="1479529" y="181794"/>
                </a:lnTo>
                <a:lnTo>
                  <a:pt x="1475189" y="182697"/>
                </a:lnTo>
                <a:lnTo>
                  <a:pt x="1470849" y="183598"/>
                </a:lnTo>
                <a:lnTo>
                  <a:pt x="1466768" y="184049"/>
                </a:lnTo>
                <a:lnTo>
                  <a:pt x="1457668" y="184049"/>
                </a:lnTo>
                <a:lnTo>
                  <a:pt x="1452584" y="183315"/>
                </a:lnTo>
                <a:lnTo>
                  <a:pt x="1447692" y="181846"/>
                </a:lnTo>
                <a:lnTo>
                  <a:pt x="1442800" y="180376"/>
                </a:lnTo>
                <a:lnTo>
                  <a:pt x="1438313" y="178691"/>
                </a:lnTo>
                <a:lnTo>
                  <a:pt x="1434230" y="176790"/>
                </a:lnTo>
                <a:lnTo>
                  <a:pt x="1429634" y="174630"/>
                </a:lnTo>
                <a:lnTo>
                  <a:pt x="1425955" y="172554"/>
                </a:lnTo>
                <a:close/>
              </a:path>
              <a:path w="8310941" h="255304">
                <a:moveTo>
                  <a:pt x="1453833" y="76081"/>
                </a:moveTo>
                <a:lnTo>
                  <a:pt x="1460519" y="74409"/>
                </a:lnTo>
                <a:lnTo>
                  <a:pt x="1476106" y="74409"/>
                </a:lnTo>
                <a:lnTo>
                  <a:pt x="1483708" y="75843"/>
                </a:lnTo>
                <a:lnTo>
                  <a:pt x="1491246" y="78712"/>
                </a:lnTo>
                <a:lnTo>
                  <a:pt x="1498783" y="81580"/>
                </a:lnTo>
                <a:lnTo>
                  <a:pt x="1505618" y="85493"/>
                </a:lnTo>
                <a:lnTo>
                  <a:pt x="1511750" y="90448"/>
                </a:lnTo>
                <a:lnTo>
                  <a:pt x="1513027" y="90448"/>
                </a:lnTo>
                <a:lnTo>
                  <a:pt x="1513027" y="64585"/>
                </a:lnTo>
                <a:lnTo>
                  <a:pt x="1507550" y="61584"/>
                </a:lnTo>
                <a:lnTo>
                  <a:pt x="1500790" y="59096"/>
                </a:lnTo>
                <a:lnTo>
                  <a:pt x="1492747" y="57123"/>
                </a:lnTo>
                <a:lnTo>
                  <a:pt x="1484705" y="55149"/>
                </a:lnTo>
                <a:lnTo>
                  <a:pt x="1476705" y="54162"/>
                </a:lnTo>
                <a:lnTo>
                  <a:pt x="1465635" y="54214"/>
                </a:lnTo>
                <a:lnTo>
                  <a:pt x="1451842" y="55892"/>
                </a:lnTo>
                <a:lnTo>
                  <a:pt x="1439918" y="59938"/>
                </a:lnTo>
                <a:lnTo>
                  <a:pt x="1440207" y="87829"/>
                </a:lnTo>
                <a:lnTo>
                  <a:pt x="1442932" y="82769"/>
                </a:lnTo>
                <a:lnTo>
                  <a:pt x="1448383" y="79425"/>
                </a:lnTo>
                <a:lnTo>
                  <a:pt x="1453833" y="76081"/>
                </a:lnTo>
                <a:close/>
              </a:path>
              <a:path w="8310941" h="255304">
                <a:moveTo>
                  <a:pt x="1622860" y="57844"/>
                </a:moveTo>
                <a:lnTo>
                  <a:pt x="1622860" y="201140"/>
                </a:lnTo>
                <a:lnTo>
                  <a:pt x="1647045" y="201140"/>
                </a:lnTo>
                <a:lnTo>
                  <a:pt x="1647045" y="94211"/>
                </a:lnTo>
                <a:lnTo>
                  <a:pt x="1652443" y="89131"/>
                </a:lnTo>
                <a:lnTo>
                  <a:pt x="1658012" y="84954"/>
                </a:lnTo>
                <a:lnTo>
                  <a:pt x="1663751" y="81682"/>
                </a:lnTo>
                <a:lnTo>
                  <a:pt x="1669491" y="78411"/>
                </a:lnTo>
                <a:lnTo>
                  <a:pt x="1674973" y="76776"/>
                </a:lnTo>
                <a:lnTo>
                  <a:pt x="1685596" y="76776"/>
                </a:lnTo>
                <a:lnTo>
                  <a:pt x="1689879" y="77588"/>
                </a:lnTo>
                <a:lnTo>
                  <a:pt x="1693049" y="79213"/>
                </a:lnTo>
                <a:lnTo>
                  <a:pt x="1696219" y="80839"/>
                </a:lnTo>
                <a:lnTo>
                  <a:pt x="1694864" y="53901"/>
                </a:lnTo>
                <a:lnTo>
                  <a:pt x="1678924" y="53901"/>
                </a:lnTo>
                <a:lnTo>
                  <a:pt x="1672089" y="55633"/>
                </a:lnTo>
                <a:lnTo>
                  <a:pt x="1665877" y="59099"/>
                </a:lnTo>
                <a:lnTo>
                  <a:pt x="1659664" y="62565"/>
                </a:lnTo>
                <a:lnTo>
                  <a:pt x="1653388" y="67466"/>
                </a:lnTo>
                <a:lnTo>
                  <a:pt x="1647045" y="73800"/>
                </a:lnTo>
                <a:lnTo>
                  <a:pt x="1647045" y="57844"/>
                </a:lnTo>
                <a:lnTo>
                  <a:pt x="1622860" y="57844"/>
                </a:lnTo>
                <a:close/>
              </a:path>
              <a:path w="8310941" h="255304">
                <a:moveTo>
                  <a:pt x="1708938" y="59677"/>
                </a:moveTo>
                <a:lnTo>
                  <a:pt x="1702383" y="55826"/>
                </a:lnTo>
                <a:lnTo>
                  <a:pt x="1694864" y="53901"/>
                </a:lnTo>
                <a:lnTo>
                  <a:pt x="1696219" y="80839"/>
                </a:lnTo>
                <a:lnTo>
                  <a:pt x="1698660" y="83364"/>
                </a:lnTo>
                <a:lnTo>
                  <a:pt x="1700372" y="86787"/>
                </a:lnTo>
                <a:lnTo>
                  <a:pt x="1703072" y="94338"/>
                </a:lnTo>
                <a:lnTo>
                  <a:pt x="1703586" y="99942"/>
                </a:lnTo>
                <a:lnTo>
                  <a:pt x="1704099" y="105545"/>
                </a:lnTo>
                <a:lnTo>
                  <a:pt x="1704356" y="111641"/>
                </a:lnTo>
                <a:lnTo>
                  <a:pt x="1704356" y="201140"/>
                </a:lnTo>
                <a:lnTo>
                  <a:pt x="1728541" y="201140"/>
                </a:lnTo>
                <a:lnTo>
                  <a:pt x="1728477" y="101798"/>
                </a:lnTo>
                <a:lnTo>
                  <a:pt x="1728220" y="97782"/>
                </a:lnTo>
                <a:lnTo>
                  <a:pt x="1728023" y="94597"/>
                </a:lnTo>
                <a:lnTo>
                  <a:pt x="1723912" y="78677"/>
                </a:lnTo>
                <a:lnTo>
                  <a:pt x="1720483" y="69861"/>
                </a:lnTo>
                <a:lnTo>
                  <a:pt x="1715492" y="63527"/>
                </a:lnTo>
                <a:lnTo>
                  <a:pt x="1708938" y="59677"/>
                </a:lnTo>
                <a:close/>
              </a:path>
              <a:path w="8310941" h="255304">
                <a:moveTo>
                  <a:pt x="1734107" y="88828"/>
                </a:moveTo>
                <a:lnTo>
                  <a:pt x="1739996" y="84416"/>
                </a:lnTo>
                <a:lnTo>
                  <a:pt x="1745693" y="81360"/>
                </a:lnTo>
                <a:lnTo>
                  <a:pt x="1751390" y="78304"/>
                </a:lnTo>
                <a:lnTo>
                  <a:pt x="1756724" y="76776"/>
                </a:lnTo>
                <a:lnTo>
                  <a:pt x="1767088" y="76776"/>
                </a:lnTo>
                <a:lnTo>
                  <a:pt x="1771371" y="77588"/>
                </a:lnTo>
                <a:lnTo>
                  <a:pt x="1774541" y="79213"/>
                </a:lnTo>
                <a:lnTo>
                  <a:pt x="1777711" y="80839"/>
                </a:lnTo>
                <a:lnTo>
                  <a:pt x="1780153" y="83364"/>
                </a:lnTo>
                <a:lnTo>
                  <a:pt x="1781866" y="86787"/>
                </a:lnTo>
                <a:lnTo>
                  <a:pt x="1783496" y="89954"/>
                </a:lnTo>
                <a:lnTo>
                  <a:pt x="1784567" y="94338"/>
                </a:lnTo>
                <a:lnTo>
                  <a:pt x="1785081" y="99942"/>
                </a:lnTo>
                <a:lnTo>
                  <a:pt x="1785595" y="105545"/>
                </a:lnTo>
                <a:lnTo>
                  <a:pt x="1785851" y="111641"/>
                </a:lnTo>
                <a:lnTo>
                  <a:pt x="1785851" y="201140"/>
                </a:lnTo>
                <a:lnTo>
                  <a:pt x="1810037" y="201140"/>
                </a:lnTo>
                <a:lnTo>
                  <a:pt x="1810037" y="97036"/>
                </a:lnTo>
                <a:lnTo>
                  <a:pt x="1808987" y="88870"/>
                </a:lnTo>
                <a:lnTo>
                  <a:pt x="1806889" y="82373"/>
                </a:lnTo>
                <a:lnTo>
                  <a:pt x="1804790" y="75874"/>
                </a:lnTo>
                <a:lnTo>
                  <a:pt x="1801811" y="70446"/>
                </a:lnTo>
                <a:lnTo>
                  <a:pt x="1797952" y="66085"/>
                </a:lnTo>
                <a:lnTo>
                  <a:pt x="1794181" y="61810"/>
                </a:lnTo>
                <a:lnTo>
                  <a:pt x="1789768" y="58710"/>
                </a:lnTo>
                <a:lnTo>
                  <a:pt x="1784713" y="56786"/>
                </a:lnTo>
                <a:lnTo>
                  <a:pt x="1779659" y="54862"/>
                </a:lnTo>
                <a:lnTo>
                  <a:pt x="1774045" y="53901"/>
                </a:lnTo>
                <a:lnTo>
                  <a:pt x="1759735" y="53901"/>
                </a:lnTo>
                <a:lnTo>
                  <a:pt x="1752193" y="55998"/>
                </a:lnTo>
                <a:lnTo>
                  <a:pt x="1745251" y="60190"/>
                </a:lnTo>
                <a:lnTo>
                  <a:pt x="1743156" y="61512"/>
                </a:lnTo>
                <a:lnTo>
                  <a:pt x="1733638" y="68899"/>
                </a:lnTo>
                <a:lnTo>
                  <a:pt x="1723912" y="78677"/>
                </a:lnTo>
                <a:lnTo>
                  <a:pt x="1728023" y="94597"/>
                </a:lnTo>
                <a:lnTo>
                  <a:pt x="1734107" y="88828"/>
                </a:lnTo>
                <a:close/>
              </a:path>
              <a:path w="8310941" h="255304">
                <a:moveTo>
                  <a:pt x="1870981" y="113403"/>
                </a:moveTo>
                <a:lnTo>
                  <a:pt x="1860719" y="145112"/>
                </a:lnTo>
                <a:lnTo>
                  <a:pt x="1864895" y="141071"/>
                </a:lnTo>
                <a:lnTo>
                  <a:pt x="1869071" y="137030"/>
                </a:lnTo>
                <a:lnTo>
                  <a:pt x="1874354" y="134031"/>
                </a:lnTo>
                <a:lnTo>
                  <a:pt x="1883799" y="110539"/>
                </a:lnTo>
                <a:lnTo>
                  <a:pt x="1870981" y="113403"/>
                </a:lnTo>
                <a:close/>
              </a:path>
              <a:path w="8310941" h="255304">
                <a:moveTo>
                  <a:pt x="1982426" y="57844"/>
                </a:moveTo>
                <a:lnTo>
                  <a:pt x="1982426" y="201140"/>
                </a:lnTo>
                <a:lnTo>
                  <a:pt x="2006612" y="201140"/>
                </a:lnTo>
                <a:lnTo>
                  <a:pt x="2006612" y="57844"/>
                </a:lnTo>
                <a:lnTo>
                  <a:pt x="1982426" y="57844"/>
                </a:lnTo>
                <a:close/>
              </a:path>
              <a:path w="8310941" h="255304">
                <a:moveTo>
                  <a:pt x="1980848" y="8676"/>
                </a:moveTo>
                <a:lnTo>
                  <a:pt x="1980848" y="33654"/>
                </a:lnTo>
                <a:lnTo>
                  <a:pt x="2008452" y="33654"/>
                </a:lnTo>
                <a:lnTo>
                  <a:pt x="2008452" y="8676"/>
                </a:lnTo>
                <a:lnTo>
                  <a:pt x="1980848" y="8676"/>
                </a:lnTo>
                <a:close/>
              </a:path>
              <a:path w="8310941" h="255304">
                <a:moveTo>
                  <a:pt x="2087212" y="59032"/>
                </a:moveTo>
                <a:lnTo>
                  <a:pt x="2086790" y="59239"/>
                </a:lnTo>
                <a:lnTo>
                  <a:pt x="2076406" y="65433"/>
                </a:lnTo>
                <a:lnTo>
                  <a:pt x="2065898" y="73780"/>
                </a:lnTo>
                <a:lnTo>
                  <a:pt x="2065898" y="57844"/>
                </a:lnTo>
                <a:lnTo>
                  <a:pt x="2041712" y="57844"/>
                </a:lnTo>
                <a:lnTo>
                  <a:pt x="2041712" y="201140"/>
                </a:lnTo>
                <a:lnTo>
                  <a:pt x="2065898" y="201140"/>
                </a:lnTo>
                <a:lnTo>
                  <a:pt x="2065898" y="94100"/>
                </a:lnTo>
                <a:lnTo>
                  <a:pt x="2071972" y="88967"/>
                </a:lnTo>
                <a:lnTo>
                  <a:pt x="2078195" y="84796"/>
                </a:lnTo>
                <a:lnTo>
                  <a:pt x="2084567" y="81588"/>
                </a:lnTo>
                <a:lnTo>
                  <a:pt x="2090940" y="78379"/>
                </a:lnTo>
                <a:lnTo>
                  <a:pt x="2097118" y="76776"/>
                </a:lnTo>
                <a:lnTo>
                  <a:pt x="2109178" y="76776"/>
                </a:lnTo>
                <a:lnTo>
                  <a:pt x="2113969" y="77652"/>
                </a:lnTo>
                <a:lnTo>
                  <a:pt x="2120983" y="81160"/>
                </a:lnTo>
                <a:lnTo>
                  <a:pt x="2125689" y="87428"/>
                </a:lnTo>
                <a:lnTo>
                  <a:pt x="2128701" y="95408"/>
                </a:lnTo>
                <a:lnTo>
                  <a:pt x="2129343" y="101098"/>
                </a:lnTo>
                <a:lnTo>
                  <a:pt x="2129986" y="106789"/>
                </a:lnTo>
                <a:lnTo>
                  <a:pt x="2130306" y="112927"/>
                </a:lnTo>
                <a:lnTo>
                  <a:pt x="2130306" y="201140"/>
                </a:lnTo>
                <a:lnTo>
                  <a:pt x="2154492" y="201140"/>
                </a:lnTo>
                <a:lnTo>
                  <a:pt x="2154386" y="103281"/>
                </a:lnTo>
                <a:lnTo>
                  <a:pt x="2152617" y="89181"/>
                </a:lnTo>
                <a:lnTo>
                  <a:pt x="2148672" y="77359"/>
                </a:lnTo>
                <a:lnTo>
                  <a:pt x="2142551" y="67816"/>
                </a:lnTo>
                <a:lnTo>
                  <a:pt x="2134756" y="60854"/>
                </a:lnTo>
                <a:lnTo>
                  <a:pt x="2123245" y="55639"/>
                </a:lnTo>
                <a:lnTo>
                  <a:pt x="2109422" y="53901"/>
                </a:lnTo>
                <a:lnTo>
                  <a:pt x="2101634" y="53901"/>
                </a:lnTo>
                <a:lnTo>
                  <a:pt x="2094232" y="55612"/>
                </a:lnTo>
                <a:lnTo>
                  <a:pt x="2087212" y="59032"/>
                </a:lnTo>
                <a:close/>
              </a:path>
              <a:path w="8310941" h="255304">
                <a:moveTo>
                  <a:pt x="2214196" y="159058"/>
                </a:moveTo>
                <a:lnTo>
                  <a:pt x="2214067" y="153459"/>
                </a:lnTo>
                <a:lnTo>
                  <a:pt x="2214067" y="78089"/>
                </a:lnTo>
                <a:lnTo>
                  <a:pt x="2258496" y="78089"/>
                </a:lnTo>
                <a:lnTo>
                  <a:pt x="2258496" y="57844"/>
                </a:lnTo>
                <a:lnTo>
                  <a:pt x="2214067" y="57844"/>
                </a:lnTo>
                <a:lnTo>
                  <a:pt x="2214067" y="16564"/>
                </a:lnTo>
                <a:lnTo>
                  <a:pt x="2189882" y="16564"/>
                </a:lnTo>
                <a:lnTo>
                  <a:pt x="2189882" y="57844"/>
                </a:lnTo>
                <a:lnTo>
                  <a:pt x="2173582" y="57844"/>
                </a:lnTo>
                <a:lnTo>
                  <a:pt x="2173582" y="78089"/>
                </a:lnTo>
                <a:lnTo>
                  <a:pt x="2189882" y="78089"/>
                </a:lnTo>
                <a:lnTo>
                  <a:pt x="2189882" y="157396"/>
                </a:lnTo>
                <a:lnTo>
                  <a:pt x="2190982" y="171381"/>
                </a:lnTo>
                <a:lnTo>
                  <a:pt x="2194662" y="183624"/>
                </a:lnTo>
                <a:lnTo>
                  <a:pt x="2200931" y="192821"/>
                </a:lnTo>
                <a:lnTo>
                  <a:pt x="2206371" y="197315"/>
                </a:lnTo>
                <a:lnTo>
                  <a:pt x="2217762" y="202353"/>
                </a:lnTo>
                <a:lnTo>
                  <a:pt x="2231771" y="204033"/>
                </a:lnTo>
                <a:lnTo>
                  <a:pt x="2235710" y="204033"/>
                </a:lnTo>
                <a:lnTo>
                  <a:pt x="2240012" y="203669"/>
                </a:lnTo>
                <a:lnTo>
                  <a:pt x="2244682" y="202944"/>
                </a:lnTo>
                <a:lnTo>
                  <a:pt x="2249351" y="202218"/>
                </a:lnTo>
                <a:lnTo>
                  <a:pt x="2253956" y="201213"/>
                </a:lnTo>
                <a:lnTo>
                  <a:pt x="2258496" y="199928"/>
                </a:lnTo>
                <a:lnTo>
                  <a:pt x="2258496" y="178266"/>
                </a:lnTo>
                <a:lnTo>
                  <a:pt x="2255457" y="179054"/>
                </a:lnTo>
                <a:lnTo>
                  <a:pt x="2252802" y="180041"/>
                </a:lnTo>
                <a:lnTo>
                  <a:pt x="2249122" y="181223"/>
                </a:lnTo>
                <a:lnTo>
                  <a:pt x="2245442" y="182407"/>
                </a:lnTo>
                <a:lnTo>
                  <a:pt x="2241633" y="182999"/>
                </a:lnTo>
                <a:lnTo>
                  <a:pt x="2232131" y="182999"/>
                </a:lnTo>
                <a:lnTo>
                  <a:pt x="2227721" y="182250"/>
                </a:lnTo>
                <a:lnTo>
                  <a:pt x="2224467" y="180754"/>
                </a:lnTo>
                <a:lnTo>
                  <a:pt x="2221215" y="179256"/>
                </a:lnTo>
                <a:lnTo>
                  <a:pt x="2218860" y="177012"/>
                </a:lnTo>
                <a:lnTo>
                  <a:pt x="2217406" y="174021"/>
                </a:lnTo>
                <a:lnTo>
                  <a:pt x="2215696" y="170601"/>
                </a:lnTo>
                <a:lnTo>
                  <a:pt x="2214710" y="166924"/>
                </a:lnTo>
                <a:lnTo>
                  <a:pt x="2214454" y="162991"/>
                </a:lnTo>
                <a:lnTo>
                  <a:pt x="2214196" y="159058"/>
                </a:lnTo>
                <a:close/>
              </a:path>
              <a:path w="8310941" h="255304">
                <a:moveTo>
                  <a:pt x="2303568" y="113403"/>
                </a:moveTo>
                <a:lnTo>
                  <a:pt x="2293307" y="145112"/>
                </a:lnTo>
                <a:lnTo>
                  <a:pt x="2297482" y="141071"/>
                </a:lnTo>
                <a:lnTo>
                  <a:pt x="2301658" y="137030"/>
                </a:lnTo>
                <a:lnTo>
                  <a:pt x="2306941" y="134031"/>
                </a:lnTo>
                <a:lnTo>
                  <a:pt x="2316387" y="110539"/>
                </a:lnTo>
                <a:lnTo>
                  <a:pt x="2303568" y="113403"/>
                </a:lnTo>
                <a:close/>
              </a:path>
              <a:path w="8310941" h="255304">
                <a:moveTo>
                  <a:pt x="2415014" y="57844"/>
                </a:moveTo>
                <a:lnTo>
                  <a:pt x="2415014" y="201140"/>
                </a:lnTo>
                <a:lnTo>
                  <a:pt x="2439199" y="201140"/>
                </a:lnTo>
                <a:lnTo>
                  <a:pt x="2439199" y="57844"/>
                </a:lnTo>
                <a:lnTo>
                  <a:pt x="2415014" y="57844"/>
                </a:lnTo>
                <a:close/>
              </a:path>
              <a:path w="8310941" h="255304">
                <a:moveTo>
                  <a:pt x="2413437" y="8676"/>
                </a:moveTo>
                <a:lnTo>
                  <a:pt x="2413437" y="33654"/>
                </a:lnTo>
                <a:lnTo>
                  <a:pt x="2441039" y="33654"/>
                </a:lnTo>
                <a:lnTo>
                  <a:pt x="2441039" y="8676"/>
                </a:lnTo>
                <a:lnTo>
                  <a:pt x="2413437" y="8676"/>
                </a:lnTo>
                <a:close/>
              </a:path>
              <a:path w="8310941" h="255304">
                <a:moveTo>
                  <a:pt x="2519800" y="59032"/>
                </a:moveTo>
                <a:lnTo>
                  <a:pt x="2519378" y="59239"/>
                </a:lnTo>
                <a:lnTo>
                  <a:pt x="2508994" y="65433"/>
                </a:lnTo>
                <a:lnTo>
                  <a:pt x="2498485" y="73780"/>
                </a:lnTo>
                <a:lnTo>
                  <a:pt x="2498485" y="57844"/>
                </a:lnTo>
                <a:lnTo>
                  <a:pt x="2474299" y="57844"/>
                </a:lnTo>
                <a:lnTo>
                  <a:pt x="2474299" y="201140"/>
                </a:lnTo>
                <a:lnTo>
                  <a:pt x="2498485" y="201140"/>
                </a:lnTo>
                <a:lnTo>
                  <a:pt x="2498485" y="94100"/>
                </a:lnTo>
                <a:lnTo>
                  <a:pt x="2504560" y="88967"/>
                </a:lnTo>
                <a:lnTo>
                  <a:pt x="2510783" y="84796"/>
                </a:lnTo>
                <a:lnTo>
                  <a:pt x="2517154" y="81588"/>
                </a:lnTo>
                <a:lnTo>
                  <a:pt x="2523527" y="78379"/>
                </a:lnTo>
                <a:lnTo>
                  <a:pt x="2529707" y="76776"/>
                </a:lnTo>
                <a:lnTo>
                  <a:pt x="2541767" y="76776"/>
                </a:lnTo>
                <a:lnTo>
                  <a:pt x="2546557" y="77652"/>
                </a:lnTo>
                <a:lnTo>
                  <a:pt x="2550064" y="79406"/>
                </a:lnTo>
                <a:lnTo>
                  <a:pt x="2553570" y="81160"/>
                </a:lnTo>
                <a:lnTo>
                  <a:pt x="2558277" y="87428"/>
                </a:lnTo>
                <a:lnTo>
                  <a:pt x="2561288" y="95408"/>
                </a:lnTo>
                <a:lnTo>
                  <a:pt x="2561931" y="101098"/>
                </a:lnTo>
                <a:lnTo>
                  <a:pt x="2562572" y="106789"/>
                </a:lnTo>
                <a:lnTo>
                  <a:pt x="2562893" y="112927"/>
                </a:lnTo>
                <a:lnTo>
                  <a:pt x="2562893" y="201140"/>
                </a:lnTo>
                <a:lnTo>
                  <a:pt x="2587079" y="201140"/>
                </a:lnTo>
                <a:lnTo>
                  <a:pt x="2586973" y="103281"/>
                </a:lnTo>
                <a:lnTo>
                  <a:pt x="2585205" y="89181"/>
                </a:lnTo>
                <a:lnTo>
                  <a:pt x="2581260" y="77359"/>
                </a:lnTo>
                <a:lnTo>
                  <a:pt x="2575139" y="67816"/>
                </a:lnTo>
                <a:lnTo>
                  <a:pt x="2567345" y="60854"/>
                </a:lnTo>
                <a:lnTo>
                  <a:pt x="2555833" y="55639"/>
                </a:lnTo>
                <a:lnTo>
                  <a:pt x="2542011" y="53901"/>
                </a:lnTo>
                <a:lnTo>
                  <a:pt x="2534222" y="53901"/>
                </a:lnTo>
                <a:lnTo>
                  <a:pt x="2526819" y="55612"/>
                </a:lnTo>
                <a:lnTo>
                  <a:pt x="2519800" y="59032"/>
                </a:lnTo>
                <a:close/>
              </a:path>
              <a:path w="8310941" h="255304">
                <a:moveTo>
                  <a:pt x="2730380" y="113403"/>
                </a:moveTo>
                <a:lnTo>
                  <a:pt x="2720118" y="145112"/>
                </a:lnTo>
                <a:lnTo>
                  <a:pt x="2724294" y="141071"/>
                </a:lnTo>
                <a:lnTo>
                  <a:pt x="2728470" y="137030"/>
                </a:lnTo>
                <a:lnTo>
                  <a:pt x="2733753" y="134031"/>
                </a:lnTo>
                <a:lnTo>
                  <a:pt x="2743198" y="110539"/>
                </a:lnTo>
                <a:lnTo>
                  <a:pt x="2730380" y="113403"/>
                </a:lnTo>
                <a:close/>
              </a:path>
              <a:path w="8310941" h="255304">
                <a:moveTo>
                  <a:pt x="2949081" y="159058"/>
                </a:moveTo>
                <a:lnTo>
                  <a:pt x="2948953" y="153459"/>
                </a:lnTo>
                <a:lnTo>
                  <a:pt x="2948953" y="78089"/>
                </a:lnTo>
                <a:lnTo>
                  <a:pt x="2993381" y="78089"/>
                </a:lnTo>
                <a:lnTo>
                  <a:pt x="2993381" y="57844"/>
                </a:lnTo>
                <a:lnTo>
                  <a:pt x="2948953" y="57844"/>
                </a:lnTo>
                <a:lnTo>
                  <a:pt x="2948953" y="16564"/>
                </a:lnTo>
                <a:lnTo>
                  <a:pt x="2924767" y="16564"/>
                </a:lnTo>
                <a:lnTo>
                  <a:pt x="2924767" y="57844"/>
                </a:lnTo>
                <a:lnTo>
                  <a:pt x="2908468" y="57844"/>
                </a:lnTo>
                <a:lnTo>
                  <a:pt x="2908468" y="78089"/>
                </a:lnTo>
                <a:lnTo>
                  <a:pt x="2924767" y="78089"/>
                </a:lnTo>
                <a:lnTo>
                  <a:pt x="2924767" y="157396"/>
                </a:lnTo>
                <a:lnTo>
                  <a:pt x="2925867" y="171381"/>
                </a:lnTo>
                <a:lnTo>
                  <a:pt x="2929547" y="183624"/>
                </a:lnTo>
                <a:lnTo>
                  <a:pt x="2935816" y="192821"/>
                </a:lnTo>
                <a:lnTo>
                  <a:pt x="2941257" y="197315"/>
                </a:lnTo>
                <a:lnTo>
                  <a:pt x="2952647" y="202353"/>
                </a:lnTo>
                <a:lnTo>
                  <a:pt x="2966657" y="204033"/>
                </a:lnTo>
                <a:lnTo>
                  <a:pt x="2970594" y="204033"/>
                </a:lnTo>
                <a:lnTo>
                  <a:pt x="2974898" y="203669"/>
                </a:lnTo>
                <a:lnTo>
                  <a:pt x="2979566" y="202944"/>
                </a:lnTo>
                <a:lnTo>
                  <a:pt x="2984236" y="202218"/>
                </a:lnTo>
                <a:lnTo>
                  <a:pt x="2988841" y="201213"/>
                </a:lnTo>
                <a:lnTo>
                  <a:pt x="2993381" y="199928"/>
                </a:lnTo>
                <a:lnTo>
                  <a:pt x="2993381" y="178266"/>
                </a:lnTo>
                <a:lnTo>
                  <a:pt x="2990341" y="179054"/>
                </a:lnTo>
                <a:lnTo>
                  <a:pt x="2987688" y="180041"/>
                </a:lnTo>
                <a:lnTo>
                  <a:pt x="2984008" y="181223"/>
                </a:lnTo>
                <a:lnTo>
                  <a:pt x="2980327" y="182407"/>
                </a:lnTo>
                <a:lnTo>
                  <a:pt x="2976517" y="182999"/>
                </a:lnTo>
                <a:lnTo>
                  <a:pt x="2967015" y="182999"/>
                </a:lnTo>
                <a:lnTo>
                  <a:pt x="2962607" y="182250"/>
                </a:lnTo>
                <a:lnTo>
                  <a:pt x="2959353" y="180754"/>
                </a:lnTo>
                <a:lnTo>
                  <a:pt x="2956101" y="179256"/>
                </a:lnTo>
                <a:lnTo>
                  <a:pt x="2953746" y="177012"/>
                </a:lnTo>
                <a:lnTo>
                  <a:pt x="2952292" y="174021"/>
                </a:lnTo>
                <a:lnTo>
                  <a:pt x="2950581" y="170601"/>
                </a:lnTo>
                <a:lnTo>
                  <a:pt x="2949596" y="166924"/>
                </a:lnTo>
                <a:lnTo>
                  <a:pt x="2949339" y="162991"/>
                </a:lnTo>
                <a:lnTo>
                  <a:pt x="2949081" y="159058"/>
                </a:lnTo>
                <a:close/>
              </a:path>
              <a:path w="8310941" h="255304">
                <a:moveTo>
                  <a:pt x="3038454" y="113403"/>
                </a:moveTo>
                <a:lnTo>
                  <a:pt x="3028192" y="145112"/>
                </a:lnTo>
                <a:lnTo>
                  <a:pt x="3032368" y="141071"/>
                </a:lnTo>
                <a:lnTo>
                  <a:pt x="3036544" y="137030"/>
                </a:lnTo>
                <a:lnTo>
                  <a:pt x="3041826" y="134031"/>
                </a:lnTo>
                <a:lnTo>
                  <a:pt x="3051272" y="110539"/>
                </a:lnTo>
                <a:lnTo>
                  <a:pt x="3038454" y="113403"/>
                </a:lnTo>
                <a:close/>
              </a:path>
              <a:path w="8310941" h="255304">
                <a:moveTo>
                  <a:pt x="3173296" y="194428"/>
                </a:moveTo>
                <a:lnTo>
                  <a:pt x="3178707" y="197681"/>
                </a:lnTo>
                <a:lnTo>
                  <a:pt x="3184182" y="200271"/>
                </a:lnTo>
                <a:lnTo>
                  <a:pt x="3189721" y="202196"/>
                </a:lnTo>
                <a:lnTo>
                  <a:pt x="3184806" y="180204"/>
                </a:lnTo>
                <a:lnTo>
                  <a:pt x="3179394" y="178117"/>
                </a:lnTo>
                <a:lnTo>
                  <a:pt x="3173296" y="175168"/>
                </a:lnTo>
                <a:lnTo>
                  <a:pt x="3173296" y="93183"/>
                </a:lnTo>
                <a:lnTo>
                  <a:pt x="3178792" y="88445"/>
                </a:lnTo>
                <a:lnTo>
                  <a:pt x="3184913" y="84526"/>
                </a:lnTo>
                <a:lnTo>
                  <a:pt x="3191656" y="81426"/>
                </a:lnTo>
                <a:lnTo>
                  <a:pt x="3198399" y="78325"/>
                </a:lnTo>
                <a:lnTo>
                  <a:pt x="3205078" y="76776"/>
                </a:lnTo>
                <a:lnTo>
                  <a:pt x="3211691" y="76775"/>
                </a:lnTo>
                <a:lnTo>
                  <a:pt x="3215385" y="76934"/>
                </a:lnTo>
                <a:lnTo>
                  <a:pt x="3228053" y="80857"/>
                </a:lnTo>
                <a:lnTo>
                  <a:pt x="3236942" y="90039"/>
                </a:lnTo>
                <a:lnTo>
                  <a:pt x="3230827" y="55594"/>
                </a:lnTo>
                <a:lnTo>
                  <a:pt x="3217351" y="53901"/>
                </a:lnTo>
                <a:lnTo>
                  <a:pt x="3208333" y="53901"/>
                </a:lnTo>
                <a:lnTo>
                  <a:pt x="3200261" y="55698"/>
                </a:lnTo>
                <a:lnTo>
                  <a:pt x="3193132" y="59292"/>
                </a:lnTo>
                <a:lnTo>
                  <a:pt x="3186004" y="62887"/>
                </a:lnTo>
                <a:lnTo>
                  <a:pt x="3179392" y="67423"/>
                </a:lnTo>
                <a:lnTo>
                  <a:pt x="3173296" y="72901"/>
                </a:lnTo>
                <a:lnTo>
                  <a:pt x="3173296" y="1315"/>
                </a:lnTo>
                <a:lnTo>
                  <a:pt x="3149110" y="1315"/>
                </a:lnTo>
                <a:lnTo>
                  <a:pt x="3149110" y="201140"/>
                </a:lnTo>
                <a:lnTo>
                  <a:pt x="3171752" y="201140"/>
                </a:lnTo>
                <a:lnTo>
                  <a:pt x="3173296" y="194428"/>
                </a:lnTo>
                <a:close/>
              </a:path>
              <a:path w="8310941" h="255304">
                <a:moveTo>
                  <a:pt x="3242961" y="193512"/>
                </a:moveTo>
                <a:lnTo>
                  <a:pt x="3252644" y="183669"/>
                </a:lnTo>
                <a:lnTo>
                  <a:pt x="3257113" y="177393"/>
                </a:lnTo>
                <a:lnTo>
                  <a:pt x="3262653" y="166727"/>
                </a:lnTo>
                <a:lnTo>
                  <a:pt x="3266611" y="154793"/>
                </a:lnTo>
                <a:lnTo>
                  <a:pt x="3268985" y="141591"/>
                </a:lnTo>
                <a:lnTo>
                  <a:pt x="3269777" y="127121"/>
                </a:lnTo>
                <a:lnTo>
                  <a:pt x="3269672" y="121304"/>
                </a:lnTo>
                <a:lnTo>
                  <a:pt x="3268386" y="106972"/>
                </a:lnTo>
                <a:lnTo>
                  <a:pt x="3265635" y="94198"/>
                </a:lnTo>
                <a:lnTo>
                  <a:pt x="3261418" y="82983"/>
                </a:lnTo>
                <a:lnTo>
                  <a:pt x="3255737" y="73328"/>
                </a:lnTo>
                <a:lnTo>
                  <a:pt x="3252389" y="69137"/>
                </a:lnTo>
                <a:lnTo>
                  <a:pt x="3242506" y="60673"/>
                </a:lnTo>
                <a:lnTo>
                  <a:pt x="3230827" y="55594"/>
                </a:lnTo>
                <a:lnTo>
                  <a:pt x="3236942" y="90039"/>
                </a:lnTo>
                <a:lnTo>
                  <a:pt x="3237555" y="91113"/>
                </a:lnTo>
                <a:lnTo>
                  <a:pt x="3241581" y="101185"/>
                </a:lnTo>
                <a:lnTo>
                  <a:pt x="3243997" y="113791"/>
                </a:lnTo>
                <a:lnTo>
                  <a:pt x="3244802" y="128930"/>
                </a:lnTo>
                <a:lnTo>
                  <a:pt x="3244685" y="134708"/>
                </a:lnTo>
                <a:lnTo>
                  <a:pt x="3243081" y="149224"/>
                </a:lnTo>
                <a:lnTo>
                  <a:pt x="3239599" y="161052"/>
                </a:lnTo>
                <a:lnTo>
                  <a:pt x="3234238" y="170191"/>
                </a:lnTo>
                <a:lnTo>
                  <a:pt x="3229590" y="174984"/>
                </a:lnTo>
                <a:lnTo>
                  <a:pt x="3218618" y="181191"/>
                </a:lnTo>
                <a:lnTo>
                  <a:pt x="3205118" y="183261"/>
                </a:lnTo>
                <a:lnTo>
                  <a:pt x="3199449" y="183261"/>
                </a:lnTo>
                <a:lnTo>
                  <a:pt x="3194253" y="182650"/>
                </a:lnTo>
                <a:lnTo>
                  <a:pt x="3189529" y="181427"/>
                </a:lnTo>
                <a:lnTo>
                  <a:pt x="3184806" y="180204"/>
                </a:lnTo>
                <a:lnTo>
                  <a:pt x="3189721" y="202196"/>
                </a:lnTo>
                <a:lnTo>
                  <a:pt x="3195259" y="204122"/>
                </a:lnTo>
                <a:lnTo>
                  <a:pt x="3201936" y="205084"/>
                </a:lnTo>
                <a:lnTo>
                  <a:pt x="3209751" y="205084"/>
                </a:lnTo>
                <a:lnTo>
                  <a:pt x="3219964" y="204182"/>
                </a:lnTo>
                <a:lnTo>
                  <a:pt x="3232068" y="200350"/>
                </a:lnTo>
                <a:lnTo>
                  <a:pt x="3242961" y="193512"/>
                </a:lnTo>
                <a:close/>
              </a:path>
              <a:path w="8310941" h="255304">
                <a:moveTo>
                  <a:pt x="3295207" y="1315"/>
                </a:moveTo>
                <a:lnTo>
                  <a:pt x="3295207" y="201140"/>
                </a:lnTo>
                <a:lnTo>
                  <a:pt x="3319393" y="201140"/>
                </a:lnTo>
                <a:lnTo>
                  <a:pt x="3319393" y="1315"/>
                </a:lnTo>
                <a:lnTo>
                  <a:pt x="3295207" y="1315"/>
                </a:lnTo>
                <a:close/>
              </a:path>
              <a:path w="8310941" h="255304">
                <a:moveTo>
                  <a:pt x="3344503" y="130252"/>
                </a:moveTo>
                <a:lnTo>
                  <a:pt x="3344793" y="138770"/>
                </a:lnTo>
                <a:lnTo>
                  <a:pt x="3346731" y="152666"/>
                </a:lnTo>
                <a:lnTo>
                  <a:pt x="3350492" y="165005"/>
                </a:lnTo>
                <a:lnTo>
                  <a:pt x="3356075" y="175788"/>
                </a:lnTo>
                <a:lnTo>
                  <a:pt x="3363481" y="185016"/>
                </a:lnTo>
                <a:lnTo>
                  <a:pt x="3368952" y="113584"/>
                </a:lnTo>
                <a:lnTo>
                  <a:pt x="3369466" y="107524"/>
                </a:lnTo>
                <a:lnTo>
                  <a:pt x="3370670" y="102209"/>
                </a:lnTo>
                <a:lnTo>
                  <a:pt x="3372563" y="97641"/>
                </a:lnTo>
                <a:lnTo>
                  <a:pt x="3374455" y="93073"/>
                </a:lnTo>
                <a:lnTo>
                  <a:pt x="3377207" y="88910"/>
                </a:lnTo>
                <a:lnTo>
                  <a:pt x="3380819" y="85152"/>
                </a:lnTo>
                <a:lnTo>
                  <a:pt x="3384519" y="81481"/>
                </a:lnTo>
                <a:lnTo>
                  <a:pt x="3383398" y="59384"/>
                </a:lnTo>
                <a:lnTo>
                  <a:pt x="3372478" y="65769"/>
                </a:lnTo>
                <a:lnTo>
                  <a:pt x="3362890" y="74589"/>
                </a:lnTo>
                <a:lnTo>
                  <a:pt x="3358311" y="80364"/>
                </a:lnTo>
                <a:lnTo>
                  <a:pt x="3352270" y="90824"/>
                </a:lnTo>
                <a:lnTo>
                  <a:pt x="3347955" y="102626"/>
                </a:lnTo>
                <a:lnTo>
                  <a:pt x="3345366" y="115769"/>
                </a:lnTo>
                <a:lnTo>
                  <a:pt x="3344503" y="130252"/>
                </a:lnTo>
                <a:close/>
              </a:path>
              <a:path w="8310941" h="255304">
                <a:moveTo>
                  <a:pt x="3381577" y="170092"/>
                </a:moveTo>
                <a:lnTo>
                  <a:pt x="3380327" y="168724"/>
                </a:lnTo>
                <a:lnTo>
                  <a:pt x="3374008" y="158835"/>
                </a:lnTo>
                <a:lnTo>
                  <a:pt x="3370216" y="146591"/>
                </a:lnTo>
                <a:lnTo>
                  <a:pt x="3368952" y="131991"/>
                </a:lnTo>
                <a:lnTo>
                  <a:pt x="3468587" y="131991"/>
                </a:lnTo>
                <a:lnTo>
                  <a:pt x="3468514" y="114400"/>
                </a:lnTo>
                <a:lnTo>
                  <a:pt x="3467265" y="101137"/>
                </a:lnTo>
                <a:lnTo>
                  <a:pt x="3464474" y="89869"/>
                </a:lnTo>
                <a:lnTo>
                  <a:pt x="3461731" y="81961"/>
                </a:lnTo>
                <a:lnTo>
                  <a:pt x="3457787" y="75272"/>
                </a:lnTo>
                <a:lnTo>
                  <a:pt x="3452641" y="69799"/>
                </a:lnTo>
                <a:lnTo>
                  <a:pt x="3447499" y="64330"/>
                </a:lnTo>
                <a:lnTo>
                  <a:pt x="3441498" y="60312"/>
                </a:lnTo>
                <a:lnTo>
                  <a:pt x="3434642" y="57748"/>
                </a:lnTo>
                <a:lnTo>
                  <a:pt x="3427785" y="55184"/>
                </a:lnTo>
                <a:lnTo>
                  <a:pt x="3419898" y="53901"/>
                </a:lnTo>
                <a:lnTo>
                  <a:pt x="3409230" y="53919"/>
                </a:lnTo>
                <a:lnTo>
                  <a:pt x="3395648" y="55434"/>
                </a:lnTo>
                <a:lnTo>
                  <a:pt x="3383398" y="59384"/>
                </a:lnTo>
                <a:lnTo>
                  <a:pt x="3384519" y="81481"/>
                </a:lnTo>
                <a:lnTo>
                  <a:pt x="3388626" y="78686"/>
                </a:lnTo>
                <a:lnTo>
                  <a:pt x="3393139" y="76765"/>
                </a:lnTo>
                <a:lnTo>
                  <a:pt x="3397654" y="74843"/>
                </a:lnTo>
                <a:lnTo>
                  <a:pt x="3403137" y="73883"/>
                </a:lnTo>
                <a:lnTo>
                  <a:pt x="3416122" y="73883"/>
                </a:lnTo>
                <a:lnTo>
                  <a:pt x="3421605" y="74823"/>
                </a:lnTo>
                <a:lnTo>
                  <a:pt x="3426034" y="76701"/>
                </a:lnTo>
                <a:lnTo>
                  <a:pt x="3430463" y="78581"/>
                </a:lnTo>
                <a:lnTo>
                  <a:pt x="3434097" y="81311"/>
                </a:lnTo>
                <a:lnTo>
                  <a:pt x="3436934" y="84898"/>
                </a:lnTo>
                <a:lnTo>
                  <a:pt x="3439513" y="88143"/>
                </a:lnTo>
                <a:lnTo>
                  <a:pt x="3441491" y="92113"/>
                </a:lnTo>
                <a:lnTo>
                  <a:pt x="3442867" y="96809"/>
                </a:lnTo>
                <a:lnTo>
                  <a:pt x="3444243" y="101504"/>
                </a:lnTo>
                <a:lnTo>
                  <a:pt x="3445018" y="107096"/>
                </a:lnTo>
                <a:lnTo>
                  <a:pt x="3445190" y="113584"/>
                </a:lnTo>
                <a:lnTo>
                  <a:pt x="3368952" y="113584"/>
                </a:lnTo>
                <a:lnTo>
                  <a:pt x="3363481" y="185016"/>
                </a:lnTo>
                <a:lnTo>
                  <a:pt x="3367602" y="188824"/>
                </a:lnTo>
                <a:lnTo>
                  <a:pt x="3377590" y="195593"/>
                </a:lnTo>
                <a:lnTo>
                  <a:pt x="3389121" y="200428"/>
                </a:lnTo>
                <a:lnTo>
                  <a:pt x="3402195" y="203329"/>
                </a:lnTo>
                <a:lnTo>
                  <a:pt x="3416811" y="204296"/>
                </a:lnTo>
                <a:lnTo>
                  <a:pt x="3422644" y="204296"/>
                </a:lnTo>
                <a:lnTo>
                  <a:pt x="3427469" y="203953"/>
                </a:lnTo>
                <a:lnTo>
                  <a:pt x="3431286" y="203268"/>
                </a:lnTo>
                <a:lnTo>
                  <a:pt x="3435103" y="202584"/>
                </a:lnTo>
                <a:lnTo>
                  <a:pt x="3439370" y="201599"/>
                </a:lnTo>
                <a:lnTo>
                  <a:pt x="3444085" y="200314"/>
                </a:lnTo>
                <a:lnTo>
                  <a:pt x="3447432" y="199376"/>
                </a:lnTo>
                <a:lnTo>
                  <a:pt x="3451205" y="198070"/>
                </a:lnTo>
                <a:lnTo>
                  <a:pt x="3455407" y="196401"/>
                </a:lnTo>
                <a:lnTo>
                  <a:pt x="3459610" y="194732"/>
                </a:lnTo>
                <a:lnTo>
                  <a:pt x="3463126" y="193342"/>
                </a:lnTo>
                <a:lnTo>
                  <a:pt x="3465959" y="192229"/>
                </a:lnTo>
                <a:lnTo>
                  <a:pt x="3465959" y="165907"/>
                </a:lnTo>
                <a:lnTo>
                  <a:pt x="3464541" y="165907"/>
                </a:lnTo>
                <a:lnTo>
                  <a:pt x="3460076" y="169270"/>
                </a:lnTo>
                <a:lnTo>
                  <a:pt x="3457070" y="171113"/>
                </a:lnTo>
                <a:lnTo>
                  <a:pt x="3454062" y="172956"/>
                </a:lnTo>
                <a:lnTo>
                  <a:pt x="3450371" y="174863"/>
                </a:lnTo>
                <a:lnTo>
                  <a:pt x="3445992" y="176836"/>
                </a:lnTo>
                <a:lnTo>
                  <a:pt x="3441867" y="178720"/>
                </a:lnTo>
                <a:lnTo>
                  <a:pt x="3437250" y="180262"/>
                </a:lnTo>
                <a:lnTo>
                  <a:pt x="3432140" y="181461"/>
                </a:lnTo>
                <a:lnTo>
                  <a:pt x="3427030" y="182661"/>
                </a:lnTo>
                <a:lnTo>
                  <a:pt x="3421813" y="183261"/>
                </a:lnTo>
                <a:lnTo>
                  <a:pt x="3416489" y="183261"/>
                </a:lnTo>
                <a:lnTo>
                  <a:pt x="3403243" y="181918"/>
                </a:lnTo>
                <a:lnTo>
                  <a:pt x="3391291" y="177531"/>
                </a:lnTo>
                <a:lnTo>
                  <a:pt x="3381577" y="170092"/>
                </a:lnTo>
                <a:close/>
              </a:path>
              <a:path w="8310941" h="255304">
                <a:moveTo>
                  <a:pt x="3593747" y="157290"/>
                </a:moveTo>
                <a:lnTo>
                  <a:pt x="3590942" y="144614"/>
                </a:lnTo>
                <a:lnTo>
                  <a:pt x="3590007" y="129559"/>
                </a:lnTo>
                <a:lnTo>
                  <a:pt x="3590112" y="124089"/>
                </a:lnTo>
                <a:lnTo>
                  <a:pt x="3591643" y="109639"/>
                </a:lnTo>
                <a:lnTo>
                  <a:pt x="3595001" y="97742"/>
                </a:lnTo>
                <a:lnTo>
                  <a:pt x="3600185" y="88399"/>
                </a:lnTo>
                <a:lnTo>
                  <a:pt x="3604728" y="83437"/>
                </a:lnTo>
                <a:lnTo>
                  <a:pt x="3615588" y="77060"/>
                </a:lnTo>
                <a:lnTo>
                  <a:pt x="3629174" y="74935"/>
                </a:lnTo>
                <a:lnTo>
                  <a:pt x="3636343" y="75479"/>
                </a:lnTo>
                <a:lnTo>
                  <a:pt x="3648528" y="79791"/>
                </a:lnTo>
                <a:lnTo>
                  <a:pt x="3657975" y="88399"/>
                </a:lnTo>
                <a:lnTo>
                  <a:pt x="3659915" y="91266"/>
                </a:lnTo>
                <a:lnTo>
                  <a:pt x="3664455" y="101475"/>
                </a:lnTo>
                <a:lnTo>
                  <a:pt x="3667178" y="114239"/>
                </a:lnTo>
                <a:lnTo>
                  <a:pt x="3668085" y="129559"/>
                </a:lnTo>
                <a:lnTo>
                  <a:pt x="3667992" y="134675"/>
                </a:lnTo>
                <a:lnTo>
                  <a:pt x="3666479" y="149094"/>
                </a:lnTo>
                <a:lnTo>
                  <a:pt x="3663118" y="161021"/>
                </a:lnTo>
                <a:lnTo>
                  <a:pt x="3666096" y="194066"/>
                </a:lnTo>
                <a:lnTo>
                  <a:pt x="3675614" y="185402"/>
                </a:lnTo>
                <a:lnTo>
                  <a:pt x="3679907" y="179932"/>
                </a:lnTo>
                <a:lnTo>
                  <a:pt x="3685661" y="169668"/>
                </a:lnTo>
                <a:lnTo>
                  <a:pt x="3689772" y="157851"/>
                </a:lnTo>
                <a:lnTo>
                  <a:pt x="3692238" y="144481"/>
                </a:lnTo>
                <a:lnTo>
                  <a:pt x="3693060" y="129559"/>
                </a:lnTo>
                <a:lnTo>
                  <a:pt x="3692757" y="120346"/>
                </a:lnTo>
                <a:lnTo>
                  <a:pt x="3690937" y="106395"/>
                </a:lnTo>
                <a:lnTo>
                  <a:pt x="3687474" y="93972"/>
                </a:lnTo>
                <a:lnTo>
                  <a:pt x="3682366" y="83078"/>
                </a:lnTo>
                <a:lnTo>
                  <a:pt x="3675614" y="73713"/>
                </a:lnTo>
                <a:lnTo>
                  <a:pt x="3666356" y="65182"/>
                </a:lnTo>
                <a:lnTo>
                  <a:pt x="3655423" y="58914"/>
                </a:lnTo>
                <a:lnTo>
                  <a:pt x="3643029" y="55154"/>
                </a:lnTo>
                <a:lnTo>
                  <a:pt x="3629174" y="53901"/>
                </a:lnTo>
                <a:lnTo>
                  <a:pt x="3615620" y="55110"/>
                </a:lnTo>
                <a:lnTo>
                  <a:pt x="3603221" y="58825"/>
                </a:lnTo>
                <a:lnTo>
                  <a:pt x="3592238" y="65047"/>
                </a:lnTo>
                <a:lnTo>
                  <a:pt x="3582672" y="73776"/>
                </a:lnTo>
                <a:lnTo>
                  <a:pt x="3578332" y="79289"/>
                </a:lnTo>
                <a:lnTo>
                  <a:pt x="3572514" y="89590"/>
                </a:lnTo>
                <a:lnTo>
                  <a:pt x="3568358" y="101402"/>
                </a:lnTo>
                <a:lnTo>
                  <a:pt x="3565864" y="114725"/>
                </a:lnTo>
                <a:lnTo>
                  <a:pt x="3565033" y="129559"/>
                </a:lnTo>
                <a:lnTo>
                  <a:pt x="3565284" y="137791"/>
                </a:lnTo>
                <a:lnTo>
                  <a:pt x="3567023" y="151642"/>
                </a:lnTo>
                <a:lnTo>
                  <a:pt x="3570415" y="164087"/>
                </a:lnTo>
                <a:lnTo>
                  <a:pt x="3575460" y="175126"/>
                </a:lnTo>
                <a:lnTo>
                  <a:pt x="3582160" y="184760"/>
                </a:lnTo>
                <a:lnTo>
                  <a:pt x="3591771" y="193838"/>
                </a:lnTo>
                <a:lnTo>
                  <a:pt x="3602669" y="200086"/>
                </a:lnTo>
                <a:lnTo>
                  <a:pt x="3600185" y="170202"/>
                </a:lnTo>
                <a:lnTo>
                  <a:pt x="3598423" y="167585"/>
                </a:lnTo>
                <a:lnTo>
                  <a:pt x="3593747" y="157290"/>
                </a:lnTo>
                <a:close/>
              </a:path>
              <a:path w="8310941" h="255304">
                <a:moveTo>
                  <a:pt x="3642665" y="181880"/>
                </a:moveTo>
                <a:lnTo>
                  <a:pt x="3629174" y="184049"/>
                </a:lnTo>
                <a:lnTo>
                  <a:pt x="3621675" y="183442"/>
                </a:lnTo>
                <a:lnTo>
                  <a:pt x="3609580" y="178986"/>
                </a:lnTo>
                <a:lnTo>
                  <a:pt x="3600185" y="170202"/>
                </a:lnTo>
                <a:lnTo>
                  <a:pt x="3602669" y="200086"/>
                </a:lnTo>
                <a:lnTo>
                  <a:pt x="3615137" y="203835"/>
                </a:lnTo>
                <a:lnTo>
                  <a:pt x="3629174" y="205084"/>
                </a:lnTo>
                <a:lnTo>
                  <a:pt x="3642668" y="203906"/>
                </a:lnTo>
                <a:lnTo>
                  <a:pt x="3655114" y="200234"/>
                </a:lnTo>
                <a:lnTo>
                  <a:pt x="3666096" y="194066"/>
                </a:lnTo>
                <a:lnTo>
                  <a:pt x="3663118" y="161021"/>
                </a:lnTo>
                <a:lnTo>
                  <a:pt x="3657909" y="170458"/>
                </a:lnTo>
                <a:lnTo>
                  <a:pt x="3653481" y="175371"/>
                </a:lnTo>
                <a:lnTo>
                  <a:pt x="3642665" y="181880"/>
                </a:lnTo>
                <a:close/>
              </a:path>
              <a:path w="8310941" h="255304">
                <a:moveTo>
                  <a:pt x="3783486" y="78089"/>
                </a:moveTo>
                <a:lnTo>
                  <a:pt x="3783486" y="57844"/>
                </a:lnTo>
                <a:lnTo>
                  <a:pt x="3743790" y="57844"/>
                </a:lnTo>
                <a:lnTo>
                  <a:pt x="3743792" y="52359"/>
                </a:lnTo>
                <a:lnTo>
                  <a:pt x="3745459" y="37448"/>
                </a:lnTo>
                <a:lnTo>
                  <a:pt x="3742310" y="6015"/>
                </a:lnTo>
                <a:lnTo>
                  <a:pt x="3732829" y="13526"/>
                </a:lnTo>
                <a:lnTo>
                  <a:pt x="3730894" y="15802"/>
                </a:lnTo>
                <a:lnTo>
                  <a:pt x="3725060" y="25882"/>
                </a:lnTo>
                <a:lnTo>
                  <a:pt x="3721560" y="38307"/>
                </a:lnTo>
                <a:lnTo>
                  <a:pt x="3720393" y="53079"/>
                </a:lnTo>
                <a:lnTo>
                  <a:pt x="3720393" y="57844"/>
                </a:lnTo>
                <a:lnTo>
                  <a:pt x="3704094" y="57844"/>
                </a:lnTo>
                <a:lnTo>
                  <a:pt x="3704094" y="78089"/>
                </a:lnTo>
                <a:lnTo>
                  <a:pt x="3720393" y="78089"/>
                </a:lnTo>
                <a:lnTo>
                  <a:pt x="3720393" y="201140"/>
                </a:lnTo>
                <a:lnTo>
                  <a:pt x="3744579" y="201140"/>
                </a:lnTo>
                <a:lnTo>
                  <a:pt x="3744579" y="78089"/>
                </a:lnTo>
                <a:lnTo>
                  <a:pt x="3783486" y="78089"/>
                </a:lnTo>
                <a:close/>
              </a:path>
              <a:path w="8310941" h="255304">
                <a:moveTo>
                  <a:pt x="3754566" y="23337"/>
                </a:moveTo>
                <a:lnTo>
                  <a:pt x="3761800" y="21035"/>
                </a:lnTo>
                <a:lnTo>
                  <a:pt x="3775117" y="21035"/>
                </a:lnTo>
                <a:lnTo>
                  <a:pt x="3778702" y="21407"/>
                </a:lnTo>
                <a:lnTo>
                  <a:pt x="3782714" y="22152"/>
                </a:lnTo>
                <a:lnTo>
                  <a:pt x="3786726" y="22896"/>
                </a:lnTo>
                <a:lnTo>
                  <a:pt x="3789798" y="23663"/>
                </a:lnTo>
                <a:lnTo>
                  <a:pt x="3793213" y="24452"/>
                </a:lnTo>
                <a:lnTo>
                  <a:pt x="3793213" y="2317"/>
                </a:lnTo>
                <a:lnTo>
                  <a:pt x="3789708" y="1718"/>
                </a:lnTo>
                <a:lnTo>
                  <a:pt x="3785818" y="1181"/>
                </a:lnTo>
                <a:lnTo>
                  <a:pt x="3781545" y="708"/>
                </a:lnTo>
                <a:lnTo>
                  <a:pt x="3777272" y="237"/>
                </a:lnTo>
                <a:lnTo>
                  <a:pt x="3772912" y="0"/>
                </a:lnTo>
                <a:lnTo>
                  <a:pt x="3768469" y="0"/>
                </a:lnTo>
                <a:lnTo>
                  <a:pt x="3754181" y="1506"/>
                </a:lnTo>
                <a:lnTo>
                  <a:pt x="3742310" y="6015"/>
                </a:lnTo>
                <a:lnTo>
                  <a:pt x="3745459" y="37448"/>
                </a:lnTo>
                <a:lnTo>
                  <a:pt x="3750256" y="27945"/>
                </a:lnTo>
                <a:lnTo>
                  <a:pt x="3754566" y="23337"/>
                </a:lnTo>
                <a:close/>
              </a:path>
              <a:path w="8310941" h="255304">
                <a:moveTo>
                  <a:pt x="3952488" y="29448"/>
                </a:moveTo>
                <a:lnTo>
                  <a:pt x="3952488" y="9992"/>
                </a:lnTo>
                <a:lnTo>
                  <a:pt x="3878090" y="9992"/>
                </a:lnTo>
                <a:lnTo>
                  <a:pt x="3878090" y="29448"/>
                </a:lnTo>
                <a:lnTo>
                  <a:pt x="3902539" y="29448"/>
                </a:lnTo>
                <a:lnTo>
                  <a:pt x="3902539" y="181683"/>
                </a:lnTo>
                <a:lnTo>
                  <a:pt x="3878090" y="181683"/>
                </a:lnTo>
                <a:lnTo>
                  <a:pt x="3878090" y="201140"/>
                </a:lnTo>
                <a:lnTo>
                  <a:pt x="3952488" y="201140"/>
                </a:lnTo>
                <a:lnTo>
                  <a:pt x="3952488" y="181683"/>
                </a:lnTo>
                <a:lnTo>
                  <a:pt x="3928039" y="181683"/>
                </a:lnTo>
                <a:lnTo>
                  <a:pt x="3928039" y="29448"/>
                </a:lnTo>
                <a:lnTo>
                  <a:pt x="3952488" y="29448"/>
                </a:lnTo>
                <a:close/>
              </a:path>
              <a:path w="8310941" h="255304">
                <a:moveTo>
                  <a:pt x="4064410" y="124881"/>
                </a:moveTo>
                <a:lnTo>
                  <a:pt x="4066384" y="124104"/>
                </a:lnTo>
                <a:lnTo>
                  <a:pt x="4077712" y="118127"/>
                </a:lnTo>
                <a:lnTo>
                  <a:pt x="4087560" y="110117"/>
                </a:lnTo>
                <a:lnTo>
                  <a:pt x="4092763" y="104898"/>
                </a:lnTo>
                <a:lnTo>
                  <a:pt x="4096835" y="98586"/>
                </a:lnTo>
                <a:lnTo>
                  <a:pt x="4099776" y="91183"/>
                </a:lnTo>
                <a:lnTo>
                  <a:pt x="4102717" y="83780"/>
                </a:lnTo>
                <a:lnTo>
                  <a:pt x="4104188" y="75929"/>
                </a:lnTo>
                <a:lnTo>
                  <a:pt x="4104143" y="64905"/>
                </a:lnTo>
                <a:lnTo>
                  <a:pt x="4102410" y="51714"/>
                </a:lnTo>
                <a:lnTo>
                  <a:pt x="4098168" y="40478"/>
                </a:lnTo>
                <a:lnTo>
                  <a:pt x="4094154" y="32990"/>
                </a:lnTo>
                <a:lnTo>
                  <a:pt x="4088604" y="26808"/>
                </a:lnTo>
                <a:lnTo>
                  <a:pt x="4081517" y="21930"/>
                </a:lnTo>
                <a:lnTo>
                  <a:pt x="4075454" y="17736"/>
                </a:lnTo>
                <a:lnTo>
                  <a:pt x="4068453" y="14698"/>
                </a:lnTo>
                <a:lnTo>
                  <a:pt x="4060512" y="12815"/>
                </a:lnTo>
                <a:lnTo>
                  <a:pt x="4045557" y="10535"/>
                </a:lnTo>
                <a:lnTo>
                  <a:pt x="4031688" y="9992"/>
                </a:lnTo>
                <a:lnTo>
                  <a:pt x="3983785" y="9992"/>
                </a:lnTo>
                <a:lnTo>
                  <a:pt x="3983785" y="201140"/>
                </a:lnTo>
                <a:lnTo>
                  <a:pt x="4009285" y="201140"/>
                </a:lnTo>
                <a:lnTo>
                  <a:pt x="4009285" y="129886"/>
                </a:lnTo>
                <a:lnTo>
                  <a:pt x="4030772" y="129886"/>
                </a:lnTo>
                <a:lnTo>
                  <a:pt x="4036700" y="107801"/>
                </a:lnTo>
                <a:lnTo>
                  <a:pt x="4009285" y="107801"/>
                </a:lnTo>
                <a:lnTo>
                  <a:pt x="4009285" y="32077"/>
                </a:lnTo>
                <a:lnTo>
                  <a:pt x="4038105" y="32077"/>
                </a:lnTo>
                <a:lnTo>
                  <a:pt x="4044715" y="32628"/>
                </a:lnTo>
                <a:lnTo>
                  <a:pt x="4050028" y="33731"/>
                </a:lnTo>
                <a:lnTo>
                  <a:pt x="4055340" y="34833"/>
                </a:lnTo>
                <a:lnTo>
                  <a:pt x="4059995" y="36700"/>
                </a:lnTo>
                <a:lnTo>
                  <a:pt x="4063990" y="39333"/>
                </a:lnTo>
                <a:lnTo>
                  <a:pt x="4068582" y="42386"/>
                </a:lnTo>
                <a:lnTo>
                  <a:pt x="4072005" y="46330"/>
                </a:lnTo>
                <a:lnTo>
                  <a:pt x="4074257" y="51167"/>
                </a:lnTo>
                <a:lnTo>
                  <a:pt x="4076510" y="56001"/>
                </a:lnTo>
                <a:lnTo>
                  <a:pt x="4077635" y="61687"/>
                </a:lnTo>
                <a:lnTo>
                  <a:pt x="4077635" y="74245"/>
                </a:lnTo>
                <a:lnTo>
                  <a:pt x="4076785" y="79504"/>
                </a:lnTo>
                <a:lnTo>
                  <a:pt x="4075085" y="84001"/>
                </a:lnTo>
                <a:lnTo>
                  <a:pt x="4073384" y="88499"/>
                </a:lnTo>
                <a:lnTo>
                  <a:pt x="4070664" y="92656"/>
                </a:lnTo>
                <a:lnTo>
                  <a:pt x="4066923" y="96474"/>
                </a:lnTo>
                <a:lnTo>
                  <a:pt x="4062758" y="100717"/>
                </a:lnTo>
                <a:lnTo>
                  <a:pt x="4057530" y="103665"/>
                </a:lnTo>
                <a:lnTo>
                  <a:pt x="4053495" y="127922"/>
                </a:lnTo>
                <a:lnTo>
                  <a:pt x="4064410" y="124881"/>
                </a:lnTo>
                <a:close/>
              </a:path>
              <a:path w="8310941" h="255304">
                <a:moveTo>
                  <a:pt x="4057530" y="103665"/>
                </a:moveTo>
                <a:lnTo>
                  <a:pt x="4051238" y="105319"/>
                </a:lnTo>
                <a:lnTo>
                  <a:pt x="4044946" y="106973"/>
                </a:lnTo>
                <a:lnTo>
                  <a:pt x="4036700" y="107801"/>
                </a:lnTo>
                <a:lnTo>
                  <a:pt x="4030772" y="129886"/>
                </a:lnTo>
                <a:lnTo>
                  <a:pt x="4040617" y="129566"/>
                </a:lnTo>
                <a:lnTo>
                  <a:pt x="4053495" y="127922"/>
                </a:lnTo>
                <a:lnTo>
                  <a:pt x="4057530" y="103665"/>
                </a:lnTo>
                <a:close/>
              </a:path>
              <a:path w="8310941" h="255304">
                <a:moveTo>
                  <a:pt x="4234649" y="159058"/>
                </a:moveTo>
                <a:lnTo>
                  <a:pt x="4234521" y="153459"/>
                </a:lnTo>
                <a:lnTo>
                  <a:pt x="4234521" y="78089"/>
                </a:lnTo>
                <a:lnTo>
                  <a:pt x="4278949" y="78089"/>
                </a:lnTo>
                <a:lnTo>
                  <a:pt x="4278949" y="57844"/>
                </a:lnTo>
                <a:lnTo>
                  <a:pt x="4234521" y="57844"/>
                </a:lnTo>
                <a:lnTo>
                  <a:pt x="4234521" y="16564"/>
                </a:lnTo>
                <a:lnTo>
                  <a:pt x="4210335" y="16564"/>
                </a:lnTo>
                <a:lnTo>
                  <a:pt x="4210335" y="57844"/>
                </a:lnTo>
                <a:lnTo>
                  <a:pt x="4194036" y="57844"/>
                </a:lnTo>
                <a:lnTo>
                  <a:pt x="4194036" y="78089"/>
                </a:lnTo>
                <a:lnTo>
                  <a:pt x="4210335" y="78089"/>
                </a:lnTo>
                <a:lnTo>
                  <a:pt x="4210335" y="157396"/>
                </a:lnTo>
                <a:lnTo>
                  <a:pt x="4211435" y="171381"/>
                </a:lnTo>
                <a:lnTo>
                  <a:pt x="4215115" y="183624"/>
                </a:lnTo>
                <a:lnTo>
                  <a:pt x="4221384" y="192821"/>
                </a:lnTo>
                <a:lnTo>
                  <a:pt x="4226824" y="197315"/>
                </a:lnTo>
                <a:lnTo>
                  <a:pt x="4238215" y="202353"/>
                </a:lnTo>
                <a:lnTo>
                  <a:pt x="4252224" y="204033"/>
                </a:lnTo>
                <a:lnTo>
                  <a:pt x="4256161" y="204033"/>
                </a:lnTo>
                <a:lnTo>
                  <a:pt x="4260465" y="203669"/>
                </a:lnTo>
                <a:lnTo>
                  <a:pt x="4265135" y="202944"/>
                </a:lnTo>
                <a:lnTo>
                  <a:pt x="4269804" y="202218"/>
                </a:lnTo>
                <a:lnTo>
                  <a:pt x="4274409" y="201213"/>
                </a:lnTo>
                <a:lnTo>
                  <a:pt x="4278949" y="199928"/>
                </a:lnTo>
                <a:lnTo>
                  <a:pt x="4278949" y="178266"/>
                </a:lnTo>
                <a:lnTo>
                  <a:pt x="4275909" y="179054"/>
                </a:lnTo>
                <a:lnTo>
                  <a:pt x="4273256" y="180041"/>
                </a:lnTo>
                <a:lnTo>
                  <a:pt x="4269575" y="181223"/>
                </a:lnTo>
                <a:lnTo>
                  <a:pt x="4265895" y="182407"/>
                </a:lnTo>
                <a:lnTo>
                  <a:pt x="4262086" y="182999"/>
                </a:lnTo>
                <a:lnTo>
                  <a:pt x="4252583" y="182999"/>
                </a:lnTo>
                <a:lnTo>
                  <a:pt x="4248174" y="182250"/>
                </a:lnTo>
                <a:lnTo>
                  <a:pt x="4244921" y="180754"/>
                </a:lnTo>
                <a:lnTo>
                  <a:pt x="4241668" y="179256"/>
                </a:lnTo>
                <a:lnTo>
                  <a:pt x="4239315" y="177012"/>
                </a:lnTo>
                <a:lnTo>
                  <a:pt x="4237859" y="174021"/>
                </a:lnTo>
                <a:lnTo>
                  <a:pt x="4236149" y="170601"/>
                </a:lnTo>
                <a:lnTo>
                  <a:pt x="4235163" y="166924"/>
                </a:lnTo>
                <a:lnTo>
                  <a:pt x="4234907" y="162991"/>
                </a:lnTo>
                <a:lnTo>
                  <a:pt x="4234649" y="159058"/>
                </a:lnTo>
                <a:close/>
              </a:path>
              <a:path w="8310941" h="255304">
                <a:moveTo>
                  <a:pt x="4315412" y="157290"/>
                </a:moveTo>
                <a:lnTo>
                  <a:pt x="4312607" y="144614"/>
                </a:lnTo>
                <a:lnTo>
                  <a:pt x="4311672" y="129559"/>
                </a:lnTo>
                <a:lnTo>
                  <a:pt x="4311776" y="124089"/>
                </a:lnTo>
                <a:lnTo>
                  <a:pt x="4313308" y="109639"/>
                </a:lnTo>
                <a:lnTo>
                  <a:pt x="4316665" y="97742"/>
                </a:lnTo>
                <a:lnTo>
                  <a:pt x="4321848" y="88399"/>
                </a:lnTo>
                <a:lnTo>
                  <a:pt x="4326393" y="83437"/>
                </a:lnTo>
                <a:lnTo>
                  <a:pt x="4337252" y="77060"/>
                </a:lnTo>
                <a:lnTo>
                  <a:pt x="4350839" y="74935"/>
                </a:lnTo>
                <a:lnTo>
                  <a:pt x="4358007" y="75479"/>
                </a:lnTo>
                <a:lnTo>
                  <a:pt x="4370192" y="79790"/>
                </a:lnTo>
                <a:lnTo>
                  <a:pt x="4379638" y="88399"/>
                </a:lnTo>
                <a:lnTo>
                  <a:pt x="4381579" y="91266"/>
                </a:lnTo>
                <a:lnTo>
                  <a:pt x="4386119" y="101475"/>
                </a:lnTo>
                <a:lnTo>
                  <a:pt x="4388842" y="114239"/>
                </a:lnTo>
                <a:lnTo>
                  <a:pt x="4389750" y="129559"/>
                </a:lnTo>
                <a:lnTo>
                  <a:pt x="4389656" y="134675"/>
                </a:lnTo>
                <a:lnTo>
                  <a:pt x="4388144" y="149094"/>
                </a:lnTo>
                <a:lnTo>
                  <a:pt x="4384783" y="161021"/>
                </a:lnTo>
                <a:lnTo>
                  <a:pt x="4387759" y="194066"/>
                </a:lnTo>
                <a:lnTo>
                  <a:pt x="4397277" y="185402"/>
                </a:lnTo>
                <a:lnTo>
                  <a:pt x="4401570" y="179932"/>
                </a:lnTo>
                <a:lnTo>
                  <a:pt x="4407325" y="169668"/>
                </a:lnTo>
                <a:lnTo>
                  <a:pt x="4411435" y="157851"/>
                </a:lnTo>
                <a:lnTo>
                  <a:pt x="4413901" y="144481"/>
                </a:lnTo>
                <a:lnTo>
                  <a:pt x="4414723" y="129559"/>
                </a:lnTo>
                <a:lnTo>
                  <a:pt x="4414421" y="120346"/>
                </a:lnTo>
                <a:lnTo>
                  <a:pt x="4412601" y="106395"/>
                </a:lnTo>
                <a:lnTo>
                  <a:pt x="4409137" y="93972"/>
                </a:lnTo>
                <a:lnTo>
                  <a:pt x="4404029" y="83078"/>
                </a:lnTo>
                <a:lnTo>
                  <a:pt x="4397277" y="73713"/>
                </a:lnTo>
                <a:lnTo>
                  <a:pt x="4388020" y="65183"/>
                </a:lnTo>
                <a:lnTo>
                  <a:pt x="4377087" y="58915"/>
                </a:lnTo>
                <a:lnTo>
                  <a:pt x="4364693" y="55154"/>
                </a:lnTo>
                <a:lnTo>
                  <a:pt x="4350839" y="53901"/>
                </a:lnTo>
                <a:lnTo>
                  <a:pt x="4337284" y="55110"/>
                </a:lnTo>
                <a:lnTo>
                  <a:pt x="4324885" y="58825"/>
                </a:lnTo>
                <a:lnTo>
                  <a:pt x="4313902" y="65047"/>
                </a:lnTo>
                <a:lnTo>
                  <a:pt x="4304335" y="73776"/>
                </a:lnTo>
                <a:lnTo>
                  <a:pt x="4299995" y="79289"/>
                </a:lnTo>
                <a:lnTo>
                  <a:pt x="4294177" y="89590"/>
                </a:lnTo>
                <a:lnTo>
                  <a:pt x="4290022" y="101402"/>
                </a:lnTo>
                <a:lnTo>
                  <a:pt x="4287528" y="114725"/>
                </a:lnTo>
                <a:lnTo>
                  <a:pt x="4286697" y="129559"/>
                </a:lnTo>
                <a:lnTo>
                  <a:pt x="4286948" y="137791"/>
                </a:lnTo>
                <a:lnTo>
                  <a:pt x="4288686" y="151641"/>
                </a:lnTo>
                <a:lnTo>
                  <a:pt x="4292078" y="164087"/>
                </a:lnTo>
                <a:lnTo>
                  <a:pt x="4297124" y="175126"/>
                </a:lnTo>
                <a:lnTo>
                  <a:pt x="4303823" y="184760"/>
                </a:lnTo>
                <a:lnTo>
                  <a:pt x="4313435" y="193839"/>
                </a:lnTo>
                <a:lnTo>
                  <a:pt x="4324334" y="200086"/>
                </a:lnTo>
                <a:lnTo>
                  <a:pt x="4321848" y="170202"/>
                </a:lnTo>
                <a:lnTo>
                  <a:pt x="4320087" y="167585"/>
                </a:lnTo>
                <a:lnTo>
                  <a:pt x="4315412" y="157290"/>
                </a:lnTo>
                <a:close/>
              </a:path>
              <a:path w="8310941" h="255304">
                <a:moveTo>
                  <a:pt x="4364329" y="181880"/>
                </a:moveTo>
                <a:lnTo>
                  <a:pt x="4350839" y="184049"/>
                </a:lnTo>
                <a:lnTo>
                  <a:pt x="4343338" y="183442"/>
                </a:lnTo>
                <a:lnTo>
                  <a:pt x="4331244" y="178986"/>
                </a:lnTo>
                <a:lnTo>
                  <a:pt x="4321848" y="170202"/>
                </a:lnTo>
                <a:lnTo>
                  <a:pt x="4324334" y="200086"/>
                </a:lnTo>
                <a:lnTo>
                  <a:pt x="4336801" y="203835"/>
                </a:lnTo>
                <a:lnTo>
                  <a:pt x="4350839" y="205084"/>
                </a:lnTo>
                <a:lnTo>
                  <a:pt x="4364331" y="203906"/>
                </a:lnTo>
                <a:lnTo>
                  <a:pt x="4376777" y="200234"/>
                </a:lnTo>
                <a:lnTo>
                  <a:pt x="4387759" y="194066"/>
                </a:lnTo>
                <a:lnTo>
                  <a:pt x="4384783" y="161021"/>
                </a:lnTo>
                <a:lnTo>
                  <a:pt x="4379574" y="170458"/>
                </a:lnTo>
                <a:lnTo>
                  <a:pt x="4375145" y="175371"/>
                </a:lnTo>
                <a:lnTo>
                  <a:pt x="4364329" y="181880"/>
                </a:lnTo>
                <a:close/>
              </a:path>
              <a:path w="8310941" h="255304">
                <a:moveTo>
                  <a:pt x="4523684" y="201140"/>
                </a:moveTo>
                <a:lnTo>
                  <a:pt x="4547344" y="201140"/>
                </a:lnTo>
                <a:lnTo>
                  <a:pt x="4547344" y="36449"/>
                </a:lnTo>
                <a:lnTo>
                  <a:pt x="4596759" y="148554"/>
                </a:lnTo>
                <a:lnTo>
                  <a:pt x="4612163" y="148554"/>
                </a:lnTo>
                <a:lnTo>
                  <a:pt x="4661965" y="36449"/>
                </a:lnTo>
                <a:lnTo>
                  <a:pt x="4661965" y="201140"/>
                </a:lnTo>
                <a:lnTo>
                  <a:pt x="4687465" y="201140"/>
                </a:lnTo>
                <a:lnTo>
                  <a:pt x="4687465" y="9992"/>
                </a:lnTo>
                <a:lnTo>
                  <a:pt x="4652078" y="9992"/>
                </a:lnTo>
                <a:lnTo>
                  <a:pt x="4606002" y="116452"/>
                </a:lnTo>
                <a:lnTo>
                  <a:pt x="4558254" y="9992"/>
                </a:lnTo>
                <a:lnTo>
                  <a:pt x="4523684" y="9992"/>
                </a:lnTo>
                <a:lnTo>
                  <a:pt x="4523684" y="201140"/>
                </a:lnTo>
                <a:close/>
              </a:path>
              <a:path w="8310941" h="255304">
                <a:moveTo>
                  <a:pt x="4748519" y="148028"/>
                </a:moveTo>
                <a:lnTo>
                  <a:pt x="4755694" y="125943"/>
                </a:lnTo>
                <a:lnTo>
                  <a:pt x="4785040" y="36206"/>
                </a:lnTo>
                <a:lnTo>
                  <a:pt x="4814504" y="125943"/>
                </a:lnTo>
                <a:lnTo>
                  <a:pt x="4821680" y="148028"/>
                </a:lnTo>
                <a:lnTo>
                  <a:pt x="4838929" y="201140"/>
                </a:lnTo>
                <a:lnTo>
                  <a:pt x="4865838" y="201140"/>
                </a:lnTo>
                <a:lnTo>
                  <a:pt x="4801331" y="9992"/>
                </a:lnTo>
                <a:lnTo>
                  <a:pt x="4769981" y="9992"/>
                </a:lnTo>
                <a:lnTo>
                  <a:pt x="4705475" y="201140"/>
                </a:lnTo>
                <a:lnTo>
                  <a:pt x="4731275" y="201140"/>
                </a:lnTo>
                <a:lnTo>
                  <a:pt x="4748519" y="148028"/>
                </a:lnTo>
                <a:close/>
              </a:path>
              <a:path w="8310941" h="255304">
                <a:moveTo>
                  <a:pt x="4755694" y="125943"/>
                </a:moveTo>
                <a:lnTo>
                  <a:pt x="4748519" y="148028"/>
                </a:lnTo>
                <a:lnTo>
                  <a:pt x="4821680" y="148028"/>
                </a:lnTo>
                <a:lnTo>
                  <a:pt x="4814504" y="125943"/>
                </a:lnTo>
                <a:lnTo>
                  <a:pt x="4755694" y="125943"/>
                </a:lnTo>
                <a:close/>
              </a:path>
              <a:path w="8310941" h="255304">
                <a:moveTo>
                  <a:pt x="4883966" y="51851"/>
                </a:moveTo>
                <a:lnTo>
                  <a:pt x="4878933" y="63929"/>
                </a:lnTo>
                <a:lnTo>
                  <a:pt x="4875035" y="79147"/>
                </a:lnTo>
                <a:lnTo>
                  <a:pt x="4873383" y="91897"/>
                </a:lnTo>
                <a:lnTo>
                  <a:pt x="4872833" y="105759"/>
                </a:lnTo>
                <a:lnTo>
                  <a:pt x="4872920" y="111367"/>
                </a:lnTo>
                <a:lnTo>
                  <a:pt x="4873900" y="124695"/>
                </a:lnTo>
                <a:lnTo>
                  <a:pt x="4875969" y="137068"/>
                </a:lnTo>
                <a:lnTo>
                  <a:pt x="4879126" y="148487"/>
                </a:lnTo>
                <a:lnTo>
                  <a:pt x="4883200" y="158745"/>
                </a:lnTo>
                <a:lnTo>
                  <a:pt x="4889375" y="169919"/>
                </a:lnTo>
                <a:lnTo>
                  <a:pt x="4896846" y="179539"/>
                </a:lnTo>
                <a:lnTo>
                  <a:pt x="4902337" y="184942"/>
                </a:lnTo>
                <a:lnTo>
                  <a:pt x="4899385" y="105886"/>
                </a:lnTo>
                <a:lnTo>
                  <a:pt x="4899643" y="97263"/>
                </a:lnTo>
                <a:lnTo>
                  <a:pt x="4901111" y="84481"/>
                </a:lnTo>
                <a:lnTo>
                  <a:pt x="4903877" y="72769"/>
                </a:lnTo>
                <a:lnTo>
                  <a:pt x="4904573" y="70584"/>
                </a:lnTo>
                <a:lnTo>
                  <a:pt x="4909745" y="58401"/>
                </a:lnTo>
                <a:lnTo>
                  <a:pt x="4916452" y="48350"/>
                </a:lnTo>
                <a:lnTo>
                  <a:pt x="4921926" y="41873"/>
                </a:lnTo>
                <a:lnTo>
                  <a:pt x="4928299" y="36972"/>
                </a:lnTo>
                <a:lnTo>
                  <a:pt x="4935570" y="33647"/>
                </a:lnTo>
                <a:lnTo>
                  <a:pt x="4942839" y="30322"/>
                </a:lnTo>
                <a:lnTo>
                  <a:pt x="4950538" y="28660"/>
                </a:lnTo>
                <a:lnTo>
                  <a:pt x="4966194" y="28660"/>
                </a:lnTo>
                <a:lnTo>
                  <a:pt x="4972824" y="29500"/>
                </a:lnTo>
                <a:lnTo>
                  <a:pt x="4978555" y="31182"/>
                </a:lnTo>
                <a:lnTo>
                  <a:pt x="4984287" y="32863"/>
                </a:lnTo>
                <a:lnTo>
                  <a:pt x="4989590" y="35007"/>
                </a:lnTo>
                <a:lnTo>
                  <a:pt x="4994464" y="37611"/>
                </a:lnTo>
                <a:lnTo>
                  <a:pt x="4999511" y="40386"/>
                </a:lnTo>
                <a:lnTo>
                  <a:pt x="5003789" y="43201"/>
                </a:lnTo>
                <a:lnTo>
                  <a:pt x="5007297" y="46060"/>
                </a:lnTo>
                <a:lnTo>
                  <a:pt x="5010804" y="48917"/>
                </a:lnTo>
                <a:lnTo>
                  <a:pt x="5013671" y="51356"/>
                </a:lnTo>
                <a:lnTo>
                  <a:pt x="5017948" y="53374"/>
                </a:lnTo>
                <a:lnTo>
                  <a:pt x="5017948" y="22731"/>
                </a:lnTo>
                <a:lnTo>
                  <a:pt x="5013753" y="20421"/>
                </a:lnTo>
                <a:lnTo>
                  <a:pt x="5009494" y="18305"/>
                </a:lnTo>
                <a:lnTo>
                  <a:pt x="5005169" y="16381"/>
                </a:lnTo>
                <a:lnTo>
                  <a:pt x="5000845" y="14457"/>
                </a:lnTo>
                <a:lnTo>
                  <a:pt x="4996630" y="12854"/>
                </a:lnTo>
                <a:lnTo>
                  <a:pt x="4992521" y="11573"/>
                </a:lnTo>
                <a:lnTo>
                  <a:pt x="4987727" y="10121"/>
                </a:lnTo>
                <a:lnTo>
                  <a:pt x="4982525" y="8925"/>
                </a:lnTo>
                <a:lnTo>
                  <a:pt x="4976917" y="7984"/>
                </a:lnTo>
                <a:lnTo>
                  <a:pt x="4971307" y="7044"/>
                </a:lnTo>
                <a:lnTo>
                  <a:pt x="4965294" y="6573"/>
                </a:lnTo>
                <a:lnTo>
                  <a:pt x="4958875" y="6573"/>
                </a:lnTo>
                <a:lnTo>
                  <a:pt x="4947996" y="7134"/>
                </a:lnTo>
                <a:lnTo>
                  <a:pt x="4935435" y="9369"/>
                </a:lnTo>
                <a:lnTo>
                  <a:pt x="4923817" y="13309"/>
                </a:lnTo>
                <a:lnTo>
                  <a:pt x="4916538" y="16895"/>
                </a:lnTo>
                <a:lnTo>
                  <a:pt x="4906017" y="24007"/>
                </a:lnTo>
                <a:lnTo>
                  <a:pt x="4896719" y="32879"/>
                </a:lnTo>
                <a:lnTo>
                  <a:pt x="4890407" y="40938"/>
                </a:lnTo>
                <a:lnTo>
                  <a:pt x="4883966" y="51851"/>
                </a:lnTo>
                <a:close/>
              </a:path>
              <a:path w="8310941" h="255304">
                <a:moveTo>
                  <a:pt x="4904133" y="139578"/>
                </a:moveTo>
                <a:lnTo>
                  <a:pt x="4902031" y="132066"/>
                </a:lnTo>
                <a:lnTo>
                  <a:pt x="4900046" y="119733"/>
                </a:lnTo>
                <a:lnTo>
                  <a:pt x="4899385" y="105886"/>
                </a:lnTo>
                <a:lnTo>
                  <a:pt x="4902337" y="184942"/>
                </a:lnTo>
                <a:lnTo>
                  <a:pt x="4912536" y="192518"/>
                </a:lnTo>
                <a:lnTo>
                  <a:pt x="4924009" y="198271"/>
                </a:lnTo>
                <a:lnTo>
                  <a:pt x="4932898" y="201256"/>
                </a:lnTo>
                <a:lnTo>
                  <a:pt x="4945297" y="203732"/>
                </a:lnTo>
                <a:lnTo>
                  <a:pt x="4958489" y="204558"/>
                </a:lnTo>
                <a:lnTo>
                  <a:pt x="4966108" y="204557"/>
                </a:lnTo>
                <a:lnTo>
                  <a:pt x="4972294" y="204086"/>
                </a:lnTo>
                <a:lnTo>
                  <a:pt x="4977046" y="203144"/>
                </a:lnTo>
                <a:lnTo>
                  <a:pt x="4981799" y="202199"/>
                </a:lnTo>
                <a:lnTo>
                  <a:pt x="4986958" y="200827"/>
                </a:lnTo>
                <a:lnTo>
                  <a:pt x="4992521" y="199029"/>
                </a:lnTo>
                <a:lnTo>
                  <a:pt x="4997829" y="197314"/>
                </a:lnTo>
                <a:lnTo>
                  <a:pt x="5002345" y="195557"/>
                </a:lnTo>
                <a:lnTo>
                  <a:pt x="5006068" y="193757"/>
                </a:lnTo>
                <a:lnTo>
                  <a:pt x="5009793" y="191959"/>
                </a:lnTo>
                <a:lnTo>
                  <a:pt x="5013753" y="190073"/>
                </a:lnTo>
                <a:lnTo>
                  <a:pt x="5017948" y="188100"/>
                </a:lnTo>
                <a:lnTo>
                  <a:pt x="5017948" y="157758"/>
                </a:lnTo>
                <a:lnTo>
                  <a:pt x="5014056" y="159721"/>
                </a:lnTo>
                <a:lnTo>
                  <a:pt x="5011362" y="162090"/>
                </a:lnTo>
                <a:lnTo>
                  <a:pt x="5007939" y="164865"/>
                </a:lnTo>
                <a:lnTo>
                  <a:pt x="5004518" y="167638"/>
                </a:lnTo>
                <a:lnTo>
                  <a:pt x="5000455" y="170348"/>
                </a:lnTo>
                <a:lnTo>
                  <a:pt x="4995750" y="172995"/>
                </a:lnTo>
                <a:lnTo>
                  <a:pt x="4990873" y="175728"/>
                </a:lnTo>
                <a:lnTo>
                  <a:pt x="4985312" y="177991"/>
                </a:lnTo>
                <a:lnTo>
                  <a:pt x="4979067" y="179783"/>
                </a:lnTo>
                <a:lnTo>
                  <a:pt x="4972822" y="181575"/>
                </a:lnTo>
                <a:lnTo>
                  <a:pt x="4966022" y="182472"/>
                </a:lnTo>
                <a:lnTo>
                  <a:pt x="4950627" y="182472"/>
                </a:lnTo>
                <a:lnTo>
                  <a:pt x="4943013" y="180874"/>
                </a:lnTo>
                <a:lnTo>
                  <a:pt x="4935827" y="177678"/>
                </a:lnTo>
                <a:lnTo>
                  <a:pt x="4928642" y="174482"/>
                </a:lnTo>
                <a:lnTo>
                  <a:pt x="4922397" y="169730"/>
                </a:lnTo>
                <a:lnTo>
                  <a:pt x="4917094" y="163422"/>
                </a:lnTo>
                <a:lnTo>
                  <a:pt x="4916055" y="162159"/>
                </a:lnTo>
                <a:lnTo>
                  <a:pt x="4909335" y="151835"/>
                </a:lnTo>
                <a:lnTo>
                  <a:pt x="4904133" y="139578"/>
                </a:lnTo>
                <a:close/>
              </a:path>
              <a:path w="8310941" h="255304">
                <a:moveTo>
                  <a:pt x="5149147" y="113403"/>
                </a:moveTo>
                <a:lnTo>
                  <a:pt x="5138885" y="145112"/>
                </a:lnTo>
                <a:lnTo>
                  <a:pt x="5143061" y="141071"/>
                </a:lnTo>
                <a:lnTo>
                  <a:pt x="5147237" y="137030"/>
                </a:lnTo>
                <a:lnTo>
                  <a:pt x="5152520" y="134031"/>
                </a:lnTo>
                <a:lnTo>
                  <a:pt x="5161966" y="110539"/>
                </a:lnTo>
                <a:lnTo>
                  <a:pt x="5149147" y="113403"/>
                </a:lnTo>
                <a:close/>
              </a:path>
              <a:path w="8310941" h="255304">
                <a:moveTo>
                  <a:pt x="5370480" y="1315"/>
                </a:moveTo>
                <a:lnTo>
                  <a:pt x="5346294" y="1315"/>
                </a:lnTo>
                <a:lnTo>
                  <a:pt x="5346294" y="63657"/>
                </a:lnTo>
                <a:lnTo>
                  <a:pt x="5340369" y="60318"/>
                </a:lnTo>
                <a:lnTo>
                  <a:pt x="5334744" y="57858"/>
                </a:lnTo>
                <a:lnTo>
                  <a:pt x="5329421" y="56274"/>
                </a:lnTo>
                <a:lnTo>
                  <a:pt x="5324097" y="54692"/>
                </a:lnTo>
                <a:lnTo>
                  <a:pt x="5317828" y="53901"/>
                </a:lnTo>
                <a:lnTo>
                  <a:pt x="5310616" y="53901"/>
                </a:lnTo>
                <a:lnTo>
                  <a:pt x="5314600" y="76249"/>
                </a:lnTo>
                <a:lnTo>
                  <a:pt x="5320184" y="76249"/>
                </a:lnTo>
                <a:lnTo>
                  <a:pt x="5325359" y="76786"/>
                </a:lnTo>
                <a:lnTo>
                  <a:pt x="5330124" y="77859"/>
                </a:lnTo>
                <a:lnTo>
                  <a:pt x="5334891" y="78934"/>
                </a:lnTo>
                <a:lnTo>
                  <a:pt x="5340280" y="80874"/>
                </a:lnTo>
                <a:lnTo>
                  <a:pt x="5346294" y="83685"/>
                </a:lnTo>
                <a:lnTo>
                  <a:pt x="5346294" y="166183"/>
                </a:lnTo>
                <a:lnTo>
                  <a:pt x="5340626" y="171094"/>
                </a:lnTo>
                <a:lnTo>
                  <a:pt x="5334570" y="174993"/>
                </a:lnTo>
                <a:lnTo>
                  <a:pt x="5328128" y="177880"/>
                </a:lnTo>
                <a:lnTo>
                  <a:pt x="5321686" y="180766"/>
                </a:lnTo>
                <a:lnTo>
                  <a:pt x="5315287" y="182209"/>
                </a:lnTo>
                <a:lnTo>
                  <a:pt x="5308932" y="182209"/>
                </a:lnTo>
                <a:lnTo>
                  <a:pt x="5304376" y="181976"/>
                </a:lnTo>
                <a:lnTo>
                  <a:pt x="5291796" y="177926"/>
                </a:lnTo>
                <a:lnTo>
                  <a:pt x="5282906" y="168837"/>
                </a:lnTo>
                <a:lnTo>
                  <a:pt x="5278157" y="157822"/>
                </a:lnTo>
                <a:lnTo>
                  <a:pt x="5275630" y="145265"/>
                </a:lnTo>
                <a:lnTo>
                  <a:pt x="5274788" y="130252"/>
                </a:lnTo>
                <a:lnTo>
                  <a:pt x="5274858" y="126050"/>
                </a:lnTo>
                <a:lnTo>
                  <a:pt x="5276376" y="111763"/>
                </a:lnTo>
                <a:lnTo>
                  <a:pt x="5279875" y="99790"/>
                </a:lnTo>
                <a:lnTo>
                  <a:pt x="5287233" y="59222"/>
                </a:lnTo>
                <a:lnTo>
                  <a:pt x="5279804" y="62771"/>
                </a:lnTo>
                <a:lnTo>
                  <a:pt x="5273471" y="67664"/>
                </a:lnTo>
                <a:lnTo>
                  <a:pt x="5268232" y="73903"/>
                </a:lnTo>
                <a:lnTo>
                  <a:pt x="5260006" y="86002"/>
                </a:lnTo>
                <a:lnTo>
                  <a:pt x="5254708" y="97947"/>
                </a:lnTo>
                <a:lnTo>
                  <a:pt x="5252713" y="104564"/>
                </a:lnTo>
                <a:lnTo>
                  <a:pt x="5250539" y="116823"/>
                </a:lnTo>
                <a:lnTo>
                  <a:pt x="5249813" y="130581"/>
                </a:lnTo>
                <a:lnTo>
                  <a:pt x="5249987" y="138055"/>
                </a:lnTo>
                <a:lnTo>
                  <a:pt x="5251233" y="150963"/>
                </a:lnTo>
                <a:lnTo>
                  <a:pt x="5253679" y="162576"/>
                </a:lnTo>
                <a:lnTo>
                  <a:pt x="5258441" y="175581"/>
                </a:lnTo>
                <a:lnTo>
                  <a:pt x="5264627" y="185977"/>
                </a:lnTo>
                <a:lnTo>
                  <a:pt x="5269265" y="192219"/>
                </a:lnTo>
                <a:lnTo>
                  <a:pt x="5274912" y="196964"/>
                </a:lnTo>
                <a:lnTo>
                  <a:pt x="5281566" y="200212"/>
                </a:lnTo>
                <a:lnTo>
                  <a:pt x="5288221" y="203460"/>
                </a:lnTo>
                <a:lnTo>
                  <a:pt x="5295456" y="205084"/>
                </a:lnTo>
                <a:lnTo>
                  <a:pt x="5308167" y="205084"/>
                </a:lnTo>
                <a:lnTo>
                  <a:pt x="5316153" y="203737"/>
                </a:lnTo>
                <a:lnTo>
                  <a:pt x="5323408" y="201575"/>
                </a:lnTo>
                <a:lnTo>
                  <a:pt x="5326845" y="199948"/>
                </a:lnTo>
                <a:lnTo>
                  <a:pt x="5330536" y="198236"/>
                </a:lnTo>
                <a:lnTo>
                  <a:pt x="5333755" y="196353"/>
                </a:lnTo>
                <a:lnTo>
                  <a:pt x="5336503" y="194298"/>
                </a:lnTo>
                <a:lnTo>
                  <a:pt x="5339252" y="192242"/>
                </a:lnTo>
                <a:lnTo>
                  <a:pt x="5342516" y="189632"/>
                </a:lnTo>
                <a:lnTo>
                  <a:pt x="5346294" y="186466"/>
                </a:lnTo>
                <a:lnTo>
                  <a:pt x="5346294" y="201140"/>
                </a:lnTo>
                <a:lnTo>
                  <a:pt x="5370480" y="201140"/>
                </a:lnTo>
                <a:lnTo>
                  <a:pt x="5370480" y="1315"/>
                </a:lnTo>
                <a:close/>
              </a:path>
              <a:path w="8310941" h="255304">
                <a:moveTo>
                  <a:pt x="5279875" y="99790"/>
                </a:moveTo>
                <a:lnTo>
                  <a:pt x="5285353" y="90133"/>
                </a:lnTo>
                <a:lnTo>
                  <a:pt x="5290282" y="84795"/>
                </a:lnTo>
                <a:lnTo>
                  <a:pt x="5301192" y="78385"/>
                </a:lnTo>
                <a:lnTo>
                  <a:pt x="5314600" y="76249"/>
                </a:lnTo>
                <a:lnTo>
                  <a:pt x="5310616" y="53901"/>
                </a:lnTo>
                <a:lnTo>
                  <a:pt x="5302455" y="53901"/>
                </a:lnTo>
                <a:lnTo>
                  <a:pt x="5294661" y="55675"/>
                </a:lnTo>
                <a:lnTo>
                  <a:pt x="5287233" y="59222"/>
                </a:lnTo>
                <a:lnTo>
                  <a:pt x="5279875" y="99790"/>
                </a:lnTo>
                <a:close/>
              </a:path>
              <a:path w="8310941" h="255304">
                <a:moveTo>
                  <a:pt x="5515788" y="1315"/>
                </a:moveTo>
                <a:lnTo>
                  <a:pt x="5491603" y="1315"/>
                </a:lnTo>
                <a:lnTo>
                  <a:pt x="5491603" y="63657"/>
                </a:lnTo>
                <a:lnTo>
                  <a:pt x="5485676" y="60318"/>
                </a:lnTo>
                <a:lnTo>
                  <a:pt x="5480053" y="57858"/>
                </a:lnTo>
                <a:lnTo>
                  <a:pt x="5474729" y="56274"/>
                </a:lnTo>
                <a:lnTo>
                  <a:pt x="5469405" y="54692"/>
                </a:lnTo>
                <a:lnTo>
                  <a:pt x="5463136" y="53901"/>
                </a:lnTo>
                <a:lnTo>
                  <a:pt x="5455924" y="53901"/>
                </a:lnTo>
                <a:lnTo>
                  <a:pt x="5459908" y="76249"/>
                </a:lnTo>
                <a:lnTo>
                  <a:pt x="5465492" y="76249"/>
                </a:lnTo>
                <a:lnTo>
                  <a:pt x="5470668" y="76786"/>
                </a:lnTo>
                <a:lnTo>
                  <a:pt x="5475433" y="77859"/>
                </a:lnTo>
                <a:lnTo>
                  <a:pt x="5480199" y="78934"/>
                </a:lnTo>
                <a:lnTo>
                  <a:pt x="5485589" y="80874"/>
                </a:lnTo>
                <a:lnTo>
                  <a:pt x="5491603" y="83685"/>
                </a:lnTo>
                <a:lnTo>
                  <a:pt x="5491603" y="166183"/>
                </a:lnTo>
                <a:lnTo>
                  <a:pt x="5485934" y="171094"/>
                </a:lnTo>
                <a:lnTo>
                  <a:pt x="5479879" y="174993"/>
                </a:lnTo>
                <a:lnTo>
                  <a:pt x="5473436" y="177880"/>
                </a:lnTo>
                <a:lnTo>
                  <a:pt x="5466995" y="180766"/>
                </a:lnTo>
                <a:lnTo>
                  <a:pt x="5460595" y="182209"/>
                </a:lnTo>
                <a:lnTo>
                  <a:pt x="5454239" y="182209"/>
                </a:lnTo>
                <a:lnTo>
                  <a:pt x="5449685" y="181976"/>
                </a:lnTo>
                <a:lnTo>
                  <a:pt x="5437105" y="177926"/>
                </a:lnTo>
                <a:lnTo>
                  <a:pt x="5428214" y="168837"/>
                </a:lnTo>
                <a:lnTo>
                  <a:pt x="5423464" y="157822"/>
                </a:lnTo>
                <a:lnTo>
                  <a:pt x="5420938" y="145265"/>
                </a:lnTo>
                <a:lnTo>
                  <a:pt x="5420096" y="130252"/>
                </a:lnTo>
                <a:lnTo>
                  <a:pt x="5420167" y="126050"/>
                </a:lnTo>
                <a:lnTo>
                  <a:pt x="5421685" y="111763"/>
                </a:lnTo>
                <a:lnTo>
                  <a:pt x="5425183" y="99790"/>
                </a:lnTo>
                <a:lnTo>
                  <a:pt x="5432541" y="59222"/>
                </a:lnTo>
                <a:lnTo>
                  <a:pt x="5425113" y="62771"/>
                </a:lnTo>
                <a:lnTo>
                  <a:pt x="5418779" y="67664"/>
                </a:lnTo>
                <a:lnTo>
                  <a:pt x="5413542" y="73903"/>
                </a:lnTo>
                <a:lnTo>
                  <a:pt x="5405314" y="86002"/>
                </a:lnTo>
                <a:lnTo>
                  <a:pt x="5400016" y="97947"/>
                </a:lnTo>
                <a:lnTo>
                  <a:pt x="5398022" y="104564"/>
                </a:lnTo>
                <a:lnTo>
                  <a:pt x="5395847" y="116823"/>
                </a:lnTo>
                <a:lnTo>
                  <a:pt x="5395122" y="130581"/>
                </a:lnTo>
                <a:lnTo>
                  <a:pt x="5395295" y="138055"/>
                </a:lnTo>
                <a:lnTo>
                  <a:pt x="5396541" y="150963"/>
                </a:lnTo>
                <a:lnTo>
                  <a:pt x="5398987" y="162576"/>
                </a:lnTo>
                <a:lnTo>
                  <a:pt x="5403750" y="175581"/>
                </a:lnTo>
                <a:lnTo>
                  <a:pt x="5409935" y="185977"/>
                </a:lnTo>
                <a:lnTo>
                  <a:pt x="5414573" y="192219"/>
                </a:lnTo>
                <a:lnTo>
                  <a:pt x="5420221" y="196964"/>
                </a:lnTo>
                <a:lnTo>
                  <a:pt x="5426874" y="200212"/>
                </a:lnTo>
                <a:lnTo>
                  <a:pt x="5433529" y="203460"/>
                </a:lnTo>
                <a:lnTo>
                  <a:pt x="5440763" y="205084"/>
                </a:lnTo>
                <a:lnTo>
                  <a:pt x="5453476" y="205084"/>
                </a:lnTo>
                <a:lnTo>
                  <a:pt x="5461460" y="203737"/>
                </a:lnTo>
                <a:lnTo>
                  <a:pt x="5468717" y="201575"/>
                </a:lnTo>
                <a:lnTo>
                  <a:pt x="5472153" y="199948"/>
                </a:lnTo>
                <a:lnTo>
                  <a:pt x="5475844" y="198236"/>
                </a:lnTo>
                <a:lnTo>
                  <a:pt x="5479065" y="196353"/>
                </a:lnTo>
                <a:lnTo>
                  <a:pt x="5481812" y="194298"/>
                </a:lnTo>
                <a:lnTo>
                  <a:pt x="5484561" y="192242"/>
                </a:lnTo>
                <a:lnTo>
                  <a:pt x="5487824" y="189632"/>
                </a:lnTo>
                <a:lnTo>
                  <a:pt x="5491603" y="186466"/>
                </a:lnTo>
                <a:lnTo>
                  <a:pt x="5491603" y="201140"/>
                </a:lnTo>
                <a:lnTo>
                  <a:pt x="5515788" y="201140"/>
                </a:lnTo>
                <a:lnTo>
                  <a:pt x="5515788" y="1315"/>
                </a:lnTo>
                <a:close/>
              </a:path>
              <a:path w="8310941" h="255304">
                <a:moveTo>
                  <a:pt x="5425183" y="99790"/>
                </a:moveTo>
                <a:lnTo>
                  <a:pt x="5430661" y="90133"/>
                </a:lnTo>
                <a:lnTo>
                  <a:pt x="5435591" y="84795"/>
                </a:lnTo>
                <a:lnTo>
                  <a:pt x="5446500" y="78385"/>
                </a:lnTo>
                <a:lnTo>
                  <a:pt x="5459908" y="76249"/>
                </a:lnTo>
                <a:lnTo>
                  <a:pt x="5455924" y="53901"/>
                </a:lnTo>
                <a:lnTo>
                  <a:pt x="5447763" y="53901"/>
                </a:lnTo>
                <a:lnTo>
                  <a:pt x="5439969" y="55675"/>
                </a:lnTo>
                <a:lnTo>
                  <a:pt x="5432541" y="59222"/>
                </a:lnTo>
                <a:lnTo>
                  <a:pt x="5425183" y="99790"/>
                </a:lnTo>
                <a:close/>
              </a:path>
              <a:path w="8310941" h="255304">
                <a:moveTo>
                  <a:pt x="5550420" y="57844"/>
                </a:moveTo>
                <a:lnTo>
                  <a:pt x="5550420" y="201140"/>
                </a:lnTo>
                <a:lnTo>
                  <a:pt x="5574607" y="201140"/>
                </a:lnTo>
                <a:lnTo>
                  <a:pt x="5574607" y="99597"/>
                </a:lnTo>
                <a:lnTo>
                  <a:pt x="5580332" y="94048"/>
                </a:lnTo>
                <a:lnTo>
                  <a:pt x="5586400" y="89865"/>
                </a:lnTo>
                <a:lnTo>
                  <a:pt x="5592810" y="87048"/>
                </a:lnTo>
                <a:lnTo>
                  <a:pt x="5599219" y="84231"/>
                </a:lnTo>
                <a:lnTo>
                  <a:pt x="5597615" y="62655"/>
                </a:lnTo>
                <a:lnTo>
                  <a:pt x="5595568" y="63714"/>
                </a:lnTo>
                <a:lnTo>
                  <a:pt x="5585771" y="70044"/>
                </a:lnTo>
                <a:lnTo>
                  <a:pt x="5574607" y="79137"/>
                </a:lnTo>
                <a:lnTo>
                  <a:pt x="5574607" y="57844"/>
                </a:lnTo>
                <a:lnTo>
                  <a:pt x="5550420" y="57844"/>
                </a:lnTo>
                <a:close/>
              </a:path>
              <a:path w="8310941" h="255304">
                <a:moveTo>
                  <a:pt x="5612167" y="82823"/>
                </a:moveTo>
                <a:lnTo>
                  <a:pt x="5614988" y="82823"/>
                </a:lnTo>
                <a:lnTo>
                  <a:pt x="5619411" y="82997"/>
                </a:lnTo>
                <a:lnTo>
                  <a:pt x="5623320" y="83405"/>
                </a:lnTo>
                <a:lnTo>
                  <a:pt x="5626395" y="83874"/>
                </a:lnTo>
                <a:lnTo>
                  <a:pt x="5626395" y="58616"/>
                </a:lnTo>
                <a:lnTo>
                  <a:pt x="5624857" y="58359"/>
                </a:lnTo>
                <a:lnTo>
                  <a:pt x="5620990" y="57909"/>
                </a:lnTo>
                <a:lnTo>
                  <a:pt x="5610498" y="57844"/>
                </a:lnTo>
                <a:lnTo>
                  <a:pt x="5604153" y="59448"/>
                </a:lnTo>
                <a:lnTo>
                  <a:pt x="5597615" y="62655"/>
                </a:lnTo>
                <a:lnTo>
                  <a:pt x="5599219" y="84231"/>
                </a:lnTo>
                <a:lnTo>
                  <a:pt x="5605671" y="82823"/>
                </a:lnTo>
                <a:lnTo>
                  <a:pt x="5612167" y="82823"/>
                </a:lnTo>
                <a:close/>
              </a:path>
              <a:path w="8310941" h="255304">
                <a:moveTo>
                  <a:pt x="5635163" y="130252"/>
                </a:moveTo>
                <a:lnTo>
                  <a:pt x="5635452" y="138770"/>
                </a:lnTo>
                <a:lnTo>
                  <a:pt x="5637391" y="152666"/>
                </a:lnTo>
                <a:lnTo>
                  <a:pt x="5641152" y="165005"/>
                </a:lnTo>
                <a:lnTo>
                  <a:pt x="5646735" y="175788"/>
                </a:lnTo>
                <a:lnTo>
                  <a:pt x="5654141" y="185016"/>
                </a:lnTo>
                <a:lnTo>
                  <a:pt x="5659612" y="113584"/>
                </a:lnTo>
                <a:lnTo>
                  <a:pt x="5660126" y="107524"/>
                </a:lnTo>
                <a:lnTo>
                  <a:pt x="5661331" y="102209"/>
                </a:lnTo>
                <a:lnTo>
                  <a:pt x="5663222" y="97641"/>
                </a:lnTo>
                <a:lnTo>
                  <a:pt x="5665115" y="93073"/>
                </a:lnTo>
                <a:lnTo>
                  <a:pt x="5667867" y="88910"/>
                </a:lnTo>
                <a:lnTo>
                  <a:pt x="5671480" y="85152"/>
                </a:lnTo>
                <a:lnTo>
                  <a:pt x="5675179" y="81481"/>
                </a:lnTo>
                <a:lnTo>
                  <a:pt x="5674058" y="59384"/>
                </a:lnTo>
                <a:lnTo>
                  <a:pt x="5663139" y="65769"/>
                </a:lnTo>
                <a:lnTo>
                  <a:pt x="5653551" y="74589"/>
                </a:lnTo>
                <a:lnTo>
                  <a:pt x="5648972" y="80364"/>
                </a:lnTo>
                <a:lnTo>
                  <a:pt x="5642930" y="90825"/>
                </a:lnTo>
                <a:lnTo>
                  <a:pt x="5638615" y="102626"/>
                </a:lnTo>
                <a:lnTo>
                  <a:pt x="5636026" y="115769"/>
                </a:lnTo>
                <a:lnTo>
                  <a:pt x="5635163" y="130252"/>
                </a:lnTo>
                <a:close/>
              </a:path>
              <a:path w="8310941" h="255304">
                <a:moveTo>
                  <a:pt x="5672237" y="170092"/>
                </a:moveTo>
                <a:lnTo>
                  <a:pt x="5670987" y="168724"/>
                </a:lnTo>
                <a:lnTo>
                  <a:pt x="5664668" y="158835"/>
                </a:lnTo>
                <a:lnTo>
                  <a:pt x="5660876" y="146591"/>
                </a:lnTo>
                <a:lnTo>
                  <a:pt x="5659612" y="131991"/>
                </a:lnTo>
                <a:lnTo>
                  <a:pt x="5759248" y="131991"/>
                </a:lnTo>
                <a:lnTo>
                  <a:pt x="5759174" y="114400"/>
                </a:lnTo>
                <a:lnTo>
                  <a:pt x="5757925" y="101137"/>
                </a:lnTo>
                <a:lnTo>
                  <a:pt x="5755134" y="89869"/>
                </a:lnTo>
                <a:lnTo>
                  <a:pt x="5752390" y="81961"/>
                </a:lnTo>
                <a:lnTo>
                  <a:pt x="5748447" y="75272"/>
                </a:lnTo>
                <a:lnTo>
                  <a:pt x="5743301" y="69799"/>
                </a:lnTo>
                <a:lnTo>
                  <a:pt x="5738159" y="64330"/>
                </a:lnTo>
                <a:lnTo>
                  <a:pt x="5732159" y="60312"/>
                </a:lnTo>
                <a:lnTo>
                  <a:pt x="5725301" y="57748"/>
                </a:lnTo>
                <a:lnTo>
                  <a:pt x="5718445" y="55184"/>
                </a:lnTo>
                <a:lnTo>
                  <a:pt x="5710558" y="53901"/>
                </a:lnTo>
                <a:lnTo>
                  <a:pt x="5699891" y="53919"/>
                </a:lnTo>
                <a:lnTo>
                  <a:pt x="5686309" y="55434"/>
                </a:lnTo>
                <a:lnTo>
                  <a:pt x="5674058" y="59384"/>
                </a:lnTo>
                <a:lnTo>
                  <a:pt x="5675179" y="81481"/>
                </a:lnTo>
                <a:lnTo>
                  <a:pt x="5679287" y="78686"/>
                </a:lnTo>
                <a:lnTo>
                  <a:pt x="5683800" y="76765"/>
                </a:lnTo>
                <a:lnTo>
                  <a:pt x="5688314" y="74843"/>
                </a:lnTo>
                <a:lnTo>
                  <a:pt x="5693796" y="73883"/>
                </a:lnTo>
                <a:lnTo>
                  <a:pt x="5706781" y="73883"/>
                </a:lnTo>
                <a:lnTo>
                  <a:pt x="5712265" y="74823"/>
                </a:lnTo>
                <a:lnTo>
                  <a:pt x="5716694" y="76701"/>
                </a:lnTo>
                <a:lnTo>
                  <a:pt x="5721124" y="78581"/>
                </a:lnTo>
                <a:lnTo>
                  <a:pt x="5724756" y="81311"/>
                </a:lnTo>
                <a:lnTo>
                  <a:pt x="5727594" y="84898"/>
                </a:lnTo>
                <a:lnTo>
                  <a:pt x="5730174" y="88143"/>
                </a:lnTo>
                <a:lnTo>
                  <a:pt x="5732152" y="92113"/>
                </a:lnTo>
                <a:lnTo>
                  <a:pt x="5733527" y="96809"/>
                </a:lnTo>
                <a:lnTo>
                  <a:pt x="5734904" y="101504"/>
                </a:lnTo>
                <a:lnTo>
                  <a:pt x="5735678" y="107096"/>
                </a:lnTo>
                <a:lnTo>
                  <a:pt x="5735850" y="113584"/>
                </a:lnTo>
                <a:lnTo>
                  <a:pt x="5659612" y="113584"/>
                </a:lnTo>
                <a:lnTo>
                  <a:pt x="5654141" y="185016"/>
                </a:lnTo>
                <a:lnTo>
                  <a:pt x="5658262" y="188824"/>
                </a:lnTo>
                <a:lnTo>
                  <a:pt x="5668250" y="195593"/>
                </a:lnTo>
                <a:lnTo>
                  <a:pt x="5679781" y="200428"/>
                </a:lnTo>
                <a:lnTo>
                  <a:pt x="5692855" y="203329"/>
                </a:lnTo>
                <a:lnTo>
                  <a:pt x="5707470" y="204296"/>
                </a:lnTo>
                <a:lnTo>
                  <a:pt x="5713304" y="204296"/>
                </a:lnTo>
                <a:lnTo>
                  <a:pt x="5718128" y="203953"/>
                </a:lnTo>
                <a:lnTo>
                  <a:pt x="5721946" y="203268"/>
                </a:lnTo>
                <a:lnTo>
                  <a:pt x="5725764" y="202584"/>
                </a:lnTo>
                <a:lnTo>
                  <a:pt x="5730029" y="201599"/>
                </a:lnTo>
                <a:lnTo>
                  <a:pt x="5734745" y="200314"/>
                </a:lnTo>
                <a:lnTo>
                  <a:pt x="5738093" y="199376"/>
                </a:lnTo>
                <a:lnTo>
                  <a:pt x="5741866" y="198070"/>
                </a:lnTo>
                <a:lnTo>
                  <a:pt x="5746068" y="196401"/>
                </a:lnTo>
                <a:lnTo>
                  <a:pt x="5750269" y="194732"/>
                </a:lnTo>
                <a:lnTo>
                  <a:pt x="5753787" y="193342"/>
                </a:lnTo>
                <a:lnTo>
                  <a:pt x="5756618" y="192229"/>
                </a:lnTo>
                <a:lnTo>
                  <a:pt x="5756618" y="165907"/>
                </a:lnTo>
                <a:lnTo>
                  <a:pt x="5755202" y="165907"/>
                </a:lnTo>
                <a:lnTo>
                  <a:pt x="5750737" y="169270"/>
                </a:lnTo>
                <a:lnTo>
                  <a:pt x="5747729" y="171113"/>
                </a:lnTo>
                <a:lnTo>
                  <a:pt x="5744723" y="172956"/>
                </a:lnTo>
                <a:lnTo>
                  <a:pt x="5741030" y="174863"/>
                </a:lnTo>
                <a:lnTo>
                  <a:pt x="5736651" y="176836"/>
                </a:lnTo>
                <a:lnTo>
                  <a:pt x="5732528" y="178720"/>
                </a:lnTo>
                <a:lnTo>
                  <a:pt x="5727910" y="180262"/>
                </a:lnTo>
                <a:lnTo>
                  <a:pt x="5722801" y="181461"/>
                </a:lnTo>
                <a:lnTo>
                  <a:pt x="5717690" y="182661"/>
                </a:lnTo>
                <a:lnTo>
                  <a:pt x="5712474" y="183261"/>
                </a:lnTo>
                <a:lnTo>
                  <a:pt x="5707150" y="183261"/>
                </a:lnTo>
                <a:lnTo>
                  <a:pt x="5693902" y="181918"/>
                </a:lnTo>
                <a:lnTo>
                  <a:pt x="5681950" y="177531"/>
                </a:lnTo>
                <a:lnTo>
                  <a:pt x="5672237" y="170092"/>
                </a:lnTo>
                <a:close/>
              </a:path>
              <a:path w="8310941" h="255304">
                <a:moveTo>
                  <a:pt x="5787224" y="197873"/>
                </a:moveTo>
                <a:lnTo>
                  <a:pt x="5795558" y="200442"/>
                </a:lnTo>
                <a:lnTo>
                  <a:pt x="5797160" y="200918"/>
                </a:lnTo>
                <a:lnTo>
                  <a:pt x="5809379" y="203451"/>
                </a:lnTo>
                <a:lnTo>
                  <a:pt x="5822413" y="204296"/>
                </a:lnTo>
                <a:lnTo>
                  <a:pt x="5832156" y="204296"/>
                </a:lnTo>
                <a:lnTo>
                  <a:pt x="5840254" y="203184"/>
                </a:lnTo>
                <a:lnTo>
                  <a:pt x="5846706" y="200962"/>
                </a:lnTo>
                <a:lnTo>
                  <a:pt x="5853157" y="198739"/>
                </a:lnTo>
                <a:lnTo>
                  <a:pt x="5858948" y="195492"/>
                </a:lnTo>
                <a:lnTo>
                  <a:pt x="5864077" y="191218"/>
                </a:lnTo>
                <a:lnTo>
                  <a:pt x="5868776" y="187285"/>
                </a:lnTo>
                <a:lnTo>
                  <a:pt x="5872343" y="182563"/>
                </a:lnTo>
                <a:lnTo>
                  <a:pt x="5874779" y="177049"/>
                </a:lnTo>
                <a:lnTo>
                  <a:pt x="5877216" y="171536"/>
                </a:lnTo>
                <a:lnTo>
                  <a:pt x="5878434" y="165703"/>
                </a:lnTo>
                <a:lnTo>
                  <a:pt x="5878423" y="158376"/>
                </a:lnTo>
                <a:lnTo>
                  <a:pt x="5876277" y="144852"/>
                </a:lnTo>
                <a:lnTo>
                  <a:pt x="5870413" y="134418"/>
                </a:lnTo>
                <a:lnTo>
                  <a:pt x="5859563" y="126041"/>
                </a:lnTo>
                <a:lnTo>
                  <a:pt x="5846480" y="121213"/>
                </a:lnTo>
                <a:lnTo>
                  <a:pt x="5841603" y="120017"/>
                </a:lnTo>
                <a:lnTo>
                  <a:pt x="5836961" y="118969"/>
                </a:lnTo>
                <a:lnTo>
                  <a:pt x="5832555" y="118071"/>
                </a:lnTo>
                <a:lnTo>
                  <a:pt x="5828150" y="117174"/>
                </a:lnTo>
                <a:lnTo>
                  <a:pt x="5824149" y="116254"/>
                </a:lnTo>
                <a:lnTo>
                  <a:pt x="5820556" y="115314"/>
                </a:lnTo>
                <a:lnTo>
                  <a:pt x="5813485" y="113428"/>
                </a:lnTo>
                <a:lnTo>
                  <a:pt x="5808352" y="111005"/>
                </a:lnTo>
                <a:lnTo>
                  <a:pt x="5805152" y="108047"/>
                </a:lnTo>
                <a:lnTo>
                  <a:pt x="5801953" y="105089"/>
                </a:lnTo>
                <a:lnTo>
                  <a:pt x="5800354" y="100609"/>
                </a:lnTo>
                <a:lnTo>
                  <a:pt x="5800354" y="87829"/>
                </a:lnTo>
                <a:lnTo>
                  <a:pt x="5800066" y="59938"/>
                </a:lnTo>
                <a:lnTo>
                  <a:pt x="5790012" y="66351"/>
                </a:lnTo>
                <a:lnTo>
                  <a:pt x="5783182" y="73449"/>
                </a:lnTo>
                <a:lnTo>
                  <a:pt x="5777331" y="84721"/>
                </a:lnTo>
                <a:lnTo>
                  <a:pt x="5775380" y="97908"/>
                </a:lnTo>
                <a:lnTo>
                  <a:pt x="5775380" y="107316"/>
                </a:lnTo>
                <a:lnTo>
                  <a:pt x="5777860" y="115333"/>
                </a:lnTo>
                <a:lnTo>
                  <a:pt x="5782821" y="121961"/>
                </a:lnTo>
                <a:lnTo>
                  <a:pt x="5793644" y="131280"/>
                </a:lnTo>
                <a:lnTo>
                  <a:pt x="5806685" y="136649"/>
                </a:lnTo>
                <a:lnTo>
                  <a:pt x="5810883" y="137816"/>
                </a:lnTo>
                <a:lnTo>
                  <a:pt x="5815467" y="138899"/>
                </a:lnTo>
                <a:lnTo>
                  <a:pt x="5820437" y="139900"/>
                </a:lnTo>
                <a:lnTo>
                  <a:pt x="5825408" y="140901"/>
                </a:lnTo>
                <a:lnTo>
                  <a:pt x="5829434" y="141777"/>
                </a:lnTo>
                <a:lnTo>
                  <a:pt x="5832517" y="142528"/>
                </a:lnTo>
                <a:lnTo>
                  <a:pt x="5840338" y="144505"/>
                </a:lnTo>
                <a:lnTo>
                  <a:pt x="5845784" y="146955"/>
                </a:lnTo>
                <a:lnTo>
                  <a:pt x="5848854" y="149877"/>
                </a:lnTo>
                <a:lnTo>
                  <a:pt x="5851924" y="152800"/>
                </a:lnTo>
                <a:lnTo>
                  <a:pt x="5853459" y="157140"/>
                </a:lnTo>
                <a:lnTo>
                  <a:pt x="5853459" y="167373"/>
                </a:lnTo>
                <a:lnTo>
                  <a:pt x="5852799" y="170727"/>
                </a:lnTo>
                <a:lnTo>
                  <a:pt x="5851481" y="172962"/>
                </a:lnTo>
                <a:lnTo>
                  <a:pt x="5848015" y="177303"/>
                </a:lnTo>
                <a:lnTo>
                  <a:pt x="5845038" y="179280"/>
                </a:lnTo>
                <a:lnTo>
                  <a:pt x="5842910" y="180654"/>
                </a:lnTo>
                <a:lnTo>
                  <a:pt x="5839677" y="181794"/>
                </a:lnTo>
                <a:lnTo>
                  <a:pt x="5835338" y="182697"/>
                </a:lnTo>
                <a:lnTo>
                  <a:pt x="5830998" y="183598"/>
                </a:lnTo>
                <a:lnTo>
                  <a:pt x="5826915" y="184049"/>
                </a:lnTo>
                <a:lnTo>
                  <a:pt x="5817817" y="184049"/>
                </a:lnTo>
                <a:lnTo>
                  <a:pt x="5812733" y="183315"/>
                </a:lnTo>
                <a:lnTo>
                  <a:pt x="5807841" y="181846"/>
                </a:lnTo>
                <a:lnTo>
                  <a:pt x="5802949" y="180376"/>
                </a:lnTo>
                <a:lnTo>
                  <a:pt x="5798461" y="178691"/>
                </a:lnTo>
                <a:lnTo>
                  <a:pt x="5794378" y="176790"/>
                </a:lnTo>
                <a:lnTo>
                  <a:pt x="5789783" y="174630"/>
                </a:lnTo>
                <a:lnTo>
                  <a:pt x="5786104" y="172554"/>
                </a:lnTo>
                <a:lnTo>
                  <a:pt x="5783339" y="170567"/>
                </a:lnTo>
                <a:lnTo>
                  <a:pt x="5780574" y="168578"/>
                </a:lnTo>
                <a:lnTo>
                  <a:pt x="5778173" y="166762"/>
                </a:lnTo>
                <a:lnTo>
                  <a:pt x="5774854" y="165119"/>
                </a:lnTo>
                <a:lnTo>
                  <a:pt x="5774854" y="192222"/>
                </a:lnTo>
                <a:lnTo>
                  <a:pt x="5780323" y="195132"/>
                </a:lnTo>
                <a:lnTo>
                  <a:pt x="5787224" y="197873"/>
                </a:lnTo>
                <a:close/>
              </a:path>
              <a:path w="8310941" h="255304">
                <a:moveTo>
                  <a:pt x="5813983" y="76081"/>
                </a:moveTo>
                <a:lnTo>
                  <a:pt x="5820667" y="74409"/>
                </a:lnTo>
                <a:lnTo>
                  <a:pt x="5836254" y="74409"/>
                </a:lnTo>
                <a:lnTo>
                  <a:pt x="5843857" y="75843"/>
                </a:lnTo>
                <a:lnTo>
                  <a:pt x="5851394" y="78712"/>
                </a:lnTo>
                <a:lnTo>
                  <a:pt x="5858932" y="81580"/>
                </a:lnTo>
                <a:lnTo>
                  <a:pt x="5865767" y="85493"/>
                </a:lnTo>
                <a:lnTo>
                  <a:pt x="5871899" y="90448"/>
                </a:lnTo>
                <a:lnTo>
                  <a:pt x="5873176" y="90448"/>
                </a:lnTo>
                <a:lnTo>
                  <a:pt x="5873176" y="64585"/>
                </a:lnTo>
                <a:lnTo>
                  <a:pt x="5867699" y="61584"/>
                </a:lnTo>
                <a:lnTo>
                  <a:pt x="5860939" y="59096"/>
                </a:lnTo>
                <a:lnTo>
                  <a:pt x="5852897" y="57123"/>
                </a:lnTo>
                <a:lnTo>
                  <a:pt x="5844854" y="55149"/>
                </a:lnTo>
                <a:lnTo>
                  <a:pt x="5836854" y="54162"/>
                </a:lnTo>
                <a:lnTo>
                  <a:pt x="5825782" y="54214"/>
                </a:lnTo>
                <a:lnTo>
                  <a:pt x="5811989" y="55892"/>
                </a:lnTo>
                <a:lnTo>
                  <a:pt x="5800066" y="59938"/>
                </a:lnTo>
                <a:lnTo>
                  <a:pt x="5800354" y="87829"/>
                </a:lnTo>
                <a:lnTo>
                  <a:pt x="5803081" y="82769"/>
                </a:lnTo>
                <a:lnTo>
                  <a:pt x="5808532" y="79425"/>
                </a:lnTo>
                <a:lnTo>
                  <a:pt x="5813983" y="76081"/>
                </a:lnTo>
                <a:close/>
              </a:path>
              <a:path w="8310941" h="255304">
                <a:moveTo>
                  <a:pt x="5904549" y="197873"/>
                </a:moveTo>
                <a:lnTo>
                  <a:pt x="5912882" y="200442"/>
                </a:lnTo>
                <a:lnTo>
                  <a:pt x="5914485" y="200918"/>
                </a:lnTo>
                <a:lnTo>
                  <a:pt x="5926705" y="203451"/>
                </a:lnTo>
                <a:lnTo>
                  <a:pt x="5939738" y="204296"/>
                </a:lnTo>
                <a:lnTo>
                  <a:pt x="5949482" y="204296"/>
                </a:lnTo>
                <a:lnTo>
                  <a:pt x="5957578" y="203184"/>
                </a:lnTo>
                <a:lnTo>
                  <a:pt x="5964031" y="200962"/>
                </a:lnTo>
                <a:lnTo>
                  <a:pt x="5970482" y="198739"/>
                </a:lnTo>
                <a:lnTo>
                  <a:pt x="5976274" y="195492"/>
                </a:lnTo>
                <a:lnTo>
                  <a:pt x="5981402" y="191218"/>
                </a:lnTo>
                <a:lnTo>
                  <a:pt x="5986101" y="187285"/>
                </a:lnTo>
                <a:lnTo>
                  <a:pt x="5989668" y="182563"/>
                </a:lnTo>
                <a:lnTo>
                  <a:pt x="5992104" y="177049"/>
                </a:lnTo>
                <a:lnTo>
                  <a:pt x="5994540" y="171536"/>
                </a:lnTo>
                <a:lnTo>
                  <a:pt x="5995758" y="165703"/>
                </a:lnTo>
                <a:lnTo>
                  <a:pt x="5995747" y="158377"/>
                </a:lnTo>
                <a:lnTo>
                  <a:pt x="5993601" y="144852"/>
                </a:lnTo>
                <a:lnTo>
                  <a:pt x="5987738" y="134418"/>
                </a:lnTo>
                <a:lnTo>
                  <a:pt x="5976888" y="126041"/>
                </a:lnTo>
                <a:lnTo>
                  <a:pt x="5963805" y="121213"/>
                </a:lnTo>
                <a:lnTo>
                  <a:pt x="5958927" y="120017"/>
                </a:lnTo>
                <a:lnTo>
                  <a:pt x="5954286" y="118969"/>
                </a:lnTo>
                <a:lnTo>
                  <a:pt x="5949879" y="118071"/>
                </a:lnTo>
                <a:lnTo>
                  <a:pt x="5945474" y="117174"/>
                </a:lnTo>
                <a:lnTo>
                  <a:pt x="5941474" y="116254"/>
                </a:lnTo>
                <a:lnTo>
                  <a:pt x="5937881" y="115314"/>
                </a:lnTo>
                <a:lnTo>
                  <a:pt x="5930810" y="113428"/>
                </a:lnTo>
                <a:lnTo>
                  <a:pt x="5925675" y="111005"/>
                </a:lnTo>
                <a:lnTo>
                  <a:pt x="5922478" y="108047"/>
                </a:lnTo>
                <a:lnTo>
                  <a:pt x="5919278" y="105089"/>
                </a:lnTo>
                <a:lnTo>
                  <a:pt x="5917680" y="100609"/>
                </a:lnTo>
                <a:lnTo>
                  <a:pt x="5917680" y="87829"/>
                </a:lnTo>
                <a:lnTo>
                  <a:pt x="5917390" y="59938"/>
                </a:lnTo>
                <a:lnTo>
                  <a:pt x="5907337" y="66351"/>
                </a:lnTo>
                <a:lnTo>
                  <a:pt x="5900507" y="73449"/>
                </a:lnTo>
                <a:lnTo>
                  <a:pt x="5894655" y="84721"/>
                </a:lnTo>
                <a:lnTo>
                  <a:pt x="5892705" y="97908"/>
                </a:lnTo>
                <a:lnTo>
                  <a:pt x="5892705" y="107316"/>
                </a:lnTo>
                <a:lnTo>
                  <a:pt x="5895185" y="115333"/>
                </a:lnTo>
                <a:lnTo>
                  <a:pt x="5900146" y="121961"/>
                </a:lnTo>
                <a:lnTo>
                  <a:pt x="5910968" y="131280"/>
                </a:lnTo>
                <a:lnTo>
                  <a:pt x="5924009" y="136649"/>
                </a:lnTo>
                <a:lnTo>
                  <a:pt x="5928208" y="137816"/>
                </a:lnTo>
                <a:lnTo>
                  <a:pt x="5932793" y="138899"/>
                </a:lnTo>
                <a:lnTo>
                  <a:pt x="5937762" y="139900"/>
                </a:lnTo>
                <a:lnTo>
                  <a:pt x="5942733" y="140901"/>
                </a:lnTo>
                <a:lnTo>
                  <a:pt x="5946760" y="141777"/>
                </a:lnTo>
                <a:lnTo>
                  <a:pt x="5949842" y="142528"/>
                </a:lnTo>
                <a:lnTo>
                  <a:pt x="5957663" y="144505"/>
                </a:lnTo>
                <a:lnTo>
                  <a:pt x="5963109" y="146955"/>
                </a:lnTo>
                <a:lnTo>
                  <a:pt x="5966178" y="149877"/>
                </a:lnTo>
                <a:lnTo>
                  <a:pt x="5969249" y="152800"/>
                </a:lnTo>
                <a:lnTo>
                  <a:pt x="5970783" y="157140"/>
                </a:lnTo>
                <a:lnTo>
                  <a:pt x="5970783" y="167373"/>
                </a:lnTo>
                <a:lnTo>
                  <a:pt x="5970125" y="170727"/>
                </a:lnTo>
                <a:lnTo>
                  <a:pt x="5968806" y="172962"/>
                </a:lnTo>
                <a:lnTo>
                  <a:pt x="5965339" y="177303"/>
                </a:lnTo>
                <a:lnTo>
                  <a:pt x="5962363" y="179280"/>
                </a:lnTo>
                <a:lnTo>
                  <a:pt x="5960236" y="180654"/>
                </a:lnTo>
                <a:lnTo>
                  <a:pt x="5957001" y="181794"/>
                </a:lnTo>
                <a:lnTo>
                  <a:pt x="5952663" y="182697"/>
                </a:lnTo>
                <a:lnTo>
                  <a:pt x="5948323" y="183598"/>
                </a:lnTo>
                <a:lnTo>
                  <a:pt x="5944242" y="184049"/>
                </a:lnTo>
                <a:lnTo>
                  <a:pt x="5935142" y="184049"/>
                </a:lnTo>
                <a:lnTo>
                  <a:pt x="5930058" y="183315"/>
                </a:lnTo>
                <a:lnTo>
                  <a:pt x="5925166" y="181846"/>
                </a:lnTo>
                <a:lnTo>
                  <a:pt x="5920274" y="180376"/>
                </a:lnTo>
                <a:lnTo>
                  <a:pt x="5915786" y="178691"/>
                </a:lnTo>
                <a:lnTo>
                  <a:pt x="5911704" y="176790"/>
                </a:lnTo>
                <a:lnTo>
                  <a:pt x="5907108" y="174630"/>
                </a:lnTo>
                <a:lnTo>
                  <a:pt x="5903428" y="172554"/>
                </a:lnTo>
                <a:lnTo>
                  <a:pt x="5900664" y="170567"/>
                </a:lnTo>
                <a:lnTo>
                  <a:pt x="5897899" y="168578"/>
                </a:lnTo>
                <a:lnTo>
                  <a:pt x="5895496" y="166762"/>
                </a:lnTo>
                <a:lnTo>
                  <a:pt x="5892179" y="165119"/>
                </a:lnTo>
                <a:lnTo>
                  <a:pt x="5892179" y="192222"/>
                </a:lnTo>
                <a:lnTo>
                  <a:pt x="5897649" y="195132"/>
                </a:lnTo>
                <a:lnTo>
                  <a:pt x="5904549" y="197873"/>
                </a:lnTo>
                <a:close/>
              </a:path>
              <a:path w="8310941" h="255304">
                <a:moveTo>
                  <a:pt x="5931307" y="76081"/>
                </a:moveTo>
                <a:lnTo>
                  <a:pt x="5937992" y="74409"/>
                </a:lnTo>
                <a:lnTo>
                  <a:pt x="5953580" y="74409"/>
                </a:lnTo>
                <a:lnTo>
                  <a:pt x="5961182" y="75843"/>
                </a:lnTo>
                <a:lnTo>
                  <a:pt x="5968720" y="78712"/>
                </a:lnTo>
                <a:lnTo>
                  <a:pt x="5976257" y="81580"/>
                </a:lnTo>
                <a:lnTo>
                  <a:pt x="5983091" y="85493"/>
                </a:lnTo>
                <a:lnTo>
                  <a:pt x="5989222" y="90448"/>
                </a:lnTo>
                <a:lnTo>
                  <a:pt x="5990500" y="90448"/>
                </a:lnTo>
                <a:lnTo>
                  <a:pt x="5990500" y="64585"/>
                </a:lnTo>
                <a:lnTo>
                  <a:pt x="5985024" y="61584"/>
                </a:lnTo>
                <a:lnTo>
                  <a:pt x="5978264" y="59096"/>
                </a:lnTo>
                <a:lnTo>
                  <a:pt x="5970221" y="57123"/>
                </a:lnTo>
                <a:lnTo>
                  <a:pt x="5962178" y="55149"/>
                </a:lnTo>
                <a:lnTo>
                  <a:pt x="5954179" y="54162"/>
                </a:lnTo>
                <a:lnTo>
                  <a:pt x="5943107" y="54214"/>
                </a:lnTo>
                <a:lnTo>
                  <a:pt x="5929314" y="55892"/>
                </a:lnTo>
                <a:lnTo>
                  <a:pt x="5917390" y="59938"/>
                </a:lnTo>
                <a:lnTo>
                  <a:pt x="5917680" y="87829"/>
                </a:lnTo>
                <a:lnTo>
                  <a:pt x="5920405" y="82769"/>
                </a:lnTo>
                <a:lnTo>
                  <a:pt x="5925856" y="79425"/>
                </a:lnTo>
                <a:lnTo>
                  <a:pt x="5931307" y="76081"/>
                </a:lnTo>
                <a:close/>
              </a:path>
              <a:path w="8310941" h="255304">
                <a:moveTo>
                  <a:pt x="6100334" y="57844"/>
                </a:moveTo>
                <a:lnTo>
                  <a:pt x="6100334" y="201140"/>
                </a:lnTo>
                <a:lnTo>
                  <a:pt x="6124518" y="201140"/>
                </a:lnTo>
                <a:lnTo>
                  <a:pt x="6124518" y="94211"/>
                </a:lnTo>
                <a:lnTo>
                  <a:pt x="6129917" y="89131"/>
                </a:lnTo>
                <a:lnTo>
                  <a:pt x="6135486" y="84954"/>
                </a:lnTo>
                <a:lnTo>
                  <a:pt x="6141225" y="81682"/>
                </a:lnTo>
                <a:lnTo>
                  <a:pt x="6146964" y="78411"/>
                </a:lnTo>
                <a:lnTo>
                  <a:pt x="6152447" y="76776"/>
                </a:lnTo>
                <a:lnTo>
                  <a:pt x="6163069" y="76776"/>
                </a:lnTo>
                <a:lnTo>
                  <a:pt x="6167353" y="77588"/>
                </a:lnTo>
                <a:lnTo>
                  <a:pt x="6170523" y="79213"/>
                </a:lnTo>
                <a:lnTo>
                  <a:pt x="6173693" y="80839"/>
                </a:lnTo>
                <a:lnTo>
                  <a:pt x="6172337" y="53901"/>
                </a:lnTo>
                <a:lnTo>
                  <a:pt x="6156398" y="53901"/>
                </a:lnTo>
                <a:lnTo>
                  <a:pt x="6149563" y="55633"/>
                </a:lnTo>
                <a:lnTo>
                  <a:pt x="6143350" y="59099"/>
                </a:lnTo>
                <a:lnTo>
                  <a:pt x="6137138" y="62565"/>
                </a:lnTo>
                <a:lnTo>
                  <a:pt x="6130860" y="67466"/>
                </a:lnTo>
                <a:lnTo>
                  <a:pt x="6124518" y="73800"/>
                </a:lnTo>
                <a:lnTo>
                  <a:pt x="6124518" y="57844"/>
                </a:lnTo>
                <a:lnTo>
                  <a:pt x="6100334" y="57844"/>
                </a:lnTo>
                <a:close/>
              </a:path>
              <a:path w="8310941" h="255304">
                <a:moveTo>
                  <a:pt x="6186410" y="59677"/>
                </a:moveTo>
                <a:lnTo>
                  <a:pt x="6179856" y="55826"/>
                </a:lnTo>
                <a:lnTo>
                  <a:pt x="6172337" y="53901"/>
                </a:lnTo>
                <a:lnTo>
                  <a:pt x="6173693" y="80839"/>
                </a:lnTo>
                <a:lnTo>
                  <a:pt x="6176133" y="83364"/>
                </a:lnTo>
                <a:lnTo>
                  <a:pt x="6177844" y="86787"/>
                </a:lnTo>
                <a:lnTo>
                  <a:pt x="6180544" y="94338"/>
                </a:lnTo>
                <a:lnTo>
                  <a:pt x="6181059" y="99942"/>
                </a:lnTo>
                <a:lnTo>
                  <a:pt x="6181572" y="105545"/>
                </a:lnTo>
                <a:lnTo>
                  <a:pt x="6181828" y="111641"/>
                </a:lnTo>
                <a:lnTo>
                  <a:pt x="6181828" y="201140"/>
                </a:lnTo>
                <a:lnTo>
                  <a:pt x="6206014" y="201140"/>
                </a:lnTo>
                <a:lnTo>
                  <a:pt x="6205951" y="101798"/>
                </a:lnTo>
                <a:lnTo>
                  <a:pt x="6205693" y="97782"/>
                </a:lnTo>
                <a:lnTo>
                  <a:pt x="6205497" y="94597"/>
                </a:lnTo>
                <a:lnTo>
                  <a:pt x="6201385" y="78677"/>
                </a:lnTo>
                <a:lnTo>
                  <a:pt x="6197957" y="69861"/>
                </a:lnTo>
                <a:lnTo>
                  <a:pt x="6192966" y="63527"/>
                </a:lnTo>
                <a:lnTo>
                  <a:pt x="6186410" y="59677"/>
                </a:lnTo>
                <a:close/>
              </a:path>
              <a:path w="8310941" h="255304">
                <a:moveTo>
                  <a:pt x="6211579" y="88828"/>
                </a:moveTo>
                <a:lnTo>
                  <a:pt x="6217468" y="84416"/>
                </a:lnTo>
                <a:lnTo>
                  <a:pt x="6223167" y="81360"/>
                </a:lnTo>
                <a:lnTo>
                  <a:pt x="6228864" y="78304"/>
                </a:lnTo>
                <a:lnTo>
                  <a:pt x="6234197" y="76776"/>
                </a:lnTo>
                <a:lnTo>
                  <a:pt x="6244561" y="76776"/>
                </a:lnTo>
                <a:lnTo>
                  <a:pt x="6248845" y="77588"/>
                </a:lnTo>
                <a:lnTo>
                  <a:pt x="6252013" y="79213"/>
                </a:lnTo>
                <a:lnTo>
                  <a:pt x="6255183" y="80839"/>
                </a:lnTo>
                <a:lnTo>
                  <a:pt x="6257626" y="83364"/>
                </a:lnTo>
                <a:lnTo>
                  <a:pt x="6259340" y="86787"/>
                </a:lnTo>
                <a:lnTo>
                  <a:pt x="6260969" y="89954"/>
                </a:lnTo>
                <a:lnTo>
                  <a:pt x="6262041" y="94338"/>
                </a:lnTo>
                <a:lnTo>
                  <a:pt x="6262554" y="99942"/>
                </a:lnTo>
                <a:lnTo>
                  <a:pt x="6263069" y="105545"/>
                </a:lnTo>
                <a:lnTo>
                  <a:pt x="6263325" y="111641"/>
                </a:lnTo>
                <a:lnTo>
                  <a:pt x="6263325" y="201140"/>
                </a:lnTo>
                <a:lnTo>
                  <a:pt x="6287510" y="201140"/>
                </a:lnTo>
                <a:lnTo>
                  <a:pt x="6287510" y="97036"/>
                </a:lnTo>
                <a:lnTo>
                  <a:pt x="6286461" y="88870"/>
                </a:lnTo>
                <a:lnTo>
                  <a:pt x="6284363" y="82373"/>
                </a:lnTo>
                <a:lnTo>
                  <a:pt x="6282264" y="75874"/>
                </a:lnTo>
                <a:lnTo>
                  <a:pt x="6279284" y="70446"/>
                </a:lnTo>
                <a:lnTo>
                  <a:pt x="6275426" y="66085"/>
                </a:lnTo>
                <a:lnTo>
                  <a:pt x="6271654" y="61810"/>
                </a:lnTo>
                <a:lnTo>
                  <a:pt x="6267242" y="58710"/>
                </a:lnTo>
                <a:lnTo>
                  <a:pt x="6262187" y="56786"/>
                </a:lnTo>
                <a:lnTo>
                  <a:pt x="6257132" y="54862"/>
                </a:lnTo>
                <a:lnTo>
                  <a:pt x="6251519" y="53901"/>
                </a:lnTo>
                <a:lnTo>
                  <a:pt x="6237208" y="53901"/>
                </a:lnTo>
                <a:lnTo>
                  <a:pt x="6229666" y="55998"/>
                </a:lnTo>
                <a:lnTo>
                  <a:pt x="6222725" y="60190"/>
                </a:lnTo>
                <a:lnTo>
                  <a:pt x="6220629" y="61512"/>
                </a:lnTo>
                <a:lnTo>
                  <a:pt x="6211111" y="68899"/>
                </a:lnTo>
                <a:lnTo>
                  <a:pt x="6201385" y="78677"/>
                </a:lnTo>
                <a:lnTo>
                  <a:pt x="6205497" y="94597"/>
                </a:lnTo>
                <a:lnTo>
                  <a:pt x="6211579" y="88828"/>
                </a:lnTo>
                <a:close/>
              </a:path>
              <a:path w="8310941" h="255304">
                <a:moveTo>
                  <a:pt x="6348455" y="113403"/>
                </a:moveTo>
                <a:lnTo>
                  <a:pt x="6338192" y="145112"/>
                </a:lnTo>
                <a:lnTo>
                  <a:pt x="6342368" y="141071"/>
                </a:lnTo>
                <a:lnTo>
                  <a:pt x="6346543" y="137030"/>
                </a:lnTo>
                <a:lnTo>
                  <a:pt x="6351827" y="134031"/>
                </a:lnTo>
                <a:lnTo>
                  <a:pt x="6361273" y="110539"/>
                </a:lnTo>
                <a:lnTo>
                  <a:pt x="6348455" y="113403"/>
                </a:lnTo>
                <a:close/>
              </a:path>
              <a:path w="8310941" h="255304">
                <a:moveTo>
                  <a:pt x="6483297" y="194021"/>
                </a:moveTo>
                <a:lnTo>
                  <a:pt x="6489050" y="197444"/>
                </a:lnTo>
                <a:lnTo>
                  <a:pt x="6494675" y="199969"/>
                </a:lnTo>
                <a:lnTo>
                  <a:pt x="6500171" y="201594"/>
                </a:lnTo>
                <a:lnTo>
                  <a:pt x="6495085" y="179430"/>
                </a:lnTo>
                <a:lnTo>
                  <a:pt x="6489653" y="177335"/>
                </a:lnTo>
                <a:lnTo>
                  <a:pt x="6483297" y="174256"/>
                </a:lnTo>
                <a:lnTo>
                  <a:pt x="6483297" y="93064"/>
                </a:lnTo>
                <a:lnTo>
                  <a:pt x="6489053" y="88276"/>
                </a:lnTo>
                <a:lnTo>
                  <a:pt x="6495130" y="84366"/>
                </a:lnTo>
                <a:lnTo>
                  <a:pt x="6501529" y="81329"/>
                </a:lnTo>
                <a:lnTo>
                  <a:pt x="6507927" y="78294"/>
                </a:lnTo>
                <a:lnTo>
                  <a:pt x="6514562" y="76776"/>
                </a:lnTo>
                <a:lnTo>
                  <a:pt x="6521432" y="76775"/>
                </a:lnTo>
                <a:lnTo>
                  <a:pt x="6525542" y="76971"/>
                </a:lnTo>
                <a:lnTo>
                  <a:pt x="6538136" y="81022"/>
                </a:lnTo>
                <a:lnTo>
                  <a:pt x="6546943" y="90308"/>
                </a:lnTo>
                <a:lnTo>
                  <a:pt x="6540943" y="55584"/>
                </a:lnTo>
                <a:lnTo>
                  <a:pt x="6527351" y="53901"/>
                </a:lnTo>
                <a:lnTo>
                  <a:pt x="6518678" y="53901"/>
                </a:lnTo>
                <a:lnTo>
                  <a:pt x="6510671" y="55718"/>
                </a:lnTo>
                <a:lnTo>
                  <a:pt x="6503327" y="59354"/>
                </a:lnTo>
                <a:lnTo>
                  <a:pt x="6495985" y="62990"/>
                </a:lnTo>
                <a:lnTo>
                  <a:pt x="6489307" y="67501"/>
                </a:lnTo>
                <a:lnTo>
                  <a:pt x="6483297" y="72889"/>
                </a:lnTo>
                <a:lnTo>
                  <a:pt x="6483297" y="57844"/>
                </a:lnTo>
                <a:lnTo>
                  <a:pt x="6459111" y="57844"/>
                </a:lnTo>
                <a:lnTo>
                  <a:pt x="6459111" y="253989"/>
                </a:lnTo>
                <a:lnTo>
                  <a:pt x="6483297" y="253989"/>
                </a:lnTo>
                <a:lnTo>
                  <a:pt x="6483297" y="194021"/>
                </a:lnTo>
                <a:close/>
              </a:path>
              <a:path w="8310941" h="255304">
                <a:moveTo>
                  <a:pt x="6552927" y="192481"/>
                </a:moveTo>
                <a:lnTo>
                  <a:pt x="6562580" y="182794"/>
                </a:lnTo>
                <a:lnTo>
                  <a:pt x="6567272" y="176224"/>
                </a:lnTo>
                <a:lnTo>
                  <a:pt x="6572743" y="165593"/>
                </a:lnTo>
                <a:lnTo>
                  <a:pt x="6576651" y="153638"/>
                </a:lnTo>
                <a:lnTo>
                  <a:pt x="6578996" y="140360"/>
                </a:lnTo>
                <a:lnTo>
                  <a:pt x="6579778" y="125757"/>
                </a:lnTo>
                <a:lnTo>
                  <a:pt x="6579724" y="121740"/>
                </a:lnTo>
                <a:lnTo>
                  <a:pt x="6578561" y="107454"/>
                </a:lnTo>
                <a:lnTo>
                  <a:pt x="6575874" y="94636"/>
                </a:lnTo>
                <a:lnTo>
                  <a:pt x="6571664" y="83286"/>
                </a:lnTo>
                <a:lnTo>
                  <a:pt x="6565931" y="73404"/>
                </a:lnTo>
                <a:lnTo>
                  <a:pt x="6562492" y="69050"/>
                </a:lnTo>
                <a:lnTo>
                  <a:pt x="6552657" y="60634"/>
                </a:lnTo>
                <a:lnTo>
                  <a:pt x="6540943" y="55584"/>
                </a:lnTo>
                <a:lnTo>
                  <a:pt x="6546943" y="90308"/>
                </a:lnTo>
                <a:lnTo>
                  <a:pt x="6547237" y="90823"/>
                </a:lnTo>
                <a:lnTo>
                  <a:pt x="6551439" y="100982"/>
                </a:lnTo>
                <a:lnTo>
                  <a:pt x="6553961" y="113487"/>
                </a:lnTo>
                <a:lnTo>
                  <a:pt x="6554802" y="128338"/>
                </a:lnTo>
                <a:lnTo>
                  <a:pt x="6554732" y="132561"/>
                </a:lnTo>
                <a:lnTo>
                  <a:pt x="6553234" y="146916"/>
                </a:lnTo>
                <a:lnTo>
                  <a:pt x="6549779" y="158891"/>
                </a:lnTo>
                <a:lnTo>
                  <a:pt x="6544367" y="168485"/>
                </a:lnTo>
                <a:lnTo>
                  <a:pt x="6539523" y="173726"/>
                </a:lnTo>
                <a:lnTo>
                  <a:pt x="6528616" y="180088"/>
                </a:lnTo>
                <a:lnTo>
                  <a:pt x="6515119" y="182209"/>
                </a:lnTo>
                <a:lnTo>
                  <a:pt x="6509279" y="182209"/>
                </a:lnTo>
                <a:lnTo>
                  <a:pt x="6504103" y="181654"/>
                </a:lnTo>
                <a:lnTo>
                  <a:pt x="6499594" y="180541"/>
                </a:lnTo>
                <a:lnTo>
                  <a:pt x="6495085" y="179430"/>
                </a:lnTo>
                <a:lnTo>
                  <a:pt x="6500171" y="201594"/>
                </a:lnTo>
                <a:lnTo>
                  <a:pt x="6505668" y="203220"/>
                </a:lnTo>
                <a:lnTo>
                  <a:pt x="6511980" y="204033"/>
                </a:lnTo>
                <a:lnTo>
                  <a:pt x="6519107" y="204033"/>
                </a:lnTo>
                <a:lnTo>
                  <a:pt x="6529867" y="203073"/>
                </a:lnTo>
                <a:lnTo>
                  <a:pt x="6542023" y="199240"/>
                </a:lnTo>
                <a:lnTo>
                  <a:pt x="6552927" y="192481"/>
                </a:lnTo>
                <a:close/>
              </a:path>
              <a:path w="8310941" h="255304">
                <a:moveTo>
                  <a:pt x="6628605" y="194021"/>
                </a:moveTo>
                <a:lnTo>
                  <a:pt x="6634358" y="197444"/>
                </a:lnTo>
                <a:lnTo>
                  <a:pt x="6639983" y="199969"/>
                </a:lnTo>
                <a:lnTo>
                  <a:pt x="6645478" y="201594"/>
                </a:lnTo>
                <a:lnTo>
                  <a:pt x="6640395" y="179430"/>
                </a:lnTo>
                <a:lnTo>
                  <a:pt x="6634962" y="177335"/>
                </a:lnTo>
                <a:lnTo>
                  <a:pt x="6628605" y="174256"/>
                </a:lnTo>
                <a:lnTo>
                  <a:pt x="6628605" y="93064"/>
                </a:lnTo>
                <a:lnTo>
                  <a:pt x="6634362" y="88276"/>
                </a:lnTo>
                <a:lnTo>
                  <a:pt x="6640439" y="84366"/>
                </a:lnTo>
                <a:lnTo>
                  <a:pt x="6646837" y="81329"/>
                </a:lnTo>
                <a:lnTo>
                  <a:pt x="6653236" y="78294"/>
                </a:lnTo>
                <a:lnTo>
                  <a:pt x="6659870" y="76776"/>
                </a:lnTo>
                <a:lnTo>
                  <a:pt x="6666741" y="76775"/>
                </a:lnTo>
                <a:lnTo>
                  <a:pt x="6670850" y="76971"/>
                </a:lnTo>
                <a:lnTo>
                  <a:pt x="6683444" y="81022"/>
                </a:lnTo>
                <a:lnTo>
                  <a:pt x="6692251" y="90308"/>
                </a:lnTo>
                <a:lnTo>
                  <a:pt x="6686251" y="55584"/>
                </a:lnTo>
                <a:lnTo>
                  <a:pt x="6672659" y="53901"/>
                </a:lnTo>
                <a:lnTo>
                  <a:pt x="6663986" y="53901"/>
                </a:lnTo>
                <a:lnTo>
                  <a:pt x="6655979" y="55718"/>
                </a:lnTo>
                <a:lnTo>
                  <a:pt x="6648636" y="59354"/>
                </a:lnTo>
                <a:lnTo>
                  <a:pt x="6641294" y="62990"/>
                </a:lnTo>
                <a:lnTo>
                  <a:pt x="6634616" y="67501"/>
                </a:lnTo>
                <a:lnTo>
                  <a:pt x="6628605" y="72889"/>
                </a:lnTo>
                <a:lnTo>
                  <a:pt x="6628605" y="57844"/>
                </a:lnTo>
                <a:lnTo>
                  <a:pt x="6604419" y="57844"/>
                </a:lnTo>
                <a:lnTo>
                  <a:pt x="6604419" y="253989"/>
                </a:lnTo>
                <a:lnTo>
                  <a:pt x="6628605" y="253989"/>
                </a:lnTo>
                <a:lnTo>
                  <a:pt x="6628605" y="194021"/>
                </a:lnTo>
                <a:close/>
              </a:path>
              <a:path w="8310941" h="255304">
                <a:moveTo>
                  <a:pt x="6698236" y="192481"/>
                </a:moveTo>
                <a:lnTo>
                  <a:pt x="6707889" y="182794"/>
                </a:lnTo>
                <a:lnTo>
                  <a:pt x="6712581" y="176224"/>
                </a:lnTo>
                <a:lnTo>
                  <a:pt x="6718052" y="165593"/>
                </a:lnTo>
                <a:lnTo>
                  <a:pt x="6721960" y="153638"/>
                </a:lnTo>
                <a:lnTo>
                  <a:pt x="6724304" y="140360"/>
                </a:lnTo>
                <a:lnTo>
                  <a:pt x="6725086" y="125757"/>
                </a:lnTo>
                <a:lnTo>
                  <a:pt x="6725033" y="121740"/>
                </a:lnTo>
                <a:lnTo>
                  <a:pt x="6723869" y="107454"/>
                </a:lnTo>
                <a:lnTo>
                  <a:pt x="6721182" y="94636"/>
                </a:lnTo>
                <a:lnTo>
                  <a:pt x="6716972" y="83286"/>
                </a:lnTo>
                <a:lnTo>
                  <a:pt x="6711239" y="73404"/>
                </a:lnTo>
                <a:lnTo>
                  <a:pt x="6707800" y="69050"/>
                </a:lnTo>
                <a:lnTo>
                  <a:pt x="6697965" y="60634"/>
                </a:lnTo>
                <a:lnTo>
                  <a:pt x="6686251" y="55584"/>
                </a:lnTo>
                <a:lnTo>
                  <a:pt x="6692251" y="90308"/>
                </a:lnTo>
                <a:lnTo>
                  <a:pt x="6692545" y="90823"/>
                </a:lnTo>
                <a:lnTo>
                  <a:pt x="6696748" y="100982"/>
                </a:lnTo>
                <a:lnTo>
                  <a:pt x="6699270" y="113487"/>
                </a:lnTo>
                <a:lnTo>
                  <a:pt x="6700110" y="128338"/>
                </a:lnTo>
                <a:lnTo>
                  <a:pt x="6700041" y="132561"/>
                </a:lnTo>
                <a:lnTo>
                  <a:pt x="6698542" y="146916"/>
                </a:lnTo>
                <a:lnTo>
                  <a:pt x="6695087" y="158891"/>
                </a:lnTo>
                <a:lnTo>
                  <a:pt x="6689676" y="168485"/>
                </a:lnTo>
                <a:lnTo>
                  <a:pt x="6684830" y="173727"/>
                </a:lnTo>
                <a:lnTo>
                  <a:pt x="6673923" y="180088"/>
                </a:lnTo>
                <a:lnTo>
                  <a:pt x="6660426" y="182209"/>
                </a:lnTo>
                <a:lnTo>
                  <a:pt x="6654586" y="182209"/>
                </a:lnTo>
                <a:lnTo>
                  <a:pt x="6649412" y="181654"/>
                </a:lnTo>
                <a:lnTo>
                  <a:pt x="6644902" y="180541"/>
                </a:lnTo>
                <a:lnTo>
                  <a:pt x="6640395" y="179430"/>
                </a:lnTo>
                <a:lnTo>
                  <a:pt x="6645478" y="201594"/>
                </a:lnTo>
                <a:lnTo>
                  <a:pt x="6650975" y="203220"/>
                </a:lnTo>
                <a:lnTo>
                  <a:pt x="6657288" y="204033"/>
                </a:lnTo>
                <a:lnTo>
                  <a:pt x="6664415" y="204033"/>
                </a:lnTo>
                <a:lnTo>
                  <a:pt x="6675176" y="203073"/>
                </a:lnTo>
                <a:lnTo>
                  <a:pt x="6687331" y="199240"/>
                </a:lnTo>
                <a:lnTo>
                  <a:pt x="6698236" y="192481"/>
                </a:lnTo>
                <a:close/>
              </a:path>
              <a:path w="8310941" h="255304">
                <a:moveTo>
                  <a:pt x="6750516" y="57844"/>
                </a:moveTo>
                <a:lnTo>
                  <a:pt x="6750516" y="201140"/>
                </a:lnTo>
                <a:lnTo>
                  <a:pt x="6774702" y="201140"/>
                </a:lnTo>
                <a:lnTo>
                  <a:pt x="6774702" y="57844"/>
                </a:lnTo>
                <a:lnTo>
                  <a:pt x="6750516" y="57844"/>
                </a:lnTo>
                <a:close/>
              </a:path>
              <a:path w="8310941" h="255304">
                <a:moveTo>
                  <a:pt x="6748939" y="8676"/>
                </a:moveTo>
                <a:lnTo>
                  <a:pt x="6748939" y="33654"/>
                </a:lnTo>
                <a:lnTo>
                  <a:pt x="6776542" y="33654"/>
                </a:lnTo>
                <a:lnTo>
                  <a:pt x="6776542" y="8676"/>
                </a:lnTo>
                <a:lnTo>
                  <a:pt x="6748939" y="8676"/>
                </a:lnTo>
                <a:close/>
              </a:path>
              <a:path w="8310941" h="255304">
                <a:moveTo>
                  <a:pt x="6855303" y="59032"/>
                </a:moveTo>
                <a:lnTo>
                  <a:pt x="6854880" y="59240"/>
                </a:lnTo>
                <a:lnTo>
                  <a:pt x="6844496" y="65433"/>
                </a:lnTo>
                <a:lnTo>
                  <a:pt x="6833987" y="73780"/>
                </a:lnTo>
                <a:lnTo>
                  <a:pt x="6833987" y="57844"/>
                </a:lnTo>
                <a:lnTo>
                  <a:pt x="6809802" y="57844"/>
                </a:lnTo>
                <a:lnTo>
                  <a:pt x="6809802" y="201140"/>
                </a:lnTo>
                <a:lnTo>
                  <a:pt x="6833987" y="201140"/>
                </a:lnTo>
                <a:lnTo>
                  <a:pt x="6833987" y="94100"/>
                </a:lnTo>
                <a:lnTo>
                  <a:pt x="6840062" y="88967"/>
                </a:lnTo>
                <a:lnTo>
                  <a:pt x="6846286" y="84796"/>
                </a:lnTo>
                <a:lnTo>
                  <a:pt x="6852657" y="81588"/>
                </a:lnTo>
                <a:lnTo>
                  <a:pt x="6859029" y="78379"/>
                </a:lnTo>
                <a:lnTo>
                  <a:pt x="6865209" y="76776"/>
                </a:lnTo>
                <a:lnTo>
                  <a:pt x="6877270" y="76776"/>
                </a:lnTo>
                <a:lnTo>
                  <a:pt x="6882060" y="77652"/>
                </a:lnTo>
                <a:lnTo>
                  <a:pt x="6885566" y="79406"/>
                </a:lnTo>
                <a:lnTo>
                  <a:pt x="6889072" y="81160"/>
                </a:lnTo>
                <a:lnTo>
                  <a:pt x="6891810" y="83835"/>
                </a:lnTo>
                <a:lnTo>
                  <a:pt x="6893779" y="87428"/>
                </a:lnTo>
                <a:lnTo>
                  <a:pt x="6895573" y="90851"/>
                </a:lnTo>
                <a:lnTo>
                  <a:pt x="6896791" y="95408"/>
                </a:lnTo>
                <a:lnTo>
                  <a:pt x="6897432" y="101098"/>
                </a:lnTo>
                <a:lnTo>
                  <a:pt x="6898075" y="106789"/>
                </a:lnTo>
                <a:lnTo>
                  <a:pt x="6898396" y="112927"/>
                </a:lnTo>
                <a:lnTo>
                  <a:pt x="6898396" y="201140"/>
                </a:lnTo>
                <a:lnTo>
                  <a:pt x="6922582" y="201140"/>
                </a:lnTo>
                <a:lnTo>
                  <a:pt x="6922476" y="103281"/>
                </a:lnTo>
                <a:lnTo>
                  <a:pt x="6920708" y="89180"/>
                </a:lnTo>
                <a:lnTo>
                  <a:pt x="6916763" y="77359"/>
                </a:lnTo>
                <a:lnTo>
                  <a:pt x="6910640" y="67816"/>
                </a:lnTo>
                <a:lnTo>
                  <a:pt x="6902846" y="60854"/>
                </a:lnTo>
                <a:lnTo>
                  <a:pt x="6891335" y="55639"/>
                </a:lnTo>
                <a:lnTo>
                  <a:pt x="6877513" y="53901"/>
                </a:lnTo>
                <a:lnTo>
                  <a:pt x="6869724" y="53901"/>
                </a:lnTo>
                <a:lnTo>
                  <a:pt x="6862322" y="55612"/>
                </a:lnTo>
                <a:lnTo>
                  <a:pt x="6855303" y="59032"/>
                </a:lnTo>
                <a:close/>
              </a:path>
              <a:path w="8310941" h="255304">
                <a:moveTo>
                  <a:pt x="7007074" y="53901"/>
                </a:moveTo>
                <a:lnTo>
                  <a:pt x="6999173" y="53901"/>
                </a:lnTo>
                <a:lnTo>
                  <a:pt x="6991531" y="55568"/>
                </a:lnTo>
                <a:lnTo>
                  <a:pt x="6984146" y="58905"/>
                </a:lnTo>
                <a:lnTo>
                  <a:pt x="6976759" y="62240"/>
                </a:lnTo>
                <a:lnTo>
                  <a:pt x="6981943" y="89175"/>
                </a:lnTo>
                <a:lnTo>
                  <a:pt x="6986610" y="84221"/>
                </a:lnTo>
                <a:lnTo>
                  <a:pt x="6997530" y="77848"/>
                </a:lnTo>
                <a:lnTo>
                  <a:pt x="7010931" y="75723"/>
                </a:lnTo>
                <a:lnTo>
                  <a:pt x="7016000" y="75723"/>
                </a:lnTo>
                <a:lnTo>
                  <a:pt x="7021090" y="76334"/>
                </a:lnTo>
                <a:lnTo>
                  <a:pt x="7026461" y="56531"/>
                </a:lnTo>
                <a:lnTo>
                  <a:pt x="7021007" y="54777"/>
                </a:lnTo>
                <a:lnTo>
                  <a:pt x="7014544" y="53901"/>
                </a:lnTo>
                <a:lnTo>
                  <a:pt x="7007074" y="53901"/>
                </a:lnTo>
                <a:close/>
              </a:path>
              <a:path w="8310941" h="255304">
                <a:moveTo>
                  <a:pt x="6968588" y="226693"/>
                </a:moveTo>
                <a:lnTo>
                  <a:pt x="6965408" y="225573"/>
                </a:lnTo>
                <a:lnTo>
                  <a:pt x="6962999" y="224680"/>
                </a:lnTo>
                <a:lnTo>
                  <a:pt x="6960074" y="224015"/>
                </a:lnTo>
                <a:lnTo>
                  <a:pt x="6960074" y="249149"/>
                </a:lnTo>
                <a:lnTo>
                  <a:pt x="6966433" y="251029"/>
                </a:lnTo>
                <a:lnTo>
                  <a:pt x="6973287" y="252524"/>
                </a:lnTo>
                <a:lnTo>
                  <a:pt x="6980637" y="253635"/>
                </a:lnTo>
                <a:lnTo>
                  <a:pt x="6987983" y="254748"/>
                </a:lnTo>
                <a:lnTo>
                  <a:pt x="6995182" y="255304"/>
                </a:lnTo>
                <a:lnTo>
                  <a:pt x="7003428" y="255298"/>
                </a:lnTo>
                <a:lnTo>
                  <a:pt x="7018394" y="254117"/>
                </a:lnTo>
                <a:lnTo>
                  <a:pt x="7031325" y="250883"/>
                </a:lnTo>
                <a:lnTo>
                  <a:pt x="7042223" y="245594"/>
                </a:lnTo>
                <a:lnTo>
                  <a:pt x="7051086" y="238250"/>
                </a:lnTo>
                <a:lnTo>
                  <a:pt x="7059620" y="225479"/>
                </a:lnTo>
                <a:lnTo>
                  <a:pt x="7063759" y="213918"/>
                </a:lnTo>
                <a:lnTo>
                  <a:pt x="7066242" y="200352"/>
                </a:lnTo>
                <a:lnTo>
                  <a:pt x="7067070" y="184781"/>
                </a:lnTo>
                <a:lnTo>
                  <a:pt x="7067070" y="57844"/>
                </a:lnTo>
                <a:lnTo>
                  <a:pt x="7044302" y="57844"/>
                </a:lnTo>
                <a:lnTo>
                  <a:pt x="7042886" y="64043"/>
                </a:lnTo>
                <a:lnTo>
                  <a:pt x="7037389" y="60789"/>
                </a:lnTo>
                <a:lnTo>
                  <a:pt x="7031914" y="58286"/>
                </a:lnTo>
                <a:lnTo>
                  <a:pt x="7026461" y="56531"/>
                </a:lnTo>
                <a:lnTo>
                  <a:pt x="7021090" y="76334"/>
                </a:lnTo>
                <a:lnTo>
                  <a:pt x="7026199" y="77556"/>
                </a:lnTo>
                <a:lnTo>
                  <a:pt x="7031310" y="78778"/>
                </a:lnTo>
                <a:lnTo>
                  <a:pt x="7036871" y="80820"/>
                </a:lnTo>
                <a:lnTo>
                  <a:pt x="7042886" y="83685"/>
                </a:lnTo>
                <a:lnTo>
                  <a:pt x="7042886" y="162313"/>
                </a:lnTo>
                <a:lnTo>
                  <a:pt x="7037559" y="166761"/>
                </a:lnTo>
                <a:lnTo>
                  <a:pt x="7031567" y="170225"/>
                </a:lnTo>
                <a:lnTo>
                  <a:pt x="7024911" y="172706"/>
                </a:lnTo>
                <a:lnTo>
                  <a:pt x="7018256" y="175185"/>
                </a:lnTo>
                <a:lnTo>
                  <a:pt x="7011793" y="176425"/>
                </a:lnTo>
                <a:lnTo>
                  <a:pt x="7005521" y="176425"/>
                </a:lnTo>
                <a:lnTo>
                  <a:pt x="7001300" y="176243"/>
                </a:lnTo>
                <a:lnTo>
                  <a:pt x="6988437" y="172520"/>
                </a:lnTo>
                <a:lnTo>
                  <a:pt x="6979431" y="163997"/>
                </a:lnTo>
                <a:lnTo>
                  <a:pt x="6975145" y="155000"/>
                </a:lnTo>
                <a:lnTo>
                  <a:pt x="6972321" y="142703"/>
                </a:lnTo>
                <a:lnTo>
                  <a:pt x="6971380" y="127739"/>
                </a:lnTo>
                <a:lnTo>
                  <a:pt x="6971403" y="125398"/>
                </a:lnTo>
                <a:lnTo>
                  <a:pt x="6972785" y="110972"/>
                </a:lnTo>
                <a:lnTo>
                  <a:pt x="6976299" y="98897"/>
                </a:lnTo>
                <a:lnTo>
                  <a:pt x="6981943" y="89175"/>
                </a:lnTo>
                <a:lnTo>
                  <a:pt x="6976759" y="62240"/>
                </a:lnTo>
                <a:lnTo>
                  <a:pt x="6970362" y="66988"/>
                </a:lnTo>
                <a:lnTo>
                  <a:pt x="6964955" y="73148"/>
                </a:lnTo>
                <a:lnTo>
                  <a:pt x="6956914" y="84531"/>
                </a:lnTo>
                <a:lnTo>
                  <a:pt x="6951428" y="96566"/>
                </a:lnTo>
                <a:lnTo>
                  <a:pt x="6949564" y="102449"/>
                </a:lnTo>
                <a:lnTo>
                  <a:pt x="6947194" y="114688"/>
                </a:lnTo>
                <a:lnTo>
                  <a:pt x="6946404" y="128198"/>
                </a:lnTo>
                <a:lnTo>
                  <a:pt x="6946465" y="132577"/>
                </a:lnTo>
                <a:lnTo>
                  <a:pt x="6947704" y="147178"/>
                </a:lnTo>
                <a:lnTo>
                  <a:pt x="6950532" y="160041"/>
                </a:lnTo>
                <a:lnTo>
                  <a:pt x="6954950" y="171165"/>
                </a:lnTo>
                <a:lnTo>
                  <a:pt x="6960959" y="180552"/>
                </a:lnTo>
                <a:lnTo>
                  <a:pt x="6964532" y="184596"/>
                </a:lnTo>
                <a:lnTo>
                  <a:pt x="6974657" y="192473"/>
                </a:lnTo>
                <a:lnTo>
                  <a:pt x="6986519" y="197199"/>
                </a:lnTo>
                <a:lnTo>
                  <a:pt x="7000120" y="198774"/>
                </a:lnTo>
                <a:lnTo>
                  <a:pt x="7009566" y="198775"/>
                </a:lnTo>
                <a:lnTo>
                  <a:pt x="7017422" y="197426"/>
                </a:lnTo>
                <a:lnTo>
                  <a:pt x="7023692" y="194730"/>
                </a:lnTo>
                <a:lnTo>
                  <a:pt x="7029962" y="192032"/>
                </a:lnTo>
                <a:lnTo>
                  <a:pt x="7036359" y="187860"/>
                </a:lnTo>
                <a:lnTo>
                  <a:pt x="7042886" y="182213"/>
                </a:lnTo>
                <a:lnTo>
                  <a:pt x="7042886" y="200532"/>
                </a:lnTo>
                <a:lnTo>
                  <a:pt x="7042326" y="205747"/>
                </a:lnTo>
                <a:lnTo>
                  <a:pt x="7041209" y="210327"/>
                </a:lnTo>
                <a:lnTo>
                  <a:pt x="7040092" y="214905"/>
                </a:lnTo>
                <a:lnTo>
                  <a:pt x="7038157" y="218935"/>
                </a:lnTo>
                <a:lnTo>
                  <a:pt x="7035405" y="222413"/>
                </a:lnTo>
                <a:lnTo>
                  <a:pt x="7032480" y="225891"/>
                </a:lnTo>
                <a:lnTo>
                  <a:pt x="7028416" y="228606"/>
                </a:lnTo>
                <a:lnTo>
                  <a:pt x="7023213" y="230555"/>
                </a:lnTo>
                <a:lnTo>
                  <a:pt x="7018010" y="232506"/>
                </a:lnTo>
                <a:lnTo>
                  <a:pt x="7011668" y="233480"/>
                </a:lnTo>
                <a:lnTo>
                  <a:pt x="6999718" y="233480"/>
                </a:lnTo>
                <a:lnTo>
                  <a:pt x="6995591" y="233149"/>
                </a:lnTo>
                <a:lnTo>
                  <a:pt x="6991806" y="232484"/>
                </a:lnTo>
                <a:lnTo>
                  <a:pt x="6988022" y="231820"/>
                </a:lnTo>
                <a:lnTo>
                  <a:pt x="6983894" y="230949"/>
                </a:lnTo>
                <a:lnTo>
                  <a:pt x="6979422" y="229869"/>
                </a:lnTo>
                <a:lnTo>
                  <a:pt x="6975380" y="228873"/>
                </a:lnTo>
                <a:lnTo>
                  <a:pt x="6971768" y="227813"/>
                </a:lnTo>
                <a:lnTo>
                  <a:pt x="6968588" y="226693"/>
                </a:lnTo>
                <a:close/>
              </a:path>
              <a:path w="8310941" h="255304">
                <a:moveTo>
                  <a:pt x="7105396" y="197873"/>
                </a:moveTo>
                <a:lnTo>
                  <a:pt x="7113730" y="200442"/>
                </a:lnTo>
                <a:lnTo>
                  <a:pt x="7115332" y="200918"/>
                </a:lnTo>
                <a:lnTo>
                  <a:pt x="7127552" y="203451"/>
                </a:lnTo>
                <a:lnTo>
                  <a:pt x="7140585" y="204296"/>
                </a:lnTo>
                <a:lnTo>
                  <a:pt x="7150329" y="204296"/>
                </a:lnTo>
                <a:lnTo>
                  <a:pt x="7158426" y="203184"/>
                </a:lnTo>
                <a:lnTo>
                  <a:pt x="7164878" y="200962"/>
                </a:lnTo>
                <a:lnTo>
                  <a:pt x="7171330" y="198739"/>
                </a:lnTo>
                <a:lnTo>
                  <a:pt x="7177121" y="195492"/>
                </a:lnTo>
                <a:lnTo>
                  <a:pt x="7182249" y="191218"/>
                </a:lnTo>
                <a:lnTo>
                  <a:pt x="7186948" y="187285"/>
                </a:lnTo>
                <a:lnTo>
                  <a:pt x="7190517" y="182563"/>
                </a:lnTo>
                <a:lnTo>
                  <a:pt x="7192951" y="177049"/>
                </a:lnTo>
                <a:lnTo>
                  <a:pt x="7195387" y="171536"/>
                </a:lnTo>
                <a:lnTo>
                  <a:pt x="7196605" y="165703"/>
                </a:lnTo>
                <a:lnTo>
                  <a:pt x="7196594" y="158377"/>
                </a:lnTo>
                <a:lnTo>
                  <a:pt x="7194449" y="144852"/>
                </a:lnTo>
                <a:lnTo>
                  <a:pt x="7188586" y="134418"/>
                </a:lnTo>
                <a:lnTo>
                  <a:pt x="7177736" y="126041"/>
                </a:lnTo>
                <a:lnTo>
                  <a:pt x="7164652" y="121213"/>
                </a:lnTo>
                <a:lnTo>
                  <a:pt x="7159775" y="120017"/>
                </a:lnTo>
                <a:lnTo>
                  <a:pt x="7155133" y="118969"/>
                </a:lnTo>
                <a:lnTo>
                  <a:pt x="7150728" y="118071"/>
                </a:lnTo>
                <a:lnTo>
                  <a:pt x="7146321" y="117174"/>
                </a:lnTo>
                <a:lnTo>
                  <a:pt x="7142322" y="116254"/>
                </a:lnTo>
                <a:lnTo>
                  <a:pt x="7138730" y="115314"/>
                </a:lnTo>
                <a:lnTo>
                  <a:pt x="7131659" y="113428"/>
                </a:lnTo>
                <a:lnTo>
                  <a:pt x="7126524" y="111005"/>
                </a:lnTo>
                <a:lnTo>
                  <a:pt x="7123326" y="108047"/>
                </a:lnTo>
                <a:lnTo>
                  <a:pt x="7120127" y="105089"/>
                </a:lnTo>
                <a:lnTo>
                  <a:pt x="7118527" y="100609"/>
                </a:lnTo>
                <a:lnTo>
                  <a:pt x="7118527" y="87829"/>
                </a:lnTo>
                <a:lnTo>
                  <a:pt x="7118238" y="59938"/>
                </a:lnTo>
                <a:lnTo>
                  <a:pt x="7108184" y="66351"/>
                </a:lnTo>
                <a:lnTo>
                  <a:pt x="7101354" y="73449"/>
                </a:lnTo>
                <a:lnTo>
                  <a:pt x="7095504" y="84720"/>
                </a:lnTo>
                <a:lnTo>
                  <a:pt x="7093554" y="97908"/>
                </a:lnTo>
                <a:lnTo>
                  <a:pt x="7093554" y="107316"/>
                </a:lnTo>
                <a:lnTo>
                  <a:pt x="7096033" y="115333"/>
                </a:lnTo>
                <a:lnTo>
                  <a:pt x="7100994" y="121961"/>
                </a:lnTo>
                <a:lnTo>
                  <a:pt x="7111816" y="131280"/>
                </a:lnTo>
                <a:lnTo>
                  <a:pt x="7124856" y="136649"/>
                </a:lnTo>
                <a:lnTo>
                  <a:pt x="7129055" y="137816"/>
                </a:lnTo>
                <a:lnTo>
                  <a:pt x="7133639" y="138899"/>
                </a:lnTo>
                <a:lnTo>
                  <a:pt x="7138609" y="139900"/>
                </a:lnTo>
                <a:lnTo>
                  <a:pt x="7143580" y="140901"/>
                </a:lnTo>
                <a:lnTo>
                  <a:pt x="7147607" y="141777"/>
                </a:lnTo>
                <a:lnTo>
                  <a:pt x="7150690" y="142528"/>
                </a:lnTo>
                <a:lnTo>
                  <a:pt x="7158511" y="144505"/>
                </a:lnTo>
                <a:lnTo>
                  <a:pt x="7163957" y="146955"/>
                </a:lnTo>
                <a:lnTo>
                  <a:pt x="7167027" y="149877"/>
                </a:lnTo>
                <a:lnTo>
                  <a:pt x="7170096" y="152800"/>
                </a:lnTo>
                <a:lnTo>
                  <a:pt x="7171632" y="157140"/>
                </a:lnTo>
                <a:lnTo>
                  <a:pt x="7171632" y="167373"/>
                </a:lnTo>
                <a:lnTo>
                  <a:pt x="7170973" y="170727"/>
                </a:lnTo>
                <a:lnTo>
                  <a:pt x="7169653" y="172962"/>
                </a:lnTo>
                <a:lnTo>
                  <a:pt x="7166187" y="177303"/>
                </a:lnTo>
                <a:lnTo>
                  <a:pt x="7163210" y="179280"/>
                </a:lnTo>
                <a:lnTo>
                  <a:pt x="7161083" y="180654"/>
                </a:lnTo>
                <a:lnTo>
                  <a:pt x="7157850" y="181794"/>
                </a:lnTo>
                <a:lnTo>
                  <a:pt x="7153510" y="182697"/>
                </a:lnTo>
                <a:lnTo>
                  <a:pt x="7149171" y="183598"/>
                </a:lnTo>
                <a:lnTo>
                  <a:pt x="7145089" y="184049"/>
                </a:lnTo>
                <a:lnTo>
                  <a:pt x="7135988" y="184049"/>
                </a:lnTo>
                <a:lnTo>
                  <a:pt x="7130905" y="183315"/>
                </a:lnTo>
                <a:lnTo>
                  <a:pt x="7126013" y="181846"/>
                </a:lnTo>
                <a:lnTo>
                  <a:pt x="7121123" y="180376"/>
                </a:lnTo>
                <a:lnTo>
                  <a:pt x="7116634" y="178691"/>
                </a:lnTo>
                <a:lnTo>
                  <a:pt x="7112551" y="176790"/>
                </a:lnTo>
                <a:lnTo>
                  <a:pt x="7107957" y="174630"/>
                </a:lnTo>
                <a:lnTo>
                  <a:pt x="7104276" y="172554"/>
                </a:lnTo>
                <a:lnTo>
                  <a:pt x="7101511" y="170567"/>
                </a:lnTo>
                <a:lnTo>
                  <a:pt x="7098748" y="168578"/>
                </a:lnTo>
                <a:lnTo>
                  <a:pt x="7096345" y="166762"/>
                </a:lnTo>
                <a:lnTo>
                  <a:pt x="7093026" y="165119"/>
                </a:lnTo>
                <a:lnTo>
                  <a:pt x="7093026" y="192222"/>
                </a:lnTo>
                <a:lnTo>
                  <a:pt x="7098496" y="195132"/>
                </a:lnTo>
                <a:lnTo>
                  <a:pt x="7105396" y="197873"/>
                </a:lnTo>
                <a:close/>
              </a:path>
              <a:path w="8310941" h="255304">
                <a:moveTo>
                  <a:pt x="7132155" y="76081"/>
                </a:moveTo>
                <a:lnTo>
                  <a:pt x="7138839" y="74409"/>
                </a:lnTo>
                <a:lnTo>
                  <a:pt x="7154427" y="74409"/>
                </a:lnTo>
                <a:lnTo>
                  <a:pt x="7162029" y="75843"/>
                </a:lnTo>
                <a:lnTo>
                  <a:pt x="7169567" y="78712"/>
                </a:lnTo>
                <a:lnTo>
                  <a:pt x="7177104" y="81580"/>
                </a:lnTo>
                <a:lnTo>
                  <a:pt x="7183939" y="85493"/>
                </a:lnTo>
                <a:lnTo>
                  <a:pt x="7190070" y="90448"/>
                </a:lnTo>
                <a:lnTo>
                  <a:pt x="7191349" y="90448"/>
                </a:lnTo>
                <a:lnTo>
                  <a:pt x="7191349" y="64585"/>
                </a:lnTo>
                <a:lnTo>
                  <a:pt x="7185871" y="61584"/>
                </a:lnTo>
                <a:lnTo>
                  <a:pt x="7179112" y="59096"/>
                </a:lnTo>
                <a:lnTo>
                  <a:pt x="7171068" y="57123"/>
                </a:lnTo>
                <a:lnTo>
                  <a:pt x="7163025" y="55149"/>
                </a:lnTo>
                <a:lnTo>
                  <a:pt x="7155027" y="54162"/>
                </a:lnTo>
                <a:lnTo>
                  <a:pt x="7143954" y="54214"/>
                </a:lnTo>
                <a:lnTo>
                  <a:pt x="7130161" y="55892"/>
                </a:lnTo>
                <a:lnTo>
                  <a:pt x="7118238" y="59938"/>
                </a:lnTo>
                <a:lnTo>
                  <a:pt x="7118527" y="87829"/>
                </a:lnTo>
                <a:lnTo>
                  <a:pt x="7121252" y="82769"/>
                </a:lnTo>
                <a:lnTo>
                  <a:pt x="7126704" y="79425"/>
                </a:lnTo>
                <a:lnTo>
                  <a:pt x="7132155" y="76081"/>
                </a:lnTo>
                <a:close/>
              </a:path>
              <a:path w="8310941" h="255304">
                <a:moveTo>
                  <a:pt x="7366903" y="78089"/>
                </a:moveTo>
                <a:lnTo>
                  <a:pt x="7366903" y="57844"/>
                </a:lnTo>
                <a:lnTo>
                  <a:pt x="7327207" y="57844"/>
                </a:lnTo>
                <a:lnTo>
                  <a:pt x="7327208" y="52359"/>
                </a:lnTo>
                <a:lnTo>
                  <a:pt x="7328875" y="37448"/>
                </a:lnTo>
                <a:lnTo>
                  <a:pt x="7325726" y="6015"/>
                </a:lnTo>
                <a:lnTo>
                  <a:pt x="7316245" y="13526"/>
                </a:lnTo>
                <a:lnTo>
                  <a:pt x="7314311" y="15802"/>
                </a:lnTo>
                <a:lnTo>
                  <a:pt x="7308477" y="25882"/>
                </a:lnTo>
                <a:lnTo>
                  <a:pt x="7304976" y="38307"/>
                </a:lnTo>
                <a:lnTo>
                  <a:pt x="7303810" y="53079"/>
                </a:lnTo>
                <a:lnTo>
                  <a:pt x="7303810" y="57844"/>
                </a:lnTo>
                <a:lnTo>
                  <a:pt x="7287510" y="57844"/>
                </a:lnTo>
                <a:lnTo>
                  <a:pt x="7287510" y="78089"/>
                </a:lnTo>
                <a:lnTo>
                  <a:pt x="7303810" y="78089"/>
                </a:lnTo>
                <a:lnTo>
                  <a:pt x="7303810" y="201140"/>
                </a:lnTo>
                <a:lnTo>
                  <a:pt x="7327994" y="201140"/>
                </a:lnTo>
                <a:lnTo>
                  <a:pt x="7327994" y="78089"/>
                </a:lnTo>
                <a:lnTo>
                  <a:pt x="7366903" y="78089"/>
                </a:lnTo>
                <a:close/>
              </a:path>
              <a:path w="8310941" h="255304">
                <a:moveTo>
                  <a:pt x="7337983" y="23337"/>
                </a:moveTo>
                <a:lnTo>
                  <a:pt x="7345217" y="21035"/>
                </a:lnTo>
                <a:lnTo>
                  <a:pt x="7358535" y="21035"/>
                </a:lnTo>
                <a:lnTo>
                  <a:pt x="7362119" y="21407"/>
                </a:lnTo>
                <a:lnTo>
                  <a:pt x="7366130" y="22152"/>
                </a:lnTo>
                <a:lnTo>
                  <a:pt x="7370143" y="22896"/>
                </a:lnTo>
                <a:lnTo>
                  <a:pt x="7373215" y="23663"/>
                </a:lnTo>
                <a:lnTo>
                  <a:pt x="7376630" y="24452"/>
                </a:lnTo>
                <a:lnTo>
                  <a:pt x="7376630" y="2317"/>
                </a:lnTo>
                <a:lnTo>
                  <a:pt x="7373125" y="1718"/>
                </a:lnTo>
                <a:lnTo>
                  <a:pt x="7369235" y="1181"/>
                </a:lnTo>
                <a:lnTo>
                  <a:pt x="7364963" y="708"/>
                </a:lnTo>
                <a:lnTo>
                  <a:pt x="7360689" y="237"/>
                </a:lnTo>
                <a:lnTo>
                  <a:pt x="7356330" y="0"/>
                </a:lnTo>
                <a:lnTo>
                  <a:pt x="7351885" y="0"/>
                </a:lnTo>
                <a:lnTo>
                  <a:pt x="7337598" y="1506"/>
                </a:lnTo>
                <a:lnTo>
                  <a:pt x="7325726" y="6015"/>
                </a:lnTo>
                <a:lnTo>
                  <a:pt x="7328875" y="37448"/>
                </a:lnTo>
                <a:lnTo>
                  <a:pt x="7333672" y="27945"/>
                </a:lnTo>
                <a:lnTo>
                  <a:pt x="7337983" y="23337"/>
                </a:lnTo>
                <a:close/>
              </a:path>
              <a:path w="8310941" h="255304">
                <a:moveTo>
                  <a:pt x="7403599" y="157290"/>
                </a:moveTo>
                <a:lnTo>
                  <a:pt x="7400795" y="144614"/>
                </a:lnTo>
                <a:lnTo>
                  <a:pt x="7399860" y="129559"/>
                </a:lnTo>
                <a:lnTo>
                  <a:pt x="7399964" y="124089"/>
                </a:lnTo>
                <a:lnTo>
                  <a:pt x="7401495" y="109639"/>
                </a:lnTo>
                <a:lnTo>
                  <a:pt x="7404852" y="97742"/>
                </a:lnTo>
                <a:lnTo>
                  <a:pt x="7410035" y="88399"/>
                </a:lnTo>
                <a:lnTo>
                  <a:pt x="7414579" y="83437"/>
                </a:lnTo>
                <a:lnTo>
                  <a:pt x="7425439" y="77060"/>
                </a:lnTo>
                <a:lnTo>
                  <a:pt x="7439025" y="74935"/>
                </a:lnTo>
                <a:lnTo>
                  <a:pt x="7446195" y="75479"/>
                </a:lnTo>
                <a:lnTo>
                  <a:pt x="7458379" y="79791"/>
                </a:lnTo>
                <a:lnTo>
                  <a:pt x="7467826" y="88399"/>
                </a:lnTo>
                <a:lnTo>
                  <a:pt x="7469767" y="91266"/>
                </a:lnTo>
                <a:lnTo>
                  <a:pt x="7474306" y="101475"/>
                </a:lnTo>
                <a:lnTo>
                  <a:pt x="7477030" y="114239"/>
                </a:lnTo>
                <a:lnTo>
                  <a:pt x="7477938" y="129559"/>
                </a:lnTo>
                <a:lnTo>
                  <a:pt x="7477844" y="134676"/>
                </a:lnTo>
                <a:lnTo>
                  <a:pt x="7476331" y="149094"/>
                </a:lnTo>
                <a:lnTo>
                  <a:pt x="7472970" y="161021"/>
                </a:lnTo>
                <a:lnTo>
                  <a:pt x="7475946" y="194066"/>
                </a:lnTo>
                <a:lnTo>
                  <a:pt x="7485464" y="185402"/>
                </a:lnTo>
                <a:lnTo>
                  <a:pt x="7489757" y="179931"/>
                </a:lnTo>
                <a:lnTo>
                  <a:pt x="7495512" y="169668"/>
                </a:lnTo>
                <a:lnTo>
                  <a:pt x="7499623" y="157851"/>
                </a:lnTo>
                <a:lnTo>
                  <a:pt x="7502089" y="144481"/>
                </a:lnTo>
                <a:lnTo>
                  <a:pt x="7502911" y="129559"/>
                </a:lnTo>
                <a:lnTo>
                  <a:pt x="7502609" y="120346"/>
                </a:lnTo>
                <a:lnTo>
                  <a:pt x="7500788" y="106394"/>
                </a:lnTo>
                <a:lnTo>
                  <a:pt x="7497324" y="93972"/>
                </a:lnTo>
                <a:lnTo>
                  <a:pt x="7492216" y="83078"/>
                </a:lnTo>
                <a:lnTo>
                  <a:pt x="7485464" y="73713"/>
                </a:lnTo>
                <a:lnTo>
                  <a:pt x="7476207" y="65183"/>
                </a:lnTo>
                <a:lnTo>
                  <a:pt x="7465274" y="58915"/>
                </a:lnTo>
                <a:lnTo>
                  <a:pt x="7452880" y="55154"/>
                </a:lnTo>
                <a:lnTo>
                  <a:pt x="7439025" y="53901"/>
                </a:lnTo>
                <a:lnTo>
                  <a:pt x="7425470" y="55110"/>
                </a:lnTo>
                <a:lnTo>
                  <a:pt x="7413071" y="58825"/>
                </a:lnTo>
                <a:lnTo>
                  <a:pt x="7402089" y="65047"/>
                </a:lnTo>
                <a:lnTo>
                  <a:pt x="7392522" y="73776"/>
                </a:lnTo>
                <a:lnTo>
                  <a:pt x="7388182" y="79289"/>
                </a:lnTo>
                <a:lnTo>
                  <a:pt x="7382364" y="89590"/>
                </a:lnTo>
                <a:lnTo>
                  <a:pt x="7378208" y="101402"/>
                </a:lnTo>
                <a:lnTo>
                  <a:pt x="7375715" y="114725"/>
                </a:lnTo>
                <a:lnTo>
                  <a:pt x="7374884" y="129559"/>
                </a:lnTo>
                <a:lnTo>
                  <a:pt x="7375135" y="137791"/>
                </a:lnTo>
                <a:lnTo>
                  <a:pt x="7376873" y="151642"/>
                </a:lnTo>
                <a:lnTo>
                  <a:pt x="7380265" y="164087"/>
                </a:lnTo>
                <a:lnTo>
                  <a:pt x="7385311" y="175126"/>
                </a:lnTo>
                <a:lnTo>
                  <a:pt x="7392011" y="184760"/>
                </a:lnTo>
                <a:lnTo>
                  <a:pt x="7401622" y="193838"/>
                </a:lnTo>
                <a:lnTo>
                  <a:pt x="7412520" y="200086"/>
                </a:lnTo>
                <a:lnTo>
                  <a:pt x="7410035" y="170202"/>
                </a:lnTo>
                <a:lnTo>
                  <a:pt x="7408274" y="167586"/>
                </a:lnTo>
                <a:lnTo>
                  <a:pt x="7403599" y="157290"/>
                </a:lnTo>
                <a:close/>
              </a:path>
              <a:path w="8310941" h="255304">
                <a:moveTo>
                  <a:pt x="7452517" y="181880"/>
                </a:moveTo>
                <a:lnTo>
                  <a:pt x="7439025" y="184049"/>
                </a:lnTo>
                <a:lnTo>
                  <a:pt x="7431525" y="183442"/>
                </a:lnTo>
                <a:lnTo>
                  <a:pt x="7419430" y="178986"/>
                </a:lnTo>
                <a:lnTo>
                  <a:pt x="7410035" y="170202"/>
                </a:lnTo>
                <a:lnTo>
                  <a:pt x="7412520" y="200086"/>
                </a:lnTo>
                <a:lnTo>
                  <a:pt x="7424988" y="203835"/>
                </a:lnTo>
                <a:lnTo>
                  <a:pt x="7439025" y="205084"/>
                </a:lnTo>
                <a:lnTo>
                  <a:pt x="7452518" y="203906"/>
                </a:lnTo>
                <a:lnTo>
                  <a:pt x="7464964" y="200234"/>
                </a:lnTo>
                <a:lnTo>
                  <a:pt x="7475946" y="194066"/>
                </a:lnTo>
                <a:lnTo>
                  <a:pt x="7472970" y="161021"/>
                </a:lnTo>
                <a:lnTo>
                  <a:pt x="7467760" y="170458"/>
                </a:lnTo>
                <a:lnTo>
                  <a:pt x="7463332" y="175371"/>
                </a:lnTo>
                <a:lnTo>
                  <a:pt x="7452517" y="181880"/>
                </a:lnTo>
                <a:close/>
              </a:path>
              <a:path w="8310941" h="255304">
                <a:moveTo>
                  <a:pt x="7527615" y="57844"/>
                </a:moveTo>
                <a:lnTo>
                  <a:pt x="7527615" y="201140"/>
                </a:lnTo>
                <a:lnTo>
                  <a:pt x="7551800" y="201140"/>
                </a:lnTo>
                <a:lnTo>
                  <a:pt x="7551800" y="99597"/>
                </a:lnTo>
                <a:lnTo>
                  <a:pt x="7557526" y="94048"/>
                </a:lnTo>
                <a:lnTo>
                  <a:pt x="7563594" y="89865"/>
                </a:lnTo>
                <a:lnTo>
                  <a:pt x="7570004" y="87048"/>
                </a:lnTo>
                <a:lnTo>
                  <a:pt x="7576413" y="84231"/>
                </a:lnTo>
                <a:lnTo>
                  <a:pt x="7574810" y="62655"/>
                </a:lnTo>
                <a:lnTo>
                  <a:pt x="7572762" y="63714"/>
                </a:lnTo>
                <a:lnTo>
                  <a:pt x="7562965" y="70044"/>
                </a:lnTo>
                <a:lnTo>
                  <a:pt x="7551800" y="79137"/>
                </a:lnTo>
                <a:lnTo>
                  <a:pt x="7551800" y="57844"/>
                </a:lnTo>
                <a:lnTo>
                  <a:pt x="7527615" y="57844"/>
                </a:lnTo>
                <a:close/>
              </a:path>
              <a:path w="8310941" h="255304">
                <a:moveTo>
                  <a:pt x="7589362" y="82823"/>
                </a:moveTo>
                <a:lnTo>
                  <a:pt x="7592182" y="82823"/>
                </a:lnTo>
                <a:lnTo>
                  <a:pt x="7596606" y="82997"/>
                </a:lnTo>
                <a:lnTo>
                  <a:pt x="7600515" y="83405"/>
                </a:lnTo>
                <a:lnTo>
                  <a:pt x="7603589" y="83874"/>
                </a:lnTo>
                <a:lnTo>
                  <a:pt x="7603589" y="58616"/>
                </a:lnTo>
                <a:lnTo>
                  <a:pt x="7602051" y="58359"/>
                </a:lnTo>
                <a:lnTo>
                  <a:pt x="7598184" y="57909"/>
                </a:lnTo>
                <a:lnTo>
                  <a:pt x="7587693" y="57844"/>
                </a:lnTo>
                <a:lnTo>
                  <a:pt x="7581348" y="59448"/>
                </a:lnTo>
                <a:lnTo>
                  <a:pt x="7574810" y="62655"/>
                </a:lnTo>
                <a:lnTo>
                  <a:pt x="7576413" y="84231"/>
                </a:lnTo>
                <a:lnTo>
                  <a:pt x="7582867" y="82823"/>
                </a:lnTo>
                <a:lnTo>
                  <a:pt x="7589362" y="82823"/>
                </a:lnTo>
                <a:close/>
              </a:path>
              <a:path w="8310941" h="255304">
                <a:moveTo>
                  <a:pt x="7821622" y="201140"/>
                </a:moveTo>
                <a:lnTo>
                  <a:pt x="7874786" y="201140"/>
                </a:lnTo>
                <a:lnTo>
                  <a:pt x="7892030" y="148028"/>
                </a:lnTo>
                <a:lnTo>
                  <a:pt x="7899207" y="125943"/>
                </a:lnTo>
                <a:lnTo>
                  <a:pt x="7928552" y="36206"/>
                </a:lnTo>
                <a:lnTo>
                  <a:pt x="7958017" y="125943"/>
                </a:lnTo>
                <a:lnTo>
                  <a:pt x="7965193" y="148028"/>
                </a:lnTo>
                <a:lnTo>
                  <a:pt x="7982440" y="201140"/>
                </a:lnTo>
                <a:lnTo>
                  <a:pt x="8009349" y="201140"/>
                </a:lnTo>
                <a:lnTo>
                  <a:pt x="7944843" y="9992"/>
                </a:lnTo>
                <a:lnTo>
                  <a:pt x="7913493" y="9992"/>
                </a:lnTo>
                <a:lnTo>
                  <a:pt x="7850629" y="196271"/>
                </a:lnTo>
                <a:lnTo>
                  <a:pt x="7786581" y="117965"/>
                </a:lnTo>
                <a:lnTo>
                  <a:pt x="7796560" y="113411"/>
                </a:lnTo>
                <a:lnTo>
                  <a:pt x="7807037" y="106148"/>
                </a:lnTo>
                <a:lnTo>
                  <a:pt x="7815571" y="97039"/>
                </a:lnTo>
                <a:lnTo>
                  <a:pt x="7821135" y="87650"/>
                </a:lnTo>
                <a:lnTo>
                  <a:pt x="7824948" y="75582"/>
                </a:lnTo>
                <a:lnTo>
                  <a:pt x="7826219" y="61857"/>
                </a:lnTo>
                <a:lnTo>
                  <a:pt x="7826217" y="61357"/>
                </a:lnTo>
                <a:lnTo>
                  <a:pt x="7824710" y="47848"/>
                </a:lnTo>
                <a:lnTo>
                  <a:pt x="7820380" y="36695"/>
                </a:lnTo>
                <a:lnTo>
                  <a:pt x="7816487" y="29932"/>
                </a:lnTo>
                <a:lnTo>
                  <a:pt x="7811204" y="24413"/>
                </a:lnTo>
                <a:lnTo>
                  <a:pt x="7804531" y="20134"/>
                </a:lnTo>
                <a:lnTo>
                  <a:pt x="7797856" y="15769"/>
                </a:lnTo>
                <a:lnTo>
                  <a:pt x="7790820" y="12988"/>
                </a:lnTo>
                <a:lnTo>
                  <a:pt x="7783418" y="11789"/>
                </a:lnTo>
                <a:lnTo>
                  <a:pt x="7769883" y="10372"/>
                </a:lnTo>
                <a:lnTo>
                  <a:pt x="7755888" y="9992"/>
                </a:lnTo>
                <a:lnTo>
                  <a:pt x="7706604" y="9992"/>
                </a:lnTo>
                <a:lnTo>
                  <a:pt x="7706604" y="201140"/>
                </a:lnTo>
                <a:lnTo>
                  <a:pt x="7732104" y="201140"/>
                </a:lnTo>
                <a:lnTo>
                  <a:pt x="7732104" y="125154"/>
                </a:lnTo>
                <a:lnTo>
                  <a:pt x="7761125" y="125154"/>
                </a:lnTo>
                <a:lnTo>
                  <a:pt x="7761679" y="103856"/>
                </a:lnTo>
                <a:lnTo>
                  <a:pt x="7732104" y="103856"/>
                </a:lnTo>
                <a:lnTo>
                  <a:pt x="7732104" y="32077"/>
                </a:lnTo>
                <a:lnTo>
                  <a:pt x="7764326" y="32077"/>
                </a:lnTo>
                <a:lnTo>
                  <a:pt x="7770267" y="32566"/>
                </a:lnTo>
                <a:lnTo>
                  <a:pt x="7775052" y="33547"/>
                </a:lnTo>
                <a:lnTo>
                  <a:pt x="7779837" y="34524"/>
                </a:lnTo>
                <a:lnTo>
                  <a:pt x="7784025" y="36207"/>
                </a:lnTo>
                <a:lnTo>
                  <a:pt x="7787615" y="38594"/>
                </a:lnTo>
                <a:lnTo>
                  <a:pt x="7791717" y="41315"/>
                </a:lnTo>
                <a:lnTo>
                  <a:pt x="7794752" y="44827"/>
                </a:lnTo>
                <a:lnTo>
                  <a:pt x="7796718" y="49127"/>
                </a:lnTo>
                <a:lnTo>
                  <a:pt x="7798684" y="53427"/>
                </a:lnTo>
                <a:lnTo>
                  <a:pt x="7799667" y="58345"/>
                </a:lnTo>
                <a:lnTo>
                  <a:pt x="7799667" y="70520"/>
                </a:lnTo>
                <a:lnTo>
                  <a:pt x="7798792" y="76311"/>
                </a:lnTo>
                <a:lnTo>
                  <a:pt x="7797038" y="81249"/>
                </a:lnTo>
                <a:lnTo>
                  <a:pt x="7795286" y="86188"/>
                </a:lnTo>
                <a:lnTo>
                  <a:pt x="7792572" y="90445"/>
                </a:lnTo>
                <a:lnTo>
                  <a:pt x="7788896" y="94021"/>
                </a:lnTo>
                <a:lnTo>
                  <a:pt x="7784795" y="98023"/>
                </a:lnTo>
                <a:lnTo>
                  <a:pt x="7779839" y="100662"/>
                </a:lnTo>
                <a:lnTo>
                  <a:pt x="7774027" y="101940"/>
                </a:lnTo>
                <a:lnTo>
                  <a:pt x="7821622" y="201140"/>
                </a:lnTo>
                <a:close/>
              </a:path>
              <a:path w="8310941" h="255304">
                <a:moveTo>
                  <a:pt x="7821622" y="201140"/>
                </a:moveTo>
                <a:lnTo>
                  <a:pt x="7774027" y="101940"/>
                </a:lnTo>
                <a:lnTo>
                  <a:pt x="7768217" y="103217"/>
                </a:lnTo>
                <a:lnTo>
                  <a:pt x="7761679" y="103856"/>
                </a:lnTo>
                <a:lnTo>
                  <a:pt x="7761125" y="125154"/>
                </a:lnTo>
                <a:lnTo>
                  <a:pt x="7821622" y="201140"/>
                </a:lnTo>
                <a:close/>
              </a:path>
              <a:path w="8310941" h="255304">
                <a:moveTo>
                  <a:pt x="8117342" y="113410"/>
                </a:moveTo>
                <a:lnTo>
                  <a:pt x="8127819" y="106148"/>
                </a:lnTo>
                <a:lnTo>
                  <a:pt x="8136354" y="97039"/>
                </a:lnTo>
                <a:lnTo>
                  <a:pt x="8141917" y="87650"/>
                </a:lnTo>
                <a:lnTo>
                  <a:pt x="8145730" y="75582"/>
                </a:lnTo>
                <a:lnTo>
                  <a:pt x="8147001" y="61857"/>
                </a:lnTo>
                <a:lnTo>
                  <a:pt x="8146999" y="61358"/>
                </a:lnTo>
                <a:lnTo>
                  <a:pt x="8145492" y="47848"/>
                </a:lnTo>
                <a:lnTo>
                  <a:pt x="8141163" y="36695"/>
                </a:lnTo>
                <a:lnTo>
                  <a:pt x="8137270" y="29932"/>
                </a:lnTo>
                <a:lnTo>
                  <a:pt x="8131987" y="24413"/>
                </a:lnTo>
                <a:lnTo>
                  <a:pt x="8125313" y="20134"/>
                </a:lnTo>
                <a:lnTo>
                  <a:pt x="8118639" y="15769"/>
                </a:lnTo>
                <a:lnTo>
                  <a:pt x="8111601" y="12988"/>
                </a:lnTo>
                <a:lnTo>
                  <a:pt x="8104199" y="11789"/>
                </a:lnTo>
                <a:lnTo>
                  <a:pt x="8090665" y="10372"/>
                </a:lnTo>
                <a:lnTo>
                  <a:pt x="8076669" y="9992"/>
                </a:lnTo>
                <a:lnTo>
                  <a:pt x="8027386" y="9992"/>
                </a:lnTo>
                <a:lnTo>
                  <a:pt x="8027386" y="201140"/>
                </a:lnTo>
                <a:lnTo>
                  <a:pt x="8052886" y="201140"/>
                </a:lnTo>
                <a:lnTo>
                  <a:pt x="8052886" y="125154"/>
                </a:lnTo>
                <a:lnTo>
                  <a:pt x="8081907" y="125154"/>
                </a:lnTo>
                <a:lnTo>
                  <a:pt x="8082459" y="103856"/>
                </a:lnTo>
                <a:lnTo>
                  <a:pt x="8052886" y="103856"/>
                </a:lnTo>
                <a:lnTo>
                  <a:pt x="8052886" y="32077"/>
                </a:lnTo>
                <a:lnTo>
                  <a:pt x="8085109" y="32077"/>
                </a:lnTo>
                <a:lnTo>
                  <a:pt x="8091048" y="32566"/>
                </a:lnTo>
                <a:lnTo>
                  <a:pt x="8095834" y="33547"/>
                </a:lnTo>
                <a:lnTo>
                  <a:pt x="8100619" y="34524"/>
                </a:lnTo>
                <a:lnTo>
                  <a:pt x="8104808" y="36207"/>
                </a:lnTo>
                <a:lnTo>
                  <a:pt x="8108398" y="38594"/>
                </a:lnTo>
                <a:lnTo>
                  <a:pt x="8112500" y="41315"/>
                </a:lnTo>
                <a:lnTo>
                  <a:pt x="8115535" y="44827"/>
                </a:lnTo>
                <a:lnTo>
                  <a:pt x="8117500" y="49127"/>
                </a:lnTo>
                <a:lnTo>
                  <a:pt x="8119467" y="53427"/>
                </a:lnTo>
                <a:lnTo>
                  <a:pt x="8120449" y="58345"/>
                </a:lnTo>
                <a:lnTo>
                  <a:pt x="8120449" y="70520"/>
                </a:lnTo>
                <a:lnTo>
                  <a:pt x="8119573" y="76311"/>
                </a:lnTo>
                <a:lnTo>
                  <a:pt x="8117820" y="81249"/>
                </a:lnTo>
                <a:lnTo>
                  <a:pt x="8116069" y="86188"/>
                </a:lnTo>
                <a:lnTo>
                  <a:pt x="8113353" y="90445"/>
                </a:lnTo>
                <a:lnTo>
                  <a:pt x="8109679" y="94021"/>
                </a:lnTo>
                <a:lnTo>
                  <a:pt x="8105577" y="98023"/>
                </a:lnTo>
                <a:lnTo>
                  <a:pt x="8100622" y="100662"/>
                </a:lnTo>
                <a:lnTo>
                  <a:pt x="8094809" y="101940"/>
                </a:lnTo>
                <a:lnTo>
                  <a:pt x="8142405" y="201140"/>
                </a:lnTo>
                <a:lnTo>
                  <a:pt x="8175393" y="201140"/>
                </a:lnTo>
                <a:lnTo>
                  <a:pt x="8107363" y="117965"/>
                </a:lnTo>
                <a:lnTo>
                  <a:pt x="8117342" y="113410"/>
                </a:lnTo>
                <a:close/>
              </a:path>
              <a:path w="8310941" h="255304">
                <a:moveTo>
                  <a:pt x="8142405" y="201140"/>
                </a:moveTo>
                <a:lnTo>
                  <a:pt x="8094809" y="101940"/>
                </a:lnTo>
                <a:lnTo>
                  <a:pt x="8088997" y="103217"/>
                </a:lnTo>
                <a:lnTo>
                  <a:pt x="8082459" y="103856"/>
                </a:lnTo>
                <a:lnTo>
                  <a:pt x="8081907" y="125154"/>
                </a:lnTo>
                <a:lnTo>
                  <a:pt x="8142405" y="201140"/>
                </a:lnTo>
                <a:close/>
              </a:path>
              <a:path w="8310941" h="255304">
                <a:moveTo>
                  <a:pt x="7899207" y="125943"/>
                </a:moveTo>
                <a:lnTo>
                  <a:pt x="7892030" y="148028"/>
                </a:lnTo>
                <a:lnTo>
                  <a:pt x="7965193" y="148028"/>
                </a:lnTo>
                <a:lnTo>
                  <a:pt x="7958017" y="125943"/>
                </a:lnTo>
                <a:lnTo>
                  <a:pt x="7899207" y="125943"/>
                </a:lnTo>
                <a:close/>
              </a:path>
              <a:path w="8310941" h="255304">
                <a:moveTo>
                  <a:pt x="8271165" y="124881"/>
                </a:moveTo>
                <a:lnTo>
                  <a:pt x="8273137" y="124105"/>
                </a:lnTo>
                <a:lnTo>
                  <a:pt x="8284464" y="118128"/>
                </a:lnTo>
                <a:lnTo>
                  <a:pt x="8294313" y="110117"/>
                </a:lnTo>
                <a:lnTo>
                  <a:pt x="8299516" y="104898"/>
                </a:lnTo>
                <a:lnTo>
                  <a:pt x="8303589" y="98586"/>
                </a:lnTo>
                <a:lnTo>
                  <a:pt x="8306529" y="91183"/>
                </a:lnTo>
                <a:lnTo>
                  <a:pt x="8309471" y="83780"/>
                </a:lnTo>
                <a:lnTo>
                  <a:pt x="8310941" y="75929"/>
                </a:lnTo>
                <a:lnTo>
                  <a:pt x="8310896" y="64905"/>
                </a:lnTo>
                <a:lnTo>
                  <a:pt x="8309164" y="51714"/>
                </a:lnTo>
                <a:lnTo>
                  <a:pt x="8304921" y="40478"/>
                </a:lnTo>
                <a:lnTo>
                  <a:pt x="8300908" y="32990"/>
                </a:lnTo>
                <a:lnTo>
                  <a:pt x="8295357" y="26808"/>
                </a:lnTo>
                <a:lnTo>
                  <a:pt x="8288270" y="21930"/>
                </a:lnTo>
                <a:lnTo>
                  <a:pt x="8282207" y="17736"/>
                </a:lnTo>
                <a:lnTo>
                  <a:pt x="8275206" y="14698"/>
                </a:lnTo>
                <a:lnTo>
                  <a:pt x="8267265" y="12815"/>
                </a:lnTo>
                <a:lnTo>
                  <a:pt x="8252311" y="10535"/>
                </a:lnTo>
                <a:lnTo>
                  <a:pt x="8238441" y="9992"/>
                </a:lnTo>
                <a:lnTo>
                  <a:pt x="8190538" y="9992"/>
                </a:lnTo>
                <a:lnTo>
                  <a:pt x="8190538" y="201140"/>
                </a:lnTo>
                <a:lnTo>
                  <a:pt x="8216038" y="201140"/>
                </a:lnTo>
                <a:lnTo>
                  <a:pt x="8216038" y="129886"/>
                </a:lnTo>
                <a:lnTo>
                  <a:pt x="8237525" y="129886"/>
                </a:lnTo>
                <a:lnTo>
                  <a:pt x="8243453" y="107801"/>
                </a:lnTo>
                <a:lnTo>
                  <a:pt x="8216038" y="107801"/>
                </a:lnTo>
                <a:lnTo>
                  <a:pt x="8216038" y="32077"/>
                </a:lnTo>
                <a:lnTo>
                  <a:pt x="8244858" y="32077"/>
                </a:lnTo>
                <a:lnTo>
                  <a:pt x="8251470" y="32628"/>
                </a:lnTo>
                <a:lnTo>
                  <a:pt x="8256782" y="33731"/>
                </a:lnTo>
                <a:lnTo>
                  <a:pt x="8262094" y="34833"/>
                </a:lnTo>
                <a:lnTo>
                  <a:pt x="8266748" y="36700"/>
                </a:lnTo>
                <a:lnTo>
                  <a:pt x="8270743" y="39333"/>
                </a:lnTo>
                <a:lnTo>
                  <a:pt x="8275336" y="42386"/>
                </a:lnTo>
                <a:lnTo>
                  <a:pt x="8278758" y="46330"/>
                </a:lnTo>
                <a:lnTo>
                  <a:pt x="8281011" y="51167"/>
                </a:lnTo>
                <a:lnTo>
                  <a:pt x="8283263" y="56001"/>
                </a:lnTo>
                <a:lnTo>
                  <a:pt x="8284388" y="61687"/>
                </a:lnTo>
                <a:lnTo>
                  <a:pt x="8284388" y="74245"/>
                </a:lnTo>
                <a:lnTo>
                  <a:pt x="8283538" y="79504"/>
                </a:lnTo>
                <a:lnTo>
                  <a:pt x="8281839" y="84001"/>
                </a:lnTo>
                <a:lnTo>
                  <a:pt x="8280137" y="88499"/>
                </a:lnTo>
                <a:lnTo>
                  <a:pt x="8277417" y="92656"/>
                </a:lnTo>
                <a:lnTo>
                  <a:pt x="8273677" y="96474"/>
                </a:lnTo>
                <a:lnTo>
                  <a:pt x="8269511" y="100717"/>
                </a:lnTo>
                <a:lnTo>
                  <a:pt x="8264283" y="103665"/>
                </a:lnTo>
                <a:lnTo>
                  <a:pt x="8260249" y="127922"/>
                </a:lnTo>
                <a:lnTo>
                  <a:pt x="8271165" y="124881"/>
                </a:lnTo>
                <a:close/>
              </a:path>
              <a:path w="8310941" h="255304">
                <a:moveTo>
                  <a:pt x="8264283" y="103665"/>
                </a:moveTo>
                <a:lnTo>
                  <a:pt x="8257991" y="105319"/>
                </a:lnTo>
                <a:lnTo>
                  <a:pt x="8251701" y="106973"/>
                </a:lnTo>
                <a:lnTo>
                  <a:pt x="8243453" y="107801"/>
                </a:lnTo>
                <a:lnTo>
                  <a:pt x="8237525" y="129886"/>
                </a:lnTo>
                <a:lnTo>
                  <a:pt x="8247372" y="129566"/>
                </a:lnTo>
                <a:lnTo>
                  <a:pt x="8260249" y="127922"/>
                </a:lnTo>
                <a:lnTo>
                  <a:pt x="8264283" y="103665"/>
                </a:lnTo>
                <a:close/>
              </a:path>
              <a:path w="8310941" h="255304">
                <a:moveTo>
                  <a:pt x="6336104" y="150749"/>
                </a:moveTo>
                <a:lnTo>
                  <a:pt x="6338192" y="145112"/>
                </a:lnTo>
                <a:lnTo>
                  <a:pt x="6348455" y="113403"/>
                </a:lnTo>
                <a:lnTo>
                  <a:pt x="6337258" y="117533"/>
                </a:lnTo>
                <a:lnTo>
                  <a:pt x="6325318" y="124929"/>
                </a:lnTo>
                <a:lnTo>
                  <a:pt x="6317406" y="134157"/>
                </a:lnTo>
                <a:lnTo>
                  <a:pt x="6312614" y="146076"/>
                </a:lnTo>
                <a:lnTo>
                  <a:pt x="6311129" y="159512"/>
                </a:lnTo>
                <a:lnTo>
                  <a:pt x="6311129" y="165930"/>
                </a:lnTo>
                <a:lnTo>
                  <a:pt x="6312283" y="172029"/>
                </a:lnTo>
                <a:lnTo>
                  <a:pt x="6314589" y="177806"/>
                </a:lnTo>
                <a:lnTo>
                  <a:pt x="6316894" y="183582"/>
                </a:lnTo>
                <a:lnTo>
                  <a:pt x="6319967" y="188437"/>
                </a:lnTo>
                <a:lnTo>
                  <a:pt x="6323810" y="192373"/>
                </a:lnTo>
                <a:lnTo>
                  <a:pt x="6327822" y="196396"/>
                </a:lnTo>
                <a:lnTo>
                  <a:pt x="6332474" y="199520"/>
                </a:lnTo>
                <a:lnTo>
                  <a:pt x="6337768" y="201747"/>
                </a:lnTo>
                <a:lnTo>
                  <a:pt x="6343061" y="203972"/>
                </a:lnTo>
                <a:lnTo>
                  <a:pt x="6348654" y="205084"/>
                </a:lnTo>
                <a:lnTo>
                  <a:pt x="6361720" y="205084"/>
                </a:lnTo>
                <a:lnTo>
                  <a:pt x="6367291" y="204485"/>
                </a:lnTo>
                <a:lnTo>
                  <a:pt x="6371261" y="203287"/>
                </a:lnTo>
                <a:lnTo>
                  <a:pt x="6375233" y="202090"/>
                </a:lnTo>
                <a:lnTo>
                  <a:pt x="6379353" y="200376"/>
                </a:lnTo>
                <a:lnTo>
                  <a:pt x="6383621" y="198149"/>
                </a:lnTo>
                <a:lnTo>
                  <a:pt x="6386693" y="196611"/>
                </a:lnTo>
                <a:lnTo>
                  <a:pt x="6389873" y="194534"/>
                </a:lnTo>
                <a:lnTo>
                  <a:pt x="6393161" y="191923"/>
                </a:lnTo>
                <a:lnTo>
                  <a:pt x="6396449" y="189312"/>
                </a:lnTo>
                <a:lnTo>
                  <a:pt x="6399076" y="187279"/>
                </a:lnTo>
                <a:lnTo>
                  <a:pt x="6401038" y="185825"/>
                </a:lnTo>
                <a:lnTo>
                  <a:pt x="6401038" y="201140"/>
                </a:lnTo>
                <a:lnTo>
                  <a:pt x="6425224" y="201140"/>
                </a:lnTo>
                <a:lnTo>
                  <a:pt x="6425224" y="93992"/>
                </a:lnTo>
                <a:lnTo>
                  <a:pt x="6423938" y="86367"/>
                </a:lnTo>
                <a:lnTo>
                  <a:pt x="6421369" y="80115"/>
                </a:lnTo>
                <a:lnTo>
                  <a:pt x="6418799" y="73863"/>
                </a:lnTo>
                <a:lnTo>
                  <a:pt x="6414901" y="68766"/>
                </a:lnTo>
                <a:lnTo>
                  <a:pt x="6409676" y="64828"/>
                </a:lnTo>
                <a:lnTo>
                  <a:pt x="6404283" y="60802"/>
                </a:lnTo>
                <a:lnTo>
                  <a:pt x="6398201" y="58018"/>
                </a:lnTo>
                <a:lnTo>
                  <a:pt x="6391434" y="56476"/>
                </a:lnTo>
                <a:lnTo>
                  <a:pt x="6384667" y="54933"/>
                </a:lnTo>
                <a:lnTo>
                  <a:pt x="6376359" y="54162"/>
                </a:lnTo>
                <a:lnTo>
                  <a:pt x="6358370" y="54162"/>
                </a:lnTo>
                <a:lnTo>
                  <a:pt x="6350146" y="54932"/>
                </a:lnTo>
                <a:lnTo>
                  <a:pt x="6341838" y="56470"/>
                </a:lnTo>
                <a:lnTo>
                  <a:pt x="6333530" y="58008"/>
                </a:lnTo>
                <a:lnTo>
                  <a:pt x="6327149" y="59419"/>
                </a:lnTo>
                <a:lnTo>
                  <a:pt x="6322697" y="60704"/>
                </a:lnTo>
                <a:lnTo>
                  <a:pt x="6322697" y="85189"/>
                </a:lnTo>
                <a:lnTo>
                  <a:pt x="6324105" y="85189"/>
                </a:lnTo>
                <a:lnTo>
                  <a:pt x="6331628" y="81946"/>
                </a:lnTo>
                <a:lnTo>
                  <a:pt x="6339151" y="79470"/>
                </a:lnTo>
                <a:lnTo>
                  <a:pt x="6346673" y="77762"/>
                </a:lnTo>
                <a:lnTo>
                  <a:pt x="6354196" y="76052"/>
                </a:lnTo>
                <a:lnTo>
                  <a:pt x="6360736" y="75197"/>
                </a:lnTo>
                <a:lnTo>
                  <a:pt x="6370993" y="75197"/>
                </a:lnTo>
                <a:lnTo>
                  <a:pt x="6375567" y="75521"/>
                </a:lnTo>
                <a:lnTo>
                  <a:pt x="6380010" y="76172"/>
                </a:lnTo>
                <a:lnTo>
                  <a:pt x="6384455" y="76821"/>
                </a:lnTo>
                <a:lnTo>
                  <a:pt x="6388217" y="78140"/>
                </a:lnTo>
                <a:lnTo>
                  <a:pt x="6391294" y="80131"/>
                </a:lnTo>
                <a:lnTo>
                  <a:pt x="6394369" y="82035"/>
                </a:lnTo>
                <a:lnTo>
                  <a:pt x="6396763" y="84740"/>
                </a:lnTo>
                <a:lnTo>
                  <a:pt x="6398472" y="88245"/>
                </a:lnTo>
                <a:lnTo>
                  <a:pt x="6400183" y="91752"/>
                </a:lnTo>
                <a:lnTo>
                  <a:pt x="6401038" y="96361"/>
                </a:lnTo>
                <a:lnTo>
                  <a:pt x="6401038" y="106749"/>
                </a:lnTo>
                <a:lnTo>
                  <a:pt x="6390466" y="107421"/>
                </a:lnTo>
                <a:lnTo>
                  <a:pt x="6377749" y="108518"/>
                </a:lnTo>
                <a:lnTo>
                  <a:pt x="6365687" y="109894"/>
                </a:lnTo>
                <a:lnTo>
                  <a:pt x="6361273" y="110539"/>
                </a:lnTo>
                <a:lnTo>
                  <a:pt x="6351827" y="134031"/>
                </a:lnTo>
                <a:lnTo>
                  <a:pt x="6358216" y="132076"/>
                </a:lnTo>
                <a:lnTo>
                  <a:pt x="6363587" y="130460"/>
                </a:lnTo>
                <a:lnTo>
                  <a:pt x="6370638" y="129205"/>
                </a:lnTo>
                <a:lnTo>
                  <a:pt x="6379372" y="128311"/>
                </a:lnTo>
                <a:lnTo>
                  <a:pt x="6388107" y="127417"/>
                </a:lnTo>
                <a:lnTo>
                  <a:pt x="6395328" y="126715"/>
                </a:lnTo>
                <a:lnTo>
                  <a:pt x="6401038" y="126206"/>
                </a:lnTo>
                <a:lnTo>
                  <a:pt x="6401038" y="165797"/>
                </a:lnTo>
                <a:lnTo>
                  <a:pt x="6395671" y="170552"/>
                </a:lnTo>
                <a:lnTo>
                  <a:pt x="6389919" y="174562"/>
                </a:lnTo>
                <a:lnTo>
                  <a:pt x="6383784" y="177831"/>
                </a:lnTo>
                <a:lnTo>
                  <a:pt x="6377648" y="181101"/>
                </a:lnTo>
                <a:lnTo>
                  <a:pt x="6370788" y="182735"/>
                </a:lnTo>
                <a:lnTo>
                  <a:pt x="6354341" y="182735"/>
                </a:lnTo>
                <a:lnTo>
                  <a:pt x="6347610" y="180651"/>
                </a:lnTo>
                <a:lnTo>
                  <a:pt x="6343008" y="176483"/>
                </a:lnTo>
                <a:lnTo>
                  <a:pt x="6338405" y="172314"/>
                </a:lnTo>
                <a:lnTo>
                  <a:pt x="6336104" y="166146"/>
                </a:lnTo>
                <a:lnTo>
                  <a:pt x="6336104" y="150749"/>
                </a:lnTo>
                <a:close/>
              </a:path>
              <a:path w="8310941" h="255304">
                <a:moveTo>
                  <a:pt x="5136797" y="150749"/>
                </a:moveTo>
                <a:lnTo>
                  <a:pt x="5138885" y="145112"/>
                </a:lnTo>
                <a:lnTo>
                  <a:pt x="5149147" y="113403"/>
                </a:lnTo>
                <a:lnTo>
                  <a:pt x="5137952" y="117533"/>
                </a:lnTo>
                <a:lnTo>
                  <a:pt x="5126012" y="124929"/>
                </a:lnTo>
                <a:lnTo>
                  <a:pt x="5118099" y="134157"/>
                </a:lnTo>
                <a:lnTo>
                  <a:pt x="5113306" y="146076"/>
                </a:lnTo>
                <a:lnTo>
                  <a:pt x="5111823" y="159512"/>
                </a:lnTo>
                <a:lnTo>
                  <a:pt x="5111823" y="165930"/>
                </a:lnTo>
                <a:lnTo>
                  <a:pt x="5112975" y="172029"/>
                </a:lnTo>
                <a:lnTo>
                  <a:pt x="5115281" y="177806"/>
                </a:lnTo>
                <a:lnTo>
                  <a:pt x="5117587" y="183582"/>
                </a:lnTo>
                <a:lnTo>
                  <a:pt x="5120661" y="188437"/>
                </a:lnTo>
                <a:lnTo>
                  <a:pt x="5124502" y="192373"/>
                </a:lnTo>
                <a:lnTo>
                  <a:pt x="5128516" y="196396"/>
                </a:lnTo>
                <a:lnTo>
                  <a:pt x="5133168" y="199520"/>
                </a:lnTo>
                <a:lnTo>
                  <a:pt x="5138460" y="201747"/>
                </a:lnTo>
                <a:lnTo>
                  <a:pt x="5143753" y="203972"/>
                </a:lnTo>
                <a:lnTo>
                  <a:pt x="5149346" y="205084"/>
                </a:lnTo>
                <a:lnTo>
                  <a:pt x="5162412" y="205084"/>
                </a:lnTo>
                <a:lnTo>
                  <a:pt x="5167983" y="204485"/>
                </a:lnTo>
                <a:lnTo>
                  <a:pt x="5171955" y="203287"/>
                </a:lnTo>
                <a:lnTo>
                  <a:pt x="5175925" y="202090"/>
                </a:lnTo>
                <a:lnTo>
                  <a:pt x="5180045" y="200376"/>
                </a:lnTo>
                <a:lnTo>
                  <a:pt x="5184314" y="198149"/>
                </a:lnTo>
                <a:lnTo>
                  <a:pt x="5187386" y="196611"/>
                </a:lnTo>
                <a:lnTo>
                  <a:pt x="5190566" y="194534"/>
                </a:lnTo>
                <a:lnTo>
                  <a:pt x="5193854" y="191923"/>
                </a:lnTo>
                <a:lnTo>
                  <a:pt x="5197141" y="189312"/>
                </a:lnTo>
                <a:lnTo>
                  <a:pt x="5199768" y="187279"/>
                </a:lnTo>
                <a:lnTo>
                  <a:pt x="5201731" y="185825"/>
                </a:lnTo>
                <a:lnTo>
                  <a:pt x="5201731" y="201140"/>
                </a:lnTo>
                <a:lnTo>
                  <a:pt x="5225917" y="201140"/>
                </a:lnTo>
                <a:lnTo>
                  <a:pt x="5225917" y="93992"/>
                </a:lnTo>
                <a:lnTo>
                  <a:pt x="5224632" y="86367"/>
                </a:lnTo>
                <a:lnTo>
                  <a:pt x="5222061" y="80115"/>
                </a:lnTo>
                <a:lnTo>
                  <a:pt x="5219491" y="73863"/>
                </a:lnTo>
                <a:lnTo>
                  <a:pt x="5215594" y="68766"/>
                </a:lnTo>
                <a:lnTo>
                  <a:pt x="5210370" y="64828"/>
                </a:lnTo>
                <a:lnTo>
                  <a:pt x="5204975" y="60802"/>
                </a:lnTo>
                <a:lnTo>
                  <a:pt x="5198894" y="58018"/>
                </a:lnTo>
                <a:lnTo>
                  <a:pt x="5192127" y="56476"/>
                </a:lnTo>
                <a:lnTo>
                  <a:pt x="5185359" y="54933"/>
                </a:lnTo>
                <a:lnTo>
                  <a:pt x="5177051" y="54162"/>
                </a:lnTo>
                <a:lnTo>
                  <a:pt x="5159063" y="54162"/>
                </a:lnTo>
                <a:lnTo>
                  <a:pt x="5150840" y="54932"/>
                </a:lnTo>
                <a:lnTo>
                  <a:pt x="5142531" y="56470"/>
                </a:lnTo>
                <a:lnTo>
                  <a:pt x="5134223" y="58008"/>
                </a:lnTo>
                <a:lnTo>
                  <a:pt x="5127842" y="59419"/>
                </a:lnTo>
                <a:lnTo>
                  <a:pt x="5123390" y="60704"/>
                </a:lnTo>
                <a:lnTo>
                  <a:pt x="5123390" y="85189"/>
                </a:lnTo>
                <a:lnTo>
                  <a:pt x="5124798" y="85189"/>
                </a:lnTo>
                <a:lnTo>
                  <a:pt x="5132320" y="81946"/>
                </a:lnTo>
                <a:lnTo>
                  <a:pt x="5139844" y="79470"/>
                </a:lnTo>
                <a:lnTo>
                  <a:pt x="5147366" y="77762"/>
                </a:lnTo>
                <a:lnTo>
                  <a:pt x="5154888" y="76052"/>
                </a:lnTo>
                <a:lnTo>
                  <a:pt x="5161428" y="75197"/>
                </a:lnTo>
                <a:lnTo>
                  <a:pt x="5171685" y="75197"/>
                </a:lnTo>
                <a:lnTo>
                  <a:pt x="5176260" y="75521"/>
                </a:lnTo>
                <a:lnTo>
                  <a:pt x="5180704" y="76172"/>
                </a:lnTo>
                <a:lnTo>
                  <a:pt x="5185149" y="76821"/>
                </a:lnTo>
                <a:lnTo>
                  <a:pt x="5188909" y="78140"/>
                </a:lnTo>
                <a:lnTo>
                  <a:pt x="5191988" y="80131"/>
                </a:lnTo>
                <a:lnTo>
                  <a:pt x="5195062" y="82035"/>
                </a:lnTo>
                <a:lnTo>
                  <a:pt x="5197455" y="84740"/>
                </a:lnTo>
                <a:lnTo>
                  <a:pt x="5199166" y="88245"/>
                </a:lnTo>
                <a:lnTo>
                  <a:pt x="5200875" y="91752"/>
                </a:lnTo>
                <a:lnTo>
                  <a:pt x="5201731" y="96361"/>
                </a:lnTo>
                <a:lnTo>
                  <a:pt x="5201731" y="106749"/>
                </a:lnTo>
                <a:lnTo>
                  <a:pt x="5191159" y="107421"/>
                </a:lnTo>
                <a:lnTo>
                  <a:pt x="5178441" y="108518"/>
                </a:lnTo>
                <a:lnTo>
                  <a:pt x="5166381" y="109894"/>
                </a:lnTo>
                <a:lnTo>
                  <a:pt x="5161966" y="110539"/>
                </a:lnTo>
                <a:lnTo>
                  <a:pt x="5152520" y="134031"/>
                </a:lnTo>
                <a:lnTo>
                  <a:pt x="5158908" y="132076"/>
                </a:lnTo>
                <a:lnTo>
                  <a:pt x="5164279" y="130460"/>
                </a:lnTo>
                <a:lnTo>
                  <a:pt x="5171331" y="129205"/>
                </a:lnTo>
                <a:lnTo>
                  <a:pt x="5180065" y="128311"/>
                </a:lnTo>
                <a:lnTo>
                  <a:pt x="5188800" y="127417"/>
                </a:lnTo>
                <a:lnTo>
                  <a:pt x="5196021" y="126715"/>
                </a:lnTo>
                <a:lnTo>
                  <a:pt x="5201731" y="126206"/>
                </a:lnTo>
                <a:lnTo>
                  <a:pt x="5201731" y="165797"/>
                </a:lnTo>
                <a:lnTo>
                  <a:pt x="5196363" y="170552"/>
                </a:lnTo>
                <a:lnTo>
                  <a:pt x="5190612" y="174562"/>
                </a:lnTo>
                <a:lnTo>
                  <a:pt x="5184477" y="177831"/>
                </a:lnTo>
                <a:lnTo>
                  <a:pt x="5178341" y="181101"/>
                </a:lnTo>
                <a:lnTo>
                  <a:pt x="5171480" y="182735"/>
                </a:lnTo>
                <a:lnTo>
                  <a:pt x="5155034" y="182735"/>
                </a:lnTo>
                <a:lnTo>
                  <a:pt x="5148302" y="180651"/>
                </a:lnTo>
                <a:lnTo>
                  <a:pt x="5143700" y="176483"/>
                </a:lnTo>
                <a:lnTo>
                  <a:pt x="5139097" y="172314"/>
                </a:lnTo>
                <a:lnTo>
                  <a:pt x="5136797" y="166146"/>
                </a:lnTo>
                <a:lnTo>
                  <a:pt x="5136797" y="150749"/>
                </a:lnTo>
                <a:close/>
              </a:path>
              <a:path w="8310941" h="255304">
                <a:moveTo>
                  <a:pt x="3026103" y="150749"/>
                </a:moveTo>
                <a:lnTo>
                  <a:pt x="3028192" y="145112"/>
                </a:lnTo>
                <a:lnTo>
                  <a:pt x="3038454" y="113403"/>
                </a:lnTo>
                <a:lnTo>
                  <a:pt x="3027257" y="117533"/>
                </a:lnTo>
                <a:lnTo>
                  <a:pt x="3015318" y="124929"/>
                </a:lnTo>
                <a:lnTo>
                  <a:pt x="3007405" y="134157"/>
                </a:lnTo>
                <a:lnTo>
                  <a:pt x="3002613" y="146076"/>
                </a:lnTo>
                <a:lnTo>
                  <a:pt x="3001128" y="159512"/>
                </a:lnTo>
                <a:lnTo>
                  <a:pt x="3001128" y="165930"/>
                </a:lnTo>
                <a:lnTo>
                  <a:pt x="3002282" y="172029"/>
                </a:lnTo>
                <a:lnTo>
                  <a:pt x="3004588" y="177806"/>
                </a:lnTo>
                <a:lnTo>
                  <a:pt x="3006893" y="183582"/>
                </a:lnTo>
                <a:lnTo>
                  <a:pt x="3009968" y="188437"/>
                </a:lnTo>
                <a:lnTo>
                  <a:pt x="3013809" y="192373"/>
                </a:lnTo>
                <a:lnTo>
                  <a:pt x="3017821" y="196396"/>
                </a:lnTo>
                <a:lnTo>
                  <a:pt x="3022473" y="199520"/>
                </a:lnTo>
                <a:lnTo>
                  <a:pt x="3027767" y="201747"/>
                </a:lnTo>
                <a:lnTo>
                  <a:pt x="3033060" y="203972"/>
                </a:lnTo>
                <a:lnTo>
                  <a:pt x="3038654" y="205084"/>
                </a:lnTo>
                <a:lnTo>
                  <a:pt x="3051719" y="205084"/>
                </a:lnTo>
                <a:lnTo>
                  <a:pt x="3057290" y="204485"/>
                </a:lnTo>
                <a:lnTo>
                  <a:pt x="3061260" y="203287"/>
                </a:lnTo>
                <a:lnTo>
                  <a:pt x="3065232" y="202090"/>
                </a:lnTo>
                <a:lnTo>
                  <a:pt x="3069352" y="200376"/>
                </a:lnTo>
                <a:lnTo>
                  <a:pt x="3073621" y="198149"/>
                </a:lnTo>
                <a:lnTo>
                  <a:pt x="3076693" y="196611"/>
                </a:lnTo>
                <a:lnTo>
                  <a:pt x="3079873" y="194534"/>
                </a:lnTo>
                <a:lnTo>
                  <a:pt x="3083160" y="191923"/>
                </a:lnTo>
                <a:lnTo>
                  <a:pt x="3086448" y="189312"/>
                </a:lnTo>
                <a:lnTo>
                  <a:pt x="3089073" y="187279"/>
                </a:lnTo>
                <a:lnTo>
                  <a:pt x="3091037" y="185825"/>
                </a:lnTo>
                <a:lnTo>
                  <a:pt x="3091037" y="201140"/>
                </a:lnTo>
                <a:lnTo>
                  <a:pt x="3115223" y="201140"/>
                </a:lnTo>
                <a:lnTo>
                  <a:pt x="3115223" y="93992"/>
                </a:lnTo>
                <a:lnTo>
                  <a:pt x="3113939" y="86367"/>
                </a:lnTo>
                <a:lnTo>
                  <a:pt x="3111368" y="80115"/>
                </a:lnTo>
                <a:lnTo>
                  <a:pt x="3108798" y="73863"/>
                </a:lnTo>
                <a:lnTo>
                  <a:pt x="3104900" y="68766"/>
                </a:lnTo>
                <a:lnTo>
                  <a:pt x="3099675" y="64828"/>
                </a:lnTo>
                <a:lnTo>
                  <a:pt x="3094282" y="60802"/>
                </a:lnTo>
                <a:lnTo>
                  <a:pt x="3088201" y="58018"/>
                </a:lnTo>
                <a:lnTo>
                  <a:pt x="3081433" y="56476"/>
                </a:lnTo>
                <a:lnTo>
                  <a:pt x="3074666" y="54933"/>
                </a:lnTo>
                <a:lnTo>
                  <a:pt x="3066358" y="54162"/>
                </a:lnTo>
                <a:lnTo>
                  <a:pt x="3048370" y="54162"/>
                </a:lnTo>
                <a:lnTo>
                  <a:pt x="3040145" y="54932"/>
                </a:lnTo>
                <a:lnTo>
                  <a:pt x="3031837" y="56470"/>
                </a:lnTo>
                <a:lnTo>
                  <a:pt x="3023529" y="58008"/>
                </a:lnTo>
                <a:lnTo>
                  <a:pt x="3017149" y="59419"/>
                </a:lnTo>
                <a:lnTo>
                  <a:pt x="3012696" y="60704"/>
                </a:lnTo>
                <a:lnTo>
                  <a:pt x="3012696" y="85189"/>
                </a:lnTo>
                <a:lnTo>
                  <a:pt x="3014105" y="85189"/>
                </a:lnTo>
                <a:lnTo>
                  <a:pt x="3021627" y="81946"/>
                </a:lnTo>
                <a:lnTo>
                  <a:pt x="3029150" y="79470"/>
                </a:lnTo>
                <a:lnTo>
                  <a:pt x="3036673" y="77762"/>
                </a:lnTo>
                <a:lnTo>
                  <a:pt x="3044195" y="76052"/>
                </a:lnTo>
                <a:lnTo>
                  <a:pt x="3050735" y="75197"/>
                </a:lnTo>
                <a:lnTo>
                  <a:pt x="3060992" y="75197"/>
                </a:lnTo>
                <a:lnTo>
                  <a:pt x="3065566" y="75521"/>
                </a:lnTo>
                <a:lnTo>
                  <a:pt x="3070011" y="76172"/>
                </a:lnTo>
                <a:lnTo>
                  <a:pt x="3074454" y="76821"/>
                </a:lnTo>
                <a:lnTo>
                  <a:pt x="3078216" y="78140"/>
                </a:lnTo>
                <a:lnTo>
                  <a:pt x="3081293" y="80131"/>
                </a:lnTo>
                <a:lnTo>
                  <a:pt x="3084369" y="82035"/>
                </a:lnTo>
                <a:lnTo>
                  <a:pt x="3086762" y="84740"/>
                </a:lnTo>
                <a:lnTo>
                  <a:pt x="3088473" y="88245"/>
                </a:lnTo>
                <a:lnTo>
                  <a:pt x="3090182" y="91752"/>
                </a:lnTo>
                <a:lnTo>
                  <a:pt x="3091037" y="96361"/>
                </a:lnTo>
                <a:lnTo>
                  <a:pt x="3091037" y="106749"/>
                </a:lnTo>
                <a:lnTo>
                  <a:pt x="3080465" y="107421"/>
                </a:lnTo>
                <a:lnTo>
                  <a:pt x="3067748" y="108518"/>
                </a:lnTo>
                <a:lnTo>
                  <a:pt x="3055686" y="109894"/>
                </a:lnTo>
                <a:lnTo>
                  <a:pt x="3051272" y="110539"/>
                </a:lnTo>
                <a:lnTo>
                  <a:pt x="3041826" y="134031"/>
                </a:lnTo>
                <a:lnTo>
                  <a:pt x="3048215" y="132076"/>
                </a:lnTo>
                <a:lnTo>
                  <a:pt x="3053584" y="130460"/>
                </a:lnTo>
                <a:lnTo>
                  <a:pt x="3060637" y="129205"/>
                </a:lnTo>
                <a:lnTo>
                  <a:pt x="3069372" y="128311"/>
                </a:lnTo>
                <a:lnTo>
                  <a:pt x="3078106" y="127417"/>
                </a:lnTo>
                <a:lnTo>
                  <a:pt x="3085328" y="126715"/>
                </a:lnTo>
                <a:lnTo>
                  <a:pt x="3091037" y="126206"/>
                </a:lnTo>
                <a:lnTo>
                  <a:pt x="3091037" y="165797"/>
                </a:lnTo>
                <a:lnTo>
                  <a:pt x="3085670" y="170552"/>
                </a:lnTo>
                <a:lnTo>
                  <a:pt x="3079919" y="174562"/>
                </a:lnTo>
                <a:lnTo>
                  <a:pt x="3073783" y="177831"/>
                </a:lnTo>
                <a:lnTo>
                  <a:pt x="3067647" y="181101"/>
                </a:lnTo>
                <a:lnTo>
                  <a:pt x="3060787" y="182735"/>
                </a:lnTo>
                <a:lnTo>
                  <a:pt x="3044340" y="182735"/>
                </a:lnTo>
                <a:lnTo>
                  <a:pt x="3037608" y="180651"/>
                </a:lnTo>
                <a:lnTo>
                  <a:pt x="3033007" y="176483"/>
                </a:lnTo>
                <a:lnTo>
                  <a:pt x="3028404" y="172314"/>
                </a:lnTo>
                <a:lnTo>
                  <a:pt x="3026103" y="166146"/>
                </a:lnTo>
                <a:lnTo>
                  <a:pt x="3026103" y="150749"/>
                </a:lnTo>
                <a:close/>
              </a:path>
              <a:path w="8310941" h="255304">
                <a:moveTo>
                  <a:pt x="2718030" y="150749"/>
                </a:moveTo>
                <a:lnTo>
                  <a:pt x="2720118" y="145112"/>
                </a:lnTo>
                <a:lnTo>
                  <a:pt x="2730380" y="113403"/>
                </a:lnTo>
                <a:lnTo>
                  <a:pt x="2719183" y="117533"/>
                </a:lnTo>
                <a:lnTo>
                  <a:pt x="2707244" y="124929"/>
                </a:lnTo>
                <a:lnTo>
                  <a:pt x="2699332" y="134157"/>
                </a:lnTo>
                <a:lnTo>
                  <a:pt x="2694539" y="146076"/>
                </a:lnTo>
                <a:lnTo>
                  <a:pt x="2693054" y="159512"/>
                </a:lnTo>
                <a:lnTo>
                  <a:pt x="2693054" y="165930"/>
                </a:lnTo>
                <a:lnTo>
                  <a:pt x="2694207" y="172029"/>
                </a:lnTo>
                <a:lnTo>
                  <a:pt x="2696514" y="177806"/>
                </a:lnTo>
                <a:lnTo>
                  <a:pt x="2698820" y="183582"/>
                </a:lnTo>
                <a:lnTo>
                  <a:pt x="2701894" y="188437"/>
                </a:lnTo>
                <a:lnTo>
                  <a:pt x="2705735" y="192373"/>
                </a:lnTo>
                <a:lnTo>
                  <a:pt x="2709747" y="196396"/>
                </a:lnTo>
                <a:lnTo>
                  <a:pt x="2714399" y="199520"/>
                </a:lnTo>
                <a:lnTo>
                  <a:pt x="2719693" y="201747"/>
                </a:lnTo>
                <a:lnTo>
                  <a:pt x="2724986" y="203972"/>
                </a:lnTo>
                <a:lnTo>
                  <a:pt x="2730579" y="205084"/>
                </a:lnTo>
                <a:lnTo>
                  <a:pt x="2743645" y="205084"/>
                </a:lnTo>
                <a:lnTo>
                  <a:pt x="2749216" y="204485"/>
                </a:lnTo>
                <a:lnTo>
                  <a:pt x="2753186" y="203287"/>
                </a:lnTo>
                <a:lnTo>
                  <a:pt x="2757158" y="202090"/>
                </a:lnTo>
                <a:lnTo>
                  <a:pt x="2761277" y="200376"/>
                </a:lnTo>
                <a:lnTo>
                  <a:pt x="2765547" y="198149"/>
                </a:lnTo>
                <a:lnTo>
                  <a:pt x="2768619" y="196611"/>
                </a:lnTo>
                <a:lnTo>
                  <a:pt x="2771799" y="194534"/>
                </a:lnTo>
                <a:lnTo>
                  <a:pt x="2775087" y="191923"/>
                </a:lnTo>
                <a:lnTo>
                  <a:pt x="2778374" y="189312"/>
                </a:lnTo>
                <a:lnTo>
                  <a:pt x="2780999" y="187279"/>
                </a:lnTo>
                <a:lnTo>
                  <a:pt x="2782963" y="185825"/>
                </a:lnTo>
                <a:lnTo>
                  <a:pt x="2782963" y="201140"/>
                </a:lnTo>
                <a:lnTo>
                  <a:pt x="2807150" y="201140"/>
                </a:lnTo>
                <a:lnTo>
                  <a:pt x="2807150" y="93992"/>
                </a:lnTo>
                <a:lnTo>
                  <a:pt x="2805865" y="86367"/>
                </a:lnTo>
                <a:lnTo>
                  <a:pt x="2803294" y="80115"/>
                </a:lnTo>
                <a:lnTo>
                  <a:pt x="2800724" y="73863"/>
                </a:lnTo>
                <a:lnTo>
                  <a:pt x="2796827" y="68766"/>
                </a:lnTo>
                <a:lnTo>
                  <a:pt x="2791601" y="64828"/>
                </a:lnTo>
                <a:lnTo>
                  <a:pt x="2786208" y="60802"/>
                </a:lnTo>
                <a:lnTo>
                  <a:pt x="2780127" y="58018"/>
                </a:lnTo>
                <a:lnTo>
                  <a:pt x="2773359" y="56476"/>
                </a:lnTo>
                <a:lnTo>
                  <a:pt x="2766592" y="54933"/>
                </a:lnTo>
                <a:lnTo>
                  <a:pt x="2758284" y="54162"/>
                </a:lnTo>
                <a:lnTo>
                  <a:pt x="2740296" y="54162"/>
                </a:lnTo>
                <a:lnTo>
                  <a:pt x="2732073" y="54932"/>
                </a:lnTo>
                <a:lnTo>
                  <a:pt x="2723764" y="56470"/>
                </a:lnTo>
                <a:lnTo>
                  <a:pt x="2715455" y="58008"/>
                </a:lnTo>
                <a:lnTo>
                  <a:pt x="2709074" y="59419"/>
                </a:lnTo>
                <a:lnTo>
                  <a:pt x="2704623" y="60704"/>
                </a:lnTo>
                <a:lnTo>
                  <a:pt x="2704623" y="85189"/>
                </a:lnTo>
                <a:lnTo>
                  <a:pt x="2706031" y="85189"/>
                </a:lnTo>
                <a:lnTo>
                  <a:pt x="2713553" y="81946"/>
                </a:lnTo>
                <a:lnTo>
                  <a:pt x="2721077" y="79470"/>
                </a:lnTo>
                <a:lnTo>
                  <a:pt x="2728599" y="77762"/>
                </a:lnTo>
                <a:lnTo>
                  <a:pt x="2736121" y="76052"/>
                </a:lnTo>
                <a:lnTo>
                  <a:pt x="2742661" y="75197"/>
                </a:lnTo>
                <a:lnTo>
                  <a:pt x="2752918" y="75197"/>
                </a:lnTo>
                <a:lnTo>
                  <a:pt x="2757492" y="75521"/>
                </a:lnTo>
                <a:lnTo>
                  <a:pt x="2761937" y="76172"/>
                </a:lnTo>
                <a:lnTo>
                  <a:pt x="2766380" y="76821"/>
                </a:lnTo>
                <a:lnTo>
                  <a:pt x="2770142" y="78140"/>
                </a:lnTo>
                <a:lnTo>
                  <a:pt x="2773221" y="80131"/>
                </a:lnTo>
                <a:lnTo>
                  <a:pt x="2776295" y="82035"/>
                </a:lnTo>
                <a:lnTo>
                  <a:pt x="2778688" y="84740"/>
                </a:lnTo>
                <a:lnTo>
                  <a:pt x="2780399" y="88245"/>
                </a:lnTo>
                <a:lnTo>
                  <a:pt x="2782108" y="91752"/>
                </a:lnTo>
                <a:lnTo>
                  <a:pt x="2782963" y="96361"/>
                </a:lnTo>
                <a:lnTo>
                  <a:pt x="2782963" y="106749"/>
                </a:lnTo>
                <a:lnTo>
                  <a:pt x="2772391" y="107421"/>
                </a:lnTo>
                <a:lnTo>
                  <a:pt x="2759674" y="108518"/>
                </a:lnTo>
                <a:lnTo>
                  <a:pt x="2747612" y="109894"/>
                </a:lnTo>
                <a:lnTo>
                  <a:pt x="2743198" y="110539"/>
                </a:lnTo>
                <a:lnTo>
                  <a:pt x="2733753" y="134031"/>
                </a:lnTo>
                <a:lnTo>
                  <a:pt x="2740141" y="132076"/>
                </a:lnTo>
                <a:lnTo>
                  <a:pt x="2745512" y="130460"/>
                </a:lnTo>
                <a:lnTo>
                  <a:pt x="2752563" y="129205"/>
                </a:lnTo>
                <a:lnTo>
                  <a:pt x="2761298" y="128311"/>
                </a:lnTo>
                <a:lnTo>
                  <a:pt x="2770032" y="127417"/>
                </a:lnTo>
                <a:lnTo>
                  <a:pt x="2777254" y="126715"/>
                </a:lnTo>
                <a:lnTo>
                  <a:pt x="2782963" y="126206"/>
                </a:lnTo>
                <a:lnTo>
                  <a:pt x="2782963" y="165797"/>
                </a:lnTo>
                <a:lnTo>
                  <a:pt x="2777596" y="170552"/>
                </a:lnTo>
                <a:lnTo>
                  <a:pt x="2771845" y="174562"/>
                </a:lnTo>
                <a:lnTo>
                  <a:pt x="2765710" y="177831"/>
                </a:lnTo>
                <a:lnTo>
                  <a:pt x="2759574" y="181101"/>
                </a:lnTo>
                <a:lnTo>
                  <a:pt x="2752713" y="182735"/>
                </a:lnTo>
                <a:lnTo>
                  <a:pt x="2736266" y="182735"/>
                </a:lnTo>
                <a:lnTo>
                  <a:pt x="2729534" y="180651"/>
                </a:lnTo>
                <a:lnTo>
                  <a:pt x="2724933" y="176483"/>
                </a:lnTo>
                <a:lnTo>
                  <a:pt x="2720330" y="172314"/>
                </a:lnTo>
                <a:lnTo>
                  <a:pt x="2718030" y="166146"/>
                </a:lnTo>
                <a:lnTo>
                  <a:pt x="2718030" y="150749"/>
                </a:lnTo>
                <a:close/>
              </a:path>
              <a:path w="8310941" h="255304">
                <a:moveTo>
                  <a:pt x="2291219" y="150749"/>
                </a:moveTo>
                <a:lnTo>
                  <a:pt x="2293307" y="145112"/>
                </a:lnTo>
                <a:lnTo>
                  <a:pt x="2303568" y="113403"/>
                </a:lnTo>
                <a:lnTo>
                  <a:pt x="2292373" y="117533"/>
                </a:lnTo>
                <a:lnTo>
                  <a:pt x="2280433" y="124929"/>
                </a:lnTo>
                <a:lnTo>
                  <a:pt x="2272520" y="134157"/>
                </a:lnTo>
                <a:lnTo>
                  <a:pt x="2267728" y="146076"/>
                </a:lnTo>
                <a:lnTo>
                  <a:pt x="2266244" y="159512"/>
                </a:lnTo>
                <a:lnTo>
                  <a:pt x="2266244" y="165930"/>
                </a:lnTo>
                <a:lnTo>
                  <a:pt x="2267396" y="172029"/>
                </a:lnTo>
                <a:lnTo>
                  <a:pt x="2269702" y="177806"/>
                </a:lnTo>
                <a:lnTo>
                  <a:pt x="2272009" y="183582"/>
                </a:lnTo>
                <a:lnTo>
                  <a:pt x="2275082" y="188437"/>
                </a:lnTo>
                <a:lnTo>
                  <a:pt x="2278924" y="192373"/>
                </a:lnTo>
                <a:lnTo>
                  <a:pt x="2282936" y="196396"/>
                </a:lnTo>
                <a:lnTo>
                  <a:pt x="2287588" y="199520"/>
                </a:lnTo>
                <a:lnTo>
                  <a:pt x="2292882" y="201747"/>
                </a:lnTo>
                <a:lnTo>
                  <a:pt x="2298176" y="203972"/>
                </a:lnTo>
                <a:lnTo>
                  <a:pt x="2303769" y="205084"/>
                </a:lnTo>
                <a:lnTo>
                  <a:pt x="2316833" y="205084"/>
                </a:lnTo>
                <a:lnTo>
                  <a:pt x="2322405" y="204485"/>
                </a:lnTo>
                <a:lnTo>
                  <a:pt x="2326376" y="203287"/>
                </a:lnTo>
                <a:lnTo>
                  <a:pt x="2330346" y="202090"/>
                </a:lnTo>
                <a:lnTo>
                  <a:pt x="2334466" y="200376"/>
                </a:lnTo>
                <a:lnTo>
                  <a:pt x="2338736" y="198149"/>
                </a:lnTo>
                <a:lnTo>
                  <a:pt x="2341808" y="196611"/>
                </a:lnTo>
                <a:lnTo>
                  <a:pt x="2344988" y="194534"/>
                </a:lnTo>
                <a:lnTo>
                  <a:pt x="2348276" y="191923"/>
                </a:lnTo>
                <a:lnTo>
                  <a:pt x="2351563" y="189312"/>
                </a:lnTo>
                <a:lnTo>
                  <a:pt x="2354189" y="187279"/>
                </a:lnTo>
                <a:lnTo>
                  <a:pt x="2356153" y="185825"/>
                </a:lnTo>
                <a:lnTo>
                  <a:pt x="2356153" y="201140"/>
                </a:lnTo>
                <a:lnTo>
                  <a:pt x="2380338" y="201140"/>
                </a:lnTo>
                <a:lnTo>
                  <a:pt x="2380338" y="93992"/>
                </a:lnTo>
                <a:lnTo>
                  <a:pt x="2379053" y="86367"/>
                </a:lnTo>
                <a:lnTo>
                  <a:pt x="2376483" y="80115"/>
                </a:lnTo>
                <a:lnTo>
                  <a:pt x="2373913" y="73863"/>
                </a:lnTo>
                <a:lnTo>
                  <a:pt x="2370016" y="68766"/>
                </a:lnTo>
                <a:lnTo>
                  <a:pt x="2364791" y="64828"/>
                </a:lnTo>
                <a:lnTo>
                  <a:pt x="2359396" y="60802"/>
                </a:lnTo>
                <a:lnTo>
                  <a:pt x="2353315" y="58018"/>
                </a:lnTo>
                <a:lnTo>
                  <a:pt x="2346549" y="56476"/>
                </a:lnTo>
                <a:lnTo>
                  <a:pt x="2339782" y="54933"/>
                </a:lnTo>
                <a:lnTo>
                  <a:pt x="2331474" y="54162"/>
                </a:lnTo>
                <a:lnTo>
                  <a:pt x="2313484" y="54162"/>
                </a:lnTo>
                <a:lnTo>
                  <a:pt x="2305261" y="54932"/>
                </a:lnTo>
                <a:lnTo>
                  <a:pt x="2296953" y="56470"/>
                </a:lnTo>
                <a:lnTo>
                  <a:pt x="2288643" y="58008"/>
                </a:lnTo>
                <a:lnTo>
                  <a:pt x="2282264" y="59419"/>
                </a:lnTo>
                <a:lnTo>
                  <a:pt x="2277811" y="60704"/>
                </a:lnTo>
                <a:lnTo>
                  <a:pt x="2277811" y="85189"/>
                </a:lnTo>
                <a:lnTo>
                  <a:pt x="2279220" y="85189"/>
                </a:lnTo>
                <a:lnTo>
                  <a:pt x="2286742" y="81946"/>
                </a:lnTo>
                <a:lnTo>
                  <a:pt x="2294265" y="79470"/>
                </a:lnTo>
                <a:lnTo>
                  <a:pt x="2301788" y="77762"/>
                </a:lnTo>
                <a:lnTo>
                  <a:pt x="2309310" y="76052"/>
                </a:lnTo>
                <a:lnTo>
                  <a:pt x="2315849" y="75197"/>
                </a:lnTo>
                <a:lnTo>
                  <a:pt x="2326107" y="75197"/>
                </a:lnTo>
                <a:lnTo>
                  <a:pt x="2330680" y="75521"/>
                </a:lnTo>
                <a:lnTo>
                  <a:pt x="2335125" y="76172"/>
                </a:lnTo>
                <a:lnTo>
                  <a:pt x="2339569" y="76821"/>
                </a:lnTo>
                <a:lnTo>
                  <a:pt x="2343331" y="78140"/>
                </a:lnTo>
                <a:lnTo>
                  <a:pt x="2346409" y="80131"/>
                </a:lnTo>
                <a:lnTo>
                  <a:pt x="2349484" y="82035"/>
                </a:lnTo>
                <a:lnTo>
                  <a:pt x="2351876" y="84740"/>
                </a:lnTo>
                <a:lnTo>
                  <a:pt x="2353587" y="88245"/>
                </a:lnTo>
                <a:lnTo>
                  <a:pt x="2355297" y="91752"/>
                </a:lnTo>
                <a:lnTo>
                  <a:pt x="2356153" y="96361"/>
                </a:lnTo>
                <a:lnTo>
                  <a:pt x="2356153" y="106749"/>
                </a:lnTo>
                <a:lnTo>
                  <a:pt x="2345580" y="107421"/>
                </a:lnTo>
                <a:lnTo>
                  <a:pt x="2332863" y="108518"/>
                </a:lnTo>
                <a:lnTo>
                  <a:pt x="2320802" y="109894"/>
                </a:lnTo>
                <a:lnTo>
                  <a:pt x="2316387" y="110539"/>
                </a:lnTo>
                <a:lnTo>
                  <a:pt x="2306941" y="134031"/>
                </a:lnTo>
                <a:lnTo>
                  <a:pt x="2313329" y="132076"/>
                </a:lnTo>
                <a:lnTo>
                  <a:pt x="2318700" y="130460"/>
                </a:lnTo>
                <a:lnTo>
                  <a:pt x="2325753" y="129205"/>
                </a:lnTo>
                <a:lnTo>
                  <a:pt x="2334486" y="128311"/>
                </a:lnTo>
                <a:lnTo>
                  <a:pt x="2343220" y="127417"/>
                </a:lnTo>
                <a:lnTo>
                  <a:pt x="2350443" y="126715"/>
                </a:lnTo>
                <a:lnTo>
                  <a:pt x="2356153" y="126206"/>
                </a:lnTo>
                <a:lnTo>
                  <a:pt x="2356153" y="165797"/>
                </a:lnTo>
                <a:lnTo>
                  <a:pt x="2350786" y="170552"/>
                </a:lnTo>
                <a:lnTo>
                  <a:pt x="2345034" y="174562"/>
                </a:lnTo>
                <a:lnTo>
                  <a:pt x="2338898" y="177831"/>
                </a:lnTo>
                <a:lnTo>
                  <a:pt x="2332763" y="181101"/>
                </a:lnTo>
                <a:lnTo>
                  <a:pt x="2325902" y="182735"/>
                </a:lnTo>
                <a:lnTo>
                  <a:pt x="2309455" y="182735"/>
                </a:lnTo>
                <a:lnTo>
                  <a:pt x="2302724" y="180651"/>
                </a:lnTo>
                <a:lnTo>
                  <a:pt x="2298121" y="176483"/>
                </a:lnTo>
                <a:lnTo>
                  <a:pt x="2293520" y="172314"/>
                </a:lnTo>
                <a:lnTo>
                  <a:pt x="2291219" y="166146"/>
                </a:lnTo>
                <a:lnTo>
                  <a:pt x="2291219" y="150749"/>
                </a:lnTo>
                <a:close/>
              </a:path>
              <a:path w="8310941" h="255304">
                <a:moveTo>
                  <a:pt x="1858631" y="150749"/>
                </a:moveTo>
                <a:lnTo>
                  <a:pt x="1860719" y="145112"/>
                </a:lnTo>
                <a:lnTo>
                  <a:pt x="1870981" y="113403"/>
                </a:lnTo>
                <a:lnTo>
                  <a:pt x="1859784" y="117533"/>
                </a:lnTo>
                <a:lnTo>
                  <a:pt x="1847845" y="124929"/>
                </a:lnTo>
                <a:lnTo>
                  <a:pt x="1839933" y="134157"/>
                </a:lnTo>
                <a:lnTo>
                  <a:pt x="1835140" y="146076"/>
                </a:lnTo>
                <a:lnTo>
                  <a:pt x="1833657" y="159512"/>
                </a:lnTo>
                <a:lnTo>
                  <a:pt x="1833657" y="165930"/>
                </a:lnTo>
                <a:lnTo>
                  <a:pt x="1834809" y="172029"/>
                </a:lnTo>
                <a:lnTo>
                  <a:pt x="1837115" y="177806"/>
                </a:lnTo>
                <a:lnTo>
                  <a:pt x="1839420" y="183582"/>
                </a:lnTo>
                <a:lnTo>
                  <a:pt x="1842495" y="188437"/>
                </a:lnTo>
                <a:lnTo>
                  <a:pt x="1846336" y="192373"/>
                </a:lnTo>
                <a:lnTo>
                  <a:pt x="1850348" y="196396"/>
                </a:lnTo>
                <a:lnTo>
                  <a:pt x="1855002" y="199520"/>
                </a:lnTo>
                <a:lnTo>
                  <a:pt x="1860294" y="201747"/>
                </a:lnTo>
                <a:lnTo>
                  <a:pt x="1865588" y="203972"/>
                </a:lnTo>
                <a:lnTo>
                  <a:pt x="1871181" y="205084"/>
                </a:lnTo>
                <a:lnTo>
                  <a:pt x="1884246" y="205084"/>
                </a:lnTo>
                <a:lnTo>
                  <a:pt x="1889817" y="204485"/>
                </a:lnTo>
                <a:lnTo>
                  <a:pt x="1893789" y="203287"/>
                </a:lnTo>
                <a:lnTo>
                  <a:pt x="1897759" y="202090"/>
                </a:lnTo>
                <a:lnTo>
                  <a:pt x="1901879" y="200376"/>
                </a:lnTo>
                <a:lnTo>
                  <a:pt x="1906148" y="198149"/>
                </a:lnTo>
                <a:lnTo>
                  <a:pt x="1909220" y="196611"/>
                </a:lnTo>
                <a:lnTo>
                  <a:pt x="1912401" y="194534"/>
                </a:lnTo>
                <a:lnTo>
                  <a:pt x="1915689" y="191923"/>
                </a:lnTo>
                <a:lnTo>
                  <a:pt x="1918975" y="189312"/>
                </a:lnTo>
                <a:lnTo>
                  <a:pt x="1921602" y="187279"/>
                </a:lnTo>
                <a:lnTo>
                  <a:pt x="1923565" y="185825"/>
                </a:lnTo>
                <a:lnTo>
                  <a:pt x="1923565" y="201140"/>
                </a:lnTo>
                <a:lnTo>
                  <a:pt x="1947751" y="201140"/>
                </a:lnTo>
                <a:lnTo>
                  <a:pt x="1947751" y="93992"/>
                </a:lnTo>
                <a:lnTo>
                  <a:pt x="1946466" y="86367"/>
                </a:lnTo>
                <a:lnTo>
                  <a:pt x="1943895" y="80115"/>
                </a:lnTo>
                <a:lnTo>
                  <a:pt x="1941326" y="73863"/>
                </a:lnTo>
                <a:lnTo>
                  <a:pt x="1937428" y="68766"/>
                </a:lnTo>
                <a:lnTo>
                  <a:pt x="1932204" y="64828"/>
                </a:lnTo>
                <a:lnTo>
                  <a:pt x="1926809" y="60802"/>
                </a:lnTo>
                <a:lnTo>
                  <a:pt x="1920727" y="58018"/>
                </a:lnTo>
                <a:lnTo>
                  <a:pt x="1913961" y="56476"/>
                </a:lnTo>
                <a:lnTo>
                  <a:pt x="1907195" y="54933"/>
                </a:lnTo>
                <a:lnTo>
                  <a:pt x="1898885" y="54162"/>
                </a:lnTo>
                <a:lnTo>
                  <a:pt x="1880897" y="54162"/>
                </a:lnTo>
                <a:lnTo>
                  <a:pt x="1872674" y="54932"/>
                </a:lnTo>
                <a:lnTo>
                  <a:pt x="1864365" y="56470"/>
                </a:lnTo>
                <a:lnTo>
                  <a:pt x="1856057" y="58008"/>
                </a:lnTo>
                <a:lnTo>
                  <a:pt x="1849677" y="59419"/>
                </a:lnTo>
                <a:lnTo>
                  <a:pt x="1845224" y="60704"/>
                </a:lnTo>
                <a:lnTo>
                  <a:pt x="1845224" y="85189"/>
                </a:lnTo>
                <a:lnTo>
                  <a:pt x="1846632" y="85189"/>
                </a:lnTo>
                <a:lnTo>
                  <a:pt x="1854155" y="81946"/>
                </a:lnTo>
                <a:lnTo>
                  <a:pt x="1861677" y="79470"/>
                </a:lnTo>
                <a:lnTo>
                  <a:pt x="1869200" y="77762"/>
                </a:lnTo>
                <a:lnTo>
                  <a:pt x="1876722" y="76052"/>
                </a:lnTo>
                <a:lnTo>
                  <a:pt x="1883262" y="75197"/>
                </a:lnTo>
                <a:lnTo>
                  <a:pt x="1893519" y="75197"/>
                </a:lnTo>
                <a:lnTo>
                  <a:pt x="1898093" y="75521"/>
                </a:lnTo>
                <a:lnTo>
                  <a:pt x="1902538" y="76172"/>
                </a:lnTo>
                <a:lnTo>
                  <a:pt x="1906981" y="76821"/>
                </a:lnTo>
                <a:lnTo>
                  <a:pt x="1910743" y="78140"/>
                </a:lnTo>
                <a:lnTo>
                  <a:pt x="1913822" y="80131"/>
                </a:lnTo>
                <a:lnTo>
                  <a:pt x="1916896" y="82035"/>
                </a:lnTo>
                <a:lnTo>
                  <a:pt x="1919289" y="84740"/>
                </a:lnTo>
                <a:lnTo>
                  <a:pt x="1921000" y="88245"/>
                </a:lnTo>
                <a:lnTo>
                  <a:pt x="1922709" y="91752"/>
                </a:lnTo>
                <a:lnTo>
                  <a:pt x="1923564" y="96361"/>
                </a:lnTo>
                <a:lnTo>
                  <a:pt x="1923565" y="106749"/>
                </a:lnTo>
                <a:lnTo>
                  <a:pt x="1912992" y="107421"/>
                </a:lnTo>
                <a:lnTo>
                  <a:pt x="1900274" y="108518"/>
                </a:lnTo>
                <a:lnTo>
                  <a:pt x="1888213" y="109894"/>
                </a:lnTo>
                <a:lnTo>
                  <a:pt x="1883799" y="110539"/>
                </a:lnTo>
                <a:lnTo>
                  <a:pt x="1874354" y="134031"/>
                </a:lnTo>
                <a:lnTo>
                  <a:pt x="1880742" y="132076"/>
                </a:lnTo>
                <a:lnTo>
                  <a:pt x="1886113" y="130460"/>
                </a:lnTo>
                <a:lnTo>
                  <a:pt x="1893165" y="129205"/>
                </a:lnTo>
                <a:lnTo>
                  <a:pt x="1901899" y="128311"/>
                </a:lnTo>
                <a:lnTo>
                  <a:pt x="1910633" y="127417"/>
                </a:lnTo>
                <a:lnTo>
                  <a:pt x="1917855" y="126715"/>
                </a:lnTo>
                <a:lnTo>
                  <a:pt x="1923565" y="126206"/>
                </a:lnTo>
                <a:lnTo>
                  <a:pt x="1923565" y="165797"/>
                </a:lnTo>
                <a:lnTo>
                  <a:pt x="1918197" y="170552"/>
                </a:lnTo>
                <a:lnTo>
                  <a:pt x="1912446" y="174562"/>
                </a:lnTo>
                <a:lnTo>
                  <a:pt x="1906311" y="177831"/>
                </a:lnTo>
                <a:lnTo>
                  <a:pt x="1900174" y="181101"/>
                </a:lnTo>
                <a:lnTo>
                  <a:pt x="1893315" y="182735"/>
                </a:lnTo>
                <a:lnTo>
                  <a:pt x="1876867" y="182735"/>
                </a:lnTo>
                <a:lnTo>
                  <a:pt x="1870135" y="180651"/>
                </a:lnTo>
                <a:lnTo>
                  <a:pt x="1865534" y="176483"/>
                </a:lnTo>
                <a:lnTo>
                  <a:pt x="1860931" y="172314"/>
                </a:lnTo>
                <a:lnTo>
                  <a:pt x="1858631" y="166146"/>
                </a:lnTo>
                <a:lnTo>
                  <a:pt x="1858631" y="150749"/>
                </a:lnTo>
                <a:close/>
              </a:path>
              <a:path w="8310941" h="255304">
                <a:moveTo>
                  <a:pt x="115018" y="201140"/>
                </a:moveTo>
                <a:lnTo>
                  <a:pt x="168183" y="201140"/>
                </a:lnTo>
                <a:lnTo>
                  <a:pt x="185427" y="148028"/>
                </a:lnTo>
                <a:lnTo>
                  <a:pt x="192602" y="125943"/>
                </a:lnTo>
                <a:lnTo>
                  <a:pt x="221948" y="36206"/>
                </a:lnTo>
                <a:lnTo>
                  <a:pt x="251412" y="125943"/>
                </a:lnTo>
                <a:lnTo>
                  <a:pt x="258588" y="148028"/>
                </a:lnTo>
                <a:lnTo>
                  <a:pt x="275835" y="201140"/>
                </a:lnTo>
                <a:lnTo>
                  <a:pt x="302745" y="201140"/>
                </a:lnTo>
                <a:lnTo>
                  <a:pt x="238238" y="9992"/>
                </a:lnTo>
                <a:lnTo>
                  <a:pt x="206888" y="9992"/>
                </a:lnTo>
                <a:lnTo>
                  <a:pt x="144025" y="196272"/>
                </a:lnTo>
                <a:lnTo>
                  <a:pt x="79976" y="117965"/>
                </a:lnTo>
                <a:lnTo>
                  <a:pt x="89956" y="113410"/>
                </a:lnTo>
                <a:lnTo>
                  <a:pt x="100433" y="106148"/>
                </a:lnTo>
                <a:lnTo>
                  <a:pt x="108968" y="97039"/>
                </a:lnTo>
                <a:lnTo>
                  <a:pt x="114531" y="87650"/>
                </a:lnTo>
                <a:lnTo>
                  <a:pt x="118344" y="75582"/>
                </a:lnTo>
                <a:lnTo>
                  <a:pt x="119615" y="61857"/>
                </a:lnTo>
                <a:lnTo>
                  <a:pt x="119613" y="61357"/>
                </a:lnTo>
                <a:lnTo>
                  <a:pt x="118106" y="47848"/>
                </a:lnTo>
                <a:lnTo>
                  <a:pt x="113775" y="36695"/>
                </a:lnTo>
                <a:lnTo>
                  <a:pt x="109883" y="29932"/>
                </a:lnTo>
                <a:lnTo>
                  <a:pt x="104600" y="24413"/>
                </a:lnTo>
                <a:lnTo>
                  <a:pt x="97926" y="20134"/>
                </a:lnTo>
                <a:lnTo>
                  <a:pt x="91252" y="15769"/>
                </a:lnTo>
                <a:lnTo>
                  <a:pt x="84215" y="12988"/>
                </a:lnTo>
                <a:lnTo>
                  <a:pt x="76813" y="11789"/>
                </a:lnTo>
                <a:lnTo>
                  <a:pt x="63279" y="10372"/>
                </a:lnTo>
                <a:lnTo>
                  <a:pt x="49283" y="9992"/>
                </a:lnTo>
                <a:lnTo>
                  <a:pt x="0" y="9992"/>
                </a:lnTo>
                <a:lnTo>
                  <a:pt x="0" y="201140"/>
                </a:lnTo>
                <a:lnTo>
                  <a:pt x="25500" y="201140"/>
                </a:lnTo>
                <a:lnTo>
                  <a:pt x="25500" y="125154"/>
                </a:lnTo>
                <a:lnTo>
                  <a:pt x="54520" y="125154"/>
                </a:lnTo>
                <a:lnTo>
                  <a:pt x="55074" y="103856"/>
                </a:lnTo>
                <a:lnTo>
                  <a:pt x="25500" y="103856"/>
                </a:lnTo>
                <a:lnTo>
                  <a:pt x="25500" y="32077"/>
                </a:lnTo>
                <a:lnTo>
                  <a:pt x="57722" y="32077"/>
                </a:lnTo>
                <a:lnTo>
                  <a:pt x="63662" y="32566"/>
                </a:lnTo>
                <a:lnTo>
                  <a:pt x="68448" y="33547"/>
                </a:lnTo>
                <a:lnTo>
                  <a:pt x="73233" y="34524"/>
                </a:lnTo>
                <a:lnTo>
                  <a:pt x="77421" y="36207"/>
                </a:lnTo>
                <a:lnTo>
                  <a:pt x="81011" y="38594"/>
                </a:lnTo>
                <a:lnTo>
                  <a:pt x="85113" y="41315"/>
                </a:lnTo>
                <a:lnTo>
                  <a:pt x="88147" y="44827"/>
                </a:lnTo>
                <a:lnTo>
                  <a:pt x="90113" y="49127"/>
                </a:lnTo>
                <a:lnTo>
                  <a:pt x="92079" y="53427"/>
                </a:lnTo>
                <a:lnTo>
                  <a:pt x="93063" y="58345"/>
                </a:lnTo>
                <a:lnTo>
                  <a:pt x="93063" y="70520"/>
                </a:lnTo>
                <a:lnTo>
                  <a:pt x="92186" y="76311"/>
                </a:lnTo>
                <a:lnTo>
                  <a:pt x="90434" y="81249"/>
                </a:lnTo>
                <a:lnTo>
                  <a:pt x="88681" y="86188"/>
                </a:lnTo>
                <a:lnTo>
                  <a:pt x="85967" y="90445"/>
                </a:lnTo>
                <a:lnTo>
                  <a:pt x="82292" y="94021"/>
                </a:lnTo>
                <a:lnTo>
                  <a:pt x="78190" y="98023"/>
                </a:lnTo>
                <a:lnTo>
                  <a:pt x="73234" y="100662"/>
                </a:lnTo>
                <a:lnTo>
                  <a:pt x="67423" y="101940"/>
                </a:lnTo>
                <a:lnTo>
                  <a:pt x="115018" y="201140"/>
                </a:lnTo>
                <a:close/>
              </a:path>
              <a:path w="8310941" h="255304">
                <a:moveTo>
                  <a:pt x="115018" y="201140"/>
                </a:moveTo>
                <a:lnTo>
                  <a:pt x="67423" y="101940"/>
                </a:lnTo>
                <a:lnTo>
                  <a:pt x="61612" y="103217"/>
                </a:lnTo>
                <a:lnTo>
                  <a:pt x="55074" y="103856"/>
                </a:lnTo>
                <a:lnTo>
                  <a:pt x="54520" y="125154"/>
                </a:lnTo>
                <a:lnTo>
                  <a:pt x="115018" y="201140"/>
                </a:lnTo>
                <a:close/>
              </a:path>
              <a:path w="8310941" h="255304">
                <a:moveTo>
                  <a:pt x="410738" y="113410"/>
                </a:moveTo>
                <a:lnTo>
                  <a:pt x="421215" y="106148"/>
                </a:lnTo>
                <a:lnTo>
                  <a:pt x="429749" y="97039"/>
                </a:lnTo>
                <a:lnTo>
                  <a:pt x="435312" y="87650"/>
                </a:lnTo>
                <a:lnTo>
                  <a:pt x="439126" y="75582"/>
                </a:lnTo>
                <a:lnTo>
                  <a:pt x="440397" y="61857"/>
                </a:lnTo>
                <a:lnTo>
                  <a:pt x="440395" y="61357"/>
                </a:lnTo>
                <a:lnTo>
                  <a:pt x="438888" y="47848"/>
                </a:lnTo>
                <a:lnTo>
                  <a:pt x="434557" y="36695"/>
                </a:lnTo>
                <a:lnTo>
                  <a:pt x="430665" y="29932"/>
                </a:lnTo>
                <a:lnTo>
                  <a:pt x="425382" y="24413"/>
                </a:lnTo>
                <a:lnTo>
                  <a:pt x="418708" y="20134"/>
                </a:lnTo>
                <a:lnTo>
                  <a:pt x="412035" y="15769"/>
                </a:lnTo>
                <a:lnTo>
                  <a:pt x="404997" y="12988"/>
                </a:lnTo>
                <a:lnTo>
                  <a:pt x="397595" y="11789"/>
                </a:lnTo>
                <a:lnTo>
                  <a:pt x="384061" y="10372"/>
                </a:lnTo>
                <a:lnTo>
                  <a:pt x="370066" y="9992"/>
                </a:lnTo>
                <a:lnTo>
                  <a:pt x="320782" y="9992"/>
                </a:lnTo>
                <a:lnTo>
                  <a:pt x="320782" y="201140"/>
                </a:lnTo>
                <a:lnTo>
                  <a:pt x="346282" y="201140"/>
                </a:lnTo>
                <a:lnTo>
                  <a:pt x="346282" y="125154"/>
                </a:lnTo>
                <a:lnTo>
                  <a:pt x="375303" y="125154"/>
                </a:lnTo>
                <a:lnTo>
                  <a:pt x="375855" y="103856"/>
                </a:lnTo>
                <a:lnTo>
                  <a:pt x="346282" y="103856"/>
                </a:lnTo>
                <a:lnTo>
                  <a:pt x="346282" y="32077"/>
                </a:lnTo>
                <a:lnTo>
                  <a:pt x="378503" y="32077"/>
                </a:lnTo>
                <a:lnTo>
                  <a:pt x="384445" y="32566"/>
                </a:lnTo>
                <a:lnTo>
                  <a:pt x="389230" y="33547"/>
                </a:lnTo>
                <a:lnTo>
                  <a:pt x="394015" y="34524"/>
                </a:lnTo>
                <a:lnTo>
                  <a:pt x="398202" y="36207"/>
                </a:lnTo>
                <a:lnTo>
                  <a:pt x="401793" y="38594"/>
                </a:lnTo>
                <a:lnTo>
                  <a:pt x="405895" y="41315"/>
                </a:lnTo>
                <a:lnTo>
                  <a:pt x="408929" y="44827"/>
                </a:lnTo>
                <a:lnTo>
                  <a:pt x="410896" y="49127"/>
                </a:lnTo>
                <a:lnTo>
                  <a:pt x="412862" y="53427"/>
                </a:lnTo>
                <a:lnTo>
                  <a:pt x="413845" y="58345"/>
                </a:lnTo>
                <a:lnTo>
                  <a:pt x="413845" y="70520"/>
                </a:lnTo>
                <a:lnTo>
                  <a:pt x="412969" y="76311"/>
                </a:lnTo>
                <a:lnTo>
                  <a:pt x="411216" y="81249"/>
                </a:lnTo>
                <a:lnTo>
                  <a:pt x="409464" y="86188"/>
                </a:lnTo>
                <a:lnTo>
                  <a:pt x="406750" y="90445"/>
                </a:lnTo>
                <a:lnTo>
                  <a:pt x="403074" y="94021"/>
                </a:lnTo>
                <a:lnTo>
                  <a:pt x="398972" y="98023"/>
                </a:lnTo>
                <a:lnTo>
                  <a:pt x="394016" y="100662"/>
                </a:lnTo>
                <a:lnTo>
                  <a:pt x="388205" y="101940"/>
                </a:lnTo>
                <a:lnTo>
                  <a:pt x="435801" y="201140"/>
                </a:lnTo>
                <a:lnTo>
                  <a:pt x="468789" y="201140"/>
                </a:lnTo>
                <a:lnTo>
                  <a:pt x="400758" y="117965"/>
                </a:lnTo>
                <a:lnTo>
                  <a:pt x="410738" y="113410"/>
                </a:lnTo>
                <a:close/>
              </a:path>
              <a:path w="8310941" h="255304">
                <a:moveTo>
                  <a:pt x="435801" y="201140"/>
                </a:moveTo>
                <a:lnTo>
                  <a:pt x="388205" y="101940"/>
                </a:lnTo>
                <a:lnTo>
                  <a:pt x="382393" y="103217"/>
                </a:lnTo>
                <a:lnTo>
                  <a:pt x="375855" y="103856"/>
                </a:lnTo>
                <a:lnTo>
                  <a:pt x="375303" y="125154"/>
                </a:lnTo>
                <a:lnTo>
                  <a:pt x="435801" y="201140"/>
                </a:lnTo>
                <a:close/>
              </a:path>
              <a:path w="8310941" h="255304">
                <a:moveTo>
                  <a:pt x="192602" y="125943"/>
                </a:moveTo>
                <a:lnTo>
                  <a:pt x="185427" y="148028"/>
                </a:lnTo>
                <a:lnTo>
                  <a:pt x="258588" y="148028"/>
                </a:lnTo>
                <a:lnTo>
                  <a:pt x="251412" y="125943"/>
                </a:lnTo>
                <a:lnTo>
                  <a:pt x="192602" y="125943"/>
                </a:lnTo>
                <a:close/>
              </a:path>
              <a:path w="8310941" h="255304">
                <a:moveTo>
                  <a:pt x="564560" y="124881"/>
                </a:moveTo>
                <a:lnTo>
                  <a:pt x="566532" y="124105"/>
                </a:lnTo>
                <a:lnTo>
                  <a:pt x="577860" y="118128"/>
                </a:lnTo>
                <a:lnTo>
                  <a:pt x="587708" y="110117"/>
                </a:lnTo>
                <a:lnTo>
                  <a:pt x="592911" y="104898"/>
                </a:lnTo>
                <a:lnTo>
                  <a:pt x="596984" y="98586"/>
                </a:lnTo>
                <a:lnTo>
                  <a:pt x="599924" y="91183"/>
                </a:lnTo>
                <a:lnTo>
                  <a:pt x="602865" y="83780"/>
                </a:lnTo>
                <a:lnTo>
                  <a:pt x="604336" y="75929"/>
                </a:lnTo>
                <a:lnTo>
                  <a:pt x="604291" y="64905"/>
                </a:lnTo>
                <a:lnTo>
                  <a:pt x="602559" y="51714"/>
                </a:lnTo>
                <a:lnTo>
                  <a:pt x="598316" y="40478"/>
                </a:lnTo>
                <a:lnTo>
                  <a:pt x="594303" y="32990"/>
                </a:lnTo>
                <a:lnTo>
                  <a:pt x="588753" y="26808"/>
                </a:lnTo>
                <a:lnTo>
                  <a:pt x="581667" y="21930"/>
                </a:lnTo>
                <a:lnTo>
                  <a:pt x="575604" y="17736"/>
                </a:lnTo>
                <a:lnTo>
                  <a:pt x="568601" y="14698"/>
                </a:lnTo>
                <a:lnTo>
                  <a:pt x="560660" y="12815"/>
                </a:lnTo>
                <a:lnTo>
                  <a:pt x="545707" y="10535"/>
                </a:lnTo>
                <a:lnTo>
                  <a:pt x="531837" y="9992"/>
                </a:lnTo>
                <a:lnTo>
                  <a:pt x="483932" y="9992"/>
                </a:lnTo>
                <a:lnTo>
                  <a:pt x="483932" y="201140"/>
                </a:lnTo>
                <a:lnTo>
                  <a:pt x="509433" y="201140"/>
                </a:lnTo>
                <a:lnTo>
                  <a:pt x="509433" y="129886"/>
                </a:lnTo>
                <a:lnTo>
                  <a:pt x="530920" y="129886"/>
                </a:lnTo>
                <a:lnTo>
                  <a:pt x="536848" y="107801"/>
                </a:lnTo>
                <a:lnTo>
                  <a:pt x="509433" y="107801"/>
                </a:lnTo>
                <a:lnTo>
                  <a:pt x="509433" y="32077"/>
                </a:lnTo>
                <a:lnTo>
                  <a:pt x="538254" y="32077"/>
                </a:lnTo>
                <a:lnTo>
                  <a:pt x="544865" y="32628"/>
                </a:lnTo>
                <a:lnTo>
                  <a:pt x="550177" y="33731"/>
                </a:lnTo>
                <a:lnTo>
                  <a:pt x="555489" y="34833"/>
                </a:lnTo>
                <a:lnTo>
                  <a:pt x="560144" y="36700"/>
                </a:lnTo>
                <a:lnTo>
                  <a:pt x="564139" y="39333"/>
                </a:lnTo>
                <a:lnTo>
                  <a:pt x="568732" y="42386"/>
                </a:lnTo>
                <a:lnTo>
                  <a:pt x="572153" y="46330"/>
                </a:lnTo>
                <a:lnTo>
                  <a:pt x="574406" y="51167"/>
                </a:lnTo>
                <a:lnTo>
                  <a:pt x="576659" y="56001"/>
                </a:lnTo>
                <a:lnTo>
                  <a:pt x="577784" y="61687"/>
                </a:lnTo>
                <a:lnTo>
                  <a:pt x="577784" y="74245"/>
                </a:lnTo>
                <a:lnTo>
                  <a:pt x="576935" y="79504"/>
                </a:lnTo>
                <a:lnTo>
                  <a:pt x="575234" y="84001"/>
                </a:lnTo>
                <a:lnTo>
                  <a:pt x="573534" y="88499"/>
                </a:lnTo>
                <a:lnTo>
                  <a:pt x="570812" y="92656"/>
                </a:lnTo>
                <a:lnTo>
                  <a:pt x="567072" y="96474"/>
                </a:lnTo>
                <a:lnTo>
                  <a:pt x="562906" y="100717"/>
                </a:lnTo>
                <a:lnTo>
                  <a:pt x="557679" y="103665"/>
                </a:lnTo>
                <a:lnTo>
                  <a:pt x="553644" y="127922"/>
                </a:lnTo>
                <a:lnTo>
                  <a:pt x="564560" y="124881"/>
                </a:lnTo>
                <a:close/>
              </a:path>
              <a:path w="8310941" h="255304">
                <a:moveTo>
                  <a:pt x="557679" y="103665"/>
                </a:moveTo>
                <a:lnTo>
                  <a:pt x="551386" y="105319"/>
                </a:lnTo>
                <a:lnTo>
                  <a:pt x="545096" y="106973"/>
                </a:lnTo>
                <a:lnTo>
                  <a:pt x="536848" y="107801"/>
                </a:lnTo>
                <a:lnTo>
                  <a:pt x="530920" y="129886"/>
                </a:lnTo>
                <a:lnTo>
                  <a:pt x="540766" y="129566"/>
                </a:lnTo>
                <a:lnTo>
                  <a:pt x="553644" y="127922"/>
                </a:lnTo>
                <a:lnTo>
                  <a:pt x="557679" y="103665"/>
                </a:lnTo>
                <a:close/>
              </a:path>
              <a:path w="8310941" h="255304">
                <a:moveTo>
                  <a:pt x="712600" y="197873"/>
                </a:moveTo>
                <a:lnTo>
                  <a:pt x="720934" y="200442"/>
                </a:lnTo>
                <a:lnTo>
                  <a:pt x="722535" y="200918"/>
                </a:lnTo>
                <a:lnTo>
                  <a:pt x="734755" y="203451"/>
                </a:lnTo>
                <a:lnTo>
                  <a:pt x="747789" y="204296"/>
                </a:lnTo>
                <a:lnTo>
                  <a:pt x="757532" y="204296"/>
                </a:lnTo>
                <a:lnTo>
                  <a:pt x="765630" y="203184"/>
                </a:lnTo>
                <a:lnTo>
                  <a:pt x="772082" y="200962"/>
                </a:lnTo>
                <a:lnTo>
                  <a:pt x="778533" y="198739"/>
                </a:lnTo>
                <a:lnTo>
                  <a:pt x="784324" y="195492"/>
                </a:lnTo>
                <a:lnTo>
                  <a:pt x="789453" y="191218"/>
                </a:lnTo>
                <a:lnTo>
                  <a:pt x="794153" y="187285"/>
                </a:lnTo>
                <a:lnTo>
                  <a:pt x="797719" y="182563"/>
                </a:lnTo>
                <a:lnTo>
                  <a:pt x="800156" y="177049"/>
                </a:lnTo>
                <a:lnTo>
                  <a:pt x="802592" y="171536"/>
                </a:lnTo>
                <a:lnTo>
                  <a:pt x="803810" y="165703"/>
                </a:lnTo>
                <a:lnTo>
                  <a:pt x="803799" y="158376"/>
                </a:lnTo>
                <a:lnTo>
                  <a:pt x="801653" y="144852"/>
                </a:lnTo>
                <a:lnTo>
                  <a:pt x="795789" y="134418"/>
                </a:lnTo>
                <a:lnTo>
                  <a:pt x="784939" y="126041"/>
                </a:lnTo>
                <a:lnTo>
                  <a:pt x="771855" y="121213"/>
                </a:lnTo>
                <a:lnTo>
                  <a:pt x="766979" y="120017"/>
                </a:lnTo>
                <a:lnTo>
                  <a:pt x="762337" y="118969"/>
                </a:lnTo>
                <a:lnTo>
                  <a:pt x="757931" y="118071"/>
                </a:lnTo>
                <a:lnTo>
                  <a:pt x="753524" y="117174"/>
                </a:lnTo>
                <a:lnTo>
                  <a:pt x="749525" y="116254"/>
                </a:lnTo>
                <a:lnTo>
                  <a:pt x="745932" y="115314"/>
                </a:lnTo>
                <a:lnTo>
                  <a:pt x="738862" y="113428"/>
                </a:lnTo>
                <a:lnTo>
                  <a:pt x="733728" y="111005"/>
                </a:lnTo>
                <a:lnTo>
                  <a:pt x="730528" y="108047"/>
                </a:lnTo>
                <a:lnTo>
                  <a:pt x="727331" y="105089"/>
                </a:lnTo>
                <a:lnTo>
                  <a:pt x="725732" y="100609"/>
                </a:lnTo>
                <a:lnTo>
                  <a:pt x="725732" y="87829"/>
                </a:lnTo>
                <a:lnTo>
                  <a:pt x="728457" y="82769"/>
                </a:lnTo>
                <a:lnTo>
                  <a:pt x="733908" y="79425"/>
                </a:lnTo>
                <a:lnTo>
                  <a:pt x="739359" y="76081"/>
                </a:lnTo>
                <a:lnTo>
                  <a:pt x="746043" y="74409"/>
                </a:lnTo>
                <a:lnTo>
                  <a:pt x="761631" y="74409"/>
                </a:lnTo>
                <a:lnTo>
                  <a:pt x="769233" y="75843"/>
                </a:lnTo>
                <a:lnTo>
                  <a:pt x="776770" y="78712"/>
                </a:lnTo>
                <a:lnTo>
                  <a:pt x="784308" y="81580"/>
                </a:lnTo>
                <a:lnTo>
                  <a:pt x="791143" y="85493"/>
                </a:lnTo>
                <a:lnTo>
                  <a:pt x="797275" y="90448"/>
                </a:lnTo>
                <a:lnTo>
                  <a:pt x="798552" y="90448"/>
                </a:lnTo>
                <a:lnTo>
                  <a:pt x="798552" y="64585"/>
                </a:lnTo>
                <a:lnTo>
                  <a:pt x="793075" y="61584"/>
                </a:lnTo>
                <a:lnTo>
                  <a:pt x="786314" y="59096"/>
                </a:lnTo>
                <a:lnTo>
                  <a:pt x="778272" y="57123"/>
                </a:lnTo>
                <a:lnTo>
                  <a:pt x="770230" y="55149"/>
                </a:lnTo>
                <a:lnTo>
                  <a:pt x="762230" y="54162"/>
                </a:lnTo>
                <a:lnTo>
                  <a:pt x="751158" y="54214"/>
                </a:lnTo>
                <a:lnTo>
                  <a:pt x="737365" y="55892"/>
                </a:lnTo>
                <a:lnTo>
                  <a:pt x="725442" y="59938"/>
                </a:lnTo>
                <a:lnTo>
                  <a:pt x="715387" y="66351"/>
                </a:lnTo>
                <a:lnTo>
                  <a:pt x="708558" y="73449"/>
                </a:lnTo>
                <a:lnTo>
                  <a:pt x="702706" y="84721"/>
                </a:lnTo>
                <a:lnTo>
                  <a:pt x="700756" y="97908"/>
                </a:lnTo>
                <a:lnTo>
                  <a:pt x="700756" y="107316"/>
                </a:lnTo>
                <a:lnTo>
                  <a:pt x="703237" y="115333"/>
                </a:lnTo>
                <a:lnTo>
                  <a:pt x="708198" y="121961"/>
                </a:lnTo>
                <a:lnTo>
                  <a:pt x="719020" y="131280"/>
                </a:lnTo>
                <a:lnTo>
                  <a:pt x="732061" y="136649"/>
                </a:lnTo>
                <a:lnTo>
                  <a:pt x="736259" y="137816"/>
                </a:lnTo>
                <a:lnTo>
                  <a:pt x="740843" y="138899"/>
                </a:lnTo>
                <a:lnTo>
                  <a:pt x="745813" y="139900"/>
                </a:lnTo>
                <a:lnTo>
                  <a:pt x="750784" y="140901"/>
                </a:lnTo>
                <a:lnTo>
                  <a:pt x="754811" y="141777"/>
                </a:lnTo>
                <a:lnTo>
                  <a:pt x="757894" y="142528"/>
                </a:lnTo>
                <a:lnTo>
                  <a:pt x="765715" y="144505"/>
                </a:lnTo>
                <a:lnTo>
                  <a:pt x="771161" y="146955"/>
                </a:lnTo>
                <a:lnTo>
                  <a:pt x="774230" y="149877"/>
                </a:lnTo>
                <a:lnTo>
                  <a:pt x="777300" y="152800"/>
                </a:lnTo>
                <a:lnTo>
                  <a:pt x="778835" y="157140"/>
                </a:lnTo>
                <a:lnTo>
                  <a:pt x="778835" y="167373"/>
                </a:lnTo>
                <a:lnTo>
                  <a:pt x="778175" y="170727"/>
                </a:lnTo>
                <a:lnTo>
                  <a:pt x="776857" y="172962"/>
                </a:lnTo>
                <a:lnTo>
                  <a:pt x="773391" y="177303"/>
                </a:lnTo>
                <a:lnTo>
                  <a:pt x="770414" y="179280"/>
                </a:lnTo>
                <a:lnTo>
                  <a:pt x="768287" y="180654"/>
                </a:lnTo>
                <a:lnTo>
                  <a:pt x="765053" y="181794"/>
                </a:lnTo>
                <a:lnTo>
                  <a:pt x="760714" y="182697"/>
                </a:lnTo>
                <a:lnTo>
                  <a:pt x="756374" y="183598"/>
                </a:lnTo>
                <a:lnTo>
                  <a:pt x="752292" y="184049"/>
                </a:lnTo>
                <a:lnTo>
                  <a:pt x="743193" y="184049"/>
                </a:lnTo>
                <a:lnTo>
                  <a:pt x="738109" y="183315"/>
                </a:lnTo>
                <a:lnTo>
                  <a:pt x="733217" y="181846"/>
                </a:lnTo>
                <a:lnTo>
                  <a:pt x="728325" y="180376"/>
                </a:lnTo>
                <a:lnTo>
                  <a:pt x="723837" y="178691"/>
                </a:lnTo>
                <a:lnTo>
                  <a:pt x="719754" y="176790"/>
                </a:lnTo>
                <a:lnTo>
                  <a:pt x="715159" y="174630"/>
                </a:lnTo>
                <a:lnTo>
                  <a:pt x="711480" y="172554"/>
                </a:lnTo>
                <a:lnTo>
                  <a:pt x="708715" y="170567"/>
                </a:lnTo>
                <a:lnTo>
                  <a:pt x="705950" y="168578"/>
                </a:lnTo>
                <a:lnTo>
                  <a:pt x="703549" y="166762"/>
                </a:lnTo>
                <a:lnTo>
                  <a:pt x="700230" y="165119"/>
                </a:lnTo>
                <a:lnTo>
                  <a:pt x="700230" y="192222"/>
                </a:lnTo>
                <a:lnTo>
                  <a:pt x="705700" y="195132"/>
                </a:lnTo>
                <a:lnTo>
                  <a:pt x="712600" y="197873"/>
                </a:lnTo>
                <a:close/>
              </a:path>
              <a:path w="8310941" h="255304">
                <a:moveTo>
                  <a:pt x="816241" y="130252"/>
                </a:moveTo>
                <a:lnTo>
                  <a:pt x="816530" y="138770"/>
                </a:lnTo>
                <a:lnTo>
                  <a:pt x="818469" y="152666"/>
                </a:lnTo>
                <a:lnTo>
                  <a:pt x="822229" y="165005"/>
                </a:lnTo>
                <a:lnTo>
                  <a:pt x="827813" y="175788"/>
                </a:lnTo>
                <a:lnTo>
                  <a:pt x="835218" y="185016"/>
                </a:lnTo>
                <a:lnTo>
                  <a:pt x="840689" y="113584"/>
                </a:lnTo>
                <a:lnTo>
                  <a:pt x="841205" y="107524"/>
                </a:lnTo>
                <a:lnTo>
                  <a:pt x="842408" y="102209"/>
                </a:lnTo>
                <a:lnTo>
                  <a:pt x="844300" y="97641"/>
                </a:lnTo>
                <a:lnTo>
                  <a:pt x="846192" y="93073"/>
                </a:lnTo>
                <a:lnTo>
                  <a:pt x="848944" y="88910"/>
                </a:lnTo>
                <a:lnTo>
                  <a:pt x="852558" y="85152"/>
                </a:lnTo>
                <a:lnTo>
                  <a:pt x="856257" y="81481"/>
                </a:lnTo>
                <a:lnTo>
                  <a:pt x="855136" y="59384"/>
                </a:lnTo>
                <a:lnTo>
                  <a:pt x="844217" y="65769"/>
                </a:lnTo>
                <a:lnTo>
                  <a:pt x="834629" y="74589"/>
                </a:lnTo>
                <a:lnTo>
                  <a:pt x="830050" y="80364"/>
                </a:lnTo>
                <a:lnTo>
                  <a:pt x="824009" y="90825"/>
                </a:lnTo>
                <a:lnTo>
                  <a:pt x="819693" y="102626"/>
                </a:lnTo>
                <a:lnTo>
                  <a:pt x="817104" y="115769"/>
                </a:lnTo>
                <a:lnTo>
                  <a:pt x="816241" y="130252"/>
                </a:lnTo>
                <a:close/>
              </a:path>
              <a:path w="8310941" h="255304">
                <a:moveTo>
                  <a:pt x="853315" y="170092"/>
                </a:moveTo>
                <a:lnTo>
                  <a:pt x="852065" y="168724"/>
                </a:lnTo>
                <a:lnTo>
                  <a:pt x="845745" y="158835"/>
                </a:lnTo>
                <a:lnTo>
                  <a:pt x="841953" y="146591"/>
                </a:lnTo>
                <a:lnTo>
                  <a:pt x="840689" y="131991"/>
                </a:lnTo>
                <a:lnTo>
                  <a:pt x="940325" y="131991"/>
                </a:lnTo>
                <a:lnTo>
                  <a:pt x="940251" y="114400"/>
                </a:lnTo>
                <a:lnTo>
                  <a:pt x="939003" y="101137"/>
                </a:lnTo>
                <a:lnTo>
                  <a:pt x="936211" y="89869"/>
                </a:lnTo>
                <a:lnTo>
                  <a:pt x="933469" y="81961"/>
                </a:lnTo>
                <a:lnTo>
                  <a:pt x="929525" y="75272"/>
                </a:lnTo>
                <a:lnTo>
                  <a:pt x="924380" y="69799"/>
                </a:lnTo>
                <a:lnTo>
                  <a:pt x="919236" y="64330"/>
                </a:lnTo>
                <a:lnTo>
                  <a:pt x="913237" y="60312"/>
                </a:lnTo>
                <a:lnTo>
                  <a:pt x="906380" y="57748"/>
                </a:lnTo>
                <a:lnTo>
                  <a:pt x="899522" y="55184"/>
                </a:lnTo>
                <a:lnTo>
                  <a:pt x="891636" y="53901"/>
                </a:lnTo>
                <a:lnTo>
                  <a:pt x="880969" y="53919"/>
                </a:lnTo>
                <a:lnTo>
                  <a:pt x="867386" y="55434"/>
                </a:lnTo>
                <a:lnTo>
                  <a:pt x="855136" y="59384"/>
                </a:lnTo>
                <a:lnTo>
                  <a:pt x="856257" y="81481"/>
                </a:lnTo>
                <a:lnTo>
                  <a:pt x="860364" y="78686"/>
                </a:lnTo>
                <a:lnTo>
                  <a:pt x="864878" y="76765"/>
                </a:lnTo>
                <a:lnTo>
                  <a:pt x="869391" y="74843"/>
                </a:lnTo>
                <a:lnTo>
                  <a:pt x="874874" y="73883"/>
                </a:lnTo>
                <a:lnTo>
                  <a:pt x="887860" y="73883"/>
                </a:lnTo>
                <a:lnTo>
                  <a:pt x="893342" y="74823"/>
                </a:lnTo>
                <a:lnTo>
                  <a:pt x="897772" y="76701"/>
                </a:lnTo>
                <a:lnTo>
                  <a:pt x="902202" y="78581"/>
                </a:lnTo>
                <a:lnTo>
                  <a:pt x="905834" y="81311"/>
                </a:lnTo>
                <a:lnTo>
                  <a:pt x="908671" y="84898"/>
                </a:lnTo>
                <a:lnTo>
                  <a:pt x="911251" y="88143"/>
                </a:lnTo>
                <a:lnTo>
                  <a:pt x="913229" y="92113"/>
                </a:lnTo>
                <a:lnTo>
                  <a:pt x="914605" y="96809"/>
                </a:lnTo>
                <a:lnTo>
                  <a:pt x="915981" y="101504"/>
                </a:lnTo>
                <a:lnTo>
                  <a:pt x="916756" y="107096"/>
                </a:lnTo>
                <a:lnTo>
                  <a:pt x="916928" y="113584"/>
                </a:lnTo>
                <a:lnTo>
                  <a:pt x="840689" y="113584"/>
                </a:lnTo>
                <a:lnTo>
                  <a:pt x="835218" y="185016"/>
                </a:lnTo>
                <a:lnTo>
                  <a:pt x="839339" y="188824"/>
                </a:lnTo>
                <a:lnTo>
                  <a:pt x="849328" y="195593"/>
                </a:lnTo>
                <a:lnTo>
                  <a:pt x="860859" y="200428"/>
                </a:lnTo>
                <a:lnTo>
                  <a:pt x="873932" y="203329"/>
                </a:lnTo>
                <a:lnTo>
                  <a:pt x="888548" y="204296"/>
                </a:lnTo>
                <a:lnTo>
                  <a:pt x="894381" y="204296"/>
                </a:lnTo>
                <a:lnTo>
                  <a:pt x="899206" y="203953"/>
                </a:lnTo>
                <a:lnTo>
                  <a:pt x="903024" y="203268"/>
                </a:lnTo>
                <a:lnTo>
                  <a:pt x="906841" y="202584"/>
                </a:lnTo>
                <a:lnTo>
                  <a:pt x="911107" y="201599"/>
                </a:lnTo>
                <a:lnTo>
                  <a:pt x="915823" y="200314"/>
                </a:lnTo>
                <a:lnTo>
                  <a:pt x="919169" y="199376"/>
                </a:lnTo>
                <a:lnTo>
                  <a:pt x="922944" y="198070"/>
                </a:lnTo>
                <a:lnTo>
                  <a:pt x="927146" y="196401"/>
                </a:lnTo>
                <a:lnTo>
                  <a:pt x="931348" y="194732"/>
                </a:lnTo>
                <a:lnTo>
                  <a:pt x="934865" y="193342"/>
                </a:lnTo>
                <a:lnTo>
                  <a:pt x="937696" y="192229"/>
                </a:lnTo>
                <a:lnTo>
                  <a:pt x="937696" y="165907"/>
                </a:lnTo>
                <a:lnTo>
                  <a:pt x="936280" y="165907"/>
                </a:lnTo>
                <a:lnTo>
                  <a:pt x="931815" y="169270"/>
                </a:lnTo>
                <a:lnTo>
                  <a:pt x="928807" y="171113"/>
                </a:lnTo>
                <a:lnTo>
                  <a:pt x="925801" y="172956"/>
                </a:lnTo>
                <a:lnTo>
                  <a:pt x="922108" y="174863"/>
                </a:lnTo>
                <a:lnTo>
                  <a:pt x="917729" y="176836"/>
                </a:lnTo>
                <a:lnTo>
                  <a:pt x="913605" y="178720"/>
                </a:lnTo>
                <a:lnTo>
                  <a:pt x="908988" y="180262"/>
                </a:lnTo>
                <a:lnTo>
                  <a:pt x="903878" y="181461"/>
                </a:lnTo>
                <a:lnTo>
                  <a:pt x="898768" y="182661"/>
                </a:lnTo>
                <a:lnTo>
                  <a:pt x="893551" y="183261"/>
                </a:lnTo>
                <a:lnTo>
                  <a:pt x="888228" y="183261"/>
                </a:lnTo>
                <a:lnTo>
                  <a:pt x="874980" y="181918"/>
                </a:lnTo>
                <a:lnTo>
                  <a:pt x="863028" y="177531"/>
                </a:lnTo>
                <a:lnTo>
                  <a:pt x="853315" y="17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2868" y="1878281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75456" y="1878281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5518" y="1872232"/>
            <a:ext cx="0" cy="199824"/>
          </a:xfrm>
          <a:custGeom>
            <a:avLst/>
            <a:gdLst/>
            <a:ahLst/>
            <a:cxnLst/>
            <a:rect l="l" t="t" r="r" b="b"/>
            <a:pathLst>
              <a:path h="199824">
                <a:moveTo>
                  <a:pt x="0" y="0"/>
                </a:moveTo>
                <a:lnTo>
                  <a:pt x="0" y="199824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0958" y="1878281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77577" y="2258962"/>
            <a:ext cx="40015" cy="125631"/>
          </a:xfrm>
          <a:custGeom>
            <a:avLst/>
            <a:gdLst/>
            <a:ahLst/>
            <a:cxnLst/>
            <a:rect l="l" t="t" r="r" b="b"/>
            <a:pathLst>
              <a:path w="40015" h="125631">
                <a:moveTo>
                  <a:pt x="0" y="70868"/>
                </a:moveTo>
                <a:lnTo>
                  <a:pt x="289" y="79386"/>
                </a:lnTo>
                <a:lnTo>
                  <a:pt x="2227" y="93281"/>
                </a:lnTo>
                <a:lnTo>
                  <a:pt x="5988" y="105621"/>
                </a:lnTo>
                <a:lnTo>
                  <a:pt x="11571" y="116404"/>
                </a:lnTo>
                <a:lnTo>
                  <a:pt x="18977" y="125631"/>
                </a:lnTo>
                <a:lnTo>
                  <a:pt x="24448" y="54201"/>
                </a:lnTo>
                <a:lnTo>
                  <a:pt x="24963" y="48140"/>
                </a:lnTo>
                <a:lnTo>
                  <a:pt x="26167" y="42825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5"/>
                </a:lnTo>
                <a:lnTo>
                  <a:pt x="36315" y="25767"/>
                </a:lnTo>
                <a:lnTo>
                  <a:pt x="40015" y="22098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5"/>
                </a:lnTo>
                <a:lnTo>
                  <a:pt x="13808" y="20980"/>
                </a:lnTo>
                <a:lnTo>
                  <a:pt x="7767" y="31441"/>
                </a:lnTo>
                <a:lnTo>
                  <a:pt x="3452" y="43242"/>
                </a:lnTo>
                <a:lnTo>
                  <a:pt x="863" y="56384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96555" y="2253479"/>
            <a:ext cx="105106" cy="150394"/>
          </a:xfrm>
          <a:custGeom>
            <a:avLst/>
            <a:gdLst/>
            <a:ahLst/>
            <a:cxnLst/>
            <a:rect l="l" t="t" r="r" b="b"/>
            <a:pathLst>
              <a:path w="105106" h="150394">
                <a:moveTo>
                  <a:pt x="18096" y="116191"/>
                </a:moveTo>
                <a:lnTo>
                  <a:pt x="16845" y="114822"/>
                </a:lnTo>
                <a:lnTo>
                  <a:pt x="10526" y="104933"/>
                </a:lnTo>
                <a:lnTo>
                  <a:pt x="6734" y="92688"/>
                </a:lnTo>
                <a:lnTo>
                  <a:pt x="5471" y="78088"/>
                </a:lnTo>
                <a:lnTo>
                  <a:pt x="105106" y="78088"/>
                </a:lnTo>
                <a:lnTo>
                  <a:pt x="105032" y="60499"/>
                </a:lnTo>
                <a:lnTo>
                  <a:pt x="103783" y="47235"/>
                </a:lnTo>
                <a:lnTo>
                  <a:pt x="100992" y="35967"/>
                </a:lnTo>
                <a:lnTo>
                  <a:pt x="98249" y="28060"/>
                </a:lnTo>
                <a:lnTo>
                  <a:pt x="94306" y="21370"/>
                </a:lnTo>
                <a:lnTo>
                  <a:pt x="89160" y="15897"/>
                </a:lnTo>
                <a:lnTo>
                  <a:pt x="84018" y="10429"/>
                </a:lnTo>
                <a:lnTo>
                  <a:pt x="78017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50" y="18"/>
                </a:lnTo>
                <a:lnTo>
                  <a:pt x="32167" y="1533"/>
                </a:lnTo>
                <a:lnTo>
                  <a:pt x="19916" y="5483"/>
                </a:lnTo>
                <a:lnTo>
                  <a:pt x="21037" y="27581"/>
                </a:lnTo>
                <a:lnTo>
                  <a:pt x="25144" y="24785"/>
                </a:lnTo>
                <a:lnTo>
                  <a:pt x="29659" y="22863"/>
                </a:lnTo>
                <a:lnTo>
                  <a:pt x="34173" y="20942"/>
                </a:lnTo>
                <a:lnTo>
                  <a:pt x="39654" y="19982"/>
                </a:lnTo>
                <a:lnTo>
                  <a:pt x="52640" y="19982"/>
                </a:lnTo>
                <a:lnTo>
                  <a:pt x="58124" y="20921"/>
                </a:lnTo>
                <a:lnTo>
                  <a:pt x="62552" y="22800"/>
                </a:lnTo>
                <a:lnTo>
                  <a:pt x="66982" y="24678"/>
                </a:lnTo>
                <a:lnTo>
                  <a:pt x="70615" y="27411"/>
                </a:lnTo>
                <a:lnTo>
                  <a:pt x="73452" y="30995"/>
                </a:lnTo>
                <a:lnTo>
                  <a:pt x="76032" y="34241"/>
                </a:lnTo>
                <a:lnTo>
                  <a:pt x="78009" y="38213"/>
                </a:lnTo>
                <a:lnTo>
                  <a:pt x="79386" y="42908"/>
                </a:lnTo>
                <a:lnTo>
                  <a:pt x="80761" y="47603"/>
                </a:lnTo>
                <a:lnTo>
                  <a:pt x="81536" y="53195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1" y="134922"/>
                </a:lnTo>
                <a:lnTo>
                  <a:pt x="14109" y="141691"/>
                </a:lnTo>
                <a:lnTo>
                  <a:pt x="25640" y="146526"/>
                </a:lnTo>
                <a:lnTo>
                  <a:pt x="38714" y="149427"/>
                </a:lnTo>
                <a:lnTo>
                  <a:pt x="53329" y="150394"/>
                </a:lnTo>
                <a:lnTo>
                  <a:pt x="59161" y="150394"/>
                </a:lnTo>
                <a:lnTo>
                  <a:pt x="63987" y="150051"/>
                </a:lnTo>
                <a:lnTo>
                  <a:pt x="67805" y="149367"/>
                </a:lnTo>
                <a:lnTo>
                  <a:pt x="71621" y="148682"/>
                </a:lnTo>
                <a:lnTo>
                  <a:pt x="75888" y="147698"/>
                </a:lnTo>
                <a:lnTo>
                  <a:pt x="80604" y="146413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6" y="142500"/>
                </a:lnTo>
                <a:lnTo>
                  <a:pt x="96128" y="140831"/>
                </a:lnTo>
                <a:lnTo>
                  <a:pt x="99645" y="139440"/>
                </a:lnTo>
                <a:lnTo>
                  <a:pt x="102477" y="138328"/>
                </a:lnTo>
                <a:lnTo>
                  <a:pt x="102477" y="112007"/>
                </a:lnTo>
                <a:lnTo>
                  <a:pt x="101060" y="112007"/>
                </a:lnTo>
                <a:lnTo>
                  <a:pt x="96594" y="115369"/>
                </a:lnTo>
                <a:lnTo>
                  <a:pt x="93588" y="117212"/>
                </a:lnTo>
                <a:lnTo>
                  <a:pt x="90581" y="119056"/>
                </a:lnTo>
                <a:lnTo>
                  <a:pt x="86888" y="120963"/>
                </a:lnTo>
                <a:lnTo>
                  <a:pt x="82510" y="122934"/>
                </a:lnTo>
                <a:lnTo>
                  <a:pt x="78385" y="124819"/>
                </a:lnTo>
                <a:lnTo>
                  <a:pt x="73769" y="126361"/>
                </a:lnTo>
                <a:lnTo>
                  <a:pt x="68658" y="127561"/>
                </a:lnTo>
                <a:lnTo>
                  <a:pt x="63549" y="128760"/>
                </a:lnTo>
                <a:lnTo>
                  <a:pt x="58332" y="129360"/>
                </a:lnTo>
                <a:lnTo>
                  <a:pt x="53008" y="129360"/>
                </a:lnTo>
                <a:lnTo>
                  <a:pt x="39761" y="128018"/>
                </a:lnTo>
                <a:lnTo>
                  <a:pt x="27809" y="123630"/>
                </a:lnTo>
                <a:lnTo>
                  <a:pt x="18096" y="11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5944" y="2253479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4" y="11531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59" y="35065"/>
                </a:lnTo>
                <a:lnTo>
                  <a:pt x="36483" y="30895"/>
                </a:lnTo>
                <a:lnTo>
                  <a:pt x="42854" y="27687"/>
                </a:lnTo>
                <a:lnTo>
                  <a:pt x="49227" y="24477"/>
                </a:lnTo>
                <a:lnTo>
                  <a:pt x="55406" y="22873"/>
                </a:lnTo>
                <a:lnTo>
                  <a:pt x="67466" y="22873"/>
                </a:lnTo>
                <a:lnTo>
                  <a:pt x="72256" y="23751"/>
                </a:lnTo>
                <a:lnTo>
                  <a:pt x="75763" y="25505"/>
                </a:lnTo>
                <a:lnTo>
                  <a:pt x="79269" y="27259"/>
                </a:lnTo>
                <a:lnTo>
                  <a:pt x="82007" y="29933"/>
                </a:lnTo>
                <a:lnTo>
                  <a:pt x="83976" y="33526"/>
                </a:lnTo>
                <a:lnTo>
                  <a:pt x="85770" y="36950"/>
                </a:lnTo>
                <a:lnTo>
                  <a:pt x="86988" y="41507"/>
                </a:lnTo>
                <a:lnTo>
                  <a:pt x="87630" y="47197"/>
                </a:lnTo>
                <a:lnTo>
                  <a:pt x="88272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5" y="35280"/>
                </a:lnTo>
                <a:lnTo>
                  <a:pt x="106960" y="23458"/>
                </a:lnTo>
                <a:lnTo>
                  <a:pt x="100839" y="13916"/>
                </a:lnTo>
                <a:lnTo>
                  <a:pt x="93043" y="6953"/>
                </a:lnTo>
                <a:lnTo>
                  <a:pt x="81531" y="1738"/>
                </a:lnTo>
                <a:lnTo>
                  <a:pt x="67710" y="0"/>
                </a:lnTo>
                <a:lnTo>
                  <a:pt x="59922" y="0"/>
                </a:lnTo>
                <a:lnTo>
                  <a:pt x="52519" y="1709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57814" y="2216142"/>
            <a:ext cx="84913" cy="187468"/>
          </a:xfrm>
          <a:custGeom>
            <a:avLst/>
            <a:gdLst/>
            <a:ahLst/>
            <a:cxnLst/>
            <a:rect l="l" t="t" r="r" b="b"/>
            <a:pathLst>
              <a:path w="84913" h="187468">
                <a:moveTo>
                  <a:pt x="40613" y="142494"/>
                </a:moveTo>
                <a:lnTo>
                  <a:pt x="40485" y="136894"/>
                </a:lnTo>
                <a:lnTo>
                  <a:pt x="40485" y="61525"/>
                </a:lnTo>
                <a:lnTo>
                  <a:pt x="84913" y="61525"/>
                </a:lnTo>
                <a:lnTo>
                  <a:pt x="84913" y="41280"/>
                </a:lnTo>
                <a:lnTo>
                  <a:pt x="40485" y="41280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80"/>
                </a:lnTo>
                <a:lnTo>
                  <a:pt x="0" y="41280"/>
                </a:lnTo>
                <a:lnTo>
                  <a:pt x="0" y="61525"/>
                </a:lnTo>
                <a:lnTo>
                  <a:pt x="16299" y="61525"/>
                </a:lnTo>
                <a:lnTo>
                  <a:pt x="16299" y="140831"/>
                </a:lnTo>
                <a:lnTo>
                  <a:pt x="17399" y="154817"/>
                </a:lnTo>
                <a:lnTo>
                  <a:pt x="21079" y="167060"/>
                </a:lnTo>
                <a:lnTo>
                  <a:pt x="27348" y="176256"/>
                </a:lnTo>
                <a:lnTo>
                  <a:pt x="32788" y="180751"/>
                </a:lnTo>
                <a:lnTo>
                  <a:pt x="44179" y="185789"/>
                </a:lnTo>
                <a:lnTo>
                  <a:pt x="58188" y="187468"/>
                </a:lnTo>
                <a:lnTo>
                  <a:pt x="62127" y="187468"/>
                </a:lnTo>
                <a:lnTo>
                  <a:pt x="66429" y="187105"/>
                </a:lnTo>
                <a:lnTo>
                  <a:pt x="71098" y="186380"/>
                </a:lnTo>
                <a:lnTo>
                  <a:pt x="75768" y="185653"/>
                </a:lnTo>
                <a:lnTo>
                  <a:pt x="80373" y="184649"/>
                </a:lnTo>
                <a:lnTo>
                  <a:pt x="84913" y="183363"/>
                </a:lnTo>
                <a:lnTo>
                  <a:pt x="84913" y="161701"/>
                </a:lnTo>
                <a:lnTo>
                  <a:pt x="81873" y="162490"/>
                </a:lnTo>
                <a:lnTo>
                  <a:pt x="79220" y="163476"/>
                </a:lnTo>
                <a:lnTo>
                  <a:pt x="75539" y="164659"/>
                </a:lnTo>
                <a:lnTo>
                  <a:pt x="71859" y="165842"/>
                </a:lnTo>
                <a:lnTo>
                  <a:pt x="68050" y="166434"/>
                </a:lnTo>
                <a:lnTo>
                  <a:pt x="58547" y="166434"/>
                </a:lnTo>
                <a:lnTo>
                  <a:pt x="54138" y="165685"/>
                </a:lnTo>
                <a:lnTo>
                  <a:pt x="50885" y="164189"/>
                </a:lnTo>
                <a:lnTo>
                  <a:pt x="47631" y="162692"/>
                </a:lnTo>
                <a:lnTo>
                  <a:pt x="45278" y="160447"/>
                </a:lnTo>
                <a:lnTo>
                  <a:pt x="43823" y="157457"/>
                </a:lnTo>
                <a:lnTo>
                  <a:pt x="42113" y="154037"/>
                </a:lnTo>
                <a:lnTo>
                  <a:pt x="41127" y="150359"/>
                </a:lnTo>
                <a:lnTo>
                  <a:pt x="40871" y="146427"/>
                </a:lnTo>
                <a:lnTo>
                  <a:pt x="40613" y="142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1789" y="2253741"/>
            <a:ext cx="103578" cy="150131"/>
          </a:xfrm>
          <a:custGeom>
            <a:avLst/>
            <a:gdLst/>
            <a:ahLst/>
            <a:cxnLst/>
            <a:rect l="l" t="t" r="r" b="b"/>
            <a:pathLst>
              <a:path w="103578" h="150131">
                <a:moveTo>
                  <a:pt x="12369" y="143709"/>
                </a:moveTo>
                <a:lnTo>
                  <a:pt x="20703" y="146278"/>
                </a:lnTo>
                <a:lnTo>
                  <a:pt x="22305" y="146754"/>
                </a:lnTo>
                <a:lnTo>
                  <a:pt x="34525" y="149287"/>
                </a:lnTo>
                <a:lnTo>
                  <a:pt x="47558" y="150131"/>
                </a:lnTo>
                <a:lnTo>
                  <a:pt x="57302" y="150131"/>
                </a:lnTo>
                <a:lnTo>
                  <a:pt x="65399" y="149020"/>
                </a:lnTo>
                <a:lnTo>
                  <a:pt x="71851" y="146798"/>
                </a:lnTo>
                <a:lnTo>
                  <a:pt x="78303" y="144575"/>
                </a:lnTo>
                <a:lnTo>
                  <a:pt x="84094" y="141328"/>
                </a:lnTo>
                <a:lnTo>
                  <a:pt x="89222" y="137054"/>
                </a:lnTo>
                <a:lnTo>
                  <a:pt x="93921" y="133121"/>
                </a:lnTo>
                <a:lnTo>
                  <a:pt x="97489" y="128399"/>
                </a:lnTo>
                <a:lnTo>
                  <a:pt x="99926" y="122885"/>
                </a:lnTo>
                <a:lnTo>
                  <a:pt x="102360" y="117372"/>
                </a:lnTo>
                <a:lnTo>
                  <a:pt x="103578" y="111539"/>
                </a:lnTo>
                <a:lnTo>
                  <a:pt x="103567" y="104213"/>
                </a:lnTo>
                <a:lnTo>
                  <a:pt x="101421" y="90688"/>
                </a:lnTo>
                <a:lnTo>
                  <a:pt x="95558" y="80253"/>
                </a:lnTo>
                <a:lnTo>
                  <a:pt x="84709" y="71877"/>
                </a:lnTo>
                <a:lnTo>
                  <a:pt x="71625" y="67050"/>
                </a:lnTo>
                <a:lnTo>
                  <a:pt x="66748" y="65854"/>
                </a:lnTo>
                <a:lnTo>
                  <a:pt x="62106" y="64805"/>
                </a:lnTo>
                <a:lnTo>
                  <a:pt x="57701" y="63907"/>
                </a:lnTo>
                <a:lnTo>
                  <a:pt x="53294" y="63009"/>
                </a:lnTo>
                <a:lnTo>
                  <a:pt x="49295" y="62090"/>
                </a:lnTo>
                <a:lnTo>
                  <a:pt x="45702" y="61150"/>
                </a:lnTo>
                <a:lnTo>
                  <a:pt x="38632" y="59264"/>
                </a:lnTo>
                <a:lnTo>
                  <a:pt x="33497" y="56841"/>
                </a:lnTo>
                <a:lnTo>
                  <a:pt x="30298" y="53883"/>
                </a:lnTo>
                <a:lnTo>
                  <a:pt x="27100" y="50925"/>
                </a:lnTo>
                <a:lnTo>
                  <a:pt x="25501" y="46445"/>
                </a:lnTo>
                <a:lnTo>
                  <a:pt x="25501" y="33665"/>
                </a:lnTo>
                <a:lnTo>
                  <a:pt x="28227" y="28605"/>
                </a:lnTo>
                <a:lnTo>
                  <a:pt x="33677" y="25261"/>
                </a:lnTo>
                <a:lnTo>
                  <a:pt x="39128" y="21917"/>
                </a:lnTo>
                <a:lnTo>
                  <a:pt x="45812" y="20245"/>
                </a:lnTo>
                <a:lnTo>
                  <a:pt x="61400" y="20245"/>
                </a:lnTo>
                <a:lnTo>
                  <a:pt x="69002" y="21680"/>
                </a:lnTo>
                <a:lnTo>
                  <a:pt x="76540" y="24547"/>
                </a:lnTo>
                <a:lnTo>
                  <a:pt x="84077" y="27416"/>
                </a:lnTo>
                <a:lnTo>
                  <a:pt x="90912" y="31328"/>
                </a:lnTo>
                <a:lnTo>
                  <a:pt x="97044" y="36283"/>
                </a:lnTo>
                <a:lnTo>
                  <a:pt x="98320" y="36283"/>
                </a:lnTo>
                <a:lnTo>
                  <a:pt x="98320" y="10421"/>
                </a:lnTo>
                <a:lnTo>
                  <a:pt x="92844" y="7420"/>
                </a:lnTo>
                <a:lnTo>
                  <a:pt x="86084" y="4932"/>
                </a:lnTo>
                <a:lnTo>
                  <a:pt x="78041" y="2959"/>
                </a:lnTo>
                <a:lnTo>
                  <a:pt x="69999" y="985"/>
                </a:lnTo>
                <a:lnTo>
                  <a:pt x="62000" y="0"/>
                </a:lnTo>
                <a:lnTo>
                  <a:pt x="50928" y="51"/>
                </a:lnTo>
                <a:lnTo>
                  <a:pt x="37135" y="1729"/>
                </a:lnTo>
                <a:lnTo>
                  <a:pt x="25211" y="5774"/>
                </a:lnTo>
                <a:lnTo>
                  <a:pt x="15157" y="12186"/>
                </a:lnTo>
                <a:lnTo>
                  <a:pt x="8328" y="19285"/>
                </a:lnTo>
                <a:lnTo>
                  <a:pt x="2476" y="30556"/>
                </a:lnTo>
                <a:lnTo>
                  <a:pt x="525" y="43743"/>
                </a:lnTo>
                <a:lnTo>
                  <a:pt x="525" y="53152"/>
                </a:lnTo>
                <a:lnTo>
                  <a:pt x="3007" y="61169"/>
                </a:lnTo>
                <a:lnTo>
                  <a:pt x="7967" y="67797"/>
                </a:lnTo>
                <a:lnTo>
                  <a:pt x="18789" y="77116"/>
                </a:lnTo>
                <a:lnTo>
                  <a:pt x="31831" y="82485"/>
                </a:lnTo>
                <a:lnTo>
                  <a:pt x="36028" y="83652"/>
                </a:lnTo>
                <a:lnTo>
                  <a:pt x="40613" y="84735"/>
                </a:lnTo>
                <a:lnTo>
                  <a:pt x="45582" y="85736"/>
                </a:lnTo>
                <a:lnTo>
                  <a:pt x="50553" y="86738"/>
                </a:lnTo>
                <a:lnTo>
                  <a:pt x="54580" y="87613"/>
                </a:lnTo>
                <a:lnTo>
                  <a:pt x="57664" y="88364"/>
                </a:lnTo>
                <a:lnTo>
                  <a:pt x="65485" y="90341"/>
                </a:lnTo>
                <a:lnTo>
                  <a:pt x="70930" y="92791"/>
                </a:lnTo>
                <a:lnTo>
                  <a:pt x="74000" y="95713"/>
                </a:lnTo>
                <a:lnTo>
                  <a:pt x="77069" y="98637"/>
                </a:lnTo>
                <a:lnTo>
                  <a:pt x="78604" y="102977"/>
                </a:lnTo>
                <a:lnTo>
                  <a:pt x="78604" y="113209"/>
                </a:lnTo>
                <a:lnTo>
                  <a:pt x="77944" y="116563"/>
                </a:lnTo>
                <a:lnTo>
                  <a:pt x="76626" y="118798"/>
                </a:lnTo>
                <a:lnTo>
                  <a:pt x="73160" y="123139"/>
                </a:lnTo>
                <a:lnTo>
                  <a:pt x="70184" y="125116"/>
                </a:lnTo>
                <a:lnTo>
                  <a:pt x="68056" y="126492"/>
                </a:lnTo>
                <a:lnTo>
                  <a:pt x="64823" y="127629"/>
                </a:lnTo>
                <a:lnTo>
                  <a:pt x="60483" y="128532"/>
                </a:lnTo>
                <a:lnTo>
                  <a:pt x="56144" y="129434"/>
                </a:lnTo>
                <a:lnTo>
                  <a:pt x="52062" y="129886"/>
                </a:lnTo>
                <a:lnTo>
                  <a:pt x="42962" y="129886"/>
                </a:lnTo>
                <a:lnTo>
                  <a:pt x="37879" y="129151"/>
                </a:lnTo>
                <a:lnTo>
                  <a:pt x="32986" y="127681"/>
                </a:lnTo>
                <a:lnTo>
                  <a:pt x="28094" y="126212"/>
                </a:lnTo>
                <a:lnTo>
                  <a:pt x="23606" y="124527"/>
                </a:lnTo>
                <a:lnTo>
                  <a:pt x="19523" y="122627"/>
                </a:lnTo>
                <a:lnTo>
                  <a:pt x="14928" y="120465"/>
                </a:lnTo>
                <a:lnTo>
                  <a:pt x="11249" y="118390"/>
                </a:lnTo>
                <a:lnTo>
                  <a:pt x="8484" y="116403"/>
                </a:lnTo>
                <a:lnTo>
                  <a:pt x="5720" y="114414"/>
                </a:lnTo>
                <a:lnTo>
                  <a:pt x="3318" y="112598"/>
                </a:lnTo>
                <a:lnTo>
                  <a:pt x="0" y="110956"/>
                </a:lnTo>
                <a:lnTo>
                  <a:pt x="0" y="138057"/>
                </a:lnTo>
                <a:lnTo>
                  <a:pt x="5469" y="140968"/>
                </a:lnTo>
                <a:lnTo>
                  <a:pt x="12369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84888" y="2382445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40505" y="2206941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36124" y="2254003"/>
            <a:ext cx="109362" cy="149870"/>
          </a:xfrm>
          <a:custGeom>
            <a:avLst/>
            <a:gdLst/>
            <a:ahLst/>
            <a:cxnLst/>
            <a:rect l="l" t="t" r="r" b="b"/>
            <a:pathLst>
              <a:path w="109362" h="149870">
                <a:moveTo>
                  <a:pt x="0" y="75190"/>
                </a:moveTo>
                <a:lnTo>
                  <a:pt x="280" y="84006"/>
                </a:lnTo>
                <a:lnTo>
                  <a:pt x="1876" y="96834"/>
                </a:lnTo>
                <a:lnTo>
                  <a:pt x="4883" y="108233"/>
                </a:lnTo>
                <a:lnTo>
                  <a:pt x="11184" y="121784"/>
                </a:lnTo>
                <a:lnTo>
                  <a:pt x="18632" y="131522"/>
                </a:lnTo>
                <a:lnTo>
                  <a:pt x="24544" y="137679"/>
                </a:lnTo>
                <a:lnTo>
                  <a:pt x="31613" y="142276"/>
                </a:lnTo>
                <a:lnTo>
                  <a:pt x="39838" y="145313"/>
                </a:lnTo>
                <a:lnTo>
                  <a:pt x="53823" y="148898"/>
                </a:lnTo>
                <a:lnTo>
                  <a:pt x="66954" y="149870"/>
                </a:lnTo>
                <a:lnTo>
                  <a:pt x="72094" y="149870"/>
                </a:lnTo>
                <a:lnTo>
                  <a:pt x="76292" y="149548"/>
                </a:lnTo>
                <a:lnTo>
                  <a:pt x="79548" y="148906"/>
                </a:lnTo>
                <a:lnTo>
                  <a:pt x="82804" y="148263"/>
                </a:lnTo>
                <a:lnTo>
                  <a:pt x="86488" y="147345"/>
                </a:lnTo>
                <a:lnTo>
                  <a:pt x="90598" y="146147"/>
                </a:lnTo>
                <a:lnTo>
                  <a:pt x="93512" y="145375"/>
                </a:lnTo>
                <a:lnTo>
                  <a:pt x="96768" y="144197"/>
                </a:lnTo>
                <a:lnTo>
                  <a:pt x="100366" y="142614"/>
                </a:lnTo>
                <a:lnTo>
                  <a:pt x="103964" y="141030"/>
                </a:lnTo>
                <a:lnTo>
                  <a:pt x="106963" y="139684"/>
                </a:lnTo>
                <a:lnTo>
                  <a:pt x="109362" y="138572"/>
                </a:lnTo>
                <a:lnTo>
                  <a:pt x="109362" y="111483"/>
                </a:lnTo>
                <a:lnTo>
                  <a:pt x="107949" y="111483"/>
                </a:lnTo>
                <a:lnTo>
                  <a:pt x="102458" y="116587"/>
                </a:lnTo>
                <a:lnTo>
                  <a:pt x="96154" y="120756"/>
                </a:lnTo>
                <a:lnTo>
                  <a:pt x="89037" y="123987"/>
                </a:lnTo>
                <a:lnTo>
                  <a:pt x="81920" y="127219"/>
                </a:lnTo>
                <a:lnTo>
                  <a:pt x="74415" y="128836"/>
                </a:lnTo>
                <a:lnTo>
                  <a:pt x="66523" y="128836"/>
                </a:lnTo>
                <a:lnTo>
                  <a:pt x="57436" y="127983"/>
                </a:lnTo>
                <a:lnTo>
                  <a:pt x="45487" y="123348"/>
                </a:lnTo>
                <a:lnTo>
                  <a:pt x="35972" y="114688"/>
                </a:lnTo>
                <a:lnTo>
                  <a:pt x="29195" y="102300"/>
                </a:lnTo>
                <a:lnTo>
                  <a:pt x="26029" y="89820"/>
                </a:lnTo>
                <a:lnTo>
                  <a:pt x="24974" y="75190"/>
                </a:lnTo>
                <a:lnTo>
                  <a:pt x="25055" y="70924"/>
                </a:lnTo>
                <a:lnTo>
                  <a:pt x="26700" y="56826"/>
                </a:lnTo>
                <a:lnTo>
                  <a:pt x="30468" y="44911"/>
                </a:lnTo>
                <a:lnTo>
                  <a:pt x="36358" y="35181"/>
                </a:lnTo>
                <a:lnTo>
                  <a:pt x="42186" y="29257"/>
                </a:lnTo>
                <a:lnTo>
                  <a:pt x="53280" y="23090"/>
                </a:lnTo>
                <a:lnTo>
                  <a:pt x="66523" y="21035"/>
                </a:lnTo>
                <a:lnTo>
                  <a:pt x="70727" y="21035"/>
                </a:lnTo>
                <a:lnTo>
                  <a:pt x="75101" y="21672"/>
                </a:lnTo>
                <a:lnTo>
                  <a:pt x="79647" y="22947"/>
                </a:lnTo>
                <a:lnTo>
                  <a:pt x="84193" y="24221"/>
                </a:lnTo>
                <a:lnTo>
                  <a:pt x="88137" y="25709"/>
                </a:lnTo>
                <a:lnTo>
                  <a:pt x="91481" y="27410"/>
                </a:lnTo>
                <a:lnTo>
                  <a:pt x="95340" y="29366"/>
                </a:lnTo>
                <a:lnTo>
                  <a:pt x="98620" y="31280"/>
                </a:lnTo>
                <a:lnTo>
                  <a:pt x="101321" y="33150"/>
                </a:lnTo>
                <a:lnTo>
                  <a:pt x="104022" y="35021"/>
                </a:lnTo>
                <a:lnTo>
                  <a:pt x="106232" y="36678"/>
                </a:lnTo>
                <a:lnTo>
                  <a:pt x="109362" y="38125"/>
                </a:lnTo>
                <a:lnTo>
                  <a:pt x="109362" y="11043"/>
                </a:lnTo>
                <a:lnTo>
                  <a:pt x="103622" y="8131"/>
                </a:lnTo>
                <a:lnTo>
                  <a:pt x="97089" y="5563"/>
                </a:lnTo>
                <a:lnTo>
                  <a:pt x="89764" y="3338"/>
                </a:lnTo>
                <a:lnTo>
                  <a:pt x="82439" y="1113"/>
                </a:lnTo>
                <a:lnTo>
                  <a:pt x="74836" y="0"/>
                </a:lnTo>
                <a:lnTo>
                  <a:pt x="64604" y="34"/>
                </a:lnTo>
                <a:lnTo>
                  <a:pt x="51797" y="1481"/>
                </a:lnTo>
                <a:lnTo>
                  <a:pt x="39774" y="5068"/>
                </a:lnTo>
                <a:lnTo>
                  <a:pt x="28076" y="11267"/>
                </a:lnTo>
                <a:lnTo>
                  <a:pt x="18632" y="19502"/>
                </a:lnTo>
                <a:lnTo>
                  <a:pt x="10657" y="30558"/>
                </a:lnTo>
                <a:lnTo>
                  <a:pt x="5077" y="42599"/>
                </a:lnTo>
                <a:lnTo>
                  <a:pt x="3010" y="49184"/>
                </a:lnTo>
                <a:lnTo>
                  <a:pt x="752" y="61426"/>
                </a:lnTo>
                <a:lnTo>
                  <a:pt x="0" y="75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0299" y="2200892"/>
            <a:ext cx="0" cy="199826"/>
          </a:xfrm>
          <a:custGeom>
            <a:avLst/>
            <a:gdLst/>
            <a:ahLst/>
            <a:cxnLst/>
            <a:rect l="l" t="t" r="r" b="b"/>
            <a:pathLst>
              <a:path h="199826">
                <a:moveTo>
                  <a:pt x="0" y="0"/>
                </a:moveTo>
                <a:lnTo>
                  <a:pt x="0" y="199826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5944" y="2578721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48217" y="2568992"/>
            <a:ext cx="8520110" cy="253988"/>
          </a:xfrm>
          <a:custGeom>
            <a:avLst/>
            <a:gdLst/>
            <a:ahLst/>
            <a:cxnLst/>
            <a:rect l="l" t="t" r="r" b="b"/>
            <a:pathLst>
              <a:path w="8520110" h="253988">
                <a:moveTo>
                  <a:pt x="1076179" y="128938"/>
                </a:moveTo>
                <a:lnTo>
                  <a:pt x="1076469" y="137454"/>
                </a:lnTo>
                <a:lnTo>
                  <a:pt x="1078407" y="151349"/>
                </a:lnTo>
                <a:lnTo>
                  <a:pt x="1082168" y="163689"/>
                </a:lnTo>
                <a:lnTo>
                  <a:pt x="1087750" y="174472"/>
                </a:lnTo>
                <a:lnTo>
                  <a:pt x="1095156" y="183700"/>
                </a:lnTo>
                <a:lnTo>
                  <a:pt x="1100628" y="112270"/>
                </a:lnTo>
                <a:lnTo>
                  <a:pt x="1101142" y="106208"/>
                </a:lnTo>
                <a:lnTo>
                  <a:pt x="1102346" y="100893"/>
                </a:lnTo>
                <a:lnTo>
                  <a:pt x="1104239" y="96325"/>
                </a:lnTo>
                <a:lnTo>
                  <a:pt x="1106131" y="91757"/>
                </a:lnTo>
                <a:lnTo>
                  <a:pt x="1108883" y="87594"/>
                </a:lnTo>
                <a:lnTo>
                  <a:pt x="1112495" y="83836"/>
                </a:lnTo>
                <a:lnTo>
                  <a:pt x="1116194" y="80166"/>
                </a:lnTo>
                <a:lnTo>
                  <a:pt x="1115073" y="58069"/>
                </a:lnTo>
                <a:lnTo>
                  <a:pt x="1104154" y="64454"/>
                </a:lnTo>
                <a:lnTo>
                  <a:pt x="1094566" y="73275"/>
                </a:lnTo>
                <a:lnTo>
                  <a:pt x="1089987" y="79049"/>
                </a:lnTo>
                <a:lnTo>
                  <a:pt x="1083946" y="89510"/>
                </a:lnTo>
                <a:lnTo>
                  <a:pt x="1079631" y="101312"/>
                </a:lnTo>
                <a:lnTo>
                  <a:pt x="1077042" y="114454"/>
                </a:lnTo>
                <a:lnTo>
                  <a:pt x="1076179" y="128938"/>
                </a:lnTo>
                <a:close/>
              </a:path>
              <a:path w="8520110" h="253988">
                <a:moveTo>
                  <a:pt x="1113252" y="168776"/>
                </a:moveTo>
                <a:lnTo>
                  <a:pt x="1112002" y="167409"/>
                </a:lnTo>
                <a:lnTo>
                  <a:pt x="1105683" y="157520"/>
                </a:lnTo>
                <a:lnTo>
                  <a:pt x="1101892" y="145275"/>
                </a:lnTo>
                <a:lnTo>
                  <a:pt x="1100628" y="130675"/>
                </a:lnTo>
                <a:lnTo>
                  <a:pt x="1200263" y="130675"/>
                </a:lnTo>
                <a:lnTo>
                  <a:pt x="1200189" y="113084"/>
                </a:lnTo>
                <a:lnTo>
                  <a:pt x="1198940" y="99821"/>
                </a:lnTo>
                <a:lnTo>
                  <a:pt x="1196148" y="88553"/>
                </a:lnTo>
                <a:lnTo>
                  <a:pt x="1193407" y="80646"/>
                </a:lnTo>
                <a:lnTo>
                  <a:pt x="1189462" y="73957"/>
                </a:lnTo>
                <a:lnTo>
                  <a:pt x="1184317" y="68484"/>
                </a:lnTo>
                <a:lnTo>
                  <a:pt x="1179174" y="63014"/>
                </a:lnTo>
                <a:lnTo>
                  <a:pt x="1173174" y="58997"/>
                </a:lnTo>
                <a:lnTo>
                  <a:pt x="1166317" y="56432"/>
                </a:lnTo>
                <a:lnTo>
                  <a:pt x="1159461" y="53868"/>
                </a:lnTo>
                <a:lnTo>
                  <a:pt x="1151574" y="52585"/>
                </a:lnTo>
                <a:lnTo>
                  <a:pt x="1140905" y="52603"/>
                </a:lnTo>
                <a:lnTo>
                  <a:pt x="1127323" y="54119"/>
                </a:lnTo>
                <a:lnTo>
                  <a:pt x="1115073" y="58069"/>
                </a:lnTo>
                <a:lnTo>
                  <a:pt x="1116194" y="80166"/>
                </a:lnTo>
                <a:lnTo>
                  <a:pt x="1120302" y="77370"/>
                </a:lnTo>
                <a:lnTo>
                  <a:pt x="1124815" y="75449"/>
                </a:lnTo>
                <a:lnTo>
                  <a:pt x="1129330" y="73527"/>
                </a:lnTo>
                <a:lnTo>
                  <a:pt x="1134811" y="72567"/>
                </a:lnTo>
                <a:lnTo>
                  <a:pt x="1147797" y="72567"/>
                </a:lnTo>
                <a:lnTo>
                  <a:pt x="1153280" y="73507"/>
                </a:lnTo>
                <a:lnTo>
                  <a:pt x="1157709" y="75385"/>
                </a:lnTo>
                <a:lnTo>
                  <a:pt x="1162139" y="77265"/>
                </a:lnTo>
                <a:lnTo>
                  <a:pt x="1165773" y="79997"/>
                </a:lnTo>
                <a:lnTo>
                  <a:pt x="1168610" y="83582"/>
                </a:lnTo>
                <a:lnTo>
                  <a:pt x="1171189" y="86828"/>
                </a:lnTo>
                <a:lnTo>
                  <a:pt x="1173167" y="90798"/>
                </a:lnTo>
                <a:lnTo>
                  <a:pt x="1174543" y="95493"/>
                </a:lnTo>
                <a:lnTo>
                  <a:pt x="1175919" y="100190"/>
                </a:lnTo>
                <a:lnTo>
                  <a:pt x="1176693" y="105782"/>
                </a:lnTo>
                <a:lnTo>
                  <a:pt x="1176866" y="112270"/>
                </a:lnTo>
                <a:lnTo>
                  <a:pt x="1100628" y="112270"/>
                </a:lnTo>
                <a:lnTo>
                  <a:pt x="1095156" y="183700"/>
                </a:lnTo>
                <a:lnTo>
                  <a:pt x="1099277" y="187508"/>
                </a:lnTo>
                <a:lnTo>
                  <a:pt x="1109266" y="194277"/>
                </a:lnTo>
                <a:lnTo>
                  <a:pt x="1120797" y="199112"/>
                </a:lnTo>
                <a:lnTo>
                  <a:pt x="1133870" y="202013"/>
                </a:lnTo>
                <a:lnTo>
                  <a:pt x="1148485" y="202980"/>
                </a:lnTo>
                <a:lnTo>
                  <a:pt x="1154319" y="202980"/>
                </a:lnTo>
                <a:lnTo>
                  <a:pt x="1159145" y="202638"/>
                </a:lnTo>
                <a:lnTo>
                  <a:pt x="1162961" y="201954"/>
                </a:lnTo>
                <a:lnTo>
                  <a:pt x="1166778" y="201269"/>
                </a:lnTo>
                <a:lnTo>
                  <a:pt x="1171046" y="200284"/>
                </a:lnTo>
                <a:lnTo>
                  <a:pt x="1175761" y="199000"/>
                </a:lnTo>
                <a:lnTo>
                  <a:pt x="1179108" y="198060"/>
                </a:lnTo>
                <a:lnTo>
                  <a:pt x="1182881" y="196756"/>
                </a:lnTo>
                <a:lnTo>
                  <a:pt x="1187083" y="195085"/>
                </a:lnTo>
                <a:lnTo>
                  <a:pt x="1191286" y="193417"/>
                </a:lnTo>
                <a:lnTo>
                  <a:pt x="1194802" y="192026"/>
                </a:lnTo>
                <a:lnTo>
                  <a:pt x="1197634" y="190915"/>
                </a:lnTo>
                <a:lnTo>
                  <a:pt x="1197634" y="164593"/>
                </a:lnTo>
                <a:lnTo>
                  <a:pt x="1196217" y="164593"/>
                </a:lnTo>
                <a:lnTo>
                  <a:pt x="1191752" y="167954"/>
                </a:lnTo>
                <a:lnTo>
                  <a:pt x="1188744" y="169797"/>
                </a:lnTo>
                <a:lnTo>
                  <a:pt x="1185738" y="171641"/>
                </a:lnTo>
                <a:lnTo>
                  <a:pt x="1182045" y="173549"/>
                </a:lnTo>
                <a:lnTo>
                  <a:pt x="1177666" y="175521"/>
                </a:lnTo>
                <a:lnTo>
                  <a:pt x="1173542" y="177405"/>
                </a:lnTo>
                <a:lnTo>
                  <a:pt x="1168926" y="178948"/>
                </a:lnTo>
                <a:lnTo>
                  <a:pt x="1163816" y="180146"/>
                </a:lnTo>
                <a:lnTo>
                  <a:pt x="1158705" y="181345"/>
                </a:lnTo>
                <a:lnTo>
                  <a:pt x="1153489" y="181946"/>
                </a:lnTo>
                <a:lnTo>
                  <a:pt x="1148165" y="181946"/>
                </a:lnTo>
                <a:lnTo>
                  <a:pt x="1134917" y="180603"/>
                </a:lnTo>
                <a:lnTo>
                  <a:pt x="1122965" y="176216"/>
                </a:lnTo>
                <a:lnTo>
                  <a:pt x="1113252" y="168776"/>
                </a:lnTo>
                <a:close/>
              </a:path>
              <a:path w="8520110" h="253988">
                <a:moveTo>
                  <a:pt x="1330884" y="193112"/>
                </a:moveTo>
                <a:lnTo>
                  <a:pt x="1336296" y="196366"/>
                </a:lnTo>
                <a:lnTo>
                  <a:pt x="1341771" y="198955"/>
                </a:lnTo>
                <a:lnTo>
                  <a:pt x="1347309" y="200880"/>
                </a:lnTo>
                <a:lnTo>
                  <a:pt x="1342394" y="178889"/>
                </a:lnTo>
                <a:lnTo>
                  <a:pt x="1336983" y="176801"/>
                </a:lnTo>
                <a:lnTo>
                  <a:pt x="1330884" y="173852"/>
                </a:lnTo>
                <a:lnTo>
                  <a:pt x="1330884" y="91869"/>
                </a:lnTo>
                <a:lnTo>
                  <a:pt x="1336381" y="87130"/>
                </a:lnTo>
                <a:lnTo>
                  <a:pt x="1342501" y="83211"/>
                </a:lnTo>
                <a:lnTo>
                  <a:pt x="1349243" y="80111"/>
                </a:lnTo>
                <a:lnTo>
                  <a:pt x="1355987" y="77010"/>
                </a:lnTo>
                <a:lnTo>
                  <a:pt x="1362665" y="75460"/>
                </a:lnTo>
                <a:lnTo>
                  <a:pt x="1369279" y="75460"/>
                </a:lnTo>
                <a:lnTo>
                  <a:pt x="1372972" y="75619"/>
                </a:lnTo>
                <a:lnTo>
                  <a:pt x="1385641" y="79542"/>
                </a:lnTo>
                <a:lnTo>
                  <a:pt x="1394530" y="88723"/>
                </a:lnTo>
                <a:lnTo>
                  <a:pt x="1388415" y="54278"/>
                </a:lnTo>
                <a:lnTo>
                  <a:pt x="1374939" y="52585"/>
                </a:lnTo>
                <a:lnTo>
                  <a:pt x="1365921" y="52585"/>
                </a:lnTo>
                <a:lnTo>
                  <a:pt x="1357849" y="54382"/>
                </a:lnTo>
                <a:lnTo>
                  <a:pt x="1350720" y="57978"/>
                </a:lnTo>
                <a:lnTo>
                  <a:pt x="1343592" y="61572"/>
                </a:lnTo>
                <a:lnTo>
                  <a:pt x="1336980" y="66108"/>
                </a:lnTo>
                <a:lnTo>
                  <a:pt x="1330884" y="71586"/>
                </a:lnTo>
                <a:lnTo>
                  <a:pt x="1330884" y="0"/>
                </a:lnTo>
                <a:lnTo>
                  <a:pt x="1306698" y="0"/>
                </a:lnTo>
                <a:lnTo>
                  <a:pt x="1306698" y="199825"/>
                </a:lnTo>
                <a:lnTo>
                  <a:pt x="1329340" y="199825"/>
                </a:lnTo>
                <a:lnTo>
                  <a:pt x="1330884" y="193112"/>
                </a:lnTo>
                <a:close/>
              </a:path>
              <a:path w="8520110" h="253988">
                <a:moveTo>
                  <a:pt x="1400549" y="192198"/>
                </a:moveTo>
                <a:lnTo>
                  <a:pt x="1410232" y="182355"/>
                </a:lnTo>
                <a:lnTo>
                  <a:pt x="1414701" y="176079"/>
                </a:lnTo>
                <a:lnTo>
                  <a:pt x="1420241" y="165412"/>
                </a:lnTo>
                <a:lnTo>
                  <a:pt x="1424199" y="153478"/>
                </a:lnTo>
                <a:lnTo>
                  <a:pt x="1426573" y="140276"/>
                </a:lnTo>
                <a:lnTo>
                  <a:pt x="1427365" y="125807"/>
                </a:lnTo>
                <a:lnTo>
                  <a:pt x="1427260" y="119988"/>
                </a:lnTo>
                <a:lnTo>
                  <a:pt x="1425974" y="105656"/>
                </a:lnTo>
                <a:lnTo>
                  <a:pt x="1423223" y="92883"/>
                </a:lnTo>
                <a:lnTo>
                  <a:pt x="1419007" y="81668"/>
                </a:lnTo>
                <a:lnTo>
                  <a:pt x="1413325" y="72012"/>
                </a:lnTo>
                <a:lnTo>
                  <a:pt x="1409978" y="67821"/>
                </a:lnTo>
                <a:lnTo>
                  <a:pt x="1400094" y="59357"/>
                </a:lnTo>
                <a:lnTo>
                  <a:pt x="1388415" y="54278"/>
                </a:lnTo>
                <a:lnTo>
                  <a:pt x="1394530" y="88723"/>
                </a:lnTo>
                <a:lnTo>
                  <a:pt x="1395143" y="89797"/>
                </a:lnTo>
                <a:lnTo>
                  <a:pt x="1399169" y="99869"/>
                </a:lnTo>
                <a:lnTo>
                  <a:pt x="1401585" y="112475"/>
                </a:lnTo>
                <a:lnTo>
                  <a:pt x="1402390" y="127614"/>
                </a:lnTo>
                <a:lnTo>
                  <a:pt x="1402273" y="133392"/>
                </a:lnTo>
                <a:lnTo>
                  <a:pt x="1400669" y="147909"/>
                </a:lnTo>
                <a:lnTo>
                  <a:pt x="1397186" y="159736"/>
                </a:lnTo>
                <a:lnTo>
                  <a:pt x="1391825" y="168875"/>
                </a:lnTo>
                <a:lnTo>
                  <a:pt x="1387177" y="173668"/>
                </a:lnTo>
                <a:lnTo>
                  <a:pt x="1376207" y="179877"/>
                </a:lnTo>
                <a:lnTo>
                  <a:pt x="1362706" y="181946"/>
                </a:lnTo>
                <a:lnTo>
                  <a:pt x="1357037" y="181946"/>
                </a:lnTo>
                <a:lnTo>
                  <a:pt x="1351842" y="181334"/>
                </a:lnTo>
                <a:lnTo>
                  <a:pt x="1347117" y="180111"/>
                </a:lnTo>
                <a:lnTo>
                  <a:pt x="1342394" y="178889"/>
                </a:lnTo>
                <a:lnTo>
                  <a:pt x="1347309" y="200880"/>
                </a:lnTo>
                <a:lnTo>
                  <a:pt x="1352847" y="202806"/>
                </a:lnTo>
                <a:lnTo>
                  <a:pt x="1359524" y="203768"/>
                </a:lnTo>
                <a:lnTo>
                  <a:pt x="1367339" y="203768"/>
                </a:lnTo>
                <a:lnTo>
                  <a:pt x="1377551" y="202866"/>
                </a:lnTo>
                <a:lnTo>
                  <a:pt x="1389656" y="199035"/>
                </a:lnTo>
                <a:lnTo>
                  <a:pt x="1400549" y="192198"/>
                </a:lnTo>
                <a:close/>
              </a:path>
              <a:path w="8520110" h="253988">
                <a:moveTo>
                  <a:pt x="1470731" y="155974"/>
                </a:moveTo>
                <a:lnTo>
                  <a:pt x="1467926" y="143298"/>
                </a:lnTo>
                <a:lnTo>
                  <a:pt x="1466991" y="128243"/>
                </a:lnTo>
                <a:lnTo>
                  <a:pt x="1467096" y="122775"/>
                </a:lnTo>
                <a:lnTo>
                  <a:pt x="1468627" y="108324"/>
                </a:lnTo>
                <a:lnTo>
                  <a:pt x="1471984" y="96428"/>
                </a:lnTo>
                <a:lnTo>
                  <a:pt x="1477168" y="87085"/>
                </a:lnTo>
                <a:lnTo>
                  <a:pt x="1481712" y="82121"/>
                </a:lnTo>
                <a:lnTo>
                  <a:pt x="1492572" y="75744"/>
                </a:lnTo>
                <a:lnTo>
                  <a:pt x="1506158" y="73619"/>
                </a:lnTo>
                <a:lnTo>
                  <a:pt x="1513328" y="74163"/>
                </a:lnTo>
                <a:lnTo>
                  <a:pt x="1525512" y="78475"/>
                </a:lnTo>
                <a:lnTo>
                  <a:pt x="1534959" y="87085"/>
                </a:lnTo>
                <a:lnTo>
                  <a:pt x="1536899" y="89950"/>
                </a:lnTo>
                <a:lnTo>
                  <a:pt x="1541438" y="100159"/>
                </a:lnTo>
                <a:lnTo>
                  <a:pt x="1544162" y="112923"/>
                </a:lnTo>
                <a:lnTo>
                  <a:pt x="1545070" y="128243"/>
                </a:lnTo>
                <a:lnTo>
                  <a:pt x="1544976" y="133361"/>
                </a:lnTo>
                <a:lnTo>
                  <a:pt x="1543463" y="147779"/>
                </a:lnTo>
                <a:lnTo>
                  <a:pt x="1540102" y="159707"/>
                </a:lnTo>
                <a:lnTo>
                  <a:pt x="1543079" y="192750"/>
                </a:lnTo>
                <a:lnTo>
                  <a:pt x="1552597" y="184086"/>
                </a:lnTo>
                <a:lnTo>
                  <a:pt x="1556890" y="178616"/>
                </a:lnTo>
                <a:lnTo>
                  <a:pt x="1562645" y="168352"/>
                </a:lnTo>
                <a:lnTo>
                  <a:pt x="1566756" y="156535"/>
                </a:lnTo>
                <a:lnTo>
                  <a:pt x="1569222" y="143165"/>
                </a:lnTo>
                <a:lnTo>
                  <a:pt x="1570044" y="128243"/>
                </a:lnTo>
                <a:lnTo>
                  <a:pt x="1569741" y="119030"/>
                </a:lnTo>
                <a:lnTo>
                  <a:pt x="1567922" y="105079"/>
                </a:lnTo>
                <a:lnTo>
                  <a:pt x="1564458" y="92657"/>
                </a:lnTo>
                <a:lnTo>
                  <a:pt x="1559349" y="81762"/>
                </a:lnTo>
                <a:lnTo>
                  <a:pt x="1552597" y="72397"/>
                </a:lnTo>
                <a:lnTo>
                  <a:pt x="1543340" y="63867"/>
                </a:lnTo>
                <a:lnTo>
                  <a:pt x="1532407" y="57599"/>
                </a:lnTo>
                <a:lnTo>
                  <a:pt x="1520013" y="53839"/>
                </a:lnTo>
                <a:lnTo>
                  <a:pt x="1506158" y="52585"/>
                </a:lnTo>
                <a:lnTo>
                  <a:pt x="1492603" y="53794"/>
                </a:lnTo>
                <a:lnTo>
                  <a:pt x="1480204" y="57510"/>
                </a:lnTo>
                <a:lnTo>
                  <a:pt x="1469221" y="63732"/>
                </a:lnTo>
                <a:lnTo>
                  <a:pt x="1459654" y="72461"/>
                </a:lnTo>
                <a:lnTo>
                  <a:pt x="1455315" y="77974"/>
                </a:lnTo>
                <a:lnTo>
                  <a:pt x="1449497" y="88275"/>
                </a:lnTo>
                <a:lnTo>
                  <a:pt x="1445342" y="100086"/>
                </a:lnTo>
                <a:lnTo>
                  <a:pt x="1442848" y="113409"/>
                </a:lnTo>
                <a:lnTo>
                  <a:pt x="1442017" y="128243"/>
                </a:lnTo>
                <a:lnTo>
                  <a:pt x="1442268" y="136475"/>
                </a:lnTo>
                <a:lnTo>
                  <a:pt x="1444006" y="150326"/>
                </a:lnTo>
                <a:lnTo>
                  <a:pt x="1447398" y="162771"/>
                </a:lnTo>
                <a:lnTo>
                  <a:pt x="1452444" y="173811"/>
                </a:lnTo>
                <a:lnTo>
                  <a:pt x="1459144" y="183445"/>
                </a:lnTo>
                <a:lnTo>
                  <a:pt x="1468754" y="192523"/>
                </a:lnTo>
                <a:lnTo>
                  <a:pt x="1479653" y="198770"/>
                </a:lnTo>
                <a:lnTo>
                  <a:pt x="1477168" y="168888"/>
                </a:lnTo>
                <a:lnTo>
                  <a:pt x="1475406" y="166270"/>
                </a:lnTo>
                <a:lnTo>
                  <a:pt x="1470731" y="155974"/>
                </a:lnTo>
                <a:close/>
              </a:path>
              <a:path w="8520110" h="253988">
                <a:moveTo>
                  <a:pt x="1519649" y="180565"/>
                </a:moveTo>
                <a:lnTo>
                  <a:pt x="1506158" y="182735"/>
                </a:lnTo>
                <a:lnTo>
                  <a:pt x="1498658" y="182127"/>
                </a:lnTo>
                <a:lnTo>
                  <a:pt x="1486563" y="177671"/>
                </a:lnTo>
                <a:lnTo>
                  <a:pt x="1477168" y="168888"/>
                </a:lnTo>
                <a:lnTo>
                  <a:pt x="1479653" y="198770"/>
                </a:lnTo>
                <a:lnTo>
                  <a:pt x="1492121" y="202519"/>
                </a:lnTo>
                <a:lnTo>
                  <a:pt x="1506158" y="203768"/>
                </a:lnTo>
                <a:lnTo>
                  <a:pt x="1519651" y="202591"/>
                </a:lnTo>
                <a:lnTo>
                  <a:pt x="1532097" y="198918"/>
                </a:lnTo>
                <a:lnTo>
                  <a:pt x="1543079" y="192750"/>
                </a:lnTo>
                <a:lnTo>
                  <a:pt x="1540102" y="159707"/>
                </a:lnTo>
                <a:lnTo>
                  <a:pt x="1534893" y="169143"/>
                </a:lnTo>
                <a:lnTo>
                  <a:pt x="1530465" y="174056"/>
                </a:lnTo>
                <a:lnTo>
                  <a:pt x="1519649" y="180565"/>
                </a:lnTo>
                <a:close/>
              </a:path>
              <a:path w="8520110" h="253988">
                <a:moveTo>
                  <a:pt x="1613473" y="155974"/>
                </a:moveTo>
                <a:lnTo>
                  <a:pt x="1610668" y="143298"/>
                </a:lnTo>
                <a:lnTo>
                  <a:pt x="1609733" y="128243"/>
                </a:lnTo>
                <a:lnTo>
                  <a:pt x="1609837" y="122775"/>
                </a:lnTo>
                <a:lnTo>
                  <a:pt x="1611369" y="108324"/>
                </a:lnTo>
                <a:lnTo>
                  <a:pt x="1614726" y="96428"/>
                </a:lnTo>
                <a:lnTo>
                  <a:pt x="1619909" y="87085"/>
                </a:lnTo>
                <a:lnTo>
                  <a:pt x="1624453" y="82122"/>
                </a:lnTo>
                <a:lnTo>
                  <a:pt x="1635313" y="75745"/>
                </a:lnTo>
                <a:lnTo>
                  <a:pt x="1648898" y="73619"/>
                </a:lnTo>
                <a:lnTo>
                  <a:pt x="1656069" y="74163"/>
                </a:lnTo>
                <a:lnTo>
                  <a:pt x="1668253" y="78475"/>
                </a:lnTo>
                <a:lnTo>
                  <a:pt x="1677699" y="87085"/>
                </a:lnTo>
                <a:lnTo>
                  <a:pt x="1679640" y="89951"/>
                </a:lnTo>
                <a:lnTo>
                  <a:pt x="1684179" y="100159"/>
                </a:lnTo>
                <a:lnTo>
                  <a:pt x="1686903" y="112923"/>
                </a:lnTo>
                <a:lnTo>
                  <a:pt x="1687811" y="128243"/>
                </a:lnTo>
                <a:lnTo>
                  <a:pt x="1687717" y="133361"/>
                </a:lnTo>
                <a:lnTo>
                  <a:pt x="1686204" y="147779"/>
                </a:lnTo>
                <a:lnTo>
                  <a:pt x="1682843" y="159707"/>
                </a:lnTo>
                <a:lnTo>
                  <a:pt x="1685820" y="192750"/>
                </a:lnTo>
                <a:lnTo>
                  <a:pt x="1695339" y="184086"/>
                </a:lnTo>
                <a:lnTo>
                  <a:pt x="1699631" y="178616"/>
                </a:lnTo>
                <a:lnTo>
                  <a:pt x="1705386" y="168352"/>
                </a:lnTo>
                <a:lnTo>
                  <a:pt x="1709497" y="156535"/>
                </a:lnTo>
                <a:lnTo>
                  <a:pt x="1711964" y="143165"/>
                </a:lnTo>
                <a:lnTo>
                  <a:pt x="1712786" y="128243"/>
                </a:lnTo>
                <a:lnTo>
                  <a:pt x="1712483" y="119030"/>
                </a:lnTo>
                <a:lnTo>
                  <a:pt x="1710663" y="105079"/>
                </a:lnTo>
                <a:lnTo>
                  <a:pt x="1707199" y="92657"/>
                </a:lnTo>
                <a:lnTo>
                  <a:pt x="1702090" y="81762"/>
                </a:lnTo>
                <a:lnTo>
                  <a:pt x="1695339" y="72397"/>
                </a:lnTo>
                <a:lnTo>
                  <a:pt x="1686080" y="63867"/>
                </a:lnTo>
                <a:lnTo>
                  <a:pt x="1675147" y="57599"/>
                </a:lnTo>
                <a:lnTo>
                  <a:pt x="1662753" y="53839"/>
                </a:lnTo>
                <a:lnTo>
                  <a:pt x="1648898" y="52585"/>
                </a:lnTo>
                <a:lnTo>
                  <a:pt x="1635344" y="53794"/>
                </a:lnTo>
                <a:lnTo>
                  <a:pt x="1622946" y="57509"/>
                </a:lnTo>
                <a:lnTo>
                  <a:pt x="1611963" y="63732"/>
                </a:lnTo>
                <a:lnTo>
                  <a:pt x="1602396" y="72461"/>
                </a:lnTo>
                <a:lnTo>
                  <a:pt x="1598057" y="77974"/>
                </a:lnTo>
                <a:lnTo>
                  <a:pt x="1592238" y="88275"/>
                </a:lnTo>
                <a:lnTo>
                  <a:pt x="1588083" y="100086"/>
                </a:lnTo>
                <a:lnTo>
                  <a:pt x="1585589" y="113409"/>
                </a:lnTo>
                <a:lnTo>
                  <a:pt x="1584758" y="128243"/>
                </a:lnTo>
                <a:lnTo>
                  <a:pt x="1585009" y="136475"/>
                </a:lnTo>
                <a:lnTo>
                  <a:pt x="1586747" y="150326"/>
                </a:lnTo>
                <a:lnTo>
                  <a:pt x="1590139" y="162771"/>
                </a:lnTo>
                <a:lnTo>
                  <a:pt x="1595185" y="173811"/>
                </a:lnTo>
                <a:lnTo>
                  <a:pt x="1601884" y="183445"/>
                </a:lnTo>
                <a:lnTo>
                  <a:pt x="1611495" y="192523"/>
                </a:lnTo>
                <a:lnTo>
                  <a:pt x="1622394" y="198770"/>
                </a:lnTo>
                <a:lnTo>
                  <a:pt x="1619909" y="168888"/>
                </a:lnTo>
                <a:lnTo>
                  <a:pt x="1618147" y="166270"/>
                </a:lnTo>
                <a:lnTo>
                  <a:pt x="1613473" y="155974"/>
                </a:lnTo>
                <a:close/>
              </a:path>
              <a:path w="8520110" h="253988">
                <a:moveTo>
                  <a:pt x="1662390" y="180565"/>
                </a:moveTo>
                <a:lnTo>
                  <a:pt x="1648898" y="182735"/>
                </a:lnTo>
                <a:lnTo>
                  <a:pt x="1641400" y="182128"/>
                </a:lnTo>
                <a:lnTo>
                  <a:pt x="1629305" y="177671"/>
                </a:lnTo>
                <a:lnTo>
                  <a:pt x="1619909" y="168888"/>
                </a:lnTo>
                <a:lnTo>
                  <a:pt x="1622394" y="198770"/>
                </a:lnTo>
                <a:lnTo>
                  <a:pt x="1634862" y="202519"/>
                </a:lnTo>
                <a:lnTo>
                  <a:pt x="1648898" y="203768"/>
                </a:lnTo>
                <a:lnTo>
                  <a:pt x="1662392" y="202591"/>
                </a:lnTo>
                <a:lnTo>
                  <a:pt x="1674838" y="198918"/>
                </a:lnTo>
                <a:lnTo>
                  <a:pt x="1685820" y="192750"/>
                </a:lnTo>
                <a:lnTo>
                  <a:pt x="1682843" y="159707"/>
                </a:lnTo>
                <a:lnTo>
                  <a:pt x="1677633" y="169143"/>
                </a:lnTo>
                <a:lnTo>
                  <a:pt x="1673205" y="174056"/>
                </a:lnTo>
                <a:lnTo>
                  <a:pt x="1662390" y="180565"/>
                </a:lnTo>
                <a:close/>
              </a:path>
              <a:path w="8520110" h="253988">
                <a:moveTo>
                  <a:pt x="1755556" y="196000"/>
                </a:moveTo>
                <a:lnTo>
                  <a:pt x="1766947" y="201038"/>
                </a:lnTo>
                <a:lnTo>
                  <a:pt x="1780956" y="202717"/>
                </a:lnTo>
                <a:lnTo>
                  <a:pt x="1784894" y="202718"/>
                </a:lnTo>
                <a:lnTo>
                  <a:pt x="1789198" y="202354"/>
                </a:lnTo>
                <a:lnTo>
                  <a:pt x="1793866" y="201629"/>
                </a:lnTo>
                <a:lnTo>
                  <a:pt x="1798535" y="200903"/>
                </a:lnTo>
                <a:lnTo>
                  <a:pt x="1803140" y="199898"/>
                </a:lnTo>
                <a:lnTo>
                  <a:pt x="1807680" y="198614"/>
                </a:lnTo>
                <a:lnTo>
                  <a:pt x="1807680" y="176950"/>
                </a:lnTo>
                <a:lnTo>
                  <a:pt x="1804641" y="177740"/>
                </a:lnTo>
                <a:lnTo>
                  <a:pt x="1801987" y="178725"/>
                </a:lnTo>
                <a:lnTo>
                  <a:pt x="1798306" y="179908"/>
                </a:lnTo>
                <a:lnTo>
                  <a:pt x="1794626" y="181091"/>
                </a:lnTo>
                <a:lnTo>
                  <a:pt x="1790817" y="181683"/>
                </a:lnTo>
                <a:lnTo>
                  <a:pt x="1781315" y="181683"/>
                </a:lnTo>
                <a:lnTo>
                  <a:pt x="1776906" y="180935"/>
                </a:lnTo>
                <a:lnTo>
                  <a:pt x="1773653" y="179438"/>
                </a:lnTo>
                <a:lnTo>
                  <a:pt x="1770399" y="177940"/>
                </a:lnTo>
                <a:lnTo>
                  <a:pt x="1768046" y="175696"/>
                </a:lnTo>
                <a:lnTo>
                  <a:pt x="1766592" y="172707"/>
                </a:lnTo>
                <a:lnTo>
                  <a:pt x="1764880" y="169285"/>
                </a:lnTo>
                <a:lnTo>
                  <a:pt x="1763896" y="165609"/>
                </a:lnTo>
                <a:lnTo>
                  <a:pt x="1763638" y="161676"/>
                </a:lnTo>
                <a:lnTo>
                  <a:pt x="1763381" y="157742"/>
                </a:lnTo>
                <a:lnTo>
                  <a:pt x="1763252" y="152143"/>
                </a:lnTo>
                <a:lnTo>
                  <a:pt x="1763252" y="76775"/>
                </a:lnTo>
                <a:lnTo>
                  <a:pt x="1807680" y="76775"/>
                </a:lnTo>
                <a:lnTo>
                  <a:pt x="1807680" y="56528"/>
                </a:lnTo>
                <a:lnTo>
                  <a:pt x="1763252" y="56528"/>
                </a:lnTo>
                <a:lnTo>
                  <a:pt x="1763252" y="15250"/>
                </a:lnTo>
                <a:lnTo>
                  <a:pt x="1739066" y="15250"/>
                </a:lnTo>
                <a:lnTo>
                  <a:pt x="1739066" y="56528"/>
                </a:lnTo>
                <a:lnTo>
                  <a:pt x="1722767" y="56528"/>
                </a:lnTo>
                <a:lnTo>
                  <a:pt x="1722767" y="76775"/>
                </a:lnTo>
                <a:lnTo>
                  <a:pt x="1739066" y="76775"/>
                </a:lnTo>
                <a:lnTo>
                  <a:pt x="1739066" y="156080"/>
                </a:lnTo>
                <a:lnTo>
                  <a:pt x="1740166" y="170066"/>
                </a:lnTo>
                <a:lnTo>
                  <a:pt x="1743847" y="182309"/>
                </a:lnTo>
                <a:lnTo>
                  <a:pt x="1750116" y="191505"/>
                </a:lnTo>
                <a:lnTo>
                  <a:pt x="1755556" y="196000"/>
                </a:lnTo>
                <a:close/>
              </a:path>
              <a:path w="8520110" h="253988">
                <a:moveTo>
                  <a:pt x="1931758" y="192705"/>
                </a:moveTo>
                <a:lnTo>
                  <a:pt x="1937511" y="196129"/>
                </a:lnTo>
                <a:lnTo>
                  <a:pt x="1943136" y="198653"/>
                </a:lnTo>
                <a:lnTo>
                  <a:pt x="1948631" y="200279"/>
                </a:lnTo>
                <a:lnTo>
                  <a:pt x="1943546" y="178114"/>
                </a:lnTo>
                <a:lnTo>
                  <a:pt x="1938113" y="176019"/>
                </a:lnTo>
                <a:lnTo>
                  <a:pt x="1931758" y="172940"/>
                </a:lnTo>
                <a:lnTo>
                  <a:pt x="1931758" y="91749"/>
                </a:lnTo>
                <a:lnTo>
                  <a:pt x="1937514" y="86961"/>
                </a:lnTo>
                <a:lnTo>
                  <a:pt x="1943590" y="83050"/>
                </a:lnTo>
                <a:lnTo>
                  <a:pt x="1949989" y="80015"/>
                </a:lnTo>
                <a:lnTo>
                  <a:pt x="1956387" y="76978"/>
                </a:lnTo>
                <a:lnTo>
                  <a:pt x="1963023" y="75460"/>
                </a:lnTo>
                <a:lnTo>
                  <a:pt x="1969893" y="75460"/>
                </a:lnTo>
                <a:lnTo>
                  <a:pt x="1974002" y="75657"/>
                </a:lnTo>
                <a:lnTo>
                  <a:pt x="1986597" y="79707"/>
                </a:lnTo>
                <a:lnTo>
                  <a:pt x="1995404" y="88992"/>
                </a:lnTo>
                <a:lnTo>
                  <a:pt x="1989404" y="54268"/>
                </a:lnTo>
                <a:lnTo>
                  <a:pt x="1975812" y="52585"/>
                </a:lnTo>
                <a:lnTo>
                  <a:pt x="1967139" y="52585"/>
                </a:lnTo>
                <a:lnTo>
                  <a:pt x="1959131" y="54404"/>
                </a:lnTo>
                <a:lnTo>
                  <a:pt x="1951788" y="58038"/>
                </a:lnTo>
                <a:lnTo>
                  <a:pt x="1944445" y="61675"/>
                </a:lnTo>
                <a:lnTo>
                  <a:pt x="1937768" y="66187"/>
                </a:lnTo>
                <a:lnTo>
                  <a:pt x="1931758" y="71573"/>
                </a:lnTo>
                <a:lnTo>
                  <a:pt x="1931758" y="56528"/>
                </a:lnTo>
                <a:lnTo>
                  <a:pt x="1907572" y="56528"/>
                </a:lnTo>
                <a:lnTo>
                  <a:pt x="1907572" y="252674"/>
                </a:lnTo>
                <a:lnTo>
                  <a:pt x="1931758" y="252674"/>
                </a:lnTo>
                <a:lnTo>
                  <a:pt x="1931758" y="192705"/>
                </a:lnTo>
                <a:close/>
              </a:path>
              <a:path w="8520110" h="253988">
                <a:moveTo>
                  <a:pt x="2001388" y="191166"/>
                </a:moveTo>
                <a:lnTo>
                  <a:pt x="2011041" y="181480"/>
                </a:lnTo>
                <a:lnTo>
                  <a:pt x="2015733" y="174909"/>
                </a:lnTo>
                <a:lnTo>
                  <a:pt x="2021204" y="164278"/>
                </a:lnTo>
                <a:lnTo>
                  <a:pt x="2025112" y="152323"/>
                </a:lnTo>
                <a:lnTo>
                  <a:pt x="2027457" y="139045"/>
                </a:lnTo>
                <a:lnTo>
                  <a:pt x="2028239" y="124443"/>
                </a:lnTo>
                <a:lnTo>
                  <a:pt x="2028185" y="120424"/>
                </a:lnTo>
                <a:lnTo>
                  <a:pt x="2027021" y="106139"/>
                </a:lnTo>
                <a:lnTo>
                  <a:pt x="2024334" y="93321"/>
                </a:lnTo>
                <a:lnTo>
                  <a:pt x="2020124" y="81971"/>
                </a:lnTo>
                <a:lnTo>
                  <a:pt x="2014392" y="72089"/>
                </a:lnTo>
                <a:lnTo>
                  <a:pt x="2010952" y="67735"/>
                </a:lnTo>
                <a:lnTo>
                  <a:pt x="2001118" y="59318"/>
                </a:lnTo>
                <a:lnTo>
                  <a:pt x="1989404" y="54268"/>
                </a:lnTo>
                <a:lnTo>
                  <a:pt x="1995404" y="88992"/>
                </a:lnTo>
                <a:lnTo>
                  <a:pt x="1995698" y="89508"/>
                </a:lnTo>
                <a:lnTo>
                  <a:pt x="1999901" y="99667"/>
                </a:lnTo>
                <a:lnTo>
                  <a:pt x="2002422" y="112172"/>
                </a:lnTo>
                <a:lnTo>
                  <a:pt x="2003264" y="127022"/>
                </a:lnTo>
                <a:lnTo>
                  <a:pt x="2003194" y="131247"/>
                </a:lnTo>
                <a:lnTo>
                  <a:pt x="2001695" y="145603"/>
                </a:lnTo>
                <a:lnTo>
                  <a:pt x="1998240" y="157577"/>
                </a:lnTo>
                <a:lnTo>
                  <a:pt x="1992828" y="167171"/>
                </a:lnTo>
                <a:lnTo>
                  <a:pt x="1987982" y="172413"/>
                </a:lnTo>
                <a:lnTo>
                  <a:pt x="1977075" y="178774"/>
                </a:lnTo>
                <a:lnTo>
                  <a:pt x="1963579" y="180894"/>
                </a:lnTo>
                <a:lnTo>
                  <a:pt x="1957738" y="180894"/>
                </a:lnTo>
                <a:lnTo>
                  <a:pt x="1952563" y="180338"/>
                </a:lnTo>
                <a:lnTo>
                  <a:pt x="1948055" y="179226"/>
                </a:lnTo>
                <a:lnTo>
                  <a:pt x="1943546" y="178114"/>
                </a:lnTo>
                <a:lnTo>
                  <a:pt x="1948631" y="200279"/>
                </a:lnTo>
                <a:lnTo>
                  <a:pt x="1954128" y="201904"/>
                </a:lnTo>
                <a:lnTo>
                  <a:pt x="1960440" y="202718"/>
                </a:lnTo>
                <a:lnTo>
                  <a:pt x="1967568" y="202717"/>
                </a:lnTo>
                <a:lnTo>
                  <a:pt x="1978328" y="201758"/>
                </a:lnTo>
                <a:lnTo>
                  <a:pt x="1990484" y="197925"/>
                </a:lnTo>
                <a:lnTo>
                  <a:pt x="2001388" y="191166"/>
                </a:lnTo>
                <a:close/>
              </a:path>
              <a:path w="8520110" h="253988">
                <a:moveTo>
                  <a:pt x="2052880" y="56528"/>
                </a:moveTo>
                <a:lnTo>
                  <a:pt x="2052880" y="199825"/>
                </a:lnTo>
                <a:lnTo>
                  <a:pt x="2077066" y="199825"/>
                </a:lnTo>
                <a:lnTo>
                  <a:pt x="2077066" y="98281"/>
                </a:lnTo>
                <a:lnTo>
                  <a:pt x="2082791" y="92732"/>
                </a:lnTo>
                <a:lnTo>
                  <a:pt x="2088859" y="88549"/>
                </a:lnTo>
                <a:lnTo>
                  <a:pt x="2095269" y="85732"/>
                </a:lnTo>
                <a:lnTo>
                  <a:pt x="2101678" y="82915"/>
                </a:lnTo>
                <a:lnTo>
                  <a:pt x="2100075" y="61339"/>
                </a:lnTo>
                <a:lnTo>
                  <a:pt x="2098027" y="62398"/>
                </a:lnTo>
                <a:lnTo>
                  <a:pt x="2088230" y="68729"/>
                </a:lnTo>
                <a:lnTo>
                  <a:pt x="2077066" y="77821"/>
                </a:lnTo>
                <a:lnTo>
                  <a:pt x="2077066" y="56528"/>
                </a:lnTo>
                <a:lnTo>
                  <a:pt x="2052880" y="56528"/>
                </a:lnTo>
                <a:close/>
              </a:path>
              <a:path w="8520110" h="253988">
                <a:moveTo>
                  <a:pt x="2114626" y="81507"/>
                </a:moveTo>
                <a:lnTo>
                  <a:pt x="2117446" y="81507"/>
                </a:lnTo>
                <a:lnTo>
                  <a:pt x="2121869" y="81682"/>
                </a:lnTo>
                <a:lnTo>
                  <a:pt x="2125780" y="82090"/>
                </a:lnTo>
                <a:lnTo>
                  <a:pt x="2128856" y="82558"/>
                </a:lnTo>
                <a:lnTo>
                  <a:pt x="2128856" y="57302"/>
                </a:lnTo>
                <a:lnTo>
                  <a:pt x="2127316" y="57044"/>
                </a:lnTo>
                <a:lnTo>
                  <a:pt x="2123449" y="56593"/>
                </a:lnTo>
                <a:lnTo>
                  <a:pt x="2112959" y="56528"/>
                </a:lnTo>
                <a:lnTo>
                  <a:pt x="2106613" y="58132"/>
                </a:lnTo>
                <a:lnTo>
                  <a:pt x="2100075" y="61339"/>
                </a:lnTo>
                <a:lnTo>
                  <a:pt x="2101678" y="82915"/>
                </a:lnTo>
                <a:lnTo>
                  <a:pt x="2108130" y="81507"/>
                </a:lnTo>
                <a:lnTo>
                  <a:pt x="2114626" y="81507"/>
                </a:lnTo>
                <a:close/>
              </a:path>
              <a:path w="8520110" h="253988">
                <a:moveTo>
                  <a:pt x="2166338" y="155974"/>
                </a:moveTo>
                <a:lnTo>
                  <a:pt x="2163533" y="143298"/>
                </a:lnTo>
                <a:lnTo>
                  <a:pt x="2162598" y="128243"/>
                </a:lnTo>
                <a:lnTo>
                  <a:pt x="2162703" y="122775"/>
                </a:lnTo>
                <a:lnTo>
                  <a:pt x="2164234" y="108324"/>
                </a:lnTo>
                <a:lnTo>
                  <a:pt x="2167591" y="96428"/>
                </a:lnTo>
                <a:lnTo>
                  <a:pt x="2172775" y="87085"/>
                </a:lnTo>
                <a:lnTo>
                  <a:pt x="2177318" y="82122"/>
                </a:lnTo>
                <a:lnTo>
                  <a:pt x="2188177" y="75745"/>
                </a:lnTo>
                <a:lnTo>
                  <a:pt x="2201764" y="73619"/>
                </a:lnTo>
                <a:lnTo>
                  <a:pt x="2208934" y="74163"/>
                </a:lnTo>
                <a:lnTo>
                  <a:pt x="2221118" y="78475"/>
                </a:lnTo>
                <a:lnTo>
                  <a:pt x="2230565" y="87085"/>
                </a:lnTo>
                <a:lnTo>
                  <a:pt x="2232504" y="89950"/>
                </a:lnTo>
                <a:lnTo>
                  <a:pt x="2237044" y="100159"/>
                </a:lnTo>
                <a:lnTo>
                  <a:pt x="2239767" y="112923"/>
                </a:lnTo>
                <a:lnTo>
                  <a:pt x="2240675" y="128243"/>
                </a:lnTo>
                <a:lnTo>
                  <a:pt x="2240581" y="133361"/>
                </a:lnTo>
                <a:lnTo>
                  <a:pt x="2239068" y="147779"/>
                </a:lnTo>
                <a:lnTo>
                  <a:pt x="2235708" y="159707"/>
                </a:lnTo>
                <a:lnTo>
                  <a:pt x="2238684" y="192750"/>
                </a:lnTo>
                <a:lnTo>
                  <a:pt x="2248203" y="184086"/>
                </a:lnTo>
                <a:lnTo>
                  <a:pt x="2252496" y="178616"/>
                </a:lnTo>
                <a:lnTo>
                  <a:pt x="2258251" y="168352"/>
                </a:lnTo>
                <a:lnTo>
                  <a:pt x="2262361" y="156535"/>
                </a:lnTo>
                <a:lnTo>
                  <a:pt x="2264828" y="143165"/>
                </a:lnTo>
                <a:lnTo>
                  <a:pt x="2265650" y="128243"/>
                </a:lnTo>
                <a:lnTo>
                  <a:pt x="2265347" y="119030"/>
                </a:lnTo>
                <a:lnTo>
                  <a:pt x="2263527" y="105079"/>
                </a:lnTo>
                <a:lnTo>
                  <a:pt x="2260063" y="92657"/>
                </a:lnTo>
                <a:lnTo>
                  <a:pt x="2254955" y="81762"/>
                </a:lnTo>
                <a:lnTo>
                  <a:pt x="2248203" y="72397"/>
                </a:lnTo>
                <a:lnTo>
                  <a:pt x="2238945" y="63867"/>
                </a:lnTo>
                <a:lnTo>
                  <a:pt x="2228012" y="57599"/>
                </a:lnTo>
                <a:lnTo>
                  <a:pt x="2215619" y="53839"/>
                </a:lnTo>
                <a:lnTo>
                  <a:pt x="2201764" y="52585"/>
                </a:lnTo>
                <a:lnTo>
                  <a:pt x="2188210" y="53794"/>
                </a:lnTo>
                <a:lnTo>
                  <a:pt x="2175811" y="57509"/>
                </a:lnTo>
                <a:lnTo>
                  <a:pt x="2164828" y="63732"/>
                </a:lnTo>
                <a:lnTo>
                  <a:pt x="2155261" y="72461"/>
                </a:lnTo>
                <a:lnTo>
                  <a:pt x="2150922" y="77974"/>
                </a:lnTo>
                <a:lnTo>
                  <a:pt x="2145103" y="88275"/>
                </a:lnTo>
                <a:lnTo>
                  <a:pt x="2140947" y="100087"/>
                </a:lnTo>
                <a:lnTo>
                  <a:pt x="2138454" y="113409"/>
                </a:lnTo>
                <a:lnTo>
                  <a:pt x="2137622" y="128243"/>
                </a:lnTo>
                <a:lnTo>
                  <a:pt x="2137873" y="136475"/>
                </a:lnTo>
                <a:lnTo>
                  <a:pt x="2139612" y="150326"/>
                </a:lnTo>
                <a:lnTo>
                  <a:pt x="2143004" y="162771"/>
                </a:lnTo>
                <a:lnTo>
                  <a:pt x="2148050" y="173811"/>
                </a:lnTo>
                <a:lnTo>
                  <a:pt x="2154750" y="183445"/>
                </a:lnTo>
                <a:lnTo>
                  <a:pt x="2164361" y="192523"/>
                </a:lnTo>
                <a:lnTo>
                  <a:pt x="2175259" y="198770"/>
                </a:lnTo>
                <a:lnTo>
                  <a:pt x="2172775" y="168888"/>
                </a:lnTo>
                <a:lnTo>
                  <a:pt x="2171013" y="166270"/>
                </a:lnTo>
                <a:lnTo>
                  <a:pt x="2166338" y="155974"/>
                </a:lnTo>
                <a:close/>
              </a:path>
              <a:path w="8520110" h="253988">
                <a:moveTo>
                  <a:pt x="2215255" y="180565"/>
                </a:moveTo>
                <a:lnTo>
                  <a:pt x="2201764" y="182735"/>
                </a:lnTo>
                <a:lnTo>
                  <a:pt x="2194264" y="182128"/>
                </a:lnTo>
                <a:lnTo>
                  <a:pt x="2182170" y="177671"/>
                </a:lnTo>
                <a:lnTo>
                  <a:pt x="2172775" y="168888"/>
                </a:lnTo>
                <a:lnTo>
                  <a:pt x="2175259" y="198770"/>
                </a:lnTo>
                <a:lnTo>
                  <a:pt x="2187727" y="202519"/>
                </a:lnTo>
                <a:lnTo>
                  <a:pt x="2201764" y="203768"/>
                </a:lnTo>
                <a:lnTo>
                  <a:pt x="2215256" y="202591"/>
                </a:lnTo>
                <a:lnTo>
                  <a:pt x="2227702" y="198918"/>
                </a:lnTo>
                <a:lnTo>
                  <a:pt x="2238684" y="192750"/>
                </a:lnTo>
                <a:lnTo>
                  <a:pt x="2235708" y="159707"/>
                </a:lnTo>
                <a:lnTo>
                  <a:pt x="2230499" y="169143"/>
                </a:lnTo>
                <a:lnTo>
                  <a:pt x="2226071" y="174056"/>
                </a:lnTo>
                <a:lnTo>
                  <a:pt x="2215255" y="180565"/>
                </a:lnTo>
                <a:close/>
              </a:path>
              <a:path w="8520110" h="253988">
                <a:moveTo>
                  <a:pt x="2280364" y="128300"/>
                </a:moveTo>
                <a:lnTo>
                  <a:pt x="2280644" y="137116"/>
                </a:lnTo>
                <a:lnTo>
                  <a:pt x="2282240" y="149944"/>
                </a:lnTo>
                <a:lnTo>
                  <a:pt x="2285248" y="161343"/>
                </a:lnTo>
                <a:lnTo>
                  <a:pt x="2291549" y="174894"/>
                </a:lnTo>
                <a:lnTo>
                  <a:pt x="2298996" y="184633"/>
                </a:lnTo>
                <a:lnTo>
                  <a:pt x="2304908" y="190790"/>
                </a:lnTo>
                <a:lnTo>
                  <a:pt x="2311977" y="195386"/>
                </a:lnTo>
                <a:lnTo>
                  <a:pt x="2314835" y="165741"/>
                </a:lnTo>
                <a:lnTo>
                  <a:pt x="2309559" y="155410"/>
                </a:lnTo>
                <a:lnTo>
                  <a:pt x="2306394" y="142930"/>
                </a:lnTo>
                <a:lnTo>
                  <a:pt x="2305339" y="128300"/>
                </a:lnTo>
                <a:lnTo>
                  <a:pt x="2305419" y="124034"/>
                </a:lnTo>
                <a:lnTo>
                  <a:pt x="2307065" y="109936"/>
                </a:lnTo>
                <a:lnTo>
                  <a:pt x="2310833" y="98022"/>
                </a:lnTo>
                <a:lnTo>
                  <a:pt x="2316723" y="88291"/>
                </a:lnTo>
                <a:lnTo>
                  <a:pt x="2322551" y="82367"/>
                </a:lnTo>
                <a:lnTo>
                  <a:pt x="2333644" y="76201"/>
                </a:lnTo>
                <a:lnTo>
                  <a:pt x="2346888" y="74146"/>
                </a:lnTo>
                <a:lnTo>
                  <a:pt x="2351090" y="74146"/>
                </a:lnTo>
                <a:lnTo>
                  <a:pt x="2355465" y="74783"/>
                </a:lnTo>
                <a:lnTo>
                  <a:pt x="2360011" y="76057"/>
                </a:lnTo>
                <a:lnTo>
                  <a:pt x="2364557" y="77332"/>
                </a:lnTo>
                <a:lnTo>
                  <a:pt x="2368502" y="78821"/>
                </a:lnTo>
                <a:lnTo>
                  <a:pt x="2371845" y="80521"/>
                </a:lnTo>
                <a:lnTo>
                  <a:pt x="2375704" y="82477"/>
                </a:lnTo>
                <a:lnTo>
                  <a:pt x="2378985" y="84390"/>
                </a:lnTo>
                <a:lnTo>
                  <a:pt x="2381686" y="86260"/>
                </a:lnTo>
                <a:lnTo>
                  <a:pt x="2384387" y="88131"/>
                </a:lnTo>
                <a:lnTo>
                  <a:pt x="2386596" y="89790"/>
                </a:lnTo>
                <a:lnTo>
                  <a:pt x="2389726" y="91235"/>
                </a:lnTo>
                <a:lnTo>
                  <a:pt x="2389726" y="64154"/>
                </a:lnTo>
                <a:lnTo>
                  <a:pt x="2383986" y="61243"/>
                </a:lnTo>
                <a:lnTo>
                  <a:pt x="2377454" y="58675"/>
                </a:lnTo>
                <a:lnTo>
                  <a:pt x="2370129" y="56448"/>
                </a:lnTo>
                <a:lnTo>
                  <a:pt x="2362804" y="54223"/>
                </a:lnTo>
                <a:lnTo>
                  <a:pt x="2355200" y="53111"/>
                </a:lnTo>
                <a:lnTo>
                  <a:pt x="2344969" y="53144"/>
                </a:lnTo>
                <a:lnTo>
                  <a:pt x="2332161" y="54592"/>
                </a:lnTo>
                <a:lnTo>
                  <a:pt x="2320138" y="58178"/>
                </a:lnTo>
                <a:lnTo>
                  <a:pt x="2308441" y="64377"/>
                </a:lnTo>
                <a:lnTo>
                  <a:pt x="2298996" y="72613"/>
                </a:lnTo>
                <a:lnTo>
                  <a:pt x="2291022" y="83668"/>
                </a:lnTo>
                <a:lnTo>
                  <a:pt x="2285441" y="95709"/>
                </a:lnTo>
                <a:lnTo>
                  <a:pt x="2283375" y="102294"/>
                </a:lnTo>
                <a:lnTo>
                  <a:pt x="2281117" y="114537"/>
                </a:lnTo>
                <a:lnTo>
                  <a:pt x="2280364" y="128300"/>
                </a:lnTo>
                <a:close/>
              </a:path>
              <a:path w="8520110" h="253988">
                <a:moveTo>
                  <a:pt x="2320201" y="198424"/>
                </a:moveTo>
                <a:lnTo>
                  <a:pt x="2322098" y="199093"/>
                </a:lnTo>
                <a:lnTo>
                  <a:pt x="2334187" y="202008"/>
                </a:lnTo>
                <a:lnTo>
                  <a:pt x="2347318" y="202980"/>
                </a:lnTo>
                <a:lnTo>
                  <a:pt x="2352458" y="202980"/>
                </a:lnTo>
                <a:lnTo>
                  <a:pt x="2356657" y="202658"/>
                </a:lnTo>
                <a:lnTo>
                  <a:pt x="2359913" y="202017"/>
                </a:lnTo>
                <a:lnTo>
                  <a:pt x="2363169" y="201375"/>
                </a:lnTo>
                <a:lnTo>
                  <a:pt x="2366852" y="200455"/>
                </a:lnTo>
                <a:lnTo>
                  <a:pt x="2370962" y="199257"/>
                </a:lnTo>
                <a:lnTo>
                  <a:pt x="2373877" y="198485"/>
                </a:lnTo>
                <a:lnTo>
                  <a:pt x="2377132" y="197308"/>
                </a:lnTo>
                <a:lnTo>
                  <a:pt x="2380730" y="195726"/>
                </a:lnTo>
                <a:lnTo>
                  <a:pt x="2384329" y="194142"/>
                </a:lnTo>
                <a:lnTo>
                  <a:pt x="2387327" y="192794"/>
                </a:lnTo>
                <a:lnTo>
                  <a:pt x="2389726" y="191682"/>
                </a:lnTo>
                <a:lnTo>
                  <a:pt x="2389726" y="164593"/>
                </a:lnTo>
                <a:lnTo>
                  <a:pt x="2388313" y="164593"/>
                </a:lnTo>
                <a:lnTo>
                  <a:pt x="2382823" y="169697"/>
                </a:lnTo>
                <a:lnTo>
                  <a:pt x="2376518" y="173866"/>
                </a:lnTo>
                <a:lnTo>
                  <a:pt x="2369401" y="177098"/>
                </a:lnTo>
                <a:lnTo>
                  <a:pt x="2362284" y="180329"/>
                </a:lnTo>
                <a:lnTo>
                  <a:pt x="2354780" y="181946"/>
                </a:lnTo>
                <a:lnTo>
                  <a:pt x="2346888" y="181946"/>
                </a:lnTo>
                <a:lnTo>
                  <a:pt x="2337801" y="181093"/>
                </a:lnTo>
                <a:lnTo>
                  <a:pt x="2325851" y="176459"/>
                </a:lnTo>
                <a:lnTo>
                  <a:pt x="2316337" y="167800"/>
                </a:lnTo>
                <a:lnTo>
                  <a:pt x="2314835" y="165741"/>
                </a:lnTo>
                <a:lnTo>
                  <a:pt x="2311977" y="195386"/>
                </a:lnTo>
                <a:lnTo>
                  <a:pt x="2320201" y="198424"/>
                </a:lnTo>
                <a:close/>
              </a:path>
              <a:path w="8520110" h="253988">
                <a:moveTo>
                  <a:pt x="2401668" y="128938"/>
                </a:moveTo>
                <a:lnTo>
                  <a:pt x="2401957" y="137454"/>
                </a:lnTo>
                <a:lnTo>
                  <a:pt x="2403896" y="151350"/>
                </a:lnTo>
                <a:lnTo>
                  <a:pt x="2407657" y="163689"/>
                </a:lnTo>
                <a:lnTo>
                  <a:pt x="2413240" y="174472"/>
                </a:lnTo>
                <a:lnTo>
                  <a:pt x="2420646" y="183700"/>
                </a:lnTo>
                <a:lnTo>
                  <a:pt x="2426117" y="112270"/>
                </a:lnTo>
                <a:lnTo>
                  <a:pt x="2426631" y="106208"/>
                </a:lnTo>
                <a:lnTo>
                  <a:pt x="2427835" y="100893"/>
                </a:lnTo>
                <a:lnTo>
                  <a:pt x="2429727" y="96325"/>
                </a:lnTo>
                <a:lnTo>
                  <a:pt x="2431620" y="91757"/>
                </a:lnTo>
                <a:lnTo>
                  <a:pt x="2434372" y="87594"/>
                </a:lnTo>
                <a:lnTo>
                  <a:pt x="2437984" y="83836"/>
                </a:lnTo>
                <a:lnTo>
                  <a:pt x="2441683" y="80166"/>
                </a:lnTo>
                <a:lnTo>
                  <a:pt x="2440562" y="58068"/>
                </a:lnTo>
                <a:lnTo>
                  <a:pt x="2429643" y="64454"/>
                </a:lnTo>
                <a:lnTo>
                  <a:pt x="2420056" y="73275"/>
                </a:lnTo>
                <a:lnTo>
                  <a:pt x="2415477" y="79050"/>
                </a:lnTo>
                <a:lnTo>
                  <a:pt x="2409435" y="89510"/>
                </a:lnTo>
                <a:lnTo>
                  <a:pt x="2405120" y="101312"/>
                </a:lnTo>
                <a:lnTo>
                  <a:pt x="2402531" y="114454"/>
                </a:lnTo>
                <a:lnTo>
                  <a:pt x="2401668" y="128938"/>
                </a:lnTo>
                <a:close/>
              </a:path>
              <a:path w="8520110" h="253988">
                <a:moveTo>
                  <a:pt x="2438742" y="168776"/>
                </a:moveTo>
                <a:lnTo>
                  <a:pt x="2437492" y="167408"/>
                </a:lnTo>
                <a:lnTo>
                  <a:pt x="2431173" y="157520"/>
                </a:lnTo>
                <a:lnTo>
                  <a:pt x="2427381" y="145275"/>
                </a:lnTo>
                <a:lnTo>
                  <a:pt x="2426117" y="130675"/>
                </a:lnTo>
                <a:lnTo>
                  <a:pt x="2525752" y="130675"/>
                </a:lnTo>
                <a:lnTo>
                  <a:pt x="2525678" y="113085"/>
                </a:lnTo>
                <a:lnTo>
                  <a:pt x="2524429" y="99821"/>
                </a:lnTo>
                <a:lnTo>
                  <a:pt x="2521639" y="88553"/>
                </a:lnTo>
                <a:lnTo>
                  <a:pt x="2518895" y="80646"/>
                </a:lnTo>
                <a:lnTo>
                  <a:pt x="2514952" y="73957"/>
                </a:lnTo>
                <a:lnTo>
                  <a:pt x="2509806" y="68484"/>
                </a:lnTo>
                <a:lnTo>
                  <a:pt x="2504663" y="63014"/>
                </a:lnTo>
                <a:lnTo>
                  <a:pt x="2498663" y="58997"/>
                </a:lnTo>
                <a:lnTo>
                  <a:pt x="2491806" y="56432"/>
                </a:lnTo>
                <a:lnTo>
                  <a:pt x="2484950" y="53868"/>
                </a:lnTo>
                <a:lnTo>
                  <a:pt x="2477063" y="52585"/>
                </a:lnTo>
                <a:lnTo>
                  <a:pt x="2466395" y="52603"/>
                </a:lnTo>
                <a:lnTo>
                  <a:pt x="2452813" y="54118"/>
                </a:lnTo>
                <a:lnTo>
                  <a:pt x="2440562" y="58068"/>
                </a:lnTo>
                <a:lnTo>
                  <a:pt x="2441683" y="80166"/>
                </a:lnTo>
                <a:lnTo>
                  <a:pt x="2445790" y="77370"/>
                </a:lnTo>
                <a:lnTo>
                  <a:pt x="2450305" y="75449"/>
                </a:lnTo>
                <a:lnTo>
                  <a:pt x="2454819" y="73527"/>
                </a:lnTo>
                <a:lnTo>
                  <a:pt x="2460300" y="72567"/>
                </a:lnTo>
                <a:lnTo>
                  <a:pt x="2473286" y="72567"/>
                </a:lnTo>
                <a:lnTo>
                  <a:pt x="2478770" y="73507"/>
                </a:lnTo>
                <a:lnTo>
                  <a:pt x="2483200" y="75385"/>
                </a:lnTo>
                <a:lnTo>
                  <a:pt x="2487628" y="77265"/>
                </a:lnTo>
                <a:lnTo>
                  <a:pt x="2491261" y="79997"/>
                </a:lnTo>
                <a:lnTo>
                  <a:pt x="2494099" y="83582"/>
                </a:lnTo>
                <a:lnTo>
                  <a:pt x="2496678" y="86828"/>
                </a:lnTo>
                <a:lnTo>
                  <a:pt x="2498655" y="90798"/>
                </a:lnTo>
                <a:lnTo>
                  <a:pt x="2500032" y="95493"/>
                </a:lnTo>
                <a:lnTo>
                  <a:pt x="2501409" y="100190"/>
                </a:lnTo>
                <a:lnTo>
                  <a:pt x="2502182" y="105782"/>
                </a:lnTo>
                <a:lnTo>
                  <a:pt x="2502355" y="112270"/>
                </a:lnTo>
                <a:lnTo>
                  <a:pt x="2426117" y="112270"/>
                </a:lnTo>
                <a:lnTo>
                  <a:pt x="2420646" y="183700"/>
                </a:lnTo>
                <a:lnTo>
                  <a:pt x="2424767" y="187508"/>
                </a:lnTo>
                <a:lnTo>
                  <a:pt x="2434755" y="194277"/>
                </a:lnTo>
                <a:lnTo>
                  <a:pt x="2446286" y="199112"/>
                </a:lnTo>
                <a:lnTo>
                  <a:pt x="2459360" y="202013"/>
                </a:lnTo>
                <a:lnTo>
                  <a:pt x="2473976" y="202980"/>
                </a:lnTo>
                <a:lnTo>
                  <a:pt x="2479809" y="202980"/>
                </a:lnTo>
                <a:lnTo>
                  <a:pt x="2484633" y="202638"/>
                </a:lnTo>
                <a:lnTo>
                  <a:pt x="2488451" y="201954"/>
                </a:lnTo>
                <a:lnTo>
                  <a:pt x="2492267" y="201269"/>
                </a:lnTo>
                <a:lnTo>
                  <a:pt x="2496535" y="200284"/>
                </a:lnTo>
                <a:lnTo>
                  <a:pt x="2501250" y="199000"/>
                </a:lnTo>
                <a:lnTo>
                  <a:pt x="2504596" y="198060"/>
                </a:lnTo>
                <a:lnTo>
                  <a:pt x="2508371" y="196756"/>
                </a:lnTo>
                <a:lnTo>
                  <a:pt x="2512573" y="195085"/>
                </a:lnTo>
                <a:lnTo>
                  <a:pt x="2516775" y="193417"/>
                </a:lnTo>
                <a:lnTo>
                  <a:pt x="2520291" y="192026"/>
                </a:lnTo>
                <a:lnTo>
                  <a:pt x="2523123" y="190915"/>
                </a:lnTo>
                <a:lnTo>
                  <a:pt x="2523123" y="164593"/>
                </a:lnTo>
                <a:lnTo>
                  <a:pt x="2521706" y="164593"/>
                </a:lnTo>
                <a:lnTo>
                  <a:pt x="2517241" y="167954"/>
                </a:lnTo>
                <a:lnTo>
                  <a:pt x="2514235" y="169797"/>
                </a:lnTo>
                <a:lnTo>
                  <a:pt x="2511227" y="171641"/>
                </a:lnTo>
                <a:lnTo>
                  <a:pt x="2507535" y="173549"/>
                </a:lnTo>
                <a:lnTo>
                  <a:pt x="2503156" y="175521"/>
                </a:lnTo>
                <a:lnTo>
                  <a:pt x="2499031" y="177405"/>
                </a:lnTo>
                <a:lnTo>
                  <a:pt x="2494415" y="178948"/>
                </a:lnTo>
                <a:lnTo>
                  <a:pt x="2489304" y="180146"/>
                </a:lnTo>
                <a:lnTo>
                  <a:pt x="2484195" y="181345"/>
                </a:lnTo>
                <a:lnTo>
                  <a:pt x="2478978" y="181946"/>
                </a:lnTo>
                <a:lnTo>
                  <a:pt x="2473654" y="181946"/>
                </a:lnTo>
                <a:lnTo>
                  <a:pt x="2460407" y="180604"/>
                </a:lnTo>
                <a:lnTo>
                  <a:pt x="2448455" y="176216"/>
                </a:lnTo>
                <a:lnTo>
                  <a:pt x="2438742" y="168776"/>
                </a:lnTo>
                <a:close/>
              </a:path>
              <a:path w="8520110" h="253988">
                <a:moveTo>
                  <a:pt x="2553729" y="196557"/>
                </a:moveTo>
                <a:lnTo>
                  <a:pt x="2562061" y="199127"/>
                </a:lnTo>
                <a:lnTo>
                  <a:pt x="2563665" y="199603"/>
                </a:lnTo>
                <a:lnTo>
                  <a:pt x="2575885" y="202136"/>
                </a:lnTo>
                <a:lnTo>
                  <a:pt x="2588918" y="202980"/>
                </a:lnTo>
                <a:lnTo>
                  <a:pt x="2598662" y="202980"/>
                </a:lnTo>
                <a:lnTo>
                  <a:pt x="2606758" y="201869"/>
                </a:lnTo>
                <a:lnTo>
                  <a:pt x="2613211" y="199646"/>
                </a:lnTo>
                <a:lnTo>
                  <a:pt x="2619662" y="197424"/>
                </a:lnTo>
                <a:lnTo>
                  <a:pt x="2625452" y="194176"/>
                </a:lnTo>
                <a:lnTo>
                  <a:pt x="2630582" y="189904"/>
                </a:lnTo>
                <a:lnTo>
                  <a:pt x="2635281" y="185971"/>
                </a:lnTo>
                <a:lnTo>
                  <a:pt x="2638848" y="181248"/>
                </a:lnTo>
                <a:lnTo>
                  <a:pt x="2641284" y="175734"/>
                </a:lnTo>
                <a:lnTo>
                  <a:pt x="2643720" y="170221"/>
                </a:lnTo>
                <a:lnTo>
                  <a:pt x="2644938" y="164387"/>
                </a:lnTo>
                <a:lnTo>
                  <a:pt x="2644927" y="157063"/>
                </a:lnTo>
                <a:lnTo>
                  <a:pt x="2642781" y="143537"/>
                </a:lnTo>
                <a:lnTo>
                  <a:pt x="2636918" y="133103"/>
                </a:lnTo>
                <a:lnTo>
                  <a:pt x="2626068" y="124726"/>
                </a:lnTo>
                <a:lnTo>
                  <a:pt x="2612985" y="119899"/>
                </a:lnTo>
                <a:lnTo>
                  <a:pt x="2608108" y="118701"/>
                </a:lnTo>
                <a:lnTo>
                  <a:pt x="2603466" y="117654"/>
                </a:lnTo>
                <a:lnTo>
                  <a:pt x="2599059" y="116756"/>
                </a:lnTo>
                <a:lnTo>
                  <a:pt x="2594653" y="115858"/>
                </a:lnTo>
                <a:lnTo>
                  <a:pt x="2590654" y="114940"/>
                </a:lnTo>
                <a:lnTo>
                  <a:pt x="2587061" y="114000"/>
                </a:lnTo>
                <a:lnTo>
                  <a:pt x="2579990" y="112113"/>
                </a:lnTo>
                <a:lnTo>
                  <a:pt x="2574855" y="109689"/>
                </a:lnTo>
                <a:lnTo>
                  <a:pt x="2571658" y="106732"/>
                </a:lnTo>
                <a:lnTo>
                  <a:pt x="2568458" y="103774"/>
                </a:lnTo>
                <a:lnTo>
                  <a:pt x="2566859" y="99293"/>
                </a:lnTo>
                <a:lnTo>
                  <a:pt x="2566859" y="86514"/>
                </a:lnTo>
                <a:lnTo>
                  <a:pt x="2566571" y="58623"/>
                </a:lnTo>
                <a:lnTo>
                  <a:pt x="2556517" y="65035"/>
                </a:lnTo>
                <a:lnTo>
                  <a:pt x="2549686" y="72134"/>
                </a:lnTo>
                <a:lnTo>
                  <a:pt x="2543835" y="83406"/>
                </a:lnTo>
                <a:lnTo>
                  <a:pt x="2541885" y="96593"/>
                </a:lnTo>
                <a:lnTo>
                  <a:pt x="2541885" y="106001"/>
                </a:lnTo>
                <a:lnTo>
                  <a:pt x="2544365" y="114019"/>
                </a:lnTo>
                <a:lnTo>
                  <a:pt x="2549326" y="120647"/>
                </a:lnTo>
                <a:lnTo>
                  <a:pt x="2560147" y="129964"/>
                </a:lnTo>
                <a:lnTo>
                  <a:pt x="2573189" y="135333"/>
                </a:lnTo>
                <a:lnTo>
                  <a:pt x="2577388" y="136500"/>
                </a:lnTo>
                <a:lnTo>
                  <a:pt x="2581971" y="137584"/>
                </a:lnTo>
                <a:lnTo>
                  <a:pt x="2586942" y="138586"/>
                </a:lnTo>
                <a:lnTo>
                  <a:pt x="2591912" y="139586"/>
                </a:lnTo>
                <a:lnTo>
                  <a:pt x="2595939" y="140462"/>
                </a:lnTo>
                <a:lnTo>
                  <a:pt x="2599022" y="141212"/>
                </a:lnTo>
                <a:lnTo>
                  <a:pt x="2606844" y="143189"/>
                </a:lnTo>
                <a:lnTo>
                  <a:pt x="2612289" y="145639"/>
                </a:lnTo>
                <a:lnTo>
                  <a:pt x="2615358" y="148562"/>
                </a:lnTo>
                <a:lnTo>
                  <a:pt x="2618428" y="151484"/>
                </a:lnTo>
                <a:lnTo>
                  <a:pt x="2619963" y="155825"/>
                </a:lnTo>
                <a:lnTo>
                  <a:pt x="2619963" y="166058"/>
                </a:lnTo>
                <a:lnTo>
                  <a:pt x="2619304" y="169411"/>
                </a:lnTo>
                <a:lnTo>
                  <a:pt x="2617986" y="171646"/>
                </a:lnTo>
                <a:lnTo>
                  <a:pt x="2614519" y="175987"/>
                </a:lnTo>
                <a:lnTo>
                  <a:pt x="2611543" y="177965"/>
                </a:lnTo>
                <a:lnTo>
                  <a:pt x="2609415" y="179340"/>
                </a:lnTo>
                <a:lnTo>
                  <a:pt x="2606181" y="180479"/>
                </a:lnTo>
                <a:lnTo>
                  <a:pt x="2601842" y="181381"/>
                </a:lnTo>
                <a:lnTo>
                  <a:pt x="2597503" y="182284"/>
                </a:lnTo>
                <a:lnTo>
                  <a:pt x="2593420" y="182735"/>
                </a:lnTo>
                <a:lnTo>
                  <a:pt x="2584321" y="182735"/>
                </a:lnTo>
                <a:lnTo>
                  <a:pt x="2579238" y="181999"/>
                </a:lnTo>
                <a:lnTo>
                  <a:pt x="2574346" y="180531"/>
                </a:lnTo>
                <a:lnTo>
                  <a:pt x="2569454" y="179061"/>
                </a:lnTo>
                <a:lnTo>
                  <a:pt x="2564966" y="177375"/>
                </a:lnTo>
                <a:lnTo>
                  <a:pt x="2560883" y="175475"/>
                </a:lnTo>
                <a:lnTo>
                  <a:pt x="2556288" y="173314"/>
                </a:lnTo>
                <a:lnTo>
                  <a:pt x="2552609" y="171240"/>
                </a:lnTo>
                <a:lnTo>
                  <a:pt x="2549843" y="169251"/>
                </a:lnTo>
                <a:lnTo>
                  <a:pt x="2547079" y="167262"/>
                </a:lnTo>
                <a:lnTo>
                  <a:pt x="2544676" y="165447"/>
                </a:lnTo>
                <a:lnTo>
                  <a:pt x="2541359" y="163804"/>
                </a:lnTo>
                <a:lnTo>
                  <a:pt x="2541359" y="190906"/>
                </a:lnTo>
                <a:lnTo>
                  <a:pt x="2546828" y="193818"/>
                </a:lnTo>
                <a:lnTo>
                  <a:pt x="2553729" y="196557"/>
                </a:lnTo>
                <a:close/>
              </a:path>
              <a:path w="8520110" h="253988">
                <a:moveTo>
                  <a:pt x="2580487" y="74766"/>
                </a:moveTo>
                <a:lnTo>
                  <a:pt x="2587172" y="73093"/>
                </a:lnTo>
                <a:lnTo>
                  <a:pt x="2602759" y="73093"/>
                </a:lnTo>
                <a:lnTo>
                  <a:pt x="2610362" y="74528"/>
                </a:lnTo>
                <a:lnTo>
                  <a:pt x="2617900" y="77397"/>
                </a:lnTo>
                <a:lnTo>
                  <a:pt x="2625437" y="80266"/>
                </a:lnTo>
                <a:lnTo>
                  <a:pt x="2632271" y="84178"/>
                </a:lnTo>
                <a:lnTo>
                  <a:pt x="2638402" y="89132"/>
                </a:lnTo>
                <a:lnTo>
                  <a:pt x="2639680" y="89132"/>
                </a:lnTo>
                <a:lnTo>
                  <a:pt x="2639680" y="63271"/>
                </a:lnTo>
                <a:lnTo>
                  <a:pt x="2634204" y="60269"/>
                </a:lnTo>
                <a:lnTo>
                  <a:pt x="2627444" y="57781"/>
                </a:lnTo>
                <a:lnTo>
                  <a:pt x="2619401" y="55808"/>
                </a:lnTo>
                <a:lnTo>
                  <a:pt x="2611358" y="53835"/>
                </a:lnTo>
                <a:lnTo>
                  <a:pt x="2603358" y="52848"/>
                </a:lnTo>
                <a:lnTo>
                  <a:pt x="2592287" y="52900"/>
                </a:lnTo>
                <a:lnTo>
                  <a:pt x="2578494" y="54578"/>
                </a:lnTo>
                <a:lnTo>
                  <a:pt x="2566571" y="58623"/>
                </a:lnTo>
                <a:lnTo>
                  <a:pt x="2566859" y="86514"/>
                </a:lnTo>
                <a:lnTo>
                  <a:pt x="2569585" y="81453"/>
                </a:lnTo>
                <a:lnTo>
                  <a:pt x="2575036" y="78110"/>
                </a:lnTo>
                <a:lnTo>
                  <a:pt x="2580487" y="74766"/>
                </a:lnTo>
                <a:close/>
              </a:path>
              <a:path w="8520110" h="253988">
                <a:moveTo>
                  <a:pt x="2671054" y="196557"/>
                </a:moveTo>
                <a:lnTo>
                  <a:pt x="2679387" y="199127"/>
                </a:lnTo>
                <a:lnTo>
                  <a:pt x="2680989" y="199603"/>
                </a:lnTo>
                <a:lnTo>
                  <a:pt x="2693209" y="202136"/>
                </a:lnTo>
                <a:lnTo>
                  <a:pt x="2706242" y="202980"/>
                </a:lnTo>
                <a:lnTo>
                  <a:pt x="2715985" y="202980"/>
                </a:lnTo>
                <a:lnTo>
                  <a:pt x="2724083" y="201869"/>
                </a:lnTo>
                <a:lnTo>
                  <a:pt x="2730536" y="199646"/>
                </a:lnTo>
                <a:lnTo>
                  <a:pt x="2736987" y="197424"/>
                </a:lnTo>
                <a:lnTo>
                  <a:pt x="2742777" y="194176"/>
                </a:lnTo>
                <a:lnTo>
                  <a:pt x="2747907" y="189904"/>
                </a:lnTo>
                <a:lnTo>
                  <a:pt x="2752606" y="185971"/>
                </a:lnTo>
                <a:lnTo>
                  <a:pt x="2756173" y="181248"/>
                </a:lnTo>
                <a:lnTo>
                  <a:pt x="2758609" y="175734"/>
                </a:lnTo>
                <a:lnTo>
                  <a:pt x="2761044" y="170221"/>
                </a:lnTo>
                <a:lnTo>
                  <a:pt x="2762263" y="164387"/>
                </a:lnTo>
                <a:lnTo>
                  <a:pt x="2762252" y="157063"/>
                </a:lnTo>
                <a:lnTo>
                  <a:pt x="2760106" y="143537"/>
                </a:lnTo>
                <a:lnTo>
                  <a:pt x="2754243" y="133103"/>
                </a:lnTo>
                <a:lnTo>
                  <a:pt x="2743392" y="124725"/>
                </a:lnTo>
                <a:lnTo>
                  <a:pt x="2730308" y="119899"/>
                </a:lnTo>
                <a:lnTo>
                  <a:pt x="2725432" y="118701"/>
                </a:lnTo>
                <a:lnTo>
                  <a:pt x="2720791" y="117654"/>
                </a:lnTo>
                <a:lnTo>
                  <a:pt x="2716384" y="116756"/>
                </a:lnTo>
                <a:lnTo>
                  <a:pt x="2711979" y="115858"/>
                </a:lnTo>
                <a:lnTo>
                  <a:pt x="2707978" y="114940"/>
                </a:lnTo>
                <a:lnTo>
                  <a:pt x="2704385" y="114000"/>
                </a:lnTo>
                <a:lnTo>
                  <a:pt x="2697315" y="112113"/>
                </a:lnTo>
                <a:lnTo>
                  <a:pt x="2692181" y="109689"/>
                </a:lnTo>
                <a:lnTo>
                  <a:pt x="2688983" y="106732"/>
                </a:lnTo>
                <a:lnTo>
                  <a:pt x="2685784" y="103774"/>
                </a:lnTo>
                <a:lnTo>
                  <a:pt x="2684185" y="99293"/>
                </a:lnTo>
                <a:lnTo>
                  <a:pt x="2684185" y="86514"/>
                </a:lnTo>
                <a:lnTo>
                  <a:pt x="2683896" y="58623"/>
                </a:lnTo>
                <a:lnTo>
                  <a:pt x="2673842" y="65035"/>
                </a:lnTo>
                <a:lnTo>
                  <a:pt x="2667011" y="72134"/>
                </a:lnTo>
                <a:lnTo>
                  <a:pt x="2661160" y="83406"/>
                </a:lnTo>
                <a:lnTo>
                  <a:pt x="2659210" y="96593"/>
                </a:lnTo>
                <a:lnTo>
                  <a:pt x="2659210" y="106001"/>
                </a:lnTo>
                <a:lnTo>
                  <a:pt x="2661690" y="114019"/>
                </a:lnTo>
                <a:lnTo>
                  <a:pt x="2666651" y="120647"/>
                </a:lnTo>
                <a:lnTo>
                  <a:pt x="2677473" y="129964"/>
                </a:lnTo>
                <a:lnTo>
                  <a:pt x="2690514" y="135333"/>
                </a:lnTo>
                <a:lnTo>
                  <a:pt x="2694713" y="136500"/>
                </a:lnTo>
                <a:lnTo>
                  <a:pt x="2699296" y="137584"/>
                </a:lnTo>
                <a:lnTo>
                  <a:pt x="2704267" y="138586"/>
                </a:lnTo>
                <a:lnTo>
                  <a:pt x="2709237" y="139586"/>
                </a:lnTo>
                <a:lnTo>
                  <a:pt x="2713264" y="140462"/>
                </a:lnTo>
                <a:lnTo>
                  <a:pt x="2716347" y="141212"/>
                </a:lnTo>
                <a:lnTo>
                  <a:pt x="2724168" y="143189"/>
                </a:lnTo>
                <a:lnTo>
                  <a:pt x="2729614" y="145639"/>
                </a:lnTo>
                <a:lnTo>
                  <a:pt x="2732683" y="148562"/>
                </a:lnTo>
                <a:lnTo>
                  <a:pt x="2735753" y="151484"/>
                </a:lnTo>
                <a:lnTo>
                  <a:pt x="2737288" y="155825"/>
                </a:lnTo>
                <a:lnTo>
                  <a:pt x="2737288" y="166058"/>
                </a:lnTo>
                <a:lnTo>
                  <a:pt x="2736629" y="169411"/>
                </a:lnTo>
                <a:lnTo>
                  <a:pt x="2735310" y="171646"/>
                </a:lnTo>
                <a:lnTo>
                  <a:pt x="2731844" y="175987"/>
                </a:lnTo>
                <a:lnTo>
                  <a:pt x="2728867" y="177965"/>
                </a:lnTo>
                <a:lnTo>
                  <a:pt x="2726740" y="179340"/>
                </a:lnTo>
                <a:lnTo>
                  <a:pt x="2723506" y="180479"/>
                </a:lnTo>
                <a:lnTo>
                  <a:pt x="2719167" y="181381"/>
                </a:lnTo>
                <a:lnTo>
                  <a:pt x="2714828" y="182284"/>
                </a:lnTo>
                <a:lnTo>
                  <a:pt x="2710745" y="182735"/>
                </a:lnTo>
                <a:lnTo>
                  <a:pt x="2701646" y="182735"/>
                </a:lnTo>
                <a:lnTo>
                  <a:pt x="2696563" y="181999"/>
                </a:lnTo>
                <a:lnTo>
                  <a:pt x="2691671" y="180531"/>
                </a:lnTo>
                <a:lnTo>
                  <a:pt x="2686778" y="179061"/>
                </a:lnTo>
                <a:lnTo>
                  <a:pt x="2682291" y="177375"/>
                </a:lnTo>
                <a:lnTo>
                  <a:pt x="2678208" y="175475"/>
                </a:lnTo>
                <a:lnTo>
                  <a:pt x="2673612" y="173314"/>
                </a:lnTo>
                <a:lnTo>
                  <a:pt x="2669933" y="171240"/>
                </a:lnTo>
                <a:lnTo>
                  <a:pt x="2667168" y="169251"/>
                </a:lnTo>
                <a:lnTo>
                  <a:pt x="2664404" y="167262"/>
                </a:lnTo>
                <a:lnTo>
                  <a:pt x="2662002" y="165447"/>
                </a:lnTo>
                <a:lnTo>
                  <a:pt x="2658684" y="163804"/>
                </a:lnTo>
                <a:lnTo>
                  <a:pt x="2658684" y="190906"/>
                </a:lnTo>
                <a:lnTo>
                  <a:pt x="2664153" y="193818"/>
                </a:lnTo>
                <a:lnTo>
                  <a:pt x="2671054" y="196557"/>
                </a:lnTo>
                <a:close/>
              </a:path>
              <a:path w="8520110" h="253988">
                <a:moveTo>
                  <a:pt x="2697812" y="74766"/>
                </a:moveTo>
                <a:lnTo>
                  <a:pt x="2704497" y="73093"/>
                </a:lnTo>
                <a:lnTo>
                  <a:pt x="2720084" y="73093"/>
                </a:lnTo>
                <a:lnTo>
                  <a:pt x="2727687" y="74528"/>
                </a:lnTo>
                <a:lnTo>
                  <a:pt x="2735225" y="77397"/>
                </a:lnTo>
                <a:lnTo>
                  <a:pt x="2742762" y="80266"/>
                </a:lnTo>
                <a:lnTo>
                  <a:pt x="2749596" y="84178"/>
                </a:lnTo>
                <a:lnTo>
                  <a:pt x="2755728" y="89132"/>
                </a:lnTo>
                <a:lnTo>
                  <a:pt x="2757005" y="89132"/>
                </a:lnTo>
                <a:lnTo>
                  <a:pt x="2757005" y="63271"/>
                </a:lnTo>
                <a:lnTo>
                  <a:pt x="2751529" y="60269"/>
                </a:lnTo>
                <a:lnTo>
                  <a:pt x="2744769" y="57781"/>
                </a:lnTo>
                <a:lnTo>
                  <a:pt x="2736726" y="55808"/>
                </a:lnTo>
                <a:lnTo>
                  <a:pt x="2728683" y="53835"/>
                </a:lnTo>
                <a:lnTo>
                  <a:pt x="2720683" y="52848"/>
                </a:lnTo>
                <a:lnTo>
                  <a:pt x="2709613" y="52900"/>
                </a:lnTo>
                <a:lnTo>
                  <a:pt x="2695820" y="54578"/>
                </a:lnTo>
                <a:lnTo>
                  <a:pt x="2683896" y="58623"/>
                </a:lnTo>
                <a:lnTo>
                  <a:pt x="2684185" y="86514"/>
                </a:lnTo>
                <a:lnTo>
                  <a:pt x="2686910" y="81453"/>
                </a:lnTo>
                <a:lnTo>
                  <a:pt x="2692361" y="78110"/>
                </a:lnTo>
                <a:lnTo>
                  <a:pt x="2697812" y="74766"/>
                </a:lnTo>
                <a:close/>
              </a:path>
              <a:path w="8520110" h="253988">
                <a:moveTo>
                  <a:pt x="3063545" y="199825"/>
                </a:moveTo>
                <a:lnTo>
                  <a:pt x="3116709" y="199825"/>
                </a:lnTo>
                <a:lnTo>
                  <a:pt x="3133953" y="146714"/>
                </a:lnTo>
                <a:lnTo>
                  <a:pt x="3141129" y="124627"/>
                </a:lnTo>
                <a:lnTo>
                  <a:pt x="3170474" y="34890"/>
                </a:lnTo>
                <a:lnTo>
                  <a:pt x="3199938" y="124627"/>
                </a:lnTo>
                <a:lnTo>
                  <a:pt x="3207115" y="146714"/>
                </a:lnTo>
                <a:lnTo>
                  <a:pt x="3224363" y="199825"/>
                </a:lnTo>
                <a:lnTo>
                  <a:pt x="3251271" y="199825"/>
                </a:lnTo>
                <a:lnTo>
                  <a:pt x="3186766" y="8676"/>
                </a:lnTo>
                <a:lnTo>
                  <a:pt x="3155416" y="8676"/>
                </a:lnTo>
                <a:lnTo>
                  <a:pt x="3092551" y="194957"/>
                </a:lnTo>
                <a:lnTo>
                  <a:pt x="3028502" y="116649"/>
                </a:lnTo>
                <a:lnTo>
                  <a:pt x="3038482" y="112095"/>
                </a:lnTo>
                <a:lnTo>
                  <a:pt x="3048960" y="104833"/>
                </a:lnTo>
                <a:lnTo>
                  <a:pt x="3057495" y="95724"/>
                </a:lnTo>
                <a:lnTo>
                  <a:pt x="3063058" y="86335"/>
                </a:lnTo>
                <a:lnTo>
                  <a:pt x="3066870" y="74267"/>
                </a:lnTo>
                <a:lnTo>
                  <a:pt x="3068141" y="60543"/>
                </a:lnTo>
                <a:lnTo>
                  <a:pt x="3068140" y="60041"/>
                </a:lnTo>
                <a:lnTo>
                  <a:pt x="3066632" y="46532"/>
                </a:lnTo>
                <a:lnTo>
                  <a:pt x="3062302" y="35379"/>
                </a:lnTo>
                <a:lnTo>
                  <a:pt x="3058410" y="28618"/>
                </a:lnTo>
                <a:lnTo>
                  <a:pt x="3053126" y="23098"/>
                </a:lnTo>
                <a:lnTo>
                  <a:pt x="3046453" y="18820"/>
                </a:lnTo>
                <a:lnTo>
                  <a:pt x="3039780" y="14453"/>
                </a:lnTo>
                <a:lnTo>
                  <a:pt x="3032741" y="11672"/>
                </a:lnTo>
                <a:lnTo>
                  <a:pt x="3025340" y="10473"/>
                </a:lnTo>
                <a:lnTo>
                  <a:pt x="3011805" y="9057"/>
                </a:lnTo>
                <a:lnTo>
                  <a:pt x="2997810" y="8676"/>
                </a:lnTo>
                <a:lnTo>
                  <a:pt x="2948526" y="8676"/>
                </a:lnTo>
                <a:lnTo>
                  <a:pt x="2948526" y="199825"/>
                </a:lnTo>
                <a:lnTo>
                  <a:pt x="2974027" y="199825"/>
                </a:lnTo>
                <a:lnTo>
                  <a:pt x="2974027" y="123838"/>
                </a:lnTo>
                <a:lnTo>
                  <a:pt x="3003047" y="123838"/>
                </a:lnTo>
                <a:lnTo>
                  <a:pt x="3003600" y="102542"/>
                </a:lnTo>
                <a:lnTo>
                  <a:pt x="2974027" y="102542"/>
                </a:lnTo>
                <a:lnTo>
                  <a:pt x="2974027" y="30761"/>
                </a:lnTo>
                <a:lnTo>
                  <a:pt x="3006249" y="30763"/>
                </a:lnTo>
                <a:lnTo>
                  <a:pt x="3012189" y="31252"/>
                </a:lnTo>
                <a:lnTo>
                  <a:pt x="3016974" y="32231"/>
                </a:lnTo>
                <a:lnTo>
                  <a:pt x="3021760" y="33210"/>
                </a:lnTo>
                <a:lnTo>
                  <a:pt x="3025948" y="34893"/>
                </a:lnTo>
                <a:lnTo>
                  <a:pt x="3029537" y="37278"/>
                </a:lnTo>
                <a:lnTo>
                  <a:pt x="3033640" y="39999"/>
                </a:lnTo>
                <a:lnTo>
                  <a:pt x="3036674" y="43511"/>
                </a:lnTo>
                <a:lnTo>
                  <a:pt x="3038640" y="47811"/>
                </a:lnTo>
                <a:lnTo>
                  <a:pt x="3040606" y="52111"/>
                </a:lnTo>
                <a:lnTo>
                  <a:pt x="3041589" y="57029"/>
                </a:lnTo>
                <a:lnTo>
                  <a:pt x="3041589" y="69206"/>
                </a:lnTo>
                <a:lnTo>
                  <a:pt x="3040713" y="74996"/>
                </a:lnTo>
                <a:lnTo>
                  <a:pt x="3038960" y="79933"/>
                </a:lnTo>
                <a:lnTo>
                  <a:pt x="3037208" y="84872"/>
                </a:lnTo>
                <a:lnTo>
                  <a:pt x="3034494" y="89129"/>
                </a:lnTo>
                <a:lnTo>
                  <a:pt x="3030818" y="92706"/>
                </a:lnTo>
                <a:lnTo>
                  <a:pt x="3026716" y="96707"/>
                </a:lnTo>
                <a:lnTo>
                  <a:pt x="3021761" y="99348"/>
                </a:lnTo>
                <a:lnTo>
                  <a:pt x="3015949" y="100625"/>
                </a:lnTo>
                <a:lnTo>
                  <a:pt x="3063545" y="199825"/>
                </a:lnTo>
                <a:close/>
              </a:path>
              <a:path w="8520110" h="253988">
                <a:moveTo>
                  <a:pt x="3063545" y="199825"/>
                </a:moveTo>
                <a:lnTo>
                  <a:pt x="3015949" y="100625"/>
                </a:lnTo>
                <a:lnTo>
                  <a:pt x="3010139" y="101903"/>
                </a:lnTo>
                <a:lnTo>
                  <a:pt x="3003600" y="102542"/>
                </a:lnTo>
                <a:lnTo>
                  <a:pt x="3003047" y="123838"/>
                </a:lnTo>
                <a:lnTo>
                  <a:pt x="3063545" y="199825"/>
                </a:lnTo>
                <a:close/>
              </a:path>
              <a:path w="8520110" h="253988">
                <a:moveTo>
                  <a:pt x="3359264" y="112095"/>
                </a:moveTo>
                <a:lnTo>
                  <a:pt x="3369741" y="104833"/>
                </a:lnTo>
                <a:lnTo>
                  <a:pt x="3378276" y="95724"/>
                </a:lnTo>
                <a:lnTo>
                  <a:pt x="3383839" y="86335"/>
                </a:lnTo>
                <a:lnTo>
                  <a:pt x="3387652" y="74267"/>
                </a:lnTo>
                <a:lnTo>
                  <a:pt x="3388923" y="60543"/>
                </a:lnTo>
                <a:lnTo>
                  <a:pt x="3388921" y="60042"/>
                </a:lnTo>
                <a:lnTo>
                  <a:pt x="3387414" y="46532"/>
                </a:lnTo>
                <a:lnTo>
                  <a:pt x="3383085" y="35379"/>
                </a:lnTo>
                <a:lnTo>
                  <a:pt x="3379192" y="28618"/>
                </a:lnTo>
                <a:lnTo>
                  <a:pt x="3373909" y="23098"/>
                </a:lnTo>
                <a:lnTo>
                  <a:pt x="3367235" y="18820"/>
                </a:lnTo>
                <a:lnTo>
                  <a:pt x="3360561" y="14453"/>
                </a:lnTo>
                <a:lnTo>
                  <a:pt x="3353524" y="11672"/>
                </a:lnTo>
                <a:lnTo>
                  <a:pt x="3346121" y="10473"/>
                </a:lnTo>
                <a:lnTo>
                  <a:pt x="3332587" y="9057"/>
                </a:lnTo>
                <a:lnTo>
                  <a:pt x="3318592" y="8676"/>
                </a:lnTo>
                <a:lnTo>
                  <a:pt x="3269309" y="8676"/>
                </a:lnTo>
                <a:lnTo>
                  <a:pt x="3269309" y="199825"/>
                </a:lnTo>
                <a:lnTo>
                  <a:pt x="3294810" y="199825"/>
                </a:lnTo>
                <a:lnTo>
                  <a:pt x="3294810" y="123838"/>
                </a:lnTo>
                <a:lnTo>
                  <a:pt x="3323829" y="123838"/>
                </a:lnTo>
                <a:lnTo>
                  <a:pt x="3324383" y="102542"/>
                </a:lnTo>
                <a:lnTo>
                  <a:pt x="3294810" y="102542"/>
                </a:lnTo>
                <a:lnTo>
                  <a:pt x="3294810" y="30761"/>
                </a:lnTo>
                <a:lnTo>
                  <a:pt x="3327031" y="30763"/>
                </a:lnTo>
                <a:lnTo>
                  <a:pt x="3332970" y="31252"/>
                </a:lnTo>
                <a:lnTo>
                  <a:pt x="3337756" y="32231"/>
                </a:lnTo>
                <a:lnTo>
                  <a:pt x="3342541" y="33210"/>
                </a:lnTo>
                <a:lnTo>
                  <a:pt x="3346730" y="34893"/>
                </a:lnTo>
                <a:lnTo>
                  <a:pt x="3350320" y="37278"/>
                </a:lnTo>
                <a:lnTo>
                  <a:pt x="3354422" y="39999"/>
                </a:lnTo>
                <a:lnTo>
                  <a:pt x="3357456" y="43511"/>
                </a:lnTo>
                <a:lnTo>
                  <a:pt x="3359422" y="47811"/>
                </a:lnTo>
                <a:lnTo>
                  <a:pt x="3361389" y="52111"/>
                </a:lnTo>
                <a:lnTo>
                  <a:pt x="3362372" y="57029"/>
                </a:lnTo>
                <a:lnTo>
                  <a:pt x="3362372" y="69206"/>
                </a:lnTo>
                <a:lnTo>
                  <a:pt x="3361496" y="74996"/>
                </a:lnTo>
                <a:lnTo>
                  <a:pt x="3359742" y="79933"/>
                </a:lnTo>
                <a:lnTo>
                  <a:pt x="3357989" y="84872"/>
                </a:lnTo>
                <a:lnTo>
                  <a:pt x="3355277" y="89129"/>
                </a:lnTo>
                <a:lnTo>
                  <a:pt x="3351601" y="92706"/>
                </a:lnTo>
                <a:lnTo>
                  <a:pt x="3347499" y="96707"/>
                </a:lnTo>
                <a:lnTo>
                  <a:pt x="3342542" y="99348"/>
                </a:lnTo>
                <a:lnTo>
                  <a:pt x="3336732" y="100625"/>
                </a:lnTo>
                <a:lnTo>
                  <a:pt x="3384327" y="199825"/>
                </a:lnTo>
                <a:lnTo>
                  <a:pt x="3417315" y="199825"/>
                </a:lnTo>
                <a:lnTo>
                  <a:pt x="3349285" y="116649"/>
                </a:lnTo>
                <a:lnTo>
                  <a:pt x="3359264" y="112095"/>
                </a:lnTo>
                <a:close/>
              </a:path>
              <a:path w="8520110" h="253988">
                <a:moveTo>
                  <a:pt x="3384327" y="199825"/>
                </a:moveTo>
                <a:lnTo>
                  <a:pt x="3336732" y="100625"/>
                </a:lnTo>
                <a:lnTo>
                  <a:pt x="3330921" y="101903"/>
                </a:lnTo>
                <a:lnTo>
                  <a:pt x="3324383" y="102542"/>
                </a:lnTo>
                <a:lnTo>
                  <a:pt x="3323829" y="123838"/>
                </a:lnTo>
                <a:lnTo>
                  <a:pt x="3384327" y="199825"/>
                </a:lnTo>
                <a:close/>
              </a:path>
              <a:path w="8520110" h="253988">
                <a:moveTo>
                  <a:pt x="3141129" y="124627"/>
                </a:moveTo>
                <a:lnTo>
                  <a:pt x="3133953" y="146714"/>
                </a:lnTo>
                <a:lnTo>
                  <a:pt x="3207115" y="146714"/>
                </a:lnTo>
                <a:lnTo>
                  <a:pt x="3199938" y="124627"/>
                </a:lnTo>
                <a:lnTo>
                  <a:pt x="3141129" y="124627"/>
                </a:lnTo>
                <a:close/>
              </a:path>
              <a:path w="8520110" h="253988">
                <a:moveTo>
                  <a:pt x="2799390" y="163278"/>
                </a:moveTo>
                <a:lnTo>
                  <a:pt x="2776798" y="247415"/>
                </a:lnTo>
                <a:lnTo>
                  <a:pt x="2795537" y="247415"/>
                </a:lnTo>
                <a:lnTo>
                  <a:pt x="2831479" y="163278"/>
                </a:lnTo>
                <a:lnTo>
                  <a:pt x="2799390" y="163278"/>
                </a:lnTo>
                <a:close/>
              </a:path>
              <a:path w="8520110" h="253988">
                <a:moveTo>
                  <a:pt x="3513087" y="123565"/>
                </a:moveTo>
                <a:lnTo>
                  <a:pt x="3515059" y="122790"/>
                </a:lnTo>
                <a:lnTo>
                  <a:pt x="3526387" y="116813"/>
                </a:lnTo>
                <a:lnTo>
                  <a:pt x="3536235" y="108803"/>
                </a:lnTo>
                <a:lnTo>
                  <a:pt x="3541438" y="103582"/>
                </a:lnTo>
                <a:lnTo>
                  <a:pt x="3545511" y="97270"/>
                </a:lnTo>
                <a:lnTo>
                  <a:pt x="3548451" y="89867"/>
                </a:lnTo>
                <a:lnTo>
                  <a:pt x="3551393" y="82464"/>
                </a:lnTo>
                <a:lnTo>
                  <a:pt x="3552863" y="74615"/>
                </a:lnTo>
                <a:lnTo>
                  <a:pt x="3552818" y="63590"/>
                </a:lnTo>
                <a:lnTo>
                  <a:pt x="3551086" y="50399"/>
                </a:lnTo>
                <a:lnTo>
                  <a:pt x="3546844" y="39164"/>
                </a:lnTo>
                <a:lnTo>
                  <a:pt x="3542830" y="31676"/>
                </a:lnTo>
                <a:lnTo>
                  <a:pt x="3537280" y="25492"/>
                </a:lnTo>
                <a:lnTo>
                  <a:pt x="3530193" y="20614"/>
                </a:lnTo>
                <a:lnTo>
                  <a:pt x="3524131" y="16422"/>
                </a:lnTo>
                <a:lnTo>
                  <a:pt x="3517128" y="13384"/>
                </a:lnTo>
                <a:lnTo>
                  <a:pt x="3509187" y="11501"/>
                </a:lnTo>
                <a:lnTo>
                  <a:pt x="3494233" y="9219"/>
                </a:lnTo>
                <a:lnTo>
                  <a:pt x="3480363" y="8676"/>
                </a:lnTo>
                <a:lnTo>
                  <a:pt x="3432460" y="8676"/>
                </a:lnTo>
                <a:lnTo>
                  <a:pt x="3432460" y="199825"/>
                </a:lnTo>
                <a:lnTo>
                  <a:pt x="3457960" y="199825"/>
                </a:lnTo>
                <a:lnTo>
                  <a:pt x="3457960" y="128572"/>
                </a:lnTo>
                <a:lnTo>
                  <a:pt x="3479447" y="128572"/>
                </a:lnTo>
                <a:lnTo>
                  <a:pt x="3485376" y="106485"/>
                </a:lnTo>
                <a:lnTo>
                  <a:pt x="3457960" y="106485"/>
                </a:lnTo>
                <a:lnTo>
                  <a:pt x="3457960" y="30761"/>
                </a:lnTo>
                <a:lnTo>
                  <a:pt x="3486780" y="30763"/>
                </a:lnTo>
                <a:lnTo>
                  <a:pt x="3493391" y="31313"/>
                </a:lnTo>
                <a:lnTo>
                  <a:pt x="3498704" y="32416"/>
                </a:lnTo>
                <a:lnTo>
                  <a:pt x="3504017" y="33517"/>
                </a:lnTo>
                <a:lnTo>
                  <a:pt x="3508670" y="35386"/>
                </a:lnTo>
                <a:lnTo>
                  <a:pt x="3512665" y="38017"/>
                </a:lnTo>
                <a:lnTo>
                  <a:pt x="3517258" y="41071"/>
                </a:lnTo>
                <a:lnTo>
                  <a:pt x="3520680" y="45016"/>
                </a:lnTo>
                <a:lnTo>
                  <a:pt x="3522933" y="49851"/>
                </a:lnTo>
                <a:lnTo>
                  <a:pt x="3525185" y="54687"/>
                </a:lnTo>
                <a:lnTo>
                  <a:pt x="3526311" y="60371"/>
                </a:lnTo>
                <a:lnTo>
                  <a:pt x="3526311" y="72929"/>
                </a:lnTo>
                <a:lnTo>
                  <a:pt x="3525461" y="78190"/>
                </a:lnTo>
                <a:lnTo>
                  <a:pt x="3523760" y="82687"/>
                </a:lnTo>
                <a:lnTo>
                  <a:pt x="3522060" y="87184"/>
                </a:lnTo>
                <a:lnTo>
                  <a:pt x="3519339" y="91340"/>
                </a:lnTo>
                <a:lnTo>
                  <a:pt x="3515598" y="95159"/>
                </a:lnTo>
                <a:lnTo>
                  <a:pt x="3511433" y="99401"/>
                </a:lnTo>
                <a:lnTo>
                  <a:pt x="3506205" y="102349"/>
                </a:lnTo>
                <a:lnTo>
                  <a:pt x="3502171" y="126606"/>
                </a:lnTo>
                <a:lnTo>
                  <a:pt x="3513087" y="123565"/>
                </a:lnTo>
                <a:close/>
              </a:path>
              <a:path w="8520110" h="253988">
                <a:moveTo>
                  <a:pt x="3506205" y="102349"/>
                </a:moveTo>
                <a:lnTo>
                  <a:pt x="3499913" y="104004"/>
                </a:lnTo>
                <a:lnTo>
                  <a:pt x="3493622" y="105657"/>
                </a:lnTo>
                <a:lnTo>
                  <a:pt x="3485376" y="106485"/>
                </a:lnTo>
                <a:lnTo>
                  <a:pt x="3479447" y="128572"/>
                </a:lnTo>
                <a:lnTo>
                  <a:pt x="3489294" y="128250"/>
                </a:lnTo>
                <a:lnTo>
                  <a:pt x="3502171" y="126606"/>
                </a:lnTo>
                <a:lnTo>
                  <a:pt x="3506205" y="102349"/>
                </a:lnTo>
                <a:close/>
              </a:path>
              <a:path w="8520110" h="253988">
                <a:moveTo>
                  <a:pt x="3647443" y="128300"/>
                </a:moveTo>
                <a:lnTo>
                  <a:pt x="3647723" y="137116"/>
                </a:lnTo>
                <a:lnTo>
                  <a:pt x="3649319" y="149944"/>
                </a:lnTo>
                <a:lnTo>
                  <a:pt x="3652327" y="161343"/>
                </a:lnTo>
                <a:lnTo>
                  <a:pt x="3658628" y="174894"/>
                </a:lnTo>
                <a:lnTo>
                  <a:pt x="3666075" y="184633"/>
                </a:lnTo>
                <a:lnTo>
                  <a:pt x="3671987" y="190790"/>
                </a:lnTo>
                <a:lnTo>
                  <a:pt x="3679056" y="195386"/>
                </a:lnTo>
                <a:lnTo>
                  <a:pt x="3681914" y="165741"/>
                </a:lnTo>
                <a:lnTo>
                  <a:pt x="3676638" y="155410"/>
                </a:lnTo>
                <a:lnTo>
                  <a:pt x="3673473" y="142930"/>
                </a:lnTo>
                <a:lnTo>
                  <a:pt x="3672417" y="128300"/>
                </a:lnTo>
                <a:lnTo>
                  <a:pt x="3672498" y="124034"/>
                </a:lnTo>
                <a:lnTo>
                  <a:pt x="3674143" y="109936"/>
                </a:lnTo>
                <a:lnTo>
                  <a:pt x="3677911" y="98022"/>
                </a:lnTo>
                <a:lnTo>
                  <a:pt x="3683802" y="88291"/>
                </a:lnTo>
                <a:lnTo>
                  <a:pt x="3689630" y="82367"/>
                </a:lnTo>
                <a:lnTo>
                  <a:pt x="3700724" y="76201"/>
                </a:lnTo>
                <a:lnTo>
                  <a:pt x="3713967" y="74146"/>
                </a:lnTo>
                <a:lnTo>
                  <a:pt x="3718170" y="74146"/>
                </a:lnTo>
                <a:lnTo>
                  <a:pt x="3722544" y="74783"/>
                </a:lnTo>
                <a:lnTo>
                  <a:pt x="3727091" y="76057"/>
                </a:lnTo>
                <a:lnTo>
                  <a:pt x="3731636" y="77332"/>
                </a:lnTo>
                <a:lnTo>
                  <a:pt x="3735581" y="78821"/>
                </a:lnTo>
                <a:lnTo>
                  <a:pt x="3738925" y="80521"/>
                </a:lnTo>
                <a:lnTo>
                  <a:pt x="3742783" y="82477"/>
                </a:lnTo>
                <a:lnTo>
                  <a:pt x="3746063" y="84390"/>
                </a:lnTo>
                <a:lnTo>
                  <a:pt x="3748765" y="86260"/>
                </a:lnTo>
                <a:lnTo>
                  <a:pt x="3751466" y="88131"/>
                </a:lnTo>
                <a:lnTo>
                  <a:pt x="3753674" y="89790"/>
                </a:lnTo>
                <a:lnTo>
                  <a:pt x="3756805" y="91235"/>
                </a:lnTo>
                <a:lnTo>
                  <a:pt x="3756805" y="64154"/>
                </a:lnTo>
                <a:lnTo>
                  <a:pt x="3751066" y="61243"/>
                </a:lnTo>
                <a:lnTo>
                  <a:pt x="3744533" y="58675"/>
                </a:lnTo>
                <a:lnTo>
                  <a:pt x="3737208" y="56448"/>
                </a:lnTo>
                <a:lnTo>
                  <a:pt x="3729882" y="54223"/>
                </a:lnTo>
                <a:lnTo>
                  <a:pt x="3722279" y="53111"/>
                </a:lnTo>
                <a:lnTo>
                  <a:pt x="3712049" y="53144"/>
                </a:lnTo>
                <a:lnTo>
                  <a:pt x="3699241" y="54592"/>
                </a:lnTo>
                <a:lnTo>
                  <a:pt x="3687218" y="58178"/>
                </a:lnTo>
                <a:lnTo>
                  <a:pt x="3675519" y="64377"/>
                </a:lnTo>
                <a:lnTo>
                  <a:pt x="3666075" y="72613"/>
                </a:lnTo>
                <a:lnTo>
                  <a:pt x="3658101" y="83668"/>
                </a:lnTo>
                <a:lnTo>
                  <a:pt x="3652520" y="95709"/>
                </a:lnTo>
                <a:lnTo>
                  <a:pt x="3650454" y="102294"/>
                </a:lnTo>
                <a:lnTo>
                  <a:pt x="3648196" y="114537"/>
                </a:lnTo>
                <a:lnTo>
                  <a:pt x="3647443" y="128300"/>
                </a:lnTo>
                <a:close/>
              </a:path>
              <a:path w="8520110" h="253988">
                <a:moveTo>
                  <a:pt x="3687281" y="198424"/>
                </a:moveTo>
                <a:lnTo>
                  <a:pt x="3689176" y="199092"/>
                </a:lnTo>
                <a:lnTo>
                  <a:pt x="3701266" y="202008"/>
                </a:lnTo>
                <a:lnTo>
                  <a:pt x="3714397" y="202980"/>
                </a:lnTo>
                <a:lnTo>
                  <a:pt x="3719538" y="202980"/>
                </a:lnTo>
                <a:lnTo>
                  <a:pt x="3723736" y="202658"/>
                </a:lnTo>
                <a:lnTo>
                  <a:pt x="3726992" y="202017"/>
                </a:lnTo>
                <a:lnTo>
                  <a:pt x="3730248" y="201375"/>
                </a:lnTo>
                <a:lnTo>
                  <a:pt x="3733931" y="200455"/>
                </a:lnTo>
                <a:lnTo>
                  <a:pt x="3738042" y="199257"/>
                </a:lnTo>
                <a:lnTo>
                  <a:pt x="3740955" y="198485"/>
                </a:lnTo>
                <a:lnTo>
                  <a:pt x="3744210" y="197308"/>
                </a:lnTo>
                <a:lnTo>
                  <a:pt x="3747810" y="195726"/>
                </a:lnTo>
                <a:lnTo>
                  <a:pt x="3751408" y="194142"/>
                </a:lnTo>
                <a:lnTo>
                  <a:pt x="3754406" y="192794"/>
                </a:lnTo>
                <a:lnTo>
                  <a:pt x="3756805" y="191682"/>
                </a:lnTo>
                <a:lnTo>
                  <a:pt x="3756805" y="164593"/>
                </a:lnTo>
                <a:lnTo>
                  <a:pt x="3755392" y="164593"/>
                </a:lnTo>
                <a:lnTo>
                  <a:pt x="3749901" y="169697"/>
                </a:lnTo>
                <a:lnTo>
                  <a:pt x="3743597" y="173866"/>
                </a:lnTo>
                <a:lnTo>
                  <a:pt x="3736480" y="177098"/>
                </a:lnTo>
                <a:lnTo>
                  <a:pt x="3729363" y="180329"/>
                </a:lnTo>
                <a:lnTo>
                  <a:pt x="3721858" y="181946"/>
                </a:lnTo>
                <a:lnTo>
                  <a:pt x="3713967" y="181946"/>
                </a:lnTo>
                <a:lnTo>
                  <a:pt x="3704880" y="181093"/>
                </a:lnTo>
                <a:lnTo>
                  <a:pt x="3692930" y="176459"/>
                </a:lnTo>
                <a:lnTo>
                  <a:pt x="3683416" y="167800"/>
                </a:lnTo>
                <a:lnTo>
                  <a:pt x="3681914" y="165741"/>
                </a:lnTo>
                <a:lnTo>
                  <a:pt x="3679056" y="195386"/>
                </a:lnTo>
                <a:lnTo>
                  <a:pt x="3687281" y="198424"/>
                </a:lnTo>
                <a:close/>
              </a:path>
              <a:path w="8520110" h="253988">
                <a:moveTo>
                  <a:pt x="3779525" y="0"/>
                </a:moveTo>
                <a:lnTo>
                  <a:pt x="3779525" y="199825"/>
                </a:lnTo>
                <a:lnTo>
                  <a:pt x="3803711" y="199825"/>
                </a:lnTo>
                <a:lnTo>
                  <a:pt x="3803711" y="0"/>
                </a:lnTo>
                <a:lnTo>
                  <a:pt x="3779525" y="0"/>
                </a:lnTo>
                <a:close/>
              </a:path>
              <a:path w="8520110" h="253988">
                <a:moveTo>
                  <a:pt x="3839600" y="56528"/>
                </a:moveTo>
                <a:lnTo>
                  <a:pt x="3839600" y="199825"/>
                </a:lnTo>
                <a:lnTo>
                  <a:pt x="3863786" y="199825"/>
                </a:lnTo>
                <a:lnTo>
                  <a:pt x="3863786" y="56528"/>
                </a:lnTo>
                <a:lnTo>
                  <a:pt x="3839600" y="56528"/>
                </a:lnTo>
                <a:close/>
              </a:path>
              <a:path w="8520110" h="253988">
                <a:moveTo>
                  <a:pt x="3838023" y="7362"/>
                </a:moveTo>
                <a:lnTo>
                  <a:pt x="3838023" y="32339"/>
                </a:lnTo>
                <a:lnTo>
                  <a:pt x="3865626" y="32339"/>
                </a:lnTo>
                <a:lnTo>
                  <a:pt x="3865626" y="7362"/>
                </a:lnTo>
                <a:lnTo>
                  <a:pt x="3838023" y="7362"/>
                </a:lnTo>
                <a:close/>
              </a:path>
              <a:path w="8520110" h="253988">
                <a:moveTo>
                  <a:pt x="3888896" y="128938"/>
                </a:moveTo>
                <a:lnTo>
                  <a:pt x="3889186" y="137454"/>
                </a:lnTo>
                <a:lnTo>
                  <a:pt x="3891124" y="151350"/>
                </a:lnTo>
                <a:lnTo>
                  <a:pt x="3894885" y="163689"/>
                </a:lnTo>
                <a:lnTo>
                  <a:pt x="3900468" y="174472"/>
                </a:lnTo>
                <a:lnTo>
                  <a:pt x="3907874" y="183700"/>
                </a:lnTo>
                <a:lnTo>
                  <a:pt x="3913345" y="112270"/>
                </a:lnTo>
                <a:lnTo>
                  <a:pt x="3913860" y="106208"/>
                </a:lnTo>
                <a:lnTo>
                  <a:pt x="3915064" y="100893"/>
                </a:lnTo>
                <a:lnTo>
                  <a:pt x="3916956" y="96325"/>
                </a:lnTo>
                <a:lnTo>
                  <a:pt x="3918848" y="91757"/>
                </a:lnTo>
                <a:lnTo>
                  <a:pt x="3921600" y="87594"/>
                </a:lnTo>
                <a:lnTo>
                  <a:pt x="3925212" y="83836"/>
                </a:lnTo>
                <a:lnTo>
                  <a:pt x="3928912" y="80166"/>
                </a:lnTo>
                <a:lnTo>
                  <a:pt x="3927790" y="58069"/>
                </a:lnTo>
                <a:lnTo>
                  <a:pt x="3916871" y="64454"/>
                </a:lnTo>
                <a:lnTo>
                  <a:pt x="3907284" y="73275"/>
                </a:lnTo>
                <a:lnTo>
                  <a:pt x="3902704" y="79049"/>
                </a:lnTo>
                <a:lnTo>
                  <a:pt x="3896663" y="89510"/>
                </a:lnTo>
                <a:lnTo>
                  <a:pt x="3892348" y="101312"/>
                </a:lnTo>
                <a:lnTo>
                  <a:pt x="3889759" y="114454"/>
                </a:lnTo>
                <a:lnTo>
                  <a:pt x="3888896" y="128938"/>
                </a:lnTo>
                <a:close/>
              </a:path>
              <a:path w="8520110" h="253988">
                <a:moveTo>
                  <a:pt x="3925970" y="168776"/>
                </a:moveTo>
                <a:lnTo>
                  <a:pt x="3924720" y="167408"/>
                </a:lnTo>
                <a:lnTo>
                  <a:pt x="3918400" y="157519"/>
                </a:lnTo>
                <a:lnTo>
                  <a:pt x="3914608" y="145275"/>
                </a:lnTo>
                <a:lnTo>
                  <a:pt x="3913345" y="130675"/>
                </a:lnTo>
                <a:lnTo>
                  <a:pt x="4012981" y="130675"/>
                </a:lnTo>
                <a:lnTo>
                  <a:pt x="4012907" y="113085"/>
                </a:lnTo>
                <a:lnTo>
                  <a:pt x="4011658" y="99821"/>
                </a:lnTo>
                <a:lnTo>
                  <a:pt x="4008867" y="88553"/>
                </a:lnTo>
                <a:lnTo>
                  <a:pt x="4006124" y="80646"/>
                </a:lnTo>
                <a:lnTo>
                  <a:pt x="4002179" y="73957"/>
                </a:lnTo>
                <a:lnTo>
                  <a:pt x="3997034" y="68484"/>
                </a:lnTo>
                <a:lnTo>
                  <a:pt x="3991891" y="63014"/>
                </a:lnTo>
                <a:lnTo>
                  <a:pt x="3985891" y="58997"/>
                </a:lnTo>
                <a:lnTo>
                  <a:pt x="3979035" y="56432"/>
                </a:lnTo>
                <a:lnTo>
                  <a:pt x="3972178" y="53868"/>
                </a:lnTo>
                <a:lnTo>
                  <a:pt x="3964290" y="52585"/>
                </a:lnTo>
                <a:lnTo>
                  <a:pt x="3953623" y="52603"/>
                </a:lnTo>
                <a:lnTo>
                  <a:pt x="3940040" y="54119"/>
                </a:lnTo>
                <a:lnTo>
                  <a:pt x="3927790" y="58069"/>
                </a:lnTo>
                <a:lnTo>
                  <a:pt x="3928912" y="80166"/>
                </a:lnTo>
                <a:lnTo>
                  <a:pt x="3933019" y="77370"/>
                </a:lnTo>
                <a:lnTo>
                  <a:pt x="3937534" y="75449"/>
                </a:lnTo>
                <a:lnTo>
                  <a:pt x="3942047" y="73527"/>
                </a:lnTo>
                <a:lnTo>
                  <a:pt x="3947529" y="72567"/>
                </a:lnTo>
                <a:lnTo>
                  <a:pt x="3960514" y="72567"/>
                </a:lnTo>
                <a:lnTo>
                  <a:pt x="3965998" y="73507"/>
                </a:lnTo>
                <a:lnTo>
                  <a:pt x="3970427" y="75385"/>
                </a:lnTo>
                <a:lnTo>
                  <a:pt x="3974856" y="77265"/>
                </a:lnTo>
                <a:lnTo>
                  <a:pt x="3978490" y="79997"/>
                </a:lnTo>
                <a:lnTo>
                  <a:pt x="3981327" y="83582"/>
                </a:lnTo>
                <a:lnTo>
                  <a:pt x="3983906" y="86828"/>
                </a:lnTo>
                <a:lnTo>
                  <a:pt x="3985884" y="90798"/>
                </a:lnTo>
                <a:lnTo>
                  <a:pt x="3987259" y="95493"/>
                </a:lnTo>
                <a:lnTo>
                  <a:pt x="3988636" y="100190"/>
                </a:lnTo>
                <a:lnTo>
                  <a:pt x="3989411" y="105782"/>
                </a:lnTo>
                <a:lnTo>
                  <a:pt x="3989583" y="112270"/>
                </a:lnTo>
                <a:lnTo>
                  <a:pt x="3913345" y="112270"/>
                </a:lnTo>
                <a:lnTo>
                  <a:pt x="3907874" y="183700"/>
                </a:lnTo>
                <a:lnTo>
                  <a:pt x="3911995" y="187508"/>
                </a:lnTo>
                <a:lnTo>
                  <a:pt x="3921983" y="194277"/>
                </a:lnTo>
                <a:lnTo>
                  <a:pt x="3933514" y="199112"/>
                </a:lnTo>
                <a:lnTo>
                  <a:pt x="3946588" y="202013"/>
                </a:lnTo>
                <a:lnTo>
                  <a:pt x="3961204" y="202980"/>
                </a:lnTo>
                <a:lnTo>
                  <a:pt x="3967036" y="202980"/>
                </a:lnTo>
                <a:lnTo>
                  <a:pt x="3971862" y="202638"/>
                </a:lnTo>
                <a:lnTo>
                  <a:pt x="3975679" y="201954"/>
                </a:lnTo>
                <a:lnTo>
                  <a:pt x="3979496" y="201269"/>
                </a:lnTo>
                <a:lnTo>
                  <a:pt x="3983762" y="200284"/>
                </a:lnTo>
                <a:lnTo>
                  <a:pt x="3988478" y="199000"/>
                </a:lnTo>
                <a:lnTo>
                  <a:pt x="3991825" y="198060"/>
                </a:lnTo>
                <a:lnTo>
                  <a:pt x="3995599" y="196756"/>
                </a:lnTo>
                <a:lnTo>
                  <a:pt x="3999800" y="195085"/>
                </a:lnTo>
                <a:lnTo>
                  <a:pt x="4004003" y="193417"/>
                </a:lnTo>
                <a:lnTo>
                  <a:pt x="4007520" y="192026"/>
                </a:lnTo>
                <a:lnTo>
                  <a:pt x="4010352" y="190915"/>
                </a:lnTo>
                <a:lnTo>
                  <a:pt x="4010352" y="164593"/>
                </a:lnTo>
                <a:lnTo>
                  <a:pt x="4008934" y="164593"/>
                </a:lnTo>
                <a:lnTo>
                  <a:pt x="4004469" y="167954"/>
                </a:lnTo>
                <a:lnTo>
                  <a:pt x="4001462" y="169797"/>
                </a:lnTo>
                <a:lnTo>
                  <a:pt x="3998456" y="171641"/>
                </a:lnTo>
                <a:lnTo>
                  <a:pt x="3994762" y="173549"/>
                </a:lnTo>
                <a:lnTo>
                  <a:pt x="3990383" y="175521"/>
                </a:lnTo>
                <a:lnTo>
                  <a:pt x="3986260" y="177405"/>
                </a:lnTo>
                <a:lnTo>
                  <a:pt x="3981642" y="178948"/>
                </a:lnTo>
                <a:lnTo>
                  <a:pt x="3976533" y="180146"/>
                </a:lnTo>
                <a:lnTo>
                  <a:pt x="3971422" y="181345"/>
                </a:lnTo>
                <a:lnTo>
                  <a:pt x="3966206" y="181946"/>
                </a:lnTo>
                <a:lnTo>
                  <a:pt x="3960883" y="181946"/>
                </a:lnTo>
                <a:lnTo>
                  <a:pt x="3947635" y="180604"/>
                </a:lnTo>
                <a:lnTo>
                  <a:pt x="3935683" y="176216"/>
                </a:lnTo>
                <a:lnTo>
                  <a:pt x="3925970" y="168776"/>
                </a:lnTo>
                <a:close/>
              </a:path>
              <a:path w="8520110" h="253988">
                <a:moveTo>
                  <a:pt x="4082763" y="57716"/>
                </a:moveTo>
                <a:lnTo>
                  <a:pt x="4082341" y="57923"/>
                </a:lnTo>
                <a:lnTo>
                  <a:pt x="4071957" y="64117"/>
                </a:lnTo>
                <a:lnTo>
                  <a:pt x="4061449" y="72464"/>
                </a:lnTo>
                <a:lnTo>
                  <a:pt x="4061449" y="56528"/>
                </a:lnTo>
                <a:lnTo>
                  <a:pt x="4037263" y="56528"/>
                </a:lnTo>
                <a:lnTo>
                  <a:pt x="4037263" y="199825"/>
                </a:lnTo>
                <a:lnTo>
                  <a:pt x="4061449" y="199825"/>
                </a:lnTo>
                <a:lnTo>
                  <a:pt x="4061449" y="92784"/>
                </a:lnTo>
                <a:lnTo>
                  <a:pt x="4067522" y="87652"/>
                </a:lnTo>
                <a:lnTo>
                  <a:pt x="4073745" y="83480"/>
                </a:lnTo>
                <a:lnTo>
                  <a:pt x="4080118" y="80272"/>
                </a:lnTo>
                <a:lnTo>
                  <a:pt x="4086489" y="77064"/>
                </a:lnTo>
                <a:lnTo>
                  <a:pt x="4092669" y="75460"/>
                </a:lnTo>
                <a:lnTo>
                  <a:pt x="4104729" y="75460"/>
                </a:lnTo>
                <a:lnTo>
                  <a:pt x="4109520" y="76337"/>
                </a:lnTo>
                <a:lnTo>
                  <a:pt x="4113026" y="78092"/>
                </a:lnTo>
                <a:lnTo>
                  <a:pt x="4116533" y="79846"/>
                </a:lnTo>
                <a:lnTo>
                  <a:pt x="4119271" y="82519"/>
                </a:lnTo>
                <a:lnTo>
                  <a:pt x="4121239" y="86112"/>
                </a:lnTo>
                <a:lnTo>
                  <a:pt x="4123034" y="89536"/>
                </a:lnTo>
                <a:lnTo>
                  <a:pt x="4124252" y="94093"/>
                </a:lnTo>
                <a:lnTo>
                  <a:pt x="4124893" y="99783"/>
                </a:lnTo>
                <a:lnTo>
                  <a:pt x="4125536" y="105473"/>
                </a:lnTo>
                <a:lnTo>
                  <a:pt x="4125857" y="111611"/>
                </a:lnTo>
                <a:lnTo>
                  <a:pt x="4125857" y="199825"/>
                </a:lnTo>
                <a:lnTo>
                  <a:pt x="4150043" y="199825"/>
                </a:lnTo>
                <a:lnTo>
                  <a:pt x="4149937" y="101967"/>
                </a:lnTo>
                <a:lnTo>
                  <a:pt x="4148168" y="87866"/>
                </a:lnTo>
                <a:lnTo>
                  <a:pt x="4144223" y="76044"/>
                </a:lnTo>
                <a:lnTo>
                  <a:pt x="4138101" y="66502"/>
                </a:lnTo>
                <a:lnTo>
                  <a:pt x="4130307" y="59539"/>
                </a:lnTo>
                <a:lnTo>
                  <a:pt x="4118795" y="54323"/>
                </a:lnTo>
                <a:lnTo>
                  <a:pt x="4104973" y="52585"/>
                </a:lnTo>
                <a:lnTo>
                  <a:pt x="4097185" y="52585"/>
                </a:lnTo>
                <a:lnTo>
                  <a:pt x="4089781" y="54296"/>
                </a:lnTo>
                <a:lnTo>
                  <a:pt x="4082763" y="57716"/>
                </a:lnTo>
                <a:close/>
              </a:path>
              <a:path w="8520110" h="253988">
                <a:moveTo>
                  <a:pt x="4209747" y="157742"/>
                </a:moveTo>
                <a:lnTo>
                  <a:pt x="4209617" y="152143"/>
                </a:lnTo>
                <a:lnTo>
                  <a:pt x="4209617" y="76775"/>
                </a:lnTo>
                <a:lnTo>
                  <a:pt x="4254047" y="76775"/>
                </a:lnTo>
                <a:lnTo>
                  <a:pt x="4254047" y="56528"/>
                </a:lnTo>
                <a:lnTo>
                  <a:pt x="4209617" y="56528"/>
                </a:lnTo>
                <a:lnTo>
                  <a:pt x="4209617" y="15250"/>
                </a:lnTo>
                <a:lnTo>
                  <a:pt x="4185431" y="15250"/>
                </a:lnTo>
                <a:lnTo>
                  <a:pt x="4185431" y="56528"/>
                </a:lnTo>
                <a:lnTo>
                  <a:pt x="4169133" y="56528"/>
                </a:lnTo>
                <a:lnTo>
                  <a:pt x="4169133" y="76775"/>
                </a:lnTo>
                <a:lnTo>
                  <a:pt x="4185431" y="76775"/>
                </a:lnTo>
                <a:lnTo>
                  <a:pt x="4185431" y="156080"/>
                </a:lnTo>
                <a:lnTo>
                  <a:pt x="4186532" y="170066"/>
                </a:lnTo>
                <a:lnTo>
                  <a:pt x="4190213" y="182309"/>
                </a:lnTo>
                <a:lnTo>
                  <a:pt x="4196482" y="191505"/>
                </a:lnTo>
                <a:lnTo>
                  <a:pt x="4201921" y="196000"/>
                </a:lnTo>
                <a:lnTo>
                  <a:pt x="4213312" y="201038"/>
                </a:lnTo>
                <a:lnTo>
                  <a:pt x="4227321" y="202717"/>
                </a:lnTo>
                <a:lnTo>
                  <a:pt x="4231259" y="202718"/>
                </a:lnTo>
                <a:lnTo>
                  <a:pt x="4235563" y="202354"/>
                </a:lnTo>
                <a:lnTo>
                  <a:pt x="4240232" y="201629"/>
                </a:lnTo>
                <a:lnTo>
                  <a:pt x="4244902" y="200903"/>
                </a:lnTo>
                <a:lnTo>
                  <a:pt x="4249507" y="199898"/>
                </a:lnTo>
                <a:lnTo>
                  <a:pt x="4254047" y="198614"/>
                </a:lnTo>
                <a:lnTo>
                  <a:pt x="4254047" y="176950"/>
                </a:lnTo>
                <a:lnTo>
                  <a:pt x="4251006" y="177740"/>
                </a:lnTo>
                <a:lnTo>
                  <a:pt x="4248353" y="178725"/>
                </a:lnTo>
                <a:lnTo>
                  <a:pt x="4244673" y="179908"/>
                </a:lnTo>
                <a:lnTo>
                  <a:pt x="4240993" y="181091"/>
                </a:lnTo>
                <a:lnTo>
                  <a:pt x="4237183" y="181683"/>
                </a:lnTo>
                <a:lnTo>
                  <a:pt x="4227680" y="181683"/>
                </a:lnTo>
                <a:lnTo>
                  <a:pt x="4223272" y="180935"/>
                </a:lnTo>
                <a:lnTo>
                  <a:pt x="4220018" y="179438"/>
                </a:lnTo>
                <a:lnTo>
                  <a:pt x="4216765" y="177940"/>
                </a:lnTo>
                <a:lnTo>
                  <a:pt x="4214411" y="175696"/>
                </a:lnTo>
                <a:lnTo>
                  <a:pt x="4212957" y="172707"/>
                </a:lnTo>
                <a:lnTo>
                  <a:pt x="4211245" y="169285"/>
                </a:lnTo>
                <a:lnTo>
                  <a:pt x="4210261" y="165609"/>
                </a:lnTo>
                <a:lnTo>
                  <a:pt x="4210005" y="161676"/>
                </a:lnTo>
                <a:lnTo>
                  <a:pt x="4209747" y="157742"/>
                </a:lnTo>
                <a:close/>
              </a:path>
              <a:path w="8520110" h="253988">
                <a:moveTo>
                  <a:pt x="4275478" y="196557"/>
                </a:moveTo>
                <a:lnTo>
                  <a:pt x="4283811" y="199127"/>
                </a:lnTo>
                <a:lnTo>
                  <a:pt x="4285414" y="199603"/>
                </a:lnTo>
                <a:lnTo>
                  <a:pt x="4297634" y="202136"/>
                </a:lnTo>
                <a:lnTo>
                  <a:pt x="4310667" y="202980"/>
                </a:lnTo>
                <a:lnTo>
                  <a:pt x="4320411" y="202980"/>
                </a:lnTo>
                <a:lnTo>
                  <a:pt x="4328508" y="201869"/>
                </a:lnTo>
                <a:lnTo>
                  <a:pt x="4334960" y="199646"/>
                </a:lnTo>
                <a:lnTo>
                  <a:pt x="4341411" y="197424"/>
                </a:lnTo>
                <a:lnTo>
                  <a:pt x="4347201" y="194176"/>
                </a:lnTo>
                <a:lnTo>
                  <a:pt x="4352331" y="189904"/>
                </a:lnTo>
                <a:lnTo>
                  <a:pt x="4357030" y="185971"/>
                </a:lnTo>
                <a:lnTo>
                  <a:pt x="4360597" y="181248"/>
                </a:lnTo>
                <a:lnTo>
                  <a:pt x="4363033" y="175734"/>
                </a:lnTo>
                <a:lnTo>
                  <a:pt x="4365470" y="170221"/>
                </a:lnTo>
                <a:lnTo>
                  <a:pt x="4366687" y="164387"/>
                </a:lnTo>
                <a:lnTo>
                  <a:pt x="4366676" y="157063"/>
                </a:lnTo>
                <a:lnTo>
                  <a:pt x="4364530" y="143537"/>
                </a:lnTo>
                <a:lnTo>
                  <a:pt x="4358667" y="133103"/>
                </a:lnTo>
                <a:lnTo>
                  <a:pt x="4347817" y="124726"/>
                </a:lnTo>
                <a:lnTo>
                  <a:pt x="4334734" y="119899"/>
                </a:lnTo>
                <a:lnTo>
                  <a:pt x="4329857" y="118701"/>
                </a:lnTo>
                <a:lnTo>
                  <a:pt x="4325215" y="117654"/>
                </a:lnTo>
                <a:lnTo>
                  <a:pt x="4320808" y="116756"/>
                </a:lnTo>
                <a:lnTo>
                  <a:pt x="4316403" y="115858"/>
                </a:lnTo>
                <a:lnTo>
                  <a:pt x="4312403" y="114940"/>
                </a:lnTo>
                <a:lnTo>
                  <a:pt x="4308811" y="114000"/>
                </a:lnTo>
                <a:lnTo>
                  <a:pt x="4301739" y="112113"/>
                </a:lnTo>
                <a:lnTo>
                  <a:pt x="4296605" y="109689"/>
                </a:lnTo>
                <a:lnTo>
                  <a:pt x="4293407" y="106732"/>
                </a:lnTo>
                <a:lnTo>
                  <a:pt x="4290209" y="103774"/>
                </a:lnTo>
                <a:lnTo>
                  <a:pt x="4288609" y="99293"/>
                </a:lnTo>
                <a:lnTo>
                  <a:pt x="4288609" y="86514"/>
                </a:lnTo>
                <a:lnTo>
                  <a:pt x="4288320" y="58623"/>
                </a:lnTo>
                <a:lnTo>
                  <a:pt x="4278266" y="65035"/>
                </a:lnTo>
                <a:lnTo>
                  <a:pt x="4271436" y="72134"/>
                </a:lnTo>
                <a:lnTo>
                  <a:pt x="4265585" y="83406"/>
                </a:lnTo>
                <a:lnTo>
                  <a:pt x="4263634" y="96593"/>
                </a:lnTo>
                <a:lnTo>
                  <a:pt x="4263634" y="106001"/>
                </a:lnTo>
                <a:lnTo>
                  <a:pt x="4266114" y="114019"/>
                </a:lnTo>
                <a:lnTo>
                  <a:pt x="4271075" y="120647"/>
                </a:lnTo>
                <a:lnTo>
                  <a:pt x="4281898" y="129964"/>
                </a:lnTo>
                <a:lnTo>
                  <a:pt x="4294940" y="135333"/>
                </a:lnTo>
                <a:lnTo>
                  <a:pt x="4299137" y="136500"/>
                </a:lnTo>
                <a:lnTo>
                  <a:pt x="4303720" y="137584"/>
                </a:lnTo>
                <a:lnTo>
                  <a:pt x="4308691" y="138586"/>
                </a:lnTo>
                <a:lnTo>
                  <a:pt x="4313661" y="139586"/>
                </a:lnTo>
                <a:lnTo>
                  <a:pt x="4317689" y="140462"/>
                </a:lnTo>
                <a:lnTo>
                  <a:pt x="4320773" y="141212"/>
                </a:lnTo>
                <a:lnTo>
                  <a:pt x="4328593" y="143189"/>
                </a:lnTo>
                <a:lnTo>
                  <a:pt x="4334038" y="145639"/>
                </a:lnTo>
                <a:lnTo>
                  <a:pt x="4337107" y="148562"/>
                </a:lnTo>
                <a:lnTo>
                  <a:pt x="4340178" y="151484"/>
                </a:lnTo>
                <a:lnTo>
                  <a:pt x="4341712" y="155825"/>
                </a:lnTo>
                <a:lnTo>
                  <a:pt x="4341712" y="166058"/>
                </a:lnTo>
                <a:lnTo>
                  <a:pt x="4341053" y="169411"/>
                </a:lnTo>
                <a:lnTo>
                  <a:pt x="4339735" y="171646"/>
                </a:lnTo>
                <a:lnTo>
                  <a:pt x="4336269" y="175987"/>
                </a:lnTo>
                <a:lnTo>
                  <a:pt x="4333292" y="177965"/>
                </a:lnTo>
                <a:lnTo>
                  <a:pt x="4331164" y="179340"/>
                </a:lnTo>
                <a:lnTo>
                  <a:pt x="4327932" y="180479"/>
                </a:lnTo>
                <a:lnTo>
                  <a:pt x="4323592" y="181381"/>
                </a:lnTo>
                <a:lnTo>
                  <a:pt x="4319252" y="182284"/>
                </a:lnTo>
                <a:lnTo>
                  <a:pt x="4315171" y="182735"/>
                </a:lnTo>
                <a:lnTo>
                  <a:pt x="4306071" y="182735"/>
                </a:lnTo>
                <a:lnTo>
                  <a:pt x="4300987" y="181999"/>
                </a:lnTo>
                <a:lnTo>
                  <a:pt x="4296095" y="180531"/>
                </a:lnTo>
                <a:lnTo>
                  <a:pt x="4291203" y="179061"/>
                </a:lnTo>
                <a:lnTo>
                  <a:pt x="4286715" y="177375"/>
                </a:lnTo>
                <a:lnTo>
                  <a:pt x="4282632" y="175475"/>
                </a:lnTo>
                <a:lnTo>
                  <a:pt x="4278038" y="173314"/>
                </a:lnTo>
                <a:lnTo>
                  <a:pt x="4274358" y="171240"/>
                </a:lnTo>
                <a:lnTo>
                  <a:pt x="4271593" y="169251"/>
                </a:lnTo>
                <a:lnTo>
                  <a:pt x="4268828" y="167262"/>
                </a:lnTo>
                <a:lnTo>
                  <a:pt x="4266426" y="165447"/>
                </a:lnTo>
                <a:lnTo>
                  <a:pt x="4263108" y="163804"/>
                </a:lnTo>
                <a:lnTo>
                  <a:pt x="4263108" y="190906"/>
                </a:lnTo>
                <a:lnTo>
                  <a:pt x="4268577" y="193818"/>
                </a:lnTo>
                <a:lnTo>
                  <a:pt x="4275478" y="196557"/>
                </a:lnTo>
                <a:close/>
              </a:path>
              <a:path w="8520110" h="253988">
                <a:moveTo>
                  <a:pt x="4302236" y="74766"/>
                </a:moveTo>
                <a:lnTo>
                  <a:pt x="4308921" y="73093"/>
                </a:lnTo>
                <a:lnTo>
                  <a:pt x="4324508" y="73093"/>
                </a:lnTo>
                <a:lnTo>
                  <a:pt x="4332111" y="74528"/>
                </a:lnTo>
                <a:lnTo>
                  <a:pt x="4339649" y="77397"/>
                </a:lnTo>
                <a:lnTo>
                  <a:pt x="4347186" y="80266"/>
                </a:lnTo>
                <a:lnTo>
                  <a:pt x="4354021" y="84178"/>
                </a:lnTo>
                <a:lnTo>
                  <a:pt x="4360152" y="89132"/>
                </a:lnTo>
                <a:lnTo>
                  <a:pt x="4361429" y="89132"/>
                </a:lnTo>
                <a:lnTo>
                  <a:pt x="4361429" y="63271"/>
                </a:lnTo>
                <a:lnTo>
                  <a:pt x="4355953" y="60269"/>
                </a:lnTo>
                <a:lnTo>
                  <a:pt x="4349193" y="57781"/>
                </a:lnTo>
                <a:lnTo>
                  <a:pt x="4341150" y="55808"/>
                </a:lnTo>
                <a:lnTo>
                  <a:pt x="4333107" y="53835"/>
                </a:lnTo>
                <a:lnTo>
                  <a:pt x="4325108" y="52848"/>
                </a:lnTo>
                <a:lnTo>
                  <a:pt x="4314037" y="52900"/>
                </a:lnTo>
                <a:lnTo>
                  <a:pt x="4300244" y="54578"/>
                </a:lnTo>
                <a:lnTo>
                  <a:pt x="4288320" y="58623"/>
                </a:lnTo>
                <a:lnTo>
                  <a:pt x="4288609" y="86514"/>
                </a:lnTo>
                <a:lnTo>
                  <a:pt x="4291334" y="81453"/>
                </a:lnTo>
                <a:lnTo>
                  <a:pt x="4296785" y="78110"/>
                </a:lnTo>
                <a:lnTo>
                  <a:pt x="4302236" y="74766"/>
                </a:lnTo>
                <a:close/>
              </a:path>
              <a:path w="8520110" h="253988">
                <a:moveTo>
                  <a:pt x="4461273" y="128300"/>
                </a:moveTo>
                <a:lnTo>
                  <a:pt x="4461553" y="137116"/>
                </a:lnTo>
                <a:lnTo>
                  <a:pt x="4463148" y="149944"/>
                </a:lnTo>
                <a:lnTo>
                  <a:pt x="4466156" y="161343"/>
                </a:lnTo>
                <a:lnTo>
                  <a:pt x="4472458" y="174894"/>
                </a:lnTo>
                <a:lnTo>
                  <a:pt x="4479905" y="184633"/>
                </a:lnTo>
                <a:lnTo>
                  <a:pt x="4485817" y="190790"/>
                </a:lnTo>
                <a:lnTo>
                  <a:pt x="4492886" y="195386"/>
                </a:lnTo>
                <a:lnTo>
                  <a:pt x="4495744" y="165741"/>
                </a:lnTo>
                <a:lnTo>
                  <a:pt x="4490468" y="155410"/>
                </a:lnTo>
                <a:lnTo>
                  <a:pt x="4487303" y="142930"/>
                </a:lnTo>
                <a:lnTo>
                  <a:pt x="4486247" y="128300"/>
                </a:lnTo>
                <a:lnTo>
                  <a:pt x="4486328" y="124034"/>
                </a:lnTo>
                <a:lnTo>
                  <a:pt x="4487973" y="109936"/>
                </a:lnTo>
                <a:lnTo>
                  <a:pt x="4491741" y="98022"/>
                </a:lnTo>
                <a:lnTo>
                  <a:pt x="4497632" y="88291"/>
                </a:lnTo>
                <a:lnTo>
                  <a:pt x="4503459" y="82368"/>
                </a:lnTo>
                <a:lnTo>
                  <a:pt x="4514552" y="76201"/>
                </a:lnTo>
                <a:lnTo>
                  <a:pt x="4527795" y="74146"/>
                </a:lnTo>
                <a:lnTo>
                  <a:pt x="4531999" y="74146"/>
                </a:lnTo>
                <a:lnTo>
                  <a:pt x="4536374" y="74783"/>
                </a:lnTo>
                <a:lnTo>
                  <a:pt x="4540920" y="76057"/>
                </a:lnTo>
                <a:lnTo>
                  <a:pt x="4545465" y="77332"/>
                </a:lnTo>
                <a:lnTo>
                  <a:pt x="4549411" y="78821"/>
                </a:lnTo>
                <a:lnTo>
                  <a:pt x="4552753" y="80521"/>
                </a:lnTo>
                <a:lnTo>
                  <a:pt x="4556612" y="82477"/>
                </a:lnTo>
                <a:lnTo>
                  <a:pt x="4559892" y="84390"/>
                </a:lnTo>
                <a:lnTo>
                  <a:pt x="4562593" y="86260"/>
                </a:lnTo>
                <a:lnTo>
                  <a:pt x="4565296" y="88131"/>
                </a:lnTo>
                <a:lnTo>
                  <a:pt x="4567504" y="89790"/>
                </a:lnTo>
                <a:lnTo>
                  <a:pt x="4570635" y="91235"/>
                </a:lnTo>
                <a:lnTo>
                  <a:pt x="4570635" y="64154"/>
                </a:lnTo>
                <a:lnTo>
                  <a:pt x="4564895" y="61243"/>
                </a:lnTo>
                <a:lnTo>
                  <a:pt x="4558362" y="58675"/>
                </a:lnTo>
                <a:lnTo>
                  <a:pt x="4551038" y="56448"/>
                </a:lnTo>
                <a:lnTo>
                  <a:pt x="4543711" y="54223"/>
                </a:lnTo>
                <a:lnTo>
                  <a:pt x="4536108" y="53111"/>
                </a:lnTo>
                <a:lnTo>
                  <a:pt x="4525877" y="53144"/>
                </a:lnTo>
                <a:lnTo>
                  <a:pt x="4513070" y="54592"/>
                </a:lnTo>
                <a:lnTo>
                  <a:pt x="4501047" y="58178"/>
                </a:lnTo>
                <a:lnTo>
                  <a:pt x="4489349" y="64377"/>
                </a:lnTo>
                <a:lnTo>
                  <a:pt x="4479905" y="72613"/>
                </a:lnTo>
                <a:lnTo>
                  <a:pt x="4471929" y="83669"/>
                </a:lnTo>
                <a:lnTo>
                  <a:pt x="4466349" y="95709"/>
                </a:lnTo>
                <a:lnTo>
                  <a:pt x="4464283" y="102294"/>
                </a:lnTo>
                <a:lnTo>
                  <a:pt x="4462025" y="114537"/>
                </a:lnTo>
                <a:lnTo>
                  <a:pt x="4461273" y="128300"/>
                </a:lnTo>
                <a:close/>
              </a:path>
              <a:path w="8520110" h="253988">
                <a:moveTo>
                  <a:pt x="4501110" y="198424"/>
                </a:moveTo>
                <a:lnTo>
                  <a:pt x="4503006" y="199093"/>
                </a:lnTo>
                <a:lnTo>
                  <a:pt x="4515096" y="202008"/>
                </a:lnTo>
                <a:lnTo>
                  <a:pt x="4528227" y="202980"/>
                </a:lnTo>
                <a:lnTo>
                  <a:pt x="4533367" y="202980"/>
                </a:lnTo>
                <a:lnTo>
                  <a:pt x="4537565" y="202658"/>
                </a:lnTo>
                <a:lnTo>
                  <a:pt x="4540820" y="202017"/>
                </a:lnTo>
                <a:lnTo>
                  <a:pt x="4544077" y="201375"/>
                </a:lnTo>
                <a:lnTo>
                  <a:pt x="4547761" y="200455"/>
                </a:lnTo>
                <a:lnTo>
                  <a:pt x="4551871" y="199257"/>
                </a:lnTo>
                <a:lnTo>
                  <a:pt x="4554784" y="198485"/>
                </a:lnTo>
                <a:lnTo>
                  <a:pt x="4558040" y="197308"/>
                </a:lnTo>
                <a:lnTo>
                  <a:pt x="4561638" y="195726"/>
                </a:lnTo>
                <a:lnTo>
                  <a:pt x="4565238" y="194142"/>
                </a:lnTo>
                <a:lnTo>
                  <a:pt x="4568236" y="192794"/>
                </a:lnTo>
                <a:lnTo>
                  <a:pt x="4570635" y="191682"/>
                </a:lnTo>
                <a:lnTo>
                  <a:pt x="4570635" y="164593"/>
                </a:lnTo>
                <a:lnTo>
                  <a:pt x="4569222" y="164593"/>
                </a:lnTo>
                <a:lnTo>
                  <a:pt x="4563731" y="169697"/>
                </a:lnTo>
                <a:lnTo>
                  <a:pt x="4557427" y="173866"/>
                </a:lnTo>
                <a:lnTo>
                  <a:pt x="4550310" y="177098"/>
                </a:lnTo>
                <a:lnTo>
                  <a:pt x="4543193" y="180329"/>
                </a:lnTo>
                <a:lnTo>
                  <a:pt x="4535688" y="181946"/>
                </a:lnTo>
                <a:lnTo>
                  <a:pt x="4527795" y="181946"/>
                </a:lnTo>
                <a:lnTo>
                  <a:pt x="4518709" y="181093"/>
                </a:lnTo>
                <a:lnTo>
                  <a:pt x="4506760" y="176459"/>
                </a:lnTo>
                <a:lnTo>
                  <a:pt x="4497246" y="167800"/>
                </a:lnTo>
                <a:lnTo>
                  <a:pt x="4495744" y="165741"/>
                </a:lnTo>
                <a:lnTo>
                  <a:pt x="4492886" y="195386"/>
                </a:lnTo>
                <a:lnTo>
                  <a:pt x="4501110" y="198424"/>
                </a:lnTo>
                <a:close/>
              </a:path>
              <a:path w="8520110" h="253988">
                <a:moveTo>
                  <a:pt x="4619901" y="112087"/>
                </a:moveTo>
                <a:lnTo>
                  <a:pt x="4609639" y="143798"/>
                </a:lnTo>
                <a:lnTo>
                  <a:pt x="4613815" y="139757"/>
                </a:lnTo>
                <a:lnTo>
                  <a:pt x="4617991" y="135714"/>
                </a:lnTo>
                <a:lnTo>
                  <a:pt x="4623274" y="132717"/>
                </a:lnTo>
                <a:lnTo>
                  <a:pt x="4632719" y="109223"/>
                </a:lnTo>
                <a:lnTo>
                  <a:pt x="4619901" y="112087"/>
                </a:lnTo>
                <a:close/>
              </a:path>
              <a:path w="8520110" h="253988">
                <a:moveTo>
                  <a:pt x="4731347" y="0"/>
                </a:moveTo>
                <a:lnTo>
                  <a:pt x="4731347" y="199825"/>
                </a:lnTo>
                <a:lnTo>
                  <a:pt x="4755532" y="199825"/>
                </a:lnTo>
                <a:lnTo>
                  <a:pt x="4755532" y="0"/>
                </a:lnTo>
                <a:lnTo>
                  <a:pt x="4731347" y="0"/>
                </a:lnTo>
                <a:close/>
              </a:path>
              <a:path w="8520110" h="253988">
                <a:moveTo>
                  <a:pt x="4791421" y="0"/>
                </a:moveTo>
                <a:lnTo>
                  <a:pt x="4791421" y="199825"/>
                </a:lnTo>
                <a:lnTo>
                  <a:pt x="4815607" y="199825"/>
                </a:lnTo>
                <a:lnTo>
                  <a:pt x="4815607" y="0"/>
                </a:lnTo>
                <a:lnTo>
                  <a:pt x="4791421" y="0"/>
                </a:lnTo>
                <a:close/>
              </a:path>
              <a:path w="8520110" h="253988">
                <a:moveTo>
                  <a:pt x="4958752" y="157742"/>
                </a:moveTo>
                <a:lnTo>
                  <a:pt x="4958623" y="152143"/>
                </a:lnTo>
                <a:lnTo>
                  <a:pt x="4958623" y="76775"/>
                </a:lnTo>
                <a:lnTo>
                  <a:pt x="5003052" y="76775"/>
                </a:lnTo>
                <a:lnTo>
                  <a:pt x="5003052" y="56528"/>
                </a:lnTo>
                <a:lnTo>
                  <a:pt x="4958623" y="56528"/>
                </a:lnTo>
                <a:lnTo>
                  <a:pt x="4958623" y="15250"/>
                </a:lnTo>
                <a:lnTo>
                  <a:pt x="4934437" y="15250"/>
                </a:lnTo>
                <a:lnTo>
                  <a:pt x="4934437" y="56528"/>
                </a:lnTo>
                <a:lnTo>
                  <a:pt x="4918139" y="56528"/>
                </a:lnTo>
                <a:lnTo>
                  <a:pt x="4918139" y="76775"/>
                </a:lnTo>
                <a:lnTo>
                  <a:pt x="4934437" y="76775"/>
                </a:lnTo>
                <a:lnTo>
                  <a:pt x="4934437" y="156080"/>
                </a:lnTo>
                <a:lnTo>
                  <a:pt x="4935537" y="170066"/>
                </a:lnTo>
                <a:lnTo>
                  <a:pt x="4939218" y="182309"/>
                </a:lnTo>
                <a:lnTo>
                  <a:pt x="4945487" y="191505"/>
                </a:lnTo>
                <a:lnTo>
                  <a:pt x="4950927" y="196001"/>
                </a:lnTo>
                <a:lnTo>
                  <a:pt x="4962318" y="201039"/>
                </a:lnTo>
                <a:lnTo>
                  <a:pt x="4976328" y="202717"/>
                </a:lnTo>
                <a:lnTo>
                  <a:pt x="4980265" y="202718"/>
                </a:lnTo>
                <a:lnTo>
                  <a:pt x="4984569" y="202354"/>
                </a:lnTo>
                <a:lnTo>
                  <a:pt x="4989237" y="201629"/>
                </a:lnTo>
                <a:lnTo>
                  <a:pt x="4993907" y="200903"/>
                </a:lnTo>
                <a:lnTo>
                  <a:pt x="4998512" y="199898"/>
                </a:lnTo>
                <a:lnTo>
                  <a:pt x="5003052" y="198614"/>
                </a:lnTo>
                <a:lnTo>
                  <a:pt x="5003052" y="176950"/>
                </a:lnTo>
                <a:lnTo>
                  <a:pt x="5000012" y="177740"/>
                </a:lnTo>
                <a:lnTo>
                  <a:pt x="4997359" y="178725"/>
                </a:lnTo>
                <a:lnTo>
                  <a:pt x="4993678" y="179908"/>
                </a:lnTo>
                <a:lnTo>
                  <a:pt x="4989998" y="181091"/>
                </a:lnTo>
                <a:lnTo>
                  <a:pt x="4986188" y="181683"/>
                </a:lnTo>
                <a:lnTo>
                  <a:pt x="4976686" y="181683"/>
                </a:lnTo>
                <a:lnTo>
                  <a:pt x="4972278" y="180935"/>
                </a:lnTo>
                <a:lnTo>
                  <a:pt x="4969024" y="179438"/>
                </a:lnTo>
                <a:lnTo>
                  <a:pt x="4965770" y="177940"/>
                </a:lnTo>
                <a:lnTo>
                  <a:pt x="4963417" y="175696"/>
                </a:lnTo>
                <a:lnTo>
                  <a:pt x="4961963" y="172707"/>
                </a:lnTo>
                <a:lnTo>
                  <a:pt x="4960251" y="169285"/>
                </a:lnTo>
                <a:lnTo>
                  <a:pt x="4959266" y="165609"/>
                </a:lnTo>
                <a:lnTo>
                  <a:pt x="4959010" y="161676"/>
                </a:lnTo>
                <a:lnTo>
                  <a:pt x="4958752" y="157742"/>
                </a:lnTo>
                <a:close/>
              </a:path>
              <a:path w="8520110" h="253988">
                <a:moveTo>
                  <a:pt x="5066289" y="57716"/>
                </a:moveTo>
                <a:lnTo>
                  <a:pt x="5065867" y="57923"/>
                </a:lnTo>
                <a:lnTo>
                  <a:pt x="5055484" y="64117"/>
                </a:lnTo>
                <a:lnTo>
                  <a:pt x="5044975" y="72464"/>
                </a:lnTo>
                <a:lnTo>
                  <a:pt x="5044975" y="0"/>
                </a:lnTo>
                <a:lnTo>
                  <a:pt x="5020789" y="0"/>
                </a:lnTo>
                <a:lnTo>
                  <a:pt x="5020789" y="199825"/>
                </a:lnTo>
                <a:lnTo>
                  <a:pt x="5044975" y="199825"/>
                </a:lnTo>
                <a:lnTo>
                  <a:pt x="5044975" y="92784"/>
                </a:lnTo>
                <a:lnTo>
                  <a:pt x="5051049" y="87652"/>
                </a:lnTo>
                <a:lnTo>
                  <a:pt x="5057272" y="83480"/>
                </a:lnTo>
                <a:lnTo>
                  <a:pt x="5063645" y="80272"/>
                </a:lnTo>
                <a:lnTo>
                  <a:pt x="5070017" y="77064"/>
                </a:lnTo>
                <a:lnTo>
                  <a:pt x="5076197" y="75460"/>
                </a:lnTo>
                <a:lnTo>
                  <a:pt x="5088257" y="75460"/>
                </a:lnTo>
                <a:lnTo>
                  <a:pt x="5093046" y="76337"/>
                </a:lnTo>
                <a:lnTo>
                  <a:pt x="5096553" y="78092"/>
                </a:lnTo>
                <a:lnTo>
                  <a:pt x="5100060" y="79846"/>
                </a:lnTo>
                <a:lnTo>
                  <a:pt x="5104767" y="86112"/>
                </a:lnTo>
                <a:lnTo>
                  <a:pt x="5107778" y="94093"/>
                </a:lnTo>
                <a:lnTo>
                  <a:pt x="5108420" y="99783"/>
                </a:lnTo>
                <a:lnTo>
                  <a:pt x="5109062" y="105473"/>
                </a:lnTo>
                <a:lnTo>
                  <a:pt x="5109383" y="111611"/>
                </a:lnTo>
                <a:lnTo>
                  <a:pt x="5109383" y="199825"/>
                </a:lnTo>
                <a:lnTo>
                  <a:pt x="5133569" y="199825"/>
                </a:lnTo>
                <a:lnTo>
                  <a:pt x="5133463" y="101967"/>
                </a:lnTo>
                <a:lnTo>
                  <a:pt x="5131695" y="87866"/>
                </a:lnTo>
                <a:lnTo>
                  <a:pt x="5127750" y="76044"/>
                </a:lnTo>
                <a:lnTo>
                  <a:pt x="5121628" y="66502"/>
                </a:lnTo>
                <a:lnTo>
                  <a:pt x="5113834" y="59539"/>
                </a:lnTo>
                <a:lnTo>
                  <a:pt x="5102322" y="54323"/>
                </a:lnTo>
                <a:lnTo>
                  <a:pt x="5088500" y="52585"/>
                </a:lnTo>
                <a:lnTo>
                  <a:pt x="5080711" y="52585"/>
                </a:lnTo>
                <a:lnTo>
                  <a:pt x="5073309" y="54296"/>
                </a:lnTo>
                <a:lnTo>
                  <a:pt x="5066289" y="57716"/>
                </a:lnTo>
                <a:close/>
              </a:path>
              <a:path w="8520110" h="253988">
                <a:moveTo>
                  <a:pt x="5157392" y="128938"/>
                </a:moveTo>
                <a:lnTo>
                  <a:pt x="5157681" y="137454"/>
                </a:lnTo>
                <a:lnTo>
                  <a:pt x="5159619" y="151350"/>
                </a:lnTo>
                <a:lnTo>
                  <a:pt x="5163380" y="163689"/>
                </a:lnTo>
                <a:lnTo>
                  <a:pt x="5168963" y="174472"/>
                </a:lnTo>
                <a:lnTo>
                  <a:pt x="5176369" y="183700"/>
                </a:lnTo>
                <a:lnTo>
                  <a:pt x="5181840" y="112270"/>
                </a:lnTo>
                <a:lnTo>
                  <a:pt x="5182356" y="106208"/>
                </a:lnTo>
                <a:lnTo>
                  <a:pt x="5183559" y="100893"/>
                </a:lnTo>
                <a:lnTo>
                  <a:pt x="5185451" y="96325"/>
                </a:lnTo>
                <a:lnTo>
                  <a:pt x="5187343" y="91757"/>
                </a:lnTo>
                <a:lnTo>
                  <a:pt x="5190095" y="87594"/>
                </a:lnTo>
                <a:lnTo>
                  <a:pt x="5193707" y="83836"/>
                </a:lnTo>
                <a:lnTo>
                  <a:pt x="5197407" y="80166"/>
                </a:lnTo>
                <a:lnTo>
                  <a:pt x="5196286" y="58068"/>
                </a:lnTo>
                <a:lnTo>
                  <a:pt x="5185367" y="64454"/>
                </a:lnTo>
                <a:lnTo>
                  <a:pt x="5175780" y="73275"/>
                </a:lnTo>
                <a:lnTo>
                  <a:pt x="5171200" y="79050"/>
                </a:lnTo>
                <a:lnTo>
                  <a:pt x="5165159" y="89510"/>
                </a:lnTo>
                <a:lnTo>
                  <a:pt x="5160844" y="101312"/>
                </a:lnTo>
                <a:lnTo>
                  <a:pt x="5158255" y="114454"/>
                </a:lnTo>
                <a:lnTo>
                  <a:pt x="5157392" y="128938"/>
                </a:lnTo>
                <a:close/>
              </a:path>
              <a:path w="8520110" h="253988">
                <a:moveTo>
                  <a:pt x="5505034" y="199825"/>
                </a:moveTo>
                <a:lnTo>
                  <a:pt x="5558197" y="199825"/>
                </a:lnTo>
                <a:lnTo>
                  <a:pt x="5575441" y="146714"/>
                </a:lnTo>
                <a:lnTo>
                  <a:pt x="5582617" y="124627"/>
                </a:lnTo>
                <a:lnTo>
                  <a:pt x="5611963" y="34890"/>
                </a:lnTo>
                <a:lnTo>
                  <a:pt x="5641427" y="124627"/>
                </a:lnTo>
                <a:lnTo>
                  <a:pt x="5648602" y="146714"/>
                </a:lnTo>
                <a:lnTo>
                  <a:pt x="5665851" y="199825"/>
                </a:lnTo>
                <a:lnTo>
                  <a:pt x="5692760" y="199825"/>
                </a:lnTo>
                <a:lnTo>
                  <a:pt x="5628253" y="8676"/>
                </a:lnTo>
                <a:lnTo>
                  <a:pt x="5596903" y="8676"/>
                </a:lnTo>
                <a:lnTo>
                  <a:pt x="5534040" y="194958"/>
                </a:lnTo>
                <a:lnTo>
                  <a:pt x="5469991" y="116649"/>
                </a:lnTo>
                <a:lnTo>
                  <a:pt x="5479969" y="112095"/>
                </a:lnTo>
                <a:lnTo>
                  <a:pt x="5490447" y="104833"/>
                </a:lnTo>
                <a:lnTo>
                  <a:pt x="5498982" y="95724"/>
                </a:lnTo>
                <a:lnTo>
                  <a:pt x="5504545" y="86335"/>
                </a:lnTo>
                <a:lnTo>
                  <a:pt x="5508358" y="74267"/>
                </a:lnTo>
                <a:lnTo>
                  <a:pt x="5509629" y="60543"/>
                </a:lnTo>
                <a:lnTo>
                  <a:pt x="5509627" y="60042"/>
                </a:lnTo>
                <a:lnTo>
                  <a:pt x="5508120" y="46532"/>
                </a:lnTo>
                <a:lnTo>
                  <a:pt x="5503790" y="35379"/>
                </a:lnTo>
                <a:lnTo>
                  <a:pt x="5499898" y="28618"/>
                </a:lnTo>
                <a:lnTo>
                  <a:pt x="5494615" y="23098"/>
                </a:lnTo>
                <a:lnTo>
                  <a:pt x="5487941" y="18820"/>
                </a:lnTo>
                <a:lnTo>
                  <a:pt x="5481267" y="14453"/>
                </a:lnTo>
                <a:lnTo>
                  <a:pt x="5474230" y="11672"/>
                </a:lnTo>
                <a:lnTo>
                  <a:pt x="5466828" y="10473"/>
                </a:lnTo>
                <a:lnTo>
                  <a:pt x="5453293" y="9057"/>
                </a:lnTo>
                <a:lnTo>
                  <a:pt x="5439297" y="8676"/>
                </a:lnTo>
                <a:lnTo>
                  <a:pt x="5390015" y="8676"/>
                </a:lnTo>
                <a:lnTo>
                  <a:pt x="5390015" y="199825"/>
                </a:lnTo>
                <a:lnTo>
                  <a:pt x="5415514" y="199825"/>
                </a:lnTo>
                <a:lnTo>
                  <a:pt x="5415514" y="123838"/>
                </a:lnTo>
                <a:lnTo>
                  <a:pt x="5444535" y="123838"/>
                </a:lnTo>
                <a:lnTo>
                  <a:pt x="5445088" y="102542"/>
                </a:lnTo>
                <a:lnTo>
                  <a:pt x="5415514" y="102542"/>
                </a:lnTo>
                <a:lnTo>
                  <a:pt x="5415514" y="30761"/>
                </a:lnTo>
                <a:lnTo>
                  <a:pt x="5447736" y="30763"/>
                </a:lnTo>
                <a:lnTo>
                  <a:pt x="5453676" y="31252"/>
                </a:lnTo>
                <a:lnTo>
                  <a:pt x="5458463" y="32231"/>
                </a:lnTo>
                <a:lnTo>
                  <a:pt x="5463247" y="33210"/>
                </a:lnTo>
                <a:lnTo>
                  <a:pt x="5467435" y="34893"/>
                </a:lnTo>
                <a:lnTo>
                  <a:pt x="5471026" y="37278"/>
                </a:lnTo>
                <a:lnTo>
                  <a:pt x="5475128" y="39999"/>
                </a:lnTo>
                <a:lnTo>
                  <a:pt x="5478162" y="43511"/>
                </a:lnTo>
                <a:lnTo>
                  <a:pt x="5480129" y="47811"/>
                </a:lnTo>
                <a:lnTo>
                  <a:pt x="5482094" y="52111"/>
                </a:lnTo>
                <a:lnTo>
                  <a:pt x="5483077" y="57029"/>
                </a:lnTo>
                <a:lnTo>
                  <a:pt x="5483077" y="69206"/>
                </a:lnTo>
                <a:lnTo>
                  <a:pt x="5482202" y="74996"/>
                </a:lnTo>
                <a:lnTo>
                  <a:pt x="5480449" y="79933"/>
                </a:lnTo>
                <a:lnTo>
                  <a:pt x="5478696" y="84872"/>
                </a:lnTo>
                <a:lnTo>
                  <a:pt x="5475982" y="89129"/>
                </a:lnTo>
                <a:lnTo>
                  <a:pt x="5472307" y="92706"/>
                </a:lnTo>
                <a:lnTo>
                  <a:pt x="5468205" y="96707"/>
                </a:lnTo>
                <a:lnTo>
                  <a:pt x="5463249" y="99348"/>
                </a:lnTo>
                <a:lnTo>
                  <a:pt x="5457438" y="100625"/>
                </a:lnTo>
                <a:lnTo>
                  <a:pt x="5505034" y="199825"/>
                </a:lnTo>
                <a:close/>
              </a:path>
              <a:path w="8520110" h="253988">
                <a:moveTo>
                  <a:pt x="5505034" y="199825"/>
                </a:moveTo>
                <a:lnTo>
                  <a:pt x="5457438" y="100625"/>
                </a:lnTo>
                <a:lnTo>
                  <a:pt x="5451626" y="101903"/>
                </a:lnTo>
                <a:lnTo>
                  <a:pt x="5445088" y="102542"/>
                </a:lnTo>
                <a:lnTo>
                  <a:pt x="5444535" y="123838"/>
                </a:lnTo>
                <a:lnTo>
                  <a:pt x="5505034" y="199825"/>
                </a:lnTo>
                <a:close/>
              </a:path>
              <a:path w="8520110" h="253988">
                <a:moveTo>
                  <a:pt x="5800752" y="112095"/>
                </a:moveTo>
                <a:lnTo>
                  <a:pt x="5811229" y="104833"/>
                </a:lnTo>
                <a:lnTo>
                  <a:pt x="5819764" y="95724"/>
                </a:lnTo>
                <a:lnTo>
                  <a:pt x="5825327" y="86334"/>
                </a:lnTo>
                <a:lnTo>
                  <a:pt x="5829140" y="74266"/>
                </a:lnTo>
                <a:lnTo>
                  <a:pt x="5830412" y="60543"/>
                </a:lnTo>
                <a:lnTo>
                  <a:pt x="5830410" y="60041"/>
                </a:lnTo>
                <a:lnTo>
                  <a:pt x="5828903" y="46532"/>
                </a:lnTo>
                <a:lnTo>
                  <a:pt x="5824572" y="35379"/>
                </a:lnTo>
                <a:lnTo>
                  <a:pt x="5820680" y="28618"/>
                </a:lnTo>
                <a:lnTo>
                  <a:pt x="5815396" y="23098"/>
                </a:lnTo>
                <a:lnTo>
                  <a:pt x="5808722" y="18820"/>
                </a:lnTo>
                <a:lnTo>
                  <a:pt x="5802050" y="14453"/>
                </a:lnTo>
                <a:lnTo>
                  <a:pt x="5795012" y="11672"/>
                </a:lnTo>
                <a:lnTo>
                  <a:pt x="5787610" y="10473"/>
                </a:lnTo>
                <a:lnTo>
                  <a:pt x="5774076" y="9057"/>
                </a:lnTo>
                <a:lnTo>
                  <a:pt x="5760080" y="8676"/>
                </a:lnTo>
                <a:lnTo>
                  <a:pt x="5710797" y="8676"/>
                </a:lnTo>
                <a:lnTo>
                  <a:pt x="5710797" y="199825"/>
                </a:lnTo>
                <a:lnTo>
                  <a:pt x="5736297" y="199825"/>
                </a:lnTo>
                <a:lnTo>
                  <a:pt x="5736297" y="123838"/>
                </a:lnTo>
                <a:lnTo>
                  <a:pt x="5765318" y="123838"/>
                </a:lnTo>
                <a:lnTo>
                  <a:pt x="5765870" y="102542"/>
                </a:lnTo>
                <a:lnTo>
                  <a:pt x="5736297" y="102542"/>
                </a:lnTo>
                <a:lnTo>
                  <a:pt x="5736297" y="30761"/>
                </a:lnTo>
                <a:lnTo>
                  <a:pt x="5768518" y="30763"/>
                </a:lnTo>
                <a:lnTo>
                  <a:pt x="5774459" y="31252"/>
                </a:lnTo>
                <a:lnTo>
                  <a:pt x="5779244" y="32231"/>
                </a:lnTo>
                <a:lnTo>
                  <a:pt x="5784030" y="33210"/>
                </a:lnTo>
                <a:lnTo>
                  <a:pt x="5788218" y="34893"/>
                </a:lnTo>
                <a:lnTo>
                  <a:pt x="5791807" y="37278"/>
                </a:lnTo>
                <a:lnTo>
                  <a:pt x="5795909" y="39999"/>
                </a:lnTo>
                <a:lnTo>
                  <a:pt x="5798945" y="43511"/>
                </a:lnTo>
                <a:lnTo>
                  <a:pt x="5800911" y="47811"/>
                </a:lnTo>
                <a:lnTo>
                  <a:pt x="5802877" y="52111"/>
                </a:lnTo>
                <a:lnTo>
                  <a:pt x="5803860" y="57029"/>
                </a:lnTo>
                <a:lnTo>
                  <a:pt x="5803860" y="69206"/>
                </a:lnTo>
                <a:lnTo>
                  <a:pt x="5802983" y="74996"/>
                </a:lnTo>
                <a:lnTo>
                  <a:pt x="5801231" y="79933"/>
                </a:lnTo>
                <a:lnTo>
                  <a:pt x="5799478" y="84872"/>
                </a:lnTo>
                <a:lnTo>
                  <a:pt x="5796765" y="89129"/>
                </a:lnTo>
                <a:lnTo>
                  <a:pt x="5793089" y="92706"/>
                </a:lnTo>
                <a:lnTo>
                  <a:pt x="5788987" y="96707"/>
                </a:lnTo>
                <a:lnTo>
                  <a:pt x="5784031" y="99348"/>
                </a:lnTo>
                <a:lnTo>
                  <a:pt x="5778220" y="100625"/>
                </a:lnTo>
                <a:lnTo>
                  <a:pt x="5825815" y="199825"/>
                </a:lnTo>
                <a:lnTo>
                  <a:pt x="5858804" y="199825"/>
                </a:lnTo>
                <a:lnTo>
                  <a:pt x="5790772" y="116649"/>
                </a:lnTo>
                <a:lnTo>
                  <a:pt x="5800752" y="112095"/>
                </a:lnTo>
                <a:close/>
              </a:path>
              <a:path w="8520110" h="253988">
                <a:moveTo>
                  <a:pt x="5825815" y="199825"/>
                </a:moveTo>
                <a:lnTo>
                  <a:pt x="5778220" y="100625"/>
                </a:lnTo>
                <a:lnTo>
                  <a:pt x="5772408" y="101903"/>
                </a:lnTo>
                <a:lnTo>
                  <a:pt x="5765870" y="102542"/>
                </a:lnTo>
                <a:lnTo>
                  <a:pt x="5765318" y="123838"/>
                </a:lnTo>
                <a:lnTo>
                  <a:pt x="5825815" y="199825"/>
                </a:lnTo>
                <a:close/>
              </a:path>
              <a:path w="8520110" h="253988">
                <a:moveTo>
                  <a:pt x="5582617" y="124627"/>
                </a:moveTo>
                <a:lnTo>
                  <a:pt x="5575441" y="146714"/>
                </a:lnTo>
                <a:lnTo>
                  <a:pt x="5648602" y="146714"/>
                </a:lnTo>
                <a:lnTo>
                  <a:pt x="5641427" y="124627"/>
                </a:lnTo>
                <a:lnTo>
                  <a:pt x="5582617" y="124627"/>
                </a:lnTo>
                <a:close/>
              </a:path>
              <a:path w="8520110" h="253988">
                <a:moveTo>
                  <a:pt x="5194465" y="168776"/>
                </a:moveTo>
                <a:lnTo>
                  <a:pt x="5193215" y="167408"/>
                </a:lnTo>
                <a:lnTo>
                  <a:pt x="5186896" y="157520"/>
                </a:lnTo>
                <a:lnTo>
                  <a:pt x="5183104" y="145275"/>
                </a:lnTo>
                <a:lnTo>
                  <a:pt x="5181840" y="130675"/>
                </a:lnTo>
                <a:lnTo>
                  <a:pt x="5281476" y="130675"/>
                </a:lnTo>
                <a:lnTo>
                  <a:pt x="5281402" y="113085"/>
                </a:lnTo>
                <a:lnTo>
                  <a:pt x="5280153" y="99821"/>
                </a:lnTo>
                <a:lnTo>
                  <a:pt x="5277362" y="88553"/>
                </a:lnTo>
                <a:lnTo>
                  <a:pt x="5274619" y="80646"/>
                </a:lnTo>
                <a:lnTo>
                  <a:pt x="5270676" y="73957"/>
                </a:lnTo>
                <a:lnTo>
                  <a:pt x="5265529" y="68484"/>
                </a:lnTo>
                <a:lnTo>
                  <a:pt x="5260387" y="63014"/>
                </a:lnTo>
                <a:lnTo>
                  <a:pt x="5254388" y="58997"/>
                </a:lnTo>
                <a:lnTo>
                  <a:pt x="5247530" y="56432"/>
                </a:lnTo>
                <a:lnTo>
                  <a:pt x="5240673" y="53868"/>
                </a:lnTo>
                <a:lnTo>
                  <a:pt x="5232786" y="52585"/>
                </a:lnTo>
                <a:lnTo>
                  <a:pt x="5222119" y="52603"/>
                </a:lnTo>
                <a:lnTo>
                  <a:pt x="5208537" y="54118"/>
                </a:lnTo>
                <a:lnTo>
                  <a:pt x="5196286" y="58068"/>
                </a:lnTo>
                <a:lnTo>
                  <a:pt x="5197407" y="80166"/>
                </a:lnTo>
                <a:lnTo>
                  <a:pt x="5201514" y="77370"/>
                </a:lnTo>
                <a:lnTo>
                  <a:pt x="5206029" y="75449"/>
                </a:lnTo>
                <a:lnTo>
                  <a:pt x="5210542" y="73527"/>
                </a:lnTo>
                <a:lnTo>
                  <a:pt x="5216025" y="72567"/>
                </a:lnTo>
                <a:lnTo>
                  <a:pt x="5229011" y="72567"/>
                </a:lnTo>
                <a:lnTo>
                  <a:pt x="5234493" y="73507"/>
                </a:lnTo>
                <a:lnTo>
                  <a:pt x="5238923" y="75385"/>
                </a:lnTo>
                <a:lnTo>
                  <a:pt x="5243351" y="77265"/>
                </a:lnTo>
                <a:lnTo>
                  <a:pt x="5246985" y="79997"/>
                </a:lnTo>
                <a:lnTo>
                  <a:pt x="5249822" y="83582"/>
                </a:lnTo>
                <a:lnTo>
                  <a:pt x="5252401" y="86828"/>
                </a:lnTo>
                <a:lnTo>
                  <a:pt x="5254380" y="90798"/>
                </a:lnTo>
                <a:lnTo>
                  <a:pt x="5255756" y="95493"/>
                </a:lnTo>
                <a:lnTo>
                  <a:pt x="5257132" y="100190"/>
                </a:lnTo>
                <a:lnTo>
                  <a:pt x="5257906" y="105782"/>
                </a:lnTo>
                <a:lnTo>
                  <a:pt x="5258078" y="112270"/>
                </a:lnTo>
                <a:lnTo>
                  <a:pt x="5181840" y="112270"/>
                </a:lnTo>
                <a:lnTo>
                  <a:pt x="5176369" y="183700"/>
                </a:lnTo>
                <a:lnTo>
                  <a:pt x="5180490" y="187508"/>
                </a:lnTo>
                <a:lnTo>
                  <a:pt x="5190479" y="194277"/>
                </a:lnTo>
                <a:lnTo>
                  <a:pt x="5202010" y="199112"/>
                </a:lnTo>
                <a:lnTo>
                  <a:pt x="5215083" y="202013"/>
                </a:lnTo>
                <a:lnTo>
                  <a:pt x="5229699" y="202980"/>
                </a:lnTo>
                <a:lnTo>
                  <a:pt x="5235532" y="202980"/>
                </a:lnTo>
                <a:lnTo>
                  <a:pt x="5240357" y="202638"/>
                </a:lnTo>
                <a:lnTo>
                  <a:pt x="5244174" y="201954"/>
                </a:lnTo>
                <a:lnTo>
                  <a:pt x="5247991" y="201269"/>
                </a:lnTo>
                <a:lnTo>
                  <a:pt x="5252258" y="200284"/>
                </a:lnTo>
                <a:lnTo>
                  <a:pt x="5256973" y="199000"/>
                </a:lnTo>
                <a:lnTo>
                  <a:pt x="5260320" y="198060"/>
                </a:lnTo>
                <a:lnTo>
                  <a:pt x="5264094" y="196756"/>
                </a:lnTo>
                <a:lnTo>
                  <a:pt x="5268297" y="195085"/>
                </a:lnTo>
                <a:lnTo>
                  <a:pt x="5272498" y="193417"/>
                </a:lnTo>
                <a:lnTo>
                  <a:pt x="5276015" y="192026"/>
                </a:lnTo>
                <a:lnTo>
                  <a:pt x="5278847" y="190915"/>
                </a:lnTo>
                <a:lnTo>
                  <a:pt x="5278847" y="164593"/>
                </a:lnTo>
                <a:lnTo>
                  <a:pt x="5277429" y="164593"/>
                </a:lnTo>
                <a:lnTo>
                  <a:pt x="5272964" y="167954"/>
                </a:lnTo>
                <a:lnTo>
                  <a:pt x="5269958" y="169797"/>
                </a:lnTo>
                <a:lnTo>
                  <a:pt x="5266951" y="171641"/>
                </a:lnTo>
                <a:lnTo>
                  <a:pt x="5263259" y="173549"/>
                </a:lnTo>
                <a:lnTo>
                  <a:pt x="5258880" y="175521"/>
                </a:lnTo>
                <a:lnTo>
                  <a:pt x="5254755" y="177405"/>
                </a:lnTo>
                <a:lnTo>
                  <a:pt x="5250138" y="178948"/>
                </a:lnTo>
                <a:lnTo>
                  <a:pt x="5245028" y="180146"/>
                </a:lnTo>
                <a:lnTo>
                  <a:pt x="5239919" y="181345"/>
                </a:lnTo>
                <a:lnTo>
                  <a:pt x="5234702" y="181946"/>
                </a:lnTo>
                <a:lnTo>
                  <a:pt x="5229378" y="181946"/>
                </a:lnTo>
                <a:lnTo>
                  <a:pt x="5216131" y="180604"/>
                </a:lnTo>
                <a:lnTo>
                  <a:pt x="5204179" y="176216"/>
                </a:lnTo>
                <a:lnTo>
                  <a:pt x="5194465" y="168776"/>
                </a:lnTo>
                <a:close/>
              </a:path>
              <a:path w="8520110" h="253988">
                <a:moveTo>
                  <a:pt x="5954574" y="123565"/>
                </a:moveTo>
                <a:lnTo>
                  <a:pt x="5967875" y="116813"/>
                </a:lnTo>
                <a:lnTo>
                  <a:pt x="5977724" y="108803"/>
                </a:lnTo>
                <a:lnTo>
                  <a:pt x="5982926" y="103582"/>
                </a:lnTo>
                <a:lnTo>
                  <a:pt x="5986999" y="97270"/>
                </a:lnTo>
                <a:lnTo>
                  <a:pt x="5989940" y="89867"/>
                </a:lnTo>
                <a:lnTo>
                  <a:pt x="5992881" y="82464"/>
                </a:lnTo>
                <a:lnTo>
                  <a:pt x="5994351" y="74615"/>
                </a:lnTo>
                <a:lnTo>
                  <a:pt x="5994306" y="63590"/>
                </a:lnTo>
                <a:lnTo>
                  <a:pt x="5992574" y="50399"/>
                </a:lnTo>
                <a:lnTo>
                  <a:pt x="5988331" y="39164"/>
                </a:lnTo>
                <a:lnTo>
                  <a:pt x="5984318" y="31676"/>
                </a:lnTo>
                <a:lnTo>
                  <a:pt x="5978768" y="25492"/>
                </a:lnTo>
                <a:lnTo>
                  <a:pt x="5971681" y="20614"/>
                </a:lnTo>
                <a:lnTo>
                  <a:pt x="5965618" y="16422"/>
                </a:lnTo>
                <a:lnTo>
                  <a:pt x="5958617" y="13384"/>
                </a:lnTo>
                <a:lnTo>
                  <a:pt x="5950675" y="11501"/>
                </a:lnTo>
                <a:lnTo>
                  <a:pt x="5935721" y="9219"/>
                </a:lnTo>
                <a:lnTo>
                  <a:pt x="5921852" y="8676"/>
                </a:lnTo>
                <a:lnTo>
                  <a:pt x="5873948" y="8676"/>
                </a:lnTo>
                <a:lnTo>
                  <a:pt x="5873948" y="199825"/>
                </a:lnTo>
                <a:lnTo>
                  <a:pt x="5899447" y="199825"/>
                </a:lnTo>
                <a:lnTo>
                  <a:pt x="5899447" y="128572"/>
                </a:lnTo>
                <a:lnTo>
                  <a:pt x="5920935" y="128572"/>
                </a:lnTo>
                <a:lnTo>
                  <a:pt x="5926863" y="106485"/>
                </a:lnTo>
                <a:lnTo>
                  <a:pt x="5899447" y="106485"/>
                </a:lnTo>
                <a:lnTo>
                  <a:pt x="5899447" y="30761"/>
                </a:lnTo>
                <a:lnTo>
                  <a:pt x="5928269" y="30763"/>
                </a:lnTo>
                <a:lnTo>
                  <a:pt x="5934879" y="31313"/>
                </a:lnTo>
                <a:lnTo>
                  <a:pt x="5940192" y="32416"/>
                </a:lnTo>
                <a:lnTo>
                  <a:pt x="5945505" y="33517"/>
                </a:lnTo>
                <a:lnTo>
                  <a:pt x="5950159" y="35386"/>
                </a:lnTo>
                <a:lnTo>
                  <a:pt x="5954154" y="38017"/>
                </a:lnTo>
                <a:lnTo>
                  <a:pt x="5958746" y="41071"/>
                </a:lnTo>
                <a:lnTo>
                  <a:pt x="5962169" y="45016"/>
                </a:lnTo>
                <a:lnTo>
                  <a:pt x="5964421" y="49851"/>
                </a:lnTo>
                <a:lnTo>
                  <a:pt x="5966674" y="54687"/>
                </a:lnTo>
                <a:lnTo>
                  <a:pt x="5967799" y="60371"/>
                </a:lnTo>
                <a:lnTo>
                  <a:pt x="5967799" y="72929"/>
                </a:lnTo>
                <a:lnTo>
                  <a:pt x="5966949" y="78190"/>
                </a:lnTo>
                <a:lnTo>
                  <a:pt x="5965249" y="82687"/>
                </a:lnTo>
                <a:lnTo>
                  <a:pt x="5963548" y="87184"/>
                </a:lnTo>
                <a:lnTo>
                  <a:pt x="5960827" y="91340"/>
                </a:lnTo>
                <a:lnTo>
                  <a:pt x="5957086" y="95159"/>
                </a:lnTo>
                <a:lnTo>
                  <a:pt x="5952921" y="99401"/>
                </a:lnTo>
                <a:lnTo>
                  <a:pt x="5947693" y="102349"/>
                </a:lnTo>
                <a:lnTo>
                  <a:pt x="5943659" y="126606"/>
                </a:lnTo>
                <a:lnTo>
                  <a:pt x="5954574" y="123565"/>
                </a:lnTo>
                <a:close/>
              </a:path>
              <a:path w="8520110" h="253988">
                <a:moveTo>
                  <a:pt x="5947693" y="102349"/>
                </a:moveTo>
                <a:lnTo>
                  <a:pt x="5941402" y="104004"/>
                </a:lnTo>
                <a:lnTo>
                  <a:pt x="5935110" y="105657"/>
                </a:lnTo>
                <a:lnTo>
                  <a:pt x="5926863" y="106485"/>
                </a:lnTo>
                <a:lnTo>
                  <a:pt x="5920935" y="128572"/>
                </a:lnTo>
                <a:lnTo>
                  <a:pt x="5930781" y="128250"/>
                </a:lnTo>
                <a:lnTo>
                  <a:pt x="5943659" y="126606"/>
                </a:lnTo>
                <a:lnTo>
                  <a:pt x="5947693" y="102349"/>
                </a:lnTo>
                <a:close/>
              </a:path>
              <a:path w="8520110" h="253988">
                <a:moveTo>
                  <a:pt x="6102614" y="196557"/>
                </a:moveTo>
                <a:lnTo>
                  <a:pt x="6110948" y="199127"/>
                </a:lnTo>
                <a:lnTo>
                  <a:pt x="6112550" y="199603"/>
                </a:lnTo>
                <a:lnTo>
                  <a:pt x="6124770" y="202136"/>
                </a:lnTo>
                <a:lnTo>
                  <a:pt x="6137804" y="202980"/>
                </a:lnTo>
                <a:lnTo>
                  <a:pt x="6147547" y="202980"/>
                </a:lnTo>
                <a:lnTo>
                  <a:pt x="6155646" y="201869"/>
                </a:lnTo>
                <a:lnTo>
                  <a:pt x="6162097" y="199646"/>
                </a:lnTo>
                <a:lnTo>
                  <a:pt x="6168549" y="197424"/>
                </a:lnTo>
                <a:lnTo>
                  <a:pt x="6174339" y="194176"/>
                </a:lnTo>
                <a:lnTo>
                  <a:pt x="6179468" y="189904"/>
                </a:lnTo>
                <a:lnTo>
                  <a:pt x="6184167" y="185971"/>
                </a:lnTo>
                <a:lnTo>
                  <a:pt x="6187735" y="181248"/>
                </a:lnTo>
                <a:lnTo>
                  <a:pt x="6190171" y="175734"/>
                </a:lnTo>
                <a:lnTo>
                  <a:pt x="6192605" y="170221"/>
                </a:lnTo>
                <a:lnTo>
                  <a:pt x="6193825" y="164387"/>
                </a:lnTo>
                <a:lnTo>
                  <a:pt x="6193814" y="157063"/>
                </a:lnTo>
                <a:lnTo>
                  <a:pt x="6191668" y="143537"/>
                </a:lnTo>
                <a:lnTo>
                  <a:pt x="6185805" y="133103"/>
                </a:lnTo>
                <a:lnTo>
                  <a:pt x="6174954" y="124725"/>
                </a:lnTo>
                <a:lnTo>
                  <a:pt x="6161870" y="119899"/>
                </a:lnTo>
                <a:lnTo>
                  <a:pt x="6156993" y="118701"/>
                </a:lnTo>
                <a:lnTo>
                  <a:pt x="6152351" y="117654"/>
                </a:lnTo>
                <a:lnTo>
                  <a:pt x="6147946" y="116756"/>
                </a:lnTo>
                <a:lnTo>
                  <a:pt x="6143539" y="115858"/>
                </a:lnTo>
                <a:lnTo>
                  <a:pt x="6139540" y="114940"/>
                </a:lnTo>
                <a:lnTo>
                  <a:pt x="6135947" y="114000"/>
                </a:lnTo>
                <a:lnTo>
                  <a:pt x="6128877" y="112113"/>
                </a:lnTo>
                <a:lnTo>
                  <a:pt x="6123742" y="109689"/>
                </a:lnTo>
                <a:lnTo>
                  <a:pt x="6120543" y="106732"/>
                </a:lnTo>
                <a:lnTo>
                  <a:pt x="6117345" y="103774"/>
                </a:lnTo>
                <a:lnTo>
                  <a:pt x="6115746" y="99293"/>
                </a:lnTo>
                <a:lnTo>
                  <a:pt x="6115746" y="86514"/>
                </a:lnTo>
                <a:lnTo>
                  <a:pt x="6115456" y="58623"/>
                </a:lnTo>
                <a:lnTo>
                  <a:pt x="6105402" y="65035"/>
                </a:lnTo>
                <a:lnTo>
                  <a:pt x="6098573" y="72133"/>
                </a:lnTo>
                <a:lnTo>
                  <a:pt x="6092722" y="83405"/>
                </a:lnTo>
                <a:lnTo>
                  <a:pt x="6090772" y="96593"/>
                </a:lnTo>
                <a:lnTo>
                  <a:pt x="6090772" y="106001"/>
                </a:lnTo>
                <a:lnTo>
                  <a:pt x="6093252" y="114019"/>
                </a:lnTo>
                <a:lnTo>
                  <a:pt x="6098213" y="120647"/>
                </a:lnTo>
                <a:lnTo>
                  <a:pt x="6109034" y="129964"/>
                </a:lnTo>
                <a:lnTo>
                  <a:pt x="6122076" y="135333"/>
                </a:lnTo>
                <a:lnTo>
                  <a:pt x="6126273" y="136500"/>
                </a:lnTo>
                <a:lnTo>
                  <a:pt x="6130858" y="137584"/>
                </a:lnTo>
                <a:lnTo>
                  <a:pt x="6135827" y="138586"/>
                </a:lnTo>
                <a:lnTo>
                  <a:pt x="6140798" y="139586"/>
                </a:lnTo>
                <a:lnTo>
                  <a:pt x="6144825" y="140462"/>
                </a:lnTo>
                <a:lnTo>
                  <a:pt x="6147909" y="141212"/>
                </a:lnTo>
                <a:lnTo>
                  <a:pt x="6155730" y="143189"/>
                </a:lnTo>
                <a:lnTo>
                  <a:pt x="6161175" y="145639"/>
                </a:lnTo>
                <a:lnTo>
                  <a:pt x="6164245" y="148562"/>
                </a:lnTo>
                <a:lnTo>
                  <a:pt x="6167315" y="151484"/>
                </a:lnTo>
                <a:lnTo>
                  <a:pt x="6168850" y="155825"/>
                </a:lnTo>
                <a:lnTo>
                  <a:pt x="6168850" y="166058"/>
                </a:lnTo>
                <a:lnTo>
                  <a:pt x="6168191" y="169411"/>
                </a:lnTo>
                <a:lnTo>
                  <a:pt x="6166871" y="171646"/>
                </a:lnTo>
                <a:lnTo>
                  <a:pt x="6163406" y="175987"/>
                </a:lnTo>
                <a:lnTo>
                  <a:pt x="6160429" y="177965"/>
                </a:lnTo>
                <a:lnTo>
                  <a:pt x="6158301" y="179340"/>
                </a:lnTo>
                <a:lnTo>
                  <a:pt x="6155068" y="180479"/>
                </a:lnTo>
                <a:lnTo>
                  <a:pt x="6150728" y="181381"/>
                </a:lnTo>
                <a:lnTo>
                  <a:pt x="6146389" y="182284"/>
                </a:lnTo>
                <a:lnTo>
                  <a:pt x="6142307" y="182735"/>
                </a:lnTo>
                <a:lnTo>
                  <a:pt x="6133207" y="182735"/>
                </a:lnTo>
                <a:lnTo>
                  <a:pt x="6128125" y="181999"/>
                </a:lnTo>
                <a:lnTo>
                  <a:pt x="6123232" y="180531"/>
                </a:lnTo>
                <a:lnTo>
                  <a:pt x="6118340" y="179061"/>
                </a:lnTo>
                <a:lnTo>
                  <a:pt x="6113853" y="177375"/>
                </a:lnTo>
                <a:lnTo>
                  <a:pt x="6109770" y="175475"/>
                </a:lnTo>
                <a:lnTo>
                  <a:pt x="6105173" y="173314"/>
                </a:lnTo>
                <a:lnTo>
                  <a:pt x="6101494" y="171240"/>
                </a:lnTo>
                <a:lnTo>
                  <a:pt x="6098731" y="169251"/>
                </a:lnTo>
                <a:lnTo>
                  <a:pt x="6095965" y="167262"/>
                </a:lnTo>
                <a:lnTo>
                  <a:pt x="6093563" y="165447"/>
                </a:lnTo>
                <a:lnTo>
                  <a:pt x="6090246" y="163804"/>
                </a:lnTo>
                <a:lnTo>
                  <a:pt x="6090246" y="190906"/>
                </a:lnTo>
                <a:lnTo>
                  <a:pt x="6095715" y="193818"/>
                </a:lnTo>
                <a:lnTo>
                  <a:pt x="6102614" y="196557"/>
                </a:lnTo>
                <a:close/>
              </a:path>
              <a:path w="8520110" h="253988">
                <a:moveTo>
                  <a:pt x="6129372" y="74766"/>
                </a:moveTo>
                <a:lnTo>
                  <a:pt x="6136057" y="73093"/>
                </a:lnTo>
                <a:lnTo>
                  <a:pt x="6151645" y="73093"/>
                </a:lnTo>
                <a:lnTo>
                  <a:pt x="6159249" y="74528"/>
                </a:lnTo>
                <a:lnTo>
                  <a:pt x="6166786" y="77397"/>
                </a:lnTo>
                <a:lnTo>
                  <a:pt x="6174324" y="80266"/>
                </a:lnTo>
                <a:lnTo>
                  <a:pt x="6181158" y="84178"/>
                </a:lnTo>
                <a:lnTo>
                  <a:pt x="6187289" y="89132"/>
                </a:lnTo>
                <a:lnTo>
                  <a:pt x="6188567" y="89132"/>
                </a:lnTo>
                <a:lnTo>
                  <a:pt x="6188567" y="63271"/>
                </a:lnTo>
                <a:lnTo>
                  <a:pt x="6183091" y="60269"/>
                </a:lnTo>
                <a:lnTo>
                  <a:pt x="6176330" y="57781"/>
                </a:lnTo>
                <a:lnTo>
                  <a:pt x="6168287" y="55808"/>
                </a:lnTo>
                <a:lnTo>
                  <a:pt x="6160244" y="53835"/>
                </a:lnTo>
                <a:lnTo>
                  <a:pt x="6152246" y="52848"/>
                </a:lnTo>
                <a:lnTo>
                  <a:pt x="6141173" y="52900"/>
                </a:lnTo>
                <a:lnTo>
                  <a:pt x="6127380" y="54578"/>
                </a:lnTo>
                <a:lnTo>
                  <a:pt x="6115456" y="58623"/>
                </a:lnTo>
                <a:lnTo>
                  <a:pt x="6115746" y="86514"/>
                </a:lnTo>
                <a:lnTo>
                  <a:pt x="6118472" y="81453"/>
                </a:lnTo>
                <a:lnTo>
                  <a:pt x="6123922" y="78110"/>
                </a:lnTo>
                <a:lnTo>
                  <a:pt x="6129372" y="74766"/>
                </a:lnTo>
                <a:close/>
              </a:path>
              <a:path w="8520110" h="253988">
                <a:moveTo>
                  <a:pt x="6206257" y="128938"/>
                </a:moveTo>
                <a:lnTo>
                  <a:pt x="6206546" y="137454"/>
                </a:lnTo>
                <a:lnTo>
                  <a:pt x="6208484" y="151349"/>
                </a:lnTo>
                <a:lnTo>
                  <a:pt x="6212245" y="163689"/>
                </a:lnTo>
                <a:lnTo>
                  <a:pt x="6217828" y="174472"/>
                </a:lnTo>
                <a:lnTo>
                  <a:pt x="6225233" y="183700"/>
                </a:lnTo>
                <a:lnTo>
                  <a:pt x="6230705" y="112270"/>
                </a:lnTo>
                <a:lnTo>
                  <a:pt x="6231220" y="106208"/>
                </a:lnTo>
                <a:lnTo>
                  <a:pt x="6232424" y="100893"/>
                </a:lnTo>
                <a:lnTo>
                  <a:pt x="6234316" y="96325"/>
                </a:lnTo>
                <a:lnTo>
                  <a:pt x="6236208" y="91757"/>
                </a:lnTo>
                <a:lnTo>
                  <a:pt x="6238959" y="87594"/>
                </a:lnTo>
                <a:lnTo>
                  <a:pt x="6242572" y="83836"/>
                </a:lnTo>
                <a:lnTo>
                  <a:pt x="6246270" y="80166"/>
                </a:lnTo>
                <a:lnTo>
                  <a:pt x="6245150" y="58069"/>
                </a:lnTo>
                <a:lnTo>
                  <a:pt x="6234231" y="64454"/>
                </a:lnTo>
                <a:lnTo>
                  <a:pt x="6224644" y="73275"/>
                </a:lnTo>
                <a:lnTo>
                  <a:pt x="6220065" y="79049"/>
                </a:lnTo>
                <a:lnTo>
                  <a:pt x="6214024" y="89510"/>
                </a:lnTo>
                <a:lnTo>
                  <a:pt x="6209709" y="101312"/>
                </a:lnTo>
                <a:lnTo>
                  <a:pt x="6207120" y="114454"/>
                </a:lnTo>
                <a:lnTo>
                  <a:pt x="6206257" y="128938"/>
                </a:lnTo>
                <a:close/>
              </a:path>
              <a:path w="8520110" h="253988">
                <a:moveTo>
                  <a:pt x="6243330" y="168776"/>
                </a:moveTo>
                <a:lnTo>
                  <a:pt x="6242080" y="167408"/>
                </a:lnTo>
                <a:lnTo>
                  <a:pt x="6235761" y="157520"/>
                </a:lnTo>
                <a:lnTo>
                  <a:pt x="6231969" y="145275"/>
                </a:lnTo>
                <a:lnTo>
                  <a:pt x="6230705" y="130675"/>
                </a:lnTo>
                <a:lnTo>
                  <a:pt x="6330341" y="130675"/>
                </a:lnTo>
                <a:lnTo>
                  <a:pt x="6330267" y="113084"/>
                </a:lnTo>
                <a:lnTo>
                  <a:pt x="6329018" y="99821"/>
                </a:lnTo>
                <a:lnTo>
                  <a:pt x="6326226" y="88553"/>
                </a:lnTo>
                <a:lnTo>
                  <a:pt x="6323483" y="80646"/>
                </a:lnTo>
                <a:lnTo>
                  <a:pt x="6319539" y="73957"/>
                </a:lnTo>
                <a:lnTo>
                  <a:pt x="6314393" y="68484"/>
                </a:lnTo>
                <a:lnTo>
                  <a:pt x="6309251" y="63014"/>
                </a:lnTo>
                <a:lnTo>
                  <a:pt x="6303252" y="58997"/>
                </a:lnTo>
                <a:lnTo>
                  <a:pt x="6296395" y="56432"/>
                </a:lnTo>
                <a:lnTo>
                  <a:pt x="6289538" y="53868"/>
                </a:lnTo>
                <a:lnTo>
                  <a:pt x="6281651" y="52585"/>
                </a:lnTo>
                <a:lnTo>
                  <a:pt x="6270983" y="52603"/>
                </a:lnTo>
                <a:lnTo>
                  <a:pt x="6257401" y="54119"/>
                </a:lnTo>
                <a:lnTo>
                  <a:pt x="6245150" y="58069"/>
                </a:lnTo>
                <a:lnTo>
                  <a:pt x="6246270" y="80166"/>
                </a:lnTo>
                <a:lnTo>
                  <a:pt x="6250379" y="77370"/>
                </a:lnTo>
                <a:lnTo>
                  <a:pt x="6254893" y="75449"/>
                </a:lnTo>
                <a:lnTo>
                  <a:pt x="6259406" y="73527"/>
                </a:lnTo>
                <a:lnTo>
                  <a:pt x="6264889" y="72567"/>
                </a:lnTo>
                <a:lnTo>
                  <a:pt x="6277874" y="72567"/>
                </a:lnTo>
                <a:lnTo>
                  <a:pt x="6283358" y="73507"/>
                </a:lnTo>
                <a:lnTo>
                  <a:pt x="6287787" y="75385"/>
                </a:lnTo>
                <a:lnTo>
                  <a:pt x="6292217" y="77265"/>
                </a:lnTo>
                <a:lnTo>
                  <a:pt x="6295849" y="79997"/>
                </a:lnTo>
                <a:lnTo>
                  <a:pt x="6298687" y="83582"/>
                </a:lnTo>
                <a:lnTo>
                  <a:pt x="6301265" y="86828"/>
                </a:lnTo>
                <a:lnTo>
                  <a:pt x="6303244" y="90798"/>
                </a:lnTo>
                <a:lnTo>
                  <a:pt x="6304619" y="95493"/>
                </a:lnTo>
                <a:lnTo>
                  <a:pt x="6305996" y="100190"/>
                </a:lnTo>
                <a:lnTo>
                  <a:pt x="6306771" y="105782"/>
                </a:lnTo>
                <a:lnTo>
                  <a:pt x="6306943" y="112270"/>
                </a:lnTo>
                <a:lnTo>
                  <a:pt x="6230705" y="112270"/>
                </a:lnTo>
                <a:lnTo>
                  <a:pt x="6225233" y="183700"/>
                </a:lnTo>
                <a:lnTo>
                  <a:pt x="6229354" y="187508"/>
                </a:lnTo>
                <a:lnTo>
                  <a:pt x="6239343" y="194277"/>
                </a:lnTo>
                <a:lnTo>
                  <a:pt x="6250874" y="199112"/>
                </a:lnTo>
                <a:lnTo>
                  <a:pt x="6263948" y="202013"/>
                </a:lnTo>
                <a:lnTo>
                  <a:pt x="6278563" y="202980"/>
                </a:lnTo>
                <a:lnTo>
                  <a:pt x="6284396" y="202980"/>
                </a:lnTo>
                <a:lnTo>
                  <a:pt x="6289222" y="202638"/>
                </a:lnTo>
                <a:lnTo>
                  <a:pt x="6293038" y="201954"/>
                </a:lnTo>
                <a:lnTo>
                  <a:pt x="6296856" y="201269"/>
                </a:lnTo>
                <a:lnTo>
                  <a:pt x="6301123" y="200284"/>
                </a:lnTo>
                <a:lnTo>
                  <a:pt x="6305837" y="199000"/>
                </a:lnTo>
                <a:lnTo>
                  <a:pt x="6309184" y="198060"/>
                </a:lnTo>
                <a:lnTo>
                  <a:pt x="6312958" y="196756"/>
                </a:lnTo>
                <a:lnTo>
                  <a:pt x="6317161" y="195085"/>
                </a:lnTo>
                <a:lnTo>
                  <a:pt x="6321362" y="193417"/>
                </a:lnTo>
                <a:lnTo>
                  <a:pt x="6324880" y="192026"/>
                </a:lnTo>
                <a:lnTo>
                  <a:pt x="6327710" y="190915"/>
                </a:lnTo>
                <a:lnTo>
                  <a:pt x="6327710" y="164593"/>
                </a:lnTo>
                <a:lnTo>
                  <a:pt x="6326294" y="164593"/>
                </a:lnTo>
                <a:lnTo>
                  <a:pt x="6321829" y="167954"/>
                </a:lnTo>
                <a:lnTo>
                  <a:pt x="6318822" y="169797"/>
                </a:lnTo>
                <a:lnTo>
                  <a:pt x="6315816" y="171641"/>
                </a:lnTo>
                <a:lnTo>
                  <a:pt x="6312123" y="173549"/>
                </a:lnTo>
                <a:lnTo>
                  <a:pt x="6307744" y="175521"/>
                </a:lnTo>
                <a:lnTo>
                  <a:pt x="6303620" y="177405"/>
                </a:lnTo>
                <a:lnTo>
                  <a:pt x="6299002" y="178948"/>
                </a:lnTo>
                <a:lnTo>
                  <a:pt x="6293893" y="180146"/>
                </a:lnTo>
                <a:lnTo>
                  <a:pt x="6288782" y="181345"/>
                </a:lnTo>
                <a:lnTo>
                  <a:pt x="6283567" y="181946"/>
                </a:lnTo>
                <a:lnTo>
                  <a:pt x="6278243" y="181946"/>
                </a:lnTo>
                <a:lnTo>
                  <a:pt x="6264996" y="180604"/>
                </a:lnTo>
                <a:lnTo>
                  <a:pt x="6253044" y="176216"/>
                </a:lnTo>
                <a:lnTo>
                  <a:pt x="6243330" y="168776"/>
                </a:lnTo>
                <a:close/>
              </a:path>
              <a:path w="8520110" h="253988">
                <a:moveTo>
                  <a:pt x="6354622" y="56528"/>
                </a:moveTo>
                <a:lnTo>
                  <a:pt x="6354622" y="199825"/>
                </a:lnTo>
                <a:lnTo>
                  <a:pt x="6378808" y="199825"/>
                </a:lnTo>
                <a:lnTo>
                  <a:pt x="6378808" y="98281"/>
                </a:lnTo>
                <a:lnTo>
                  <a:pt x="6384534" y="92732"/>
                </a:lnTo>
                <a:lnTo>
                  <a:pt x="6390602" y="88549"/>
                </a:lnTo>
                <a:lnTo>
                  <a:pt x="6397012" y="85732"/>
                </a:lnTo>
                <a:lnTo>
                  <a:pt x="6403420" y="82915"/>
                </a:lnTo>
                <a:lnTo>
                  <a:pt x="6401818" y="61339"/>
                </a:lnTo>
                <a:lnTo>
                  <a:pt x="6399769" y="62399"/>
                </a:lnTo>
                <a:lnTo>
                  <a:pt x="6389972" y="68729"/>
                </a:lnTo>
                <a:lnTo>
                  <a:pt x="6378808" y="77821"/>
                </a:lnTo>
                <a:lnTo>
                  <a:pt x="6378808" y="56528"/>
                </a:lnTo>
                <a:lnTo>
                  <a:pt x="6354622" y="56528"/>
                </a:lnTo>
                <a:close/>
              </a:path>
              <a:path w="8520110" h="253988">
                <a:moveTo>
                  <a:pt x="6416369" y="81507"/>
                </a:moveTo>
                <a:lnTo>
                  <a:pt x="6419190" y="81507"/>
                </a:lnTo>
                <a:lnTo>
                  <a:pt x="6423613" y="81682"/>
                </a:lnTo>
                <a:lnTo>
                  <a:pt x="6427522" y="82090"/>
                </a:lnTo>
                <a:lnTo>
                  <a:pt x="6430597" y="82558"/>
                </a:lnTo>
                <a:lnTo>
                  <a:pt x="6430597" y="57302"/>
                </a:lnTo>
                <a:lnTo>
                  <a:pt x="6429059" y="57044"/>
                </a:lnTo>
                <a:lnTo>
                  <a:pt x="6425192" y="56593"/>
                </a:lnTo>
                <a:lnTo>
                  <a:pt x="6414700" y="56528"/>
                </a:lnTo>
                <a:lnTo>
                  <a:pt x="6408355" y="58132"/>
                </a:lnTo>
                <a:lnTo>
                  <a:pt x="6401818" y="61339"/>
                </a:lnTo>
                <a:lnTo>
                  <a:pt x="6403420" y="82915"/>
                </a:lnTo>
                <a:lnTo>
                  <a:pt x="6409873" y="81507"/>
                </a:lnTo>
                <a:lnTo>
                  <a:pt x="6416369" y="81507"/>
                </a:lnTo>
                <a:close/>
              </a:path>
              <a:path w="8520110" h="253988">
                <a:moveTo>
                  <a:pt x="6562135" y="56528"/>
                </a:moveTo>
                <a:lnTo>
                  <a:pt x="6536849" y="56528"/>
                </a:lnTo>
                <a:lnTo>
                  <a:pt x="6497932" y="167041"/>
                </a:lnTo>
                <a:lnTo>
                  <a:pt x="6458622" y="56528"/>
                </a:lnTo>
                <a:lnTo>
                  <a:pt x="6432794" y="56528"/>
                </a:lnTo>
                <a:lnTo>
                  <a:pt x="6486431" y="199825"/>
                </a:lnTo>
                <a:lnTo>
                  <a:pt x="6508114" y="199825"/>
                </a:lnTo>
                <a:lnTo>
                  <a:pt x="6562135" y="56528"/>
                </a:lnTo>
                <a:close/>
              </a:path>
              <a:path w="8520110" h="253988">
                <a:moveTo>
                  <a:pt x="6570297" y="128938"/>
                </a:moveTo>
                <a:lnTo>
                  <a:pt x="6570586" y="137454"/>
                </a:lnTo>
                <a:lnTo>
                  <a:pt x="6572525" y="151349"/>
                </a:lnTo>
                <a:lnTo>
                  <a:pt x="6576285" y="163689"/>
                </a:lnTo>
                <a:lnTo>
                  <a:pt x="6581868" y="174472"/>
                </a:lnTo>
                <a:lnTo>
                  <a:pt x="6589273" y="183700"/>
                </a:lnTo>
                <a:lnTo>
                  <a:pt x="6594746" y="112270"/>
                </a:lnTo>
                <a:lnTo>
                  <a:pt x="6595260" y="106208"/>
                </a:lnTo>
                <a:lnTo>
                  <a:pt x="6596465" y="100893"/>
                </a:lnTo>
                <a:lnTo>
                  <a:pt x="6598356" y="96325"/>
                </a:lnTo>
                <a:lnTo>
                  <a:pt x="6600249" y="91757"/>
                </a:lnTo>
                <a:lnTo>
                  <a:pt x="6603001" y="87594"/>
                </a:lnTo>
                <a:lnTo>
                  <a:pt x="6606613" y="83836"/>
                </a:lnTo>
                <a:lnTo>
                  <a:pt x="6610313" y="80166"/>
                </a:lnTo>
                <a:lnTo>
                  <a:pt x="6609191" y="58068"/>
                </a:lnTo>
                <a:lnTo>
                  <a:pt x="6598272" y="64454"/>
                </a:lnTo>
                <a:lnTo>
                  <a:pt x="6588685" y="73275"/>
                </a:lnTo>
                <a:lnTo>
                  <a:pt x="6584106" y="79050"/>
                </a:lnTo>
                <a:lnTo>
                  <a:pt x="6578064" y="89510"/>
                </a:lnTo>
                <a:lnTo>
                  <a:pt x="6573749" y="101312"/>
                </a:lnTo>
                <a:lnTo>
                  <a:pt x="6571160" y="114454"/>
                </a:lnTo>
                <a:lnTo>
                  <a:pt x="6570297" y="128938"/>
                </a:lnTo>
                <a:close/>
              </a:path>
              <a:path w="8520110" h="253988">
                <a:moveTo>
                  <a:pt x="6607371" y="168776"/>
                </a:moveTo>
                <a:lnTo>
                  <a:pt x="6606121" y="167408"/>
                </a:lnTo>
                <a:lnTo>
                  <a:pt x="6599802" y="157520"/>
                </a:lnTo>
                <a:lnTo>
                  <a:pt x="6596010" y="145275"/>
                </a:lnTo>
                <a:lnTo>
                  <a:pt x="6594746" y="130675"/>
                </a:lnTo>
                <a:lnTo>
                  <a:pt x="6694381" y="130675"/>
                </a:lnTo>
                <a:lnTo>
                  <a:pt x="6694307" y="113085"/>
                </a:lnTo>
                <a:lnTo>
                  <a:pt x="6693058" y="99821"/>
                </a:lnTo>
                <a:lnTo>
                  <a:pt x="6690268" y="88553"/>
                </a:lnTo>
                <a:lnTo>
                  <a:pt x="6687524" y="80646"/>
                </a:lnTo>
                <a:lnTo>
                  <a:pt x="6683581" y="73957"/>
                </a:lnTo>
                <a:lnTo>
                  <a:pt x="6678435" y="68484"/>
                </a:lnTo>
                <a:lnTo>
                  <a:pt x="6673291" y="63014"/>
                </a:lnTo>
                <a:lnTo>
                  <a:pt x="6667292" y="58997"/>
                </a:lnTo>
                <a:lnTo>
                  <a:pt x="6660435" y="56432"/>
                </a:lnTo>
                <a:lnTo>
                  <a:pt x="6653579" y="53868"/>
                </a:lnTo>
                <a:lnTo>
                  <a:pt x="6645692" y="52585"/>
                </a:lnTo>
                <a:lnTo>
                  <a:pt x="6635024" y="52603"/>
                </a:lnTo>
                <a:lnTo>
                  <a:pt x="6621442" y="54118"/>
                </a:lnTo>
                <a:lnTo>
                  <a:pt x="6609191" y="58068"/>
                </a:lnTo>
                <a:lnTo>
                  <a:pt x="6610313" y="80166"/>
                </a:lnTo>
                <a:lnTo>
                  <a:pt x="6614419" y="77370"/>
                </a:lnTo>
                <a:lnTo>
                  <a:pt x="6618933" y="75449"/>
                </a:lnTo>
                <a:lnTo>
                  <a:pt x="6623448" y="73527"/>
                </a:lnTo>
                <a:lnTo>
                  <a:pt x="6628929" y="72567"/>
                </a:lnTo>
                <a:lnTo>
                  <a:pt x="6641915" y="72567"/>
                </a:lnTo>
                <a:lnTo>
                  <a:pt x="6647399" y="73507"/>
                </a:lnTo>
                <a:lnTo>
                  <a:pt x="6651827" y="75385"/>
                </a:lnTo>
                <a:lnTo>
                  <a:pt x="6656257" y="77265"/>
                </a:lnTo>
                <a:lnTo>
                  <a:pt x="6659890" y="79997"/>
                </a:lnTo>
                <a:lnTo>
                  <a:pt x="6662728" y="83582"/>
                </a:lnTo>
                <a:lnTo>
                  <a:pt x="6665307" y="86828"/>
                </a:lnTo>
                <a:lnTo>
                  <a:pt x="6667284" y="90798"/>
                </a:lnTo>
                <a:lnTo>
                  <a:pt x="6668661" y="95493"/>
                </a:lnTo>
                <a:lnTo>
                  <a:pt x="6670038" y="100190"/>
                </a:lnTo>
                <a:lnTo>
                  <a:pt x="6670811" y="105782"/>
                </a:lnTo>
                <a:lnTo>
                  <a:pt x="6670984" y="112270"/>
                </a:lnTo>
                <a:lnTo>
                  <a:pt x="6594746" y="112270"/>
                </a:lnTo>
                <a:lnTo>
                  <a:pt x="6589273" y="183700"/>
                </a:lnTo>
                <a:lnTo>
                  <a:pt x="6593396" y="187509"/>
                </a:lnTo>
                <a:lnTo>
                  <a:pt x="6603385" y="194277"/>
                </a:lnTo>
                <a:lnTo>
                  <a:pt x="6614916" y="199112"/>
                </a:lnTo>
                <a:lnTo>
                  <a:pt x="6627989" y="202013"/>
                </a:lnTo>
                <a:lnTo>
                  <a:pt x="6642604" y="202980"/>
                </a:lnTo>
                <a:lnTo>
                  <a:pt x="6648438" y="202980"/>
                </a:lnTo>
                <a:lnTo>
                  <a:pt x="6653261" y="202638"/>
                </a:lnTo>
                <a:lnTo>
                  <a:pt x="6657079" y="201954"/>
                </a:lnTo>
                <a:lnTo>
                  <a:pt x="6660896" y="201269"/>
                </a:lnTo>
                <a:lnTo>
                  <a:pt x="6665163" y="200284"/>
                </a:lnTo>
                <a:lnTo>
                  <a:pt x="6669879" y="199000"/>
                </a:lnTo>
                <a:lnTo>
                  <a:pt x="6673227" y="198060"/>
                </a:lnTo>
                <a:lnTo>
                  <a:pt x="6677000" y="196756"/>
                </a:lnTo>
                <a:lnTo>
                  <a:pt x="6681201" y="195085"/>
                </a:lnTo>
                <a:lnTo>
                  <a:pt x="6685403" y="193417"/>
                </a:lnTo>
                <a:lnTo>
                  <a:pt x="6688921" y="192026"/>
                </a:lnTo>
                <a:lnTo>
                  <a:pt x="6691752" y="190915"/>
                </a:lnTo>
                <a:lnTo>
                  <a:pt x="6691752" y="164593"/>
                </a:lnTo>
                <a:lnTo>
                  <a:pt x="6690335" y="164593"/>
                </a:lnTo>
                <a:lnTo>
                  <a:pt x="6685871" y="167954"/>
                </a:lnTo>
                <a:lnTo>
                  <a:pt x="6682863" y="169797"/>
                </a:lnTo>
                <a:lnTo>
                  <a:pt x="6679857" y="171641"/>
                </a:lnTo>
                <a:lnTo>
                  <a:pt x="6676164" y="173549"/>
                </a:lnTo>
                <a:lnTo>
                  <a:pt x="6671785" y="175521"/>
                </a:lnTo>
                <a:lnTo>
                  <a:pt x="6667660" y="177405"/>
                </a:lnTo>
                <a:lnTo>
                  <a:pt x="6663044" y="178948"/>
                </a:lnTo>
                <a:lnTo>
                  <a:pt x="6657933" y="180146"/>
                </a:lnTo>
                <a:lnTo>
                  <a:pt x="6652823" y="181345"/>
                </a:lnTo>
                <a:lnTo>
                  <a:pt x="6647607" y="181946"/>
                </a:lnTo>
                <a:lnTo>
                  <a:pt x="6642284" y="181946"/>
                </a:lnTo>
                <a:lnTo>
                  <a:pt x="6629036" y="180603"/>
                </a:lnTo>
                <a:lnTo>
                  <a:pt x="6617084" y="176216"/>
                </a:lnTo>
                <a:lnTo>
                  <a:pt x="6607371" y="168776"/>
                </a:lnTo>
                <a:close/>
              </a:path>
              <a:path w="8520110" h="253988">
                <a:moveTo>
                  <a:pt x="6718663" y="56528"/>
                </a:moveTo>
                <a:lnTo>
                  <a:pt x="6718663" y="199825"/>
                </a:lnTo>
                <a:lnTo>
                  <a:pt x="6742849" y="199825"/>
                </a:lnTo>
                <a:lnTo>
                  <a:pt x="6742849" y="98281"/>
                </a:lnTo>
                <a:lnTo>
                  <a:pt x="6748575" y="92732"/>
                </a:lnTo>
                <a:lnTo>
                  <a:pt x="6754643" y="88549"/>
                </a:lnTo>
                <a:lnTo>
                  <a:pt x="6761052" y="85732"/>
                </a:lnTo>
                <a:lnTo>
                  <a:pt x="6767462" y="82915"/>
                </a:lnTo>
                <a:lnTo>
                  <a:pt x="6765858" y="61339"/>
                </a:lnTo>
                <a:lnTo>
                  <a:pt x="6763811" y="62398"/>
                </a:lnTo>
                <a:lnTo>
                  <a:pt x="6754013" y="68729"/>
                </a:lnTo>
                <a:lnTo>
                  <a:pt x="6742849" y="77821"/>
                </a:lnTo>
                <a:lnTo>
                  <a:pt x="6742849" y="56528"/>
                </a:lnTo>
                <a:lnTo>
                  <a:pt x="6718663" y="56528"/>
                </a:lnTo>
                <a:close/>
              </a:path>
              <a:path w="8520110" h="253988">
                <a:moveTo>
                  <a:pt x="6780411" y="81507"/>
                </a:moveTo>
                <a:lnTo>
                  <a:pt x="6783230" y="81507"/>
                </a:lnTo>
                <a:lnTo>
                  <a:pt x="6787654" y="81682"/>
                </a:lnTo>
                <a:lnTo>
                  <a:pt x="6791563" y="82090"/>
                </a:lnTo>
                <a:lnTo>
                  <a:pt x="6794639" y="82558"/>
                </a:lnTo>
                <a:lnTo>
                  <a:pt x="6794639" y="57302"/>
                </a:lnTo>
                <a:lnTo>
                  <a:pt x="6793099" y="57044"/>
                </a:lnTo>
                <a:lnTo>
                  <a:pt x="6789232" y="56593"/>
                </a:lnTo>
                <a:lnTo>
                  <a:pt x="6778742" y="56528"/>
                </a:lnTo>
                <a:lnTo>
                  <a:pt x="6772397" y="58132"/>
                </a:lnTo>
                <a:lnTo>
                  <a:pt x="6765858" y="61339"/>
                </a:lnTo>
                <a:lnTo>
                  <a:pt x="6767462" y="82915"/>
                </a:lnTo>
                <a:lnTo>
                  <a:pt x="6773915" y="81507"/>
                </a:lnTo>
                <a:lnTo>
                  <a:pt x="6780411" y="81507"/>
                </a:lnTo>
                <a:close/>
              </a:path>
              <a:path w="8520110" h="253988">
                <a:moveTo>
                  <a:pt x="6913617" y="196001"/>
                </a:moveTo>
                <a:lnTo>
                  <a:pt x="6925008" y="201039"/>
                </a:lnTo>
                <a:lnTo>
                  <a:pt x="6939017" y="202717"/>
                </a:lnTo>
                <a:lnTo>
                  <a:pt x="6942954" y="202718"/>
                </a:lnTo>
                <a:lnTo>
                  <a:pt x="6947257" y="202354"/>
                </a:lnTo>
                <a:lnTo>
                  <a:pt x="6951927" y="201629"/>
                </a:lnTo>
                <a:lnTo>
                  <a:pt x="6956595" y="200903"/>
                </a:lnTo>
                <a:lnTo>
                  <a:pt x="6961200" y="199898"/>
                </a:lnTo>
                <a:lnTo>
                  <a:pt x="6965741" y="198614"/>
                </a:lnTo>
                <a:lnTo>
                  <a:pt x="6965741" y="176950"/>
                </a:lnTo>
                <a:lnTo>
                  <a:pt x="6962702" y="177740"/>
                </a:lnTo>
                <a:lnTo>
                  <a:pt x="6960049" y="178725"/>
                </a:lnTo>
                <a:lnTo>
                  <a:pt x="6956368" y="179908"/>
                </a:lnTo>
                <a:lnTo>
                  <a:pt x="6952686" y="181091"/>
                </a:lnTo>
                <a:lnTo>
                  <a:pt x="6948878" y="181683"/>
                </a:lnTo>
                <a:lnTo>
                  <a:pt x="6939376" y="181683"/>
                </a:lnTo>
                <a:lnTo>
                  <a:pt x="6934966" y="180935"/>
                </a:lnTo>
                <a:lnTo>
                  <a:pt x="6931712" y="179438"/>
                </a:lnTo>
                <a:lnTo>
                  <a:pt x="6928460" y="177940"/>
                </a:lnTo>
                <a:lnTo>
                  <a:pt x="6926107" y="175696"/>
                </a:lnTo>
                <a:lnTo>
                  <a:pt x="6924652" y="172707"/>
                </a:lnTo>
                <a:lnTo>
                  <a:pt x="6922940" y="169285"/>
                </a:lnTo>
                <a:lnTo>
                  <a:pt x="6921956" y="165609"/>
                </a:lnTo>
                <a:lnTo>
                  <a:pt x="6921698" y="161676"/>
                </a:lnTo>
                <a:lnTo>
                  <a:pt x="6921442" y="157742"/>
                </a:lnTo>
                <a:lnTo>
                  <a:pt x="6921314" y="152143"/>
                </a:lnTo>
                <a:lnTo>
                  <a:pt x="6921314" y="76775"/>
                </a:lnTo>
                <a:lnTo>
                  <a:pt x="6965741" y="76775"/>
                </a:lnTo>
                <a:lnTo>
                  <a:pt x="6965741" y="56528"/>
                </a:lnTo>
                <a:lnTo>
                  <a:pt x="6921314" y="56528"/>
                </a:lnTo>
                <a:lnTo>
                  <a:pt x="6921314" y="15250"/>
                </a:lnTo>
                <a:lnTo>
                  <a:pt x="6897126" y="15250"/>
                </a:lnTo>
                <a:lnTo>
                  <a:pt x="6897126" y="56528"/>
                </a:lnTo>
                <a:lnTo>
                  <a:pt x="6880827" y="56528"/>
                </a:lnTo>
                <a:lnTo>
                  <a:pt x="6880827" y="76775"/>
                </a:lnTo>
                <a:lnTo>
                  <a:pt x="6897126" y="76775"/>
                </a:lnTo>
                <a:lnTo>
                  <a:pt x="6897126" y="156080"/>
                </a:lnTo>
                <a:lnTo>
                  <a:pt x="6898226" y="170066"/>
                </a:lnTo>
                <a:lnTo>
                  <a:pt x="6901907" y="182309"/>
                </a:lnTo>
                <a:lnTo>
                  <a:pt x="6908177" y="191505"/>
                </a:lnTo>
                <a:lnTo>
                  <a:pt x="6913617" y="196001"/>
                </a:lnTo>
                <a:close/>
              </a:path>
              <a:path w="8520110" h="253988">
                <a:moveTo>
                  <a:pt x="7002203" y="155974"/>
                </a:moveTo>
                <a:lnTo>
                  <a:pt x="6999398" y="143298"/>
                </a:lnTo>
                <a:lnTo>
                  <a:pt x="6998464" y="128243"/>
                </a:lnTo>
                <a:lnTo>
                  <a:pt x="6998568" y="122775"/>
                </a:lnTo>
                <a:lnTo>
                  <a:pt x="7000099" y="108324"/>
                </a:lnTo>
                <a:lnTo>
                  <a:pt x="7003457" y="96428"/>
                </a:lnTo>
                <a:lnTo>
                  <a:pt x="7008640" y="87085"/>
                </a:lnTo>
                <a:lnTo>
                  <a:pt x="7013185" y="82121"/>
                </a:lnTo>
                <a:lnTo>
                  <a:pt x="7024044" y="75744"/>
                </a:lnTo>
                <a:lnTo>
                  <a:pt x="7037630" y="73619"/>
                </a:lnTo>
                <a:lnTo>
                  <a:pt x="7044800" y="74163"/>
                </a:lnTo>
                <a:lnTo>
                  <a:pt x="7056985" y="78475"/>
                </a:lnTo>
                <a:lnTo>
                  <a:pt x="7066431" y="87085"/>
                </a:lnTo>
                <a:lnTo>
                  <a:pt x="7068371" y="89951"/>
                </a:lnTo>
                <a:lnTo>
                  <a:pt x="7072911" y="100159"/>
                </a:lnTo>
                <a:lnTo>
                  <a:pt x="7075635" y="112923"/>
                </a:lnTo>
                <a:lnTo>
                  <a:pt x="7076543" y="128243"/>
                </a:lnTo>
                <a:lnTo>
                  <a:pt x="7076449" y="133361"/>
                </a:lnTo>
                <a:lnTo>
                  <a:pt x="7074936" y="147779"/>
                </a:lnTo>
                <a:lnTo>
                  <a:pt x="7071575" y="159707"/>
                </a:lnTo>
                <a:lnTo>
                  <a:pt x="7074551" y="192750"/>
                </a:lnTo>
                <a:lnTo>
                  <a:pt x="7084069" y="184086"/>
                </a:lnTo>
                <a:lnTo>
                  <a:pt x="7088362" y="178616"/>
                </a:lnTo>
                <a:lnTo>
                  <a:pt x="7094117" y="168352"/>
                </a:lnTo>
                <a:lnTo>
                  <a:pt x="7098228" y="156535"/>
                </a:lnTo>
                <a:lnTo>
                  <a:pt x="7100694" y="143165"/>
                </a:lnTo>
                <a:lnTo>
                  <a:pt x="7101516" y="128243"/>
                </a:lnTo>
                <a:lnTo>
                  <a:pt x="7101214" y="119030"/>
                </a:lnTo>
                <a:lnTo>
                  <a:pt x="7099394" y="105079"/>
                </a:lnTo>
                <a:lnTo>
                  <a:pt x="7095929" y="92657"/>
                </a:lnTo>
                <a:lnTo>
                  <a:pt x="7090821" y="81762"/>
                </a:lnTo>
                <a:lnTo>
                  <a:pt x="7084069" y="72397"/>
                </a:lnTo>
                <a:lnTo>
                  <a:pt x="7074812" y="63867"/>
                </a:lnTo>
                <a:lnTo>
                  <a:pt x="7063879" y="57599"/>
                </a:lnTo>
                <a:lnTo>
                  <a:pt x="7051485" y="53839"/>
                </a:lnTo>
                <a:lnTo>
                  <a:pt x="7037630" y="52585"/>
                </a:lnTo>
                <a:lnTo>
                  <a:pt x="7024075" y="53794"/>
                </a:lnTo>
                <a:lnTo>
                  <a:pt x="7011677" y="57510"/>
                </a:lnTo>
                <a:lnTo>
                  <a:pt x="7000694" y="63732"/>
                </a:lnTo>
                <a:lnTo>
                  <a:pt x="6991127" y="72461"/>
                </a:lnTo>
                <a:lnTo>
                  <a:pt x="6986788" y="77974"/>
                </a:lnTo>
                <a:lnTo>
                  <a:pt x="6980970" y="88275"/>
                </a:lnTo>
                <a:lnTo>
                  <a:pt x="6976814" y="100086"/>
                </a:lnTo>
                <a:lnTo>
                  <a:pt x="6974320" y="113409"/>
                </a:lnTo>
                <a:lnTo>
                  <a:pt x="6973489" y="128243"/>
                </a:lnTo>
                <a:lnTo>
                  <a:pt x="6973740" y="136475"/>
                </a:lnTo>
                <a:lnTo>
                  <a:pt x="6975478" y="150326"/>
                </a:lnTo>
                <a:lnTo>
                  <a:pt x="6978870" y="162771"/>
                </a:lnTo>
                <a:lnTo>
                  <a:pt x="6983916" y="173811"/>
                </a:lnTo>
                <a:lnTo>
                  <a:pt x="6990616" y="183445"/>
                </a:lnTo>
                <a:lnTo>
                  <a:pt x="7000227" y="192523"/>
                </a:lnTo>
                <a:lnTo>
                  <a:pt x="7011125" y="198770"/>
                </a:lnTo>
                <a:lnTo>
                  <a:pt x="7008640" y="168888"/>
                </a:lnTo>
                <a:lnTo>
                  <a:pt x="7006878" y="166270"/>
                </a:lnTo>
                <a:lnTo>
                  <a:pt x="7002203" y="155974"/>
                </a:lnTo>
                <a:close/>
              </a:path>
              <a:path w="8520110" h="253988">
                <a:moveTo>
                  <a:pt x="7051122" y="180565"/>
                </a:moveTo>
                <a:lnTo>
                  <a:pt x="7037630" y="182735"/>
                </a:lnTo>
                <a:lnTo>
                  <a:pt x="7030130" y="182127"/>
                </a:lnTo>
                <a:lnTo>
                  <a:pt x="7018035" y="177671"/>
                </a:lnTo>
                <a:lnTo>
                  <a:pt x="7008640" y="168888"/>
                </a:lnTo>
                <a:lnTo>
                  <a:pt x="7011125" y="198770"/>
                </a:lnTo>
                <a:lnTo>
                  <a:pt x="7023593" y="202519"/>
                </a:lnTo>
                <a:lnTo>
                  <a:pt x="7037630" y="203768"/>
                </a:lnTo>
                <a:lnTo>
                  <a:pt x="7051123" y="202591"/>
                </a:lnTo>
                <a:lnTo>
                  <a:pt x="7063569" y="198918"/>
                </a:lnTo>
                <a:lnTo>
                  <a:pt x="7074551" y="192750"/>
                </a:lnTo>
                <a:lnTo>
                  <a:pt x="7071575" y="159707"/>
                </a:lnTo>
                <a:lnTo>
                  <a:pt x="7066365" y="169143"/>
                </a:lnTo>
                <a:lnTo>
                  <a:pt x="7061937" y="174056"/>
                </a:lnTo>
                <a:lnTo>
                  <a:pt x="7051122" y="180565"/>
                </a:lnTo>
                <a:close/>
              </a:path>
              <a:path w="8520110" h="253988">
                <a:moveTo>
                  <a:pt x="7227098" y="155974"/>
                </a:moveTo>
                <a:lnTo>
                  <a:pt x="7224294" y="143298"/>
                </a:lnTo>
                <a:lnTo>
                  <a:pt x="7223359" y="128243"/>
                </a:lnTo>
                <a:lnTo>
                  <a:pt x="7223463" y="122775"/>
                </a:lnTo>
                <a:lnTo>
                  <a:pt x="7224994" y="108324"/>
                </a:lnTo>
                <a:lnTo>
                  <a:pt x="7228351" y="96428"/>
                </a:lnTo>
                <a:lnTo>
                  <a:pt x="7233534" y="87085"/>
                </a:lnTo>
                <a:lnTo>
                  <a:pt x="7238079" y="82121"/>
                </a:lnTo>
                <a:lnTo>
                  <a:pt x="7248938" y="75744"/>
                </a:lnTo>
                <a:lnTo>
                  <a:pt x="7262524" y="73619"/>
                </a:lnTo>
                <a:lnTo>
                  <a:pt x="7269694" y="74163"/>
                </a:lnTo>
                <a:lnTo>
                  <a:pt x="7281879" y="78475"/>
                </a:lnTo>
                <a:lnTo>
                  <a:pt x="7291326" y="87085"/>
                </a:lnTo>
                <a:lnTo>
                  <a:pt x="7293265" y="89950"/>
                </a:lnTo>
                <a:lnTo>
                  <a:pt x="7297805" y="100159"/>
                </a:lnTo>
                <a:lnTo>
                  <a:pt x="7300528" y="112923"/>
                </a:lnTo>
                <a:lnTo>
                  <a:pt x="7301436" y="128243"/>
                </a:lnTo>
                <a:lnTo>
                  <a:pt x="7301342" y="133361"/>
                </a:lnTo>
                <a:lnTo>
                  <a:pt x="7299830" y="147779"/>
                </a:lnTo>
                <a:lnTo>
                  <a:pt x="7296469" y="159707"/>
                </a:lnTo>
                <a:lnTo>
                  <a:pt x="7299445" y="192750"/>
                </a:lnTo>
                <a:lnTo>
                  <a:pt x="7308963" y="184086"/>
                </a:lnTo>
                <a:lnTo>
                  <a:pt x="7313256" y="178616"/>
                </a:lnTo>
                <a:lnTo>
                  <a:pt x="7319011" y="168352"/>
                </a:lnTo>
                <a:lnTo>
                  <a:pt x="7323122" y="156535"/>
                </a:lnTo>
                <a:lnTo>
                  <a:pt x="7325588" y="143165"/>
                </a:lnTo>
                <a:lnTo>
                  <a:pt x="7326411" y="128243"/>
                </a:lnTo>
                <a:lnTo>
                  <a:pt x="7326108" y="119030"/>
                </a:lnTo>
                <a:lnTo>
                  <a:pt x="7324288" y="105079"/>
                </a:lnTo>
                <a:lnTo>
                  <a:pt x="7320823" y="92657"/>
                </a:lnTo>
                <a:lnTo>
                  <a:pt x="7315715" y="81762"/>
                </a:lnTo>
                <a:lnTo>
                  <a:pt x="7308963" y="72397"/>
                </a:lnTo>
                <a:lnTo>
                  <a:pt x="7299707" y="63867"/>
                </a:lnTo>
                <a:lnTo>
                  <a:pt x="7288774" y="57599"/>
                </a:lnTo>
                <a:lnTo>
                  <a:pt x="7276380" y="53839"/>
                </a:lnTo>
                <a:lnTo>
                  <a:pt x="7262524" y="52585"/>
                </a:lnTo>
                <a:lnTo>
                  <a:pt x="7248969" y="53794"/>
                </a:lnTo>
                <a:lnTo>
                  <a:pt x="7236571" y="57510"/>
                </a:lnTo>
                <a:lnTo>
                  <a:pt x="7225588" y="63732"/>
                </a:lnTo>
                <a:lnTo>
                  <a:pt x="7216021" y="72461"/>
                </a:lnTo>
                <a:lnTo>
                  <a:pt x="7211681" y="77974"/>
                </a:lnTo>
                <a:lnTo>
                  <a:pt x="7205863" y="88275"/>
                </a:lnTo>
                <a:lnTo>
                  <a:pt x="7201708" y="100086"/>
                </a:lnTo>
                <a:lnTo>
                  <a:pt x="7199214" y="113409"/>
                </a:lnTo>
                <a:lnTo>
                  <a:pt x="7198383" y="128243"/>
                </a:lnTo>
                <a:lnTo>
                  <a:pt x="7198634" y="136475"/>
                </a:lnTo>
                <a:lnTo>
                  <a:pt x="7200372" y="150326"/>
                </a:lnTo>
                <a:lnTo>
                  <a:pt x="7203764" y="162771"/>
                </a:lnTo>
                <a:lnTo>
                  <a:pt x="7208810" y="173811"/>
                </a:lnTo>
                <a:lnTo>
                  <a:pt x="7215510" y="183445"/>
                </a:lnTo>
                <a:lnTo>
                  <a:pt x="7225121" y="192523"/>
                </a:lnTo>
                <a:lnTo>
                  <a:pt x="7236020" y="198770"/>
                </a:lnTo>
                <a:lnTo>
                  <a:pt x="7233534" y="168888"/>
                </a:lnTo>
                <a:lnTo>
                  <a:pt x="7231773" y="166270"/>
                </a:lnTo>
                <a:lnTo>
                  <a:pt x="7227098" y="155974"/>
                </a:lnTo>
                <a:close/>
              </a:path>
              <a:path w="8520110" h="253988">
                <a:moveTo>
                  <a:pt x="7276016" y="180565"/>
                </a:moveTo>
                <a:lnTo>
                  <a:pt x="7262524" y="182735"/>
                </a:lnTo>
                <a:lnTo>
                  <a:pt x="7255024" y="182127"/>
                </a:lnTo>
                <a:lnTo>
                  <a:pt x="7242929" y="177671"/>
                </a:lnTo>
                <a:lnTo>
                  <a:pt x="7233534" y="168888"/>
                </a:lnTo>
                <a:lnTo>
                  <a:pt x="7236020" y="198770"/>
                </a:lnTo>
                <a:lnTo>
                  <a:pt x="7248487" y="202519"/>
                </a:lnTo>
                <a:lnTo>
                  <a:pt x="7262524" y="203768"/>
                </a:lnTo>
                <a:lnTo>
                  <a:pt x="7276017" y="202591"/>
                </a:lnTo>
                <a:lnTo>
                  <a:pt x="7288464" y="198918"/>
                </a:lnTo>
                <a:lnTo>
                  <a:pt x="7299445" y="192750"/>
                </a:lnTo>
                <a:lnTo>
                  <a:pt x="7296469" y="159707"/>
                </a:lnTo>
                <a:lnTo>
                  <a:pt x="7291259" y="169143"/>
                </a:lnTo>
                <a:lnTo>
                  <a:pt x="7286831" y="174056"/>
                </a:lnTo>
                <a:lnTo>
                  <a:pt x="7276016" y="180565"/>
                </a:lnTo>
                <a:close/>
              </a:path>
              <a:path w="8520110" h="253988">
                <a:moveTo>
                  <a:pt x="7375299" y="193112"/>
                </a:moveTo>
                <a:lnTo>
                  <a:pt x="7380712" y="196366"/>
                </a:lnTo>
                <a:lnTo>
                  <a:pt x="7386186" y="198955"/>
                </a:lnTo>
                <a:lnTo>
                  <a:pt x="7391725" y="200880"/>
                </a:lnTo>
                <a:lnTo>
                  <a:pt x="7386809" y="178889"/>
                </a:lnTo>
                <a:lnTo>
                  <a:pt x="7381399" y="176801"/>
                </a:lnTo>
                <a:lnTo>
                  <a:pt x="7375299" y="173852"/>
                </a:lnTo>
                <a:lnTo>
                  <a:pt x="7375299" y="91869"/>
                </a:lnTo>
                <a:lnTo>
                  <a:pt x="7380796" y="87130"/>
                </a:lnTo>
                <a:lnTo>
                  <a:pt x="7386916" y="83211"/>
                </a:lnTo>
                <a:lnTo>
                  <a:pt x="7393658" y="80111"/>
                </a:lnTo>
                <a:lnTo>
                  <a:pt x="7400402" y="77010"/>
                </a:lnTo>
                <a:lnTo>
                  <a:pt x="7407081" y="75460"/>
                </a:lnTo>
                <a:lnTo>
                  <a:pt x="7413694" y="75460"/>
                </a:lnTo>
                <a:lnTo>
                  <a:pt x="7417389" y="75619"/>
                </a:lnTo>
                <a:lnTo>
                  <a:pt x="7430057" y="79542"/>
                </a:lnTo>
                <a:lnTo>
                  <a:pt x="7438947" y="88723"/>
                </a:lnTo>
                <a:lnTo>
                  <a:pt x="7432830" y="54278"/>
                </a:lnTo>
                <a:lnTo>
                  <a:pt x="7419354" y="52585"/>
                </a:lnTo>
                <a:lnTo>
                  <a:pt x="7410336" y="52585"/>
                </a:lnTo>
                <a:lnTo>
                  <a:pt x="7402264" y="54382"/>
                </a:lnTo>
                <a:lnTo>
                  <a:pt x="7395137" y="57978"/>
                </a:lnTo>
                <a:lnTo>
                  <a:pt x="7388008" y="61572"/>
                </a:lnTo>
                <a:lnTo>
                  <a:pt x="7381395" y="66108"/>
                </a:lnTo>
                <a:lnTo>
                  <a:pt x="7375299" y="71586"/>
                </a:lnTo>
                <a:lnTo>
                  <a:pt x="7375299" y="0"/>
                </a:lnTo>
                <a:lnTo>
                  <a:pt x="7351115" y="0"/>
                </a:lnTo>
                <a:lnTo>
                  <a:pt x="7351115" y="199825"/>
                </a:lnTo>
                <a:lnTo>
                  <a:pt x="7373755" y="199825"/>
                </a:lnTo>
                <a:lnTo>
                  <a:pt x="7375299" y="193112"/>
                </a:lnTo>
                <a:close/>
              </a:path>
              <a:path w="8520110" h="253988">
                <a:moveTo>
                  <a:pt x="7444964" y="192198"/>
                </a:moveTo>
                <a:lnTo>
                  <a:pt x="7454648" y="182355"/>
                </a:lnTo>
                <a:lnTo>
                  <a:pt x="7459116" y="176079"/>
                </a:lnTo>
                <a:lnTo>
                  <a:pt x="7464657" y="165412"/>
                </a:lnTo>
                <a:lnTo>
                  <a:pt x="7468615" y="153478"/>
                </a:lnTo>
                <a:lnTo>
                  <a:pt x="7470989" y="140276"/>
                </a:lnTo>
                <a:lnTo>
                  <a:pt x="7471781" y="125807"/>
                </a:lnTo>
                <a:lnTo>
                  <a:pt x="7471677" y="119988"/>
                </a:lnTo>
                <a:lnTo>
                  <a:pt x="7470391" y="105656"/>
                </a:lnTo>
                <a:lnTo>
                  <a:pt x="7467639" y="92883"/>
                </a:lnTo>
                <a:lnTo>
                  <a:pt x="7463423" y="81668"/>
                </a:lnTo>
                <a:lnTo>
                  <a:pt x="7457741" y="72012"/>
                </a:lnTo>
                <a:lnTo>
                  <a:pt x="7454393" y="67821"/>
                </a:lnTo>
                <a:lnTo>
                  <a:pt x="7444509" y="59356"/>
                </a:lnTo>
                <a:lnTo>
                  <a:pt x="7432830" y="54278"/>
                </a:lnTo>
                <a:lnTo>
                  <a:pt x="7438947" y="88723"/>
                </a:lnTo>
                <a:lnTo>
                  <a:pt x="7439559" y="89797"/>
                </a:lnTo>
                <a:lnTo>
                  <a:pt x="7443585" y="99869"/>
                </a:lnTo>
                <a:lnTo>
                  <a:pt x="7446001" y="112475"/>
                </a:lnTo>
                <a:lnTo>
                  <a:pt x="7446807" y="127614"/>
                </a:lnTo>
                <a:lnTo>
                  <a:pt x="7446689" y="133392"/>
                </a:lnTo>
                <a:lnTo>
                  <a:pt x="7445085" y="147909"/>
                </a:lnTo>
                <a:lnTo>
                  <a:pt x="7441603" y="159736"/>
                </a:lnTo>
                <a:lnTo>
                  <a:pt x="7436241" y="168875"/>
                </a:lnTo>
                <a:lnTo>
                  <a:pt x="7431593" y="173669"/>
                </a:lnTo>
                <a:lnTo>
                  <a:pt x="7420622" y="179877"/>
                </a:lnTo>
                <a:lnTo>
                  <a:pt x="7407122" y="181946"/>
                </a:lnTo>
                <a:lnTo>
                  <a:pt x="7401454" y="181946"/>
                </a:lnTo>
                <a:lnTo>
                  <a:pt x="7396257" y="181334"/>
                </a:lnTo>
                <a:lnTo>
                  <a:pt x="7391534" y="180111"/>
                </a:lnTo>
                <a:lnTo>
                  <a:pt x="7386809" y="178889"/>
                </a:lnTo>
                <a:lnTo>
                  <a:pt x="7391725" y="200880"/>
                </a:lnTo>
                <a:lnTo>
                  <a:pt x="7397264" y="202806"/>
                </a:lnTo>
                <a:lnTo>
                  <a:pt x="7403940" y="203768"/>
                </a:lnTo>
                <a:lnTo>
                  <a:pt x="7411756" y="203768"/>
                </a:lnTo>
                <a:lnTo>
                  <a:pt x="7421966" y="202866"/>
                </a:lnTo>
                <a:lnTo>
                  <a:pt x="7434071" y="199035"/>
                </a:lnTo>
                <a:lnTo>
                  <a:pt x="7444964" y="192198"/>
                </a:lnTo>
                <a:close/>
              </a:path>
              <a:path w="8520110" h="253988">
                <a:moveTo>
                  <a:pt x="7522314" y="157742"/>
                </a:moveTo>
                <a:lnTo>
                  <a:pt x="7522186" y="152143"/>
                </a:lnTo>
                <a:lnTo>
                  <a:pt x="7522186" y="76775"/>
                </a:lnTo>
                <a:lnTo>
                  <a:pt x="7566613" y="76775"/>
                </a:lnTo>
                <a:lnTo>
                  <a:pt x="7566613" y="56528"/>
                </a:lnTo>
                <a:lnTo>
                  <a:pt x="7522186" y="56528"/>
                </a:lnTo>
                <a:lnTo>
                  <a:pt x="7522186" y="15250"/>
                </a:lnTo>
                <a:lnTo>
                  <a:pt x="7498000" y="15250"/>
                </a:lnTo>
                <a:lnTo>
                  <a:pt x="7498000" y="56528"/>
                </a:lnTo>
                <a:lnTo>
                  <a:pt x="7481701" y="56528"/>
                </a:lnTo>
                <a:lnTo>
                  <a:pt x="7481701" y="76775"/>
                </a:lnTo>
                <a:lnTo>
                  <a:pt x="7498000" y="76775"/>
                </a:lnTo>
                <a:lnTo>
                  <a:pt x="7498000" y="156080"/>
                </a:lnTo>
                <a:lnTo>
                  <a:pt x="7499100" y="170066"/>
                </a:lnTo>
                <a:lnTo>
                  <a:pt x="7502780" y="182309"/>
                </a:lnTo>
                <a:lnTo>
                  <a:pt x="7509049" y="191505"/>
                </a:lnTo>
                <a:lnTo>
                  <a:pt x="7514490" y="196001"/>
                </a:lnTo>
                <a:lnTo>
                  <a:pt x="7525881" y="201039"/>
                </a:lnTo>
                <a:lnTo>
                  <a:pt x="7539890" y="202717"/>
                </a:lnTo>
                <a:lnTo>
                  <a:pt x="7543828" y="202718"/>
                </a:lnTo>
                <a:lnTo>
                  <a:pt x="7548131" y="202354"/>
                </a:lnTo>
                <a:lnTo>
                  <a:pt x="7552801" y="201629"/>
                </a:lnTo>
                <a:lnTo>
                  <a:pt x="7557468" y="200903"/>
                </a:lnTo>
                <a:lnTo>
                  <a:pt x="7562073" y="199898"/>
                </a:lnTo>
                <a:lnTo>
                  <a:pt x="7566613" y="198614"/>
                </a:lnTo>
                <a:lnTo>
                  <a:pt x="7566613" y="176950"/>
                </a:lnTo>
                <a:lnTo>
                  <a:pt x="7563575" y="177740"/>
                </a:lnTo>
                <a:lnTo>
                  <a:pt x="7560921" y="178725"/>
                </a:lnTo>
                <a:lnTo>
                  <a:pt x="7557241" y="179908"/>
                </a:lnTo>
                <a:lnTo>
                  <a:pt x="7553560" y="181091"/>
                </a:lnTo>
                <a:lnTo>
                  <a:pt x="7549751" y="181683"/>
                </a:lnTo>
                <a:lnTo>
                  <a:pt x="7540249" y="181683"/>
                </a:lnTo>
                <a:lnTo>
                  <a:pt x="7535840" y="180935"/>
                </a:lnTo>
                <a:lnTo>
                  <a:pt x="7532586" y="179438"/>
                </a:lnTo>
                <a:lnTo>
                  <a:pt x="7529332" y="177940"/>
                </a:lnTo>
                <a:lnTo>
                  <a:pt x="7526979" y="175696"/>
                </a:lnTo>
                <a:lnTo>
                  <a:pt x="7525525" y="172707"/>
                </a:lnTo>
                <a:lnTo>
                  <a:pt x="7523814" y="169285"/>
                </a:lnTo>
                <a:lnTo>
                  <a:pt x="7522829" y="165609"/>
                </a:lnTo>
                <a:lnTo>
                  <a:pt x="7522572" y="161676"/>
                </a:lnTo>
                <a:lnTo>
                  <a:pt x="7522314" y="157742"/>
                </a:lnTo>
                <a:close/>
              </a:path>
              <a:path w="8520110" h="253988">
                <a:moveTo>
                  <a:pt x="7611686" y="112087"/>
                </a:moveTo>
                <a:lnTo>
                  <a:pt x="7601424" y="143798"/>
                </a:lnTo>
                <a:lnTo>
                  <a:pt x="7605601" y="139757"/>
                </a:lnTo>
                <a:lnTo>
                  <a:pt x="7609778" y="135714"/>
                </a:lnTo>
                <a:lnTo>
                  <a:pt x="7615060" y="132717"/>
                </a:lnTo>
                <a:lnTo>
                  <a:pt x="7624504" y="109223"/>
                </a:lnTo>
                <a:lnTo>
                  <a:pt x="7611686" y="112087"/>
                </a:lnTo>
                <a:close/>
              </a:path>
              <a:path w="8520110" h="253988">
                <a:moveTo>
                  <a:pt x="7723133" y="56528"/>
                </a:moveTo>
                <a:lnTo>
                  <a:pt x="7723133" y="199825"/>
                </a:lnTo>
                <a:lnTo>
                  <a:pt x="7747318" y="199825"/>
                </a:lnTo>
                <a:lnTo>
                  <a:pt x="7747318" y="56528"/>
                </a:lnTo>
                <a:lnTo>
                  <a:pt x="7723133" y="56528"/>
                </a:lnTo>
                <a:close/>
              </a:path>
              <a:path w="8520110" h="253988">
                <a:moveTo>
                  <a:pt x="7721555" y="7362"/>
                </a:moveTo>
                <a:lnTo>
                  <a:pt x="7721555" y="32339"/>
                </a:lnTo>
                <a:lnTo>
                  <a:pt x="7749158" y="32339"/>
                </a:lnTo>
                <a:lnTo>
                  <a:pt x="7749158" y="7362"/>
                </a:lnTo>
                <a:lnTo>
                  <a:pt x="7721555" y="7362"/>
                </a:lnTo>
                <a:close/>
              </a:path>
              <a:path w="8520110" h="253988">
                <a:moveTo>
                  <a:pt x="7827918" y="57716"/>
                </a:moveTo>
                <a:lnTo>
                  <a:pt x="7827496" y="57923"/>
                </a:lnTo>
                <a:lnTo>
                  <a:pt x="7817112" y="64117"/>
                </a:lnTo>
                <a:lnTo>
                  <a:pt x="7806604" y="72464"/>
                </a:lnTo>
                <a:lnTo>
                  <a:pt x="7806604" y="56528"/>
                </a:lnTo>
                <a:lnTo>
                  <a:pt x="7782418" y="56528"/>
                </a:lnTo>
                <a:lnTo>
                  <a:pt x="7782418" y="199825"/>
                </a:lnTo>
                <a:lnTo>
                  <a:pt x="7806604" y="199825"/>
                </a:lnTo>
                <a:lnTo>
                  <a:pt x="7806604" y="92784"/>
                </a:lnTo>
                <a:lnTo>
                  <a:pt x="7812677" y="87652"/>
                </a:lnTo>
                <a:lnTo>
                  <a:pt x="7818901" y="83480"/>
                </a:lnTo>
                <a:lnTo>
                  <a:pt x="7825274" y="80272"/>
                </a:lnTo>
                <a:lnTo>
                  <a:pt x="7831646" y="77064"/>
                </a:lnTo>
                <a:lnTo>
                  <a:pt x="7837824" y="75460"/>
                </a:lnTo>
                <a:lnTo>
                  <a:pt x="7849884" y="75460"/>
                </a:lnTo>
                <a:lnTo>
                  <a:pt x="7854675" y="76337"/>
                </a:lnTo>
                <a:lnTo>
                  <a:pt x="7858181" y="78092"/>
                </a:lnTo>
                <a:lnTo>
                  <a:pt x="7861689" y="79846"/>
                </a:lnTo>
                <a:lnTo>
                  <a:pt x="7864426" y="82519"/>
                </a:lnTo>
                <a:lnTo>
                  <a:pt x="7866396" y="86112"/>
                </a:lnTo>
                <a:lnTo>
                  <a:pt x="7868189" y="89536"/>
                </a:lnTo>
                <a:lnTo>
                  <a:pt x="7869405" y="94093"/>
                </a:lnTo>
                <a:lnTo>
                  <a:pt x="7870048" y="99783"/>
                </a:lnTo>
                <a:lnTo>
                  <a:pt x="7870691" y="105473"/>
                </a:lnTo>
                <a:lnTo>
                  <a:pt x="7871012" y="111611"/>
                </a:lnTo>
                <a:lnTo>
                  <a:pt x="7871012" y="199825"/>
                </a:lnTo>
                <a:lnTo>
                  <a:pt x="7895198" y="199825"/>
                </a:lnTo>
                <a:lnTo>
                  <a:pt x="7895092" y="101967"/>
                </a:lnTo>
                <a:lnTo>
                  <a:pt x="7893324" y="87866"/>
                </a:lnTo>
                <a:lnTo>
                  <a:pt x="7889379" y="76044"/>
                </a:lnTo>
                <a:lnTo>
                  <a:pt x="7883257" y="66502"/>
                </a:lnTo>
                <a:lnTo>
                  <a:pt x="7875461" y="59538"/>
                </a:lnTo>
                <a:lnTo>
                  <a:pt x="7863950" y="54323"/>
                </a:lnTo>
                <a:lnTo>
                  <a:pt x="7850128" y="52585"/>
                </a:lnTo>
                <a:lnTo>
                  <a:pt x="7842340" y="52585"/>
                </a:lnTo>
                <a:lnTo>
                  <a:pt x="7834936" y="54296"/>
                </a:lnTo>
                <a:lnTo>
                  <a:pt x="7827918" y="57716"/>
                </a:lnTo>
                <a:close/>
              </a:path>
              <a:path w="8520110" h="253988">
                <a:moveTo>
                  <a:pt x="8037054" y="157742"/>
                </a:moveTo>
                <a:lnTo>
                  <a:pt x="8036926" y="152143"/>
                </a:lnTo>
                <a:lnTo>
                  <a:pt x="8036926" y="76775"/>
                </a:lnTo>
                <a:lnTo>
                  <a:pt x="8081354" y="76775"/>
                </a:lnTo>
                <a:lnTo>
                  <a:pt x="8081354" y="56528"/>
                </a:lnTo>
                <a:lnTo>
                  <a:pt x="8036926" y="56528"/>
                </a:lnTo>
                <a:lnTo>
                  <a:pt x="8036926" y="15250"/>
                </a:lnTo>
                <a:lnTo>
                  <a:pt x="8012740" y="15250"/>
                </a:lnTo>
                <a:lnTo>
                  <a:pt x="8012740" y="56528"/>
                </a:lnTo>
                <a:lnTo>
                  <a:pt x="7996441" y="56528"/>
                </a:lnTo>
                <a:lnTo>
                  <a:pt x="7996441" y="76775"/>
                </a:lnTo>
                <a:lnTo>
                  <a:pt x="8012740" y="76775"/>
                </a:lnTo>
                <a:lnTo>
                  <a:pt x="8012740" y="156080"/>
                </a:lnTo>
                <a:lnTo>
                  <a:pt x="8013840" y="170066"/>
                </a:lnTo>
                <a:lnTo>
                  <a:pt x="8017521" y="182309"/>
                </a:lnTo>
                <a:lnTo>
                  <a:pt x="8023790" y="191505"/>
                </a:lnTo>
                <a:lnTo>
                  <a:pt x="8029230" y="196000"/>
                </a:lnTo>
                <a:lnTo>
                  <a:pt x="8040621" y="201038"/>
                </a:lnTo>
                <a:lnTo>
                  <a:pt x="8054630" y="202717"/>
                </a:lnTo>
                <a:lnTo>
                  <a:pt x="8058568" y="202718"/>
                </a:lnTo>
                <a:lnTo>
                  <a:pt x="8062872" y="202354"/>
                </a:lnTo>
                <a:lnTo>
                  <a:pt x="8067541" y="201629"/>
                </a:lnTo>
                <a:lnTo>
                  <a:pt x="8072209" y="200903"/>
                </a:lnTo>
                <a:lnTo>
                  <a:pt x="8076813" y="199898"/>
                </a:lnTo>
                <a:lnTo>
                  <a:pt x="8081354" y="198614"/>
                </a:lnTo>
                <a:lnTo>
                  <a:pt x="8081354" y="176950"/>
                </a:lnTo>
                <a:lnTo>
                  <a:pt x="8078315" y="177740"/>
                </a:lnTo>
                <a:lnTo>
                  <a:pt x="8075661" y="178725"/>
                </a:lnTo>
                <a:lnTo>
                  <a:pt x="8071981" y="179908"/>
                </a:lnTo>
                <a:lnTo>
                  <a:pt x="8068300" y="181091"/>
                </a:lnTo>
                <a:lnTo>
                  <a:pt x="8064491" y="181683"/>
                </a:lnTo>
                <a:lnTo>
                  <a:pt x="8054989" y="181683"/>
                </a:lnTo>
                <a:lnTo>
                  <a:pt x="8050581" y="180935"/>
                </a:lnTo>
                <a:lnTo>
                  <a:pt x="8047327" y="179438"/>
                </a:lnTo>
                <a:lnTo>
                  <a:pt x="8044074" y="177940"/>
                </a:lnTo>
                <a:lnTo>
                  <a:pt x="8041720" y="175696"/>
                </a:lnTo>
                <a:lnTo>
                  <a:pt x="8040266" y="172707"/>
                </a:lnTo>
                <a:lnTo>
                  <a:pt x="8038554" y="169285"/>
                </a:lnTo>
                <a:lnTo>
                  <a:pt x="8037569" y="165609"/>
                </a:lnTo>
                <a:lnTo>
                  <a:pt x="8037312" y="161676"/>
                </a:lnTo>
                <a:lnTo>
                  <a:pt x="8037054" y="157742"/>
                </a:lnTo>
                <a:close/>
              </a:path>
              <a:path w="8520110" h="253988">
                <a:moveTo>
                  <a:pt x="8144593" y="57716"/>
                </a:moveTo>
                <a:lnTo>
                  <a:pt x="8144171" y="57923"/>
                </a:lnTo>
                <a:lnTo>
                  <a:pt x="8133787" y="64117"/>
                </a:lnTo>
                <a:lnTo>
                  <a:pt x="8123278" y="72464"/>
                </a:lnTo>
                <a:lnTo>
                  <a:pt x="8123278" y="0"/>
                </a:lnTo>
                <a:lnTo>
                  <a:pt x="8099093" y="0"/>
                </a:lnTo>
                <a:lnTo>
                  <a:pt x="8099093" y="199825"/>
                </a:lnTo>
                <a:lnTo>
                  <a:pt x="8123278" y="199825"/>
                </a:lnTo>
                <a:lnTo>
                  <a:pt x="8123278" y="92784"/>
                </a:lnTo>
                <a:lnTo>
                  <a:pt x="8129353" y="87652"/>
                </a:lnTo>
                <a:lnTo>
                  <a:pt x="8135576" y="83480"/>
                </a:lnTo>
                <a:lnTo>
                  <a:pt x="8141949" y="80272"/>
                </a:lnTo>
                <a:lnTo>
                  <a:pt x="8148320" y="77064"/>
                </a:lnTo>
                <a:lnTo>
                  <a:pt x="8154499" y="75460"/>
                </a:lnTo>
                <a:lnTo>
                  <a:pt x="8166560" y="75460"/>
                </a:lnTo>
                <a:lnTo>
                  <a:pt x="8171349" y="76337"/>
                </a:lnTo>
                <a:lnTo>
                  <a:pt x="8174856" y="78092"/>
                </a:lnTo>
                <a:lnTo>
                  <a:pt x="8178363" y="79846"/>
                </a:lnTo>
                <a:lnTo>
                  <a:pt x="8181100" y="82519"/>
                </a:lnTo>
                <a:lnTo>
                  <a:pt x="8183070" y="86112"/>
                </a:lnTo>
                <a:lnTo>
                  <a:pt x="8184865" y="89536"/>
                </a:lnTo>
                <a:lnTo>
                  <a:pt x="8186081" y="94093"/>
                </a:lnTo>
                <a:lnTo>
                  <a:pt x="8186723" y="99783"/>
                </a:lnTo>
                <a:lnTo>
                  <a:pt x="8187365" y="105473"/>
                </a:lnTo>
                <a:lnTo>
                  <a:pt x="8187686" y="111611"/>
                </a:lnTo>
                <a:lnTo>
                  <a:pt x="8187686" y="199825"/>
                </a:lnTo>
                <a:lnTo>
                  <a:pt x="8211872" y="199825"/>
                </a:lnTo>
                <a:lnTo>
                  <a:pt x="8211766" y="101967"/>
                </a:lnTo>
                <a:lnTo>
                  <a:pt x="8209998" y="87866"/>
                </a:lnTo>
                <a:lnTo>
                  <a:pt x="8206053" y="76044"/>
                </a:lnTo>
                <a:lnTo>
                  <a:pt x="8199932" y="66502"/>
                </a:lnTo>
                <a:lnTo>
                  <a:pt x="8192136" y="59538"/>
                </a:lnTo>
                <a:lnTo>
                  <a:pt x="8180624" y="54323"/>
                </a:lnTo>
                <a:lnTo>
                  <a:pt x="8166803" y="52585"/>
                </a:lnTo>
                <a:lnTo>
                  <a:pt x="8159015" y="52585"/>
                </a:lnTo>
                <a:lnTo>
                  <a:pt x="8151611" y="54296"/>
                </a:lnTo>
                <a:lnTo>
                  <a:pt x="8144593" y="57716"/>
                </a:lnTo>
                <a:close/>
              </a:path>
              <a:path w="8520110" h="253988">
                <a:moveTo>
                  <a:pt x="8235695" y="128938"/>
                </a:moveTo>
                <a:lnTo>
                  <a:pt x="8235984" y="137454"/>
                </a:lnTo>
                <a:lnTo>
                  <a:pt x="8237923" y="151349"/>
                </a:lnTo>
                <a:lnTo>
                  <a:pt x="8241683" y="163689"/>
                </a:lnTo>
                <a:lnTo>
                  <a:pt x="8247266" y="174472"/>
                </a:lnTo>
                <a:lnTo>
                  <a:pt x="8254671" y="183700"/>
                </a:lnTo>
                <a:lnTo>
                  <a:pt x="8260144" y="112270"/>
                </a:lnTo>
                <a:lnTo>
                  <a:pt x="8260658" y="106208"/>
                </a:lnTo>
                <a:lnTo>
                  <a:pt x="8261862" y="100893"/>
                </a:lnTo>
                <a:lnTo>
                  <a:pt x="8263754" y="96325"/>
                </a:lnTo>
                <a:lnTo>
                  <a:pt x="8265647" y="91757"/>
                </a:lnTo>
                <a:lnTo>
                  <a:pt x="8268399" y="87594"/>
                </a:lnTo>
                <a:lnTo>
                  <a:pt x="8272011" y="83836"/>
                </a:lnTo>
                <a:lnTo>
                  <a:pt x="8275710" y="80166"/>
                </a:lnTo>
                <a:lnTo>
                  <a:pt x="8274589" y="58068"/>
                </a:lnTo>
                <a:lnTo>
                  <a:pt x="8263670" y="64454"/>
                </a:lnTo>
                <a:lnTo>
                  <a:pt x="8254083" y="73275"/>
                </a:lnTo>
                <a:lnTo>
                  <a:pt x="8249504" y="79050"/>
                </a:lnTo>
                <a:lnTo>
                  <a:pt x="8243463" y="89510"/>
                </a:lnTo>
                <a:lnTo>
                  <a:pt x="8239147" y="101312"/>
                </a:lnTo>
                <a:lnTo>
                  <a:pt x="8236558" y="114454"/>
                </a:lnTo>
                <a:lnTo>
                  <a:pt x="8235695" y="128938"/>
                </a:lnTo>
                <a:close/>
              </a:path>
              <a:path w="8520110" h="253988">
                <a:moveTo>
                  <a:pt x="8272769" y="168776"/>
                </a:moveTo>
                <a:lnTo>
                  <a:pt x="8271519" y="167408"/>
                </a:lnTo>
                <a:lnTo>
                  <a:pt x="8265199" y="157520"/>
                </a:lnTo>
                <a:lnTo>
                  <a:pt x="8261408" y="145275"/>
                </a:lnTo>
                <a:lnTo>
                  <a:pt x="8260144" y="130675"/>
                </a:lnTo>
                <a:lnTo>
                  <a:pt x="8359779" y="130675"/>
                </a:lnTo>
                <a:lnTo>
                  <a:pt x="8359705" y="113084"/>
                </a:lnTo>
                <a:lnTo>
                  <a:pt x="8358456" y="99821"/>
                </a:lnTo>
                <a:lnTo>
                  <a:pt x="8355664" y="88553"/>
                </a:lnTo>
                <a:lnTo>
                  <a:pt x="8352922" y="80646"/>
                </a:lnTo>
                <a:lnTo>
                  <a:pt x="8348979" y="73957"/>
                </a:lnTo>
                <a:lnTo>
                  <a:pt x="8343833" y="68484"/>
                </a:lnTo>
                <a:lnTo>
                  <a:pt x="8338691" y="63014"/>
                </a:lnTo>
                <a:lnTo>
                  <a:pt x="8332691" y="58997"/>
                </a:lnTo>
                <a:lnTo>
                  <a:pt x="8325833" y="56432"/>
                </a:lnTo>
                <a:lnTo>
                  <a:pt x="8318977" y="53868"/>
                </a:lnTo>
                <a:lnTo>
                  <a:pt x="8311090" y="52585"/>
                </a:lnTo>
                <a:lnTo>
                  <a:pt x="8300422" y="52603"/>
                </a:lnTo>
                <a:lnTo>
                  <a:pt x="8286840" y="54118"/>
                </a:lnTo>
                <a:lnTo>
                  <a:pt x="8274589" y="58068"/>
                </a:lnTo>
                <a:lnTo>
                  <a:pt x="8275710" y="80166"/>
                </a:lnTo>
                <a:lnTo>
                  <a:pt x="8279817" y="77370"/>
                </a:lnTo>
                <a:lnTo>
                  <a:pt x="8284331" y="75449"/>
                </a:lnTo>
                <a:lnTo>
                  <a:pt x="8288846" y="73527"/>
                </a:lnTo>
                <a:lnTo>
                  <a:pt x="8294328" y="72567"/>
                </a:lnTo>
                <a:lnTo>
                  <a:pt x="8307313" y="72567"/>
                </a:lnTo>
                <a:lnTo>
                  <a:pt x="8312795" y="73507"/>
                </a:lnTo>
                <a:lnTo>
                  <a:pt x="8317225" y="75385"/>
                </a:lnTo>
                <a:lnTo>
                  <a:pt x="8321654" y="77265"/>
                </a:lnTo>
                <a:lnTo>
                  <a:pt x="8325288" y="79997"/>
                </a:lnTo>
                <a:lnTo>
                  <a:pt x="8328126" y="83582"/>
                </a:lnTo>
                <a:lnTo>
                  <a:pt x="8330705" y="86828"/>
                </a:lnTo>
                <a:lnTo>
                  <a:pt x="8332682" y="90798"/>
                </a:lnTo>
                <a:lnTo>
                  <a:pt x="8334059" y="95493"/>
                </a:lnTo>
                <a:lnTo>
                  <a:pt x="8335434" y="100190"/>
                </a:lnTo>
                <a:lnTo>
                  <a:pt x="8336210" y="105782"/>
                </a:lnTo>
                <a:lnTo>
                  <a:pt x="8336381" y="112270"/>
                </a:lnTo>
                <a:lnTo>
                  <a:pt x="8260144" y="112270"/>
                </a:lnTo>
                <a:lnTo>
                  <a:pt x="8254671" y="183700"/>
                </a:lnTo>
                <a:lnTo>
                  <a:pt x="8258792" y="187508"/>
                </a:lnTo>
                <a:lnTo>
                  <a:pt x="8268781" y="194277"/>
                </a:lnTo>
                <a:lnTo>
                  <a:pt x="8280312" y="199112"/>
                </a:lnTo>
                <a:lnTo>
                  <a:pt x="8293385" y="202013"/>
                </a:lnTo>
                <a:lnTo>
                  <a:pt x="8308001" y="202980"/>
                </a:lnTo>
                <a:lnTo>
                  <a:pt x="8313834" y="202980"/>
                </a:lnTo>
                <a:lnTo>
                  <a:pt x="8318660" y="202638"/>
                </a:lnTo>
                <a:lnTo>
                  <a:pt x="8322478" y="201954"/>
                </a:lnTo>
                <a:lnTo>
                  <a:pt x="8326296" y="201269"/>
                </a:lnTo>
                <a:lnTo>
                  <a:pt x="8330561" y="200284"/>
                </a:lnTo>
                <a:lnTo>
                  <a:pt x="8335277" y="199000"/>
                </a:lnTo>
                <a:lnTo>
                  <a:pt x="8338623" y="198060"/>
                </a:lnTo>
                <a:lnTo>
                  <a:pt x="8342397" y="196756"/>
                </a:lnTo>
                <a:lnTo>
                  <a:pt x="8346599" y="195085"/>
                </a:lnTo>
                <a:lnTo>
                  <a:pt x="8350801" y="193417"/>
                </a:lnTo>
                <a:lnTo>
                  <a:pt x="8354318" y="192026"/>
                </a:lnTo>
                <a:lnTo>
                  <a:pt x="8357150" y="190915"/>
                </a:lnTo>
                <a:lnTo>
                  <a:pt x="8357150" y="164593"/>
                </a:lnTo>
                <a:lnTo>
                  <a:pt x="8355733" y="164593"/>
                </a:lnTo>
                <a:lnTo>
                  <a:pt x="8351268" y="167954"/>
                </a:lnTo>
                <a:lnTo>
                  <a:pt x="8348261" y="169797"/>
                </a:lnTo>
                <a:lnTo>
                  <a:pt x="8345255" y="171641"/>
                </a:lnTo>
                <a:lnTo>
                  <a:pt x="8341561" y="173549"/>
                </a:lnTo>
                <a:lnTo>
                  <a:pt x="8337183" y="175521"/>
                </a:lnTo>
                <a:lnTo>
                  <a:pt x="8333058" y="177405"/>
                </a:lnTo>
                <a:lnTo>
                  <a:pt x="8328442" y="178948"/>
                </a:lnTo>
                <a:lnTo>
                  <a:pt x="8323331" y="180146"/>
                </a:lnTo>
                <a:lnTo>
                  <a:pt x="8318221" y="181345"/>
                </a:lnTo>
                <a:lnTo>
                  <a:pt x="8313005" y="181946"/>
                </a:lnTo>
                <a:lnTo>
                  <a:pt x="8307681" y="181946"/>
                </a:lnTo>
                <a:lnTo>
                  <a:pt x="8294434" y="180604"/>
                </a:lnTo>
                <a:lnTo>
                  <a:pt x="8282482" y="176216"/>
                </a:lnTo>
                <a:lnTo>
                  <a:pt x="8272769" y="168776"/>
                </a:lnTo>
                <a:close/>
              </a:path>
              <a:path w="8520110" h="253988">
                <a:moveTo>
                  <a:pt x="8384850" y="56528"/>
                </a:moveTo>
                <a:lnTo>
                  <a:pt x="8384850" y="199825"/>
                </a:lnTo>
                <a:lnTo>
                  <a:pt x="8409036" y="199825"/>
                </a:lnTo>
                <a:lnTo>
                  <a:pt x="8409036" y="56528"/>
                </a:lnTo>
                <a:lnTo>
                  <a:pt x="8384850" y="56528"/>
                </a:lnTo>
                <a:close/>
              </a:path>
              <a:path w="8520110" h="253988">
                <a:moveTo>
                  <a:pt x="8383273" y="7362"/>
                </a:moveTo>
                <a:lnTo>
                  <a:pt x="8383273" y="32339"/>
                </a:lnTo>
                <a:lnTo>
                  <a:pt x="8410876" y="32339"/>
                </a:lnTo>
                <a:lnTo>
                  <a:pt x="8410876" y="7362"/>
                </a:lnTo>
                <a:lnTo>
                  <a:pt x="8383273" y="7362"/>
                </a:lnTo>
                <a:close/>
              </a:path>
              <a:path w="8520110" h="253988">
                <a:moveTo>
                  <a:pt x="8444136" y="56528"/>
                </a:moveTo>
                <a:lnTo>
                  <a:pt x="8444136" y="199825"/>
                </a:lnTo>
                <a:lnTo>
                  <a:pt x="8468321" y="199825"/>
                </a:lnTo>
                <a:lnTo>
                  <a:pt x="8468321" y="98281"/>
                </a:lnTo>
                <a:lnTo>
                  <a:pt x="8474047" y="92732"/>
                </a:lnTo>
                <a:lnTo>
                  <a:pt x="8480115" y="88549"/>
                </a:lnTo>
                <a:lnTo>
                  <a:pt x="8486525" y="85732"/>
                </a:lnTo>
                <a:lnTo>
                  <a:pt x="8492933" y="82915"/>
                </a:lnTo>
                <a:lnTo>
                  <a:pt x="8491331" y="61339"/>
                </a:lnTo>
                <a:lnTo>
                  <a:pt x="8489283" y="62399"/>
                </a:lnTo>
                <a:lnTo>
                  <a:pt x="8479486" y="68729"/>
                </a:lnTo>
                <a:lnTo>
                  <a:pt x="8468321" y="77821"/>
                </a:lnTo>
                <a:lnTo>
                  <a:pt x="8468321" y="56528"/>
                </a:lnTo>
                <a:lnTo>
                  <a:pt x="8444136" y="56528"/>
                </a:lnTo>
                <a:close/>
              </a:path>
              <a:path w="8520110" h="253988">
                <a:moveTo>
                  <a:pt x="8505882" y="81507"/>
                </a:moveTo>
                <a:lnTo>
                  <a:pt x="8508703" y="81507"/>
                </a:lnTo>
                <a:lnTo>
                  <a:pt x="8513126" y="81682"/>
                </a:lnTo>
                <a:lnTo>
                  <a:pt x="8517036" y="82090"/>
                </a:lnTo>
                <a:lnTo>
                  <a:pt x="8520110" y="82558"/>
                </a:lnTo>
                <a:lnTo>
                  <a:pt x="8520110" y="57302"/>
                </a:lnTo>
                <a:lnTo>
                  <a:pt x="8518572" y="57044"/>
                </a:lnTo>
                <a:lnTo>
                  <a:pt x="8514704" y="56593"/>
                </a:lnTo>
                <a:lnTo>
                  <a:pt x="8504214" y="56528"/>
                </a:lnTo>
                <a:lnTo>
                  <a:pt x="8497869" y="58132"/>
                </a:lnTo>
                <a:lnTo>
                  <a:pt x="8491331" y="61339"/>
                </a:lnTo>
                <a:lnTo>
                  <a:pt x="8492933" y="82915"/>
                </a:lnTo>
                <a:lnTo>
                  <a:pt x="8499388" y="81507"/>
                </a:lnTo>
                <a:lnTo>
                  <a:pt x="8505882" y="81507"/>
                </a:lnTo>
                <a:close/>
              </a:path>
              <a:path w="8520110" h="253988">
                <a:moveTo>
                  <a:pt x="7599337" y="149433"/>
                </a:moveTo>
                <a:lnTo>
                  <a:pt x="7601424" y="143798"/>
                </a:lnTo>
                <a:lnTo>
                  <a:pt x="7611686" y="112087"/>
                </a:lnTo>
                <a:lnTo>
                  <a:pt x="7600491" y="116218"/>
                </a:lnTo>
                <a:lnTo>
                  <a:pt x="7588552" y="123614"/>
                </a:lnTo>
                <a:lnTo>
                  <a:pt x="7580638" y="132842"/>
                </a:lnTo>
                <a:lnTo>
                  <a:pt x="7575846" y="144761"/>
                </a:lnTo>
                <a:lnTo>
                  <a:pt x="7574362" y="158196"/>
                </a:lnTo>
                <a:lnTo>
                  <a:pt x="7574362" y="164616"/>
                </a:lnTo>
                <a:lnTo>
                  <a:pt x="7575515" y="170714"/>
                </a:lnTo>
                <a:lnTo>
                  <a:pt x="7577821" y="176490"/>
                </a:lnTo>
                <a:lnTo>
                  <a:pt x="7580126" y="182266"/>
                </a:lnTo>
                <a:lnTo>
                  <a:pt x="7583199" y="187123"/>
                </a:lnTo>
                <a:lnTo>
                  <a:pt x="7587042" y="191058"/>
                </a:lnTo>
                <a:lnTo>
                  <a:pt x="7591054" y="195082"/>
                </a:lnTo>
                <a:lnTo>
                  <a:pt x="7595706" y="198206"/>
                </a:lnTo>
                <a:lnTo>
                  <a:pt x="7601001" y="200431"/>
                </a:lnTo>
                <a:lnTo>
                  <a:pt x="7606293" y="202656"/>
                </a:lnTo>
                <a:lnTo>
                  <a:pt x="7611886" y="203768"/>
                </a:lnTo>
                <a:lnTo>
                  <a:pt x="7624952" y="203768"/>
                </a:lnTo>
                <a:lnTo>
                  <a:pt x="7630523" y="203169"/>
                </a:lnTo>
                <a:lnTo>
                  <a:pt x="7634495" y="201971"/>
                </a:lnTo>
                <a:lnTo>
                  <a:pt x="7638465" y="200774"/>
                </a:lnTo>
                <a:lnTo>
                  <a:pt x="7642586" y="199061"/>
                </a:lnTo>
                <a:lnTo>
                  <a:pt x="7646854" y="196834"/>
                </a:lnTo>
                <a:lnTo>
                  <a:pt x="7649927" y="195295"/>
                </a:lnTo>
                <a:lnTo>
                  <a:pt x="7653105" y="193220"/>
                </a:lnTo>
                <a:lnTo>
                  <a:pt x="7656395" y="190607"/>
                </a:lnTo>
                <a:lnTo>
                  <a:pt x="7659681" y="187996"/>
                </a:lnTo>
                <a:lnTo>
                  <a:pt x="7662308" y="185964"/>
                </a:lnTo>
                <a:lnTo>
                  <a:pt x="7664271" y="184509"/>
                </a:lnTo>
                <a:lnTo>
                  <a:pt x="7664271" y="199825"/>
                </a:lnTo>
                <a:lnTo>
                  <a:pt x="7688456" y="199825"/>
                </a:lnTo>
                <a:lnTo>
                  <a:pt x="7688456" y="92676"/>
                </a:lnTo>
                <a:lnTo>
                  <a:pt x="7687172" y="85053"/>
                </a:lnTo>
                <a:lnTo>
                  <a:pt x="7684601" y="78799"/>
                </a:lnTo>
                <a:lnTo>
                  <a:pt x="7682031" y="72547"/>
                </a:lnTo>
                <a:lnTo>
                  <a:pt x="7678133" y="67452"/>
                </a:lnTo>
                <a:lnTo>
                  <a:pt x="7672910" y="63513"/>
                </a:lnTo>
                <a:lnTo>
                  <a:pt x="7667515" y="59486"/>
                </a:lnTo>
                <a:lnTo>
                  <a:pt x="7661434" y="56702"/>
                </a:lnTo>
                <a:lnTo>
                  <a:pt x="7654667" y="55161"/>
                </a:lnTo>
                <a:lnTo>
                  <a:pt x="7647900" y="53619"/>
                </a:lnTo>
                <a:lnTo>
                  <a:pt x="7639593" y="52848"/>
                </a:lnTo>
                <a:lnTo>
                  <a:pt x="7621603" y="52848"/>
                </a:lnTo>
                <a:lnTo>
                  <a:pt x="7613380" y="53616"/>
                </a:lnTo>
                <a:lnTo>
                  <a:pt x="7605071" y="55154"/>
                </a:lnTo>
                <a:lnTo>
                  <a:pt x="7596762" y="56692"/>
                </a:lnTo>
                <a:lnTo>
                  <a:pt x="7590383" y="58103"/>
                </a:lnTo>
                <a:lnTo>
                  <a:pt x="7585929" y="59389"/>
                </a:lnTo>
                <a:lnTo>
                  <a:pt x="7585929" y="83873"/>
                </a:lnTo>
                <a:lnTo>
                  <a:pt x="7587338" y="83873"/>
                </a:lnTo>
                <a:lnTo>
                  <a:pt x="7594861" y="80631"/>
                </a:lnTo>
                <a:lnTo>
                  <a:pt x="7602383" y="78155"/>
                </a:lnTo>
                <a:lnTo>
                  <a:pt x="7609905" y="76446"/>
                </a:lnTo>
                <a:lnTo>
                  <a:pt x="7617427" y="74736"/>
                </a:lnTo>
                <a:lnTo>
                  <a:pt x="7623968" y="73882"/>
                </a:lnTo>
                <a:lnTo>
                  <a:pt x="7634227" y="73882"/>
                </a:lnTo>
                <a:lnTo>
                  <a:pt x="7638799" y="74207"/>
                </a:lnTo>
                <a:lnTo>
                  <a:pt x="7643243" y="74856"/>
                </a:lnTo>
                <a:lnTo>
                  <a:pt x="7647688" y="75505"/>
                </a:lnTo>
                <a:lnTo>
                  <a:pt x="7651449" y="76826"/>
                </a:lnTo>
                <a:lnTo>
                  <a:pt x="7654528" y="78817"/>
                </a:lnTo>
                <a:lnTo>
                  <a:pt x="7657604" y="80719"/>
                </a:lnTo>
                <a:lnTo>
                  <a:pt x="7659995" y="83425"/>
                </a:lnTo>
                <a:lnTo>
                  <a:pt x="7661706" y="86930"/>
                </a:lnTo>
                <a:lnTo>
                  <a:pt x="7663415" y="90436"/>
                </a:lnTo>
                <a:lnTo>
                  <a:pt x="7664271" y="95045"/>
                </a:lnTo>
                <a:lnTo>
                  <a:pt x="7664271" y="105434"/>
                </a:lnTo>
                <a:lnTo>
                  <a:pt x="7653699" y="106106"/>
                </a:lnTo>
                <a:lnTo>
                  <a:pt x="7640981" y="107203"/>
                </a:lnTo>
                <a:lnTo>
                  <a:pt x="7628921" y="108578"/>
                </a:lnTo>
                <a:lnTo>
                  <a:pt x="7624504" y="109223"/>
                </a:lnTo>
                <a:lnTo>
                  <a:pt x="7615060" y="132717"/>
                </a:lnTo>
                <a:lnTo>
                  <a:pt x="7621449" y="130761"/>
                </a:lnTo>
                <a:lnTo>
                  <a:pt x="7626819" y="129145"/>
                </a:lnTo>
                <a:lnTo>
                  <a:pt x="7633871" y="127890"/>
                </a:lnTo>
                <a:lnTo>
                  <a:pt x="7642605" y="126996"/>
                </a:lnTo>
                <a:lnTo>
                  <a:pt x="7651339" y="126102"/>
                </a:lnTo>
                <a:lnTo>
                  <a:pt x="7658561" y="125401"/>
                </a:lnTo>
                <a:lnTo>
                  <a:pt x="7664271" y="124890"/>
                </a:lnTo>
                <a:lnTo>
                  <a:pt x="7664271" y="164482"/>
                </a:lnTo>
                <a:lnTo>
                  <a:pt x="7658903" y="169236"/>
                </a:lnTo>
                <a:lnTo>
                  <a:pt x="7653151" y="173248"/>
                </a:lnTo>
                <a:lnTo>
                  <a:pt x="7647016" y="176517"/>
                </a:lnTo>
                <a:lnTo>
                  <a:pt x="7640882" y="179786"/>
                </a:lnTo>
                <a:lnTo>
                  <a:pt x="7634021" y="181420"/>
                </a:lnTo>
                <a:lnTo>
                  <a:pt x="7617573" y="181420"/>
                </a:lnTo>
                <a:lnTo>
                  <a:pt x="7610842" y="179335"/>
                </a:lnTo>
                <a:lnTo>
                  <a:pt x="7606240" y="175167"/>
                </a:lnTo>
                <a:lnTo>
                  <a:pt x="7601637" y="170999"/>
                </a:lnTo>
                <a:lnTo>
                  <a:pt x="7599337" y="164830"/>
                </a:lnTo>
                <a:lnTo>
                  <a:pt x="7599337" y="149433"/>
                </a:lnTo>
                <a:close/>
              </a:path>
              <a:path w="8520110" h="253988">
                <a:moveTo>
                  <a:pt x="4607551" y="149433"/>
                </a:moveTo>
                <a:lnTo>
                  <a:pt x="4609639" y="143798"/>
                </a:lnTo>
                <a:lnTo>
                  <a:pt x="4619901" y="112087"/>
                </a:lnTo>
                <a:lnTo>
                  <a:pt x="4608706" y="116218"/>
                </a:lnTo>
                <a:lnTo>
                  <a:pt x="4596766" y="123614"/>
                </a:lnTo>
                <a:lnTo>
                  <a:pt x="4588853" y="132842"/>
                </a:lnTo>
                <a:lnTo>
                  <a:pt x="4584060" y="144761"/>
                </a:lnTo>
                <a:lnTo>
                  <a:pt x="4582577" y="158196"/>
                </a:lnTo>
                <a:lnTo>
                  <a:pt x="4582577" y="164616"/>
                </a:lnTo>
                <a:lnTo>
                  <a:pt x="4583730" y="170714"/>
                </a:lnTo>
                <a:lnTo>
                  <a:pt x="4586035" y="176490"/>
                </a:lnTo>
                <a:lnTo>
                  <a:pt x="4588340" y="182266"/>
                </a:lnTo>
                <a:lnTo>
                  <a:pt x="4591415" y="187123"/>
                </a:lnTo>
                <a:lnTo>
                  <a:pt x="4595257" y="191058"/>
                </a:lnTo>
                <a:lnTo>
                  <a:pt x="4599268" y="195082"/>
                </a:lnTo>
                <a:lnTo>
                  <a:pt x="4603920" y="198206"/>
                </a:lnTo>
                <a:lnTo>
                  <a:pt x="4609215" y="200431"/>
                </a:lnTo>
                <a:lnTo>
                  <a:pt x="4614508" y="202656"/>
                </a:lnTo>
                <a:lnTo>
                  <a:pt x="4620102" y="203768"/>
                </a:lnTo>
                <a:lnTo>
                  <a:pt x="4633166" y="203768"/>
                </a:lnTo>
                <a:lnTo>
                  <a:pt x="4638737" y="203169"/>
                </a:lnTo>
                <a:lnTo>
                  <a:pt x="4642709" y="201971"/>
                </a:lnTo>
                <a:lnTo>
                  <a:pt x="4646679" y="200774"/>
                </a:lnTo>
                <a:lnTo>
                  <a:pt x="4650800" y="199061"/>
                </a:lnTo>
                <a:lnTo>
                  <a:pt x="4655068" y="196834"/>
                </a:lnTo>
                <a:lnTo>
                  <a:pt x="4658141" y="195295"/>
                </a:lnTo>
                <a:lnTo>
                  <a:pt x="4661321" y="193220"/>
                </a:lnTo>
                <a:lnTo>
                  <a:pt x="4664609" y="190607"/>
                </a:lnTo>
                <a:lnTo>
                  <a:pt x="4667897" y="187996"/>
                </a:lnTo>
                <a:lnTo>
                  <a:pt x="4670522" y="185964"/>
                </a:lnTo>
                <a:lnTo>
                  <a:pt x="4672485" y="184509"/>
                </a:lnTo>
                <a:lnTo>
                  <a:pt x="4672485" y="199825"/>
                </a:lnTo>
                <a:lnTo>
                  <a:pt x="4696671" y="199825"/>
                </a:lnTo>
                <a:lnTo>
                  <a:pt x="4696670" y="92676"/>
                </a:lnTo>
                <a:lnTo>
                  <a:pt x="4695386" y="85053"/>
                </a:lnTo>
                <a:lnTo>
                  <a:pt x="4692815" y="78799"/>
                </a:lnTo>
                <a:lnTo>
                  <a:pt x="4690246" y="72547"/>
                </a:lnTo>
                <a:lnTo>
                  <a:pt x="4686349" y="67452"/>
                </a:lnTo>
                <a:lnTo>
                  <a:pt x="4681124" y="63513"/>
                </a:lnTo>
                <a:lnTo>
                  <a:pt x="4675729" y="59486"/>
                </a:lnTo>
                <a:lnTo>
                  <a:pt x="4669648" y="56702"/>
                </a:lnTo>
                <a:lnTo>
                  <a:pt x="4662881" y="55161"/>
                </a:lnTo>
                <a:lnTo>
                  <a:pt x="4656115" y="53619"/>
                </a:lnTo>
                <a:lnTo>
                  <a:pt x="4647807" y="52848"/>
                </a:lnTo>
                <a:lnTo>
                  <a:pt x="4629817" y="52848"/>
                </a:lnTo>
                <a:lnTo>
                  <a:pt x="4621594" y="53616"/>
                </a:lnTo>
                <a:lnTo>
                  <a:pt x="4613285" y="55154"/>
                </a:lnTo>
                <a:lnTo>
                  <a:pt x="4604977" y="56692"/>
                </a:lnTo>
                <a:lnTo>
                  <a:pt x="4598597" y="58103"/>
                </a:lnTo>
                <a:lnTo>
                  <a:pt x="4594144" y="59389"/>
                </a:lnTo>
                <a:lnTo>
                  <a:pt x="4594144" y="83873"/>
                </a:lnTo>
                <a:lnTo>
                  <a:pt x="4595552" y="83873"/>
                </a:lnTo>
                <a:lnTo>
                  <a:pt x="4603076" y="80631"/>
                </a:lnTo>
                <a:lnTo>
                  <a:pt x="4610598" y="78155"/>
                </a:lnTo>
                <a:lnTo>
                  <a:pt x="4618120" y="76446"/>
                </a:lnTo>
                <a:lnTo>
                  <a:pt x="4625643" y="74736"/>
                </a:lnTo>
                <a:lnTo>
                  <a:pt x="4632182" y="73882"/>
                </a:lnTo>
                <a:lnTo>
                  <a:pt x="4642441" y="73882"/>
                </a:lnTo>
                <a:lnTo>
                  <a:pt x="4647014" y="74207"/>
                </a:lnTo>
                <a:lnTo>
                  <a:pt x="4651458" y="74856"/>
                </a:lnTo>
                <a:lnTo>
                  <a:pt x="4655902" y="75505"/>
                </a:lnTo>
                <a:lnTo>
                  <a:pt x="4659663" y="76826"/>
                </a:lnTo>
                <a:lnTo>
                  <a:pt x="4662742" y="78817"/>
                </a:lnTo>
                <a:lnTo>
                  <a:pt x="4665816" y="80719"/>
                </a:lnTo>
                <a:lnTo>
                  <a:pt x="4668209" y="83425"/>
                </a:lnTo>
                <a:lnTo>
                  <a:pt x="4669920" y="86930"/>
                </a:lnTo>
                <a:lnTo>
                  <a:pt x="4671629" y="90436"/>
                </a:lnTo>
                <a:lnTo>
                  <a:pt x="4672485" y="95045"/>
                </a:lnTo>
                <a:lnTo>
                  <a:pt x="4672485" y="105434"/>
                </a:lnTo>
                <a:lnTo>
                  <a:pt x="4661913" y="106106"/>
                </a:lnTo>
                <a:lnTo>
                  <a:pt x="4649196" y="107203"/>
                </a:lnTo>
                <a:lnTo>
                  <a:pt x="4637135" y="108578"/>
                </a:lnTo>
                <a:lnTo>
                  <a:pt x="4632719" y="109223"/>
                </a:lnTo>
                <a:lnTo>
                  <a:pt x="4623274" y="132717"/>
                </a:lnTo>
                <a:lnTo>
                  <a:pt x="4629662" y="130761"/>
                </a:lnTo>
                <a:lnTo>
                  <a:pt x="4635033" y="129145"/>
                </a:lnTo>
                <a:lnTo>
                  <a:pt x="4642085" y="127890"/>
                </a:lnTo>
                <a:lnTo>
                  <a:pt x="4650819" y="126996"/>
                </a:lnTo>
                <a:lnTo>
                  <a:pt x="4659553" y="126102"/>
                </a:lnTo>
                <a:lnTo>
                  <a:pt x="4666775" y="125401"/>
                </a:lnTo>
                <a:lnTo>
                  <a:pt x="4672485" y="124890"/>
                </a:lnTo>
                <a:lnTo>
                  <a:pt x="4672485" y="164482"/>
                </a:lnTo>
                <a:lnTo>
                  <a:pt x="4667118" y="169236"/>
                </a:lnTo>
                <a:lnTo>
                  <a:pt x="4661366" y="173248"/>
                </a:lnTo>
                <a:lnTo>
                  <a:pt x="4655231" y="176517"/>
                </a:lnTo>
                <a:lnTo>
                  <a:pt x="4649096" y="179786"/>
                </a:lnTo>
                <a:lnTo>
                  <a:pt x="4642235" y="181420"/>
                </a:lnTo>
                <a:lnTo>
                  <a:pt x="4625787" y="181420"/>
                </a:lnTo>
                <a:lnTo>
                  <a:pt x="4619056" y="179335"/>
                </a:lnTo>
                <a:lnTo>
                  <a:pt x="4614454" y="175167"/>
                </a:lnTo>
                <a:lnTo>
                  <a:pt x="4609853" y="170999"/>
                </a:lnTo>
                <a:lnTo>
                  <a:pt x="4607551" y="164830"/>
                </a:lnTo>
                <a:lnTo>
                  <a:pt x="4607551" y="149433"/>
                </a:lnTo>
                <a:close/>
              </a:path>
              <a:path w="8520110" h="253988">
                <a:moveTo>
                  <a:pt x="99812" y="190863"/>
                </a:moveTo>
                <a:lnTo>
                  <a:pt x="111436" y="184551"/>
                </a:lnTo>
                <a:lnTo>
                  <a:pt x="124965" y="173156"/>
                </a:lnTo>
                <a:lnTo>
                  <a:pt x="133005" y="163211"/>
                </a:lnTo>
                <a:lnTo>
                  <a:pt x="139806" y="151684"/>
                </a:lnTo>
                <a:lnTo>
                  <a:pt x="143827" y="142484"/>
                </a:lnTo>
                <a:lnTo>
                  <a:pt x="147463" y="130510"/>
                </a:lnTo>
                <a:lnTo>
                  <a:pt x="149645" y="117830"/>
                </a:lnTo>
                <a:lnTo>
                  <a:pt x="150372" y="104443"/>
                </a:lnTo>
                <a:lnTo>
                  <a:pt x="149853" y="92166"/>
                </a:lnTo>
                <a:lnTo>
                  <a:pt x="147999" y="79158"/>
                </a:lnTo>
                <a:lnTo>
                  <a:pt x="144799" y="67182"/>
                </a:lnTo>
                <a:lnTo>
                  <a:pt x="140254" y="56239"/>
                </a:lnTo>
                <a:lnTo>
                  <a:pt x="130500" y="40938"/>
                </a:lnTo>
                <a:lnTo>
                  <a:pt x="121815" y="31687"/>
                </a:lnTo>
                <a:lnTo>
                  <a:pt x="111691" y="23823"/>
                </a:lnTo>
                <a:lnTo>
                  <a:pt x="98435" y="16952"/>
                </a:lnTo>
                <a:lnTo>
                  <a:pt x="85626" y="12720"/>
                </a:lnTo>
                <a:lnTo>
                  <a:pt x="71489" y="10128"/>
                </a:lnTo>
                <a:lnTo>
                  <a:pt x="58495" y="9039"/>
                </a:lnTo>
                <a:lnTo>
                  <a:pt x="43422" y="8676"/>
                </a:lnTo>
                <a:lnTo>
                  <a:pt x="0" y="8676"/>
                </a:lnTo>
                <a:lnTo>
                  <a:pt x="0" y="199825"/>
                </a:lnTo>
                <a:lnTo>
                  <a:pt x="25500" y="177739"/>
                </a:lnTo>
                <a:lnTo>
                  <a:pt x="25500" y="30761"/>
                </a:lnTo>
                <a:lnTo>
                  <a:pt x="48669" y="30798"/>
                </a:lnTo>
                <a:lnTo>
                  <a:pt x="62123" y="31598"/>
                </a:lnTo>
                <a:lnTo>
                  <a:pt x="73383" y="33449"/>
                </a:lnTo>
                <a:lnTo>
                  <a:pt x="81045" y="35239"/>
                </a:lnTo>
                <a:lnTo>
                  <a:pt x="88239" y="38181"/>
                </a:lnTo>
                <a:lnTo>
                  <a:pt x="94965" y="42273"/>
                </a:lnTo>
                <a:lnTo>
                  <a:pt x="100849" y="46379"/>
                </a:lnTo>
                <a:lnTo>
                  <a:pt x="109770" y="55400"/>
                </a:lnTo>
                <a:lnTo>
                  <a:pt x="116542" y="66516"/>
                </a:lnTo>
                <a:lnTo>
                  <a:pt x="120609" y="77681"/>
                </a:lnTo>
                <a:lnTo>
                  <a:pt x="123018" y="90157"/>
                </a:lnTo>
                <a:lnTo>
                  <a:pt x="123820" y="104057"/>
                </a:lnTo>
                <a:lnTo>
                  <a:pt x="123110" y="117834"/>
                </a:lnTo>
                <a:lnTo>
                  <a:pt x="120897" y="130359"/>
                </a:lnTo>
                <a:lnTo>
                  <a:pt x="117181" y="141218"/>
                </a:lnTo>
                <a:lnTo>
                  <a:pt x="114571" y="146406"/>
                </a:lnTo>
                <a:lnTo>
                  <a:pt x="107073" y="156738"/>
                </a:lnTo>
                <a:lnTo>
                  <a:pt x="97388" y="165073"/>
                </a:lnTo>
                <a:lnTo>
                  <a:pt x="90408" y="169934"/>
                </a:lnTo>
                <a:lnTo>
                  <a:pt x="82704" y="173261"/>
                </a:lnTo>
                <a:lnTo>
                  <a:pt x="74276" y="175052"/>
                </a:lnTo>
                <a:lnTo>
                  <a:pt x="58460" y="177245"/>
                </a:lnTo>
                <a:lnTo>
                  <a:pt x="44781" y="177739"/>
                </a:lnTo>
                <a:lnTo>
                  <a:pt x="58565" y="199478"/>
                </a:lnTo>
                <a:lnTo>
                  <a:pt x="71214" y="198451"/>
                </a:lnTo>
                <a:lnTo>
                  <a:pt x="82040" y="196744"/>
                </a:lnTo>
                <a:lnTo>
                  <a:pt x="88046" y="195254"/>
                </a:lnTo>
                <a:lnTo>
                  <a:pt x="99812" y="190863"/>
                </a:lnTo>
                <a:close/>
              </a:path>
              <a:path w="8520110" h="253988">
                <a:moveTo>
                  <a:pt x="44781" y="177739"/>
                </a:moveTo>
                <a:lnTo>
                  <a:pt x="25500" y="177739"/>
                </a:lnTo>
                <a:lnTo>
                  <a:pt x="0" y="199825"/>
                </a:lnTo>
                <a:lnTo>
                  <a:pt x="44091" y="199825"/>
                </a:lnTo>
                <a:lnTo>
                  <a:pt x="58565" y="199478"/>
                </a:lnTo>
                <a:lnTo>
                  <a:pt x="44781" y="177739"/>
                </a:lnTo>
                <a:close/>
              </a:path>
              <a:path w="8520110" h="253988">
                <a:moveTo>
                  <a:pt x="199591" y="56528"/>
                </a:moveTo>
                <a:lnTo>
                  <a:pt x="175406" y="56528"/>
                </a:lnTo>
                <a:lnTo>
                  <a:pt x="175406" y="159179"/>
                </a:lnTo>
                <a:lnTo>
                  <a:pt x="176540" y="167387"/>
                </a:lnTo>
                <a:lnTo>
                  <a:pt x="178809" y="174142"/>
                </a:lnTo>
                <a:lnTo>
                  <a:pt x="181078" y="180898"/>
                </a:lnTo>
                <a:lnTo>
                  <a:pt x="184266" y="186498"/>
                </a:lnTo>
                <a:lnTo>
                  <a:pt x="188373" y="190943"/>
                </a:lnTo>
                <a:lnTo>
                  <a:pt x="192481" y="195388"/>
                </a:lnTo>
                <a:lnTo>
                  <a:pt x="197296" y="198638"/>
                </a:lnTo>
                <a:lnTo>
                  <a:pt x="202818" y="200690"/>
                </a:lnTo>
                <a:lnTo>
                  <a:pt x="208340" y="202742"/>
                </a:lnTo>
                <a:lnTo>
                  <a:pt x="214226" y="203768"/>
                </a:lnTo>
                <a:lnTo>
                  <a:pt x="228690" y="203768"/>
                </a:lnTo>
                <a:lnTo>
                  <a:pt x="236136" y="202078"/>
                </a:lnTo>
                <a:lnTo>
                  <a:pt x="242814" y="198697"/>
                </a:lnTo>
                <a:lnTo>
                  <a:pt x="253307" y="192322"/>
                </a:lnTo>
                <a:lnTo>
                  <a:pt x="263999" y="183869"/>
                </a:lnTo>
                <a:lnTo>
                  <a:pt x="263999" y="199825"/>
                </a:lnTo>
                <a:lnTo>
                  <a:pt x="288186" y="199825"/>
                </a:lnTo>
                <a:lnTo>
                  <a:pt x="288186" y="56528"/>
                </a:lnTo>
                <a:lnTo>
                  <a:pt x="263999" y="56528"/>
                </a:lnTo>
                <a:lnTo>
                  <a:pt x="263999" y="163455"/>
                </a:lnTo>
                <a:lnTo>
                  <a:pt x="258440" y="168362"/>
                </a:lnTo>
                <a:lnTo>
                  <a:pt x="252325" y="172496"/>
                </a:lnTo>
                <a:lnTo>
                  <a:pt x="245653" y="175855"/>
                </a:lnTo>
                <a:lnTo>
                  <a:pt x="238980" y="179214"/>
                </a:lnTo>
                <a:lnTo>
                  <a:pt x="232693" y="180894"/>
                </a:lnTo>
                <a:lnTo>
                  <a:pt x="220461" y="180894"/>
                </a:lnTo>
                <a:lnTo>
                  <a:pt x="215607" y="180039"/>
                </a:lnTo>
                <a:lnTo>
                  <a:pt x="212229" y="178327"/>
                </a:lnTo>
                <a:lnTo>
                  <a:pt x="208850" y="176615"/>
                </a:lnTo>
                <a:lnTo>
                  <a:pt x="206177" y="173920"/>
                </a:lnTo>
                <a:lnTo>
                  <a:pt x="204209" y="170242"/>
                </a:lnTo>
                <a:lnTo>
                  <a:pt x="202243" y="166475"/>
                </a:lnTo>
                <a:lnTo>
                  <a:pt x="200982" y="162090"/>
                </a:lnTo>
                <a:lnTo>
                  <a:pt x="200425" y="157085"/>
                </a:lnTo>
                <a:lnTo>
                  <a:pt x="199869" y="152079"/>
                </a:lnTo>
                <a:lnTo>
                  <a:pt x="199591" y="145770"/>
                </a:lnTo>
                <a:lnTo>
                  <a:pt x="199591" y="56528"/>
                </a:lnTo>
                <a:close/>
              </a:path>
              <a:path w="8520110" h="253988">
                <a:moveTo>
                  <a:pt x="322786" y="56528"/>
                </a:moveTo>
                <a:lnTo>
                  <a:pt x="322786" y="199825"/>
                </a:lnTo>
                <a:lnTo>
                  <a:pt x="346972" y="199825"/>
                </a:lnTo>
                <a:lnTo>
                  <a:pt x="346972" y="98281"/>
                </a:lnTo>
                <a:lnTo>
                  <a:pt x="352698" y="92732"/>
                </a:lnTo>
                <a:lnTo>
                  <a:pt x="358766" y="88549"/>
                </a:lnTo>
                <a:lnTo>
                  <a:pt x="365175" y="85732"/>
                </a:lnTo>
                <a:lnTo>
                  <a:pt x="371584" y="82915"/>
                </a:lnTo>
                <a:lnTo>
                  <a:pt x="378037" y="81507"/>
                </a:lnTo>
                <a:lnTo>
                  <a:pt x="387353" y="81507"/>
                </a:lnTo>
                <a:lnTo>
                  <a:pt x="391776" y="81682"/>
                </a:lnTo>
                <a:lnTo>
                  <a:pt x="395687" y="82090"/>
                </a:lnTo>
                <a:lnTo>
                  <a:pt x="398761" y="82558"/>
                </a:lnTo>
                <a:lnTo>
                  <a:pt x="398761" y="57302"/>
                </a:lnTo>
                <a:lnTo>
                  <a:pt x="397222" y="57044"/>
                </a:lnTo>
                <a:lnTo>
                  <a:pt x="393355" y="56593"/>
                </a:lnTo>
                <a:lnTo>
                  <a:pt x="382865" y="56528"/>
                </a:lnTo>
                <a:lnTo>
                  <a:pt x="376520" y="58132"/>
                </a:lnTo>
                <a:lnTo>
                  <a:pt x="369982" y="61339"/>
                </a:lnTo>
                <a:lnTo>
                  <a:pt x="367934" y="62399"/>
                </a:lnTo>
                <a:lnTo>
                  <a:pt x="358137" y="68729"/>
                </a:lnTo>
                <a:lnTo>
                  <a:pt x="346972" y="77821"/>
                </a:lnTo>
                <a:lnTo>
                  <a:pt x="346972" y="56528"/>
                </a:lnTo>
                <a:lnTo>
                  <a:pt x="322786" y="56528"/>
                </a:lnTo>
                <a:close/>
              </a:path>
              <a:path w="8520110" h="253988">
                <a:moveTo>
                  <a:pt x="418308" y="56528"/>
                </a:moveTo>
                <a:lnTo>
                  <a:pt x="418308" y="199825"/>
                </a:lnTo>
                <a:lnTo>
                  <a:pt x="442494" y="199825"/>
                </a:lnTo>
                <a:lnTo>
                  <a:pt x="442494" y="56528"/>
                </a:lnTo>
                <a:lnTo>
                  <a:pt x="418308" y="56528"/>
                </a:lnTo>
                <a:close/>
              </a:path>
              <a:path w="8520110" h="253988">
                <a:moveTo>
                  <a:pt x="416730" y="7362"/>
                </a:moveTo>
                <a:lnTo>
                  <a:pt x="416730" y="32339"/>
                </a:lnTo>
                <a:lnTo>
                  <a:pt x="444334" y="32339"/>
                </a:lnTo>
                <a:lnTo>
                  <a:pt x="444334" y="7362"/>
                </a:lnTo>
                <a:lnTo>
                  <a:pt x="416730" y="7362"/>
                </a:lnTo>
                <a:close/>
              </a:path>
              <a:path w="8520110" h="253988">
                <a:moveTo>
                  <a:pt x="523094" y="57716"/>
                </a:moveTo>
                <a:lnTo>
                  <a:pt x="522672" y="57923"/>
                </a:lnTo>
                <a:lnTo>
                  <a:pt x="512288" y="64117"/>
                </a:lnTo>
                <a:lnTo>
                  <a:pt x="501780" y="72464"/>
                </a:lnTo>
                <a:lnTo>
                  <a:pt x="501780" y="56528"/>
                </a:lnTo>
                <a:lnTo>
                  <a:pt x="477594" y="56528"/>
                </a:lnTo>
                <a:lnTo>
                  <a:pt x="477594" y="199825"/>
                </a:lnTo>
                <a:lnTo>
                  <a:pt x="501780" y="199825"/>
                </a:lnTo>
                <a:lnTo>
                  <a:pt x="501780" y="92784"/>
                </a:lnTo>
                <a:lnTo>
                  <a:pt x="507853" y="87652"/>
                </a:lnTo>
                <a:lnTo>
                  <a:pt x="514076" y="83480"/>
                </a:lnTo>
                <a:lnTo>
                  <a:pt x="520449" y="80272"/>
                </a:lnTo>
                <a:lnTo>
                  <a:pt x="526822" y="77064"/>
                </a:lnTo>
                <a:lnTo>
                  <a:pt x="533000" y="75460"/>
                </a:lnTo>
                <a:lnTo>
                  <a:pt x="545060" y="75460"/>
                </a:lnTo>
                <a:lnTo>
                  <a:pt x="549851" y="76337"/>
                </a:lnTo>
                <a:lnTo>
                  <a:pt x="553357" y="78092"/>
                </a:lnTo>
                <a:lnTo>
                  <a:pt x="556864" y="79846"/>
                </a:lnTo>
                <a:lnTo>
                  <a:pt x="559602" y="82519"/>
                </a:lnTo>
                <a:lnTo>
                  <a:pt x="561570" y="86112"/>
                </a:lnTo>
                <a:lnTo>
                  <a:pt x="563365" y="89536"/>
                </a:lnTo>
                <a:lnTo>
                  <a:pt x="564583" y="94093"/>
                </a:lnTo>
                <a:lnTo>
                  <a:pt x="565224" y="99783"/>
                </a:lnTo>
                <a:lnTo>
                  <a:pt x="565867" y="105473"/>
                </a:lnTo>
                <a:lnTo>
                  <a:pt x="566188" y="111611"/>
                </a:lnTo>
                <a:lnTo>
                  <a:pt x="566188" y="199825"/>
                </a:lnTo>
                <a:lnTo>
                  <a:pt x="590374" y="199825"/>
                </a:lnTo>
                <a:lnTo>
                  <a:pt x="590268" y="101967"/>
                </a:lnTo>
                <a:lnTo>
                  <a:pt x="588499" y="87866"/>
                </a:lnTo>
                <a:lnTo>
                  <a:pt x="584554" y="76044"/>
                </a:lnTo>
                <a:lnTo>
                  <a:pt x="578432" y="66502"/>
                </a:lnTo>
                <a:lnTo>
                  <a:pt x="570638" y="59539"/>
                </a:lnTo>
                <a:lnTo>
                  <a:pt x="559126" y="54323"/>
                </a:lnTo>
                <a:lnTo>
                  <a:pt x="545304" y="52585"/>
                </a:lnTo>
                <a:lnTo>
                  <a:pt x="537516" y="52585"/>
                </a:lnTo>
                <a:lnTo>
                  <a:pt x="530112" y="54296"/>
                </a:lnTo>
                <a:lnTo>
                  <a:pt x="523094" y="57716"/>
                </a:lnTo>
                <a:close/>
              </a:path>
              <a:path w="8520110" h="253988">
                <a:moveTo>
                  <a:pt x="674866" y="52585"/>
                </a:moveTo>
                <a:lnTo>
                  <a:pt x="666965" y="52585"/>
                </a:lnTo>
                <a:lnTo>
                  <a:pt x="659322" y="54253"/>
                </a:lnTo>
                <a:lnTo>
                  <a:pt x="651937" y="57589"/>
                </a:lnTo>
                <a:lnTo>
                  <a:pt x="644552" y="60925"/>
                </a:lnTo>
                <a:lnTo>
                  <a:pt x="649735" y="87861"/>
                </a:lnTo>
                <a:lnTo>
                  <a:pt x="654401" y="82906"/>
                </a:lnTo>
                <a:lnTo>
                  <a:pt x="665321" y="76532"/>
                </a:lnTo>
                <a:lnTo>
                  <a:pt x="678723" y="74408"/>
                </a:lnTo>
                <a:lnTo>
                  <a:pt x="683792" y="74408"/>
                </a:lnTo>
                <a:lnTo>
                  <a:pt x="688881" y="75018"/>
                </a:lnTo>
                <a:lnTo>
                  <a:pt x="694252" y="55217"/>
                </a:lnTo>
                <a:lnTo>
                  <a:pt x="688799" y="53463"/>
                </a:lnTo>
                <a:lnTo>
                  <a:pt x="682337" y="52585"/>
                </a:lnTo>
                <a:lnTo>
                  <a:pt x="674866" y="52585"/>
                </a:lnTo>
                <a:close/>
              </a:path>
              <a:path w="8520110" h="253988">
                <a:moveTo>
                  <a:pt x="636379" y="225379"/>
                </a:moveTo>
                <a:lnTo>
                  <a:pt x="633198" y="224259"/>
                </a:lnTo>
                <a:lnTo>
                  <a:pt x="630791" y="223366"/>
                </a:lnTo>
                <a:lnTo>
                  <a:pt x="627867" y="222700"/>
                </a:lnTo>
                <a:lnTo>
                  <a:pt x="627867" y="247834"/>
                </a:lnTo>
                <a:lnTo>
                  <a:pt x="634224" y="249713"/>
                </a:lnTo>
                <a:lnTo>
                  <a:pt x="641078" y="251208"/>
                </a:lnTo>
                <a:lnTo>
                  <a:pt x="648427" y="252321"/>
                </a:lnTo>
                <a:lnTo>
                  <a:pt x="655775" y="253433"/>
                </a:lnTo>
                <a:lnTo>
                  <a:pt x="662973" y="253988"/>
                </a:lnTo>
                <a:lnTo>
                  <a:pt x="671219" y="253982"/>
                </a:lnTo>
                <a:lnTo>
                  <a:pt x="686185" y="252802"/>
                </a:lnTo>
                <a:lnTo>
                  <a:pt x="699117" y="249567"/>
                </a:lnTo>
                <a:lnTo>
                  <a:pt x="710014" y="244278"/>
                </a:lnTo>
                <a:lnTo>
                  <a:pt x="718877" y="236935"/>
                </a:lnTo>
                <a:lnTo>
                  <a:pt x="727412" y="224164"/>
                </a:lnTo>
                <a:lnTo>
                  <a:pt x="731551" y="212603"/>
                </a:lnTo>
                <a:lnTo>
                  <a:pt x="734034" y="199037"/>
                </a:lnTo>
                <a:lnTo>
                  <a:pt x="734862" y="183466"/>
                </a:lnTo>
                <a:lnTo>
                  <a:pt x="734862" y="56528"/>
                </a:lnTo>
                <a:lnTo>
                  <a:pt x="712093" y="56528"/>
                </a:lnTo>
                <a:lnTo>
                  <a:pt x="710677" y="62729"/>
                </a:lnTo>
                <a:lnTo>
                  <a:pt x="705180" y="59475"/>
                </a:lnTo>
                <a:lnTo>
                  <a:pt x="699705" y="56970"/>
                </a:lnTo>
                <a:lnTo>
                  <a:pt x="694252" y="55217"/>
                </a:lnTo>
                <a:lnTo>
                  <a:pt x="688881" y="75018"/>
                </a:lnTo>
                <a:lnTo>
                  <a:pt x="693990" y="76240"/>
                </a:lnTo>
                <a:lnTo>
                  <a:pt x="699101" y="77462"/>
                </a:lnTo>
                <a:lnTo>
                  <a:pt x="704662" y="79505"/>
                </a:lnTo>
                <a:lnTo>
                  <a:pt x="710677" y="82370"/>
                </a:lnTo>
                <a:lnTo>
                  <a:pt x="710677" y="160997"/>
                </a:lnTo>
                <a:lnTo>
                  <a:pt x="705351" y="165446"/>
                </a:lnTo>
                <a:lnTo>
                  <a:pt x="699359" y="168910"/>
                </a:lnTo>
                <a:lnTo>
                  <a:pt x="692704" y="171390"/>
                </a:lnTo>
                <a:lnTo>
                  <a:pt x="686048" y="173870"/>
                </a:lnTo>
                <a:lnTo>
                  <a:pt x="679584" y="175110"/>
                </a:lnTo>
                <a:lnTo>
                  <a:pt x="673314" y="175110"/>
                </a:lnTo>
                <a:lnTo>
                  <a:pt x="669093" y="174928"/>
                </a:lnTo>
                <a:lnTo>
                  <a:pt x="656230" y="171205"/>
                </a:lnTo>
                <a:lnTo>
                  <a:pt x="647224" y="162683"/>
                </a:lnTo>
                <a:lnTo>
                  <a:pt x="642936" y="153684"/>
                </a:lnTo>
                <a:lnTo>
                  <a:pt x="640112" y="141387"/>
                </a:lnTo>
                <a:lnTo>
                  <a:pt x="639171" y="126423"/>
                </a:lnTo>
                <a:lnTo>
                  <a:pt x="639194" y="124084"/>
                </a:lnTo>
                <a:lnTo>
                  <a:pt x="640576" y="109657"/>
                </a:lnTo>
                <a:lnTo>
                  <a:pt x="644090" y="97583"/>
                </a:lnTo>
                <a:lnTo>
                  <a:pt x="649735" y="87861"/>
                </a:lnTo>
                <a:lnTo>
                  <a:pt x="644552" y="60925"/>
                </a:lnTo>
                <a:lnTo>
                  <a:pt x="638155" y="65672"/>
                </a:lnTo>
                <a:lnTo>
                  <a:pt x="632746" y="71832"/>
                </a:lnTo>
                <a:lnTo>
                  <a:pt x="624704" y="83216"/>
                </a:lnTo>
                <a:lnTo>
                  <a:pt x="619219" y="95252"/>
                </a:lnTo>
                <a:lnTo>
                  <a:pt x="617355" y="101133"/>
                </a:lnTo>
                <a:lnTo>
                  <a:pt x="614986" y="113372"/>
                </a:lnTo>
                <a:lnTo>
                  <a:pt x="614196" y="126883"/>
                </a:lnTo>
                <a:lnTo>
                  <a:pt x="614258" y="131262"/>
                </a:lnTo>
                <a:lnTo>
                  <a:pt x="615496" y="145863"/>
                </a:lnTo>
                <a:lnTo>
                  <a:pt x="618325" y="158726"/>
                </a:lnTo>
                <a:lnTo>
                  <a:pt x="622743" y="169850"/>
                </a:lnTo>
                <a:lnTo>
                  <a:pt x="628752" y="179237"/>
                </a:lnTo>
                <a:lnTo>
                  <a:pt x="632323" y="183280"/>
                </a:lnTo>
                <a:lnTo>
                  <a:pt x="642448" y="191157"/>
                </a:lnTo>
                <a:lnTo>
                  <a:pt x="654311" y="195884"/>
                </a:lnTo>
                <a:lnTo>
                  <a:pt x="667911" y="197459"/>
                </a:lnTo>
                <a:lnTo>
                  <a:pt x="677356" y="197459"/>
                </a:lnTo>
                <a:lnTo>
                  <a:pt x="685214" y="196110"/>
                </a:lnTo>
                <a:lnTo>
                  <a:pt x="691484" y="193414"/>
                </a:lnTo>
                <a:lnTo>
                  <a:pt x="697754" y="190717"/>
                </a:lnTo>
                <a:lnTo>
                  <a:pt x="704150" y="186546"/>
                </a:lnTo>
                <a:lnTo>
                  <a:pt x="710677" y="180898"/>
                </a:lnTo>
                <a:lnTo>
                  <a:pt x="710677" y="199217"/>
                </a:lnTo>
                <a:lnTo>
                  <a:pt x="710118" y="204431"/>
                </a:lnTo>
                <a:lnTo>
                  <a:pt x="709001" y="209011"/>
                </a:lnTo>
                <a:lnTo>
                  <a:pt x="707883" y="213591"/>
                </a:lnTo>
                <a:lnTo>
                  <a:pt x="705949" y="217619"/>
                </a:lnTo>
                <a:lnTo>
                  <a:pt x="703197" y="221098"/>
                </a:lnTo>
                <a:lnTo>
                  <a:pt x="700272" y="224576"/>
                </a:lnTo>
                <a:lnTo>
                  <a:pt x="696208" y="227290"/>
                </a:lnTo>
                <a:lnTo>
                  <a:pt x="691005" y="229240"/>
                </a:lnTo>
                <a:lnTo>
                  <a:pt x="685802" y="231190"/>
                </a:lnTo>
                <a:lnTo>
                  <a:pt x="679459" y="232164"/>
                </a:lnTo>
                <a:lnTo>
                  <a:pt x="667508" y="232164"/>
                </a:lnTo>
                <a:lnTo>
                  <a:pt x="663382" y="231833"/>
                </a:lnTo>
                <a:lnTo>
                  <a:pt x="659598" y="231169"/>
                </a:lnTo>
                <a:lnTo>
                  <a:pt x="655813" y="230506"/>
                </a:lnTo>
                <a:lnTo>
                  <a:pt x="651686" y="229633"/>
                </a:lnTo>
                <a:lnTo>
                  <a:pt x="647213" y="228554"/>
                </a:lnTo>
                <a:lnTo>
                  <a:pt x="643171" y="227557"/>
                </a:lnTo>
                <a:lnTo>
                  <a:pt x="639560" y="226499"/>
                </a:lnTo>
                <a:lnTo>
                  <a:pt x="636379" y="225379"/>
                </a:lnTo>
                <a:close/>
              </a:path>
              <a:path w="8520110" h="253988">
                <a:moveTo>
                  <a:pt x="869714" y="196001"/>
                </a:moveTo>
                <a:lnTo>
                  <a:pt x="881105" y="201039"/>
                </a:lnTo>
                <a:lnTo>
                  <a:pt x="895114" y="202717"/>
                </a:lnTo>
                <a:lnTo>
                  <a:pt x="899052" y="202718"/>
                </a:lnTo>
                <a:lnTo>
                  <a:pt x="903355" y="202354"/>
                </a:lnTo>
                <a:lnTo>
                  <a:pt x="908025" y="201629"/>
                </a:lnTo>
                <a:lnTo>
                  <a:pt x="912693" y="200903"/>
                </a:lnTo>
                <a:lnTo>
                  <a:pt x="917298" y="199898"/>
                </a:lnTo>
                <a:lnTo>
                  <a:pt x="921839" y="198614"/>
                </a:lnTo>
                <a:lnTo>
                  <a:pt x="921839" y="176950"/>
                </a:lnTo>
                <a:lnTo>
                  <a:pt x="918800" y="177740"/>
                </a:lnTo>
                <a:lnTo>
                  <a:pt x="916145" y="178725"/>
                </a:lnTo>
                <a:lnTo>
                  <a:pt x="912465" y="179908"/>
                </a:lnTo>
                <a:lnTo>
                  <a:pt x="908784" y="181091"/>
                </a:lnTo>
                <a:lnTo>
                  <a:pt x="904976" y="181683"/>
                </a:lnTo>
                <a:lnTo>
                  <a:pt x="895473" y="181683"/>
                </a:lnTo>
                <a:lnTo>
                  <a:pt x="891064" y="180935"/>
                </a:lnTo>
                <a:lnTo>
                  <a:pt x="887810" y="179438"/>
                </a:lnTo>
                <a:lnTo>
                  <a:pt x="884558" y="177940"/>
                </a:lnTo>
                <a:lnTo>
                  <a:pt x="882203" y="175696"/>
                </a:lnTo>
                <a:lnTo>
                  <a:pt x="880750" y="172707"/>
                </a:lnTo>
                <a:lnTo>
                  <a:pt x="879038" y="169285"/>
                </a:lnTo>
                <a:lnTo>
                  <a:pt x="878054" y="165609"/>
                </a:lnTo>
                <a:lnTo>
                  <a:pt x="877796" y="161676"/>
                </a:lnTo>
                <a:lnTo>
                  <a:pt x="877539" y="157742"/>
                </a:lnTo>
                <a:lnTo>
                  <a:pt x="877410" y="152143"/>
                </a:lnTo>
                <a:lnTo>
                  <a:pt x="877410" y="76775"/>
                </a:lnTo>
                <a:lnTo>
                  <a:pt x="921839" y="76775"/>
                </a:lnTo>
                <a:lnTo>
                  <a:pt x="921839" y="56528"/>
                </a:lnTo>
                <a:lnTo>
                  <a:pt x="877410" y="56528"/>
                </a:lnTo>
                <a:lnTo>
                  <a:pt x="877410" y="15250"/>
                </a:lnTo>
                <a:lnTo>
                  <a:pt x="853224" y="15250"/>
                </a:lnTo>
                <a:lnTo>
                  <a:pt x="853224" y="56528"/>
                </a:lnTo>
                <a:lnTo>
                  <a:pt x="836925" y="56528"/>
                </a:lnTo>
                <a:lnTo>
                  <a:pt x="836925" y="76775"/>
                </a:lnTo>
                <a:lnTo>
                  <a:pt x="853224" y="76775"/>
                </a:lnTo>
                <a:lnTo>
                  <a:pt x="853224" y="156080"/>
                </a:lnTo>
                <a:lnTo>
                  <a:pt x="854324" y="170066"/>
                </a:lnTo>
                <a:lnTo>
                  <a:pt x="858005" y="182309"/>
                </a:lnTo>
                <a:lnTo>
                  <a:pt x="864273" y="191505"/>
                </a:lnTo>
                <a:lnTo>
                  <a:pt x="869714" y="196001"/>
                </a:lnTo>
                <a:close/>
              </a:path>
              <a:path w="8520110" h="253988">
                <a:moveTo>
                  <a:pt x="985077" y="57716"/>
                </a:moveTo>
                <a:lnTo>
                  <a:pt x="984655" y="57923"/>
                </a:lnTo>
                <a:lnTo>
                  <a:pt x="974271" y="64117"/>
                </a:lnTo>
                <a:lnTo>
                  <a:pt x="963763" y="72464"/>
                </a:lnTo>
                <a:lnTo>
                  <a:pt x="963763" y="0"/>
                </a:lnTo>
                <a:lnTo>
                  <a:pt x="939577" y="0"/>
                </a:lnTo>
                <a:lnTo>
                  <a:pt x="939577" y="199825"/>
                </a:lnTo>
                <a:lnTo>
                  <a:pt x="963763" y="199825"/>
                </a:lnTo>
                <a:lnTo>
                  <a:pt x="963763" y="92784"/>
                </a:lnTo>
                <a:lnTo>
                  <a:pt x="969837" y="87652"/>
                </a:lnTo>
                <a:lnTo>
                  <a:pt x="976059" y="83480"/>
                </a:lnTo>
                <a:lnTo>
                  <a:pt x="982432" y="80272"/>
                </a:lnTo>
                <a:lnTo>
                  <a:pt x="988804" y="77064"/>
                </a:lnTo>
                <a:lnTo>
                  <a:pt x="994983" y="75460"/>
                </a:lnTo>
                <a:lnTo>
                  <a:pt x="1007043" y="75460"/>
                </a:lnTo>
                <a:lnTo>
                  <a:pt x="1011833" y="76337"/>
                </a:lnTo>
                <a:lnTo>
                  <a:pt x="1015340" y="78092"/>
                </a:lnTo>
                <a:lnTo>
                  <a:pt x="1018846" y="79846"/>
                </a:lnTo>
                <a:lnTo>
                  <a:pt x="1021584" y="82519"/>
                </a:lnTo>
                <a:lnTo>
                  <a:pt x="1023553" y="86112"/>
                </a:lnTo>
                <a:lnTo>
                  <a:pt x="1025347" y="89536"/>
                </a:lnTo>
                <a:lnTo>
                  <a:pt x="1026565" y="94093"/>
                </a:lnTo>
                <a:lnTo>
                  <a:pt x="1027207" y="99783"/>
                </a:lnTo>
                <a:lnTo>
                  <a:pt x="1027849" y="105473"/>
                </a:lnTo>
                <a:lnTo>
                  <a:pt x="1028171" y="111611"/>
                </a:lnTo>
                <a:lnTo>
                  <a:pt x="1028171" y="199825"/>
                </a:lnTo>
                <a:lnTo>
                  <a:pt x="1052357" y="199825"/>
                </a:lnTo>
                <a:lnTo>
                  <a:pt x="1052250" y="101967"/>
                </a:lnTo>
                <a:lnTo>
                  <a:pt x="1050482" y="87866"/>
                </a:lnTo>
                <a:lnTo>
                  <a:pt x="1046537" y="76044"/>
                </a:lnTo>
                <a:lnTo>
                  <a:pt x="1040416" y="66502"/>
                </a:lnTo>
                <a:lnTo>
                  <a:pt x="1032620" y="59538"/>
                </a:lnTo>
                <a:lnTo>
                  <a:pt x="1021108" y="54323"/>
                </a:lnTo>
                <a:lnTo>
                  <a:pt x="1007287" y="52585"/>
                </a:lnTo>
                <a:lnTo>
                  <a:pt x="999499" y="52585"/>
                </a:lnTo>
                <a:lnTo>
                  <a:pt x="992095" y="54296"/>
                </a:lnTo>
                <a:lnTo>
                  <a:pt x="985077" y="5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8750" y="2575041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9836" y="256899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0042" y="2575041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91657" y="256899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51731" y="256899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83574" y="2575041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45292" y="2575041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7615" y="2950239"/>
            <a:ext cx="187177" cy="147239"/>
          </a:xfrm>
          <a:custGeom>
            <a:avLst/>
            <a:gdLst/>
            <a:ahLst/>
            <a:cxnLst/>
            <a:rect l="l" t="t" r="r" b="b"/>
            <a:pathLst>
              <a:path w="187177" h="147239">
                <a:moveTo>
                  <a:pt x="111245" y="34927"/>
                </a:moveTo>
                <a:lnTo>
                  <a:pt x="117135" y="30515"/>
                </a:lnTo>
                <a:lnTo>
                  <a:pt x="122833" y="27458"/>
                </a:lnTo>
                <a:lnTo>
                  <a:pt x="128530" y="24403"/>
                </a:lnTo>
                <a:lnTo>
                  <a:pt x="133864" y="22873"/>
                </a:lnTo>
                <a:lnTo>
                  <a:pt x="144228" y="22873"/>
                </a:lnTo>
                <a:lnTo>
                  <a:pt x="148511" y="23686"/>
                </a:lnTo>
                <a:lnTo>
                  <a:pt x="151681" y="25312"/>
                </a:lnTo>
                <a:lnTo>
                  <a:pt x="154851" y="26937"/>
                </a:lnTo>
                <a:lnTo>
                  <a:pt x="157293" y="29462"/>
                </a:lnTo>
                <a:lnTo>
                  <a:pt x="159006" y="32886"/>
                </a:lnTo>
                <a:lnTo>
                  <a:pt x="160635" y="36052"/>
                </a:lnTo>
                <a:lnTo>
                  <a:pt x="161707" y="40436"/>
                </a:lnTo>
                <a:lnTo>
                  <a:pt x="162220" y="46041"/>
                </a:lnTo>
                <a:lnTo>
                  <a:pt x="162733" y="51644"/>
                </a:lnTo>
                <a:lnTo>
                  <a:pt x="162991" y="57740"/>
                </a:lnTo>
                <a:lnTo>
                  <a:pt x="162991" y="147239"/>
                </a:lnTo>
                <a:lnTo>
                  <a:pt x="187177" y="147239"/>
                </a:lnTo>
                <a:lnTo>
                  <a:pt x="187177" y="43136"/>
                </a:lnTo>
                <a:lnTo>
                  <a:pt x="186127" y="34969"/>
                </a:lnTo>
                <a:lnTo>
                  <a:pt x="184028" y="28472"/>
                </a:lnTo>
                <a:lnTo>
                  <a:pt x="181930" y="21974"/>
                </a:lnTo>
                <a:lnTo>
                  <a:pt x="178950" y="16545"/>
                </a:lnTo>
                <a:lnTo>
                  <a:pt x="175092" y="12184"/>
                </a:lnTo>
                <a:lnTo>
                  <a:pt x="171321" y="7909"/>
                </a:lnTo>
                <a:lnTo>
                  <a:pt x="166908" y="4809"/>
                </a:lnTo>
                <a:lnTo>
                  <a:pt x="161853" y="2885"/>
                </a:lnTo>
                <a:lnTo>
                  <a:pt x="156798" y="961"/>
                </a:lnTo>
                <a:lnTo>
                  <a:pt x="151185" y="0"/>
                </a:lnTo>
                <a:lnTo>
                  <a:pt x="136875" y="0"/>
                </a:lnTo>
                <a:lnTo>
                  <a:pt x="129332" y="2096"/>
                </a:lnTo>
                <a:lnTo>
                  <a:pt x="122391" y="6289"/>
                </a:lnTo>
                <a:lnTo>
                  <a:pt x="120295" y="7611"/>
                </a:lnTo>
                <a:lnTo>
                  <a:pt x="110777" y="14998"/>
                </a:lnTo>
                <a:lnTo>
                  <a:pt x="101051" y="24776"/>
                </a:lnTo>
                <a:lnTo>
                  <a:pt x="97623" y="15960"/>
                </a:lnTo>
                <a:lnTo>
                  <a:pt x="92631" y="9626"/>
                </a:lnTo>
                <a:lnTo>
                  <a:pt x="86078" y="5775"/>
                </a:lnTo>
                <a:lnTo>
                  <a:pt x="79523" y="1925"/>
                </a:lnTo>
                <a:lnTo>
                  <a:pt x="72003" y="0"/>
                </a:lnTo>
                <a:lnTo>
                  <a:pt x="56064" y="0"/>
                </a:lnTo>
                <a:lnTo>
                  <a:pt x="49229" y="1732"/>
                </a:lnTo>
                <a:lnTo>
                  <a:pt x="43017" y="5198"/>
                </a:lnTo>
                <a:lnTo>
                  <a:pt x="36804" y="8663"/>
                </a:lnTo>
                <a:lnTo>
                  <a:pt x="30526" y="13564"/>
                </a:lnTo>
                <a:lnTo>
                  <a:pt x="24185" y="1989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309"/>
                </a:lnTo>
                <a:lnTo>
                  <a:pt x="29583" y="35229"/>
                </a:lnTo>
                <a:lnTo>
                  <a:pt x="35151" y="31052"/>
                </a:lnTo>
                <a:lnTo>
                  <a:pt x="40891" y="27781"/>
                </a:lnTo>
                <a:lnTo>
                  <a:pt x="46630" y="24509"/>
                </a:lnTo>
                <a:lnTo>
                  <a:pt x="52113" y="22873"/>
                </a:lnTo>
                <a:lnTo>
                  <a:pt x="62735" y="22873"/>
                </a:lnTo>
                <a:lnTo>
                  <a:pt x="67019" y="23686"/>
                </a:lnTo>
                <a:lnTo>
                  <a:pt x="70189" y="25312"/>
                </a:lnTo>
                <a:lnTo>
                  <a:pt x="73359" y="26937"/>
                </a:lnTo>
                <a:lnTo>
                  <a:pt x="75799" y="29462"/>
                </a:lnTo>
                <a:lnTo>
                  <a:pt x="77510" y="32886"/>
                </a:lnTo>
                <a:lnTo>
                  <a:pt x="79140" y="36052"/>
                </a:lnTo>
                <a:lnTo>
                  <a:pt x="80211" y="40436"/>
                </a:lnTo>
                <a:lnTo>
                  <a:pt x="80725" y="46041"/>
                </a:lnTo>
                <a:lnTo>
                  <a:pt x="81239" y="51644"/>
                </a:lnTo>
                <a:lnTo>
                  <a:pt x="81495" y="57740"/>
                </a:lnTo>
                <a:lnTo>
                  <a:pt x="81495" y="147239"/>
                </a:lnTo>
                <a:lnTo>
                  <a:pt x="105681" y="147239"/>
                </a:lnTo>
                <a:lnTo>
                  <a:pt x="105617" y="47895"/>
                </a:lnTo>
                <a:lnTo>
                  <a:pt x="105359" y="43881"/>
                </a:lnTo>
                <a:lnTo>
                  <a:pt x="105163" y="40695"/>
                </a:lnTo>
                <a:lnTo>
                  <a:pt x="111245" y="34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5474" y="3006877"/>
            <a:ext cx="23079" cy="34573"/>
          </a:xfrm>
          <a:custGeom>
            <a:avLst/>
            <a:gdLst/>
            <a:ahLst/>
            <a:cxnLst/>
            <a:rect l="l" t="t" r="r" b="b"/>
            <a:pathLst>
              <a:path w="23079" h="34573">
                <a:moveTo>
                  <a:pt x="10261" y="2863"/>
                </a:moveTo>
                <a:lnTo>
                  <a:pt x="0" y="34573"/>
                </a:lnTo>
                <a:lnTo>
                  <a:pt x="4175" y="30532"/>
                </a:lnTo>
                <a:lnTo>
                  <a:pt x="8351" y="26491"/>
                </a:lnTo>
                <a:lnTo>
                  <a:pt x="13633" y="23492"/>
                </a:lnTo>
                <a:lnTo>
                  <a:pt x="23079" y="0"/>
                </a:lnTo>
                <a:lnTo>
                  <a:pt x="10261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41671" y="2912902"/>
            <a:ext cx="84913" cy="187468"/>
          </a:xfrm>
          <a:custGeom>
            <a:avLst/>
            <a:gdLst/>
            <a:ahLst/>
            <a:cxnLst/>
            <a:rect l="l" t="t" r="r" b="b"/>
            <a:pathLst>
              <a:path w="84913" h="187468">
                <a:moveTo>
                  <a:pt x="40613" y="142494"/>
                </a:moveTo>
                <a:lnTo>
                  <a:pt x="40485" y="136894"/>
                </a:lnTo>
                <a:lnTo>
                  <a:pt x="40485" y="61525"/>
                </a:lnTo>
                <a:lnTo>
                  <a:pt x="84913" y="61525"/>
                </a:lnTo>
                <a:lnTo>
                  <a:pt x="84913" y="41280"/>
                </a:lnTo>
                <a:lnTo>
                  <a:pt x="40485" y="41280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80"/>
                </a:lnTo>
                <a:lnTo>
                  <a:pt x="0" y="41280"/>
                </a:lnTo>
                <a:lnTo>
                  <a:pt x="0" y="61525"/>
                </a:lnTo>
                <a:lnTo>
                  <a:pt x="16299" y="61525"/>
                </a:lnTo>
                <a:lnTo>
                  <a:pt x="16299" y="140831"/>
                </a:lnTo>
                <a:lnTo>
                  <a:pt x="17399" y="154817"/>
                </a:lnTo>
                <a:lnTo>
                  <a:pt x="21079" y="167060"/>
                </a:lnTo>
                <a:lnTo>
                  <a:pt x="27348" y="176256"/>
                </a:lnTo>
                <a:lnTo>
                  <a:pt x="32788" y="180751"/>
                </a:lnTo>
                <a:lnTo>
                  <a:pt x="44179" y="185789"/>
                </a:lnTo>
                <a:lnTo>
                  <a:pt x="58188" y="187468"/>
                </a:lnTo>
                <a:lnTo>
                  <a:pt x="62127" y="187468"/>
                </a:lnTo>
                <a:lnTo>
                  <a:pt x="66429" y="187105"/>
                </a:lnTo>
                <a:lnTo>
                  <a:pt x="71099" y="186380"/>
                </a:lnTo>
                <a:lnTo>
                  <a:pt x="75768" y="185653"/>
                </a:lnTo>
                <a:lnTo>
                  <a:pt x="80373" y="184649"/>
                </a:lnTo>
                <a:lnTo>
                  <a:pt x="84913" y="183363"/>
                </a:lnTo>
                <a:lnTo>
                  <a:pt x="84913" y="161701"/>
                </a:lnTo>
                <a:lnTo>
                  <a:pt x="81874" y="162490"/>
                </a:lnTo>
                <a:lnTo>
                  <a:pt x="79220" y="163475"/>
                </a:lnTo>
                <a:lnTo>
                  <a:pt x="75539" y="164659"/>
                </a:lnTo>
                <a:lnTo>
                  <a:pt x="71859" y="165842"/>
                </a:lnTo>
                <a:lnTo>
                  <a:pt x="68050" y="166433"/>
                </a:lnTo>
                <a:lnTo>
                  <a:pt x="58548" y="166433"/>
                </a:lnTo>
                <a:lnTo>
                  <a:pt x="54138" y="165685"/>
                </a:lnTo>
                <a:lnTo>
                  <a:pt x="50885" y="164189"/>
                </a:lnTo>
                <a:lnTo>
                  <a:pt x="47632" y="162692"/>
                </a:lnTo>
                <a:lnTo>
                  <a:pt x="45279" y="160447"/>
                </a:lnTo>
                <a:lnTo>
                  <a:pt x="43825" y="157458"/>
                </a:lnTo>
                <a:lnTo>
                  <a:pt x="42113" y="154037"/>
                </a:lnTo>
                <a:lnTo>
                  <a:pt x="41128" y="150360"/>
                </a:lnTo>
                <a:lnTo>
                  <a:pt x="40871" y="146427"/>
                </a:lnTo>
                <a:lnTo>
                  <a:pt x="40613" y="142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57335" y="2903701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4407" y="2950239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8"/>
                </a:lnTo>
                <a:lnTo>
                  <a:pt x="26610" y="55738"/>
                </a:lnTo>
                <a:lnTo>
                  <a:pt x="29967" y="43841"/>
                </a:lnTo>
                <a:lnTo>
                  <a:pt x="35151" y="34498"/>
                </a:lnTo>
                <a:lnTo>
                  <a:pt x="39694" y="29536"/>
                </a:lnTo>
                <a:lnTo>
                  <a:pt x="50554" y="23159"/>
                </a:lnTo>
                <a:lnTo>
                  <a:pt x="64140" y="21033"/>
                </a:lnTo>
                <a:lnTo>
                  <a:pt x="71309" y="21578"/>
                </a:lnTo>
                <a:lnTo>
                  <a:pt x="83494" y="25889"/>
                </a:lnTo>
                <a:lnTo>
                  <a:pt x="92941" y="34498"/>
                </a:lnTo>
                <a:lnTo>
                  <a:pt x="94881" y="37365"/>
                </a:lnTo>
                <a:lnTo>
                  <a:pt x="99421" y="47574"/>
                </a:lnTo>
                <a:lnTo>
                  <a:pt x="102144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5" y="95192"/>
                </a:lnTo>
                <a:lnTo>
                  <a:pt x="98084" y="107119"/>
                </a:lnTo>
                <a:lnTo>
                  <a:pt x="101061" y="140164"/>
                </a:lnTo>
                <a:lnTo>
                  <a:pt x="110580" y="131500"/>
                </a:lnTo>
                <a:lnTo>
                  <a:pt x="114872" y="126030"/>
                </a:lnTo>
                <a:lnTo>
                  <a:pt x="120627" y="115765"/>
                </a:lnTo>
                <a:lnTo>
                  <a:pt x="124738" y="103949"/>
                </a:lnTo>
                <a:lnTo>
                  <a:pt x="127205" y="90579"/>
                </a:lnTo>
                <a:lnTo>
                  <a:pt x="128027" y="75657"/>
                </a:lnTo>
                <a:lnTo>
                  <a:pt x="127724" y="66444"/>
                </a:lnTo>
                <a:lnTo>
                  <a:pt x="125904" y="52493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1" y="11281"/>
                </a:lnTo>
                <a:lnTo>
                  <a:pt x="90388" y="5014"/>
                </a:lnTo>
                <a:lnTo>
                  <a:pt x="77994" y="1253"/>
                </a:lnTo>
                <a:lnTo>
                  <a:pt x="64140" y="0"/>
                </a:lnTo>
                <a:lnTo>
                  <a:pt x="50586" y="1208"/>
                </a:lnTo>
                <a:lnTo>
                  <a:pt x="38187" y="4923"/>
                </a:lnTo>
                <a:lnTo>
                  <a:pt x="27204" y="11145"/>
                </a:lnTo>
                <a:lnTo>
                  <a:pt x="17637" y="19875"/>
                </a:lnTo>
                <a:lnTo>
                  <a:pt x="13298" y="25388"/>
                </a:lnTo>
                <a:lnTo>
                  <a:pt x="7480" y="35688"/>
                </a:lnTo>
                <a:lnTo>
                  <a:pt x="3324" y="47500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0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6" y="139937"/>
                </a:lnTo>
                <a:lnTo>
                  <a:pt x="37635" y="146185"/>
                </a:lnTo>
                <a:lnTo>
                  <a:pt x="35151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9558" y="3057359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9"/>
                </a:moveTo>
                <a:lnTo>
                  <a:pt x="28989" y="23029"/>
                </a:lnTo>
                <a:lnTo>
                  <a:pt x="21490" y="22422"/>
                </a:lnTo>
                <a:lnTo>
                  <a:pt x="9395" y="17966"/>
                </a:lnTo>
                <a:lnTo>
                  <a:pt x="0" y="9182"/>
                </a:lnTo>
                <a:lnTo>
                  <a:pt x="2484" y="39065"/>
                </a:lnTo>
                <a:lnTo>
                  <a:pt x="14952" y="42813"/>
                </a:lnTo>
                <a:lnTo>
                  <a:pt x="28989" y="44063"/>
                </a:lnTo>
                <a:lnTo>
                  <a:pt x="42482" y="42885"/>
                </a:lnTo>
                <a:lnTo>
                  <a:pt x="54928" y="39212"/>
                </a:lnTo>
                <a:lnTo>
                  <a:pt x="65910" y="33044"/>
                </a:lnTo>
                <a:lnTo>
                  <a:pt x="62933" y="0"/>
                </a:lnTo>
                <a:lnTo>
                  <a:pt x="57724" y="9436"/>
                </a:lnTo>
                <a:lnTo>
                  <a:pt x="53295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47137" y="2950239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4" y="11532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59" y="35065"/>
                </a:lnTo>
                <a:lnTo>
                  <a:pt x="36483" y="30895"/>
                </a:lnTo>
                <a:lnTo>
                  <a:pt x="42854" y="27687"/>
                </a:lnTo>
                <a:lnTo>
                  <a:pt x="49227" y="24477"/>
                </a:lnTo>
                <a:lnTo>
                  <a:pt x="55407" y="22873"/>
                </a:lnTo>
                <a:lnTo>
                  <a:pt x="67467" y="22873"/>
                </a:lnTo>
                <a:lnTo>
                  <a:pt x="72257" y="23751"/>
                </a:lnTo>
                <a:lnTo>
                  <a:pt x="75764" y="25505"/>
                </a:lnTo>
                <a:lnTo>
                  <a:pt x="79270" y="27259"/>
                </a:lnTo>
                <a:lnTo>
                  <a:pt x="83977" y="33526"/>
                </a:lnTo>
                <a:lnTo>
                  <a:pt x="86988" y="41507"/>
                </a:lnTo>
                <a:lnTo>
                  <a:pt x="87631" y="47197"/>
                </a:lnTo>
                <a:lnTo>
                  <a:pt x="88272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5" y="35280"/>
                </a:lnTo>
                <a:lnTo>
                  <a:pt x="106960" y="23458"/>
                </a:lnTo>
                <a:lnTo>
                  <a:pt x="100839" y="13916"/>
                </a:lnTo>
                <a:lnTo>
                  <a:pt x="93044" y="6954"/>
                </a:lnTo>
                <a:lnTo>
                  <a:pt x="81532" y="1738"/>
                </a:lnTo>
                <a:lnTo>
                  <a:pt x="67711" y="0"/>
                </a:lnTo>
                <a:lnTo>
                  <a:pt x="59922" y="0"/>
                </a:lnTo>
                <a:lnTo>
                  <a:pt x="52519" y="1709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8411" y="2950502"/>
            <a:ext cx="114094" cy="150920"/>
          </a:xfrm>
          <a:custGeom>
            <a:avLst/>
            <a:gdLst/>
            <a:ahLst/>
            <a:cxnLst/>
            <a:rect l="l" t="t" r="r" b="b"/>
            <a:pathLst>
              <a:path w="114094" h="150920">
                <a:moveTo>
                  <a:pt x="24974" y="96584"/>
                </a:moveTo>
                <a:lnTo>
                  <a:pt x="27063" y="90948"/>
                </a:lnTo>
                <a:lnTo>
                  <a:pt x="37325" y="59238"/>
                </a:lnTo>
                <a:lnTo>
                  <a:pt x="26128" y="63369"/>
                </a:lnTo>
                <a:lnTo>
                  <a:pt x="14189" y="70765"/>
                </a:lnTo>
                <a:lnTo>
                  <a:pt x="6276" y="79993"/>
                </a:lnTo>
                <a:lnTo>
                  <a:pt x="1484" y="91912"/>
                </a:lnTo>
                <a:lnTo>
                  <a:pt x="0" y="105347"/>
                </a:lnTo>
                <a:lnTo>
                  <a:pt x="0" y="111767"/>
                </a:lnTo>
                <a:lnTo>
                  <a:pt x="1153" y="117866"/>
                </a:lnTo>
                <a:lnTo>
                  <a:pt x="3458" y="123642"/>
                </a:lnTo>
                <a:lnTo>
                  <a:pt x="5764" y="129418"/>
                </a:lnTo>
                <a:lnTo>
                  <a:pt x="8837" y="134274"/>
                </a:lnTo>
                <a:lnTo>
                  <a:pt x="12680" y="138210"/>
                </a:lnTo>
                <a:lnTo>
                  <a:pt x="16692" y="142233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4" y="150920"/>
                </a:lnTo>
                <a:lnTo>
                  <a:pt x="50590" y="150920"/>
                </a:lnTo>
                <a:lnTo>
                  <a:pt x="56161" y="150321"/>
                </a:lnTo>
                <a:lnTo>
                  <a:pt x="60131" y="149123"/>
                </a:lnTo>
                <a:lnTo>
                  <a:pt x="64103" y="147924"/>
                </a:lnTo>
                <a:lnTo>
                  <a:pt x="68223" y="146212"/>
                </a:lnTo>
                <a:lnTo>
                  <a:pt x="72491" y="143986"/>
                </a:lnTo>
                <a:lnTo>
                  <a:pt x="75564" y="142447"/>
                </a:lnTo>
                <a:lnTo>
                  <a:pt x="78745" y="140371"/>
                </a:lnTo>
                <a:lnTo>
                  <a:pt x="82031" y="137759"/>
                </a:lnTo>
                <a:lnTo>
                  <a:pt x="85319" y="135148"/>
                </a:lnTo>
                <a:lnTo>
                  <a:pt x="87944" y="133115"/>
                </a:lnTo>
                <a:lnTo>
                  <a:pt x="89908" y="131660"/>
                </a:lnTo>
                <a:lnTo>
                  <a:pt x="89908" y="146977"/>
                </a:lnTo>
                <a:lnTo>
                  <a:pt x="114094" y="146977"/>
                </a:lnTo>
                <a:lnTo>
                  <a:pt x="114094" y="39828"/>
                </a:lnTo>
                <a:lnTo>
                  <a:pt x="112809" y="32204"/>
                </a:lnTo>
                <a:lnTo>
                  <a:pt x="110239" y="25951"/>
                </a:lnTo>
                <a:lnTo>
                  <a:pt x="107669" y="19698"/>
                </a:lnTo>
                <a:lnTo>
                  <a:pt x="103771" y="14603"/>
                </a:lnTo>
                <a:lnTo>
                  <a:pt x="98546" y="10665"/>
                </a:lnTo>
                <a:lnTo>
                  <a:pt x="93151" y="6638"/>
                </a:lnTo>
                <a:lnTo>
                  <a:pt x="87071" y="3854"/>
                </a:lnTo>
                <a:lnTo>
                  <a:pt x="80304" y="2312"/>
                </a:lnTo>
                <a:lnTo>
                  <a:pt x="73538" y="770"/>
                </a:lnTo>
                <a:lnTo>
                  <a:pt x="65229" y="0"/>
                </a:lnTo>
                <a:lnTo>
                  <a:pt x="47241" y="0"/>
                </a:lnTo>
                <a:lnTo>
                  <a:pt x="39018" y="768"/>
                </a:lnTo>
                <a:lnTo>
                  <a:pt x="30709" y="2306"/>
                </a:lnTo>
                <a:lnTo>
                  <a:pt x="22401" y="3844"/>
                </a:lnTo>
                <a:lnTo>
                  <a:pt x="16021" y="5255"/>
                </a:lnTo>
                <a:lnTo>
                  <a:pt x="11567" y="6540"/>
                </a:lnTo>
                <a:lnTo>
                  <a:pt x="11567" y="31024"/>
                </a:lnTo>
                <a:lnTo>
                  <a:pt x="12976" y="31024"/>
                </a:lnTo>
                <a:lnTo>
                  <a:pt x="20499" y="27782"/>
                </a:lnTo>
                <a:lnTo>
                  <a:pt x="28021" y="25306"/>
                </a:lnTo>
                <a:lnTo>
                  <a:pt x="35543" y="23597"/>
                </a:lnTo>
                <a:lnTo>
                  <a:pt x="43066" y="21888"/>
                </a:lnTo>
                <a:lnTo>
                  <a:pt x="49606" y="21033"/>
                </a:lnTo>
                <a:lnTo>
                  <a:pt x="59863" y="21033"/>
                </a:lnTo>
                <a:lnTo>
                  <a:pt x="64437" y="21358"/>
                </a:lnTo>
                <a:lnTo>
                  <a:pt x="68880" y="22007"/>
                </a:lnTo>
                <a:lnTo>
                  <a:pt x="73325" y="22656"/>
                </a:lnTo>
                <a:lnTo>
                  <a:pt x="77087" y="23976"/>
                </a:lnTo>
                <a:lnTo>
                  <a:pt x="80164" y="25967"/>
                </a:lnTo>
                <a:lnTo>
                  <a:pt x="83240" y="27871"/>
                </a:lnTo>
                <a:lnTo>
                  <a:pt x="85633" y="30576"/>
                </a:lnTo>
                <a:lnTo>
                  <a:pt x="87342" y="34081"/>
                </a:lnTo>
                <a:lnTo>
                  <a:pt x="89053" y="37586"/>
                </a:lnTo>
                <a:lnTo>
                  <a:pt x="89908" y="42197"/>
                </a:lnTo>
                <a:lnTo>
                  <a:pt x="89908" y="52585"/>
                </a:lnTo>
                <a:lnTo>
                  <a:pt x="79336" y="53257"/>
                </a:lnTo>
                <a:lnTo>
                  <a:pt x="66619" y="54354"/>
                </a:lnTo>
                <a:lnTo>
                  <a:pt x="54557" y="55730"/>
                </a:lnTo>
                <a:lnTo>
                  <a:pt x="50143" y="56375"/>
                </a:lnTo>
                <a:lnTo>
                  <a:pt x="40697" y="79867"/>
                </a:lnTo>
                <a:lnTo>
                  <a:pt x="47086" y="77913"/>
                </a:lnTo>
                <a:lnTo>
                  <a:pt x="52456" y="76296"/>
                </a:lnTo>
                <a:lnTo>
                  <a:pt x="59508" y="75041"/>
                </a:lnTo>
                <a:lnTo>
                  <a:pt x="68243" y="74147"/>
                </a:lnTo>
                <a:lnTo>
                  <a:pt x="76977" y="73253"/>
                </a:lnTo>
                <a:lnTo>
                  <a:pt x="84199" y="72551"/>
                </a:lnTo>
                <a:lnTo>
                  <a:pt x="89908" y="72042"/>
                </a:lnTo>
                <a:lnTo>
                  <a:pt x="89908" y="111633"/>
                </a:lnTo>
                <a:lnTo>
                  <a:pt x="84541" y="116387"/>
                </a:lnTo>
                <a:lnTo>
                  <a:pt x="78790" y="120399"/>
                </a:lnTo>
                <a:lnTo>
                  <a:pt x="72654" y="123668"/>
                </a:lnTo>
                <a:lnTo>
                  <a:pt x="66518" y="126936"/>
                </a:lnTo>
                <a:lnTo>
                  <a:pt x="59658" y="128570"/>
                </a:lnTo>
                <a:lnTo>
                  <a:pt x="43211" y="128570"/>
                </a:lnTo>
                <a:lnTo>
                  <a:pt x="36479" y="126486"/>
                </a:lnTo>
                <a:lnTo>
                  <a:pt x="31876" y="122318"/>
                </a:lnTo>
                <a:lnTo>
                  <a:pt x="27275" y="118150"/>
                </a:lnTo>
                <a:lnTo>
                  <a:pt x="24974" y="111982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2793" y="2903701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9855" y="2950239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4" y="11532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60" y="35065"/>
                </a:lnTo>
                <a:lnTo>
                  <a:pt x="36483" y="30895"/>
                </a:lnTo>
                <a:lnTo>
                  <a:pt x="42854" y="27687"/>
                </a:lnTo>
                <a:lnTo>
                  <a:pt x="49227" y="24477"/>
                </a:lnTo>
                <a:lnTo>
                  <a:pt x="55407" y="22873"/>
                </a:lnTo>
                <a:lnTo>
                  <a:pt x="67467" y="22873"/>
                </a:lnTo>
                <a:lnTo>
                  <a:pt x="72256" y="23751"/>
                </a:lnTo>
                <a:lnTo>
                  <a:pt x="79270" y="27259"/>
                </a:lnTo>
                <a:lnTo>
                  <a:pt x="83977" y="33526"/>
                </a:lnTo>
                <a:lnTo>
                  <a:pt x="86988" y="41507"/>
                </a:lnTo>
                <a:lnTo>
                  <a:pt x="87631" y="47197"/>
                </a:lnTo>
                <a:lnTo>
                  <a:pt x="88272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5" y="35280"/>
                </a:lnTo>
                <a:lnTo>
                  <a:pt x="106960" y="23458"/>
                </a:lnTo>
                <a:lnTo>
                  <a:pt x="100839" y="13916"/>
                </a:lnTo>
                <a:lnTo>
                  <a:pt x="93044" y="6954"/>
                </a:lnTo>
                <a:lnTo>
                  <a:pt x="81533" y="1738"/>
                </a:lnTo>
                <a:lnTo>
                  <a:pt x="67711" y="0"/>
                </a:lnTo>
                <a:lnTo>
                  <a:pt x="59922" y="0"/>
                </a:lnTo>
                <a:lnTo>
                  <a:pt x="52519" y="1709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2777" y="2896337"/>
            <a:ext cx="89119" cy="201141"/>
          </a:xfrm>
          <a:custGeom>
            <a:avLst/>
            <a:gdLst/>
            <a:ahLst/>
            <a:cxnLst/>
            <a:rect l="l" t="t" r="r" b="b"/>
            <a:pathLst>
              <a:path w="89119" h="201141">
                <a:moveTo>
                  <a:pt x="79392" y="78089"/>
                </a:moveTo>
                <a:lnTo>
                  <a:pt x="79392" y="57844"/>
                </a:lnTo>
                <a:lnTo>
                  <a:pt x="39696" y="57844"/>
                </a:lnTo>
                <a:lnTo>
                  <a:pt x="39698" y="52359"/>
                </a:lnTo>
                <a:lnTo>
                  <a:pt x="41365" y="37447"/>
                </a:lnTo>
                <a:lnTo>
                  <a:pt x="46161" y="27945"/>
                </a:lnTo>
                <a:lnTo>
                  <a:pt x="50472" y="23338"/>
                </a:lnTo>
                <a:lnTo>
                  <a:pt x="57707" y="21035"/>
                </a:lnTo>
                <a:lnTo>
                  <a:pt x="71024" y="21035"/>
                </a:lnTo>
                <a:lnTo>
                  <a:pt x="74608" y="21407"/>
                </a:lnTo>
                <a:lnTo>
                  <a:pt x="78620" y="22152"/>
                </a:lnTo>
                <a:lnTo>
                  <a:pt x="82632" y="22896"/>
                </a:lnTo>
                <a:lnTo>
                  <a:pt x="85704" y="23663"/>
                </a:lnTo>
                <a:lnTo>
                  <a:pt x="89119" y="24452"/>
                </a:lnTo>
                <a:lnTo>
                  <a:pt x="89119" y="2317"/>
                </a:lnTo>
                <a:lnTo>
                  <a:pt x="85614" y="1718"/>
                </a:lnTo>
                <a:lnTo>
                  <a:pt x="81724" y="1181"/>
                </a:lnTo>
                <a:lnTo>
                  <a:pt x="77452" y="709"/>
                </a:lnTo>
                <a:lnTo>
                  <a:pt x="73178" y="237"/>
                </a:lnTo>
                <a:lnTo>
                  <a:pt x="68820" y="0"/>
                </a:lnTo>
                <a:lnTo>
                  <a:pt x="64375" y="0"/>
                </a:lnTo>
                <a:lnTo>
                  <a:pt x="50088" y="1506"/>
                </a:lnTo>
                <a:lnTo>
                  <a:pt x="38216" y="6015"/>
                </a:lnTo>
                <a:lnTo>
                  <a:pt x="28735" y="13526"/>
                </a:lnTo>
                <a:lnTo>
                  <a:pt x="26800" y="15802"/>
                </a:lnTo>
                <a:lnTo>
                  <a:pt x="20966" y="25882"/>
                </a:lnTo>
                <a:lnTo>
                  <a:pt x="17465" y="38308"/>
                </a:lnTo>
                <a:lnTo>
                  <a:pt x="16299" y="53079"/>
                </a:lnTo>
                <a:lnTo>
                  <a:pt x="16299" y="57844"/>
                </a:lnTo>
                <a:lnTo>
                  <a:pt x="0" y="57844"/>
                </a:lnTo>
                <a:lnTo>
                  <a:pt x="0" y="78089"/>
                </a:lnTo>
                <a:lnTo>
                  <a:pt x="16299" y="78089"/>
                </a:lnTo>
                <a:lnTo>
                  <a:pt x="16299" y="201141"/>
                </a:lnTo>
                <a:lnTo>
                  <a:pt x="40485" y="201141"/>
                </a:lnTo>
                <a:lnTo>
                  <a:pt x="40485" y="78089"/>
                </a:lnTo>
                <a:lnTo>
                  <a:pt x="79392" y="78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0150" y="2950239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5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7"/>
                </a:lnTo>
                <a:lnTo>
                  <a:pt x="26610" y="55738"/>
                </a:lnTo>
                <a:lnTo>
                  <a:pt x="29968" y="43841"/>
                </a:lnTo>
                <a:lnTo>
                  <a:pt x="35152" y="34498"/>
                </a:lnTo>
                <a:lnTo>
                  <a:pt x="39695" y="29536"/>
                </a:lnTo>
                <a:lnTo>
                  <a:pt x="50554" y="23159"/>
                </a:lnTo>
                <a:lnTo>
                  <a:pt x="64141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2" y="34498"/>
                </a:lnTo>
                <a:lnTo>
                  <a:pt x="94882" y="37365"/>
                </a:lnTo>
                <a:lnTo>
                  <a:pt x="99421" y="47574"/>
                </a:lnTo>
                <a:lnTo>
                  <a:pt x="102144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5" y="107119"/>
                </a:lnTo>
                <a:lnTo>
                  <a:pt x="101062" y="140164"/>
                </a:lnTo>
                <a:lnTo>
                  <a:pt x="110580" y="131500"/>
                </a:lnTo>
                <a:lnTo>
                  <a:pt x="114873" y="126030"/>
                </a:lnTo>
                <a:lnTo>
                  <a:pt x="120628" y="115765"/>
                </a:lnTo>
                <a:lnTo>
                  <a:pt x="124739" y="103949"/>
                </a:lnTo>
                <a:lnTo>
                  <a:pt x="127205" y="90579"/>
                </a:lnTo>
                <a:lnTo>
                  <a:pt x="128027" y="75657"/>
                </a:lnTo>
                <a:lnTo>
                  <a:pt x="127724" y="66444"/>
                </a:lnTo>
                <a:lnTo>
                  <a:pt x="125904" y="52493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3" y="11282"/>
                </a:lnTo>
                <a:lnTo>
                  <a:pt x="90390" y="5014"/>
                </a:lnTo>
                <a:lnTo>
                  <a:pt x="77996" y="1253"/>
                </a:lnTo>
                <a:lnTo>
                  <a:pt x="64141" y="0"/>
                </a:lnTo>
                <a:lnTo>
                  <a:pt x="50587" y="1208"/>
                </a:lnTo>
                <a:lnTo>
                  <a:pt x="38188" y="4923"/>
                </a:lnTo>
                <a:lnTo>
                  <a:pt x="27205" y="11145"/>
                </a:lnTo>
                <a:lnTo>
                  <a:pt x="17639" y="19875"/>
                </a:lnTo>
                <a:lnTo>
                  <a:pt x="13299" y="25388"/>
                </a:lnTo>
                <a:lnTo>
                  <a:pt x="7480" y="35689"/>
                </a:lnTo>
                <a:lnTo>
                  <a:pt x="3324" y="47501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0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8" y="139937"/>
                </a:lnTo>
                <a:lnTo>
                  <a:pt x="37636" y="146185"/>
                </a:lnTo>
                <a:lnTo>
                  <a:pt x="35152" y="116302"/>
                </a:lnTo>
                <a:lnTo>
                  <a:pt x="33390" y="113684"/>
                </a:lnTo>
                <a:lnTo>
                  <a:pt x="28715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5303" y="3057359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9"/>
                </a:moveTo>
                <a:lnTo>
                  <a:pt x="28989" y="23029"/>
                </a:lnTo>
                <a:lnTo>
                  <a:pt x="21489" y="22422"/>
                </a:lnTo>
                <a:lnTo>
                  <a:pt x="9395" y="17966"/>
                </a:lnTo>
                <a:lnTo>
                  <a:pt x="0" y="9182"/>
                </a:lnTo>
                <a:lnTo>
                  <a:pt x="2484" y="39065"/>
                </a:lnTo>
                <a:lnTo>
                  <a:pt x="14952" y="42813"/>
                </a:lnTo>
                <a:lnTo>
                  <a:pt x="28989" y="44063"/>
                </a:lnTo>
                <a:lnTo>
                  <a:pt x="42481" y="42885"/>
                </a:lnTo>
                <a:lnTo>
                  <a:pt x="54928" y="39213"/>
                </a:lnTo>
                <a:lnTo>
                  <a:pt x="65910" y="33045"/>
                </a:lnTo>
                <a:lnTo>
                  <a:pt x="62933" y="0"/>
                </a:lnTo>
                <a:lnTo>
                  <a:pt x="57724" y="9436"/>
                </a:lnTo>
                <a:lnTo>
                  <a:pt x="53295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2882" y="2954182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2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8" y="26386"/>
                </a:lnTo>
                <a:lnTo>
                  <a:pt x="55250" y="24978"/>
                </a:lnTo>
                <a:lnTo>
                  <a:pt x="64566" y="24978"/>
                </a:lnTo>
                <a:lnTo>
                  <a:pt x="68990" y="25153"/>
                </a:lnTo>
                <a:lnTo>
                  <a:pt x="72899" y="25561"/>
                </a:lnTo>
                <a:lnTo>
                  <a:pt x="75975" y="26029"/>
                </a:lnTo>
                <a:lnTo>
                  <a:pt x="75975" y="772"/>
                </a:lnTo>
                <a:lnTo>
                  <a:pt x="74435" y="515"/>
                </a:lnTo>
                <a:lnTo>
                  <a:pt x="70568" y="64"/>
                </a:lnTo>
                <a:lnTo>
                  <a:pt x="60078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7" y="5869"/>
                </a:lnTo>
                <a:lnTo>
                  <a:pt x="35349" y="12200"/>
                </a:lnTo>
                <a:lnTo>
                  <a:pt x="24185" y="21292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0828" y="3079205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2309" y="2950502"/>
            <a:ext cx="114094" cy="150920"/>
          </a:xfrm>
          <a:custGeom>
            <a:avLst/>
            <a:gdLst/>
            <a:ahLst/>
            <a:cxnLst/>
            <a:rect l="l" t="t" r="r" b="b"/>
            <a:pathLst>
              <a:path w="114094" h="150920">
                <a:moveTo>
                  <a:pt x="24974" y="96584"/>
                </a:moveTo>
                <a:lnTo>
                  <a:pt x="27062" y="90948"/>
                </a:lnTo>
                <a:lnTo>
                  <a:pt x="37325" y="59238"/>
                </a:lnTo>
                <a:lnTo>
                  <a:pt x="26128" y="63369"/>
                </a:lnTo>
                <a:lnTo>
                  <a:pt x="14189" y="70765"/>
                </a:lnTo>
                <a:lnTo>
                  <a:pt x="6277" y="79993"/>
                </a:lnTo>
                <a:lnTo>
                  <a:pt x="1484" y="91913"/>
                </a:lnTo>
                <a:lnTo>
                  <a:pt x="0" y="105347"/>
                </a:lnTo>
                <a:lnTo>
                  <a:pt x="0" y="111767"/>
                </a:lnTo>
                <a:lnTo>
                  <a:pt x="1153" y="117866"/>
                </a:lnTo>
                <a:lnTo>
                  <a:pt x="3459" y="123642"/>
                </a:lnTo>
                <a:lnTo>
                  <a:pt x="5764" y="129418"/>
                </a:lnTo>
                <a:lnTo>
                  <a:pt x="8839" y="134274"/>
                </a:lnTo>
                <a:lnTo>
                  <a:pt x="12680" y="138210"/>
                </a:lnTo>
                <a:lnTo>
                  <a:pt x="16692" y="142233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5" y="150920"/>
                </a:lnTo>
                <a:lnTo>
                  <a:pt x="50590" y="150920"/>
                </a:lnTo>
                <a:lnTo>
                  <a:pt x="56161" y="150321"/>
                </a:lnTo>
                <a:lnTo>
                  <a:pt x="60131" y="149123"/>
                </a:lnTo>
                <a:lnTo>
                  <a:pt x="64103" y="147924"/>
                </a:lnTo>
                <a:lnTo>
                  <a:pt x="68223" y="146212"/>
                </a:lnTo>
                <a:lnTo>
                  <a:pt x="72492" y="143986"/>
                </a:lnTo>
                <a:lnTo>
                  <a:pt x="75565" y="142447"/>
                </a:lnTo>
                <a:lnTo>
                  <a:pt x="78745" y="140371"/>
                </a:lnTo>
                <a:lnTo>
                  <a:pt x="82031" y="137759"/>
                </a:lnTo>
                <a:lnTo>
                  <a:pt x="85319" y="135148"/>
                </a:lnTo>
                <a:lnTo>
                  <a:pt x="87944" y="133115"/>
                </a:lnTo>
                <a:lnTo>
                  <a:pt x="89908" y="131660"/>
                </a:lnTo>
                <a:lnTo>
                  <a:pt x="89908" y="146977"/>
                </a:lnTo>
                <a:lnTo>
                  <a:pt x="114094" y="146977"/>
                </a:lnTo>
                <a:lnTo>
                  <a:pt x="114094" y="39828"/>
                </a:lnTo>
                <a:lnTo>
                  <a:pt x="112809" y="32204"/>
                </a:lnTo>
                <a:lnTo>
                  <a:pt x="110239" y="25951"/>
                </a:lnTo>
                <a:lnTo>
                  <a:pt x="107669" y="19698"/>
                </a:lnTo>
                <a:lnTo>
                  <a:pt x="103771" y="14603"/>
                </a:lnTo>
                <a:lnTo>
                  <a:pt x="98546" y="10665"/>
                </a:lnTo>
                <a:lnTo>
                  <a:pt x="93151" y="6638"/>
                </a:lnTo>
                <a:lnTo>
                  <a:pt x="87071" y="3854"/>
                </a:lnTo>
                <a:lnTo>
                  <a:pt x="80304" y="2312"/>
                </a:lnTo>
                <a:lnTo>
                  <a:pt x="73538" y="770"/>
                </a:lnTo>
                <a:lnTo>
                  <a:pt x="65229" y="0"/>
                </a:lnTo>
                <a:lnTo>
                  <a:pt x="47241" y="0"/>
                </a:lnTo>
                <a:lnTo>
                  <a:pt x="39018" y="768"/>
                </a:lnTo>
                <a:lnTo>
                  <a:pt x="30708" y="2306"/>
                </a:lnTo>
                <a:lnTo>
                  <a:pt x="22400" y="3844"/>
                </a:lnTo>
                <a:lnTo>
                  <a:pt x="16019" y="5255"/>
                </a:lnTo>
                <a:lnTo>
                  <a:pt x="11567" y="6540"/>
                </a:lnTo>
                <a:lnTo>
                  <a:pt x="11567" y="31024"/>
                </a:lnTo>
                <a:lnTo>
                  <a:pt x="12976" y="31024"/>
                </a:lnTo>
                <a:lnTo>
                  <a:pt x="20499" y="27782"/>
                </a:lnTo>
                <a:lnTo>
                  <a:pt x="28021" y="25306"/>
                </a:lnTo>
                <a:lnTo>
                  <a:pt x="35543" y="23597"/>
                </a:lnTo>
                <a:lnTo>
                  <a:pt x="43066" y="21888"/>
                </a:lnTo>
                <a:lnTo>
                  <a:pt x="49606" y="21033"/>
                </a:lnTo>
                <a:lnTo>
                  <a:pt x="59863" y="21033"/>
                </a:lnTo>
                <a:lnTo>
                  <a:pt x="64437" y="21358"/>
                </a:lnTo>
                <a:lnTo>
                  <a:pt x="68882" y="22007"/>
                </a:lnTo>
                <a:lnTo>
                  <a:pt x="73325" y="22656"/>
                </a:lnTo>
                <a:lnTo>
                  <a:pt x="77087" y="23976"/>
                </a:lnTo>
                <a:lnTo>
                  <a:pt x="80164" y="25967"/>
                </a:lnTo>
                <a:lnTo>
                  <a:pt x="83240" y="27871"/>
                </a:lnTo>
                <a:lnTo>
                  <a:pt x="85633" y="30576"/>
                </a:lnTo>
                <a:lnTo>
                  <a:pt x="87342" y="34081"/>
                </a:lnTo>
                <a:lnTo>
                  <a:pt x="89053" y="37586"/>
                </a:lnTo>
                <a:lnTo>
                  <a:pt x="89908" y="42197"/>
                </a:lnTo>
                <a:lnTo>
                  <a:pt x="89908" y="52585"/>
                </a:lnTo>
                <a:lnTo>
                  <a:pt x="79336" y="53257"/>
                </a:lnTo>
                <a:lnTo>
                  <a:pt x="66619" y="54354"/>
                </a:lnTo>
                <a:lnTo>
                  <a:pt x="54557" y="55730"/>
                </a:lnTo>
                <a:lnTo>
                  <a:pt x="50143" y="56375"/>
                </a:lnTo>
                <a:lnTo>
                  <a:pt x="40697" y="79867"/>
                </a:lnTo>
                <a:lnTo>
                  <a:pt x="47086" y="77913"/>
                </a:lnTo>
                <a:lnTo>
                  <a:pt x="52456" y="76296"/>
                </a:lnTo>
                <a:lnTo>
                  <a:pt x="59508" y="75041"/>
                </a:lnTo>
                <a:lnTo>
                  <a:pt x="68243" y="74147"/>
                </a:lnTo>
                <a:lnTo>
                  <a:pt x="76977" y="73253"/>
                </a:lnTo>
                <a:lnTo>
                  <a:pt x="84198" y="72551"/>
                </a:lnTo>
                <a:lnTo>
                  <a:pt x="89908" y="72042"/>
                </a:lnTo>
                <a:lnTo>
                  <a:pt x="89908" y="111633"/>
                </a:lnTo>
                <a:lnTo>
                  <a:pt x="84541" y="116387"/>
                </a:lnTo>
                <a:lnTo>
                  <a:pt x="78789" y="120399"/>
                </a:lnTo>
                <a:lnTo>
                  <a:pt x="72654" y="123668"/>
                </a:lnTo>
                <a:lnTo>
                  <a:pt x="66518" y="126936"/>
                </a:lnTo>
                <a:lnTo>
                  <a:pt x="59658" y="128570"/>
                </a:lnTo>
                <a:lnTo>
                  <a:pt x="43211" y="128570"/>
                </a:lnTo>
                <a:lnTo>
                  <a:pt x="36479" y="126486"/>
                </a:lnTo>
                <a:lnTo>
                  <a:pt x="31878" y="122318"/>
                </a:lnTo>
                <a:lnTo>
                  <a:pt x="27275" y="118150"/>
                </a:lnTo>
                <a:lnTo>
                  <a:pt x="24974" y="111982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1270" y="2950764"/>
            <a:ext cx="109362" cy="149868"/>
          </a:xfrm>
          <a:custGeom>
            <a:avLst/>
            <a:gdLst/>
            <a:ahLst/>
            <a:cxnLst/>
            <a:rect l="l" t="t" r="r" b="b"/>
            <a:pathLst>
              <a:path w="109362" h="149868">
                <a:moveTo>
                  <a:pt x="0" y="75189"/>
                </a:moveTo>
                <a:lnTo>
                  <a:pt x="280" y="84005"/>
                </a:lnTo>
                <a:lnTo>
                  <a:pt x="1876" y="96832"/>
                </a:lnTo>
                <a:lnTo>
                  <a:pt x="4884" y="108231"/>
                </a:lnTo>
                <a:lnTo>
                  <a:pt x="11184" y="121782"/>
                </a:lnTo>
                <a:lnTo>
                  <a:pt x="18632" y="131521"/>
                </a:lnTo>
                <a:lnTo>
                  <a:pt x="24545" y="137678"/>
                </a:lnTo>
                <a:lnTo>
                  <a:pt x="31614" y="142275"/>
                </a:lnTo>
                <a:lnTo>
                  <a:pt x="39838" y="145312"/>
                </a:lnTo>
                <a:lnTo>
                  <a:pt x="53823" y="148896"/>
                </a:lnTo>
                <a:lnTo>
                  <a:pt x="66955" y="149868"/>
                </a:lnTo>
                <a:lnTo>
                  <a:pt x="72095" y="149868"/>
                </a:lnTo>
                <a:lnTo>
                  <a:pt x="76292" y="149547"/>
                </a:lnTo>
                <a:lnTo>
                  <a:pt x="79548" y="148904"/>
                </a:lnTo>
                <a:lnTo>
                  <a:pt x="82805" y="148263"/>
                </a:lnTo>
                <a:lnTo>
                  <a:pt x="86488" y="147344"/>
                </a:lnTo>
                <a:lnTo>
                  <a:pt x="90599" y="146146"/>
                </a:lnTo>
                <a:lnTo>
                  <a:pt x="93512" y="145374"/>
                </a:lnTo>
                <a:lnTo>
                  <a:pt x="96768" y="144197"/>
                </a:lnTo>
                <a:lnTo>
                  <a:pt x="100366" y="142613"/>
                </a:lnTo>
                <a:lnTo>
                  <a:pt x="103964" y="141030"/>
                </a:lnTo>
                <a:lnTo>
                  <a:pt x="106963" y="139683"/>
                </a:lnTo>
                <a:lnTo>
                  <a:pt x="109362" y="138570"/>
                </a:lnTo>
                <a:lnTo>
                  <a:pt x="109362" y="111481"/>
                </a:lnTo>
                <a:lnTo>
                  <a:pt x="107950" y="111481"/>
                </a:lnTo>
                <a:lnTo>
                  <a:pt x="102458" y="116587"/>
                </a:lnTo>
                <a:lnTo>
                  <a:pt x="96155" y="120755"/>
                </a:lnTo>
                <a:lnTo>
                  <a:pt x="89038" y="123986"/>
                </a:lnTo>
                <a:lnTo>
                  <a:pt x="81920" y="127218"/>
                </a:lnTo>
                <a:lnTo>
                  <a:pt x="74415" y="128835"/>
                </a:lnTo>
                <a:lnTo>
                  <a:pt x="66523" y="128835"/>
                </a:lnTo>
                <a:lnTo>
                  <a:pt x="57436" y="127982"/>
                </a:lnTo>
                <a:lnTo>
                  <a:pt x="45487" y="123347"/>
                </a:lnTo>
                <a:lnTo>
                  <a:pt x="35972" y="114687"/>
                </a:lnTo>
                <a:lnTo>
                  <a:pt x="29195" y="102299"/>
                </a:lnTo>
                <a:lnTo>
                  <a:pt x="26029" y="89819"/>
                </a:lnTo>
                <a:lnTo>
                  <a:pt x="24974" y="75189"/>
                </a:lnTo>
                <a:lnTo>
                  <a:pt x="25055" y="70923"/>
                </a:lnTo>
                <a:lnTo>
                  <a:pt x="26700" y="56824"/>
                </a:lnTo>
                <a:lnTo>
                  <a:pt x="30468" y="44910"/>
                </a:lnTo>
                <a:lnTo>
                  <a:pt x="36358" y="35180"/>
                </a:lnTo>
                <a:lnTo>
                  <a:pt x="42187" y="29255"/>
                </a:lnTo>
                <a:lnTo>
                  <a:pt x="53281" y="23089"/>
                </a:lnTo>
                <a:lnTo>
                  <a:pt x="66523" y="21033"/>
                </a:lnTo>
                <a:lnTo>
                  <a:pt x="70727" y="21033"/>
                </a:lnTo>
                <a:lnTo>
                  <a:pt x="75101" y="21671"/>
                </a:lnTo>
                <a:lnTo>
                  <a:pt x="79648" y="22946"/>
                </a:lnTo>
                <a:lnTo>
                  <a:pt x="84193" y="24221"/>
                </a:lnTo>
                <a:lnTo>
                  <a:pt x="88137" y="25708"/>
                </a:lnTo>
                <a:lnTo>
                  <a:pt x="91481" y="27410"/>
                </a:lnTo>
                <a:lnTo>
                  <a:pt x="95340" y="29364"/>
                </a:lnTo>
                <a:lnTo>
                  <a:pt x="98620" y="31277"/>
                </a:lnTo>
                <a:lnTo>
                  <a:pt x="101321" y="33149"/>
                </a:lnTo>
                <a:lnTo>
                  <a:pt x="104023" y="35020"/>
                </a:lnTo>
                <a:lnTo>
                  <a:pt x="106232" y="36677"/>
                </a:lnTo>
                <a:lnTo>
                  <a:pt x="109362" y="38124"/>
                </a:lnTo>
                <a:lnTo>
                  <a:pt x="109362" y="11042"/>
                </a:lnTo>
                <a:lnTo>
                  <a:pt x="103623" y="8131"/>
                </a:lnTo>
                <a:lnTo>
                  <a:pt x="97090" y="5562"/>
                </a:lnTo>
                <a:lnTo>
                  <a:pt x="89764" y="3337"/>
                </a:lnTo>
                <a:lnTo>
                  <a:pt x="82439" y="1112"/>
                </a:lnTo>
                <a:lnTo>
                  <a:pt x="74836" y="0"/>
                </a:lnTo>
                <a:lnTo>
                  <a:pt x="64605" y="33"/>
                </a:lnTo>
                <a:lnTo>
                  <a:pt x="51797" y="1481"/>
                </a:lnTo>
                <a:lnTo>
                  <a:pt x="39775" y="5067"/>
                </a:lnTo>
                <a:lnTo>
                  <a:pt x="28076" y="11266"/>
                </a:lnTo>
                <a:lnTo>
                  <a:pt x="18632" y="19500"/>
                </a:lnTo>
                <a:lnTo>
                  <a:pt x="10657" y="30556"/>
                </a:lnTo>
                <a:lnTo>
                  <a:pt x="5077" y="42598"/>
                </a:lnTo>
                <a:lnTo>
                  <a:pt x="3011" y="49183"/>
                </a:lnTo>
                <a:lnTo>
                  <a:pt x="752" y="61425"/>
                </a:lnTo>
                <a:lnTo>
                  <a:pt x="0" y="75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2574" y="2950239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7"/>
                </a:lnTo>
                <a:lnTo>
                  <a:pt x="26610" y="55738"/>
                </a:lnTo>
                <a:lnTo>
                  <a:pt x="29968" y="43841"/>
                </a:lnTo>
                <a:lnTo>
                  <a:pt x="35152" y="34498"/>
                </a:lnTo>
                <a:lnTo>
                  <a:pt x="39695" y="29536"/>
                </a:lnTo>
                <a:lnTo>
                  <a:pt x="50555" y="23159"/>
                </a:lnTo>
                <a:lnTo>
                  <a:pt x="64141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2" y="34498"/>
                </a:lnTo>
                <a:lnTo>
                  <a:pt x="94882" y="37365"/>
                </a:lnTo>
                <a:lnTo>
                  <a:pt x="99422" y="47574"/>
                </a:lnTo>
                <a:lnTo>
                  <a:pt x="102145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5" y="107119"/>
                </a:lnTo>
                <a:lnTo>
                  <a:pt x="101062" y="140164"/>
                </a:lnTo>
                <a:lnTo>
                  <a:pt x="110580" y="131500"/>
                </a:lnTo>
                <a:lnTo>
                  <a:pt x="114873" y="126030"/>
                </a:lnTo>
                <a:lnTo>
                  <a:pt x="120628" y="115765"/>
                </a:lnTo>
                <a:lnTo>
                  <a:pt x="124739" y="103949"/>
                </a:lnTo>
                <a:lnTo>
                  <a:pt x="127205" y="90579"/>
                </a:lnTo>
                <a:lnTo>
                  <a:pt x="128027" y="75657"/>
                </a:lnTo>
                <a:lnTo>
                  <a:pt x="127724" y="66444"/>
                </a:lnTo>
                <a:lnTo>
                  <a:pt x="125904" y="52493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3" y="11282"/>
                </a:lnTo>
                <a:lnTo>
                  <a:pt x="90390" y="5014"/>
                </a:lnTo>
                <a:lnTo>
                  <a:pt x="77996" y="1253"/>
                </a:lnTo>
                <a:lnTo>
                  <a:pt x="64141" y="0"/>
                </a:lnTo>
                <a:lnTo>
                  <a:pt x="50587" y="1208"/>
                </a:lnTo>
                <a:lnTo>
                  <a:pt x="38188" y="4923"/>
                </a:lnTo>
                <a:lnTo>
                  <a:pt x="27205" y="11145"/>
                </a:lnTo>
                <a:lnTo>
                  <a:pt x="17639" y="19875"/>
                </a:lnTo>
                <a:lnTo>
                  <a:pt x="13299" y="25388"/>
                </a:lnTo>
                <a:lnTo>
                  <a:pt x="7480" y="35689"/>
                </a:lnTo>
                <a:lnTo>
                  <a:pt x="3324" y="47501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0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8" y="139937"/>
                </a:lnTo>
                <a:lnTo>
                  <a:pt x="37636" y="146185"/>
                </a:lnTo>
                <a:lnTo>
                  <a:pt x="35152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7727" y="3057359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9"/>
                </a:moveTo>
                <a:lnTo>
                  <a:pt x="28989" y="23029"/>
                </a:lnTo>
                <a:lnTo>
                  <a:pt x="21490" y="22422"/>
                </a:lnTo>
                <a:lnTo>
                  <a:pt x="9395" y="17966"/>
                </a:lnTo>
                <a:lnTo>
                  <a:pt x="0" y="9182"/>
                </a:lnTo>
                <a:lnTo>
                  <a:pt x="2484" y="39065"/>
                </a:lnTo>
                <a:lnTo>
                  <a:pt x="14952" y="42813"/>
                </a:lnTo>
                <a:lnTo>
                  <a:pt x="28989" y="44063"/>
                </a:lnTo>
                <a:lnTo>
                  <a:pt x="42481" y="42885"/>
                </a:lnTo>
                <a:lnTo>
                  <a:pt x="54928" y="39213"/>
                </a:lnTo>
                <a:lnTo>
                  <a:pt x="65910" y="33045"/>
                </a:lnTo>
                <a:lnTo>
                  <a:pt x="62933" y="0"/>
                </a:lnTo>
                <a:lnTo>
                  <a:pt x="57724" y="9436"/>
                </a:lnTo>
                <a:lnTo>
                  <a:pt x="53295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5306" y="2950239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4" y="11532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60" y="35065"/>
                </a:lnTo>
                <a:lnTo>
                  <a:pt x="36483" y="30895"/>
                </a:lnTo>
                <a:lnTo>
                  <a:pt x="42854" y="27687"/>
                </a:lnTo>
                <a:lnTo>
                  <a:pt x="49227" y="24477"/>
                </a:lnTo>
                <a:lnTo>
                  <a:pt x="55406" y="22873"/>
                </a:lnTo>
                <a:lnTo>
                  <a:pt x="67466" y="22873"/>
                </a:lnTo>
                <a:lnTo>
                  <a:pt x="72256" y="23751"/>
                </a:lnTo>
                <a:lnTo>
                  <a:pt x="75763" y="25505"/>
                </a:lnTo>
                <a:lnTo>
                  <a:pt x="79270" y="27259"/>
                </a:lnTo>
                <a:lnTo>
                  <a:pt x="82007" y="29933"/>
                </a:lnTo>
                <a:lnTo>
                  <a:pt x="83976" y="33526"/>
                </a:lnTo>
                <a:lnTo>
                  <a:pt x="85770" y="36950"/>
                </a:lnTo>
                <a:lnTo>
                  <a:pt x="86988" y="41507"/>
                </a:lnTo>
                <a:lnTo>
                  <a:pt x="87630" y="47197"/>
                </a:lnTo>
                <a:lnTo>
                  <a:pt x="88272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5" y="35280"/>
                </a:lnTo>
                <a:lnTo>
                  <a:pt x="106960" y="23458"/>
                </a:lnTo>
                <a:lnTo>
                  <a:pt x="100839" y="13916"/>
                </a:lnTo>
                <a:lnTo>
                  <a:pt x="93043" y="6953"/>
                </a:lnTo>
                <a:lnTo>
                  <a:pt x="81531" y="1738"/>
                </a:lnTo>
                <a:lnTo>
                  <a:pt x="67710" y="0"/>
                </a:lnTo>
                <a:lnTo>
                  <a:pt x="59922" y="0"/>
                </a:lnTo>
                <a:lnTo>
                  <a:pt x="52519" y="1709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8228" y="2896337"/>
            <a:ext cx="89119" cy="201141"/>
          </a:xfrm>
          <a:custGeom>
            <a:avLst/>
            <a:gdLst/>
            <a:ahLst/>
            <a:cxnLst/>
            <a:rect l="l" t="t" r="r" b="b"/>
            <a:pathLst>
              <a:path w="89119" h="201141">
                <a:moveTo>
                  <a:pt x="79392" y="78089"/>
                </a:moveTo>
                <a:lnTo>
                  <a:pt x="79392" y="57844"/>
                </a:lnTo>
                <a:lnTo>
                  <a:pt x="39696" y="57844"/>
                </a:lnTo>
                <a:lnTo>
                  <a:pt x="39698" y="52359"/>
                </a:lnTo>
                <a:lnTo>
                  <a:pt x="41365" y="37447"/>
                </a:lnTo>
                <a:lnTo>
                  <a:pt x="46161" y="27945"/>
                </a:lnTo>
                <a:lnTo>
                  <a:pt x="50472" y="23338"/>
                </a:lnTo>
                <a:lnTo>
                  <a:pt x="57706" y="21035"/>
                </a:lnTo>
                <a:lnTo>
                  <a:pt x="71023" y="21035"/>
                </a:lnTo>
                <a:lnTo>
                  <a:pt x="74608" y="21407"/>
                </a:lnTo>
                <a:lnTo>
                  <a:pt x="78620" y="22152"/>
                </a:lnTo>
                <a:lnTo>
                  <a:pt x="82632" y="22896"/>
                </a:lnTo>
                <a:lnTo>
                  <a:pt x="85704" y="23663"/>
                </a:lnTo>
                <a:lnTo>
                  <a:pt x="89119" y="24452"/>
                </a:lnTo>
                <a:lnTo>
                  <a:pt x="89119" y="2317"/>
                </a:lnTo>
                <a:lnTo>
                  <a:pt x="85614" y="1718"/>
                </a:lnTo>
                <a:lnTo>
                  <a:pt x="81724" y="1181"/>
                </a:lnTo>
                <a:lnTo>
                  <a:pt x="77450" y="709"/>
                </a:lnTo>
                <a:lnTo>
                  <a:pt x="73178" y="237"/>
                </a:lnTo>
                <a:lnTo>
                  <a:pt x="68818" y="0"/>
                </a:lnTo>
                <a:lnTo>
                  <a:pt x="64375" y="0"/>
                </a:lnTo>
                <a:lnTo>
                  <a:pt x="50087" y="1506"/>
                </a:lnTo>
                <a:lnTo>
                  <a:pt x="38216" y="6015"/>
                </a:lnTo>
                <a:lnTo>
                  <a:pt x="28735" y="13526"/>
                </a:lnTo>
                <a:lnTo>
                  <a:pt x="26800" y="15802"/>
                </a:lnTo>
                <a:lnTo>
                  <a:pt x="20966" y="25882"/>
                </a:lnTo>
                <a:lnTo>
                  <a:pt x="17465" y="38308"/>
                </a:lnTo>
                <a:lnTo>
                  <a:pt x="16299" y="53079"/>
                </a:lnTo>
                <a:lnTo>
                  <a:pt x="16299" y="57844"/>
                </a:lnTo>
                <a:lnTo>
                  <a:pt x="0" y="57844"/>
                </a:lnTo>
                <a:lnTo>
                  <a:pt x="0" y="78089"/>
                </a:lnTo>
                <a:lnTo>
                  <a:pt x="16299" y="78089"/>
                </a:lnTo>
                <a:lnTo>
                  <a:pt x="16299" y="201141"/>
                </a:lnTo>
                <a:lnTo>
                  <a:pt x="40485" y="201141"/>
                </a:lnTo>
                <a:lnTo>
                  <a:pt x="40485" y="78089"/>
                </a:lnTo>
                <a:lnTo>
                  <a:pt x="79392" y="78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8604" y="2903701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46032" y="2950239"/>
            <a:ext cx="49700" cy="35275"/>
          </a:xfrm>
          <a:custGeom>
            <a:avLst/>
            <a:gdLst/>
            <a:ahLst/>
            <a:cxnLst/>
            <a:rect l="l" t="t" r="r" b="b"/>
            <a:pathLst>
              <a:path w="49700" h="35275">
                <a:moveTo>
                  <a:pt x="30314" y="0"/>
                </a:moveTo>
                <a:lnTo>
                  <a:pt x="22414" y="0"/>
                </a:lnTo>
                <a:lnTo>
                  <a:pt x="14771" y="1667"/>
                </a:lnTo>
                <a:lnTo>
                  <a:pt x="7385" y="5003"/>
                </a:lnTo>
                <a:lnTo>
                  <a:pt x="0" y="8340"/>
                </a:lnTo>
                <a:lnTo>
                  <a:pt x="5184" y="35275"/>
                </a:lnTo>
                <a:lnTo>
                  <a:pt x="9850" y="30321"/>
                </a:lnTo>
                <a:lnTo>
                  <a:pt x="20769" y="23947"/>
                </a:lnTo>
                <a:lnTo>
                  <a:pt x="34171" y="21822"/>
                </a:lnTo>
                <a:lnTo>
                  <a:pt x="39240" y="21822"/>
                </a:lnTo>
                <a:lnTo>
                  <a:pt x="44329" y="22433"/>
                </a:lnTo>
                <a:lnTo>
                  <a:pt x="49700" y="2631"/>
                </a:lnTo>
                <a:lnTo>
                  <a:pt x="44246" y="876"/>
                </a:lnTo>
                <a:lnTo>
                  <a:pt x="37785" y="0"/>
                </a:lnTo>
                <a:lnTo>
                  <a:pt x="30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5676" y="2952870"/>
            <a:ext cx="120666" cy="198771"/>
          </a:xfrm>
          <a:custGeom>
            <a:avLst/>
            <a:gdLst/>
            <a:ahLst/>
            <a:cxnLst/>
            <a:rect l="l" t="t" r="r" b="b"/>
            <a:pathLst>
              <a:path w="120666" h="198771">
                <a:moveTo>
                  <a:pt x="22183" y="170162"/>
                </a:moveTo>
                <a:lnTo>
                  <a:pt x="19003" y="169040"/>
                </a:lnTo>
                <a:lnTo>
                  <a:pt x="16595" y="168148"/>
                </a:lnTo>
                <a:lnTo>
                  <a:pt x="13670" y="167482"/>
                </a:lnTo>
                <a:lnTo>
                  <a:pt x="13670" y="192617"/>
                </a:lnTo>
                <a:lnTo>
                  <a:pt x="20029" y="194495"/>
                </a:lnTo>
                <a:lnTo>
                  <a:pt x="26882" y="195991"/>
                </a:lnTo>
                <a:lnTo>
                  <a:pt x="34230" y="197102"/>
                </a:lnTo>
                <a:lnTo>
                  <a:pt x="41579" y="198215"/>
                </a:lnTo>
                <a:lnTo>
                  <a:pt x="48776" y="198771"/>
                </a:lnTo>
                <a:lnTo>
                  <a:pt x="57022" y="198765"/>
                </a:lnTo>
                <a:lnTo>
                  <a:pt x="71988" y="197585"/>
                </a:lnTo>
                <a:lnTo>
                  <a:pt x="84920" y="194350"/>
                </a:lnTo>
                <a:lnTo>
                  <a:pt x="95817" y="189061"/>
                </a:lnTo>
                <a:lnTo>
                  <a:pt x="104681" y="181717"/>
                </a:lnTo>
                <a:lnTo>
                  <a:pt x="113215" y="168946"/>
                </a:lnTo>
                <a:lnTo>
                  <a:pt x="117355" y="157385"/>
                </a:lnTo>
                <a:lnTo>
                  <a:pt x="119838" y="143819"/>
                </a:lnTo>
                <a:lnTo>
                  <a:pt x="120666" y="128248"/>
                </a:lnTo>
                <a:lnTo>
                  <a:pt x="120666" y="1311"/>
                </a:lnTo>
                <a:lnTo>
                  <a:pt x="97897" y="1311"/>
                </a:lnTo>
                <a:lnTo>
                  <a:pt x="96480" y="7512"/>
                </a:lnTo>
                <a:lnTo>
                  <a:pt x="90984" y="4257"/>
                </a:lnTo>
                <a:lnTo>
                  <a:pt x="85509" y="1753"/>
                </a:lnTo>
                <a:lnTo>
                  <a:pt x="80055" y="0"/>
                </a:lnTo>
                <a:lnTo>
                  <a:pt x="74684" y="19801"/>
                </a:lnTo>
                <a:lnTo>
                  <a:pt x="79795" y="21023"/>
                </a:lnTo>
                <a:lnTo>
                  <a:pt x="84904" y="22245"/>
                </a:lnTo>
                <a:lnTo>
                  <a:pt x="90467" y="24288"/>
                </a:lnTo>
                <a:lnTo>
                  <a:pt x="96480" y="27152"/>
                </a:lnTo>
                <a:lnTo>
                  <a:pt x="96480" y="105780"/>
                </a:lnTo>
                <a:lnTo>
                  <a:pt x="91154" y="110228"/>
                </a:lnTo>
                <a:lnTo>
                  <a:pt x="85163" y="113692"/>
                </a:lnTo>
                <a:lnTo>
                  <a:pt x="78507" y="116173"/>
                </a:lnTo>
                <a:lnTo>
                  <a:pt x="71851" y="118653"/>
                </a:lnTo>
                <a:lnTo>
                  <a:pt x="65388" y="119893"/>
                </a:lnTo>
                <a:lnTo>
                  <a:pt x="59117" y="119893"/>
                </a:lnTo>
                <a:lnTo>
                  <a:pt x="54896" y="119710"/>
                </a:lnTo>
                <a:lnTo>
                  <a:pt x="42033" y="115988"/>
                </a:lnTo>
                <a:lnTo>
                  <a:pt x="33027" y="107464"/>
                </a:lnTo>
                <a:lnTo>
                  <a:pt x="28740" y="98467"/>
                </a:lnTo>
                <a:lnTo>
                  <a:pt x="25915" y="86170"/>
                </a:lnTo>
                <a:lnTo>
                  <a:pt x="24974" y="71206"/>
                </a:lnTo>
                <a:lnTo>
                  <a:pt x="24997" y="68866"/>
                </a:lnTo>
                <a:lnTo>
                  <a:pt x="26380" y="54440"/>
                </a:lnTo>
                <a:lnTo>
                  <a:pt x="29893" y="42365"/>
                </a:lnTo>
                <a:lnTo>
                  <a:pt x="35539" y="32644"/>
                </a:lnTo>
                <a:lnTo>
                  <a:pt x="30355" y="5708"/>
                </a:lnTo>
                <a:lnTo>
                  <a:pt x="23958" y="10455"/>
                </a:lnTo>
                <a:lnTo>
                  <a:pt x="18549" y="16615"/>
                </a:lnTo>
                <a:lnTo>
                  <a:pt x="10508" y="27998"/>
                </a:lnTo>
                <a:lnTo>
                  <a:pt x="5022" y="40034"/>
                </a:lnTo>
                <a:lnTo>
                  <a:pt x="3158" y="45916"/>
                </a:lnTo>
                <a:lnTo>
                  <a:pt x="789" y="58155"/>
                </a:lnTo>
                <a:lnTo>
                  <a:pt x="0" y="71666"/>
                </a:lnTo>
                <a:lnTo>
                  <a:pt x="61" y="76044"/>
                </a:lnTo>
                <a:lnTo>
                  <a:pt x="1299" y="90645"/>
                </a:lnTo>
                <a:lnTo>
                  <a:pt x="4128" y="103508"/>
                </a:lnTo>
                <a:lnTo>
                  <a:pt x="8546" y="114632"/>
                </a:lnTo>
                <a:lnTo>
                  <a:pt x="14555" y="124019"/>
                </a:lnTo>
                <a:lnTo>
                  <a:pt x="18127" y="128062"/>
                </a:lnTo>
                <a:lnTo>
                  <a:pt x="28252" y="135940"/>
                </a:lnTo>
                <a:lnTo>
                  <a:pt x="40115" y="140666"/>
                </a:lnTo>
                <a:lnTo>
                  <a:pt x="53715" y="142241"/>
                </a:lnTo>
                <a:lnTo>
                  <a:pt x="63160" y="142241"/>
                </a:lnTo>
                <a:lnTo>
                  <a:pt x="71017" y="140893"/>
                </a:lnTo>
                <a:lnTo>
                  <a:pt x="77287" y="138197"/>
                </a:lnTo>
                <a:lnTo>
                  <a:pt x="83557" y="135501"/>
                </a:lnTo>
                <a:lnTo>
                  <a:pt x="89954" y="131328"/>
                </a:lnTo>
                <a:lnTo>
                  <a:pt x="96480" y="125681"/>
                </a:lnTo>
                <a:lnTo>
                  <a:pt x="96480" y="144000"/>
                </a:lnTo>
                <a:lnTo>
                  <a:pt x="95921" y="149214"/>
                </a:lnTo>
                <a:lnTo>
                  <a:pt x="94804" y="153794"/>
                </a:lnTo>
                <a:lnTo>
                  <a:pt x="93686" y="158374"/>
                </a:lnTo>
                <a:lnTo>
                  <a:pt x="91752" y="162402"/>
                </a:lnTo>
                <a:lnTo>
                  <a:pt x="89000" y="165881"/>
                </a:lnTo>
                <a:lnTo>
                  <a:pt x="86075" y="169358"/>
                </a:lnTo>
                <a:lnTo>
                  <a:pt x="82011" y="172073"/>
                </a:lnTo>
                <a:lnTo>
                  <a:pt x="76808" y="174023"/>
                </a:lnTo>
                <a:lnTo>
                  <a:pt x="71606" y="175972"/>
                </a:lnTo>
                <a:lnTo>
                  <a:pt x="65264" y="176949"/>
                </a:lnTo>
                <a:lnTo>
                  <a:pt x="53313" y="176949"/>
                </a:lnTo>
                <a:lnTo>
                  <a:pt x="49185" y="176616"/>
                </a:lnTo>
                <a:lnTo>
                  <a:pt x="45401" y="175952"/>
                </a:lnTo>
                <a:lnTo>
                  <a:pt x="41616" y="175287"/>
                </a:lnTo>
                <a:lnTo>
                  <a:pt x="37489" y="174416"/>
                </a:lnTo>
                <a:lnTo>
                  <a:pt x="33017" y="173337"/>
                </a:lnTo>
                <a:lnTo>
                  <a:pt x="28975" y="172340"/>
                </a:lnTo>
                <a:lnTo>
                  <a:pt x="25364" y="171281"/>
                </a:lnTo>
                <a:lnTo>
                  <a:pt x="22183" y="170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0186" y="2954182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24185" y="0"/>
                </a:moveTo>
                <a:lnTo>
                  <a:pt x="0" y="0"/>
                </a:lnTo>
                <a:lnTo>
                  <a:pt x="0" y="102649"/>
                </a:lnTo>
                <a:lnTo>
                  <a:pt x="1134" y="110858"/>
                </a:lnTo>
                <a:lnTo>
                  <a:pt x="3402" y="117613"/>
                </a:lnTo>
                <a:lnTo>
                  <a:pt x="5671" y="124368"/>
                </a:lnTo>
                <a:lnTo>
                  <a:pt x="8859" y="129969"/>
                </a:lnTo>
                <a:lnTo>
                  <a:pt x="12967" y="134414"/>
                </a:lnTo>
                <a:lnTo>
                  <a:pt x="17075" y="138859"/>
                </a:lnTo>
                <a:lnTo>
                  <a:pt x="21889" y="142107"/>
                </a:lnTo>
                <a:lnTo>
                  <a:pt x="27411" y="144161"/>
                </a:lnTo>
                <a:lnTo>
                  <a:pt x="32933" y="146213"/>
                </a:lnTo>
                <a:lnTo>
                  <a:pt x="38820" y="147239"/>
                </a:lnTo>
                <a:lnTo>
                  <a:pt x="53284" y="147239"/>
                </a:lnTo>
                <a:lnTo>
                  <a:pt x="60731" y="145549"/>
                </a:lnTo>
                <a:lnTo>
                  <a:pt x="67409" y="142168"/>
                </a:lnTo>
                <a:lnTo>
                  <a:pt x="77901" y="135793"/>
                </a:lnTo>
                <a:lnTo>
                  <a:pt x="88593" y="127340"/>
                </a:lnTo>
                <a:lnTo>
                  <a:pt x="88593" y="143296"/>
                </a:lnTo>
                <a:lnTo>
                  <a:pt x="112779" y="143296"/>
                </a:lnTo>
                <a:lnTo>
                  <a:pt x="112779" y="0"/>
                </a:lnTo>
                <a:lnTo>
                  <a:pt x="88593" y="0"/>
                </a:lnTo>
                <a:lnTo>
                  <a:pt x="88593" y="106925"/>
                </a:lnTo>
                <a:lnTo>
                  <a:pt x="83035" y="111833"/>
                </a:lnTo>
                <a:lnTo>
                  <a:pt x="76918" y="115967"/>
                </a:lnTo>
                <a:lnTo>
                  <a:pt x="70246" y="119326"/>
                </a:lnTo>
                <a:lnTo>
                  <a:pt x="63574" y="122685"/>
                </a:lnTo>
                <a:lnTo>
                  <a:pt x="57288" y="124366"/>
                </a:lnTo>
                <a:lnTo>
                  <a:pt x="45055" y="124366"/>
                </a:lnTo>
                <a:lnTo>
                  <a:pt x="40200" y="123508"/>
                </a:lnTo>
                <a:lnTo>
                  <a:pt x="36822" y="121798"/>
                </a:lnTo>
                <a:lnTo>
                  <a:pt x="33445" y="120086"/>
                </a:lnTo>
                <a:lnTo>
                  <a:pt x="30772" y="117391"/>
                </a:lnTo>
                <a:lnTo>
                  <a:pt x="28802" y="113713"/>
                </a:lnTo>
                <a:lnTo>
                  <a:pt x="26836" y="109946"/>
                </a:lnTo>
                <a:lnTo>
                  <a:pt x="25575" y="105561"/>
                </a:lnTo>
                <a:lnTo>
                  <a:pt x="25018" y="100556"/>
                </a:lnTo>
                <a:lnTo>
                  <a:pt x="24464" y="95550"/>
                </a:lnTo>
                <a:lnTo>
                  <a:pt x="24185" y="89240"/>
                </a:lnTo>
                <a:lnTo>
                  <a:pt x="2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7565" y="2954182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7" y="143296"/>
                </a:lnTo>
                <a:lnTo>
                  <a:pt x="24187" y="41752"/>
                </a:lnTo>
                <a:lnTo>
                  <a:pt x="29912" y="36203"/>
                </a:lnTo>
                <a:lnTo>
                  <a:pt x="35980" y="32020"/>
                </a:lnTo>
                <a:lnTo>
                  <a:pt x="42390" y="29203"/>
                </a:lnTo>
                <a:lnTo>
                  <a:pt x="48798" y="26386"/>
                </a:lnTo>
                <a:lnTo>
                  <a:pt x="55251" y="24978"/>
                </a:lnTo>
                <a:lnTo>
                  <a:pt x="64568" y="24978"/>
                </a:lnTo>
                <a:lnTo>
                  <a:pt x="68990" y="25153"/>
                </a:lnTo>
                <a:lnTo>
                  <a:pt x="72900" y="25561"/>
                </a:lnTo>
                <a:lnTo>
                  <a:pt x="75975" y="26029"/>
                </a:lnTo>
                <a:lnTo>
                  <a:pt x="75975" y="772"/>
                </a:lnTo>
                <a:lnTo>
                  <a:pt x="74437" y="515"/>
                </a:lnTo>
                <a:lnTo>
                  <a:pt x="70570" y="64"/>
                </a:lnTo>
                <a:lnTo>
                  <a:pt x="60078" y="0"/>
                </a:lnTo>
                <a:lnTo>
                  <a:pt x="53733" y="1604"/>
                </a:lnTo>
                <a:lnTo>
                  <a:pt x="47195" y="4810"/>
                </a:lnTo>
                <a:lnTo>
                  <a:pt x="45148" y="5869"/>
                </a:lnTo>
                <a:lnTo>
                  <a:pt x="35351" y="12200"/>
                </a:lnTo>
                <a:lnTo>
                  <a:pt x="24187" y="21292"/>
                </a:lnTo>
                <a:lnTo>
                  <a:pt x="24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9371" y="3006877"/>
            <a:ext cx="23080" cy="34573"/>
          </a:xfrm>
          <a:custGeom>
            <a:avLst/>
            <a:gdLst/>
            <a:ahLst/>
            <a:cxnLst/>
            <a:rect l="l" t="t" r="r" b="b"/>
            <a:pathLst>
              <a:path w="23080" h="34573">
                <a:moveTo>
                  <a:pt x="10262" y="2863"/>
                </a:moveTo>
                <a:lnTo>
                  <a:pt x="0" y="34573"/>
                </a:lnTo>
                <a:lnTo>
                  <a:pt x="4177" y="30532"/>
                </a:lnTo>
                <a:lnTo>
                  <a:pt x="8352" y="26491"/>
                </a:lnTo>
                <a:lnTo>
                  <a:pt x="13634" y="23492"/>
                </a:lnTo>
                <a:lnTo>
                  <a:pt x="23080" y="0"/>
                </a:lnTo>
                <a:lnTo>
                  <a:pt x="10262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5568" y="2912902"/>
            <a:ext cx="84913" cy="187468"/>
          </a:xfrm>
          <a:custGeom>
            <a:avLst/>
            <a:gdLst/>
            <a:ahLst/>
            <a:cxnLst/>
            <a:rect l="l" t="t" r="r" b="b"/>
            <a:pathLst>
              <a:path w="84913" h="187468">
                <a:moveTo>
                  <a:pt x="40613" y="142494"/>
                </a:moveTo>
                <a:lnTo>
                  <a:pt x="40485" y="136894"/>
                </a:lnTo>
                <a:lnTo>
                  <a:pt x="40485" y="61525"/>
                </a:lnTo>
                <a:lnTo>
                  <a:pt x="84913" y="61525"/>
                </a:lnTo>
                <a:lnTo>
                  <a:pt x="84913" y="41280"/>
                </a:lnTo>
                <a:lnTo>
                  <a:pt x="40485" y="41280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80"/>
                </a:lnTo>
                <a:lnTo>
                  <a:pt x="0" y="41280"/>
                </a:lnTo>
                <a:lnTo>
                  <a:pt x="0" y="61525"/>
                </a:lnTo>
                <a:lnTo>
                  <a:pt x="16299" y="61525"/>
                </a:lnTo>
                <a:lnTo>
                  <a:pt x="16299" y="140831"/>
                </a:lnTo>
                <a:lnTo>
                  <a:pt x="17399" y="154817"/>
                </a:lnTo>
                <a:lnTo>
                  <a:pt x="21079" y="167060"/>
                </a:lnTo>
                <a:lnTo>
                  <a:pt x="27349" y="176256"/>
                </a:lnTo>
                <a:lnTo>
                  <a:pt x="32788" y="180750"/>
                </a:lnTo>
                <a:lnTo>
                  <a:pt x="44179" y="185789"/>
                </a:lnTo>
                <a:lnTo>
                  <a:pt x="58188" y="187468"/>
                </a:lnTo>
                <a:lnTo>
                  <a:pt x="62127" y="187468"/>
                </a:lnTo>
                <a:lnTo>
                  <a:pt x="66431" y="187105"/>
                </a:lnTo>
                <a:lnTo>
                  <a:pt x="71099" y="186380"/>
                </a:lnTo>
                <a:lnTo>
                  <a:pt x="75768" y="185653"/>
                </a:lnTo>
                <a:lnTo>
                  <a:pt x="80373" y="184649"/>
                </a:lnTo>
                <a:lnTo>
                  <a:pt x="84913" y="183363"/>
                </a:lnTo>
                <a:lnTo>
                  <a:pt x="84913" y="161701"/>
                </a:lnTo>
                <a:lnTo>
                  <a:pt x="81874" y="162490"/>
                </a:lnTo>
                <a:lnTo>
                  <a:pt x="79220" y="163475"/>
                </a:lnTo>
                <a:lnTo>
                  <a:pt x="75539" y="164659"/>
                </a:lnTo>
                <a:lnTo>
                  <a:pt x="71859" y="165842"/>
                </a:lnTo>
                <a:lnTo>
                  <a:pt x="68050" y="166433"/>
                </a:lnTo>
                <a:lnTo>
                  <a:pt x="58548" y="166433"/>
                </a:lnTo>
                <a:lnTo>
                  <a:pt x="54138" y="165685"/>
                </a:lnTo>
                <a:lnTo>
                  <a:pt x="50886" y="164189"/>
                </a:lnTo>
                <a:lnTo>
                  <a:pt x="47632" y="162692"/>
                </a:lnTo>
                <a:lnTo>
                  <a:pt x="45279" y="160447"/>
                </a:lnTo>
                <a:lnTo>
                  <a:pt x="43825" y="157458"/>
                </a:lnTo>
                <a:lnTo>
                  <a:pt x="42113" y="154037"/>
                </a:lnTo>
                <a:lnTo>
                  <a:pt x="41128" y="150360"/>
                </a:lnTo>
                <a:lnTo>
                  <a:pt x="40871" y="146427"/>
                </a:lnTo>
                <a:lnTo>
                  <a:pt x="40613" y="142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1233" y="2903701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8305" y="2950239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8"/>
                </a:lnTo>
                <a:lnTo>
                  <a:pt x="26610" y="55738"/>
                </a:lnTo>
                <a:lnTo>
                  <a:pt x="29967" y="43841"/>
                </a:lnTo>
                <a:lnTo>
                  <a:pt x="35151" y="34498"/>
                </a:lnTo>
                <a:lnTo>
                  <a:pt x="39694" y="29536"/>
                </a:lnTo>
                <a:lnTo>
                  <a:pt x="50554" y="23159"/>
                </a:lnTo>
                <a:lnTo>
                  <a:pt x="64140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1" y="34498"/>
                </a:lnTo>
                <a:lnTo>
                  <a:pt x="94881" y="37365"/>
                </a:lnTo>
                <a:lnTo>
                  <a:pt x="99421" y="47574"/>
                </a:lnTo>
                <a:lnTo>
                  <a:pt x="102144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4" y="107119"/>
                </a:lnTo>
                <a:lnTo>
                  <a:pt x="101061" y="140164"/>
                </a:lnTo>
                <a:lnTo>
                  <a:pt x="110580" y="131500"/>
                </a:lnTo>
                <a:lnTo>
                  <a:pt x="114872" y="126030"/>
                </a:lnTo>
                <a:lnTo>
                  <a:pt x="120627" y="115765"/>
                </a:lnTo>
                <a:lnTo>
                  <a:pt x="124738" y="103949"/>
                </a:lnTo>
                <a:lnTo>
                  <a:pt x="127205" y="90579"/>
                </a:lnTo>
                <a:lnTo>
                  <a:pt x="128027" y="75657"/>
                </a:lnTo>
                <a:lnTo>
                  <a:pt x="127724" y="66444"/>
                </a:lnTo>
                <a:lnTo>
                  <a:pt x="125904" y="52493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1" y="11281"/>
                </a:lnTo>
                <a:lnTo>
                  <a:pt x="90388" y="5014"/>
                </a:lnTo>
                <a:lnTo>
                  <a:pt x="77994" y="1253"/>
                </a:lnTo>
                <a:lnTo>
                  <a:pt x="64140" y="0"/>
                </a:lnTo>
                <a:lnTo>
                  <a:pt x="50586" y="1208"/>
                </a:lnTo>
                <a:lnTo>
                  <a:pt x="38187" y="4923"/>
                </a:lnTo>
                <a:lnTo>
                  <a:pt x="27204" y="11145"/>
                </a:lnTo>
                <a:lnTo>
                  <a:pt x="17637" y="19875"/>
                </a:lnTo>
                <a:lnTo>
                  <a:pt x="13298" y="25388"/>
                </a:lnTo>
                <a:lnTo>
                  <a:pt x="7480" y="35688"/>
                </a:lnTo>
                <a:lnTo>
                  <a:pt x="3324" y="47500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89"/>
                </a:lnTo>
                <a:lnTo>
                  <a:pt x="1989" y="97740"/>
                </a:lnTo>
                <a:lnTo>
                  <a:pt x="5380" y="110185"/>
                </a:lnTo>
                <a:lnTo>
                  <a:pt x="10426" y="121225"/>
                </a:lnTo>
                <a:lnTo>
                  <a:pt x="17125" y="130859"/>
                </a:lnTo>
                <a:lnTo>
                  <a:pt x="26737" y="139937"/>
                </a:lnTo>
                <a:lnTo>
                  <a:pt x="37636" y="146185"/>
                </a:lnTo>
                <a:lnTo>
                  <a:pt x="35151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3456" y="3057359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9"/>
                </a:moveTo>
                <a:lnTo>
                  <a:pt x="28989" y="23029"/>
                </a:lnTo>
                <a:lnTo>
                  <a:pt x="21490" y="22422"/>
                </a:lnTo>
                <a:lnTo>
                  <a:pt x="9395" y="17966"/>
                </a:lnTo>
                <a:lnTo>
                  <a:pt x="0" y="9182"/>
                </a:lnTo>
                <a:lnTo>
                  <a:pt x="2485" y="39065"/>
                </a:lnTo>
                <a:lnTo>
                  <a:pt x="14952" y="42813"/>
                </a:lnTo>
                <a:lnTo>
                  <a:pt x="28989" y="44063"/>
                </a:lnTo>
                <a:lnTo>
                  <a:pt x="42482" y="42885"/>
                </a:lnTo>
                <a:lnTo>
                  <a:pt x="54928" y="39212"/>
                </a:lnTo>
                <a:lnTo>
                  <a:pt x="65910" y="33044"/>
                </a:lnTo>
                <a:lnTo>
                  <a:pt x="62933" y="0"/>
                </a:lnTo>
                <a:lnTo>
                  <a:pt x="57724" y="9436"/>
                </a:lnTo>
                <a:lnTo>
                  <a:pt x="53295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1035" y="2950239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4" y="11532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60" y="35065"/>
                </a:lnTo>
                <a:lnTo>
                  <a:pt x="36483" y="30895"/>
                </a:lnTo>
                <a:lnTo>
                  <a:pt x="42854" y="27687"/>
                </a:lnTo>
                <a:lnTo>
                  <a:pt x="49227" y="24477"/>
                </a:lnTo>
                <a:lnTo>
                  <a:pt x="55407" y="22873"/>
                </a:lnTo>
                <a:lnTo>
                  <a:pt x="67467" y="22873"/>
                </a:lnTo>
                <a:lnTo>
                  <a:pt x="72256" y="23751"/>
                </a:lnTo>
                <a:lnTo>
                  <a:pt x="79270" y="27259"/>
                </a:lnTo>
                <a:lnTo>
                  <a:pt x="83977" y="33526"/>
                </a:lnTo>
                <a:lnTo>
                  <a:pt x="86988" y="41507"/>
                </a:lnTo>
                <a:lnTo>
                  <a:pt x="87631" y="47197"/>
                </a:lnTo>
                <a:lnTo>
                  <a:pt x="88272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5" y="35280"/>
                </a:lnTo>
                <a:lnTo>
                  <a:pt x="106960" y="23458"/>
                </a:lnTo>
                <a:lnTo>
                  <a:pt x="100839" y="13916"/>
                </a:lnTo>
                <a:lnTo>
                  <a:pt x="93044" y="6954"/>
                </a:lnTo>
                <a:lnTo>
                  <a:pt x="81533" y="1738"/>
                </a:lnTo>
                <a:lnTo>
                  <a:pt x="67711" y="0"/>
                </a:lnTo>
                <a:lnTo>
                  <a:pt x="59922" y="0"/>
                </a:lnTo>
                <a:lnTo>
                  <a:pt x="52519" y="1709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0593" y="2906328"/>
            <a:ext cx="74397" cy="191150"/>
          </a:xfrm>
          <a:custGeom>
            <a:avLst/>
            <a:gdLst/>
            <a:ahLst/>
            <a:cxnLst/>
            <a:rect l="l" t="t" r="r" b="b"/>
            <a:pathLst>
              <a:path w="74397" h="191150">
                <a:moveTo>
                  <a:pt x="74397" y="19457"/>
                </a:moveTo>
                <a:lnTo>
                  <a:pt x="74397" y="0"/>
                </a:lnTo>
                <a:lnTo>
                  <a:pt x="0" y="0"/>
                </a:lnTo>
                <a:lnTo>
                  <a:pt x="0" y="19457"/>
                </a:lnTo>
                <a:lnTo>
                  <a:pt x="24448" y="19457"/>
                </a:lnTo>
                <a:lnTo>
                  <a:pt x="24448" y="171693"/>
                </a:lnTo>
                <a:lnTo>
                  <a:pt x="0" y="171693"/>
                </a:lnTo>
                <a:lnTo>
                  <a:pt x="0" y="191150"/>
                </a:lnTo>
                <a:lnTo>
                  <a:pt x="74397" y="191150"/>
                </a:lnTo>
                <a:lnTo>
                  <a:pt x="74397" y="171693"/>
                </a:lnTo>
                <a:lnTo>
                  <a:pt x="49949" y="171693"/>
                </a:lnTo>
                <a:lnTo>
                  <a:pt x="49949" y="19457"/>
                </a:lnTo>
                <a:lnTo>
                  <a:pt x="74397" y="19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6287" y="2906328"/>
            <a:ext cx="120403" cy="191150"/>
          </a:xfrm>
          <a:custGeom>
            <a:avLst/>
            <a:gdLst/>
            <a:ahLst/>
            <a:cxnLst/>
            <a:rect l="l" t="t" r="r" b="b"/>
            <a:pathLst>
              <a:path w="120403" h="191150">
                <a:moveTo>
                  <a:pt x="80627" y="114890"/>
                </a:moveTo>
                <a:lnTo>
                  <a:pt x="93927" y="108137"/>
                </a:lnTo>
                <a:lnTo>
                  <a:pt x="103775" y="100126"/>
                </a:lnTo>
                <a:lnTo>
                  <a:pt x="108978" y="94907"/>
                </a:lnTo>
                <a:lnTo>
                  <a:pt x="113050" y="88595"/>
                </a:lnTo>
                <a:lnTo>
                  <a:pt x="115991" y="81192"/>
                </a:lnTo>
                <a:lnTo>
                  <a:pt x="118932" y="73789"/>
                </a:lnTo>
                <a:lnTo>
                  <a:pt x="120403" y="65938"/>
                </a:lnTo>
                <a:lnTo>
                  <a:pt x="120358" y="54915"/>
                </a:lnTo>
                <a:lnTo>
                  <a:pt x="118626" y="41724"/>
                </a:lnTo>
                <a:lnTo>
                  <a:pt x="114383" y="30488"/>
                </a:lnTo>
                <a:lnTo>
                  <a:pt x="110370" y="23000"/>
                </a:lnTo>
                <a:lnTo>
                  <a:pt x="104820" y="16817"/>
                </a:lnTo>
                <a:lnTo>
                  <a:pt x="97732" y="11939"/>
                </a:lnTo>
                <a:lnTo>
                  <a:pt x="91671" y="7745"/>
                </a:lnTo>
                <a:lnTo>
                  <a:pt x="84668" y="4707"/>
                </a:lnTo>
                <a:lnTo>
                  <a:pt x="76727" y="2825"/>
                </a:lnTo>
                <a:lnTo>
                  <a:pt x="61773" y="543"/>
                </a:lnTo>
                <a:lnTo>
                  <a:pt x="47903" y="0"/>
                </a:lnTo>
                <a:lnTo>
                  <a:pt x="0" y="0"/>
                </a:lnTo>
                <a:lnTo>
                  <a:pt x="0" y="191150"/>
                </a:lnTo>
                <a:lnTo>
                  <a:pt x="25500" y="191150"/>
                </a:lnTo>
                <a:lnTo>
                  <a:pt x="25500" y="119895"/>
                </a:lnTo>
                <a:lnTo>
                  <a:pt x="46987" y="119895"/>
                </a:lnTo>
                <a:lnTo>
                  <a:pt x="52915" y="97810"/>
                </a:lnTo>
                <a:lnTo>
                  <a:pt x="25500" y="97810"/>
                </a:lnTo>
                <a:lnTo>
                  <a:pt x="25500" y="22086"/>
                </a:lnTo>
                <a:lnTo>
                  <a:pt x="54320" y="22086"/>
                </a:lnTo>
                <a:lnTo>
                  <a:pt x="60932" y="22637"/>
                </a:lnTo>
                <a:lnTo>
                  <a:pt x="66244" y="23740"/>
                </a:lnTo>
                <a:lnTo>
                  <a:pt x="71556" y="24842"/>
                </a:lnTo>
                <a:lnTo>
                  <a:pt x="76210" y="26710"/>
                </a:lnTo>
                <a:lnTo>
                  <a:pt x="80205" y="29342"/>
                </a:lnTo>
                <a:lnTo>
                  <a:pt x="84797" y="32395"/>
                </a:lnTo>
                <a:lnTo>
                  <a:pt x="88220" y="36339"/>
                </a:lnTo>
                <a:lnTo>
                  <a:pt x="90473" y="41175"/>
                </a:lnTo>
                <a:lnTo>
                  <a:pt x="92725" y="46010"/>
                </a:lnTo>
                <a:lnTo>
                  <a:pt x="93851" y="51696"/>
                </a:lnTo>
                <a:lnTo>
                  <a:pt x="93851" y="64253"/>
                </a:lnTo>
                <a:lnTo>
                  <a:pt x="93000" y="69513"/>
                </a:lnTo>
                <a:lnTo>
                  <a:pt x="91300" y="74010"/>
                </a:lnTo>
                <a:lnTo>
                  <a:pt x="89599" y="78507"/>
                </a:lnTo>
                <a:lnTo>
                  <a:pt x="86879" y="82665"/>
                </a:lnTo>
                <a:lnTo>
                  <a:pt x="83139" y="86483"/>
                </a:lnTo>
                <a:lnTo>
                  <a:pt x="78973" y="90726"/>
                </a:lnTo>
                <a:lnTo>
                  <a:pt x="73745" y="93673"/>
                </a:lnTo>
                <a:lnTo>
                  <a:pt x="69711" y="117930"/>
                </a:lnTo>
                <a:lnTo>
                  <a:pt x="80627" y="114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3275" y="3000002"/>
            <a:ext cx="26757" cy="26221"/>
          </a:xfrm>
          <a:custGeom>
            <a:avLst/>
            <a:gdLst/>
            <a:ahLst/>
            <a:cxnLst/>
            <a:rect l="l" t="t" r="r" b="b"/>
            <a:pathLst>
              <a:path w="26757" h="26221">
                <a:moveTo>
                  <a:pt x="26757" y="0"/>
                </a:moveTo>
                <a:lnTo>
                  <a:pt x="20466" y="1654"/>
                </a:lnTo>
                <a:lnTo>
                  <a:pt x="14174" y="3309"/>
                </a:lnTo>
                <a:lnTo>
                  <a:pt x="5928" y="4136"/>
                </a:lnTo>
                <a:lnTo>
                  <a:pt x="0" y="26221"/>
                </a:lnTo>
                <a:lnTo>
                  <a:pt x="9846" y="25901"/>
                </a:lnTo>
                <a:lnTo>
                  <a:pt x="22724" y="24257"/>
                </a:lnTo>
                <a:lnTo>
                  <a:pt x="26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944" y="3275481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3"/>
                </a:lnTo>
                <a:lnTo>
                  <a:pt x="164877" y="0"/>
                </a:lnTo>
                <a:lnTo>
                  <a:pt x="0" y="0"/>
                </a:lnTo>
                <a:lnTo>
                  <a:pt x="0" y="164725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21"/>
                </a:lnTo>
                <a:lnTo>
                  <a:pt x="152213" y="12621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480" y="3265752"/>
            <a:ext cx="1777055" cy="253989"/>
          </a:xfrm>
          <a:custGeom>
            <a:avLst/>
            <a:gdLst/>
            <a:ahLst/>
            <a:cxnLst/>
            <a:rect l="l" t="t" r="r" b="b"/>
            <a:pathLst>
              <a:path w="1777055" h="253989">
                <a:moveTo>
                  <a:pt x="48108" y="163804"/>
                </a:moveTo>
                <a:lnTo>
                  <a:pt x="48108" y="44434"/>
                </a:lnTo>
                <a:lnTo>
                  <a:pt x="49004" y="44434"/>
                </a:lnTo>
                <a:lnTo>
                  <a:pt x="62833" y="44563"/>
                </a:lnTo>
                <a:lnTo>
                  <a:pt x="74492" y="44946"/>
                </a:lnTo>
                <a:lnTo>
                  <a:pt x="81604" y="45288"/>
                </a:lnTo>
                <a:lnTo>
                  <a:pt x="88396" y="47251"/>
                </a:lnTo>
                <a:lnTo>
                  <a:pt x="94870" y="50839"/>
                </a:lnTo>
                <a:lnTo>
                  <a:pt x="107713" y="61130"/>
                </a:lnTo>
                <a:lnTo>
                  <a:pt x="114739" y="71780"/>
                </a:lnTo>
                <a:lnTo>
                  <a:pt x="117334" y="78132"/>
                </a:lnTo>
                <a:lnTo>
                  <a:pt x="120227" y="90248"/>
                </a:lnTo>
                <a:lnTo>
                  <a:pt x="121192" y="103992"/>
                </a:lnTo>
                <a:lnTo>
                  <a:pt x="120901" y="111924"/>
                </a:lnTo>
                <a:lnTo>
                  <a:pt x="118918" y="124786"/>
                </a:lnTo>
                <a:lnTo>
                  <a:pt x="115059" y="135884"/>
                </a:lnTo>
                <a:lnTo>
                  <a:pt x="118183" y="190807"/>
                </a:lnTo>
                <a:lnTo>
                  <a:pt x="129436" y="184678"/>
                </a:lnTo>
                <a:lnTo>
                  <a:pt x="143344" y="173440"/>
                </a:lnTo>
                <a:lnTo>
                  <a:pt x="151659" y="163676"/>
                </a:lnTo>
                <a:lnTo>
                  <a:pt x="158941" y="152262"/>
                </a:lnTo>
                <a:lnTo>
                  <a:pt x="163620" y="142433"/>
                </a:lnTo>
                <a:lnTo>
                  <a:pt x="167506" y="130513"/>
                </a:lnTo>
                <a:lnTo>
                  <a:pt x="169837" y="117850"/>
                </a:lnTo>
                <a:lnTo>
                  <a:pt x="170615" y="104444"/>
                </a:lnTo>
                <a:lnTo>
                  <a:pt x="170042" y="92118"/>
                </a:lnTo>
                <a:lnTo>
                  <a:pt x="168039" y="79200"/>
                </a:lnTo>
                <a:lnTo>
                  <a:pt x="164595" y="67240"/>
                </a:lnTo>
                <a:lnTo>
                  <a:pt x="159712" y="56238"/>
                </a:lnTo>
                <a:lnTo>
                  <a:pt x="149034" y="40386"/>
                </a:lnTo>
                <a:lnTo>
                  <a:pt x="140151" y="31344"/>
                </a:lnTo>
                <a:lnTo>
                  <a:pt x="129949" y="23696"/>
                </a:lnTo>
                <a:lnTo>
                  <a:pt x="121180" y="18746"/>
                </a:lnTo>
                <a:lnTo>
                  <a:pt x="109362" y="14045"/>
                </a:lnTo>
                <a:lnTo>
                  <a:pt x="96979" y="11244"/>
                </a:lnTo>
                <a:lnTo>
                  <a:pt x="85172" y="9836"/>
                </a:lnTo>
                <a:lnTo>
                  <a:pt x="72508" y="8966"/>
                </a:lnTo>
                <a:lnTo>
                  <a:pt x="59265" y="8676"/>
                </a:lnTo>
                <a:lnTo>
                  <a:pt x="0" y="8676"/>
                </a:lnTo>
                <a:lnTo>
                  <a:pt x="0" y="199825"/>
                </a:lnTo>
                <a:lnTo>
                  <a:pt x="59778" y="199825"/>
                </a:lnTo>
                <a:lnTo>
                  <a:pt x="72204" y="199542"/>
                </a:lnTo>
                <a:lnTo>
                  <a:pt x="84884" y="198622"/>
                </a:lnTo>
                <a:lnTo>
                  <a:pt x="76153" y="163228"/>
                </a:lnTo>
                <a:lnTo>
                  <a:pt x="74703" y="163300"/>
                </a:lnTo>
                <a:lnTo>
                  <a:pt x="62957" y="163678"/>
                </a:lnTo>
                <a:lnTo>
                  <a:pt x="48108" y="163804"/>
                </a:lnTo>
                <a:close/>
              </a:path>
              <a:path w="1777055" h="253989">
                <a:moveTo>
                  <a:pt x="115059" y="135884"/>
                </a:moveTo>
                <a:lnTo>
                  <a:pt x="114222" y="137590"/>
                </a:lnTo>
                <a:lnTo>
                  <a:pt x="106922" y="148212"/>
                </a:lnTo>
                <a:lnTo>
                  <a:pt x="97170" y="156376"/>
                </a:lnTo>
                <a:lnTo>
                  <a:pt x="90527" y="160559"/>
                </a:lnTo>
                <a:lnTo>
                  <a:pt x="83521" y="162843"/>
                </a:lnTo>
                <a:lnTo>
                  <a:pt x="76153" y="163228"/>
                </a:lnTo>
                <a:lnTo>
                  <a:pt x="84884" y="198622"/>
                </a:lnTo>
                <a:lnTo>
                  <a:pt x="97045" y="197064"/>
                </a:lnTo>
                <a:lnTo>
                  <a:pt x="106226" y="195095"/>
                </a:lnTo>
                <a:lnTo>
                  <a:pt x="118183" y="190807"/>
                </a:lnTo>
                <a:lnTo>
                  <a:pt x="115059" y="135884"/>
                </a:lnTo>
                <a:close/>
              </a:path>
              <a:path w="1777055" h="253989">
                <a:moveTo>
                  <a:pt x="196464" y="55741"/>
                </a:moveTo>
                <a:lnTo>
                  <a:pt x="196464" y="199825"/>
                </a:lnTo>
                <a:lnTo>
                  <a:pt x="241418" y="199825"/>
                </a:lnTo>
                <a:lnTo>
                  <a:pt x="241418" y="55741"/>
                </a:lnTo>
                <a:lnTo>
                  <a:pt x="196464" y="55741"/>
                </a:lnTo>
                <a:close/>
              </a:path>
              <a:path w="1777055" h="253989">
                <a:moveTo>
                  <a:pt x="195150" y="262"/>
                </a:moveTo>
                <a:lnTo>
                  <a:pt x="195150" y="35232"/>
                </a:lnTo>
                <a:lnTo>
                  <a:pt x="242733" y="35232"/>
                </a:lnTo>
                <a:lnTo>
                  <a:pt x="242733" y="262"/>
                </a:lnTo>
                <a:lnTo>
                  <a:pt x="195150" y="262"/>
                </a:lnTo>
                <a:close/>
              </a:path>
              <a:path w="1777055" h="253989">
                <a:moveTo>
                  <a:pt x="449300" y="143530"/>
                </a:moveTo>
                <a:lnTo>
                  <a:pt x="451465" y="140736"/>
                </a:lnTo>
                <a:lnTo>
                  <a:pt x="454498" y="138652"/>
                </a:lnTo>
                <a:lnTo>
                  <a:pt x="458400" y="137278"/>
                </a:lnTo>
                <a:lnTo>
                  <a:pt x="466474" y="107023"/>
                </a:lnTo>
                <a:lnTo>
                  <a:pt x="454416" y="108511"/>
                </a:lnTo>
                <a:lnTo>
                  <a:pt x="449300" y="143530"/>
                </a:lnTo>
                <a:close/>
              </a:path>
              <a:path w="1777055" h="253989">
                <a:moveTo>
                  <a:pt x="400574" y="158459"/>
                </a:moveTo>
                <a:lnTo>
                  <a:pt x="401492" y="168538"/>
                </a:lnTo>
                <a:lnTo>
                  <a:pt x="405653" y="180608"/>
                </a:lnTo>
                <a:lnTo>
                  <a:pt x="413171" y="190896"/>
                </a:lnTo>
                <a:lnTo>
                  <a:pt x="420065" y="196657"/>
                </a:lnTo>
                <a:lnTo>
                  <a:pt x="431553" y="201992"/>
                </a:lnTo>
                <a:lnTo>
                  <a:pt x="444825" y="203770"/>
                </a:lnTo>
                <a:lnTo>
                  <a:pt x="451647" y="203770"/>
                </a:lnTo>
                <a:lnTo>
                  <a:pt x="456954" y="203244"/>
                </a:lnTo>
                <a:lnTo>
                  <a:pt x="460749" y="202192"/>
                </a:lnTo>
                <a:lnTo>
                  <a:pt x="464542" y="201140"/>
                </a:lnTo>
                <a:lnTo>
                  <a:pt x="468442" y="199624"/>
                </a:lnTo>
                <a:lnTo>
                  <a:pt x="472449" y="197645"/>
                </a:lnTo>
                <a:lnTo>
                  <a:pt x="476540" y="195590"/>
                </a:lnTo>
                <a:lnTo>
                  <a:pt x="479801" y="193536"/>
                </a:lnTo>
                <a:lnTo>
                  <a:pt x="484661" y="189428"/>
                </a:lnTo>
                <a:lnTo>
                  <a:pt x="487411" y="187116"/>
                </a:lnTo>
                <a:lnTo>
                  <a:pt x="490482" y="184547"/>
                </a:lnTo>
                <a:lnTo>
                  <a:pt x="490482" y="199825"/>
                </a:lnTo>
                <a:lnTo>
                  <a:pt x="535436" y="199825"/>
                </a:lnTo>
                <a:lnTo>
                  <a:pt x="535321" y="97455"/>
                </a:lnTo>
                <a:lnTo>
                  <a:pt x="532874" y="83754"/>
                </a:lnTo>
                <a:lnTo>
                  <a:pt x="527246" y="72496"/>
                </a:lnTo>
                <a:lnTo>
                  <a:pt x="518438" y="63681"/>
                </a:lnTo>
                <a:lnTo>
                  <a:pt x="505734" y="57098"/>
                </a:lnTo>
                <a:lnTo>
                  <a:pt x="494010" y="53861"/>
                </a:lnTo>
                <a:lnTo>
                  <a:pt x="480178" y="51918"/>
                </a:lnTo>
                <a:lnTo>
                  <a:pt x="464237" y="51271"/>
                </a:lnTo>
                <a:lnTo>
                  <a:pt x="459487" y="51336"/>
                </a:lnTo>
                <a:lnTo>
                  <a:pt x="446808" y="52153"/>
                </a:lnTo>
                <a:lnTo>
                  <a:pt x="434218" y="53908"/>
                </a:lnTo>
                <a:lnTo>
                  <a:pt x="424297" y="55666"/>
                </a:lnTo>
                <a:lnTo>
                  <a:pt x="417113" y="57189"/>
                </a:lnTo>
                <a:lnTo>
                  <a:pt x="412666" y="58477"/>
                </a:lnTo>
                <a:lnTo>
                  <a:pt x="412666" y="93339"/>
                </a:lnTo>
                <a:lnTo>
                  <a:pt x="416498" y="93339"/>
                </a:lnTo>
                <a:lnTo>
                  <a:pt x="423229" y="90349"/>
                </a:lnTo>
                <a:lnTo>
                  <a:pt x="430130" y="87892"/>
                </a:lnTo>
                <a:lnTo>
                  <a:pt x="437202" y="85970"/>
                </a:lnTo>
                <a:lnTo>
                  <a:pt x="444272" y="84047"/>
                </a:lnTo>
                <a:lnTo>
                  <a:pt x="450446" y="83085"/>
                </a:lnTo>
                <a:lnTo>
                  <a:pt x="457353" y="83096"/>
                </a:lnTo>
                <a:lnTo>
                  <a:pt x="471657" y="84334"/>
                </a:lnTo>
                <a:lnTo>
                  <a:pt x="481987" y="87643"/>
                </a:lnTo>
                <a:lnTo>
                  <a:pt x="487823" y="90683"/>
                </a:lnTo>
                <a:lnTo>
                  <a:pt x="490740" y="96180"/>
                </a:lnTo>
                <a:lnTo>
                  <a:pt x="490740" y="104908"/>
                </a:lnTo>
                <a:lnTo>
                  <a:pt x="479151" y="105785"/>
                </a:lnTo>
                <a:lnTo>
                  <a:pt x="466474" y="107023"/>
                </a:lnTo>
                <a:lnTo>
                  <a:pt x="458400" y="137278"/>
                </a:lnTo>
                <a:lnTo>
                  <a:pt x="462900" y="135644"/>
                </a:lnTo>
                <a:lnTo>
                  <a:pt x="467483" y="134548"/>
                </a:lnTo>
                <a:lnTo>
                  <a:pt x="472151" y="133988"/>
                </a:lnTo>
                <a:lnTo>
                  <a:pt x="476819" y="133428"/>
                </a:lnTo>
                <a:lnTo>
                  <a:pt x="482929" y="132761"/>
                </a:lnTo>
                <a:lnTo>
                  <a:pt x="490482" y="131989"/>
                </a:lnTo>
                <a:lnTo>
                  <a:pt x="490482" y="162166"/>
                </a:lnTo>
                <a:lnTo>
                  <a:pt x="487171" y="165432"/>
                </a:lnTo>
                <a:lnTo>
                  <a:pt x="483478" y="167968"/>
                </a:lnTo>
                <a:lnTo>
                  <a:pt x="479405" y="169773"/>
                </a:lnTo>
                <a:lnTo>
                  <a:pt x="475332" y="171578"/>
                </a:lnTo>
                <a:lnTo>
                  <a:pt x="471344" y="172481"/>
                </a:lnTo>
                <a:lnTo>
                  <a:pt x="460396" y="172481"/>
                </a:lnTo>
                <a:lnTo>
                  <a:pt x="455069" y="171213"/>
                </a:lnTo>
                <a:lnTo>
                  <a:pt x="451462" y="168677"/>
                </a:lnTo>
                <a:lnTo>
                  <a:pt x="447857" y="166141"/>
                </a:lnTo>
                <a:lnTo>
                  <a:pt x="446053" y="161476"/>
                </a:lnTo>
                <a:lnTo>
                  <a:pt x="446053" y="150041"/>
                </a:lnTo>
                <a:lnTo>
                  <a:pt x="447136" y="146324"/>
                </a:lnTo>
                <a:lnTo>
                  <a:pt x="449300" y="143530"/>
                </a:lnTo>
                <a:lnTo>
                  <a:pt x="454416" y="108511"/>
                </a:lnTo>
                <a:lnTo>
                  <a:pt x="449187" y="109336"/>
                </a:lnTo>
                <a:lnTo>
                  <a:pt x="436447" y="112406"/>
                </a:lnTo>
                <a:lnTo>
                  <a:pt x="425383" y="116753"/>
                </a:lnTo>
                <a:lnTo>
                  <a:pt x="417371" y="120614"/>
                </a:lnTo>
                <a:lnTo>
                  <a:pt x="411233" y="125849"/>
                </a:lnTo>
                <a:lnTo>
                  <a:pt x="406969" y="132457"/>
                </a:lnTo>
                <a:lnTo>
                  <a:pt x="402012" y="144585"/>
                </a:lnTo>
                <a:lnTo>
                  <a:pt x="400574" y="158459"/>
                </a:lnTo>
                <a:close/>
              </a:path>
              <a:path w="1777055" h="253989">
                <a:moveTo>
                  <a:pt x="639200" y="85189"/>
                </a:moveTo>
                <a:lnTo>
                  <a:pt x="642298" y="85554"/>
                </a:lnTo>
                <a:lnTo>
                  <a:pt x="645913" y="86286"/>
                </a:lnTo>
                <a:lnTo>
                  <a:pt x="649528" y="87017"/>
                </a:lnTo>
                <a:lnTo>
                  <a:pt x="652454" y="87941"/>
                </a:lnTo>
                <a:lnTo>
                  <a:pt x="654692" y="89058"/>
                </a:lnTo>
                <a:lnTo>
                  <a:pt x="654692" y="160157"/>
                </a:lnTo>
                <a:lnTo>
                  <a:pt x="651334" y="162821"/>
                </a:lnTo>
                <a:lnTo>
                  <a:pt x="647633" y="164928"/>
                </a:lnTo>
                <a:lnTo>
                  <a:pt x="643588" y="166476"/>
                </a:lnTo>
                <a:lnTo>
                  <a:pt x="639543" y="168026"/>
                </a:lnTo>
                <a:lnTo>
                  <a:pt x="635541" y="168800"/>
                </a:lnTo>
                <a:lnTo>
                  <a:pt x="621854" y="168800"/>
                </a:lnTo>
                <a:lnTo>
                  <a:pt x="614819" y="165618"/>
                </a:lnTo>
                <a:lnTo>
                  <a:pt x="610473" y="159252"/>
                </a:lnTo>
                <a:lnTo>
                  <a:pt x="608153" y="155021"/>
                </a:lnTo>
                <a:lnTo>
                  <a:pt x="605004" y="143565"/>
                </a:lnTo>
                <a:lnTo>
                  <a:pt x="603954" y="128285"/>
                </a:lnTo>
                <a:lnTo>
                  <a:pt x="604370" y="119561"/>
                </a:lnTo>
                <a:lnTo>
                  <a:pt x="607031" y="106697"/>
                </a:lnTo>
                <a:lnTo>
                  <a:pt x="612152" y="96544"/>
                </a:lnTo>
                <a:lnTo>
                  <a:pt x="610804" y="51796"/>
                </a:lnTo>
                <a:lnTo>
                  <a:pt x="602905" y="53614"/>
                </a:lnTo>
                <a:lnTo>
                  <a:pt x="595433" y="57246"/>
                </a:lnTo>
                <a:lnTo>
                  <a:pt x="587963" y="60879"/>
                </a:lnTo>
                <a:lnTo>
                  <a:pt x="581609" y="65817"/>
                </a:lnTo>
                <a:lnTo>
                  <a:pt x="576371" y="72059"/>
                </a:lnTo>
                <a:lnTo>
                  <a:pt x="568128" y="84204"/>
                </a:lnTo>
                <a:lnTo>
                  <a:pt x="562841" y="96170"/>
                </a:lnTo>
                <a:lnTo>
                  <a:pt x="560835" y="102860"/>
                </a:lnTo>
                <a:lnTo>
                  <a:pt x="558670" y="115128"/>
                </a:lnTo>
                <a:lnTo>
                  <a:pt x="557948" y="128871"/>
                </a:lnTo>
                <a:lnTo>
                  <a:pt x="558090" y="135493"/>
                </a:lnTo>
                <a:lnTo>
                  <a:pt x="559465" y="149553"/>
                </a:lnTo>
                <a:lnTo>
                  <a:pt x="562304" y="162220"/>
                </a:lnTo>
                <a:lnTo>
                  <a:pt x="566608" y="173495"/>
                </a:lnTo>
                <a:lnTo>
                  <a:pt x="572375" y="183377"/>
                </a:lnTo>
                <a:lnTo>
                  <a:pt x="576524" y="188584"/>
                </a:lnTo>
                <a:lnTo>
                  <a:pt x="586490" y="197020"/>
                </a:lnTo>
                <a:lnTo>
                  <a:pt x="598161" y="202082"/>
                </a:lnTo>
                <a:lnTo>
                  <a:pt x="611536" y="203770"/>
                </a:lnTo>
                <a:lnTo>
                  <a:pt x="616433" y="203770"/>
                </a:lnTo>
                <a:lnTo>
                  <a:pt x="624161" y="202498"/>
                </a:lnTo>
                <a:lnTo>
                  <a:pt x="631245" y="200375"/>
                </a:lnTo>
                <a:lnTo>
                  <a:pt x="637685" y="197302"/>
                </a:lnTo>
                <a:lnTo>
                  <a:pt x="644708" y="192509"/>
                </a:lnTo>
                <a:lnTo>
                  <a:pt x="648444" y="189771"/>
                </a:lnTo>
                <a:lnTo>
                  <a:pt x="651772" y="187203"/>
                </a:lnTo>
                <a:lnTo>
                  <a:pt x="654692" y="184806"/>
                </a:lnTo>
                <a:lnTo>
                  <a:pt x="654692" y="199825"/>
                </a:lnTo>
                <a:lnTo>
                  <a:pt x="699646" y="199825"/>
                </a:lnTo>
                <a:lnTo>
                  <a:pt x="699646" y="0"/>
                </a:lnTo>
                <a:lnTo>
                  <a:pt x="654692" y="0"/>
                </a:lnTo>
                <a:lnTo>
                  <a:pt x="654692" y="61554"/>
                </a:lnTo>
                <a:lnTo>
                  <a:pt x="648250" y="58218"/>
                </a:lnTo>
                <a:lnTo>
                  <a:pt x="642604" y="55758"/>
                </a:lnTo>
                <a:lnTo>
                  <a:pt x="637751" y="54174"/>
                </a:lnTo>
                <a:lnTo>
                  <a:pt x="632898" y="52589"/>
                </a:lnTo>
                <a:lnTo>
                  <a:pt x="636617" y="85189"/>
                </a:lnTo>
                <a:lnTo>
                  <a:pt x="639200" y="85189"/>
                </a:lnTo>
                <a:close/>
              </a:path>
              <a:path w="1777055" h="253989">
                <a:moveTo>
                  <a:pt x="612152" y="96544"/>
                </a:moveTo>
                <a:lnTo>
                  <a:pt x="613135" y="95259"/>
                </a:lnTo>
                <a:lnTo>
                  <a:pt x="623088" y="87706"/>
                </a:lnTo>
                <a:lnTo>
                  <a:pt x="636617" y="85189"/>
                </a:lnTo>
                <a:lnTo>
                  <a:pt x="632898" y="52589"/>
                </a:lnTo>
                <a:lnTo>
                  <a:pt x="626693" y="51796"/>
                </a:lnTo>
                <a:lnTo>
                  <a:pt x="610804" y="51796"/>
                </a:lnTo>
                <a:lnTo>
                  <a:pt x="612152" y="96544"/>
                </a:lnTo>
                <a:close/>
              </a:path>
              <a:path w="1777055" h="253989">
                <a:moveTo>
                  <a:pt x="869050" y="55741"/>
                </a:moveTo>
                <a:lnTo>
                  <a:pt x="822958" y="55741"/>
                </a:lnTo>
                <a:lnTo>
                  <a:pt x="793696" y="151241"/>
                </a:lnTo>
                <a:lnTo>
                  <a:pt x="764009" y="55741"/>
                </a:lnTo>
                <a:lnTo>
                  <a:pt x="716837" y="55741"/>
                </a:lnTo>
                <a:lnTo>
                  <a:pt x="768216" y="199825"/>
                </a:lnTo>
                <a:lnTo>
                  <a:pt x="817286" y="199825"/>
                </a:lnTo>
                <a:lnTo>
                  <a:pt x="869050" y="55741"/>
                </a:lnTo>
                <a:close/>
              </a:path>
              <a:path w="1777055" h="253989">
                <a:moveTo>
                  <a:pt x="924248" y="143530"/>
                </a:moveTo>
                <a:lnTo>
                  <a:pt x="926413" y="140736"/>
                </a:lnTo>
                <a:lnTo>
                  <a:pt x="929446" y="138652"/>
                </a:lnTo>
                <a:lnTo>
                  <a:pt x="933349" y="137278"/>
                </a:lnTo>
                <a:lnTo>
                  <a:pt x="941421" y="107024"/>
                </a:lnTo>
                <a:lnTo>
                  <a:pt x="929363" y="108511"/>
                </a:lnTo>
                <a:lnTo>
                  <a:pt x="924248" y="143530"/>
                </a:lnTo>
                <a:close/>
              </a:path>
              <a:path w="1777055" h="253989">
                <a:moveTo>
                  <a:pt x="875520" y="158459"/>
                </a:moveTo>
                <a:lnTo>
                  <a:pt x="876439" y="168538"/>
                </a:lnTo>
                <a:lnTo>
                  <a:pt x="880601" y="180608"/>
                </a:lnTo>
                <a:lnTo>
                  <a:pt x="888119" y="190896"/>
                </a:lnTo>
                <a:lnTo>
                  <a:pt x="895012" y="196657"/>
                </a:lnTo>
                <a:lnTo>
                  <a:pt x="906500" y="201991"/>
                </a:lnTo>
                <a:lnTo>
                  <a:pt x="919772" y="203770"/>
                </a:lnTo>
                <a:lnTo>
                  <a:pt x="926594" y="203770"/>
                </a:lnTo>
                <a:lnTo>
                  <a:pt x="931902" y="203244"/>
                </a:lnTo>
                <a:lnTo>
                  <a:pt x="935696" y="202192"/>
                </a:lnTo>
                <a:lnTo>
                  <a:pt x="939490" y="201140"/>
                </a:lnTo>
                <a:lnTo>
                  <a:pt x="943391" y="199624"/>
                </a:lnTo>
                <a:lnTo>
                  <a:pt x="947396" y="197645"/>
                </a:lnTo>
                <a:lnTo>
                  <a:pt x="951488" y="195590"/>
                </a:lnTo>
                <a:lnTo>
                  <a:pt x="954748" y="193536"/>
                </a:lnTo>
                <a:lnTo>
                  <a:pt x="959610" y="189428"/>
                </a:lnTo>
                <a:lnTo>
                  <a:pt x="962359" y="187116"/>
                </a:lnTo>
                <a:lnTo>
                  <a:pt x="965429" y="184547"/>
                </a:lnTo>
                <a:lnTo>
                  <a:pt x="965429" y="199825"/>
                </a:lnTo>
                <a:lnTo>
                  <a:pt x="1010383" y="199825"/>
                </a:lnTo>
                <a:lnTo>
                  <a:pt x="1010268" y="97455"/>
                </a:lnTo>
                <a:lnTo>
                  <a:pt x="1007821" y="83754"/>
                </a:lnTo>
                <a:lnTo>
                  <a:pt x="1002194" y="72496"/>
                </a:lnTo>
                <a:lnTo>
                  <a:pt x="993385" y="63681"/>
                </a:lnTo>
                <a:lnTo>
                  <a:pt x="980683" y="57098"/>
                </a:lnTo>
                <a:lnTo>
                  <a:pt x="968959" y="53861"/>
                </a:lnTo>
                <a:lnTo>
                  <a:pt x="955126" y="51918"/>
                </a:lnTo>
                <a:lnTo>
                  <a:pt x="939186" y="51271"/>
                </a:lnTo>
                <a:lnTo>
                  <a:pt x="934435" y="51336"/>
                </a:lnTo>
                <a:lnTo>
                  <a:pt x="921756" y="52153"/>
                </a:lnTo>
                <a:lnTo>
                  <a:pt x="909167" y="53908"/>
                </a:lnTo>
                <a:lnTo>
                  <a:pt x="899245" y="55666"/>
                </a:lnTo>
                <a:lnTo>
                  <a:pt x="892061" y="57189"/>
                </a:lnTo>
                <a:lnTo>
                  <a:pt x="887613" y="58477"/>
                </a:lnTo>
                <a:lnTo>
                  <a:pt x="887613" y="93339"/>
                </a:lnTo>
                <a:lnTo>
                  <a:pt x="891446" y="93339"/>
                </a:lnTo>
                <a:lnTo>
                  <a:pt x="898177" y="90349"/>
                </a:lnTo>
                <a:lnTo>
                  <a:pt x="905078" y="87892"/>
                </a:lnTo>
                <a:lnTo>
                  <a:pt x="912149" y="85970"/>
                </a:lnTo>
                <a:lnTo>
                  <a:pt x="919220" y="84047"/>
                </a:lnTo>
                <a:lnTo>
                  <a:pt x="925395" y="83085"/>
                </a:lnTo>
                <a:lnTo>
                  <a:pt x="932300" y="83096"/>
                </a:lnTo>
                <a:lnTo>
                  <a:pt x="946604" y="84334"/>
                </a:lnTo>
                <a:lnTo>
                  <a:pt x="956934" y="87643"/>
                </a:lnTo>
                <a:lnTo>
                  <a:pt x="962769" y="90683"/>
                </a:lnTo>
                <a:lnTo>
                  <a:pt x="965688" y="96180"/>
                </a:lnTo>
                <a:lnTo>
                  <a:pt x="965688" y="104908"/>
                </a:lnTo>
                <a:lnTo>
                  <a:pt x="954097" y="105786"/>
                </a:lnTo>
                <a:lnTo>
                  <a:pt x="941421" y="107024"/>
                </a:lnTo>
                <a:lnTo>
                  <a:pt x="933349" y="137278"/>
                </a:lnTo>
                <a:lnTo>
                  <a:pt x="937847" y="135644"/>
                </a:lnTo>
                <a:lnTo>
                  <a:pt x="942430" y="134548"/>
                </a:lnTo>
                <a:lnTo>
                  <a:pt x="947099" y="133988"/>
                </a:lnTo>
                <a:lnTo>
                  <a:pt x="951766" y="133428"/>
                </a:lnTo>
                <a:lnTo>
                  <a:pt x="957876" y="132761"/>
                </a:lnTo>
                <a:lnTo>
                  <a:pt x="965429" y="131989"/>
                </a:lnTo>
                <a:lnTo>
                  <a:pt x="965429" y="162166"/>
                </a:lnTo>
                <a:lnTo>
                  <a:pt x="962118" y="165432"/>
                </a:lnTo>
                <a:lnTo>
                  <a:pt x="958426" y="167968"/>
                </a:lnTo>
                <a:lnTo>
                  <a:pt x="954353" y="169773"/>
                </a:lnTo>
                <a:lnTo>
                  <a:pt x="950279" y="171578"/>
                </a:lnTo>
                <a:lnTo>
                  <a:pt x="946291" y="172481"/>
                </a:lnTo>
                <a:lnTo>
                  <a:pt x="935344" y="172481"/>
                </a:lnTo>
                <a:lnTo>
                  <a:pt x="930017" y="171213"/>
                </a:lnTo>
                <a:lnTo>
                  <a:pt x="926411" y="168677"/>
                </a:lnTo>
                <a:lnTo>
                  <a:pt x="922804" y="166141"/>
                </a:lnTo>
                <a:lnTo>
                  <a:pt x="921000" y="161476"/>
                </a:lnTo>
                <a:lnTo>
                  <a:pt x="921000" y="150041"/>
                </a:lnTo>
                <a:lnTo>
                  <a:pt x="922082" y="146324"/>
                </a:lnTo>
                <a:lnTo>
                  <a:pt x="924248" y="143530"/>
                </a:lnTo>
                <a:lnTo>
                  <a:pt x="929363" y="108511"/>
                </a:lnTo>
                <a:lnTo>
                  <a:pt x="924135" y="109336"/>
                </a:lnTo>
                <a:lnTo>
                  <a:pt x="911395" y="112406"/>
                </a:lnTo>
                <a:lnTo>
                  <a:pt x="900331" y="116753"/>
                </a:lnTo>
                <a:lnTo>
                  <a:pt x="892319" y="120614"/>
                </a:lnTo>
                <a:lnTo>
                  <a:pt x="886180" y="125849"/>
                </a:lnTo>
                <a:lnTo>
                  <a:pt x="881916" y="132457"/>
                </a:lnTo>
                <a:lnTo>
                  <a:pt x="876959" y="144585"/>
                </a:lnTo>
                <a:lnTo>
                  <a:pt x="875520" y="158459"/>
                </a:lnTo>
                <a:close/>
              </a:path>
              <a:path w="1777055" h="253989">
                <a:moveTo>
                  <a:pt x="1043411" y="55741"/>
                </a:moveTo>
                <a:lnTo>
                  <a:pt x="1043411" y="199825"/>
                </a:lnTo>
                <a:lnTo>
                  <a:pt x="1088365" y="199825"/>
                </a:lnTo>
                <a:lnTo>
                  <a:pt x="1088365" y="97727"/>
                </a:lnTo>
                <a:lnTo>
                  <a:pt x="1092673" y="94734"/>
                </a:lnTo>
                <a:lnTo>
                  <a:pt x="1096720" y="92553"/>
                </a:lnTo>
                <a:lnTo>
                  <a:pt x="1100510" y="91184"/>
                </a:lnTo>
                <a:lnTo>
                  <a:pt x="1104298" y="89816"/>
                </a:lnTo>
                <a:lnTo>
                  <a:pt x="1108045" y="89132"/>
                </a:lnTo>
                <a:lnTo>
                  <a:pt x="1116657" y="89132"/>
                </a:lnTo>
                <a:lnTo>
                  <a:pt x="1120575" y="89838"/>
                </a:lnTo>
                <a:lnTo>
                  <a:pt x="1126433" y="92659"/>
                </a:lnTo>
                <a:lnTo>
                  <a:pt x="1130222" y="98240"/>
                </a:lnTo>
                <a:lnTo>
                  <a:pt x="1132398" y="105232"/>
                </a:lnTo>
                <a:lnTo>
                  <a:pt x="1132872" y="111003"/>
                </a:lnTo>
                <a:lnTo>
                  <a:pt x="1133346" y="116775"/>
                </a:lnTo>
                <a:lnTo>
                  <a:pt x="1133582" y="122568"/>
                </a:lnTo>
                <a:lnTo>
                  <a:pt x="1133582" y="199825"/>
                </a:lnTo>
                <a:lnTo>
                  <a:pt x="1178536" y="199825"/>
                </a:lnTo>
                <a:lnTo>
                  <a:pt x="1178435" y="101257"/>
                </a:lnTo>
                <a:lnTo>
                  <a:pt x="1176710" y="87123"/>
                </a:lnTo>
                <a:lnTo>
                  <a:pt x="1172848" y="75276"/>
                </a:lnTo>
                <a:lnTo>
                  <a:pt x="1166848" y="65716"/>
                </a:lnTo>
                <a:lnTo>
                  <a:pt x="1158755" y="58523"/>
                </a:lnTo>
                <a:lnTo>
                  <a:pt x="1147167" y="53478"/>
                </a:lnTo>
                <a:lnTo>
                  <a:pt x="1133065" y="51796"/>
                </a:lnTo>
                <a:lnTo>
                  <a:pt x="1124587" y="51796"/>
                </a:lnTo>
                <a:lnTo>
                  <a:pt x="1116859" y="53550"/>
                </a:lnTo>
                <a:lnTo>
                  <a:pt x="1109879" y="57056"/>
                </a:lnTo>
                <a:lnTo>
                  <a:pt x="1099013" y="63513"/>
                </a:lnTo>
                <a:lnTo>
                  <a:pt x="1088365" y="71677"/>
                </a:lnTo>
                <a:lnTo>
                  <a:pt x="1088365" y="55741"/>
                </a:lnTo>
                <a:lnTo>
                  <a:pt x="1043411" y="55741"/>
                </a:lnTo>
                <a:close/>
              </a:path>
              <a:path w="1777055" h="253989">
                <a:moveTo>
                  <a:pt x="1251776" y="201666"/>
                </a:moveTo>
                <a:lnTo>
                  <a:pt x="1267175" y="202718"/>
                </a:lnTo>
                <a:lnTo>
                  <a:pt x="1275146" y="202718"/>
                </a:lnTo>
                <a:lnTo>
                  <a:pt x="1281875" y="202355"/>
                </a:lnTo>
                <a:lnTo>
                  <a:pt x="1287361" y="201629"/>
                </a:lnTo>
                <a:lnTo>
                  <a:pt x="1292848" y="200903"/>
                </a:lnTo>
                <a:lnTo>
                  <a:pt x="1298034" y="199900"/>
                </a:lnTo>
                <a:lnTo>
                  <a:pt x="1302920" y="198617"/>
                </a:lnTo>
                <a:lnTo>
                  <a:pt x="1302920" y="166960"/>
                </a:lnTo>
                <a:lnTo>
                  <a:pt x="1299058" y="166960"/>
                </a:lnTo>
                <a:lnTo>
                  <a:pt x="1297514" y="167836"/>
                </a:lnTo>
                <a:lnTo>
                  <a:pt x="1294789" y="168800"/>
                </a:lnTo>
                <a:lnTo>
                  <a:pt x="1290884" y="169852"/>
                </a:lnTo>
                <a:lnTo>
                  <a:pt x="1286979" y="170903"/>
                </a:lnTo>
                <a:lnTo>
                  <a:pt x="1283825" y="171429"/>
                </a:lnTo>
                <a:lnTo>
                  <a:pt x="1275588" y="171429"/>
                </a:lnTo>
                <a:lnTo>
                  <a:pt x="1271147" y="170550"/>
                </a:lnTo>
                <a:lnTo>
                  <a:pt x="1268100" y="168791"/>
                </a:lnTo>
                <a:lnTo>
                  <a:pt x="1265055" y="167034"/>
                </a:lnTo>
                <a:lnTo>
                  <a:pt x="1262931" y="164652"/>
                </a:lnTo>
                <a:lnTo>
                  <a:pt x="1261731" y="161651"/>
                </a:lnTo>
                <a:lnTo>
                  <a:pt x="1260445" y="158650"/>
                </a:lnTo>
                <a:lnTo>
                  <a:pt x="1259758" y="155262"/>
                </a:lnTo>
                <a:lnTo>
                  <a:pt x="1259586" y="147713"/>
                </a:lnTo>
                <a:lnTo>
                  <a:pt x="1259543" y="87029"/>
                </a:lnTo>
                <a:lnTo>
                  <a:pt x="1302920" y="87029"/>
                </a:lnTo>
                <a:lnTo>
                  <a:pt x="1302920" y="55741"/>
                </a:lnTo>
                <a:lnTo>
                  <a:pt x="1259543" y="55741"/>
                </a:lnTo>
                <a:lnTo>
                  <a:pt x="1259543" y="14461"/>
                </a:lnTo>
                <a:lnTo>
                  <a:pt x="1214589" y="14461"/>
                </a:lnTo>
                <a:lnTo>
                  <a:pt x="1214589" y="55741"/>
                </a:lnTo>
                <a:lnTo>
                  <a:pt x="1197500" y="55741"/>
                </a:lnTo>
                <a:lnTo>
                  <a:pt x="1197500" y="87029"/>
                </a:lnTo>
                <a:lnTo>
                  <a:pt x="1214589" y="87029"/>
                </a:lnTo>
                <a:lnTo>
                  <a:pt x="1214596" y="155676"/>
                </a:lnTo>
                <a:lnTo>
                  <a:pt x="1216120" y="170632"/>
                </a:lnTo>
                <a:lnTo>
                  <a:pt x="1220296" y="182546"/>
                </a:lnTo>
                <a:lnTo>
                  <a:pt x="1227125" y="191418"/>
                </a:lnTo>
                <a:lnTo>
                  <a:pt x="1229349" y="193245"/>
                </a:lnTo>
                <a:lnTo>
                  <a:pt x="1239167" y="198508"/>
                </a:lnTo>
                <a:lnTo>
                  <a:pt x="1251776" y="201666"/>
                </a:lnTo>
                <a:close/>
              </a:path>
              <a:path w="1777055" h="253989">
                <a:moveTo>
                  <a:pt x="1359145" y="143530"/>
                </a:moveTo>
                <a:lnTo>
                  <a:pt x="1361311" y="140736"/>
                </a:lnTo>
                <a:lnTo>
                  <a:pt x="1364343" y="138652"/>
                </a:lnTo>
                <a:lnTo>
                  <a:pt x="1368246" y="137278"/>
                </a:lnTo>
                <a:lnTo>
                  <a:pt x="1376320" y="107023"/>
                </a:lnTo>
                <a:lnTo>
                  <a:pt x="1364262" y="108511"/>
                </a:lnTo>
                <a:lnTo>
                  <a:pt x="1359145" y="143530"/>
                </a:lnTo>
                <a:close/>
              </a:path>
              <a:path w="1777055" h="253989">
                <a:moveTo>
                  <a:pt x="1310419" y="158459"/>
                </a:moveTo>
                <a:lnTo>
                  <a:pt x="1311338" y="168538"/>
                </a:lnTo>
                <a:lnTo>
                  <a:pt x="1315499" y="180608"/>
                </a:lnTo>
                <a:lnTo>
                  <a:pt x="1323016" y="190896"/>
                </a:lnTo>
                <a:lnTo>
                  <a:pt x="1329911" y="196657"/>
                </a:lnTo>
                <a:lnTo>
                  <a:pt x="1341399" y="201992"/>
                </a:lnTo>
                <a:lnTo>
                  <a:pt x="1354671" y="203770"/>
                </a:lnTo>
                <a:lnTo>
                  <a:pt x="1361492" y="203770"/>
                </a:lnTo>
                <a:lnTo>
                  <a:pt x="1366800" y="203244"/>
                </a:lnTo>
                <a:lnTo>
                  <a:pt x="1370594" y="202192"/>
                </a:lnTo>
                <a:lnTo>
                  <a:pt x="1374388" y="201140"/>
                </a:lnTo>
                <a:lnTo>
                  <a:pt x="1378288" y="199624"/>
                </a:lnTo>
                <a:lnTo>
                  <a:pt x="1382295" y="197645"/>
                </a:lnTo>
                <a:lnTo>
                  <a:pt x="1386386" y="195590"/>
                </a:lnTo>
                <a:lnTo>
                  <a:pt x="1389647" y="193536"/>
                </a:lnTo>
                <a:lnTo>
                  <a:pt x="1394507" y="189428"/>
                </a:lnTo>
                <a:lnTo>
                  <a:pt x="1397257" y="187116"/>
                </a:lnTo>
                <a:lnTo>
                  <a:pt x="1400328" y="184547"/>
                </a:lnTo>
                <a:lnTo>
                  <a:pt x="1400328" y="199825"/>
                </a:lnTo>
                <a:lnTo>
                  <a:pt x="1445282" y="199825"/>
                </a:lnTo>
                <a:lnTo>
                  <a:pt x="1445167" y="97455"/>
                </a:lnTo>
                <a:lnTo>
                  <a:pt x="1442720" y="83754"/>
                </a:lnTo>
                <a:lnTo>
                  <a:pt x="1437092" y="72496"/>
                </a:lnTo>
                <a:lnTo>
                  <a:pt x="1428284" y="63681"/>
                </a:lnTo>
                <a:lnTo>
                  <a:pt x="1415580" y="57098"/>
                </a:lnTo>
                <a:lnTo>
                  <a:pt x="1403856" y="53861"/>
                </a:lnTo>
                <a:lnTo>
                  <a:pt x="1390023" y="51918"/>
                </a:lnTo>
                <a:lnTo>
                  <a:pt x="1374083" y="51271"/>
                </a:lnTo>
                <a:lnTo>
                  <a:pt x="1369333" y="51336"/>
                </a:lnTo>
                <a:lnTo>
                  <a:pt x="1356654" y="52153"/>
                </a:lnTo>
                <a:lnTo>
                  <a:pt x="1344064" y="53908"/>
                </a:lnTo>
                <a:lnTo>
                  <a:pt x="1334143" y="55666"/>
                </a:lnTo>
                <a:lnTo>
                  <a:pt x="1326958" y="57189"/>
                </a:lnTo>
                <a:lnTo>
                  <a:pt x="1322512" y="58477"/>
                </a:lnTo>
                <a:lnTo>
                  <a:pt x="1322512" y="93339"/>
                </a:lnTo>
                <a:lnTo>
                  <a:pt x="1326344" y="93339"/>
                </a:lnTo>
                <a:lnTo>
                  <a:pt x="1333075" y="90349"/>
                </a:lnTo>
                <a:lnTo>
                  <a:pt x="1339976" y="87892"/>
                </a:lnTo>
                <a:lnTo>
                  <a:pt x="1347047" y="85970"/>
                </a:lnTo>
                <a:lnTo>
                  <a:pt x="1354117" y="84047"/>
                </a:lnTo>
                <a:lnTo>
                  <a:pt x="1360292" y="83085"/>
                </a:lnTo>
                <a:lnTo>
                  <a:pt x="1367199" y="83096"/>
                </a:lnTo>
                <a:lnTo>
                  <a:pt x="1381503" y="84334"/>
                </a:lnTo>
                <a:lnTo>
                  <a:pt x="1391833" y="87643"/>
                </a:lnTo>
                <a:lnTo>
                  <a:pt x="1397668" y="90683"/>
                </a:lnTo>
                <a:lnTo>
                  <a:pt x="1400585" y="96180"/>
                </a:lnTo>
                <a:lnTo>
                  <a:pt x="1400585" y="104908"/>
                </a:lnTo>
                <a:lnTo>
                  <a:pt x="1388997" y="105785"/>
                </a:lnTo>
                <a:lnTo>
                  <a:pt x="1376320" y="107023"/>
                </a:lnTo>
                <a:lnTo>
                  <a:pt x="1368246" y="137278"/>
                </a:lnTo>
                <a:lnTo>
                  <a:pt x="1372746" y="135644"/>
                </a:lnTo>
                <a:lnTo>
                  <a:pt x="1377329" y="134548"/>
                </a:lnTo>
                <a:lnTo>
                  <a:pt x="1381996" y="133988"/>
                </a:lnTo>
                <a:lnTo>
                  <a:pt x="1386665" y="133428"/>
                </a:lnTo>
                <a:lnTo>
                  <a:pt x="1392775" y="132761"/>
                </a:lnTo>
                <a:lnTo>
                  <a:pt x="1400328" y="131989"/>
                </a:lnTo>
                <a:lnTo>
                  <a:pt x="1400328" y="162166"/>
                </a:lnTo>
                <a:lnTo>
                  <a:pt x="1397017" y="165432"/>
                </a:lnTo>
                <a:lnTo>
                  <a:pt x="1393325" y="167968"/>
                </a:lnTo>
                <a:lnTo>
                  <a:pt x="1389251" y="169773"/>
                </a:lnTo>
                <a:lnTo>
                  <a:pt x="1385178" y="171578"/>
                </a:lnTo>
                <a:lnTo>
                  <a:pt x="1381190" y="172481"/>
                </a:lnTo>
                <a:lnTo>
                  <a:pt x="1370241" y="172481"/>
                </a:lnTo>
                <a:lnTo>
                  <a:pt x="1364915" y="171213"/>
                </a:lnTo>
                <a:lnTo>
                  <a:pt x="1361308" y="168677"/>
                </a:lnTo>
                <a:lnTo>
                  <a:pt x="1357703" y="166141"/>
                </a:lnTo>
                <a:lnTo>
                  <a:pt x="1355899" y="161476"/>
                </a:lnTo>
                <a:lnTo>
                  <a:pt x="1355899" y="150041"/>
                </a:lnTo>
                <a:lnTo>
                  <a:pt x="1356981" y="146324"/>
                </a:lnTo>
                <a:lnTo>
                  <a:pt x="1359145" y="143530"/>
                </a:lnTo>
                <a:lnTo>
                  <a:pt x="1364262" y="108511"/>
                </a:lnTo>
                <a:lnTo>
                  <a:pt x="1359033" y="109336"/>
                </a:lnTo>
                <a:lnTo>
                  <a:pt x="1346293" y="112406"/>
                </a:lnTo>
                <a:lnTo>
                  <a:pt x="1335229" y="116753"/>
                </a:lnTo>
                <a:lnTo>
                  <a:pt x="1327216" y="120614"/>
                </a:lnTo>
                <a:lnTo>
                  <a:pt x="1321078" y="125849"/>
                </a:lnTo>
                <a:lnTo>
                  <a:pt x="1316815" y="132457"/>
                </a:lnTo>
                <a:lnTo>
                  <a:pt x="1311858" y="144585"/>
                </a:lnTo>
                <a:lnTo>
                  <a:pt x="1310419" y="158459"/>
                </a:lnTo>
                <a:close/>
              </a:path>
              <a:path w="1777055" h="253989">
                <a:moveTo>
                  <a:pt x="1520310" y="51796"/>
                </a:moveTo>
                <a:lnTo>
                  <a:pt x="1512452" y="53442"/>
                </a:lnTo>
                <a:lnTo>
                  <a:pt x="1513800" y="131189"/>
                </a:lnTo>
                <a:lnTo>
                  <a:pt x="1513800" y="124928"/>
                </a:lnTo>
                <a:lnTo>
                  <a:pt x="1514020" y="118992"/>
                </a:lnTo>
                <a:lnTo>
                  <a:pt x="1516577" y="105882"/>
                </a:lnTo>
                <a:lnTo>
                  <a:pt x="1521997" y="95671"/>
                </a:lnTo>
                <a:lnTo>
                  <a:pt x="1528468" y="51796"/>
                </a:lnTo>
                <a:lnTo>
                  <a:pt x="1520310" y="51796"/>
                </a:lnTo>
                <a:close/>
              </a:path>
              <a:path w="1777055" h="253989">
                <a:moveTo>
                  <a:pt x="1490300" y="212520"/>
                </a:moveTo>
                <a:lnTo>
                  <a:pt x="1488064" y="211658"/>
                </a:lnTo>
                <a:lnTo>
                  <a:pt x="1482779" y="211658"/>
                </a:lnTo>
                <a:lnTo>
                  <a:pt x="1482779" y="247813"/>
                </a:lnTo>
                <a:lnTo>
                  <a:pt x="1496622" y="250880"/>
                </a:lnTo>
                <a:lnTo>
                  <a:pt x="1505249" y="252124"/>
                </a:lnTo>
                <a:lnTo>
                  <a:pt x="1519574" y="253589"/>
                </a:lnTo>
                <a:lnTo>
                  <a:pt x="1532612" y="253989"/>
                </a:lnTo>
                <a:lnTo>
                  <a:pt x="1539014" y="253862"/>
                </a:lnTo>
                <a:lnTo>
                  <a:pt x="1551903" y="252740"/>
                </a:lnTo>
                <a:lnTo>
                  <a:pt x="1563777" y="250461"/>
                </a:lnTo>
                <a:lnTo>
                  <a:pt x="1577387" y="245553"/>
                </a:lnTo>
                <a:lnTo>
                  <a:pt x="1587856" y="238986"/>
                </a:lnTo>
                <a:lnTo>
                  <a:pt x="1597292" y="228993"/>
                </a:lnTo>
                <a:lnTo>
                  <a:pt x="1603698" y="217185"/>
                </a:lnTo>
                <a:lnTo>
                  <a:pt x="1606346" y="209410"/>
                </a:lnTo>
                <a:lnTo>
                  <a:pt x="1608705" y="197124"/>
                </a:lnTo>
                <a:lnTo>
                  <a:pt x="1609492" y="183203"/>
                </a:lnTo>
                <a:lnTo>
                  <a:pt x="1609492" y="55741"/>
                </a:lnTo>
                <a:lnTo>
                  <a:pt x="1565950" y="55741"/>
                </a:lnTo>
                <a:lnTo>
                  <a:pt x="1564282" y="62162"/>
                </a:lnTo>
                <a:lnTo>
                  <a:pt x="1559474" y="58992"/>
                </a:lnTo>
                <a:lnTo>
                  <a:pt x="1554149" y="56474"/>
                </a:lnTo>
                <a:lnTo>
                  <a:pt x="1548309" y="54603"/>
                </a:lnTo>
                <a:lnTo>
                  <a:pt x="1542470" y="52732"/>
                </a:lnTo>
                <a:lnTo>
                  <a:pt x="1535856" y="51796"/>
                </a:lnTo>
                <a:lnTo>
                  <a:pt x="1528468" y="51796"/>
                </a:lnTo>
                <a:lnTo>
                  <a:pt x="1521997" y="95671"/>
                </a:lnTo>
                <a:lnTo>
                  <a:pt x="1522764" y="94735"/>
                </a:lnTo>
                <a:lnTo>
                  <a:pt x="1532777" y="87575"/>
                </a:lnTo>
                <a:lnTo>
                  <a:pt x="1546463" y="85189"/>
                </a:lnTo>
                <a:lnTo>
                  <a:pt x="1549733" y="85189"/>
                </a:lnTo>
                <a:lnTo>
                  <a:pt x="1553003" y="85531"/>
                </a:lnTo>
                <a:lnTo>
                  <a:pt x="1556275" y="86217"/>
                </a:lnTo>
                <a:lnTo>
                  <a:pt x="1559545" y="86904"/>
                </a:lnTo>
                <a:lnTo>
                  <a:pt x="1562300" y="87762"/>
                </a:lnTo>
                <a:lnTo>
                  <a:pt x="1564537" y="88792"/>
                </a:lnTo>
                <a:lnTo>
                  <a:pt x="1564537" y="154252"/>
                </a:lnTo>
                <a:lnTo>
                  <a:pt x="1561007" y="156824"/>
                </a:lnTo>
                <a:lnTo>
                  <a:pt x="1557284" y="158796"/>
                </a:lnTo>
                <a:lnTo>
                  <a:pt x="1553368" y="160168"/>
                </a:lnTo>
                <a:lnTo>
                  <a:pt x="1549452" y="161541"/>
                </a:lnTo>
                <a:lnTo>
                  <a:pt x="1545472" y="162227"/>
                </a:lnTo>
                <a:lnTo>
                  <a:pt x="1536006" y="162227"/>
                </a:lnTo>
                <a:lnTo>
                  <a:pt x="1531552" y="161391"/>
                </a:lnTo>
                <a:lnTo>
                  <a:pt x="1528066" y="159719"/>
                </a:lnTo>
                <a:lnTo>
                  <a:pt x="1524579" y="158046"/>
                </a:lnTo>
                <a:lnTo>
                  <a:pt x="1521760" y="155581"/>
                </a:lnTo>
                <a:lnTo>
                  <a:pt x="1519607" y="152322"/>
                </a:lnTo>
                <a:lnTo>
                  <a:pt x="1517370" y="148981"/>
                </a:lnTo>
                <a:lnTo>
                  <a:pt x="1515843" y="145144"/>
                </a:lnTo>
                <a:lnTo>
                  <a:pt x="1515025" y="140815"/>
                </a:lnTo>
                <a:lnTo>
                  <a:pt x="1514209" y="136484"/>
                </a:lnTo>
                <a:lnTo>
                  <a:pt x="1513800" y="131189"/>
                </a:lnTo>
                <a:lnTo>
                  <a:pt x="1512452" y="53442"/>
                </a:lnTo>
                <a:lnTo>
                  <a:pt x="1504894" y="56733"/>
                </a:lnTo>
                <a:lnTo>
                  <a:pt x="1497335" y="60024"/>
                </a:lnTo>
                <a:lnTo>
                  <a:pt x="1490895" y="64703"/>
                </a:lnTo>
                <a:lnTo>
                  <a:pt x="1485571" y="70773"/>
                </a:lnTo>
                <a:lnTo>
                  <a:pt x="1477863" y="81701"/>
                </a:lnTo>
                <a:lnTo>
                  <a:pt x="1472494" y="93728"/>
                </a:lnTo>
                <a:lnTo>
                  <a:pt x="1471001" y="98519"/>
                </a:lnTo>
                <a:lnTo>
                  <a:pt x="1468596" y="110728"/>
                </a:lnTo>
                <a:lnTo>
                  <a:pt x="1467794" y="124118"/>
                </a:lnTo>
                <a:lnTo>
                  <a:pt x="1467999" y="132485"/>
                </a:lnTo>
                <a:lnTo>
                  <a:pt x="1469527" y="147024"/>
                </a:lnTo>
                <a:lnTo>
                  <a:pt x="1472546" y="159708"/>
                </a:lnTo>
                <a:lnTo>
                  <a:pt x="1477057" y="170538"/>
                </a:lnTo>
                <a:lnTo>
                  <a:pt x="1483059" y="179514"/>
                </a:lnTo>
                <a:lnTo>
                  <a:pt x="1489310" y="185765"/>
                </a:lnTo>
                <a:lnTo>
                  <a:pt x="1499805" y="192408"/>
                </a:lnTo>
                <a:lnTo>
                  <a:pt x="1512171" y="196393"/>
                </a:lnTo>
                <a:lnTo>
                  <a:pt x="1526406" y="197722"/>
                </a:lnTo>
                <a:lnTo>
                  <a:pt x="1533449" y="197722"/>
                </a:lnTo>
                <a:lnTo>
                  <a:pt x="1540298" y="196373"/>
                </a:lnTo>
                <a:lnTo>
                  <a:pt x="1546954" y="193677"/>
                </a:lnTo>
                <a:lnTo>
                  <a:pt x="1553610" y="190981"/>
                </a:lnTo>
                <a:lnTo>
                  <a:pt x="1559470" y="187407"/>
                </a:lnTo>
                <a:lnTo>
                  <a:pt x="1564537" y="182957"/>
                </a:lnTo>
                <a:lnTo>
                  <a:pt x="1564537" y="191814"/>
                </a:lnTo>
                <a:lnTo>
                  <a:pt x="1564022" y="196922"/>
                </a:lnTo>
                <a:lnTo>
                  <a:pt x="1562991" y="200973"/>
                </a:lnTo>
                <a:lnTo>
                  <a:pt x="1561959" y="205026"/>
                </a:lnTo>
                <a:lnTo>
                  <a:pt x="1560155" y="208542"/>
                </a:lnTo>
                <a:lnTo>
                  <a:pt x="1557574" y="211522"/>
                </a:lnTo>
                <a:lnTo>
                  <a:pt x="1554995" y="214419"/>
                </a:lnTo>
                <a:lnTo>
                  <a:pt x="1551148" y="216656"/>
                </a:lnTo>
                <a:lnTo>
                  <a:pt x="1546032" y="218232"/>
                </a:lnTo>
                <a:lnTo>
                  <a:pt x="1540917" y="219809"/>
                </a:lnTo>
                <a:lnTo>
                  <a:pt x="1534534" y="220597"/>
                </a:lnTo>
                <a:lnTo>
                  <a:pt x="1523185" y="220597"/>
                </a:lnTo>
                <a:lnTo>
                  <a:pt x="1519574" y="220294"/>
                </a:lnTo>
                <a:lnTo>
                  <a:pt x="1516050" y="219689"/>
                </a:lnTo>
                <a:lnTo>
                  <a:pt x="1512526" y="219083"/>
                </a:lnTo>
                <a:lnTo>
                  <a:pt x="1508915" y="218307"/>
                </a:lnTo>
                <a:lnTo>
                  <a:pt x="1505218" y="217360"/>
                </a:lnTo>
                <a:lnTo>
                  <a:pt x="1502121" y="216494"/>
                </a:lnTo>
                <a:lnTo>
                  <a:pt x="1499046" y="215543"/>
                </a:lnTo>
                <a:lnTo>
                  <a:pt x="1495994" y="214506"/>
                </a:lnTo>
                <a:lnTo>
                  <a:pt x="1492942" y="213470"/>
                </a:lnTo>
                <a:lnTo>
                  <a:pt x="1490300" y="212520"/>
                </a:lnTo>
                <a:close/>
              </a:path>
              <a:path w="1777055" h="253989">
                <a:moveTo>
                  <a:pt x="1738454" y="55372"/>
                </a:moveTo>
                <a:lnTo>
                  <a:pt x="1725387" y="52296"/>
                </a:lnTo>
                <a:lnTo>
                  <a:pt x="1710430" y="51271"/>
                </a:lnTo>
                <a:lnTo>
                  <a:pt x="1699015" y="51824"/>
                </a:lnTo>
                <a:lnTo>
                  <a:pt x="1691277" y="82567"/>
                </a:lnTo>
                <a:lnTo>
                  <a:pt x="1698166" y="79929"/>
                </a:lnTo>
                <a:lnTo>
                  <a:pt x="1715615" y="79929"/>
                </a:lnTo>
                <a:lnTo>
                  <a:pt x="1722029" y="82438"/>
                </a:lnTo>
                <a:lnTo>
                  <a:pt x="1726217" y="87454"/>
                </a:lnTo>
                <a:lnTo>
                  <a:pt x="1730406" y="92471"/>
                </a:lnTo>
                <a:lnTo>
                  <a:pt x="1732630" y="99778"/>
                </a:lnTo>
                <a:lnTo>
                  <a:pt x="1732890" y="109378"/>
                </a:lnTo>
                <a:lnTo>
                  <a:pt x="1777055" y="136460"/>
                </a:lnTo>
                <a:lnTo>
                  <a:pt x="1777003" y="116605"/>
                </a:lnTo>
                <a:lnTo>
                  <a:pt x="1775632" y="102159"/>
                </a:lnTo>
                <a:lnTo>
                  <a:pt x="1772396" y="89432"/>
                </a:lnTo>
                <a:lnTo>
                  <a:pt x="1767298" y="78423"/>
                </a:lnTo>
                <a:lnTo>
                  <a:pt x="1760336" y="69132"/>
                </a:lnTo>
                <a:lnTo>
                  <a:pt x="1749630" y="60499"/>
                </a:lnTo>
                <a:lnTo>
                  <a:pt x="1738454" y="55372"/>
                </a:lnTo>
                <a:close/>
              </a:path>
              <a:path w="1777055" h="253989">
                <a:moveTo>
                  <a:pt x="1633255" y="128675"/>
                </a:moveTo>
                <a:lnTo>
                  <a:pt x="1633739" y="139064"/>
                </a:lnTo>
                <a:lnTo>
                  <a:pt x="1636108" y="152610"/>
                </a:lnTo>
                <a:lnTo>
                  <a:pt x="1640449" y="164658"/>
                </a:lnTo>
                <a:lnTo>
                  <a:pt x="1646762" y="175207"/>
                </a:lnTo>
                <a:lnTo>
                  <a:pt x="1655048" y="184257"/>
                </a:lnTo>
                <a:lnTo>
                  <a:pt x="1665880" y="192084"/>
                </a:lnTo>
                <a:lnTo>
                  <a:pt x="1676698" y="197196"/>
                </a:lnTo>
                <a:lnTo>
                  <a:pt x="1688944" y="200848"/>
                </a:lnTo>
                <a:lnTo>
                  <a:pt x="1702620" y="203039"/>
                </a:lnTo>
                <a:lnTo>
                  <a:pt x="1717725" y="203770"/>
                </a:lnTo>
                <a:lnTo>
                  <a:pt x="1725185" y="203770"/>
                </a:lnTo>
                <a:lnTo>
                  <a:pt x="1731507" y="203404"/>
                </a:lnTo>
                <a:lnTo>
                  <a:pt x="1736692" y="202675"/>
                </a:lnTo>
                <a:lnTo>
                  <a:pt x="1741878" y="201945"/>
                </a:lnTo>
                <a:lnTo>
                  <a:pt x="1746912" y="200936"/>
                </a:lnTo>
                <a:lnTo>
                  <a:pt x="1751798" y="199649"/>
                </a:lnTo>
                <a:lnTo>
                  <a:pt x="1757113" y="198361"/>
                </a:lnTo>
                <a:lnTo>
                  <a:pt x="1761292" y="197096"/>
                </a:lnTo>
                <a:lnTo>
                  <a:pt x="1764334" y="195853"/>
                </a:lnTo>
                <a:lnTo>
                  <a:pt x="1767377" y="194609"/>
                </a:lnTo>
                <a:lnTo>
                  <a:pt x="1770741" y="193258"/>
                </a:lnTo>
                <a:lnTo>
                  <a:pt x="1774426" y="191797"/>
                </a:lnTo>
                <a:lnTo>
                  <a:pt x="1774426" y="154602"/>
                </a:lnTo>
                <a:lnTo>
                  <a:pt x="1769661" y="154602"/>
                </a:lnTo>
                <a:lnTo>
                  <a:pt x="1767688" y="156081"/>
                </a:lnTo>
                <a:lnTo>
                  <a:pt x="1765133" y="157777"/>
                </a:lnTo>
                <a:lnTo>
                  <a:pt x="1761997" y="159689"/>
                </a:lnTo>
                <a:lnTo>
                  <a:pt x="1758861" y="161603"/>
                </a:lnTo>
                <a:lnTo>
                  <a:pt x="1755448" y="163385"/>
                </a:lnTo>
                <a:lnTo>
                  <a:pt x="1751757" y="165037"/>
                </a:lnTo>
                <a:lnTo>
                  <a:pt x="1747551" y="166951"/>
                </a:lnTo>
                <a:lnTo>
                  <a:pt x="1742914" y="168495"/>
                </a:lnTo>
                <a:lnTo>
                  <a:pt x="1737847" y="169669"/>
                </a:lnTo>
                <a:lnTo>
                  <a:pt x="1732778" y="170842"/>
                </a:lnTo>
                <a:lnTo>
                  <a:pt x="1727627" y="171429"/>
                </a:lnTo>
                <a:lnTo>
                  <a:pt x="1716292" y="171429"/>
                </a:lnTo>
                <a:lnTo>
                  <a:pt x="1710667" y="170850"/>
                </a:lnTo>
                <a:lnTo>
                  <a:pt x="1705515" y="169693"/>
                </a:lnTo>
                <a:lnTo>
                  <a:pt x="1700363" y="168536"/>
                </a:lnTo>
                <a:lnTo>
                  <a:pt x="1695854" y="166630"/>
                </a:lnTo>
                <a:lnTo>
                  <a:pt x="1691990" y="163973"/>
                </a:lnTo>
                <a:lnTo>
                  <a:pt x="1688041" y="161316"/>
                </a:lnTo>
                <a:lnTo>
                  <a:pt x="1684865" y="157739"/>
                </a:lnTo>
                <a:lnTo>
                  <a:pt x="1682461" y="153238"/>
                </a:lnTo>
                <a:lnTo>
                  <a:pt x="1680057" y="148738"/>
                </a:lnTo>
                <a:lnTo>
                  <a:pt x="1678639" y="143145"/>
                </a:lnTo>
                <a:lnTo>
                  <a:pt x="1678209" y="136460"/>
                </a:lnTo>
                <a:lnTo>
                  <a:pt x="1777055" y="136460"/>
                </a:lnTo>
                <a:lnTo>
                  <a:pt x="1732890" y="109378"/>
                </a:lnTo>
                <a:lnTo>
                  <a:pt x="1678082" y="109378"/>
                </a:lnTo>
                <a:lnTo>
                  <a:pt x="1678600" y="100295"/>
                </a:lnTo>
                <a:lnTo>
                  <a:pt x="1681342" y="93117"/>
                </a:lnTo>
                <a:lnTo>
                  <a:pt x="1686310" y="87843"/>
                </a:lnTo>
                <a:lnTo>
                  <a:pt x="1691277" y="82567"/>
                </a:lnTo>
                <a:lnTo>
                  <a:pt x="1699015" y="51824"/>
                </a:lnTo>
                <a:lnTo>
                  <a:pt x="1685522" y="54177"/>
                </a:lnTo>
                <a:lnTo>
                  <a:pt x="1673451" y="58378"/>
                </a:lnTo>
                <a:lnTo>
                  <a:pt x="1662803" y="64427"/>
                </a:lnTo>
                <a:lnTo>
                  <a:pt x="1653577" y="72323"/>
                </a:lnTo>
                <a:lnTo>
                  <a:pt x="1647870" y="79051"/>
                </a:lnTo>
                <a:lnTo>
                  <a:pt x="1641475" y="89536"/>
                </a:lnTo>
                <a:lnTo>
                  <a:pt x="1636908" y="101302"/>
                </a:lnTo>
                <a:lnTo>
                  <a:pt x="1634168" y="114348"/>
                </a:lnTo>
                <a:lnTo>
                  <a:pt x="1633255" y="128675"/>
                </a:lnTo>
                <a:close/>
              </a:path>
              <a:path w="1777055" h="253989">
                <a:moveTo>
                  <a:pt x="272493" y="195319"/>
                </a:moveTo>
                <a:lnTo>
                  <a:pt x="280306" y="198008"/>
                </a:lnTo>
                <a:lnTo>
                  <a:pt x="289769" y="200312"/>
                </a:lnTo>
                <a:lnTo>
                  <a:pt x="294418" y="201342"/>
                </a:lnTo>
                <a:lnTo>
                  <a:pt x="306850" y="203163"/>
                </a:lnTo>
                <a:lnTo>
                  <a:pt x="319888" y="203770"/>
                </a:lnTo>
                <a:lnTo>
                  <a:pt x="325335" y="203675"/>
                </a:lnTo>
                <a:lnTo>
                  <a:pt x="338479" y="202519"/>
                </a:lnTo>
                <a:lnTo>
                  <a:pt x="349879" y="200050"/>
                </a:lnTo>
                <a:lnTo>
                  <a:pt x="358228" y="197570"/>
                </a:lnTo>
                <a:lnTo>
                  <a:pt x="365485" y="194064"/>
                </a:lnTo>
                <a:lnTo>
                  <a:pt x="371649" y="189534"/>
                </a:lnTo>
                <a:lnTo>
                  <a:pt x="377471" y="185343"/>
                </a:lnTo>
                <a:lnTo>
                  <a:pt x="381967" y="180192"/>
                </a:lnTo>
                <a:lnTo>
                  <a:pt x="385134" y="174078"/>
                </a:lnTo>
                <a:lnTo>
                  <a:pt x="388303" y="167966"/>
                </a:lnTo>
                <a:lnTo>
                  <a:pt x="389886" y="161532"/>
                </a:lnTo>
                <a:lnTo>
                  <a:pt x="389860" y="152966"/>
                </a:lnTo>
                <a:lnTo>
                  <a:pt x="387641" y="139605"/>
                </a:lnTo>
                <a:lnTo>
                  <a:pt x="381850" y="129065"/>
                </a:lnTo>
                <a:lnTo>
                  <a:pt x="380408" y="127429"/>
                </a:lnTo>
                <a:lnTo>
                  <a:pt x="370900" y="119927"/>
                </a:lnTo>
                <a:lnTo>
                  <a:pt x="358249" y="114378"/>
                </a:lnTo>
                <a:lnTo>
                  <a:pt x="353622" y="112839"/>
                </a:lnTo>
                <a:lnTo>
                  <a:pt x="348801" y="111621"/>
                </a:lnTo>
                <a:lnTo>
                  <a:pt x="343784" y="110723"/>
                </a:lnTo>
                <a:lnTo>
                  <a:pt x="338769" y="109827"/>
                </a:lnTo>
                <a:lnTo>
                  <a:pt x="334333" y="108907"/>
                </a:lnTo>
                <a:lnTo>
                  <a:pt x="330473" y="107965"/>
                </a:lnTo>
                <a:lnTo>
                  <a:pt x="323015" y="106170"/>
                </a:lnTo>
                <a:lnTo>
                  <a:pt x="318170" y="104333"/>
                </a:lnTo>
                <a:lnTo>
                  <a:pt x="313712" y="100570"/>
                </a:lnTo>
                <a:lnTo>
                  <a:pt x="312597" y="98005"/>
                </a:lnTo>
                <a:lnTo>
                  <a:pt x="312597" y="91076"/>
                </a:lnTo>
                <a:lnTo>
                  <a:pt x="314847" y="88122"/>
                </a:lnTo>
                <a:lnTo>
                  <a:pt x="319348" y="85897"/>
                </a:lnTo>
                <a:lnTo>
                  <a:pt x="323849" y="83672"/>
                </a:lnTo>
                <a:lnTo>
                  <a:pt x="329357" y="82560"/>
                </a:lnTo>
                <a:lnTo>
                  <a:pt x="340757" y="82560"/>
                </a:lnTo>
                <a:lnTo>
                  <a:pt x="345536" y="83120"/>
                </a:lnTo>
                <a:lnTo>
                  <a:pt x="350209" y="84241"/>
                </a:lnTo>
                <a:lnTo>
                  <a:pt x="354883" y="85364"/>
                </a:lnTo>
                <a:lnTo>
                  <a:pt x="359104" y="86786"/>
                </a:lnTo>
                <a:lnTo>
                  <a:pt x="362875" y="88508"/>
                </a:lnTo>
                <a:lnTo>
                  <a:pt x="366046" y="89974"/>
                </a:lnTo>
                <a:lnTo>
                  <a:pt x="369304" y="91720"/>
                </a:lnTo>
                <a:lnTo>
                  <a:pt x="372647" y="93746"/>
                </a:lnTo>
                <a:lnTo>
                  <a:pt x="375990" y="95773"/>
                </a:lnTo>
                <a:lnTo>
                  <a:pt x="379975" y="98597"/>
                </a:lnTo>
                <a:lnTo>
                  <a:pt x="383577" y="98597"/>
                </a:lnTo>
                <a:lnTo>
                  <a:pt x="383577" y="62083"/>
                </a:lnTo>
                <a:lnTo>
                  <a:pt x="377750" y="59254"/>
                </a:lnTo>
                <a:lnTo>
                  <a:pt x="370594" y="56832"/>
                </a:lnTo>
                <a:lnTo>
                  <a:pt x="362109" y="54818"/>
                </a:lnTo>
                <a:lnTo>
                  <a:pt x="347446" y="52416"/>
                </a:lnTo>
                <a:lnTo>
                  <a:pt x="334216" y="51796"/>
                </a:lnTo>
                <a:lnTo>
                  <a:pt x="330439" y="51852"/>
                </a:lnTo>
                <a:lnTo>
                  <a:pt x="317390" y="53003"/>
                </a:lnTo>
                <a:lnTo>
                  <a:pt x="305612" y="55645"/>
                </a:lnTo>
                <a:lnTo>
                  <a:pt x="297171" y="58209"/>
                </a:lnTo>
                <a:lnTo>
                  <a:pt x="290080" y="61672"/>
                </a:lnTo>
                <a:lnTo>
                  <a:pt x="284337" y="66032"/>
                </a:lnTo>
                <a:lnTo>
                  <a:pt x="278594" y="70477"/>
                </a:lnTo>
                <a:lnTo>
                  <a:pt x="274245" y="75542"/>
                </a:lnTo>
                <a:lnTo>
                  <a:pt x="271289" y="81229"/>
                </a:lnTo>
                <a:lnTo>
                  <a:pt x="268332" y="86914"/>
                </a:lnTo>
                <a:lnTo>
                  <a:pt x="266854" y="92963"/>
                </a:lnTo>
                <a:lnTo>
                  <a:pt x="266952" y="102896"/>
                </a:lnTo>
                <a:lnTo>
                  <a:pt x="269474" y="115990"/>
                </a:lnTo>
                <a:lnTo>
                  <a:pt x="275406" y="126502"/>
                </a:lnTo>
                <a:lnTo>
                  <a:pt x="278175" y="129498"/>
                </a:lnTo>
                <a:lnTo>
                  <a:pt x="288036" y="136703"/>
                </a:lnTo>
                <a:lnTo>
                  <a:pt x="300936" y="142079"/>
                </a:lnTo>
                <a:lnTo>
                  <a:pt x="304964" y="143365"/>
                </a:lnTo>
                <a:lnTo>
                  <a:pt x="309593" y="144499"/>
                </a:lnTo>
                <a:lnTo>
                  <a:pt x="314823" y="145482"/>
                </a:lnTo>
                <a:lnTo>
                  <a:pt x="320054" y="146465"/>
                </a:lnTo>
                <a:lnTo>
                  <a:pt x="324384" y="147383"/>
                </a:lnTo>
                <a:lnTo>
                  <a:pt x="327813" y="148238"/>
                </a:lnTo>
                <a:lnTo>
                  <a:pt x="334241" y="149777"/>
                </a:lnTo>
                <a:lnTo>
                  <a:pt x="338571" y="151403"/>
                </a:lnTo>
                <a:lnTo>
                  <a:pt x="340801" y="153112"/>
                </a:lnTo>
                <a:lnTo>
                  <a:pt x="344144" y="157345"/>
                </a:lnTo>
                <a:lnTo>
                  <a:pt x="344144" y="164959"/>
                </a:lnTo>
                <a:lnTo>
                  <a:pt x="341726" y="168084"/>
                </a:lnTo>
                <a:lnTo>
                  <a:pt x="336891" y="170053"/>
                </a:lnTo>
                <a:lnTo>
                  <a:pt x="332054" y="172022"/>
                </a:lnTo>
                <a:lnTo>
                  <a:pt x="326468" y="173007"/>
                </a:lnTo>
                <a:lnTo>
                  <a:pt x="313967" y="173007"/>
                </a:lnTo>
                <a:lnTo>
                  <a:pt x="308252" y="172304"/>
                </a:lnTo>
                <a:lnTo>
                  <a:pt x="302988" y="170897"/>
                </a:lnTo>
                <a:lnTo>
                  <a:pt x="297723" y="169491"/>
                </a:lnTo>
                <a:lnTo>
                  <a:pt x="292994" y="167807"/>
                </a:lnTo>
                <a:lnTo>
                  <a:pt x="288802" y="165846"/>
                </a:lnTo>
                <a:lnTo>
                  <a:pt x="283921" y="163715"/>
                </a:lnTo>
                <a:lnTo>
                  <a:pt x="280111" y="161669"/>
                </a:lnTo>
                <a:lnTo>
                  <a:pt x="277372" y="159708"/>
                </a:lnTo>
                <a:lnTo>
                  <a:pt x="274633" y="157747"/>
                </a:lnTo>
                <a:lnTo>
                  <a:pt x="270054" y="154339"/>
                </a:lnTo>
                <a:lnTo>
                  <a:pt x="266328" y="154339"/>
                </a:lnTo>
                <a:lnTo>
                  <a:pt x="266328" y="192246"/>
                </a:lnTo>
                <a:lnTo>
                  <a:pt x="272493" y="195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7422" y="3259709"/>
            <a:ext cx="0" cy="205869"/>
          </a:xfrm>
          <a:custGeom>
            <a:avLst/>
            <a:gdLst/>
            <a:ahLst/>
            <a:cxnLst/>
            <a:rect l="l" t="t" r="r" b="b"/>
            <a:pathLst>
              <a:path h="205869">
                <a:moveTo>
                  <a:pt x="0" y="0"/>
                </a:moveTo>
                <a:lnTo>
                  <a:pt x="0" y="205869"/>
                </a:lnTo>
              </a:path>
            </a:pathLst>
          </a:custGeom>
          <a:ln w="475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2539" y="3264438"/>
            <a:ext cx="6879844" cy="253988"/>
          </a:xfrm>
          <a:custGeom>
            <a:avLst/>
            <a:gdLst/>
            <a:ahLst/>
            <a:cxnLst/>
            <a:rect l="l" t="t" r="r" b="b"/>
            <a:pathLst>
              <a:path w="6879844" h="253988">
                <a:moveTo>
                  <a:pt x="3193036" y="99790"/>
                </a:moveTo>
                <a:lnTo>
                  <a:pt x="3198515" y="90133"/>
                </a:lnTo>
                <a:lnTo>
                  <a:pt x="3203443" y="84795"/>
                </a:lnTo>
                <a:lnTo>
                  <a:pt x="3214353" y="78386"/>
                </a:lnTo>
                <a:lnTo>
                  <a:pt x="3227760" y="76249"/>
                </a:lnTo>
                <a:lnTo>
                  <a:pt x="3223776" y="53900"/>
                </a:lnTo>
                <a:lnTo>
                  <a:pt x="3215617" y="53900"/>
                </a:lnTo>
                <a:lnTo>
                  <a:pt x="3207821" y="55674"/>
                </a:lnTo>
                <a:lnTo>
                  <a:pt x="3200393" y="59222"/>
                </a:lnTo>
                <a:lnTo>
                  <a:pt x="3193036" y="99790"/>
                </a:lnTo>
                <a:close/>
              </a:path>
              <a:path w="6879844" h="253988">
                <a:moveTo>
                  <a:pt x="3428950" y="1314"/>
                </a:moveTo>
                <a:lnTo>
                  <a:pt x="3404764" y="1314"/>
                </a:lnTo>
                <a:lnTo>
                  <a:pt x="3404764" y="63657"/>
                </a:lnTo>
                <a:lnTo>
                  <a:pt x="3398838" y="60318"/>
                </a:lnTo>
                <a:lnTo>
                  <a:pt x="3393213" y="57858"/>
                </a:lnTo>
                <a:lnTo>
                  <a:pt x="3387890" y="56274"/>
                </a:lnTo>
                <a:lnTo>
                  <a:pt x="3382567" y="54691"/>
                </a:lnTo>
                <a:lnTo>
                  <a:pt x="3376298" y="53900"/>
                </a:lnTo>
                <a:lnTo>
                  <a:pt x="3369085" y="53900"/>
                </a:lnTo>
                <a:lnTo>
                  <a:pt x="3373070" y="76249"/>
                </a:lnTo>
                <a:lnTo>
                  <a:pt x="3378653" y="76249"/>
                </a:lnTo>
                <a:lnTo>
                  <a:pt x="3383828" y="76786"/>
                </a:lnTo>
                <a:lnTo>
                  <a:pt x="3388594" y="77859"/>
                </a:lnTo>
                <a:lnTo>
                  <a:pt x="3393361" y="78933"/>
                </a:lnTo>
                <a:lnTo>
                  <a:pt x="3398751" y="80874"/>
                </a:lnTo>
                <a:lnTo>
                  <a:pt x="3404764" y="83685"/>
                </a:lnTo>
                <a:lnTo>
                  <a:pt x="3404764" y="166183"/>
                </a:lnTo>
                <a:lnTo>
                  <a:pt x="3399095" y="171094"/>
                </a:lnTo>
                <a:lnTo>
                  <a:pt x="3393039" y="174993"/>
                </a:lnTo>
                <a:lnTo>
                  <a:pt x="3386598" y="177878"/>
                </a:lnTo>
                <a:lnTo>
                  <a:pt x="3380155" y="180766"/>
                </a:lnTo>
                <a:lnTo>
                  <a:pt x="3373757" y="182209"/>
                </a:lnTo>
                <a:lnTo>
                  <a:pt x="3367401" y="182209"/>
                </a:lnTo>
                <a:lnTo>
                  <a:pt x="3362846" y="181976"/>
                </a:lnTo>
                <a:lnTo>
                  <a:pt x="3350266" y="177926"/>
                </a:lnTo>
                <a:lnTo>
                  <a:pt x="3341375" y="168837"/>
                </a:lnTo>
                <a:lnTo>
                  <a:pt x="3336627" y="157822"/>
                </a:lnTo>
                <a:lnTo>
                  <a:pt x="3334100" y="145265"/>
                </a:lnTo>
                <a:lnTo>
                  <a:pt x="3333258" y="130252"/>
                </a:lnTo>
                <a:lnTo>
                  <a:pt x="3333328" y="126050"/>
                </a:lnTo>
                <a:lnTo>
                  <a:pt x="3334847" y="111763"/>
                </a:lnTo>
                <a:lnTo>
                  <a:pt x="3338345" y="99790"/>
                </a:lnTo>
                <a:lnTo>
                  <a:pt x="3345701" y="59222"/>
                </a:lnTo>
                <a:lnTo>
                  <a:pt x="3338275" y="62771"/>
                </a:lnTo>
                <a:lnTo>
                  <a:pt x="3331941" y="67664"/>
                </a:lnTo>
                <a:lnTo>
                  <a:pt x="3326702" y="73903"/>
                </a:lnTo>
                <a:lnTo>
                  <a:pt x="3318476" y="86001"/>
                </a:lnTo>
                <a:lnTo>
                  <a:pt x="3313178" y="97947"/>
                </a:lnTo>
                <a:lnTo>
                  <a:pt x="3311183" y="104564"/>
                </a:lnTo>
                <a:lnTo>
                  <a:pt x="3309008" y="116823"/>
                </a:lnTo>
                <a:lnTo>
                  <a:pt x="3308283" y="130581"/>
                </a:lnTo>
                <a:lnTo>
                  <a:pt x="3308457" y="138055"/>
                </a:lnTo>
                <a:lnTo>
                  <a:pt x="3309702" y="150962"/>
                </a:lnTo>
                <a:lnTo>
                  <a:pt x="3312148" y="162576"/>
                </a:lnTo>
                <a:lnTo>
                  <a:pt x="3316911" y="175579"/>
                </a:lnTo>
                <a:lnTo>
                  <a:pt x="3323095" y="185976"/>
                </a:lnTo>
                <a:lnTo>
                  <a:pt x="3327735" y="192218"/>
                </a:lnTo>
                <a:lnTo>
                  <a:pt x="3333381" y="196964"/>
                </a:lnTo>
                <a:lnTo>
                  <a:pt x="3340035" y="200211"/>
                </a:lnTo>
                <a:lnTo>
                  <a:pt x="3346690" y="203460"/>
                </a:lnTo>
                <a:lnTo>
                  <a:pt x="3353925" y="205084"/>
                </a:lnTo>
                <a:lnTo>
                  <a:pt x="3366637" y="205084"/>
                </a:lnTo>
                <a:lnTo>
                  <a:pt x="3370931" y="204635"/>
                </a:lnTo>
                <a:lnTo>
                  <a:pt x="3374622" y="203737"/>
                </a:lnTo>
                <a:lnTo>
                  <a:pt x="3378314" y="202838"/>
                </a:lnTo>
                <a:lnTo>
                  <a:pt x="3381877" y="201575"/>
                </a:lnTo>
                <a:lnTo>
                  <a:pt x="3385314" y="199948"/>
                </a:lnTo>
                <a:lnTo>
                  <a:pt x="3389006" y="198236"/>
                </a:lnTo>
                <a:lnTo>
                  <a:pt x="3392225" y="196353"/>
                </a:lnTo>
                <a:lnTo>
                  <a:pt x="3394974" y="194298"/>
                </a:lnTo>
                <a:lnTo>
                  <a:pt x="3397722" y="192242"/>
                </a:lnTo>
                <a:lnTo>
                  <a:pt x="3400985" y="189631"/>
                </a:lnTo>
                <a:lnTo>
                  <a:pt x="3404764" y="186465"/>
                </a:lnTo>
                <a:lnTo>
                  <a:pt x="3404764" y="201140"/>
                </a:lnTo>
                <a:lnTo>
                  <a:pt x="3428950" y="201140"/>
                </a:lnTo>
                <a:lnTo>
                  <a:pt x="3428950" y="1314"/>
                </a:lnTo>
                <a:close/>
              </a:path>
              <a:path w="6879844" h="253988">
                <a:moveTo>
                  <a:pt x="3338345" y="99790"/>
                </a:moveTo>
                <a:lnTo>
                  <a:pt x="3343823" y="90133"/>
                </a:lnTo>
                <a:lnTo>
                  <a:pt x="3348752" y="84795"/>
                </a:lnTo>
                <a:lnTo>
                  <a:pt x="3359662" y="78385"/>
                </a:lnTo>
                <a:lnTo>
                  <a:pt x="3373070" y="76249"/>
                </a:lnTo>
                <a:lnTo>
                  <a:pt x="3369085" y="53900"/>
                </a:lnTo>
                <a:lnTo>
                  <a:pt x="3360925" y="53900"/>
                </a:lnTo>
                <a:lnTo>
                  <a:pt x="3353130" y="55674"/>
                </a:lnTo>
                <a:lnTo>
                  <a:pt x="3345701" y="59222"/>
                </a:lnTo>
                <a:lnTo>
                  <a:pt x="3338345" y="99790"/>
                </a:lnTo>
                <a:close/>
              </a:path>
              <a:path w="6879844" h="253988">
                <a:moveTo>
                  <a:pt x="3463582" y="57844"/>
                </a:moveTo>
                <a:lnTo>
                  <a:pt x="3463582" y="201140"/>
                </a:lnTo>
                <a:lnTo>
                  <a:pt x="3487767" y="201140"/>
                </a:lnTo>
                <a:lnTo>
                  <a:pt x="3487767" y="99595"/>
                </a:lnTo>
                <a:lnTo>
                  <a:pt x="3493494" y="94047"/>
                </a:lnTo>
                <a:lnTo>
                  <a:pt x="3499562" y="89865"/>
                </a:lnTo>
                <a:lnTo>
                  <a:pt x="3505970" y="87048"/>
                </a:lnTo>
                <a:lnTo>
                  <a:pt x="3512380" y="84231"/>
                </a:lnTo>
                <a:lnTo>
                  <a:pt x="3510776" y="62655"/>
                </a:lnTo>
                <a:lnTo>
                  <a:pt x="3508729" y="63714"/>
                </a:lnTo>
                <a:lnTo>
                  <a:pt x="3498932" y="70044"/>
                </a:lnTo>
                <a:lnTo>
                  <a:pt x="3487767" y="79137"/>
                </a:lnTo>
                <a:lnTo>
                  <a:pt x="3487767" y="57844"/>
                </a:lnTo>
                <a:lnTo>
                  <a:pt x="3463582" y="57844"/>
                </a:lnTo>
                <a:close/>
              </a:path>
              <a:path w="6879844" h="253988">
                <a:moveTo>
                  <a:pt x="3525328" y="82823"/>
                </a:moveTo>
                <a:lnTo>
                  <a:pt x="3528148" y="82823"/>
                </a:lnTo>
                <a:lnTo>
                  <a:pt x="3532572" y="82997"/>
                </a:lnTo>
                <a:lnTo>
                  <a:pt x="3536482" y="83405"/>
                </a:lnTo>
                <a:lnTo>
                  <a:pt x="3539557" y="83874"/>
                </a:lnTo>
                <a:lnTo>
                  <a:pt x="3539557" y="58616"/>
                </a:lnTo>
                <a:lnTo>
                  <a:pt x="3538018" y="58359"/>
                </a:lnTo>
                <a:lnTo>
                  <a:pt x="3534150" y="57908"/>
                </a:lnTo>
                <a:lnTo>
                  <a:pt x="3523660" y="57844"/>
                </a:lnTo>
                <a:lnTo>
                  <a:pt x="3517314" y="59448"/>
                </a:lnTo>
                <a:lnTo>
                  <a:pt x="3510776" y="62655"/>
                </a:lnTo>
                <a:lnTo>
                  <a:pt x="3512380" y="84231"/>
                </a:lnTo>
                <a:lnTo>
                  <a:pt x="3518832" y="82823"/>
                </a:lnTo>
                <a:lnTo>
                  <a:pt x="3525328" y="82823"/>
                </a:lnTo>
                <a:close/>
              </a:path>
              <a:path w="6879844" h="253988">
                <a:moveTo>
                  <a:pt x="3548324" y="130252"/>
                </a:moveTo>
                <a:lnTo>
                  <a:pt x="3548613" y="138769"/>
                </a:lnTo>
                <a:lnTo>
                  <a:pt x="3550552" y="152665"/>
                </a:lnTo>
                <a:lnTo>
                  <a:pt x="3554313" y="165004"/>
                </a:lnTo>
                <a:lnTo>
                  <a:pt x="3559897" y="175787"/>
                </a:lnTo>
                <a:lnTo>
                  <a:pt x="3567303" y="185014"/>
                </a:lnTo>
                <a:lnTo>
                  <a:pt x="3572774" y="113584"/>
                </a:lnTo>
                <a:lnTo>
                  <a:pt x="3573288" y="107524"/>
                </a:lnTo>
                <a:lnTo>
                  <a:pt x="3574492" y="102209"/>
                </a:lnTo>
                <a:lnTo>
                  <a:pt x="3576384" y="97641"/>
                </a:lnTo>
                <a:lnTo>
                  <a:pt x="3578277" y="93073"/>
                </a:lnTo>
                <a:lnTo>
                  <a:pt x="3581029" y="88910"/>
                </a:lnTo>
                <a:lnTo>
                  <a:pt x="3584641" y="85152"/>
                </a:lnTo>
                <a:lnTo>
                  <a:pt x="3588340" y="81481"/>
                </a:lnTo>
                <a:lnTo>
                  <a:pt x="3587218" y="59384"/>
                </a:lnTo>
                <a:lnTo>
                  <a:pt x="3576299" y="65769"/>
                </a:lnTo>
                <a:lnTo>
                  <a:pt x="3566712" y="74589"/>
                </a:lnTo>
                <a:lnTo>
                  <a:pt x="3562133" y="80364"/>
                </a:lnTo>
                <a:lnTo>
                  <a:pt x="3556091" y="90825"/>
                </a:lnTo>
                <a:lnTo>
                  <a:pt x="3551776" y="102626"/>
                </a:lnTo>
                <a:lnTo>
                  <a:pt x="3549187" y="115769"/>
                </a:lnTo>
                <a:lnTo>
                  <a:pt x="3548324" y="130252"/>
                </a:lnTo>
                <a:close/>
              </a:path>
              <a:path w="6879844" h="253988">
                <a:moveTo>
                  <a:pt x="3585397" y="170092"/>
                </a:moveTo>
                <a:lnTo>
                  <a:pt x="3584147" y="168723"/>
                </a:lnTo>
                <a:lnTo>
                  <a:pt x="3577828" y="158834"/>
                </a:lnTo>
                <a:lnTo>
                  <a:pt x="3574037" y="146589"/>
                </a:lnTo>
                <a:lnTo>
                  <a:pt x="3572774" y="131989"/>
                </a:lnTo>
                <a:lnTo>
                  <a:pt x="3672409" y="131989"/>
                </a:lnTo>
                <a:lnTo>
                  <a:pt x="3672335" y="114400"/>
                </a:lnTo>
                <a:lnTo>
                  <a:pt x="3671086" y="101136"/>
                </a:lnTo>
                <a:lnTo>
                  <a:pt x="3668295" y="89869"/>
                </a:lnTo>
                <a:lnTo>
                  <a:pt x="3665552" y="81961"/>
                </a:lnTo>
                <a:lnTo>
                  <a:pt x="3661608" y="75271"/>
                </a:lnTo>
                <a:lnTo>
                  <a:pt x="3656463" y="69799"/>
                </a:lnTo>
                <a:lnTo>
                  <a:pt x="3651321" y="64330"/>
                </a:lnTo>
                <a:lnTo>
                  <a:pt x="3645321" y="60312"/>
                </a:lnTo>
                <a:lnTo>
                  <a:pt x="3638463" y="57748"/>
                </a:lnTo>
                <a:lnTo>
                  <a:pt x="3631606" y="55182"/>
                </a:lnTo>
                <a:lnTo>
                  <a:pt x="3623720" y="53900"/>
                </a:lnTo>
                <a:lnTo>
                  <a:pt x="3613051" y="53918"/>
                </a:lnTo>
                <a:lnTo>
                  <a:pt x="3599469" y="55433"/>
                </a:lnTo>
                <a:lnTo>
                  <a:pt x="3587218" y="59384"/>
                </a:lnTo>
                <a:lnTo>
                  <a:pt x="3588340" y="81481"/>
                </a:lnTo>
                <a:lnTo>
                  <a:pt x="3592447" y="78686"/>
                </a:lnTo>
                <a:lnTo>
                  <a:pt x="3596962" y="76765"/>
                </a:lnTo>
                <a:lnTo>
                  <a:pt x="3601476" y="74843"/>
                </a:lnTo>
                <a:lnTo>
                  <a:pt x="3606957" y="73883"/>
                </a:lnTo>
                <a:lnTo>
                  <a:pt x="3619943" y="73883"/>
                </a:lnTo>
                <a:lnTo>
                  <a:pt x="3625427" y="74822"/>
                </a:lnTo>
                <a:lnTo>
                  <a:pt x="3629855" y="76701"/>
                </a:lnTo>
                <a:lnTo>
                  <a:pt x="3634285" y="78579"/>
                </a:lnTo>
                <a:lnTo>
                  <a:pt x="3637918" y="81311"/>
                </a:lnTo>
                <a:lnTo>
                  <a:pt x="3640755" y="84896"/>
                </a:lnTo>
                <a:lnTo>
                  <a:pt x="3643335" y="88143"/>
                </a:lnTo>
                <a:lnTo>
                  <a:pt x="3645312" y="92113"/>
                </a:lnTo>
                <a:lnTo>
                  <a:pt x="3646689" y="96809"/>
                </a:lnTo>
                <a:lnTo>
                  <a:pt x="3648064" y="101504"/>
                </a:lnTo>
                <a:lnTo>
                  <a:pt x="3648839" y="107096"/>
                </a:lnTo>
                <a:lnTo>
                  <a:pt x="3649012" y="113584"/>
                </a:lnTo>
                <a:lnTo>
                  <a:pt x="3572774" y="113584"/>
                </a:lnTo>
                <a:lnTo>
                  <a:pt x="3567303" y="185014"/>
                </a:lnTo>
                <a:lnTo>
                  <a:pt x="3571423" y="188822"/>
                </a:lnTo>
                <a:lnTo>
                  <a:pt x="3581411" y="195592"/>
                </a:lnTo>
                <a:lnTo>
                  <a:pt x="3592942" y="200427"/>
                </a:lnTo>
                <a:lnTo>
                  <a:pt x="3606015" y="203328"/>
                </a:lnTo>
                <a:lnTo>
                  <a:pt x="3620631" y="204296"/>
                </a:lnTo>
                <a:lnTo>
                  <a:pt x="3626465" y="204296"/>
                </a:lnTo>
                <a:lnTo>
                  <a:pt x="3631290" y="203953"/>
                </a:lnTo>
                <a:lnTo>
                  <a:pt x="3635108" y="203268"/>
                </a:lnTo>
                <a:lnTo>
                  <a:pt x="3638925" y="202584"/>
                </a:lnTo>
                <a:lnTo>
                  <a:pt x="3643191" y="201599"/>
                </a:lnTo>
                <a:lnTo>
                  <a:pt x="3647907" y="200314"/>
                </a:lnTo>
                <a:lnTo>
                  <a:pt x="3651253" y="199374"/>
                </a:lnTo>
                <a:lnTo>
                  <a:pt x="3655028" y="198070"/>
                </a:lnTo>
                <a:lnTo>
                  <a:pt x="3659229" y="196401"/>
                </a:lnTo>
                <a:lnTo>
                  <a:pt x="3663431" y="194731"/>
                </a:lnTo>
                <a:lnTo>
                  <a:pt x="3666948" y="193340"/>
                </a:lnTo>
                <a:lnTo>
                  <a:pt x="3669780" y="192229"/>
                </a:lnTo>
                <a:lnTo>
                  <a:pt x="3669780" y="165907"/>
                </a:lnTo>
                <a:lnTo>
                  <a:pt x="3668363" y="165907"/>
                </a:lnTo>
                <a:lnTo>
                  <a:pt x="3663899" y="169269"/>
                </a:lnTo>
                <a:lnTo>
                  <a:pt x="3660891" y="171113"/>
                </a:lnTo>
                <a:lnTo>
                  <a:pt x="3657884" y="172956"/>
                </a:lnTo>
                <a:lnTo>
                  <a:pt x="3654191" y="174863"/>
                </a:lnTo>
                <a:lnTo>
                  <a:pt x="3649813" y="176836"/>
                </a:lnTo>
                <a:lnTo>
                  <a:pt x="3645688" y="178720"/>
                </a:lnTo>
                <a:lnTo>
                  <a:pt x="3641072" y="180262"/>
                </a:lnTo>
                <a:lnTo>
                  <a:pt x="3635961" y="181461"/>
                </a:lnTo>
                <a:lnTo>
                  <a:pt x="3630852" y="182661"/>
                </a:lnTo>
                <a:lnTo>
                  <a:pt x="3625635" y="183261"/>
                </a:lnTo>
                <a:lnTo>
                  <a:pt x="3620311" y="183261"/>
                </a:lnTo>
                <a:lnTo>
                  <a:pt x="3607063" y="181918"/>
                </a:lnTo>
                <a:lnTo>
                  <a:pt x="3595111" y="177531"/>
                </a:lnTo>
                <a:lnTo>
                  <a:pt x="3585397" y="170092"/>
                </a:lnTo>
                <a:close/>
              </a:path>
              <a:path w="6879844" h="253988">
                <a:moveTo>
                  <a:pt x="3700385" y="197872"/>
                </a:moveTo>
                <a:lnTo>
                  <a:pt x="3708718" y="200441"/>
                </a:lnTo>
                <a:lnTo>
                  <a:pt x="3710321" y="200917"/>
                </a:lnTo>
                <a:lnTo>
                  <a:pt x="3722541" y="203451"/>
                </a:lnTo>
                <a:lnTo>
                  <a:pt x="3735574" y="204296"/>
                </a:lnTo>
                <a:lnTo>
                  <a:pt x="3745317" y="204296"/>
                </a:lnTo>
                <a:lnTo>
                  <a:pt x="3753416" y="203184"/>
                </a:lnTo>
                <a:lnTo>
                  <a:pt x="3759868" y="200960"/>
                </a:lnTo>
                <a:lnTo>
                  <a:pt x="3766319" y="198738"/>
                </a:lnTo>
                <a:lnTo>
                  <a:pt x="3772109" y="195491"/>
                </a:lnTo>
                <a:lnTo>
                  <a:pt x="3777239" y="191218"/>
                </a:lnTo>
                <a:lnTo>
                  <a:pt x="3781938" y="187285"/>
                </a:lnTo>
                <a:lnTo>
                  <a:pt x="3785505" y="182562"/>
                </a:lnTo>
                <a:lnTo>
                  <a:pt x="3787941" y="177049"/>
                </a:lnTo>
                <a:lnTo>
                  <a:pt x="3790375" y="171536"/>
                </a:lnTo>
                <a:lnTo>
                  <a:pt x="3791595" y="165701"/>
                </a:lnTo>
                <a:lnTo>
                  <a:pt x="3791584" y="158377"/>
                </a:lnTo>
                <a:lnTo>
                  <a:pt x="3789438" y="144852"/>
                </a:lnTo>
                <a:lnTo>
                  <a:pt x="3783575" y="134418"/>
                </a:lnTo>
                <a:lnTo>
                  <a:pt x="3772724" y="126040"/>
                </a:lnTo>
                <a:lnTo>
                  <a:pt x="3759640" y="121213"/>
                </a:lnTo>
                <a:lnTo>
                  <a:pt x="3754763" y="120017"/>
                </a:lnTo>
                <a:lnTo>
                  <a:pt x="3750122" y="118969"/>
                </a:lnTo>
                <a:lnTo>
                  <a:pt x="3745716" y="118071"/>
                </a:lnTo>
                <a:lnTo>
                  <a:pt x="3741310" y="117172"/>
                </a:lnTo>
                <a:lnTo>
                  <a:pt x="3737311" y="116254"/>
                </a:lnTo>
                <a:lnTo>
                  <a:pt x="3733717" y="115314"/>
                </a:lnTo>
                <a:lnTo>
                  <a:pt x="3726647" y="113427"/>
                </a:lnTo>
                <a:lnTo>
                  <a:pt x="3721512" y="111005"/>
                </a:lnTo>
                <a:lnTo>
                  <a:pt x="3718314" y="108046"/>
                </a:lnTo>
                <a:lnTo>
                  <a:pt x="3715115" y="105088"/>
                </a:lnTo>
                <a:lnTo>
                  <a:pt x="3713516" y="100608"/>
                </a:lnTo>
                <a:lnTo>
                  <a:pt x="3713516" y="87829"/>
                </a:lnTo>
                <a:lnTo>
                  <a:pt x="3713227" y="59937"/>
                </a:lnTo>
                <a:lnTo>
                  <a:pt x="3703173" y="66349"/>
                </a:lnTo>
                <a:lnTo>
                  <a:pt x="3696343" y="73449"/>
                </a:lnTo>
                <a:lnTo>
                  <a:pt x="3690492" y="84721"/>
                </a:lnTo>
                <a:lnTo>
                  <a:pt x="3688542" y="97908"/>
                </a:lnTo>
                <a:lnTo>
                  <a:pt x="3688542" y="107316"/>
                </a:lnTo>
                <a:lnTo>
                  <a:pt x="3691022" y="115333"/>
                </a:lnTo>
                <a:lnTo>
                  <a:pt x="3695983" y="121961"/>
                </a:lnTo>
                <a:lnTo>
                  <a:pt x="3706805" y="131280"/>
                </a:lnTo>
                <a:lnTo>
                  <a:pt x="3719846" y="136649"/>
                </a:lnTo>
                <a:lnTo>
                  <a:pt x="3724043" y="137815"/>
                </a:lnTo>
                <a:lnTo>
                  <a:pt x="3728628" y="138899"/>
                </a:lnTo>
                <a:lnTo>
                  <a:pt x="3733598" y="139900"/>
                </a:lnTo>
                <a:lnTo>
                  <a:pt x="3738568" y="140901"/>
                </a:lnTo>
                <a:lnTo>
                  <a:pt x="3742596" y="141777"/>
                </a:lnTo>
                <a:lnTo>
                  <a:pt x="3745679" y="142528"/>
                </a:lnTo>
                <a:lnTo>
                  <a:pt x="3753500" y="144505"/>
                </a:lnTo>
                <a:lnTo>
                  <a:pt x="3758946" y="146955"/>
                </a:lnTo>
                <a:lnTo>
                  <a:pt x="3762015" y="149877"/>
                </a:lnTo>
                <a:lnTo>
                  <a:pt x="3765085" y="152800"/>
                </a:lnTo>
                <a:lnTo>
                  <a:pt x="3766620" y="157140"/>
                </a:lnTo>
                <a:lnTo>
                  <a:pt x="3766620" y="167373"/>
                </a:lnTo>
                <a:lnTo>
                  <a:pt x="3765961" y="170727"/>
                </a:lnTo>
                <a:lnTo>
                  <a:pt x="3764641" y="172961"/>
                </a:lnTo>
                <a:lnTo>
                  <a:pt x="3761176" y="177303"/>
                </a:lnTo>
                <a:lnTo>
                  <a:pt x="3758199" y="179280"/>
                </a:lnTo>
                <a:lnTo>
                  <a:pt x="3756071" y="180654"/>
                </a:lnTo>
                <a:lnTo>
                  <a:pt x="3752838" y="181794"/>
                </a:lnTo>
                <a:lnTo>
                  <a:pt x="3748498" y="182695"/>
                </a:lnTo>
                <a:lnTo>
                  <a:pt x="3744159" y="183598"/>
                </a:lnTo>
                <a:lnTo>
                  <a:pt x="3740077" y="184049"/>
                </a:lnTo>
                <a:lnTo>
                  <a:pt x="3730978" y="184049"/>
                </a:lnTo>
                <a:lnTo>
                  <a:pt x="3725895" y="183315"/>
                </a:lnTo>
                <a:lnTo>
                  <a:pt x="3721002" y="181846"/>
                </a:lnTo>
                <a:lnTo>
                  <a:pt x="3716110" y="180376"/>
                </a:lnTo>
                <a:lnTo>
                  <a:pt x="3711623" y="178691"/>
                </a:lnTo>
                <a:lnTo>
                  <a:pt x="3707540" y="176790"/>
                </a:lnTo>
                <a:lnTo>
                  <a:pt x="3702944" y="174630"/>
                </a:lnTo>
                <a:lnTo>
                  <a:pt x="3699264" y="172554"/>
                </a:lnTo>
                <a:lnTo>
                  <a:pt x="3696501" y="170566"/>
                </a:lnTo>
                <a:lnTo>
                  <a:pt x="3693735" y="168578"/>
                </a:lnTo>
                <a:lnTo>
                  <a:pt x="3691333" y="166762"/>
                </a:lnTo>
                <a:lnTo>
                  <a:pt x="3688016" y="165119"/>
                </a:lnTo>
                <a:lnTo>
                  <a:pt x="3688016" y="192220"/>
                </a:lnTo>
                <a:lnTo>
                  <a:pt x="3693485" y="195132"/>
                </a:lnTo>
                <a:lnTo>
                  <a:pt x="3700385" y="197872"/>
                </a:lnTo>
                <a:close/>
              </a:path>
              <a:path w="6879844" h="253988">
                <a:moveTo>
                  <a:pt x="3727142" y="76081"/>
                </a:moveTo>
                <a:lnTo>
                  <a:pt x="3733827" y="74409"/>
                </a:lnTo>
                <a:lnTo>
                  <a:pt x="3749415" y="74409"/>
                </a:lnTo>
                <a:lnTo>
                  <a:pt x="3757019" y="75843"/>
                </a:lnTo>
                <a:lnTo>
                  <a:pt x="3764556" y="78712"/>
                </a:lnTo>
                <a:lnTo>
                  <a:pt x="3772094" y="81580"/>
                </a:lnTo>
                <a:lnTo>
                  <a:pt x="3778928" y="85492"/>
                </a:lnTo>
                <a:lnTo>
                  <a:pt x="3785059" y="90446"/>
                </a:lnTo>
                <a:lnTo>
                  <a:pt x="3786337" y="90446"/>
                </a:lnTo>
                <a:lnTo>
                  <a:pt x="3786337" y="64585"/>
                </a:lnTo>
                <a:lnTo>
                  <a:pt x="3780861" y="61584"/>
                </a:lnTo>
                <a:lnTo>
                  <a:pt x="3774100" y="59096"/>
                </a:lnTo>
                <a:lnTo>
                  <a:pt x="3766057" y="57123"/>
                </a:lnTo>
                <a:lnTo>
                  <a:pt x="3758015" y="55149"/>
                </a:lnTo>
                <a:lnTo>
                  <a:pt x="3750016" y="54162"/>
                </a:lnTo>
                <a:lnTo>
                  <a:pt x="3738944" y="54214"/>
                </a:lnTo>
                <a:lnTo>
                  <a:pt x="3725151" y="55892"/>
                </a:lnTo>
                <a:lnTo>
                  <a:pt x="3713227" y="59937"/>
                </a:lnTo>
                <a:lnTo>
                  <a:pt x="3713516" y="87829"/>
                </a:lnTo>
                <a:lnTo>
                  <a:pt x="3716242" y="82769"/>
                </a:lnTo>
                <a:lnTo>
                  <a:pt x="3721693" y="79425"/>
                </a:lnTo>
                <a:lnTo>
                  <a:pt x="3727142" y="76081"/>
                </a:lnTo>
                <a:close/>
              </a:path>
              <a:path w="6879844" h="253988">
                <a:moveTo>
                  <a:pt x="3817710" y="197872"/>
                </a:moveTo>
                <a:lnTo>
                  <a:pt x="3826043" y="200441"/>
                </a:lnTo>
                <a:lnTo>
                  <a:pt x="3827646" y="200917"/>
                </a:lnTo>
                <a:lnTo>
                  <a:pt x="3839865" y="203451"/>
                </a:lnTo>
                <a:lnTo>
                  <a:pt x="3852899" y="204296"/>
                </a:lnTo>
                <a:lnTo>
                  <a:pt x="3862644" y="204296"/>
                </a:lnTo>
                <a:lnTo>
                  <a:pt x="3870740" y="203184"/>
                </a:lnTo>
                <a:lnTo>
                  <a:pt x="3877191" y="200960"/>
                </a:lnTo>
                <a:lnTo>
                  <a:pt x="3883643" y="198738"/>
                </a:lnTo>
                <a:lnTo>
                  <a:pt x="3889434" y="195491"/>
                </a:lnTo>
                <a:lnTo>
                  <a:pt x="3894562" y="191218"/>
                </a:lnTo>
                <a:lnTo>
                  <a:pt x="3899263" y="187285"/>
                </a:lnTo>
                <a:lnTo>
                  <a:pt x="3902830" y="182562"/>
                </a:lnTo>
                <a:lnTo>
                  <a:pt x="3905265" y="177049"/>
                </a:lnTo>
                <a:lnTo>
                  <a:pt x="3907702" y="171536"/>
                </a:lnTo>
                <a:lnTo>
                  <a:pt x="3908920" y="165701"/>
                </a:lnTo>
                <a:lnTo>
                  <a:pt x="3908909" y="158376"/>
                </a:lnTo>
                <a:lnTo>
                  <a:pt x="3906762" y="144852"/>
                </a:lnTo>
                <a:lnTo>
                  <a:pt x="3900898" y="134418"/>
                </a:lnTo>
                <a:lnTo>
                  <a:pt x="3890050" y="126041"/>
                </a:lnTo>
                <a:lnTo>
                  <a:pt x="3876967" y="121213"/>
                </a:lnTo>
                <a:lnTo>
                  <a:pt x="3872089" y="120017"/>
                </a:lnTo>
                <a:lnTo>
                  <a:pt x="3867448" y="118969"/>
                </a:lnTo>
                <a:lnTo>
                  <a:pt x="3863041" y="118071"/>
                </a:lnTo>
                <a:lnTo>
                  <a:pt x="3858634" y="117172"/>
                </a:lnTo>
                <a:lnTo>
                  <a:pt x="3854635" y="116254"/>
                </a:lnTo>
                <a:lnTo>
                  <a:pt x="3851042" y="115314"/>
                </a:lnTo>
                <a:lnTo>
                  <a:pt x="3843972" y="113427"/>
                </a:lnTo>
                <a:lnTo>
                  <a:pt x="3838837" y="111005"/>
                </a:lnTo>
                <a:lnTo>
                  <a:pt x="3835638" y="108046"/>
                </a:lnTo>
                <a:lnTo>
                  <a:pt x="3832440" y="105088"/>
                </a:lnTo>
                <a:lnTo>
                  <a:pt x="3830841" y="100608"/>
                </a:lnTo>
                <a:lnTo>
                  <a:pt x="3830841" y="87829"/>
                </a:lnTo>
                <a:lnTo>
                  <a:pt x="3830552" y="59937"/>
                </a:lnTo>
                <a:lnTo>
                  <a:pt x="3820497" y="66349"/>
                </a:lnTo>
                <a:lnTo>
                  <a:pt x="3813668" y="73449"/>
                </a:lnTo>
                <a:lnTo>
                  <a:pt x="3807817" y="84721"/>
                </a:lnTo>
                <a:lnTo>
                  <a:pt x="3805867" y="97908"/>
                </a:lnTo>
                <a:lnTo>
                  <a:pt x="3805867" y="107316"/>
                </a:lnTo>
                <a:lnTo>
                  <a:pt x="3808347" y="115333"/>
                </a:lnTo>
                <a:lnTo>
                  <a:pt x="3813307" y="121961"/>
                </a:lnTo>
                <a:lnTo>
                  <a:pt x="3824130" y="131280"/>
                </a:lnTo>
                <a:lnTo>
                  <a:pt x="3837171" y="136649"/>
                </a:lnTo>
                <a:lnTo>
                  <a:pt x="3841369" y="137815"/>
                </a:lnTo>
                <a:lnTo>
                  <a:pt x="3845953" y="138899"/>
                </a:lnTo>
                <a:lnTo>
                  <a:pt x="3850924" y="139900"/>
                </a:lnTo>
                <a:lnTo>
                  <a:pt x="3855893" y="140901"/>
                </a:lnTo>
                <a:lnTo>
                  <a:pt x="3859921" y="141777"/>
                </a:lnTo>
                <a:lnTo>
                  <a:pt x="3863004" y="142528"/>
                </a:lnTo>
                <a:lnTo>
                  <a:pt x="3870825" y="144505"/>
                </a:lnTo>
                <a:lnTo>
                  <a:pt x="3876271" y="146955"/>
                </a:lnTo>
                <a:lnTo>
                  <a:pt x="3879340" y="149877"/>
                </a:lnTo>
                <a:lnTo>
                  <a:pt x="3882410" y="152800"/>
                </a:lnTo>
                <a:lnTo>
                  <a:pt x="3883945" y="157140"/>
                </a:lnTo>
                <a:lnTo>
                  <a:pt x="3883945" y="167373"/>
                </a:lnTo>
                <a:lnTo>
                  <a:pt x="3883285" y="170727"/>
                </a:lnTo>
                <a:lnTo>
                  <a:pt x="3881967" y="172961"/>
                </a:lnTo>
                <a:lnTo>
                  <a:pt x="3878501" y="177303"/>
                </a:lnTo>
                <a:lnTo>
                  <a:pt x="3875524" y="179280"/>
                </a:lnTo>
                <a:lnTo>
                  <a:pt x="3873397" y="180654"/>
                </a:lnTo>
                <a:lnTo>
                  <a:pt x="3870163" y="181794"/>
                </a:lnTo>
                <a:lnTo>
                  <a:pt x="3865824" y="182695"/>
                </a:lnTo>
                <a:lnTo>
                  <a:pt x="3861485" y="183598"/>
                </a:lnTo>
                <a:lnTo>
                  <a:pt x="3857404" y="184049"/>
                </a:lnTo>
                <a:lnTo>
                  <a:pt x="3848303" y="184049"/>
                </a:lnTo>
                <a:lnTo>
                  <a:pt x="3843219" y="183315"/>
                </a:lnTo>
                <a:lnTo>
                  <a:pt x="3838327" y="181846"/>
                </a:lnTo>
                <a:lnTo>
                  <a:pt x="3833435" y="180376"/>
                </a:lnTo>
                <a:lnTo>
                  <a:pt x="3828948" y="178691"/>
                </a:lnTo>
                <a:lnTo>
                  <a:pt x="3824865" y="176790"/>
                </a:lnTo>
                <a:lnTo>
                  <a:pt x="3820270" y="174630"/>
                </a:lnTo>
                <a:lnTo>
                  <a:pt x="3816590" y="172554"/>
                </a:lnTo>
                <a:lnTo>
                  <a:pt x="3813825" y="170566"/>
                </a:lnTo>
                <a:lnTo>
                  <a:pt x="3811060" y="168578"/>
                </a:lnTo>
                <a:lnTo>
                  <a:pt x="3808658" y="166762"/>
                </a:lnTo>
                <a:lnTo>
                  <a:pt x="3805341" y="165119"/>
                </a:lnTo>
                <a:lnTo>
                  <a:pt x="3805341" y="192220"/>
                </a:lnTo>
                <a:lnTo>
                  <a:pt x="3810808" y="195132"/>
                </a:lnTo>
                <a:lnTo>
                  <a:pt x="3817710" y="197872"/>
                </a:lnTo>
                <a:close/>
              </a:path>
              <a:path w="6879844" h="253988">
                <a:moveTo>
                  <a:pt x="3844469" y="76081"/>
                </a:moveTo>
                <a:lnTo>
                  <a:pt x="3851153" y="74409"/>
                </a:lnTo>
                <a:lnTo>
                  <a:pt x="3866741" y="74409"/>
                </a:lnTo>
                <a:lnTo>
                  <a:pt x="3874343" y="75843"/>
                </a:lnTo>
                <a:lnTo>
                  <a:pt x="3881880" y="78712"/>
                </a:lnTo>
                <a:lnTo>
                  <a:pt x="3889418" y="81580"/>
                </a:lnTo>
                <a:lnTo>
                  <a:pt x="3896253" y="85492"/>
                </a:lnTo>
                <a:lnTo>
                  <a:pt x="3902384" y="90446"/>
                </a:lnTo>
                <a:lnTo>
                  <a:pt x="3903662" y="90446"/>
                </a:lnTo>
                <a:lnTo>
                  <a:pt x="3903662" y="64585"/>
                </a:lnTo>
                <a:lnTo>
                  <a:pt x="3898184" y="61584"/>
                </a:lnTo>
                <a:lnTo>
                  <a:pt x="3891426" y="59096"/>
                </a:lnTo>
                <a:lnTo>
                  <a:pt x="3883383" y="57123"/>
                </a:lnTo>
                <a:lnTo>
                  <a:pt x="3875338" y="55149"/>
                </a:lnTo>
                <a:lnTo>
                  <a:pt x="3867340" y="54162"/>
                </a:lnTo>
                <a:lnTo>
                  <a:pt x="3856268" y="54214"/>
                </a:lnTo>
                <a:lnTo>
                  <a:pt x="3842476" y="55892"/>
                </a:lnTo>
                <a:lnTo>
                  <a:pt x="3830552" y="59937"/>
                </a:lnTo>
                <a:lnTo>
                  <a:pt x="3830841" y="87829"/>
                </a:lnTo>
                <a:lnTo>
                  <a:pt x="3833567" y="82769"/>
                </a:lnTo>
                <a:lnTo>
                  <a:pt x="3839018" y="79425"/>
                </a:lnTo>
                <a:lnTo>
                  <a:pt x="3844469" y="76081"/>
                </a:lnTo>
                <a:close/>
              </a:path>
              <a:path w="6879844" h="253988">
                <a:moveTo>
                  <a:pt x="3946047" y="164593"/>
                </a:moveTo>
                <a:lnTo>
                  <a:pt x="3923454" y="248730"/>
                </a:lnTo>
                <a:lnTo>
                  <a:pt x="3942193" y="248730"/>
                </a:lnTo>
                <a:lnTo>
                  <a:pt x="3978135" y="164593"/>
                </a:lnTo>
                <a:lnTo>
                  <a:pt x="3946047" y="164593"/>
                </a:lnTo>
                <a:close/>
              </a:path>
              <a:path w="6879844" h="253988">
                <a:moveTo>
                  <a:pt x="4138580" y="59032"/>
                </a:moveTo>
                <a:lnTo>
                  <a:pt x="4138158" y="59239"/>
                </a:lnTo>
                <a:lnTo>
                  <a:pt x="4127774" y="65432"/>
                </a:lnTo>
                <a:lnTo>
                  <a:pt x="4117266" y="73780"/>
                </a:lnTo>
                <a:lnTo>
                  <a:pt x="4117266" y="57844"/>
                </a:lnTo>
                <a:lnTo>
                  <a:pt x="4093080" y="57844"/>
                </a:lnTo>
                <a:lnTo>
                  <a:pt x="4093080" y="201140"/>
                </a:lnTo>
                <a:lnTo>
                  <a:pt x="4117266" y="201140"/>
                </a:lnTo>
                <a:lnTo>
                  <a:pt x="4117266" y="94099"/>
                </a:lnTo>
                <a:lnTo>
                  <a:pt x="4123340" y="88967"/>
                </a:lnTo>
                <a:lnTo>
                  <a:pt x="4129563" y="84796"/>
                </a:lnTo>
                <a:lnTo>
                  <a:pt x="4135935" y="81587"/>
                </a:lnTo>
                <a:lnTo>
                  <a:pt x="4142308" y="78379"/>
                </a:lnTo>
                <a:lnTo>
                  <a:pt x="4148486" y="76775"/>
                </a:lnTo>
                <a:lnTo>
                  <a:pt x="4160547" y="76775"/>
                </a:lnTo>
                <a:lnTo>
                  <a:pt x="4165337" y="77652"/>
                </a:lnTo>
                <a:lnTo>
                  <a:pt x="4168843" y="79406"/>
                </a:lnTo>
                <a:lnTo>
                  <a:pt x="4172351" y="81160"/>
                </a:lnTo>
                <a:lnTo>
                  <a:pt x="4175088" y="83835"/>
                </a:lnTo>
                <a:lnTo>
                  <a:pt x="4177056" y="87428"/>
                </a:lnTo>
                <a:lnTo>
                  <a:pt x="4178851" y="90850"/>
                </a:lnTo>
                <a:lnTo>
                  <a:pt x="4180069" y="95407"/>
                </a:lnTo>
                <a:lnTo>
                  <a:pt x="4180710" y="101098"/>
                </a:lnTo>
                <a:lnTo>
                  <a:pt x="4181353" y="106787"/>
                </a:lnTo>
                <a:lnTo>
                  <a:pt x="4181674" y="112925"/>
                </a:lnTo>
                <a:lnTo>
                  <a:pt x="4181674" y="201140"/>
                </a:lnTo>
                <a:lnTo>
                  <a:pt x="4205860" y="201140"/>
                </a:lnTo>
                <a:lnTo>
                  <a:pt x="4205754" y="103281"/>
                </a:lnTo>
                <a:lnTo>
                  <a:pt x="4203985" y="89181"/>
                </a:lnTo>
                <a:lnTo>
                  <a:pt x="4200040" y="77359"/>
                </a:lnTo>
                <a:lnTo>
                  <a:pt x="4193919" y="67816"/>
                </a:lnTo>
                <a:lnTo>
                  <a:pt x="4186124" y="60854"/>
                </a:lnTo>
                <a:lnTo>
                  <a:pt x="4174612" y="55638"/>
                </a:lnTo>
                <a:lnTo>
                  <a:pt x="4160791" y="53900"/>
                </a:lnTo>
                <a:lnTo>
                  <a:pt x="4153002" y="53900"/>
                </a:lnTo>
                <a:lnTo>
                  <a:pt x="4145600" y="55610"/>
                </a:lnTo>
                <a:lnTo>
                  <a:pt x="4138580" y="59032"/>
                </a:lnTo>
                <a:close/>
              </a:path>
              <a:path w="6879844" h="253988">
                <a:moveTo>
                  <a:pt x="4258396" y="157288"/>
                </a:moveTo>
                <a:lnTo>
                  <a:pt x="4255591" y="144612"/>
                </a:lnTo>
                <a:lnTo>
                  <a:pt x="4254656" y="129557"/>
                </a:lnTo>
                <a:lnTo>
                  <a:pt x="4254760" y="124089"/>
                </a:lnTo>
                <a:lnTo>
                  <a:pt x="4256291" y="109639"/>
                </a:lnTo>
                <a:lnTo>
                  <a:pt x="4259649" y="97742"/>
                </a:lnTo>
                <a:lnTo>
                  <a:pt x="4264833" y="88399"/>
                </a:lnTo>
                <a:lnTo>
                  <a:pt x="4269377" y="83437"/>
                </a:lnTo>
                <a:lnTo>
                  <a:pt x="4280237" y="77060"/>
                </a:lnTo>
                <a:lnTo>
                  <a:pt x="4293823" y="74935"/>
                </a:lnTo>
                <a:lnTo>
                  <a:pt x="4300992" y="75479"/>
                </a:lnTo>
                <a:lnTo>
                  <a:pt x="4313177" y="79791"/>
                </a:lnTo>
                <a:lnTo>
                  <a:pt x="4322624" y="88399"/>
                </a:lnTo>
                <a:lnTo>
                  <a:pt x="4324564" y="91265"/>
                </a:lnTo>
                <a:lnTo>
                  <a:pt x="4329103" y="101474"/>
                </a:lnTo>
                <a:lnTo>
                  <a:pt x="4331827" y="114238"/>
                </a:lnTo>
                <a:lnTo>
                  <a:pt x="4332735" y="129557"/>
                </a:lnTo>
                <a:lnTo>
                  <a:pt x="4332641" y="134676"/>
                </a:lnTo>
                <a:lnTo>
                  <a:pt x="4331129" y="149094"/>
                </a:lnTo>
                <a:lnTo>
                  <a:pt x="4327768" y="161021"/>
                </a:lnTo>
                <a:lnTo>
                  <a:pt x="4330744" y="194066"/>
                </a:lnTo>
                <a:lnTo>
                  <a:pt x="4340261" y="185402"/>
                </a:lnTo>
                <a:lnTo>
                  <a:pt x="4344555" y="179930"/>
                </a:lnTo>
                <a:lnTo>
                  <a:pt x="4350310" y="169667"/>
                </a:lnTo>
                <a:lnTo>
                  <a:pt x="4354421" y="157850"/>
                </a:lnTo>
                <a:lnTo>
                  <a:pt x="4356888" y="144480"/>
                </a:lnTo>
                <a:lnTo>
                  <a:pt x="4357710" y="129557"/>
                </a:lnTo>
                <a:lnTo>
                  <a:pt x="4357407" y="120345"/>
                </a:lnTo>
                <a:lnTo>
                  <a:pt x="4355587" y="106394"/>
                </a:lnTo>
                <a:lnTo>
                  <a:pt x="4352122" y="93971"/>
                </a:lnTo>
                <a:lnTo>
                  <a:pt x="4347014" y="83077"/>
                </a:lnTo>
                <a:lnTo>
                  <a:pt x="4340261" y="73712"/>
                </a:lnTo>
                <a:lnTo>
                  <a:pt x="4331005" y="65182"/>
                </a:lnTo>
                <a:lnTo>
                  <a:pt x="4320072" y="58914"/>
                </a:lnTo>
                <a:lnTo>
                  <a:pt x="4307678" y="55153"/>
                </a:lnTo>
                <a:lnTo>
                  <a:pt x="4293823" y="53900"/>
                </a:lnTo>
                <a:lnTo>
                  <a:pt x="4280269" y="55109"/>
                </a:lnTo>
                <a:lnTo>
                  <a:pt x="4267870" y="58824"/>
                </a:lnTo>
                <a:lnTo>
                  <a:pt x="4256887" y="65047"/>
                </a:lnTo>
                <a:lnTo>
                  <a:pt x="4247320" y="73776"/>
                </a:lnTo>
                <a:lnTo>
                  <a:pt x="4242981" y="79288"/>
                </a:lnTo>
                <a:lnTo>
                  <a:pt x="4237163" y="89589"/>
                </a:lnTo>
                <a:lnTo>
                  <a:pt x="4233007" y="101401"/>
                </a:lnTo>
                <a:lnTo>
                  <a:pt x="4230514" y="114724"/>
                </a:lnTo>
                <a:lnTo>
                  <a:pt x="4229682" y="129557"/>
                </a:lnTo>
                <a:lnTo>
                  <a:pt x="4229934" y="137791"/>
                </a:lnTo>
                <a:lnTo>
                  <a:pt x="4231672" y="151641"/>
                </a:lnTo>
                <a:lnTo>
                  <a:pt x="4235064" y="164087"/>
                </a:lnTo>
                <a:lnTo>
                  <a:pt x="4240109" y="175126"/>
                </a:lnTo>
                <a:lnTo>
                  <a:pt x="4246808" y="184760"/>
                </a:lnTo>
                <a:lnTo>
                  <a:pt x="4256420" y="193838"/>
                </a:lnTo>
                <a:lnTo>
                  <a:pt x="4267319" y="200086"/>
                </a:lnTo>
                <a:lnTo>
                  <a:pt x="4264833" y="170202"/>
                </a:lnTo>
                <a:lnTo>
                  <a:pt x="4263071" y="167584"/>
                </a:lnTo>
                <a:lnTo>
                  <a:pt x="4258396" y="157288"/>
                </a:lnTo>
                <a:close/>
              </a:path>
              <a:path w="6879844" h="253988">
                <a:moveTo>
                  <a:pt x="4307314" y="181880"/>
                </a:moveTo>
                <a:lnTo>
                  <a:pt x="4293823" y="184049"/>
                </a:lnTo>
                <a:lnTo>
                  <a:pt x="4286324" y="183442"/>
                </a:lnTo>
                <a:lnTo>
                  <a:pt x="4274229" y="178986"/>
                </a:lnTo>
                <a:lnTo>
                  <a:pt x="4264833" y="170202"/>
                </a:lnTo>
                <a:lnTo>
                  <a:pt x="4267319" y="200086"/>
                </a:lnTo>
                <a:lnTo>
                  <a:pt x="4279786" y="203835"/>
                </a:lnTo>
                <a:lnTo>
                  <a:pt x="4293823" y="205084"/>
                </a:lnTo>
                <a:lnTo>
                  <a:pt x="4307315" y="203906"/>
                </a:lnTo>
                <a:lnTo>
                  <a:pt x="4319762" y="200234"/>
                </a:lnTo>
                <a:lnTo>
                  <a:pt x="4330744" y="194066"/>
                </a:lnTo>
                <a:lnTo>
                  <a:pt x="4327768" y="161021"/>
                </a:lnTo>
                <a:lnTo>
                  <a:pt x="4322559" y="170458"/>
                </a:lnTo>
                <a:lnTo>
                  <a:pt x="4318129" y="175372"/>
                </a:lnTo>
                <a:lnTo>
                  <a:pt x="4307314" y="181880"/>
                </a:lnTo>
                <a:close/>
              </a:path>
              <a:path w="6879844" h="253988">
                <a:moveTo>
                  <a:pt x="4468261" y="197872"/>
                </a:moveTo>
                <a:lnTo>
                  <a:pt x="4476593" y="200441"/>
                </a:lnTo>
                <a:lnTo>
                  <a:pt x="4478197" y="200917"/>
                </a:lnTo>
                <a:lnTo>
                  <a:pt x="4490416" y="203451"/>
                </a:lnTo>
                <a:lnTo>
                  <a:pt x="4503450" y="204296"/>
                </a:lnTo>
                <a:lnTo>
                  <a:pt x="4513192" y="204296"/>
                </a:lnTo>
                <a:lnTo>
                  <a:pt x="4521290" y="203184"/>
                </a:lnTo>
                <a:lnTo>
                  <a:pt x="4527741" y="200960"/>
                </a:lnTo>
                <a:lnTo>
                  <a:pt x="4534193" y="198738"/>
                </a:lnTo>
                <a:lnTo>
                  <a:pt x="4539984" y="195491"/>
                </a:lnTo>
                <a:lnTo>
                  <a:pt x="4545112" y="191218"/>
                </a:lnTo>
                <a:lnTo>
                  <a:pt x="4549811" y="187285"/>
                </a:lnTo>
                <a:lnTo>
                  <a:pt x="4553380" y="182562"/>
                </a:lnTo>
                <a:lnTo>
                  <a:pt x="4555816" y="177049"/>
                </a:lnTo>
                <a:lnTo>
                  <a:pt x="4558250" y="171536"/>
                </a:lnTo>
                <a:lnTo>
                  <a:pt x="4559468" y="165701"/>
                </a:lnTo>
                <a:lnTo>
                  <a:pt x="4559457" y="158377"/>
                </a:lnTo>
                <a:lnTo>
                  <a:pt x="4557312" y="144852"/>
                </a:lnTo>
                <a:lnTo>
                  <a:pt x="4551450" y="134418"/>
                </a:lnTo>
                <a:lnTo>
                  <a:pt x="4540600" y="126041"/>
                </a:lnTo>
                <a:lnTo>
                  <a:pt x="4527516" y="121213"/>
                </a:lnTo>
                <a:lnTo>
                  <a:pt x="4522638" y="120017"/>
                </a:lnTo>
                <a:lnTo>
                  <a:pt x="4517997" y="118969"/>
                </a:lnTo>
                <a:lnTo>
                  <a:pt x="4513591" y="118071"/>
                </a:lnTo>
                <a:lnTo>
                  <a:pt x="4509185" y="117172"/>
                </a:lnTo>
                <a:lnTo>
                  <a:pt x="4505185" y="116254"/>
                </a:lnTo>
                <a:lnTo>
                  <a:pt x="4501592" y="115314"/>
                </a:lnTo>
                <a:lnTo>
                  <a:pt x="4494522" y="113427"/>
                </a:lnTo>
                <a:lnTo>
                  <a:pt x="4489387" y="111005"/>
                </a:lnTo>
                <a:lnTo>
                  <a:pt x="4486188" y="108046"/>
                </a:lnTo>
                <a:lnTo>
                  <a:pt x="4482990" y="105088"/>
                </a:lnTo>
                <a:lnTo>
                  <a:pt x="4481391" y="100608"/>
                </a:lnTo>
                <a:lnTo>
                  <a:pt x="4481391" y="87829"/>
                </a:lnTo>
                <a:lnTo>
                  <a:pt x="4481102" y="59937"/>
                </a:lnTo>
                <a:lnTo>
                  <a:pt x="4471047" y="66349"/>
                </a:lnTo>
                <a:lnTo>
                  <a:pt x="4464218" y="73449"/>
                </a:lnTo>
                <a:lnTo>
                  <a:pt x="4458367" y="84721"/>
                </a:lnTo>
                <a:lnTo>
                  <a:pt x="4456417" y="97908"/>
                </a:lnTo>
                <a:lnTo>
                  <a:pt x="4456417" y="107316"/>
                </a:lnTo>
                <a:lnTo>
                  <a:pt x="4458897" y="115333"/>
                </a:lnTo>
                <a:lnTo>
                  <a:pt x="4463858" y="121961"/>
                </a:lnTo>
                <a:lnTo>
                  <a:pt x="4474679" y="131280"/>
                </a:lnTo>
                <a:lnTo>
                  <a:pt x="4487721" y="136649"/>
                </a:lnTo>
                <a:lnTo>
                  <a:pt x="4491920" y="137815"/>
                </a:lnTo>
                <a:lnTo>
                  <a:pt x="4496503" y="138899"/>
                </a:lnTo>
                <a:lnTo>
                  <a:pt x="4501473" y="139900"/>
                </a:lnTo>
                <a:lnTo>
                  <a:pt x="4506443" y="140901"/>
                </a:lnTo>
                <a:lnTo>
                  <a:pt x="4510471" y="141777"/>
                </a:lnTo>
                <a:lnTo>
                  <a:pt x="4513554" y="142528"/>
                </a:lnTo>
                <a:lnTo>
                  <a:pt x="4521375" y="144505"/>
                </a:lnTo>
                <a:lnTo>
                  <a:pt x="4526821" y="146955"/>
                </a:lnTo>
                <a:lnTo>
                  <a:pt x="4529890" y="149877"/>
                </a:lnTo>
                <a:lnTo>
                  <a:pt x="4532960" y="152800"/>
                </a:lnTo>
                <a:lnTo>
                  <a:pt x="4534495" y="157140"/>
                </a:lnTo>
                <a:lnTo>
                  <a:pt x="4534495" y="167373"/>
                </a:lnTo>
                <a:lnTo>
                  <a:pt x="4533836" y="170727"/>
                </a:lnTo>
                <a:lnTo>
                  <a:pt x="4532516" y="172961"/>
                </a:lnTo>
                <a:lnTo>
                  <a:pt x="4529051" y="177303"/>
                </a:lnTo>
                <a:lnTo>
                  <a:pt x="4526075" y="179280"/>
                </a:lnTo>
                <a:lnTo>
                  <a:pt x="4523947" y="180654"/>
                </a:lnTo>
                <a:lnTo>
                  <a:pt x="4520713" y="181794"/>
                </a:lnTo>
                <a:lnTo>
                  <a:pt x="4516374" y="182695"/>
                </a:lnTo>
                <a:lnTo>
                  <a:pt x="4512034" y="183598"/>
                </a:lnTo>
                <a:lnTo>
                  <a:pt x="4507952" y="184049"/>
                </a:lnTo>
                <a:lnTo>
                  <a:pt x="4498853" y="184049"/>
                </a:lnTo>
                <a:lnTo>
                  <a:pt x="4493770" y="183315"/>
                </a:lnTo>
                <a:lnTo>
                  <a:pt x="4488877" y="181846"/>
                </a:lnTo>
                <a:lnTo>
                  <a:pt x="4483985" y="180376"/>
                </a:lnTo>
                <a:lnTo>
                  <a:pt x="4479497" y="178691"/>
                </a:lnTo>
                <a:lnTo>
                  <a:pt x="4475415" y="176790"/>
                </a:lnTo>
                <a:lnTo>
                  <a:pt x="4470820" y="174630"/>
                </a:lnTo>
                <a:lnTo>
                  <a:pt x="4467139" y="172554"/>
                </a:lnTo>
                <a:lnTo>
                  <a:pt x="4464375" y="170566"/>
                </a:lnTo>
                <a:lnTo>
                  <a:pt x="4461611" y="168578"/>
                </a:lnTo>
                <a:lnTo>
                  <a:pt x="4459208" y="166762"/>
                </a:lnTo>
                <a:lnTo>
                  <a:pt x="4455891" y="165119"/>
                </a:lnTo>
                <a:lnTo>
                  <a:pt x="4455891" y="192220"/>
                </a:lnTo>
                <a:lnTo>
                  <a:pt x="4461360" y="195132"/>
                </a:lnTo>
                <a:lnTo>
                  <a:pt x="4468261" y="197872"/>
                </a:lnTo>
                <a:close/>
              </a:path>
              <a:path w="6879844" h="253988">
                <a:moveTo>
                  <a:pt x="4495018" y="76081"/>
                </a:moveTo>
                <a:lnTo>
                  <a:pt x="4501704" y="74409"/>
                </a:lnTo>
                <a:lnTo>
                  <a:pt x="4517290" y="74409"/>
                </a:lnTo>
                <a:lnTo>
                  <a:pt x="4524893" y="75843"/>
                </a:lnTo>
                <a:lnTo>
                  <a:pt x="4532431" y="78712"/>
                </a:lnTo>
                <a:lnTo>
                  <a:pt x="4539969" y="81580"/>
                </a:lnTo>
                <a:lnTo>
                  <a:pt x="4546803" y="85492"/>
                </a:lnTo>
                <a:lnTo>
                  <a:pt x="4552933" y="90446"/>
                </a:lnTo>
                <a:lnTo>
                  <a:pt x="4554212" y="90446"/>
                </a:lnTo>
                <a:lnTo>
                  <a:pt x="4554212" y="64585"/>
                </a:lnTo>
                <a:lnTo>
                  <a:pt x="4548736" y="61584"/>
                </a:lnTo>
                <a:lnTo>
                  <a:pt x="4541975" y="59096"/>
                </a:lnTo>
                <a:lnTo>
                  <a:pt x="4533933" y="57123"/>
                </a:lnTo>
                <a:lnTo>
                  <a:pt x="4525890" y="55149"/>
                </a:lnTo>
                <a:lnTo>
                  <a:pt x="4517891" y="54162"/>
                </a:lnTo>
                <a:lnTo>
                  <a:pt x="4506818" y="54214"/>
                </a:lnTo>
                <a:lnTo>
                  <a:pt x="4493025" y="55892"/>
                </a:lnTo>
                <a:lnTo>
                  <a:pt x="4481102" y="59937"/>
                </a:lnTo>
                <a:lnTo>
                  <a:pt x="4481391" y="87829"/>
                </a:lnTo>
                <a:lnTo>
                  <a:pt x="4484117" y="82769"/>
                </a:lnTo>
                <a:lnTo>
                  <a:pt x="4489568" y="79425"/>
                </a:lnTo>
                <a:lnTo>
                  <a:pt x="4495018" y="76081"/>
                </a:lnTo>
                <a:close/>
              </a:path>
              <a:path w="6879844" h="253988">
                <a:moveTo>
                  <a:pt x="4605287" y="57844"/>
                </a:moveTo>
                <a:lnTo>
                  <a:pt x="4581102" y="57844"/>
                </a:lnTo>
                <a:lnTo>
                  <a:pt x="4581102" y="160493"/>
                </a:lnTo>
                <a:lnTo>
                  <a:pt x="4582237" y="168701"/>
                </a:lnTo>
                <a:lnTo>
                  <a:pt x="4584506" y="175458"/>
                </a:lnTo>
                <a:lnTo>
                  <a:pt x="4586773" y="182213"/>
                </a:lnTo>
                <a:lnTo>
                  <a:pt x="4589962" y="187812"/>
                </a:lnTo>
                <a:lnTo>
                  <a:pt x="4594071" y="192257"/>
                </a:lnTo>
                <a:lnTo>
                  <a:pt x="4598178" y="196703"/>
                </a:lnTo>
                <a:lnTo>
                  <a:pt x="4602993" y="199952"/>
                </a:lnTo>
                <a:lnTo>
                  <a:pt x="4605566" y="153394"/>
                </a:lnTo>
                <a:lnTo>
                  <a:pt x="4605287" y="147085"/>
                </a:lnTo>
                <a:lnTo>
                  <a:pt x="4605287" y="57844"/>
                </a:lnTo>
                <a:close/>
              </a:path>
              <a:path w="6879844" h="253988">
                <a:moveTo>
                  <a:pt x="4609905" y="171556"/>
                </a:moveTo>
                <a:lnTo>
                  <a:pt x="4607938" y="167791"/>
                </a:lnTo>
                <a:lnTo>
                  <a:pt x="4606678" y="163405"/>
                </a:lnTo>
                <a:lnTo>
                  <a:pt x="4606122" y="158400"/>
                </a:lnTo>
                <a:lnTo>
                  <a:pt x="4605566" y="153394"/>
                </a:lnTo>
                <a:lnTo>
                  <a:pt x="4602993" y="199952"/>
                </a:lnTo>
                <a:lnTo>
                  <a:pt x="4608515" y="202004"/>
                </a:lnTo>
                <a:lnTo>
                  <a:pt x="4614038" y="204058"/>
                </a:lnTo>
                <a:lnTo>
                  <a:pt x="4619923" y="205084"/>
                </a:lnTo>
                <a:lnTo>
                  <a:pt x="4634387" y="205084"/>
                </a:lnTo>
                <a:lnTo>
                  <a:pt x="4641833" y="203393"/>
                </a:lnTo>
                <a:lnTo>
                  <a:pt x="4648511" y="200012"/>
                </a:lnTo>
                <a:lnTo>
                  <a:pt x="4648867" y="199830"/>
                </a:lnTo>
                <a:lnTo>
                  <a:pt x="4659004" y="193637"/>
                </a:lnTo>
                <a:lnTo>
                  <a:pt x="4669696" y="185183"/>
                </a:lnTo>
                <a:lnTo>
                  <a:pt x="4669696" y="201140"/>
                </a:lnTo>
                <a:lnTo>
                  <a:pt x="4693883" y="201140"/>
                </a:lnTo>
                <a:lnTo>
                  <a:pt x="4693883" y="57844"/>
                </a:lnTo>
                <a:lnTo>
                  <a:pt x="4669696" y="57844"/>
                </a:lnTo>
                <a:lnTo>
                  <a:pt x="4669696" y="164769"/>
                </a:lnTo>
                <a:lnTo>
                  <a:pt x="4664137" y="169678"/>
                </a:lnTo>
                <a:lnTo>
                  <a:pt x="4658022" y="173812"/>
                </a:lnTo>
                <a:lnTo>
                  <a:pt x="4651350" y="177171"/>
                </a:lnTo>
                <a:lnTo>
                  <a:pt x="4644678" y="180530"/>
                </a:lnTo>
                <a:lnTo>
                  <a:pt x="4638391" y="182209"/>
                </a:lnTo>
                <a:lnTo>
                  <a:pt x="4626157" y="182209"/>
                </a:lnTo>
                <a:lnTo>
                  <a:pt x="4621303" y="181353"/>
                </a:lnTo>
                <a:lnTo>
                  <a:pt x="4617925" y="179641"/>
                </a:lnTo>
                <a:lnTo>
                  <a:pt x="4614548" y="177929"/>
                </a:lnTo>
                <a:lnTo>
                  <a:pt x="4611875" y="175235"/>
                </a:lnTo>
                <a:lnTo>
                  <a:pt x="4609905" y="171556"/>
                </a:lnTo>
                <a:close/>
              </a:path>
              <a:path w="6879844" h="253988">
                <a:moveTo>
                  <a:pt x="4752668" y="194428"/>
                </a:moveTo>
                <a:lnTo>
                  <a:pt x="4758080" y="197681"/>
                </a:lnTo>
                <a:lnTo>
                  <a:pt x="4763555" y="200271"/>
                </a:lnTo>
                <a:lnTo>
                  <a:pt x="4769093" y="202195"/>
                </a:lnTo>
                <a:lnTo>
                  <a:pt x="4764178" y="180204"/>
                </a:lnTo>
                <a:lnTo>
                  <a:pt x="4758767" y="178117"/>
                </a:lnTo>
                <a:lnTo>
                  <a:pt x="4752668" y="175167"/>
                </a:lnTo>
                <a:lnTo>
                  <a:pt x="4752668" y="93183"/>
                </a:lnTo>
                <a:lnTo>
                  <a:pt x="4758165" y="88445"/>
                </a:lnTo>
                <a:lnTo>
                  <a:pt x="4764285" y="84526"/>
                </a:lnTo>
                <a:lnTo>
                  <a:pt x="4771028" y="81426"/>
                </a:lnTo>
                <a:lnTo>
                  <a:pt x="4777771" y="78324"/>
                </a:lnTo>
                <a:lnTo>
                  <a:pt x="4784449" y="76775"/>
                </a:lnTo>
                <a:lnTo>
                  <a:pt x="4791063" y="76775"/>
                </a:lnTo>
                <a:lnTo>
                  <a:pt x="4794757" y="76934"/>
                </a:lnTo>
                <a:lnTo>
                  <a:pt x="4807426" y="80856"/>
                </a:lnTo>
                <a:lnTo>
                  <a:pt x="4816314" y="90037"/>
                </a:lnTo>
                <a:lnTo>
                  <a:pt x="4810199" y="55592"/>
                </a:lnTo>
                <a:lnTo>
                  <a:pt x="4796723" y="53900"/>
                </a:lnTo>
                <a:lnTo>
                  <a:pt x="4787706" y="53900"/>
                </a:lnTo>
                <a:lnTo>
                  <a:pt x="4779633" y="55698"/>
                </a:lnTo>
                <a:lnTo>
                  <a:pt x="4772505" y="59292"/>
                </a:lnTo>
                <a:lnTo>
                  <a:pt x="4765377" y="62886"/>
                </a:lnTo>
                <a:lnTo>
                  <a:pt x="4758764" y="67423"/>
                </a:lnTo>
                <a:lnTo>
                  <a:pt x="4752668" y="72901"/>
                </a:lnTo>
                <a:lnTo>
                  <a:pt x="4752668" y="1314"/>
                </a:lnTo>
                <a:lnTo>
                  <a:pt x="4728483" y="1314"/>
                </a:lnTo>
                <a:lnTo>
                  <a:pt x="4728483" y="201140"/>
                </a:lnTo>
                <a:lnTo>
                  <a:pt x="4751124" y="201140"/>
                </a:lnTo>
                <a:lnTo>
                  <a:pt x="4752668" y="194428"/>
                </a:lnTo>
                <a:close/>
              </a:path>
              <a:path w="6879844" h="253988">
                <a:moveTo>
                  <a:pt x="4822334" y="193512"/>
                </a:moveTo>
                <a:lnTo>
                  <a:pt x="4832017" y="183669"/>
                </a:lnTo>
                <a:lnTo>
                  <a:pt x="4836485" y="177393"/>
                </a:lnTo>
                <a:lnTo>
                  <a:pt x="4842026" y="166727"/>
                </a:lnTo>
                <a:lnTo>
                  <a:pt x="4845983" y="154793"/>
                </a:lnTo>
                <a:lnTo>
                  <a:pt x="4848358" y="141591"/>
                </a:lnTo>
                <a:lnTo>
                  <a:pt x="4849149" y="127121"/>
                </a:lnTo>
                <a:lnTo>
                  <a:pt x="4849045" y="121304"/>
                </a:lnTo>
                <a:lnTo>
                  <a:pt x="4847759" y="106972"/>
                </a:lnTo>
                <a:lnTo>
                  <a:pt x="4845008" y="94198"/>
                </a:lnTo>
                <a:lnTo>
                  <a:pt x="4840792" y="82983"/>
                </a:lnTo>
                <a:lnTo>
                  <a:pt x="4835110" y="73328"/>
                </a:lnTo>
                <a:lnTo>
                  <a:pt x="4831762" y="69136"/>
                </a:lnTo>
                <a:lnTo>
                  <a:pt x="4821879" y="60671"/>
                </a:lnTo>
                <a:lnTo>
                  <a:pt x="4810199" y="55592"/>
                </a:lnTo>
                <a:lnTo>
                  <a:pt x="4816314" y="90037"/>
                </a:lnTo>
                <a:lnTo>
                  <a:pt x="4816927" y="91112"/>
                </a:lnTo>
                <a:lnTo>
                  <a:pt x="4820953" y="101184"/>
                </a:lnTo>
                <a:lnTo>
                  <a:pt x="4823369" y="113790"/>
                </a:lnTo>
                <a:lnTo>
                  <a:pt x="4824175" y="128929"/>
                </a:lnTo>
                <a:lnTo>
                  <a:pt x="4824057" y="134707"/>
                </a:lnTo>
                <a:lnTo>
                  <a:pt x="4822453" y="149223"/>
                </a:lnTo>
                <a:lnTo>
                  <a:pt x="4818971" y="161051"/>
                </a:lnTo>
                <a:lnTo>
                  <a:pt x="4813611" y="170190"/>
                </a:lnTo>
                <a:lnTo>
                  <a:pt x="4808962" y="174984"/>
                </a:lnTo>
                <a:lnTo>
                  <a:pt x="4797991" y="181191"/>
                </a:lnTo>
                <a:lnTo>
                  <a:pt x="4784491" y="183261"/>
                </a:lnTo>
                <a:lnTo>
                  <a:pt x="4778823" y="183261"/>
                </a:lnTo>
                <a:lnTo>
                  <a:pt x="4773626" y="182650"/>
                </a:lnTo>
                <a:lnTo>
                  <a:pt x="4768903" y="181427"/>
                </a:lnTo>
                <a:lnTo>
                  <a:pt x="4764178" y="180204"/>
                </a:lnTo>
                <a:lnTo>
                  <a:pt x="4769093" y="202195"/>
                </a:lnTo>
                <a:lnTo>
                  <a:pt x="4774632" y="204122"/>
                </a:lnTo>
                <a:lnTo>
                  <a:pt x="4781308" y="205084"/>
                </a:lnTo>
                <a:lnTo>
                  <a:pt x="4789124" y="205084"/>
                </a:lnTo>
                <a:lnTo>
                  <a:pt x="4799336" y="204182"/>
                </a:lnTo>
                <a:lnTo>
                  <a:pt x="4811440" y="200350"/>
                </a:lnTo>
                <a:lnTo>
                  <a:pt x="4822334" y="193512"/>
                </a:lnTo>
                <a:close/>
              </a:path>
              <a:path w="6879844" h="253988">
                <a:moveTo>
                  <a:pt x="4919291" y="59032"/>
                </a:moveTo>
                <a:lnTo>
                  <a:pt x="4918869" y="59239"/>
                </a:lnTo>
                <a:lnTo>
                  <a:pt x="4908486" y="65432"/>
                </a:lnTo>
                <a:lnTo>
                  <a:pt x="4897977" y="73780"/>
                </a:lnTo>
                <a:lnTo>
                  <a:pt x="4897977" y="57844"/>
                </a:lnTo>
                <a:lnTo>
                  <a:pt x="4873791" y="57844"/>
                </a:lnTo>
                <a:lnTo>
                  <a:pt x="4873791" y="201140"/>
                </a:lnTo>
                <a:lnTo>
                  <a:pt x="4897977" y="201140"/>
                </a:lnTo>
                <a:lnTo>
                  <a:pt x="4897977" y="94099"/>
                </a:lnTo>
                <a:lnTo>
                  <a:pt x="4904051" y="88967"/>
                </a:lnTo>
                <a:lnTo>
                  <a:pt x="4910275" y="84796"/>
                </a:lnTo>
                <a:lnTo>
                  <a:pt x="4916647" y="81587"/>
                </a:lnTo>
                <a:lnTo>
                  <a:pt x="4923020" y="78379"/>
                </a:lnTo>
                <a:lnTo>
                  <a:pt x="4929198" y="76775"/>
                </a:lnTo>
                <a:lnTo>
                  <a:pt x="4941258" y="76775"/>
                </a:lnTo>
                <a:lnTo>
                  <a:pt x="4946048" y="77652"/>
                </a:lnTo>
                <a:lnTo>
                  <a:pt x="4949555" y="79406"/>
                </a:lnTo>
                <a:lnTo>
                  <a:pt x="4953062" y="81160"/>
                </a:lnTo>
                <a:lnTo>
                  <a:pt x="4955800" y="83835"/>
                </a:lnTo>
                <a:lnTo>
                  <a:pt x="4957768" y="87428"/>
                </a:lnTo>
                <a:lnTo>
                  <a:pt x="4959562" y="90850"/>
                </a:lnTo>
                <a:lnTo>
                  <a:pt x="4960780" y="95407"/>
                </a:lnTo>
                <a:lnTo>
                  <a:pt x="4961422" y="101098"/>
                </a:lnTo>
                <a:lnTo>
                  <a:pt x="4962065" y="106787"/>
                </a:lnTo>
                <a:lnTo>
                  <a:pt x="4962385" y="112925"/>
                </a:lnTo>
                <a:lnTo>
                  <a:pt x="4962385" y="201140"/>
                </a:lnTo>
                <a:lnTo>
                  <a:pt x="4986571" y="201140"/>
                </a:lnTo>
                <a:lnTo>
                  <a:pt x="4986464" y="103281"/>
                </a:lnTo>
                <a:lnTo>
                  <a:pt x="4984696" y="89181"/>
                </a:lnTo>
                <a:lnTo>
                  <a:pt x="4980751" y="77359"/>
                </a:lnTo>
                <a:lnTo>
                  <a:pt x="4974630" y="67816"/>
                </a:lnTo>
                <a:lnTo>
                  <a:pt x="4966836" y="60854"/>
                </a:lnTo>
                <a:lnTo>
                  <a:pt x="4955324" y="55638"/>
                </a:lnTo>
                <a:lnTo>
                  <a:pt x="4941502" y="53900"/>
                </a:lnTo>
                <a:lnTo>
                  <a:pt x="4933715" y="53900"/>
                </a:lnTo>
                <a:lnTo>
                  <a:pt x="4926310" y="55610"/>
                </a:lnTo>
                <a:lnTo>
                  <a:pt x="4919291" y="59032"/>
                </a:lnTo>
                <a:close/>
              </a:path>
              <a:path w="6879844" h="253988">
                <a:moveTo>
                  <a:pt x="5010393" y="130252"/>
                </a:moveTo>
                <a:lnTo>
                  <a:pt x="5010683" y="138768"/>
                </a:lnTo>
                <a:lnTo>
                  <a:pt x="5012621" y="152664"/>
                </a:lnTo>
                <a:lnTo>
                  <a:pt x="5016382" y="165004"/>
                </a:lnTo>
                <a:lnTo>
                  <a:pt x="5021965" y="175787"/>
                </a:lnTo>
                <a:lnTo>
                  <a:pt x="5029370" y="185014"/>
                </a:lnTo>
                <a:lnTo>
                  <a:pt x="5034842" y="113584"/>
                </a:lnTo>
                <a:lnTo>
                  <a:pt x="5035358" y="107524"/>
                </a:lnTo>
                <a:lnTo>
                  <a:pt x="5036560" y="102209"/>
                </a:lnTo>
                <a:lnTo>
                  <a:pt x="5038454" y="97641"/>
                </a:lnTo>
                <a:lnTo>
                  <a:pt x="5040345" y="93073"/>
                </a:lnTo>
                <a:lnTo>
                  <a:pt x="5043097" y="88910"/>
                </a:lnTo>
                <a:lnTo>
                  <a:pt x="5046709" y="85152"/>
                </a:lnTo>
                <a:lnTo>
                  <a:pt x="5050410" y="81481"/>
                </a:lnTo>
                <a:lnTo>
                  <a:pt x="5049287" y="59383"/>
                </a:lnTo>
                <a:lnTo>
                  <a:pt x="5038369" y="65769"/>
                </a:lnTo>
                <a:lnTo>
                  <a:pt x="5028782" y="74589"/>
                </a:lnTo>
                <a:lnTo>
                  <a:pt x="5024202" y="80364"/>
                </a:lnTo>
                <a:lnTo>
                  <a:pt x="5018161" y="90825"/>
                </a:lnTo>
                <a:lnTo>
                  <a:pt x="5013845" y="102626"/>
                </a:lnTo>
                <a:lnTo>
                  <a:pt x="5011256" y="115769"/>
                </a:lnTo>
                <a:lnTo>
                  <a:pt x="5010393" y="130252"/>
                </a:lnTo>
                <a:close/>
              </a:path>
              <a:path w="6879844" h="253988">
                <a:moveTo>
                  <a:pt x="5047467" y="170092"/>
                </a:moveTo>
                <a:lnTo>
                  <a:pt x="5046217" y="168723"/>
                </a:lnTo>
                <a:lnTo>
                  <a:pt x="5039897" y="158834"/>
                </a:lnTo>
                <a:lnTo>
                  <a:pt x="5036106" y="146589"/>
                </a:lnTo>
                <a:lnTo>
                  <a:pt x="5034842" y="131989"/>
                </a:lnTo>
                <a:lnTo>
                  <a:pt x="5134477" y="131989"/>
                </a:lnTo>
                <a:lnTo>
                  <a:pt x="5134404" y="114400"/>
                </a:lnTo>
                <a:lnTo>
                  <a:pt x="5133155" y="101136"/>
                </a:lnTo>
                <a:lnTo>
                  <a:pt x="5130364" y="89869"/>
                </a:lnTo>
                <a:lnTo>
                  <a:pt x="5127622" y="81961"/>
                </a:lnTo>
                <a:lnTo>
                  <a:pt x="5123677" y="75271"/>
                </a:lnTo>
                <a:lnTo>
                  <a:pt x="5118531" y="69799"/>
                </a:lnTo>
                <a:lnTo>
                  <a:pt x="5113389" y="64330"/>
                </a:lnTo>
                <a:lnTo>
                  <a:pt x="5107390" y="60312"/>
                </a:lnTo>
                <a:lnTo>
                  <a:pt x="5100532" y="57748"/>
                </a:lnTo>
                <a:lnTo>
                  <a:pt x="5093675" y="55182"/>
                </a:lnTo>
                <a:lnTo>
                  <a:pt x="5085788" y="53900"/>
                </a:lnTo>
                <a:lnTo>
                  <a:pt x="5075121" y="53918"/>
                </a:lnTo>
                <a:lnTo>
                  <a:pt x="5061538" y="55433"/>
                </a:lnTo>
                <a:lnTo>
                  <a:pt x="5049287" y="59383"/>
                </a:lnTo>
                <a:lnTo>
                  <a:pt x="5050410" y="81481"/>
                </a:lnTo>
                <a:lnTo>
                  <a:pt x="5054516" y="78686"/>
                </a:lnTo>
                <a:lnTo>
                  <a:pt x="5059029" y="76765"/>
                </a:lnTo>
                <a:lnTo>
                  <a:pt x="5063545" y="74843"/>
                </a:lnTo>
                <a:lnTo>
                  <a:pt x="5069027" y="73883"/>
                </a:lnTo>
                <a:lnTo>
                  <a:pt x="5082012" y="73883"/>
                </a:lnTo>
                <a:lnTo>
                  <a:pt x="5087495" y="74822"/>
                </a:lnTo>
                <a:lnTo>
                  <a:pt x="5091924" y="76701"/>
                </a:lnTo>
                <a:lnTo>
                  <a:pt x="5096353" y="78579"/>
                </a:lnTo>
                <a:lnTo>
                  <a:pt x="5099987" y="81311"/>
                </a:lnTo>
                <a:lnTo>
                  <a:pt x="5102824" y="84896"/>
                </a:lnTo>
                <a:lnTo>
                  <a:pt x="5105403" y="88143"/>
                </a:lnTo>
                <a:lnTo>
                  <a:pt x="5107381" y="92113"/>
                </a:lnTo>
                <a:lnTo>
                  <a:pt x="5108757" y="96809"/>
                </a:lnTo>
                <a:lnTo>
                  <a:pt x="5110134" y="101504"/>
                </a:lnTo>
                <a:lnTo>
                  <a:pt x="5110907" y="107096"/>
                </a:lnTo>
                <a:lnTo>
                  <a:pt x="5111080" y="113584"/>
                </a:lnTo>
                <a:lnTo>
                  <a:pt x="5034842" y="113584"/>
                </a:lnTo>
                <a:lnTo>
                  <a:pt x="5029370" y="185014"/>
                </a:lnTo>
                <a:lnTo>
                  <a:pt x="5033492" y="188823"/>
                </a:lnTo>
                <a:lnTo>
                  <a:pt x="5043481" y="195592"/>
                </a:lnTo>
                <a:lnTo>
                  <a:pt x="5055012" y="200427"/>
                </a:lnTo>
                <a:lnTo>
                  <a:pt x="5068085" y="203328"/>
                </a:lnTo>
                <a:lnTo>
                  <a:pt x="5082701" y="204296"/>
                </a:lnTo>
                <a:lnTo>
                  <a:pt x="5088534" y="204296"/>
                </a:lnTo>
                <a:lnTo>
                  <a:pt x="5093359" y="203953"/>
                </a:lnTo>
                <a:lnTo>
                  <a:pt x="5097175" y="203268"/>
                </a:lnTo>
                <a:lnTo>
                  <a:pt x="5100993" y="202584"/>
                </a:lnTo>
                <a:lnTo>
                  <a:pt x="5105260" y="201599"/>
                </a:lnTo>
                <a:lnTo>
                  <a:pt x="5109975" y="200314"/>
                </a:lnTo>
                <a:lnTo>
                  <a:pt x="5113322" y="199374"/>
                </a:lnTo>
                <a:lnTo>
                  <a:pt x="5117096" y="198070"/>
                </a:lnTo>
                <a:lnTo>
                  <a:pt x="5121297" y="196401"/>
                </a:lnTo>
                <a:lnTo>
                  <a:pt x="5125500" y="194731"/>
                </a:lnTo>
                <a:lnTo>
                  <a:pt x="5129016" y="193340"/>
                </a:lnTo>
                <a:lnTo>
                  <a:pt x="5131849" y="192229"/>
                </a:lnTo>
                <a:lnTo>
                  <a:pt x="5131849" y="165907"/>
                </a:lnTo>
                <a:lnTo>
                  <a:pt x="5130431" y="165907"/>
                </a:lnTo>
                <a:lnTo>
                  <a:pt x="5125966" y="169269"/>
                </a:lnTo>
                <a:lnTo>
                  <a:pt x="5122960" y="171113"/>
                </a:lnTo>
                <a:lnTo>
                  <a:pt x="5119952" y="172956"/>
                </a:lnTo>
                <a:lnTo>
                  <a:pt x="5116261" y="174863"/>
                </a:lnTo>
                <a:lnTo>
                  <a:pt x="5111882" y="176836"/>
                </a:lnTo>
                <a:lnTo>
                  <a:pt x="5107758" y="178720"/>
                </a:lnTo>
                <a:lnTo>
                  <a:pt x="5103140" y="180262"/>
                </a:lnTo>
                <a:lnTo>
                  <a:pt x="5098031" y="181461"/>
                </a:lnTo>
                <a:lnTo>
                  <a:pt x="5092919" y="182661"/>
                </a:lnTo>
                <a:lnTo>
                  <a:pt x="5087703" y="183261"/>
                </a:lnTo>
                <a:lnTo>
                  <a:pt x="5082381" y="183261"/>
                </a:lnTo>
                <a:lnTo>
                  <a:pt x="5069132" y="181918"/>
                </a:lnTo>
                <a:lnTo>
                  <a:pt x="5057180" y="177531"/>
                </a:lnTo>
                <a:lnTo>
                  <a:pt x="5047467" y="170092"/>
                </a:lnTo>
                <a:close/>
              </a:path>
              <a:path w="6879844" h="253988">
                <a:moveTo>
                  <a:pt x="5176827" y="197315"/>
                </a:moveTo>
                <a:lnTo>
                  <a:pt x="5188217" y="202353"/>
                </a:lnTo>
                <a:lnTo>
                  <a:pt x="5202227" y="204033"/>
                </a:lnTo>
                <a:lnTo>
                  <a:pt x="5206165" y="204033"/>
                </a:lnTo>
                <a:lnTo>
                  <a:pt x="5210468" y="203669"/>
                </a:lnTo>
                <a:lnTo>
                  <a:pt x="5215138" y="202943"/>
                </a:lnTo>
                <a:lnTo>
                  <a:pt x="5219806" y="202218"/>
                </a:lnTo>
                <a:lnTo>
                  <a:pt x="5224411" y="201213"/>
                </a:lnTo>
                <a:lnTo>
                  <a:pt x="5228951" y="199928"/>
                </a:lnTo>
                <a:lnTo>
                  <a:pt x="5228951" y="178266"/>
                </a:lnTo>
                <a:lnTo>
                  <a:pt x="5225911" y="179054"/>
                </a:lnTo>
                <a:lnTo>
                  <a:pt x="5223258" y="180040"/>
                </a:lnTo>
                <a:lnTo>
                  <a:pt x="5219578" y="181223"/>
                </a:lnTo>
                <a:lnTo>
                  <a:pt x="5215897" y="182407"/>
                </a:lnTo>
                <a:lnTo>
                  <a:pt x="5212087" y="182998"/>
                </a:lnTo>
                <a:lnTo>
                  <a:pt x="5202586" y="182998"/>
                </a:lnTo>
                <a:lnTo>
                  <a:pt x="5198177" y="182250"/>
                </a:lnTo>
                <a:lnTo>
                  <a:pt x="5194923" y="180752"/>
                </a:lnTo>
                <a:lnTo>
                  <a:pt x="5191671" y="179256"/>
                </a:lnTo>
                <a:lnTo>
                  <a:pt x="5189317" y="177012"/>
                </a:lnTo>
                <a:lnTo>
                  <a:pt x="5187863" y="174021"/>
                </a:lnTo>
                <a:lnTo>
                  <a:pt x="5186151" y="170601"/>
                </a:lnTo>
                <a:lnTo>
                  <a:pt x="5185167" y="166923"/>
                </a:lnTo>
                <a:lnTo>
                  <a:pt x="5184909" y="162990"/>
                </a:lnTo>
                <a:lnTo>
                  <a:pt x="5184653" y="159058"/>
                </a:lnTo>
                <a:lnTo>
                  <a:pt x="5184523" y="153459"/>
                </a:lnTo>
                <a:lnTo>
                  <a:pt x="5184523" y="78089"/>
                </a:lnTo>
                <a:lnTo>
                  <a:pt x="5228951" y="78089"/>
                </a:lnTo>
                <a:lnTo>
                  <a:pt x="5228951" y="57844"/>
                </a:lnTo>
                <a:lnTo>
                  <a:pt x="5184523" y="57844"/>
                </a:lnTo>
                <a:lnTo>
                  <a:pt x="5184523" y="16564"/>
                </a:lnTo>
                <a:lnTo>
                  <a:pt x="5160337" y="16564"/>
                </a:lnTo>
                <a:lnTo>
                  <a:pt x="5160337" y="57844"/>
                </a:lnTo>
                <a:lnTo>
                  <a:pt x="5144038" y="57844"/>
                </a:lnTo>
                <a:lnTo>
                  <a:pt x="5144038" y="78089"/>
                </a:lnTo>
                <a:lnTo>
                  <a:pt x="5160337" y="78089"/>
                </a:lnTo>
                <a:lnTo>
                  <a:pt x="5160337" y="157396"/>
                </a:lnTo>
                <a:lnTo>
                  <a:pt x="5161437" y="171381"/>
                </a:lnTo>
                <a:lnTo>
                  <a:pt x="5165118" y="183624"/>
                </a:lnTo>
                <a:lnTo>
                  <a:pt x="5171387" y="192821"/>
                </a:lnTo>
                <a:lnTo>
                  <a:pt x="5176827" y="197315"/>
                </a:lnTo>
                <a:close/>
              </a:path>
              <a:path w="6879844" h="253988">
                <a:moveTo>
                  <a:pt x="5328842" y="57844"/>
                </a:moveTo>
                <a:lnTo>
                  <a:pt x="5328842" y="201140"/>
                </a:lnTo>
                <a:lnTo>
                  <a:pt x="5353028" y="201140"/>
                </a:lnTo>
                <a:lnTo>
                  <a:pt x="5353028" y="94211"/>
                </a:lnTo>
                <a:lnTo>
                  <a:pt x="5358425" y="89129"/>
                </a:lnTo>
                <a:lnTo>
                  <a:pt x="5363994" y="84954"/>
                </a:lnTo>
                <a:lnTo>
                  <a:pt x="5369733" y="81682"/>
                </a:lnTo>
                <a:lnTo>
                  <a:pt x="5375475" y="78411"/>
                </a:lnTo>
                <a:lnTo>
                  <a:pt x="5380956" y="76775"/>
                </a:lnTo>
                <a:lnTo>
                  <a:pt x="5391579" y="76775"/>
                </a:lnTo>
                <a:lnTo>
                  <a:pt x="5395862" y="77588"/>
                </a:lnTo>
                <a:lnTo>
                  <a:pt x="5399032" y="79213"/>
                </a:lnTo>
                <a:lnTo>
                  <a:pt x="5402202" y="80839"/>
                </a:lnTo>
                <a:lnTo>
                  <a:pt x="5400847" y="53900"/>
                </a:lnTo>
                <a:lnTo>
                  <a:pt x="5384906" y="53900"/>
                </a:lnTo>
                <a:lnTo>
                  <a:pt x="5378072" y="55633"/>
                </a:lnTo>
                <a:lnTo>
                  <a:pt x="5371861" y="59099"/>
                </a:lnTo>
                <a:lnTo>
                  <a:pt x="5365648" y="62565"/>
                </a:lnTo>
                <a:lnTo>
                  <a:pt x="5359370" y="67464"/>
                </a:lnTo>
                <a:lnTo>
                  <a:pt x="5353028" y="73800"/>
                </a:lnTo>
                <a:lnTo>
                  <a:pt x="5353028" y="57844"/>
                </a:lnTo>
                <a:lnTo>
                  <a:pt x="5328842" y="57844"/>
                </a:lnTo>
                <a:close/>
              </a:path>
              <a:path w="6879844" h="253988">
                <a:moveTo>
                  <a:pt x="5414920" y="59677"/>
                </a:moveTo>
                <a:lnTo>
                  <a:pt x="5408366" y="55825"/>
                </a:lnTo>
                <a:lnTo>
                  <a:pt x="5400847" y="53900"/>
                </a:lnTo>
                <a:lnTo>
                  <a:pt x="5402202" y="80839"/>
                </a:lnTo>
                <a:lnTo>
                  <a:pt x="5404643" y="83364"/>
                </a:lnTo>
                <a:lnTo>
                  <a:pt x="5406354" y="86786"/>
                </a:lnTo>
                <a:lnTo>
                  <a:pt x="5409055" y="94338"/>
                </a:lnTo>
                <a:lnTo>
                  <a:pt x="5409568" y="99941"/>
                </a:lnTo>
                <a:lnTo>
                  <a:pt x="5410081" y="105545"/>
                </a:lnTo>
                <a:lnTo>
                  <a:pt x="5410338" y="111641"/>
                </a:lnTo>
                <a:lnTo>
                  <a:pt x="5410338" y="201140"/>
                </a:lnTo>
                <a:lnTo>
                  <a:pt x="5434524" y="201140"/>
                </a:lnTo>
                <a:lnTo>
                  <a:pt x="5434460" y="101796"/>
                </a:lnTo>
                <a:lnTo>
                  <a:pt x="5434203" y="97782"/>
                </a:lnTo>
                <a:lnTo>
                  <a:pt x="5434007" y="94597"/>
                </a:lnTo>
                <a:lnTo>
                  <a:pt x="5429896" y="78677"/>
                </a:lnTo>
                <a:lnTo>
                  <a:pt x="5426467" y="69860"/>
                </a:lnTo>
                <a:lnTo>
                  <a:pt x="5421475" y="63527"/>
                </a:lnTo>
                <a:lnTo>
                  <a:pt x="5414920" y="59677"/>
                </a:lnTo>
                <a:close/>
              </a:path>
              <a:path w="6879844" h="253988">
                <a:moveTo>
                  <a:pt x="5440089" y="88828"/>
                </a:moveTo>
                <a:lnTo>
                  <a:pt x="5445979" y="84416"/>
                </a:lnTo>
                <a:lnTo>
                  <a:pt x="5451676" y="81360"/>
                </a:lnTo>
                <a:lnTo>
                  <a:pt x="5457374" y="78303"/>
                </a:lnTo>
                <a:lnTo>
                  <a:pt x="5462708" y="76775"/>
                </a:lnTo>
                <a:lnTo>
                  <a:pt x="5473072" y="76775"/>
                </a:lnTo>
                <a:lnTo>
                  <a:pt x="5477355" y="77588"/>
                </a:lnTo>
                <a:lnTo>
                  <a:pt x="5480524" y="79213"/>
                </a:lnTo>
                <a:lnTo>
                  <a:pt x="5483694" y="80839"/>
                </a:lnTo>
                <a:lnTo>
                  <a:pt x="5486137" y="83364"/>
                </a:lnTo>
                <a:lnTo>
                  <a:pt x="5487850" y="86786"/>
                </a:lnTo>
                <a:lnTo>
                  <a:pt x="5489478" y="89952"/>
                </a:lnTo>
                <a:lnTo>
                  <a:pt x="5490550" y="94338"/>
                </a:lnTo>
                <a:lnTo>
                  <a:pt x="5491064" y="99941"/>
                </a:lnTo>
                <a:lnTo>
                  <a:pt x="5491577" y="105545"/>
                </a:lnTo>
                <a:lnTo>
                  <a:pt x="5491834" y="111641"/>
                </a:lnTo>
                <a:lnTo>
                  <a:pt x="5491834" y="201140"/>
                </a:lnTo>
                <a:lnTo>
                  <a:pt x="5516020" y="201140"/>
                </a:lnTo>
                <a:lnTo>
                  <a:pt x="5516020" y="97036"/>
                </a:lnTo>
                <a:lnTo>
                  <a:pt x="5514971" y="88870"/>
                </a:lnTo>
                <a:lnTo>
                  <a:pt x="5512871" y="82372"/>
                </a:lnTo>
                <a:lnTo>
                  <a:pt x="5510772" y="75874"/>
                </a:lnTo>
                <a:lnTo>
                  <a:pt x="5507794" y="70445"/>
                </a:lnTo>
                <a:lnTo>
                  <a:pt x="5503936" y="66085"/>
                </a:lnTo>
                <a:lnTo>
                  <a:pt x="5500165" y="61809"/>
                </a:lnTo>
                <a:lnTo>
                  <a:pt x="5495752" y="58710"/>
                </a:lnTo>
                <a:lnTo>
                  <a:pt x="5490696" y="56786"/>
                </a:lnTo>
                <a:lnTo>
                  <a:pt x="5485641" y="54862"/>
                </a:lnTo>
                <a:lnTo>
                  <a:pt x="5480029" y="53900"/>
                </a:lnTo>
                <a:lnTo>
                  <a:pt x="5465718" y="53900"/>
                </a:lnTo>
                <a:lnTo>
                  <a:pt x="5458176" y="55996"/>
                </a:lnTo>
                <a:lnTo>
                  <a:pt x="5451233" y="60190"/>
                </a:lnTo>
                <a:lnTo>
                  <a:pt x="5449139" y="61511"/>
                </a:lnTo>
                <a:lnTo>
                  <a:pt x="5439622" y="68899"/>
                </a:lnTo>
                <a:lnTo>
                  <a:pt x="5429896" y="78677"/>
                </a:lnTo>
                <a:lnTo>
                  <a:pt x="5434007" y="94597"/>
                </a:lnTo>
                <a:lnTo>
                  <a:pt x="5440089" y="88828"/>
                </a:lnTo>
                <a:close/>
              </a:path>
              <a:path w="6879844" h="253988">
                <a:moveTo>
                  <a:pt x="5576964" y="113402"/>
                </a:moveTo>
                <a:lnTo>
                  <a:pt x="5566702" y="145112"/>
                </a:lnTo>
                <a:lnTo>
                  <a:pt x="5570879" y="141071"/>
                </a:lnTo>
                <a:lnTo>
                  <a:pt x="5575054" y="137030"/>
                </a:lnTo>
                <a:lnTo>
                  <a:pt x="5580336" y="134031"/>
                </a:lnTo>
                <a:lnTo>
                  <a:pt x="5589782" y="110538"/>
                </a:lnTo>
                <a:lnTo>
                  <a:pt x="5576964" y="113402"/>
                </a:lnTo>
                <a:close/>
              </a:path>
              <a:path w="6879844" h="253988">
                <a:moveTo>
                  <a:pt x="5718073" y="76081"/>
                </a:moveTo>
                <a:lnTo>
                  <a:pt x="5724757" y="74409"/>
                </a:lnTo>
                <a:lnTo>
                  <a:pt x="5740345" y="74409"/>
                </a:lnTo>
                <a:lnTo>
                  <a:pt x="5747948" y="75843"/>
                </a:lnTo>
                <a:lnTo>
                  <a:pt x="5755486" y="78712"/>
                </a:lnTo>
                <a:lnTo>
                  <a:pt x="5763023" y="81580"/>
                </a:lnTo>
                <a:lnTo>
                  <a:pt x="5769857" y="85492"/>
                </a:lnTo>
                <a:lnTo>
                  <a:pt x="5775989" y="90446"/>
                </a:lnTo>
                <a:lnTo>
                  <a:pt x="5777266" y="90446"/>
                </a:lnTo>
                <a:lnTo>
                  <a:pt x="5777266" y="64585"/>
                </a:lnTo>
                <a:lnTo>
                  <a:pt x="5771789" y="61584"/>
                </a:lnTo>
                <a:lnTo>
                  <a:pt x="5765029" y="59096"/>
                </a:lnTo>
                <a:lnTo>
                  <a:pt x="5756986" y="57123"/>
                </a:lnTo>
                <a:lnTo>
                  <a:pt x="5748944" y="55149"/>
                </a:lnTo>
                <a:lnTo>
                  <a:pt x="5740944" y="54162"/>
                </a:lnTo>
                <a:lnTo>
                  <a:pt x="5729874" y="54214"/>
                </a:lnTo>
                <a:lnTo>
                  <a:pt x="5716081" y="55892"/>
                </a:lnTo>
                <a:lnTo>
                  <a:pt x="5704157" y="59937"/>
                </a:lnTo>
                <a:lnTo>
                  <a:pt x="5704446" y="87829"/>
                </a:lnTo>
                <a:lnTo>
                  <a:pt x="5707171" y="82769"/>
                </a:lnTo>
                <a:lnTo>
                  <a:pt x="5712622" y="79425"/>
                </a:lnTo>
                <a:lnTo>
                  <a:pt x="5718073" y="76081"/>
                </a:lnTo>
                <a:close/>
              </a:path>
              <a:path w="6879844" h="253988">
                <a:moveTo>
                  <a:pt x="5804945" y="1314"/>
                </a:moveTo>
                <a:lnTo>
                  <a:pt x="5804945" y="201140"/>
                </a:lnTo>
                <a:lnTo>
                  <a:pt x="5829132" y="201140"/>
                </a:lnTo>
                <a:lnTo>
                  <a:pt x="5829132" y="141225"/>
                </a:lnTo>
                <a:lnTo>
                  <a:pt x="5838817" y="131936"/>
                </a:lnTo>
                <a:lnTo>
                  <a:pt x="5892352" y="201140"/>
                </a:lnTo>
                <a:lnTo>
                  <a:pt x="5924035" y="201140"/>
                </a:lnTo>
                <a:lnTo>
                  <a:pt x="5857154" y="117755"/>
                </a:lnTo>
                <a:lnTo>
                  <a:pt x="5916148" y="57844"/>
                </a:lnTo>
                <a:lnTo>
                  <a:pt x="5886055" y="57844"/>
                </a:lnTo>
                <a:lnTo>
                  <a:pt x="5829132" y="118437"/>
                </a:lnTo>
                <a:lnTo>
                  <a:pt x="5829132" y="1314"/>
                </a:lnTo>
                <a:lnTo>
                  <a:pt x="5804945" y="1314"/>
                </a:lnTo>
                <a:close/>
              </a:path>
              <a:path w="6879844" h="253988">
                <a:moveTo>
                  <a:pt x="5950582" y="164593"/>
                </a:moveTo>
                <a:lnTo>
                  <a:pt x="5927990" y="248730"/>
                </a:lnTo>
                <a:lnTo>
                  <a:pt x="5946730" y="248730"/>
                </a:lnTo>
                <a:lnTo>
                  <a:pt x="5982672" y="164593"/>
                </a:lnTo>
                <a:lnTo>
                  <a:pt x="5950582" y="164593"/>
                </a:lnTo>
                <a:close/>
              </a:path>
              <a:path w="6879844" h="253988">
                <a:moveTo>
                  <a:pt x="6208293" y="1314"/>
                </a:moveTo>
                <a:lnTo>
                  <a:pt x="6184107" y="1314"/>
                </a:lnTo>
                <a:lnTo>
                  <a:pt x="6184107" y="63657"/>
                </a:lnTo>
                <a:lnTo>
                  <a:pt x="6178181" y="60318"/>
                </a:lnTo>
                <a:lnTo>
                  <a:pt x="6172556" y="57858"/>
                </a:lnTo>
                <a:lnTo>
                  <a:pt x="6167233" y="56274"/>
                </a:lnTo>
                <a:lnTo>
                  <a:pt x="6161909" y="54691"/>
                </a:lnTo>
                <a:lnTo>
                  <a:pt x="6155641" y="53900"/>
                </a:lnTo>
                <a:lnTo>
                  <a:pt x="6148428" y="53900"/>
                </a:lnTo>
                <a:lnTo>
                  <a:pt x="6152413" y="76249"/>
                </a:lnTo>
                <a:lnTo>
                  <a:pt x="6157995" y="76249"/>
                </a:lnTo>
                <a:lnTo>
                  <a:pt x="6163171" y="76786"/>
                </a:lnTo>
                <a:lnTo>
                  <a:pt x="6167937" y="77859"/>
                </a:lnTo>
                <a:lnTo>
                  <a:pt x="6172704" y="78933"/>
                </a:lnTo>
                <a:lnTo>
                  <a:pt x="6178094" y="80874"/>
                </a:lnTo>
                <a:lnTo>
                  <a:pt x="6184107" y="83685"/>
                </a:lnTo>
                <a:lnTo>
                  <a:pt x="6184107" y="166183"/>
                </a:lnTo>
                <a:lnTo>
                  <a:pt x="6178438" y="171094"/>
                </a:lnTo>
                <a:lnTo>
                  <a:pt x="6172382" y="174993"/>
                </a:lnTo>
                <a:lnTo>
                  <a:pt x="6165941" y="177878"/>
                </a:lnTo>
                <a:lnTo>
                  <a:pt x="6159500" y="180766"/>
                </a:lnTo>
                <a:lnTo>
                  <a:pt x="6153100" y="182209"/>
                </a:lnTo>
                <a:lnTo>
                  <a:pt x="6146744" y="182209"/>
                </a:lnTo>
                <a:lnTo>
                  <a:pt x="6142188" y="181976"/>
                </a:lnTo>
                <a:lnTo>
                  <a:pt x="6129608" y="177926"/>
                </a:lnTo>
                <a:lnTo>
                  <a:pt x="6120718" y="168837"/>
                </a:lnTo>
                <a:lnTo>
                  <a:pt x="6115969" y="157821"/>
                </a:lnTo>
                <a:lnTo>
                  <a:pt x="6113442" y="145265"/>
                </a:lnTo>
                <a:lnTo>
                  <a:pt x="6112601" y="130252"/>
                </a:lnTo>
                <a:lnTo>
                  <a:pt x="6112671" y="126050"/>
                </a:lnTo>
                <a:lnTo>
                  <a:pt x="6114189" y="111762"/>
                </a:lnTo>
                <a:lnTo>
                  <a:pt x="6117688" y="99790"/>
                </a:lnTo>
                <a:lnTo>
                  <a:pt x="6125046" y="59222"/>
                </a:lnTo>
                <a:lnTo>
                  <a:pt x="6117617" y="62771"/>
                </a:lnTo>
                <a:lnTo>
                  <a:pt x="6111284" y="67664"/>
                </a:lnTo>
                <a:lnTo>
                  <a:pt x="6106045" y="73903"/>
                </a:lnTo>
                <a:lnTo>
                  <a:pt x="6097819" y="86001"/>
                </a:lnTo>
                <a:lnTo>
                  <a:pt x="6092521" y="97947"/>
                </a:lnTo>
                <a:lnTo>
                  <a:pt x="6090526" y="104564"/>
                </a:lnTo>
                <a:lnTo>
                  <a:pt x="6088351" y="116823"/>
                </a:lnTo>
                <a:lnTo>
                  <a:pt x="6087626" y="130581"/>
                </a:lnTo>
                <a:lnTo>
                  <a:pt x="6087800" y="138055"/>
                </a:lnTo>
                <a:lnTo>
                  <a:pt x="6089046" y="150962"/>
                </a:lnTo>
                <a:lnTo>
                  <a:pt x="6091491" y="162576"/>
                </a:lnTo>
                <a:lnTo>
                  <a:pt x="6096253" y="175579"/>
                </a:lnTo>
                <a:lnTo>
                  <a:pt x="6102438" y="185976"/>
                </a:lnTo>
                <a:lnTo>
                  <a:pt x="6107078" y="192218"/>
                </a:lnTo>
                <a:lnTo>
                  <a:pt x="6112724" y="196964"/>
                </a:lnTo>
                <a:lnTo>
                  <a:pt x="6119379" y="200211"/>
                </a:lnTo>
                <a:lnTo>
                  <a:pt x="6126032" y="203460"/>
                </a:lnTo>
                <a:lnTo>
                  <a:pt x="6133268" y="205084"/>
                </a:lnTo>
                <a:lnTo>
                  <a:pt x="6145979" y="205084"/>
                </a:lnTo>
                <a:lnTo>
                  <a:pt x="6150274" y="204635"/>
                </a:lnTo>
                <a:lnTo>
                  <a:pt x="6153965" y="203737"/>
                </a:lnTo>
                <a:lnTo>
                  <a:pt x="6157657" y="202838"/>
                </a:lnTo>
                <a:lnTo>
                  <a:pt x="6161219" y="201575"/>
                </a:lnTo>
                <a:lnTo>
                  <a:pt x="6164657" y="199948"/>
                </a:lnTo>
                <a:lnTo>
                  <a:pt x="6168349" y="198236"/>
                </a:lnTo>
                <a:lnTo>
                  <a:pt x="6171568" y="196353"/>
                </a:lnTo>
                <a:lnTo>
                  <a:pt x="6174317" y="194298"/>
                </a:lnTo>
                <a:lnTo>
                  <a:pt x="6177064" y="192242"/>
                </a:lnTo>
                <a:lnTo>
                  <a:pt x="6180328" y="189631"/>
                </a:lnTo>
                <a:lnTo>
                  <a:pt x="6184107" y="186465"/>
                </a:lnTo>
                <a:lnTo>
                  <a:pt x="6184107" y="201140"/>
                </a:lnTo>
                <a:lnTo>
                  <a:pt x="6208293" y="201140"/>
                </a:lnTo>
                <a:lnTo>
                  <a:pt x="6208293" y="1314"/>
                </a:lnTo>
                <a:close/>
              </a:path>
              <a:path w="6879844" h="253988">
                <a:moveTo>
                  <a:pt x="6117688" y="99790"/>
                </a:moveTo>
                <a:lnTo>
                  <a:pt x="6123166" y="90133"/>
                </a:lnTo>
                <a:lnTo>
                  <a:pt x="6128095" y="84795"/>
                </a:lnTo>
                <a:lnTo>
                  <a:pt x="6139004" y="78385"/>
                </a:lnTo>
                <a:lnTo>
                  <a:pt x="6152413" y="76249"/>
                </a:lnTo>
                <a:lnTo>
                  <a:pt x="6148428" y="53900"/>
                </a:lnTo>
                <a:lnTo>
                  <a:pt x="6140267" y="53900"/>
                </a:lnTo>
                <a:lnTo>
                  <a:pt x="6132474" y="55674"/>
                </a:lnTo>
                <a:lnTo>
                  <a:pt x="6125046" y="59222"/>
                </a:lnTo>
                <a:lnTo>
                  <a:pt x="6117688" y="99790"/>
                </a:lnTo>
                <a:close/>
              </a:path>
              <a:path w="6879844" h="253988">
                <a:moveTo>
                  <a:pt x="6232935" y="130252"/>
                </a:moveTo>
                <a:lnTo>
                  <a:pt x="6233224" y="138770"/>
                </a:lnTo>
                <a:lnTo>
                  <a:pt x="6235162" y="152665"/>
                </a:lnTo>
                <a:lnTo>
                  <a:pt x="6238923" y="165004"/>
                </a:lnTo>
                <a:lnTo>
                  <a:pt x="6244507" y="175787"/>
                </a:lnTo>
                <a:lnTo>
                  <a:pt x="6251912" y="185014"/>
                </a:lnTo>
                <a:lnTo>
                  <a:pt x="6257382" y="113584"/>
                </a:lnTo>
                <a:lnTo>
                  <a:pt x="6257898" y="107524"/>
                </a:lnTo>
                <a:lnTo>
                  <a:pt x="6259102" y="102209"/>
                </a:lnTo>
                <a:lnTo>
                  <a:pt x="6260994" y="97641"/>
                </a:lnTo>
                <a:lnTo>
                  <a:pt x="6262888" y="93073"/>
                </a:lnTo>
                <a:lnTo>
                  <a:pt x="6265638" y="88910"/>
                </a:lnTo>
                <a:lnTo>
                  <a:pt x="6269250" y="85152"/>
                </a:lnTo>
                <a:lnTo>
                  <a:pt x="6272950" y="81481"/>
                </a:lnTo>
                <a:lnTo>
                  <a:pt x="6271828" y="59383"/>
                </a:lnTo>
                <a:lnTo>
                  <a:pt x="6260909" y="65769"/>
                </a:lnTo>
                <a:lnTo>
                  <a:pt x="6251323" y="74589"/>
                </a:lnTo>
                <a:lnTo>
                  <a:pt x="6246743" y="80365"/>
                </a:lnTo>
                <a:lnTo>
                  <a:pt x="6240701" y="90825"/>
                </a:lnTo>
                <a:lnTo>
                  <a:pt x="6236386" y="102626"/>
                </a:lnTo>
                <a:lnTo>
                  <a:pt x="6233797" y="115769"/>
                </a:lnTo>
                <a:lnTo>
                  <a:pt x="6232935" y="130252"/>
                </a:lnTo>
                <a:close/>
              </a:path>
              <a:path w="6879844" h="253988">
                <a:moveTo>
                  <a:pt x="6270009" y="170092"/>
                </a:moveTo>
                <a:lnTo>
                  <a:pt x="6268758" y="168723"/>
                </a:lnTo>
                <a:lnTo>
                  <a:pt x="6262439" y="158833"/>
                </a:lnTo>
                <a:lnTo>
                  <a:pt x="6258647" y="146589"/>
                </a:lnTo>
                <a:lnTo>
                  <a:pt x="6257382" y="131989"/>
                </a:lnTo>
                <a:lnTo>
                  <a:pt x="6357019" y="131989"/>
                </a:lnTo>
                <a:lnTo>
                  <a:pt x="6356945" y="114400"/>
                </a:lnTo>
                <a:lnTo>
                  <a:pt x="6355696" y="101136"/>
                </a:lnTo>
                <a:lnTo>
                  <a:pt x="6352905" y="89869"/>
                </a:lnTo>
                <a:lnTo>
                  <a:pt x="6350162" y="81961"/>
                </a:lnTo>
                <a:lnTo>
                  <a:pt x="6346219" y="75271"/>
                </a:lnTo>
                <a:lnTo>
                  <a:pt x="6341073" y="69799"/>
                </a:lnTo>
                <a:lnTo>
                  <a:pt x="6335929" y="64330"/>
                </a:lnTo>
                <a:lnTo>
                  <a:pt x="6329930" y="60312"/>
                </a:lnTo>
                <a:lnTo>
                  <a:pt x="6323073" y="57748"/>
                </a:lnTo>
                <a:lnTo>
                  <a:pt x="6316216" y="55182"/>
                </a:lnTo>
                <a:lnTo>
                  <a:pt x="6308330" y="53900"/>
                </a:lnTo>
                <a:lnTo>
                  <a:pt x="6297662" y="53918"/>
                </a:lnTo>
                <a:lnTo>
                  <a:pt x="6284079" y="55433"/>
                </a:lnTo>
                <a:lnTo>
                  <a:pt x="6271828" y="59383"/>
                </a:lnTo>
                <a:lnTo>
                  <a:pt x="6272950" y="81481"/>
                </a:lnTo>
                <a:lnTo>
                  <a:pt x="6277057" y="78686"/>
                </a:lnTo>
                <a:lnTo>
                  <a:pt x="6281572" y="76765"/>
                </a:lnTo>
                <a:lnTo>
                  <a:pt x="6286085" y="74843"/>
                </a:lnTo>
                <a:lnTo>
                  <a:pt x="6291568" y="73883"/>
                </a:lnTo>
                <a:lnTo>
                  <a:pt x="6304554" y="73883"/>
                </a:lnTo>
                <a:lnTo>
                  <a:pt x="6310036" y="74822"/>
                </a:lnTo>
                <a:lnTo>
                  <a:pt x="6314465" y="76701"/>
                </a:lnTo>
                <a:lnTo>
                  <a:pt x="6318895" y="78579"/>
                </a:lnTo>
                <a:lnTo>
                  <a:pt x="6322528" y="81311"/>
                </a:lnTo>
                <a:lnTo>
                  <a:pt x="6325365" y="84896"/>
                </a:lnTo>
                <a:lnTo>
                  <a:pt x="6327945" y="88143"/>
                </a:lnTo>
                <a:lnTo>
                  <a:pt x="6329922" y="92113"/>
                </a:lnTo>
                <a:lnTo>
                  <a:pt x="6331299" y="96809"/>
                </a:lnTo>
                <a:lnTo>
                  <a:pt x="6332675" y="101504"/>
                </a:lnTo>
                <a:lnTo>
                  <a:pt x="6333449" y="107096"/>
                </a:lnTo>
                <a:lnTo>
                  <a:pt x="6333620" y="113584"/>
                </a:lnTo>
                <a:lnTo>
                  <a:pt x="6257382" y="113584"/>
                </a:lnTo>
                <a:lnTo>
                  <a:pt x="6251912" y="185014"/>
                </a:lnTo>
                <a:lnTo>
                  <a:pt x="6256033" y="188822"/>
                </a:lnTo>
                <a:lnTo>
                  <a:pt x="6266022" y="195592"/>
                </a:lnTo>
                <a:lnTo>
                  <a:pt x="6277553" y="200427"/>
                </a:lnTo>
                <a:lnTo>
                  <a:pt x="6290626" y="203328"/>
                </a:lnTo>
                <a:lnTo>
                  <a:pt x="6305241" y="204296"/>
                </a:lnTo>
                <a:lnTo>
                  <a:pt x="6311074" y="204296"/>
                </a:lnTo>
                <a:lnTo>
                  <a:pt x="6315900" y="203953"/>
                </a:lnTo>
                <a:lnTo>
                  <a:pt x="6319718" y="203268"/>
                </a:lnTo>
                <a:lnTo>
                  <a:pt x="6323535" y="202584"/>
                </a:lnTo>
                <a:lnTo>
                  <a:pt x="6327801" y="201599"/>
                </a:lnTo>
                <a:lnTo>
                  <a:pt x="6332517" y="200314"/>
                </a:lnTo>
                <a:lnTo>
                  <a:pt x="6335863" y="199374"/>
                </a:lnTo>
                <a:lnTo>
                  <a:pt x="6339636" y="198070"/>
                </a:lnTo>
                <a:lnTo>
                  <a:pt x="6343839" y="196401"/>
                </a:lnTo>
                <a:lnTo>
                  <a:pt x="6348041" y="194731"/>
                </a:lnTo>
                <a:lnTo>
                  <a:pt x="6351559" y="193340"/>
                </a:lnTo>
                <a:lnTo>
                  <a:pt x="6354390" y="192229"/>
                </a:lnTo>
                <a:lnTo>
                  <a:pt x="6354390" y="165907"/>
                </a:lnTo>
                <a:lnTo>
                  <a:pt x="6352973" y="165907"/>
                </a:lnTo>
                <a:lnTo>
                  <a:pt x="6348507" y="169269"/>
                </a:lnTo>
                <a:lnTo>
                  <a:pt x="6345501" y="171113"/>
                </a:lnTo>
                <a:lnTo>
                  <a:pt x="6342495" y="172956"/>
                </a:lnTo>
                <a:lnTo>
                  <a:pt x="6338802" y="174863"/>
                </a:lnTo>
                <a:lnTo>
                  <a:pt x="6334423" y="176836"/>
                </a:lnTo>
                <a:lnTo>
                  <a:pt x="6330298" y="178720"/>
                </a:lnTo>
                <a:lnTo>
                  <a:pt x="6325682" y="180262"/>
                </a:lnTo>
                <a:lnTo>
                  <a:pt x="6320571" y="181461"/>
                </a:lnTo>
                <a:lnTo>
                  <a:pt x="6315462" y="182661"/>
                </a:lnTo>
                <a:lnTo>
                  <a:pt x="6310243" y="183261"/>
                </a:lnTo>
                <a:lnTo>
                  <a:pt x="6304921" y="183261"/>
                </a:lnTo>
                <a:lnTo>
                  <a:pt x="6291674" y="181918"/>
                </a:lnTo>
                <a:lnTo>
                  <a:pt x="6279722" y="177531"/>
                </a:lnTo>
                <a:lnTo>
                  <a:pt x="6270009" y="170092"/>
                </a:lnTo>
                <a:close/>
              </a:path>
              <a:path w="6879844" h="253988">
                <a:moveTo>
                  <a:pt x="6447024" y="78089"/>
                </a:moveTo>
                <a:lnTo>
                  <a:pt x="6447024" y="57844"/>
                </a:lnTo>
                <a:lnTo>
                  <a:pt x="6407327" y="57844"/>
                </a:lnTo>
                <a:lnTo>
                  <a:pt x="6407329" y="52359"/>
                </a:lnTo>
                <a:lnTo>
                  <a:pt x="6408996" y="37448"/>
                </a:lnTo>
                <a:lnTo>
                  <a:pt x="6405847" y="6014"/>
                </a:lnTo>
                <a:lnTo>
                  <a:pt x="6396366" y="13526"/>
                </a:lnTo>
                <a:lnTo>
                  <a:pt x="6394432" y="15801"/>
                </a:lnTo>
                <a:lnTo>
                  <a:pt x="6388598" y="25881"/>
                </a:lnTo>
                <a:lnTo>
                  <a:pt x="6385097" y="38306"/>
                </a:lnTo>
                <a:lnTo>
                  <a:pt x="6383930" y="53078"/>
                </a:lnTo>
                <a:lnTo>
                  <a:pt x="6383930" y="57844"/>
                </a:lnTo>
                <a:lnTo>
                  <a:pt x="6367631" y="57844"/>
                </a:lnTo>
                <a:lnTo>
                  <a:pt x="6367631" y="78089"/>
                </a:lnTo>
                <a:lnTo>
                  <a:pt x="6383930" y="78089"/>
                </a:lnTo>
                <a:lnTo>
                  <a:pt x="6383930" y="201140"/>
                </a:lnTo>
                <a:lnTo>
                  <a:pt x="6408116" y="201140"/>
                </a:lnTo>
                <a:lnTo>
                  <a:pt x="6408116" y="78089"/>
                </a:lnTo>
                <a:lnTo>
                  <a:pt x="6447024" y="78089"/>
                </a:lnTo>
                <a:close/>
              </a:path>
              <a:path w="6879844" h="253988">
                <a:moveTo>
                  <a:pt x="6418103" y="23337"/>
                </a:moveTo>
                <a:lnTo>
                  <a:pt x="6425337" y="21033"/>
                </a:lnTo>
                <a:lnTo>
                  <a:pt x="6438654" y="21033"/>
                </a:lnTo>
                <a:lnTo>
                  <a:pt x="6442240" y="21407"/>
                </a:lnTo>
                <a:lnTo>
                  <a:pt x="6446252" y="22152"/>
                </a:lnTo>
                <a:lnTo>
                  <a:pt x="6450262" y="22896"/>
                </a:lnTo>
                <a:lnTo>
                  <a:pt x="6453336" y="23663"/>
                </a:lnTo>
                <a:lnTo>
                  <a:pt x="6456751" y="24452"/>
                </a:lnTo>
                <a:lnTo>
                  <a:pt x="6456751" y="2317"/>
                </a:lnTo>
                <a:lnTo>
                  <a:pt x="6453245" y="1717"/>
                </a:lnTo>
                <a:lnTo>
                  <a:pt x="6449357" y="1181"/>
                </a:lnTo>
                <a:lnTo>
                  <a:pt x="6445083" y="708"/>
                </a:lnTo>
                <a:lnTo>
                  <a:pt x="6440810" y="236"/>
                </a:lnTo>
                <a:lnTo>
                  <a:pt x="6436450" y="0"/>
                </a:lnTo>
                <a:lnTo>
                  <a:pt x="6432006" y="0"/>
                </a:lnTo>
                <a:lnTo>
                  <a:pt x="6417719" y="1506"/>
                </a:lnTo>
                <a:lnTo>
                  <a:pt x="6405847" y="6014"/>
                </a:lnTo>
                <a:lnTo>
                  <a:pt x="6408996" y="37448"/>
                </a:lnTo>
                <a:lnTo>
                  <a:pt x="6413793" y="27945"/>
                </a:lnTo>
                <a:lnTo>
                  <a:pt x="6418103" y="23337"/>
                </a:lnTo>
                <a:close/>
              </a:path>
              <a:path w="6879844" h="253988">
                <a:moveTo>
                  <a:pt x="6492330" y="113402"/>
                </a:moveTo>
                <a:lnTo>
                  <a:pt x="6482068" y="145112"/>
                </a:lnTo>
                <a:lnTo>
                  <a:pt x="6486244" y="141071"/>
                </a:lnTo>
                <a:lnTo>
                  <a:pt x="6490421" y="137030"/>
                </a:lnTo>
                <a:lnTo>
                  <a:pt x="6495703" y="134031"/>
                </a:lnTo>
                <a:lnTo>
                  <a:pt x="6505148" y="110538"/>
                </a:lnTo>
                <a:lnTo>
                  <a:pt x="6492330" y="113402"/>
                </a:lnTo>
                <a:close/>
              </a:path>
              <a:path w="6879844" h="253988">
                <a:moveTo>
                  <a:pt x="6626383" y="57844"/>
                </a:moveTo>
                <a:lnTo>
                  <a:pt x="6602197" y="57844"/>
                </a:lnTo>
                <a:lnTo>
                  <a:pt x="6602197" y="160493"/>
                </a:lnTo>
                <a:lnTo>
                  <a:pt x="6603333" y="168701"/>
                </a:lnTo>
                <a:lnTo>
                  <a:pt x="6605601" y="175458"/>
                </a:lnTo>
                <a:lnTo>
                  <a:pt x="6607869" y="182213"/>
                </a:lnTo>
                <a:lnTo>
                  <a:pt x="6611058" y="187812"/>
                </a:lnTo>
                <a:lnTo>
                  <a:pt x="6615165" y="192257"/>
                </a:lnTo>
                <a:lnTo>
                  <a:pt x="6619273" y="196703"/>
                </a:lnTo>
                <a:lnTo>
                  <a:pt x="6624087" y="199952"/>
                </a:lnTo>
                <a:lnTo>
                  <a:pt x="6626661" y="153394"/>
                </a:lnTo>
                <a:lnTo>
                  <a:pt x="6626383" y="147085"/>
                </a:lnTo>
                <a:lnTo>
                  <a:pt x="6626383" y="57844"/>
                </a:lnTo>
                <a:close/>
              </a:path>
              <a:path w="6879844" h="253988">
                <a:moveTo>
                  <a:pt x="6631001" y="171556"/>
                </a:moveTo>
                <a:lnTo>
                  <a:pt x="6629034" y="167791"/>
                </a:lnTo>
                <a:lnTo>
                  <a:pt x="6627774" y="163405"/>
                </a:lnTo>
                <a:lnTo>
                  <a:pt x="6627218" y="158400"/>
                </a:lnTo>
                <a:lnTo>
                  <a:pt x="6626661" y="153394"/>
                </a:lnTo>
                <a:lnTo>
                  <a:pt x="6624087" y="199952"/>
                </a:lnTo>
                <a:lnTo>
                  <a:pt x="6629610" y="202004"/>
                </a:lnTo>
                <a:lnTo>
                  <a:pt x="6635132" y="204058"/>
                </a:lnTo>
                <a:lnTo>
                  <a:pt x="6641016" y="205084"/>
                </a:lnTo>
                <a:lnTo>
                  <a:pt x="6655481" y="205084"/>
                </a:lnTo>
                <a:lnTo>
                  <a:pt x="6662929" y="203393"/>
                </a:lnTo>
                <a:lnTo>
                  <a:pt x="6669606" y="200012"/>
                </a:lnTo>
                <a:lnTo>
                  <a:pt x="6669962" y="199830"/>
                </a:lnTo>
                <a:lnTo>
                  <a:pt x="6680099" y="193637"/>
                </a:lnTo>
                <a:lnTo>
                  <a:pt x="6690791" y="185183"/>
                </a:lnTo>
                <a:lnTo>
                  <a:pt x="6690791" y="201140"/>
                </a:lnTo>
                <a:lnTo>
                  <a:pt x="6714977" y="201140"/>
                </a:lnTo>
                <a:lnTo>
                  <a:pt x="6714977" y="57844"/>
                </a:lnTo>
                <a:lnTo>
                  <a:pt x="6690791" y="57844"/>
                </a:lnTo>
                <a:lnTo>
                  <a:pt x="6690791" y="164769"/>
                </a:lnTo>
                <a:lnTo>
                  <a:pt x="6685233" y="169678"/>
                </a:lnTo>
                <a:lnTo>
                  <a:pt x="6679116" y="173812"/>
                </a:lnTo>
                <a:lnTo>
                  <a:pt x="6672445" y="177171"/>
                </a:lnTo>
                <a:lnTo>
                  <a:pt x="6665772" y="180530"/>
                </a:lnTo>
                <a:lnTo>
                  <a:pt x="6659486" y="182209"/>
                </a:lnTo>
                <a:lnTo>
                  <a:pt x="6647253" y="182209"/>
                </a:lnTo>
                <a:lnTo>
                  <a:pt x="6642399" y="181353"/>
                </a:lnTo>
                <a:lnTo>
                  <a:pt x="6639021" y="179641"/>
                </a:lnTo>
                <a:lnTo>
                  <a:pt x="6635644" y="177929"/>
                </a:lnTo>
                <a:lnTo>
                  <a:pt x="6632969" y="175235"/>
                </a:lnTo>
                <a:lnTo>
                  <a:pt x="6631001" y="171556"/>
                </a:lnTo>
                <a:close/>
              </a:path>
              <a:path w="6879844" h="253988">
                <a:moveTo>
                  <a:pt x="6750367" y="1314"/>
                </a:moveTo>
                <a:lnTo>
                  <a:pt x="6750367" y="201140"/>
                </a:lnTo>
                <a:lnTo>
                  <a:pt x="6774552" y="201140"/>
                </a:lnTo>
                <a:lnTo>
                  <a:pt x="6774552" y="1314"/>
                </a:lnTo>
                <a:lnTo>
                  <a:pt x="6750367" y="1314"/>
                </a:lnTo>
                <a:close/>
              </a:path>
              <a:path w="6879844" h="253988">
                <a:moveTo>
                  <a:pt x="6827720" y="197315"/>
                </a:moveTo>
                <a:lnTo>
                  <a:pt x="6839111" y="202353"/>
                </a:lnTo>
                <a:lnTo>
                  <a:pt x="6853120" y="204033"/>
                </a:lnTo>
                <a:lnTo>
                  <a:pt x="6857057" y="204033"/>
                </a:lnTo>
                <a:lnTo>
                  <a:pt x="6861361" y="203669"/>
                </a:lnTo>
                <a:lnTo>
                  <a:pt x="6866030" y="202943"/>
                </a:lnTo>
                <a:lnTo>
                  <a:pt x="6870700" y="202218"/>
                </a:lnTo>
                <a:lnTo>
                  <a:pt x="6875303" y="201213"/>
                </a:lnTo>
                <a:lnTo>
                  <a:pt x="6879844" y="199928"/>
                </a:lnTo>
                <a:lnTo>
                  <a:pt x="6879844" y="178266"/>
                </a:lnTo>
                <a:lnTo>
                  <a:pt x="6876804" y="179054"/>
                </a:lnTo>
                <a:lnTo>
                  <a:pt x="6874153" y="180040"/>
                </a:lnTo>
                <a:lnTo>
                  <a:pt x="6870471" y="181223"/>
                </a:lnTo>
                <a:lnTo>
                  <a:pt x="6866790" y="182407"/>
                </a:lnTo>
                <a:lnTo>
                  <a:pt x="6862980" y="182998"/>
                </a:lnTo>
                <a:lnTo>
                  <a:pt x="6853478" y="182998"/>
                </a:lnTo>
                <a:lnTo>
                  <a:pt x="6849069" y="182250"/>
                </a:lnTo>
                <a:lnTo>
                  <a:pt x="6845816" y="180752"/>
                </a:lnTo>
                <a:lnTo>
                  <a:pt x="6842564" y="179256"/>
                </a:lnTo>
                <a:lnTo>
                  <a:pt x="6840208" y="177012"/>
                </a:lnTo>
                <a:lnTo>
                  <a:pt x="6838755" y="174021"/>
                </a:lnTo>
                <a:lnTo>
                  <a:pt x="6837045" y="170601"/>
                </a:lnTo>
                <a:lnTo>
                  <a:pt x="6836059" y="166923"/>
                </a:lnTo>
                <a:lnTo>
                  <a:pt x="6835801" y="162990"/>
                </a:lnTo>
                <a:lnTo>
                  <a:pt x="6835545" y="159058"/>
                </a:lnTo>
                <a:lnTo>
                  <a:pt x="6835416" y="153459"/>
                </a:lnTo>
                <a:lnTo>
                  <a:pt x="6835416" y="78089"/>
                </a:lnTo>
                <a:lnTo>
                  <a:pt x="6879844" y="78089"/>
                </a:lnTo>
                <a:lnTo>
                  <a:pt x="6879844" y="57844"/>
                </a:lnTo>
                <a:lnTo>
                  <a:pt x="6835416" y="57844"/>
                </a:lnTo>
                <a:lnTo>
                  <a:pt x="6835416" y="16564"/>
                </a:lnTo>
                <a:lnTo>
                  <a:pt x="6811229" y="16564"/>
                </a:lnTo>
                <a:lnTo>
                  <a:pt x="6811229" y="57844"/>
                </a:lnTo>
                <a:lnTo>
                  <a:pt x="6794930" y="57844"/>
                </a:lnTo>
                <a:lnTo>
                  <a:pt x="6794930" y="78089"/>
                </a:lnTo>
                <a:lnTo>
                  <a:pt x="6811229" y="78089"/>
                </a:lnTo>
                <a:lnTo>
                  <a:pt x="6811229" y="157396"/>
                </a:lnTo>
                <a:lnTo>
                  <a:pt x="6812330" y="171381"/>
                </a:lnTo>
                <a:lnTo>
                  <a:pt x="6816011" y="183624"/>
                </a:lnTo>
                <a:lnTo>
                  <a:pt x="6822279" y="192821"/>
                </a:lnTo>
                <a:lnTo>
                  <a:pt x="6827720" y="197315"/>
                </a:lnTo>
                <a:close/>
              </a:path>
              <a:path w="6879844" h="253988">
                <a:moveTo>
                  <a:pt x="6479979" y="150749"/>
                </a:moveTo>
                <a:lnTo>
                  <a:pt x="6482068" y="145112"/>
                </a:lnTo>
                <a:lnTo>
                  <a:pt x="6492330" y="113402"/>
                </a:lnTo>
                <a:lnTo>
                  <a:pt x="6481133" y="117533"/>
                </a:lnTo>
                <a:lnTo>
                  <a:pt x="6469193" y="124929"/>
                </a:lnTo>
                <a:lnTo>
                  <a:pt x="6461281" y="134157"/>
                </a:lnTo>
                <a:lnTo>
                  <a:pt x="6456489" y="146076"/>
                </a:lnTo>
                <a:lnTo>
                  <a:pt x="6455004" y="159512"/>
                </a:lnTo>
                <a:lnTo>
                  <a:pt x="6455004" y="165930"/>
                </a:lnTo>
                <a:lnTo>
                  <a:pt x="6456158" y="172029"/>
                </a:lnTo>
                <a:lnTo>
                  <a:pt x="6458464" y="177805"/>
                </a:lnTo>
                <a:lnTo>
                  <a:pt x="6460770" y="183582"/>
                </a:lnTo>
                <a:lnTo>
                  <a:pt x="6463844" y="188437"/>
                </a:lnTo>
                <a:lnTo>
                  <a:pt x="6467685" y="192373"/>
                </a:lnTo>
                <a:lnTo>
                  <a:pt x="6471696" y="196396"/>
                </a:lnTo>
                <a:lnTo>
                  <a:pt x="6476348" y="199520"/>
                </a:lnTo>
                <a:lnTo>
                  <a:pt x="6481643" y="201745"/>
                </a:lnTo>
                <a:lnTo>
                  <a:pt x="6486936" y="203970"/>
                </a:lnTo>
                <a:lnTo>
                  <a:pt x="6492530" y="205084"/>
                </a:lnTo>
                <a:lnTo>
                  <a:pt x="6505595" y="205084"/>
                </a:lnTo>
                <a:lnTo>
                  <a:pt x="6511166" y="204485"/>
                </a:lnTo>
                <a:lnTo>
                  <a:pt x="6515136" y="203287"/>
                </a:lnTo>
                <a:lnTo>
                  <a:pt x="6519108" y="202088"/>
                </a:lnTo>
                <a:lnTo>
                  <a:pt x="6523228" y="200375"/>
                </a:lnTo>
                <a:lnTo>
                  <a:pt x="6527496" y="198149"/>
                </a:lnTo>
                <a:lnTo>
                  <a:pt x="6530568" y="196609"/>
                </a:lnTo>
                <a:lnTo>
                  <a:pt x="6533749" y="194534"/>
                </a:lnTo>
                <a:lnTo>
                  <a:pt x="6537036" y="191923"/>
                </a:lnTo>
                <a:lnTo>
                  <a:pt x="6540324" y="189312"/>
                </a:lnTo>
                <a:lnTo>
                  <a:pt x="6542951" y="187279"/>
                </a:lnTo>
                <a:lnTo>
                  <a:pt x="6544913" y="185825"/>
                </a:lnTo>
                <a:lnTo>
                  <a:pt x="6544913" y="201140"/>
                </a:lnTo>
                <a:lnTo>
                  <a:pt x="6569099" y="201140"/>
                </a:lnTo>
                <a:lnTo>
                  <a:pt x="6569099" y="93991"/>
                </a:lnTo>
                <a:lnTo>
                  <a:pt x="6567815" y="86367"/>
                </a:lnTo>
                <a:lnTo>
                  <a:pt x="6565244" y="80115"/>
                </a:lnTo>
                <a:lnTo>
                  <a:pt x="6562674" y="73863"/>
                </a:lnTo>
                <a:lnTo>
                  <a:pt x="6558777" y="68766"/>
                </a:lnTo>
                <a:lnTo>
                  <a:pt x="6553551" y="64828"/>
                </a:lnTo>
                <a:lnTo>
                  <a:pt x="6548158" y="60802"/>
                </a:lnTo>
                <a:lnTo>
                  <a:pt x="6542077" y="58017"/>
                </a:lnTo>
                <a:lnTo>
                  <a:pt x="6535309" y="56475"/>
                </a:lnTo>
                <a:lnTo>
                  <a:pt x="6528542" y="54933"/>
                </a:lnTo>
                <a:lnTo>
                  <a:pt x="6520234" y="54162"/>
                </a:lnTo>
                <a:lnTo>
                  <a:pt x="6502245" y="54162"/>
                </a:lnTo>
                <a:lnTo>
                  <a:pt x="6494021" y="54932"/>
                </a:lnTo>
                <a:lnTo>
                  <a:pt x="6485713" y="56470"/>
                </a:lnTo>
                <a:lnTo>
                  <a:pt x="6477405" y="58008"/>
                </a:lnTo>
                <a:lnTo>
                  <a:pt x="6471024" y="59419"/>
                </a:lnTo>
                <a:lnTo>
                  <a:pt x="6466572" y="60703"/>
                </a:lnTo>
                <a:lnTo>
                  <a:pt x="6466572" y="85189"/>
                </a:lnTo>
                <a:lnTo>
                  <a:pt x="6467981" y="85189"/>
                </a:lnTo>
                <a:lnTo>
                  <a:pt x="6475503" y="81945"/>
                </a:lnTo>
                <a:lnTo>
                  <a:pt x="6483026" y="79470"/>
                </a:lnTo>
                <a:lnTo>
                  <a:pt x="6490548" y="77760"/>
                </a:lnTo>
                <a:lnTo>
                  <a:pt x="6498070" y="76052"/>
                </a:lnTo>
                <a:lnTo>
                  <a:pt x="6504611" y="75197"/>
                </a:lnTo>
                <a:lnTo>
                  <a:pt x="6514868" y="75197"/>
                </a:lnTo>
                <a:lnTo>
                  <a:pt x="6519442" y="75521"/>
                </a:lnTo>
                <a:lnTo>
                  <a:pt x="6523885" y="76170"/>
                </a:lnTo>
                <a:lnTo>
                  <a:pt x="6528332" y="76821"/>
                </a:lnTo>
                <a:lnTo>
                  <a:pt x="6532092" y="78140"/>
                </a:lnTo>
                <a:lnTo>
                  <a:pt x="6535169" y="80131"/>
                </a:lnTo>
                <a:lnTo>
                  <a:pt x="6538245" y="82035"/>
                </a:lnTo>
                <a:lnTo>
                  <a:pt x="6540638" y="84739"/>
                </a:lnTo>
                <a:lnTo>
                  <a:pt x="6542347" y="88245"/>
                </a:lnTo>
                <a:lnTo>
                  <a:pt x="6544058" y="91751"/>
                </a:lnTo>
                <a:lnTo>
                  <a:pt x="6544913" y="96361"/>
                </a:lnTo>
                <a:lnTo>
                  <a:pt x="6544913" y="106748"/>
                </a:lnTo>
                <a:lnTo>
                  <a:pt x="6534341" y="107420"/>
                </a:lnTo>
                <a:lnTo>
                  <a:pt x="6521624" y="108517"/>
                </a:lnTo>
                <a:lnTo>
                  <a:pt x="6509562" y="109894"/>
                </a:lnTo>
                <a:lnTo>
                  <a:pt x="6505148" y="110538"/>
                </a:lnTo>
                <a:lnTo>
                  <a:pt x="6495703" y="134031"/>
                </a:lnTo>
                <a:lnTo>
                  <a:pt x="6502091" y="132076"/>
                </a:lnTo>
                <a:lnTo>
                  <a:pt x="6507462" y="130459"/>
                </a:lnTo>
                <a:lnTo>
                  <a:pt x="6514513" y="129205"/>
                </a:lnTo>
                <a:lnTo>
                  <a:pt x="6523248" y="128311"/>
                </a:lnTo>
                <a:lnTo>
                  <a:pt x="6531982" y="127416"/>
                </a:lnTo>
                <a:lnTo>
                  <a:pt x="6539203" y="126715"/>
                </a:lnTo>
                <a:lnTo>
                  <a:pt x="6544913" y="126206"/>
                </a:lnTo>
                <a:lnTo>
                  <a:pt x="6544913" y="165797"/>
                </a:lnTo>
                <a:lnTo>
                  <a:pt x="6539546" y="170550"/>
                </a:lnTo>
                <a:lnTo>
                  <a:pt x="6533795" y="174562"/>
                </a:lnTo>
                <a:lnTo>
                  <a:pt x="6527659" y="177831"/>
                </a:lnTo>
                <a:lnTo>
                  <a:pt x="6521523" y="181100"/>
                </a:lnTo>
                <a:lnTo>
                  <a:pt x="6514663" y="182735"/>
                </a:lnTo>
                <a:lnTo>
                  <a:pt x="6498216" y="182735"/>
                </a:lnTo>
                <a:lnTo>
                  <a:pt x="6491484" y="180651"/>
                </a:lnTo>
                <a:lnTo>
                  <a:pt x="6486883" y="176483"/>
                </a:lnTo>
                <a:lnTo>
                  <a:pt x="6482280" y="172313"/>
                </a:lnTo>
                <a:lnTo>
                  <a:pt x="6479979" y="166146"/>
                </a:lnTo>
                <a:lnTo>
                  <a:pt x="6479979" y="150749"/>
                </a:lnTo>
                <a:close/>
              </a:path>
              <a:path w="6879844" h="253988">
                <a:moveTo>
                  <a:pt x="5684414" y="195132"/>
                </a:moveTo>
                <a:lnTo>
                  <a:pt x="5691314" y="197872"/>
                </a:lnTo>
                <a:lnTo>
                  <a:pt x="5699648" y="200441"/>
                </a:lnTo>
                <a:lnTo>
                  <a:pt x="5713470" y="203451"/>
                </a:lnTo>
                <a:lnTo>
                  <a:pt x="5726503" y="204296"/>
                </a:lnTo>
                <a:lnTo>
                  <a:pt x="5736247" y="204296"/>
                </a:lnTo>
                <a:lnTo>
                  <a:pt x="5744345" y="203184"/>
                </a:lnTo>
                <a:lnTo>
                  <a:pt x="5750796" y="200960"/>
                </a:lnTo>
                <a:lnTo>
                  <a:pt x="5757247" y="198738"/>
                </a:lnTo>
                <a:lnTo>
                  <a:pt x="5763039" y="195491"/>
                </a:lnTo>
                <a:lnTo>
                  <a:pt x="5768168" y="191218"/>
                </a:lnTo>
                <a:lnTo>
                  <a:pt x="5772867" y="187285"/>
                </a:lnTo>
                <a:lnTo>
                  <a:pt x="5776434" y="182562"/>
                </a:lnTo>
                <a:lnTo>
                  <a:pt x="5778870" y="177049"/>
                </a:lnTo>
                <a:lnTo>
                  <a:pt x="5781306" y="171536"/>
                </a:lnTo>
                <a:lnTo>
                  <a:pt x="5782523" y="165701"/>
                </a:lnTo>
                <a:lnTo>
                  <a:pt x="5782512" y="158377"/>
                </a:lnTo>
                <a:lnTo>
                  <a:pt x="5780366" y="144852"/>
                </a:lnTo>
                <a:lnTo>
                  <a:pt x="5774504" y="134418"/>
                </a:lnTo>
                <a:lnTo>
                  <a:pt x="5763654" y="126041"/>
                </a:lnTo>
                <a:lnTo>
                  <a:pt x="5750571" y="121213"/>
                </a:lnTo>
                <a:lnTo>
                  <a:pt x="5745694" y="120017"/>
                </a:lnTo>
                <a:lnTo>
                  <a:pt x="5741051" y="118969"/>
                </a:lnTo>
                <a:lnTo>
                  <a:pt x="5736645" y="118071"/>
                </a:lnTo>
                <a:lnTo>
                  <a:pt x="5732238" y="117172"/>
                </a:lnTo>
                <a:lnTo>
                  <a:pt x="5728239" y="116254"/>
                </a:lnTo>
                <a:lnTo>
                  <a:pt x="5724648" y="115314"/>
                </a:lnTo>
                <a:lnTo>
                  <a:pt x="5717576" y="113427"/>
                </a:lnTo>
                <a:lnTo>
                  <a:pt x="5712442" y="111005"/>
                </a:lnTo>
                <a:lnTo>
                  <a:pt x="5709244" y="108046"/>
                </a:lnTo>
                <a:lnTo>
                  <a:pt x="5706045" y="105088"/>
                </a:lnTo>
                <a:lnTo>
                  <a:pt x="5704446" y="100608"/>
                </a:lnTo>
                <a:lnTo>
                  <a:pt x="5704446" y="87829"/>
                </a:lnTo>
                <a:lnTo>
                  <a:pt x="5704157" y="59937"/>
                </a:lnTo>
                <a:lnTo>
                  <a:pt x="5694103" y="66349"/>
                </a:lnTo>
                <a:lnTo>
                  <a:pt x="5687272" y="73449"/>
                </a:lnTo>
                <a:lnTo>
                  <a:pt x="5681421" y="84721"/>
                </a:lnTo>
                <a:lnTo>
                  <a:pt x="5679471" y="97908"/>
                </a:lnTo>
                <a:lnTo>
                  <a:pt x="5679471" y="107316"/>
                </a:lnTo>
                <a:lnTo>
                  <a:pt x="5681952" y="115333"/>
                </a:lnTo>
                <a:lnTo>
                  <a:pt x="5686912" y="121961"/>
                </a:lnTo>
                <a:lnTo>
                  <a:pt x="5697735" y="131280"/>
                </a:lnTo>
                <a:lnTo>
                  <a:pt x="5710775" y="136649"/>
                </a:lnTo>
                <a:lnTo>
                  <a:pt x="5714973" y="137815"/>
                </a:lnTo>
                <a:lnTo>
                  <a:pt x="5719558" y="138899"/>
                </a:lnTo>
                <a:lnTo>
                  <a:pt x="5724528" y="139900"/>
                </a:lnTo>
                <a:lnTo>
                  <a:pt x="5729498" y="140901"/>
                </a:lnTo>
                <a:lnTo>
                  <a:pt x="5733525" y="141777"/>
                </a:lnTo>
                <a:lnTo>
                  <a:pt x="5736609" y="142528"/>
                </a:lnTo>
                <a:lnTo>
                  <a:pt x="5744429" y="144505"/>
                </a:lnTo>
                <a:lnTo>
                  <a:pt x="5749875" y="146955"/>
                </a:lnTo>
                <a:lnTo>
                  <a:pt x="5752945" y="149877"/>
                </a:lnTo>
                <a:lnTo>
                  <a:pt x="5756014" y="152800"/>
                </a:lnTo>
                <a:lnTo>
                  <a:pt x="5757551" y="157140"/>
                </a:lnTo>
                <a:lnTo>
                  <a:pt x="5757551" y="167373"/>
                </a:lnTo>
                <a:lnTo>
                  <a:pt x="5756890" y="170727"/>
                </a:lnTo>
                <a:lnTo>
                  <a:pt x="5755571" y="172961"/>
                </a:lnTo>
                <a:lnTo>
                  <a:pt x="5752106" y="177303"/>
                </a:lnTo>
                <a:lnTo>
                  <a:pt x="5749128" y="179280"/>
                </a:lnTo>
                <a:lnTo>
                  <a:pt x="5747001" y="180654"/>
                </a:lnTo>
                <a:lnTo>
                  <a:pt x="5743766" y="181794"/>
                </a:lnTo>
                <a:lnTo>
                  <a:pt x="5739428" y="182695"/>
                </a:lnTo>
                <a:lnTo>
                  <a:pt x="5735090" y="183598"/>
                </a:lnTo>
                <a:lnTo>
                  <a:pt x="5731007" y="184049"/>
                </a:lnTo>
                <a:lnTo>
                  <a:pt x="5721907" y="184049"/>
                </a:lnTo>
                <a:lnTo>
                  <a:pt x="5716824" y="183315"/>
                </a:lnTo>
                <a:lnTo>
                  <a:pt x="5711932" y="181846"/>
                </a:lnTo>
                <a:lnTo>
                  <a:pt x="5707039" y="180376"/>
                </a:lnTo>
                <a:lnTo>
                  <a:pt x="5702552" y="178691"/>
                </a:lnTo>
                <a:lnTo>
                  <a:pt x="5698469" y="176790"/>
                </a:lnTo>
                <a:lnTo>
                  <a:pt x="5693874" y="174630"/>
                </a:lnTo>
                <a:lnTo>
                  <a:pt x="5690194" y="172554"/>
                </a:lnTo>
                <a:lnTo>
                  <a:pt x="5687430" y="170566"/>
                </a:lnTo>
                <a:lnTo>
                  <a:pt x="5684666" y="168578"/>
                </a:lnTo>
                <a:lnTo>
                  <a:pt x="5682263" y="166762"/>
                </a:lnTo>
                <a:lnTo>
                  <a:pt x="5678945" y="165119"/>
                </a:lnTo>
                <a:lnTo>
                  <a:pt x="5678945" y="192220"/>
                </a:lnTo>
                <a:lnTo>
                  <a:pt x="5684414" y="195132"/>
                </a:lnTo>
                <a:close/>
              </a:path>
              <a:path w="6879844" h="253988">
                <a:moveTo>
                  <a:pt x="5564614" y="150749"/>
                </a:moveTo>
                <a:lnTo>
                  <a:pt x="5566702" y="145112"/>
                </a:lnTo>
                <a:lnTo>
                  <a:pt x="5576964" y="113402"/>
                </a:lnTo>
                <a:lnTo>
                  <a:pt x="5565768" y="117533"/>
                </a:lnTo>
                <a:lnTo>
                  <a:pt x="5553829" y="124929"/>
                </a:lnTo>
                <a:lnTo>
                  <a:pt x="5545916" y="134157"/>
                </a:lnTo>
                <a:lnTo>
                  <a:pt x="5541123" y="146076"/>
                </a:lnTo>
                <a:lnTo>
                  <a:pt x="5539639" y="159512"/>
                </a:lnTo>
                <a:lnTo>
                  <a:pt x="5539639" y="165930"/>
                </a:lnTo>
                <a:lnTo>
                  <a:pt x="5540791" y="172029"/>
                </a:lnTo>
                <a:lnTo>
                  <a:pt x="5543097" y="177805"/>
                </a:lnTo>
                <a:lnTo>
                  <a:pt x="5545404" y="183582"/>
                </a:lnTo>
                <a:lnTo>
                  <a:pt x="5548477" y="188437"/>
                </a:lnTo>
                <a:lnTo>
                  <a:pt x="5552319" y="192373"/>
                </a:lnTo>
                <a:lnTo>
                  <a:pt x="5556331" y="196396"/>
                </a:lnTo>
                <a:lnTo>
                  <a:pt x="5560984" y="199520"/>
                </a:lnTo>
                <a:lnTo>
                  <a:pt x="5566277" y="201745"/>
                </a:lnTo>
                <a:lnTo>
                  <a:pt x="5571571" y="203970"/>
                </a:lnTo>
                <a:lnTo>
                  <a:pt x="5577164" y="205084"/>
                </a:lnTo>
                <a:lnTo>
                  <a:pt x="5590230" y="205084"/>
                </a:lnTo>
                <a:lnTo>
                  <a:pt x="5595801" y="204485"/>
                </a:lnTo>
                <a:lnTo>
                  <a:pt x="5599772" y="203287"/>
                </a:lnTo>
                <a:lnTo>
                  <a:pt x="5603742" y="202088"/>
                </a:lnTo>
                <a:lnTo>
                  <a:pt x="5607862" y="200375"/>
                </a:lnTo>
                <a:lnTo>
                  <a:pt x="5612132" y="198149"/>
                </a:lnTo>
                <a:lnTo>
                  <a:pt x="5615203" y="196609"/>
                </a:lnTo>
                <a:lnTo>
                  <a:pt x="5618384" y="194534"/>
                </a:lnTo>
                <a:lnTo>
                  <a:pt x="5621671" y="191923"/>
                </a:lnTo>
                <a:lnTo>
                  <a:pt x="5624959" y="189312"/>
                </a:lnTo>
                <a:lnTo>
                  <a:pt x="5627585" y="187279"/>
                </a:lnTo>
                <a:lnTo>
                  <a:pt x="5629549" y="185825"/>
                </a:lnTo>
                <a:lnTo>
                  <a:pt x="5629549" y="201140"/>
                </a:lnTo>
                <a:lnTo>
                  <a:pt x="5653733" y="201140"/>
                </a:lnTo>
                <a:lnTo>
                  <a:pt x="5653733" y="93991"/>
                </a:lnTo>
                <a:lnTo>
                  <a:pt x="5652448" y="86367"/>
                </a:lnTo>
                <a:lnTo>
                  <a:pt x="5649878" y="80115"/>
                </a:lnTo>
                <a:lnTo>
                  <a:pt x="5647307" y="73863"/>
                </a:lnTo>
                <a:lnTo>
                  <a:pt x="5643411" y="68766"/>
                </a:lnTo>
                <a:lnTo>
                  <a:pt x="5638186" y="64828"/>
                </a:lnTo>
                <a:lnTo>
                  <a:pt x="5632791" y="60802"/>
                </a:lnTo>
                <a:lnTo>
                  <a:pt x="5626710" y="58017"/>
                </a:lnTo>
                <a:lnTo>
                  <a:pt x="5619944" y="56475"/>
                </a:lnTo>
                <a:lnTo>
                  <a:pt x="5613179" y="54933"/>
                </a:lnTo>
                <a:lnTo>
                  <a:pt x="5604869" y="54162"/>
                </a:lnTo>
                <a:lnTo>
                  <a:pt x="5586881" y="54162"/>
                </a:lnTo>
                <a:lnTo>
                  <a:pt x="5578657" y="54932"/>
                </a:lnTo>
                <a:lnTo>
                  <a:pt x="5570348" y="56470"/>
                </a:lnTo>
                <a:lnTo>
                  <a:pt x="5562039" y="58008"/>
                </a:lnTo>
                <a:lnTo>
                  <a:pt x="5555659" y="59419"/>
                </a:lnTo>
                <a:lnTo>
                  <a:pt x="5551206" y="60703"/>
                </a:lnTo>
                <a:lnTo>
                  <a:pt x="5551206" y="85189"/>
                </a:lnTo>
                <a:lnTo>
                  <a:pt x="5552615" y="85189"/>
                </a:lnTo>
                <a:lnTo>
                  <a:pt x="5560138" y="81945"/>
                </a:lnTo>
                <a:lnTo>
                  <a:pt x="5567660" y="79470"/>
                </a:lnTo>
                <a:lnTo>
                  <a:pt x="5575183" y="77760"/>
                </a:lnTo>
                <a:lnTo>
                  <a:pt x="5582705" y="76052"/>
                </a:lnTo>
                <a:lnTo>
                  <a:pt x="5589244" y="75197"/>
                </a:lnTo>
                <a:lnTo>
                  <a:pt x="5599503" y="75197"/>
                </a:lnTo>
                <a:lnTo>
                  <a:pt x="5604076" y="75521"/>
                </a:lnTo>
                <a:lnTo>
                  <a:pt x="5608520" y="76170"/>
                </a:lnTo>
                <a:lnTo>
                  <a:pt x="5612965" y="76821"/>
                </a:lnTo>
                <a:lnTo>
                  <a:pt x="5616726" y="78140"/>
                </a:lnTo>
                <a:lnTo>
                  <a:pt x="5619804" y="80131"/>
                </a:lnTo>
                <a:lnTo>
                  <a:pt x="5622880" y="82035"/>
                </a:lnTo>
                <a:lnTo>
                  <a:pt x="5625273" y="84739"/>
                </a:lnTo>
                <a:lnTo>
                  <a:pt x="5626982" y="88245"/>
                </a:lnTo>
                <a:lnTo>
                  <a:pt x="5628693" y="91751"/>
                </a:lnTo>
                <a:lnTo>
                  <a:pt x="5629549" y="96361"/>
                </a:lnTo>
                <a:lnTo>
                  <a:pt x="5629549" y="106748"/>
                </a:lnTo>
                <a:lnTo>
                  <a:pt x="5618975" y="107420"/>
                </a:lnTo>
                <a:lnTo>
                  <a:pt x="5606258" y="108517"/>
                </a:lnTo>
                <a:lnTo>
                  <a:pt x="5594197" y="109894"/>
                </a:lnTo>
                <a:lnTo>
                  <a:pt x="5589782" y="110538"/>
                </a:lnTo>
                <a:lnTo>
                  <a:pt x="5580336" y="134031"/>
                </a:lnTo>
                <a:lnTo>
                  <a:pt x="5586726" y="132076"/>
                </a:lnTo>
                <a:lnTo>
                  <a:pt x="5592095" y="130459"/>
                </a:lnTo>
                <a:lnTo>
                  <a:pt x="5599148" y="129205"/>
                </a:lnTo>
                <a:lnTo>
                  <a:pt x="5607881" y="128311"/>
                </a:lnTo>
                <a:lnTo>
                  <a:pt x="5616615" y="127416"/>
                </a:lnTo>
                <a:lnTo>
                  <a:pt x="5623838" y="126715"/>
                </a:lnTo>
                <a:lnTo>
                  <a:pt x="5629549" y="126206"/>
                </a:lnTo>
                <a:lnTo>
                  <a:pt x="5629549" y="165797"/>
                </a:lnTo>
                <a:lnTo>
                  <a:pt x="5624181" y="170550"/>
                </a:lnTo>
                <a:lnTo>
                  <a:pt x="5618429" y="174562"/>
                </a:lnTo>
                <a:lnTo>
                  <a:pt x="5612293" y="177831"/>
                </a:lnTo>
                <a:lnTo>
                  <a:pt x="5606158" y="181100"/>
                </a:lnTo>
                <a:lnTo>
                  <a:pt x="5599297" y="182735"/>
                </a:lnTo>
                <a:lnTo>
                  <a:pt x="5582851" y="182735"/>
                </a:lnTo>
                <a:lnTo>
                  <a:pt x="5576119" y="180651"/>
                </a:lnTo>
                <a:lnTo>
                  <a:pt x="5571517" y="176483"/>
                </a:lnTo>
                <a:lnTo>
                  <a:pt x="5566915" y="172313"/>
                </a:lnTo>
                <a:lnTo>
                  <a:pt x="5564614" y="166146"/>
                </a:lnTo>
                <a:lnTo>
                  <a:pt x="5564614" y="150749"/>
                </a:lnTo>
                <a:close/>
              </a:path>
              <a:path w="6879844" h="253988">
                <a:moveTo>
                  <a:pt x="3049958" y="150749"/>
                </a:moveTo>
                <a:lnTo>
                  <a:pt x="3052046" y="145112"/>
                </a:lnTo>
                <a:lnTo>
                  <a:pt x="3062308" y="113402"/>
                </a:lnTo>
                <a:lnTo>
                  <a:pt x="3051112" y="117533"/>
                </a:lnTo>
                <a:lnTo>
                  <a:pt x="3039173" y="124929"/>
                </a:lnTo>
                <a:lnTo>
                  <a:pt x="3031260" y="134157"/>
                </a:lnTo>
                <a:lnTo>
                  <a:pt x="3026467" y="146076"/>
                </a:lnTo>
                <a:lnTo>
                  <a:pt x="3024983" y="159512"/>
                </a:lnTo>
                <a:lnTo>
                  <a:pt x="3024983" y="165930"/>
                </a:lnTo>
                <a:lnTo>
                  <a:pt x="3026136" y="172029"/>
                </a:lnTo>
                <a:lnTo>
                  <a:pt x="3028441" y="177805"/>
                </a:lnTo>
                <a:lnTo>
                  <a:pt x="3030748" y="183582"/>
                </a:lnTo>
                <a:lnTo>
                  <a:pt x="3033821" y="188437"/>
                </a:lnTo>
                <a:lnTo>
                  <a:pt x="3037664" y="192373"/>
                </a:lnTo>
                <a:lnTo>
                  <a:pt x="3041676" y="196396"/>
                </a:lnTo>
                <a:lnTo>
                  <a:pt x="3046328" y="199520"/>
                </a:lnTo>
                <a:lnTo>
                  <a:pt x="3051622" y="201745"/>
                </a:lnTo>
                <a:lnTo>
                  <a:pt x="3056915" y="203970"/>
                </a:lnTo>
                <a:lnTo>
                  <a:pt x="3062508" y="205084"/>
                </a:lnTo>
                <a:lnTo>
                  <a:pt x="3075574" y="205084"/>
                </a:lnTo>
                <a:lnTo>
                  <a:pt x="3081144" y="204485"/>
                </a:lnTo>
                <a:lnTo>
                  <a:pt x="3085115" y="203287"/>
                </a:lnTo>
                <a:lnTo>
                  <a:pt x="3089087" y="202088"/>
                </a:lnTo>
                <a:lnTo>
                  <a:pt x="3093206" y="200375"/>
                </a:lnTo>
                <a:lnTo>
                  <a:pt x="3097476" y="198149"/>
                </a:lnTo>
                <a:lnTo>
                  <a:pt x="3100548" y="196609"/>
                </a:lnTo>
                <a:lnTo>
                  <a:pt x="3103727" y="194534"/>
                </a:lnTo>
                <a:lnTo>
                  <a:pt x="3107015" y="191923"/>
                </a:lnTo>
                <a:lnTo>
                  <a:pt x="3110303" y="189312"/>
                </a:lnTo>
                <a:lnTo>
                  <a:pt x="3112928" y="187279"/>
                </a:lnTo>
                <a:lnTo>
                  <a:pt x="3114892" y="185825"/>
                </a:lnTo>
                <a:lnTo>
                  <a:pt x="3114892" y="201140"/>
                </a:lnTo>
                <a:lnTo>
                  <a:pt x="3139078" y="201140"/>
                </a:lnTo>
                <a:lnTo>
                  <a:pt x="3139078" y="93991"/>
                </a:lnTo>
                <a:lnTo>
                  <a:pt x="3137794" y="86367"/>
                </a:lnTo>
                <a:lnTo>
                  <a:pt x="3135223" y="80115"/>
                </a:lnTo>
                <a:lnTo>
                  <a:pt x="3132653" y="73863"/>
                </a:lnTo>
                <a:lnTo>
                  <a:pt x="3128755" y="68766"/>
                </a:lnTo>
                <a:lnTo>
                  <a:pt x="3123530" y="64828"/>
                </a:lnTo>
                <a:lnTo>
                  <a:pt x="3118135" y="60802"/>
                </a:lnTo>
                <a:lnTo>
                  <a:pt x="3112054" y="58017"/>
                </a:lnTo>
                <a:lnTo>
                  <a:pt x="3105288" y="56475"/>
                </a:lnTo>
                <a:lnTo>
                  <a:pt x="3098521" y="54933"/>
                </a:lnTo>
                <a:lnTo>
                  <a:pt x="3090213" y="54162"/>
                </a:lnTo>
                <a:lnTo>
                  <a:pt x="3072225" y="54162"/>
                </a:lnTo>
                <a:lnTo>
                  <a:pt x="3064000" y="54932"/>
                </a:lnTo>
                <a:lnTo>
                  <a:pt x="3055692" y="56470"/>
                </a:lnTo>
                <a:lnTo>
                  <a:pt x="3047384" y="58008"/>
                </a:lnTo>
                <a:lnTo>
                  <a:pt x="3041003" y="59419"/>
                </a:lnTo>
                <a:lnTo>
                  <a:pt x="3036550" y="60703"/>
                </a:lnTo>
                <a:lnTo>
                  <a:pt x="3036550" y="85189"/>
                </a:lnTo>
                <a:lnTo>
                  <a:pt x="3037960" y="85189"/>
                </a:lnTo>
                <a:lnTo>
                  <a:pt x="3045482" y="81945"/>
                </a:lnTo>
                <a:lnTo>
                  <a:pt x="3053005" y="79470"/>
                </a:lnTo>
                <a:lnTo>
                  <a:pt x="3060527" y="77760"/>
                </a:lnTo>
                <a:lnTo>
                  <a:pt x="3068049" y="76052"/>
                </a:lnTo>
                <a:lnTo>
                  <a:pt x="3074589" y="75197"/>
                </a:lnTo>
                <a:lnTo>
                  <a:pt x="3084847" y="75197"/>
                </a:lnTo>
                <a:lnTo>
                  <a:pt x="3089421" y="75521"/>
                </a:lnTo>
                <a:lnTo>
                  <a:pt x="3093866" y="76170"/>
                </a:lnTo>
                <a:lnTo>
                  <a:pt x="3098309" y="76821"/>
                </a:lnTo>
                <a:lnTo>
                  <a:pt x="3102071" y="78140"/>
                </a:lnTo>
                <a:lnTo>
                  <a:pt x="3105148" y="80131"/>
                </a:lnTo>
                <a:lnTo>
                  <a:pt x="3108223" y="82035"/>
                </a:lnTo>
                <a:lnTo>
                  <a:pt x="3110617" y="84739"/>
                </a:lnTo>
                <a:lnTo>
                  <a:pt x="3112326" y="88245"/>
                </a:lnTo>
                <a:lnTo>
                  <a:pt x="3114037" y="91751"/>
                </a:lnTo>
                <a:lnTo>
                  <a:pt x="3114892" y="96361"/>
                </a:lnTo>
                <a:lnTo>
                  <a:pt x="3114892" y="106748"/>
                </a:lnTo>
                <a:lnTo>
                  <a:pt x="3104320" y="107420"/>
                </a:lnTo>
                <a:lnTo>
                  <a:pt x="3091602" y="108517"/>
                </a:lnTo>
                <a:lnTo>
                  <a:pt x="3079541" y="109894"/>
                </a:lnTo>
                <a:lnTo>
                  <a:pt x="3075127" y="110538"/>
                </a:lnTo>
                <a:lnTo>
                  <a:pt x="3065680" y="134031"/>
                </a:lnTo>
                <a:lnTo>
                  <a:pt x="3072070" y="132076"/>
                </a:lnTo>
                <a:lnTo>
                  <a:pt x="3077441" y="130459"/>
                </a:lnTo>
                <a:lnTo>
                  <a:pt x="3084492" y="129205"/>
                </a:lnTo>
                <a:lnTo>
                  <a:pt x="3093225" y="128311"/>
                </a:lnTo>
                <a:lnTo>
                  <a:pt x="3101961" y="127416"/>
                </a:lnTo>
                <a:lnTo>
                  <a:pt x="3109182" y="126715"/>
                </a:lnTo>
                <a:lnTo>
                  <a:pt x="3114892" y="126206"/>
                </a:lnTo>
                <a:lnTo>
                  <a:pt x="3114892" y="165797"/>
                </a:lnTo>
                <a:lnTo>
                  <a:pt x="3109525" y="170550"/>
                </a:lnTo>
                <a:lnTo>
                  <a:pt x="3103773" y="174562"/>
                </a:lnTo>
                <a:lnTo>
                  <a:pt x="3097637" y="177831"/>
                </a:lnTo>
                <a:lnTo>
                  <a:pt x="3091502" y="181100"/>
                </a:lnTo>
                <a:lnTo>
                  <a:pt x="3084642" y="182735"/>
                </a:lnTo>
                <a:lnTo>
                  <a:pt x="3068195" y="182735"/>
                </a:lnTo>
                <a:lnTo>
                  <a:pt x="3061463" y="180651"/>
                </a:lnTo>
                <a:lnTo>
                  <a:pt x="3056862" y="176483"/>
                </a:lnTo>
                <a:lnTo>
                  <a:pt x="3052259" y="172313"/>
                </a:lnTo>
                <a:lnTo>
                  <a:pt x="3049958" y="166146"/>
                </a:lnTo>
                <a:lnTo>
                  <a:pt x="3049958" y="150749"/>
                </a:lnTo>
                <a:close/>
              </a:path>
              <a:path w="6879844" h="253988">
                <a:moveTo>
                  <a:pt x="2358075" y="150749"/>
                </a:moveTo>
                <a:lnTo>
                  <a:pt x="2360162" y="145112"/>
                </a:lnTo>
                <a:lnTo>
                  <a:pt x="2370425" y="113402"/>
                </a:lnTo>
                <a:lnTo>
                  <a:pt x="2359229" y="117533"/>
                </a:lnTo>
                <a:lnTo>
                  <a:pt x="2347289" y="124929"/>
                </a:lnTo>
                <a:lnTo>
                  <a:pt x="2339376" y="134157"/>
                </a:lnTo>
                <a:lnTo>
                  <a:pt x="2334584" y="146076"/>
                </a:lnTo>
                <a:lnTo>
                  <a:pt x="2333100" y="159512"/>
                </a:lnTo>
                <a:lnTo>
                  <a:pt x="2333100" y="165930"/>
                </a:lnTo>
                <a:lnTo>
                  <a:pt x="2334253" y="172029"/>
                </a:lnTo>
                <a:lnTo>
                  <a:pt x="2336558" y="177805"/>
                </a:lnTo>
                <a:lnTo>
                  <a:pt x="2338865" y="183582"/>
                </a:lnTo>
                <a:lnTo>
                  <a:pt x="2341938" y="188437"/>
                </a:lnTo>
                <a:lnTo>
                  <a:pt x="2345781" y="192373"/>
                </a:lnTo>
                <a:lnTo>
                  <a:pt x="2349793" y="196396"/>
                </a:lnTo>
                <a:lnTo>
                  <a:pt x="2354445" y="199520"/>
                </a:lnTo>
                <a:lnTo>
                  <a:pt x="2359738" y="201745"/>
                </a:lnTo>
                <a:lnTo>
                  <a:pt x="2365032" y="203970"/>
                </a:lnTo>
                <a:lnTo>
                  <a:pt x="2370625" y="205084"/>
                </a:lnTo>
                <a:lnTo>
                  <a:pt x="2383690" y="205084"/>
                </a:lnTo>
                <a:lnTo>
                  <a:pt x="2389261" y="204485"/>
                </a:lnTo>
                <a:lnTo>
                  <a:pt x="2393232" y="203287"/>
                </a:lnTo>
                <a:lnTo>
                  <a:pt x="2397202" y="202088"/>
                </a:lnTo>
                <a:lnTo>
                  <a:pt x="2401323" y="200375"/>
                </a:lnTo>
                <a:lnTo>
                  <a:pt x="2405593" y="198149"/>
                </a:lnTo>
                <a:lnTo>
                  <a:pt x="2408665" y="196609"/>
                </a:lnTo>
                <a:lnTo>
                  <a:pt x="2411844" y="194534"/>
                </a:lnTo>
                <a:lnTo>
                  <a:pt x="2415132" y="191923"/>
                </a:lnTo>
                <a:lnTo>
                  <a:pt x="2418420" y="189312"/>
                </a:lnTo>
                <a:lnTo>
                  <a:pt x="2421045" y="187279"/>
                </a:lnTo>
                <a:lnTo>
                  <a:pt x="2423008" y="185825"/>
                </a:lnTo>
                <a:lnTo>
                  <a:pt x="2423008" y="201140"/>
                </a:lnTo>
                <a:lnTo>
                  <a:pt x="2447194" y="201140"/>
                </a:lnTo>
                <a:lnTo>
                  <a:pt x="2447194" y="93991"/>
                </a:lnTo>
                <a:lnTo>
                  <a:pt x="2445910" y="86367"/>
                </a:lnTo>
                <a:lnTo>
                  <a:pt x="2443340" y="80115"/>
                </a:lnTo>
                <a:lnTo>
                  <a:pt x="2440769" y="73863"/>
                </a:lnTo>
                <a:lnTo>
                  <a:pt x="2436872" y="68766"/>
                </a:lnTo>
                <a:lnTo>
                  <a:pt x="2431647" y="64828"/>
                </a:lnTo>
                <a:lnTo>
                  <a:pt x="2426252" y="60802"/>
                </a:lnTo>
                <a:lnTo>
                  <a:pt x="2420171" y="58017"/>
                </a:lnTo>
                <a:lnTo>
                  <a:pt x="2413405" y="56475"/>
                </a:lnTo>
                <a:lnTo>
                  <a:pt x="2406638" y="54933"/>
                </a:lnTo>
                <a:lnTo>
                  <a:pt x="2398330" y="54162"/>
                </a:lnTo>
                <a:lnTo>
                  <a:pt x="2380340" y="54162"/>
                </a:lnTo>
                <a:lnTo>
                  <a:pt x="2372117" y="54932"/>
                </a:lnTo>
                <a:lnTo>
                  <a:pt x="2363809" y="56470"/>
                </a:lnTo>
                <a:lnTo>
                  <a:pt x="2355500" y="58008"/>
                </a:lnTo>
                <a:lnTo>
                  <a:pt x="2349120" y="59419"/>
                </a:lnTo>
                <a:lnTo>
                  <a:pt x="2344667" y="60703"/>
                </a:lnTo>
                <a:lnTo>
                  <a:pt x="2344667" y="85189"/>
                </a:lnTo>
                <a:lnTo>
                  <a:pt x="2346077" y="85189"/>
                </a:lnTo>
                <a:lnTo>
                  <a:pt x="2353599" y="81945"/>
                </a:lnTo>
                <a:lnTo>
                  <a:pt x="2361121" y="79470"/>
                </a:lnTo>
                <a:lnTo>
                  <a:pt x="2368643" y="77760"/>
                </a:lnTo>
                <a:lnTo>
                  <a:pt x="2376166" y="76052"/>
                </a:lnTo>
                <a:lnTo>
                  <a:pt x="2382706" y="75197"/>
                </a:lnTo>
                <a:lnTo>
                  <a:pt x="2392964" y="75197"/>
                </a:lnTo>
                <a:lnTo>
                  <a:pt x="2397537" y="75521"/>
                </a:lnTo>
                <a:lnTo>
                  <a:pt x="2401982" y="76170"/>
                </a:lnTo>
                <a:lnTo>
                  <a:pt x="2406426" y="76821"/>
                </a:lnTo>
                <a:lnTo>
                  <a:pt x="2410186" y="78140"/>
                </a:lnTo>
                <a:lnTo>
                  <a:pt x="2413265" y="80131"/>
                </a:lnTo>
                <a:lnTo>
                  <a:pt x="2416340" y="82035"/>
                </a:lnTo>
                <a:lnTo>
                  <a:pt x="2418734" y="84739"/>
                </a:lnTo>
                <a:lnTo>
                  <a:pt x="2420443" y="88245"/>
                </a:lnTo>
                <a:lnTo>
                  <a:pt x="2422154" y="91751"/>
                </a:lnTo>
                <a:lnTo>
                  <a:pt x="2423008" y="96361"/>
                </a:lnTo>
                <a:lnTo>
                  <a:pt x="2423008" y="106748"/>
                </a:lnTo>
                <a:lnTo>
                  <a:pt x="2412437" y="107420"/>
                </a:lnTo>
                <a:lnTo>
                  <a:pt x="2399719" y="108517"/>
                </a:lnTo>
                <a:lnTo>
                  <a:pt x="2387658" y="109894"/>
                </a:lnTo>
                <a:lnTo>
                  <a:pt x="2383243" y="110538"/>
                </a:lnTo>
                <a:lnTo>
                  <a:pt x="2373797" y="134031"/>
                </a:lnTo>
                <a:lnTo>
                  <a:pt x="2380187" y="132076"/>
                </a:lnTo>
                <a:lnTo>
                  <a:pt x="2385557" y="130459"/>
                </a:lnTo>
                <a:lnTo>
                  <a:pt x="2392608" y="129205"/>
                </a:lnTo>
                <a:lnTo>
                  <a:pt x="2401342" y="128311"/>
                </a:lnTo>
                <a:lnTo>
                  <a:pt x="2410077" y="127416"/>
                </a:lnTo>
                <a:lnTo>
                  <a:pt x="2417298" y="126715"/>
                </a:lnTo>
                <a:lnTo>
                  <a:pt x="2423008" y="126206"/>
                </a:lnTo>
                <a:lnTo>
                  <a:pt x="2423008" y="165797"/>
                </a:lnTo>
                <a:lnTo>
                  <a:pt x="2417641" y="170550"/>
                </a:lnTo>
                <a:lnTo>
                  <a:pt x="2411890" y="174562"/>
                </a:lnTo>
                <a:lnTo>
                  <a:pt x="2405754" y="177831"/>
                </a:lnTo>
                <a:lnTo>
                  <a:pt x="2399619" y="181100"/>
                </a:lnTo>
                <a:lnTo>
                  <a:pt x="2392758" y="182735"/>
                </a:lnTo>
                <a:lnTo>
                  <a:pt x="2376312" y="182735"/>
                </a:lnTo>
                <a:lnTo>
                  <a:pt x="2369579" y="180651"/>
                </a:lnTo>
                <a:lnTo>
                  <a:pt x="2364978" y="176483"/>
                </a:lnTo>
                <a:lnTo>
                  <a:pt x="2360376" y="172313"/>
                </a:lnTo>
                <a:lnTo>
                  <a:pt x="2358075" y="166146"/>
                </a:lnTo>
                <a:lnTo>
                  <a:pt x="2358075" y="150749"/>
                </a:lnTo>
                <a:close/>
              </a:path>
              <a:path w="6879844" h="253988">
                <a:moveTo>
                  <a:pt x="0" y="57844"/>
                </a:moveTo>
                <a:lnTo>
                  <a:pt x="0" y="94391"/>
                </a:lnTo>
                <a:lnTo>
                  <a:pt x="30758" y="94391"/>
                </a:lnTo>
                <a:lnTo>
                  <a:pt x="30758" y="57844"/>
                </a:lnTo>
                <a:lnTo>
                  <a:pt x="0" y="57844"/>
                </a:lnTo>
                <a:close/>
              </a:path>
              <a:path w="6879844" h="253988">
                <a:moveTo>
                  <a:pt x="0" y="164593"/>
                </a:moveTo>
                <a:lnTo>
                  <a:pt x="0" y="201140"/>
                </a:lnTo>
                <a:lnTo>
                  <a:pt x="30758" y="201140"/>
                </a:lnTo>
                <a:lnTo>
                  <a:pt x="30758" y="164593"/>
                </a:lnTo>
                <a:lnTo>
                  <a:pt x="0" y="164593"/>
                </a:lnTo>
                <a:close/>
              </a:path>
              <a:path w="6879844" h="253988">
                <a:moveTo>
                  <a:pt x="278277" y="201140"/>
                </a:moveTo>
                <a:lnTo>
                  <a:pt x="331440" y="201140"/>
                </a:lnTo>
                <a:lnTo>
                  <a:pt x="348684" y="148028"/>
                </a:lnTo>
                <a:lnTo>
                  <a:pt x="355861" y="125943"/>
                </a:lnTo>
                <a:lnTo>
                  <a:pt x="385206" y="36206"/>
                </a:lnTo>
                <a:lnTo>
                  <a:pt x="414670" y="125943"/>
                </a:lnTo>
                <a:lnTo>
                  <a:pt x="421847" y="148028"/>
                </a:lnTo>
                <a:lnTo>
                  <a:pt x="439094" y="201140"/>
                </a:lnTo>
                <a:lnTo>
                  <a:pt x="466003" y="201140"/>
                </a:lnTo>
                <a:lnTo>
                  <a:pt x="401497" y="9991"/>
                </a:lnTo>
                <a:lnTo>
                  <a:pt x="370147" y="9991"/>
                </a:lnTo>
                <a:lnTo>
                  <a:pt x="307283" y="196271"/>
                </a:lnTo>
                <a:lnTo>
                  <a:pt x="243234" y="117965"/>
                </a:lnTo>
                <a:lnTo>
                  <a:pt x="253214" y="113410"/>
                </a:lnTo>
                <a:lnTo>
                  <a:pt x="263691" y="106148"/>
                </a:lnTo>
                <a:lnTo>
                  <a:pt x="272225" y="97039"/>
                </a:lnTo>
                <a:lnTo>
                  <a:pt x="277788" y="87650"/>
                </a:lnTo>
                <a:lnTo>
                  <a:pt x="281602" y="75582"/>
                </a:lnTo>
                <a:lnTo>
                  <a:pt x="282873" y="61857"/>
                </a:lnTo>
                <a:lnTo>
                  <a:pt x="282871" y="61357"/>
                </a:lnTo>
                <a:lnTo>
                  <a:pt x="281364" y="47847"/>
                </a:lnTo>
                <a:lnTo>
                  <a:pt x="277033" y="36695"/>
                </a:lnTo>
                <a:lnTo>
                  <a:pt x="273141" y="29932"/>
                </a:lnTo>
                <a:lnTo>
                  <a:pt x="267858" y="24413"/>
                </a:lnTo>
                <a:lnTo>
                  <a:pt x="261184" y="20134"/>
                </a:lnTo>
                <a:lnTo>
                  <a:pt x="254510" y="15769"/>
                </a:lnTo>
                <a:lnTo>
                  <a:pt x="247473" y="12987"/>
                </a:lnTo>
                <a:lnTo>
                  <a:pt x="240071" y="11788"/>
                </a:lnTo>
                <a:lnTo>
                  <a:pt x="226537" y="10372"/>
                </a:lnTo>
                <a:lnTo>
                  <a:pt x="212542" y="9991"/>
                </a:lnTo>
                <a:lnTo>
                  <a:pt x="163258" y="9991"/>
                </a:lnTo>
                <a:lnTo>
                  <a:pt x="163258" y="201140"/>
                </a:lnTo>
                <a:lnTo>
                  <a:pt x="188758" y="201140"/>
                </a:lnTo>
                <a:lnTo>
                  <a:pt x="188758" y="125154"/>
                </a:lnTo>
                <a:lnTo>
                  <a:pt x="217779" y="125154"/>
                </a:lnTo>
                <a:lnTo>
                  <a:pt x="218332" y="103856"/>
                </a:lnTo>
                <a:lnTo>
                  <a:pt x="188758" y="103856"/>
                </a:lnTo>
                <a:lnTo>
                  <a:pt x="188758" y="32077"/>
                </a:lnTo>
                <a:lnTo>
                  <a:pt x="220980" y="32077"/>
                </a:lnTo>
                <a:lnTo>
                  <a:pt x="226921" y="32566"/>
                </a:lnTo>
                <a:lnTo>
                  <a:pt x="231706" y="33545"/>
                </a:lnTo>
                <a:lnTo>
                  <a:pt x="236491" y="34524"/>
                </a:lnTo>
                <a:lnTo>
                  <a:pt x="240678" y="36207"/>
                </a:lnTo>
                <a:lnTo>
                  <a:pt x="244269" y="38592"/>
                </a:lnTo>
                <a:lnTo>
                  <a:pt x="248371" y="41315"/>
                </a:lnTo>
                <a:lnTo>
                  <a:pt x="251405" y="44827"/>
                </a:lnTo>
                <a:lnTo>
                  <a:pt x="253371" y="49126"/>
                </a:lnTo>
                <a:lnTo>
                  <a:pt x="255338" y="53426"/>
                </a:lnTo>
                <a:lnTo>
                  <a:pt x="256321" y="58343"/>
                </a:lnTo>
                <a:lnTo>
                  <a:pt x="256321" y="70520"/>
                </a:lnTo>
                <a:lnTo>
                  <a:pt x="255445" y="76310"/>
                </a:lnTo>
                <a:lnTo>
                  <a:pt x="253692" y="81249"/>
                </a:lnTo>
                <a:lnTo>
                  <a:pt x="251940" y="86187"/>
                </a:lnTo>
                <a:lnTo>
                  <a:pt x="249226" y="90444"/>
                </a:lnTo>
                <a:lnTo>
                  <a:pt x="245550" y="94021"/>
                </a:lnTo>
                <a:lnTo>
                  <a:pt x="241448" y="98023"/>
                </a:lnTo>
                <a:lnTo>
                  <a:pt x="236491" y="100662"/>
                </a:lnTo>
                <a:lnTo>
                  <a:pt x="230681" y="101940"/>
                </a:lnTo>
                <a:lnTo>
                  <a:pt x="278277" y="201140"/>
                </a:lnTo>
                <a:close/>
              </a:path>
              <a:path w="6879844" h="253988">
                <a:moveTo>
                  <a:pt x="278277" y="201140"/>
                </a:moveTo>
                <a:lnTo>
                  <a:pt x="230681" y="101940"/>
                </a:lnTo>
                <a:lnTo>
                  <a:pt x="224870" y="103217"/>
                </a:lnTo>
                <a:lnTo>
                  <a:pt x="218332" y="103856"/>
                </a:lnTo>
                <a:lnTo>
                  <a:pt x="217779" y="125154"/>
                </a:lnTo>
                <a:lnTo>
                  <a:pt x="278277" y="201140"/>
                </a:lnTo>
                <a:close/>
              </a:path>
              <a:path w="6879844" h="253988">
                <a:moveTo>
                  <a:pt x="573996" y="113409"/>
                </a:moveTo>
                <a:lnTo>
                  <a:pt x="584473" y="106147"/>
                </a:lnTo>
                <a:lnTo>
                  <a:pt x="593008" y="97039"/>
                </a:lnTo>
                <a:lnTo>
                  <a:pt x="598571" y="87650"/>
                </a:lnTo>
                <a:lnTo>
                  <a:pt x="602384" y="75582"/>
                </a:lnTo>
                <a:lnTo>
                  <a:pt x="603655" y="61857"/>
                </a:lnTo>
                <a:lnTo>
                  <a:pt x="603653" y="61358"/>
                </a:lnTo>
                <a:lnTo>
                  <a:pt x="602146" y="47847"/>
                </a:lnTo>
                <a:lnTo>
                  <a:pt x="597816" y="36695"/>
                </a:lnTo>
                <a:lnTo>
                  <a:pt x="593923" y="29932"/>
                </a:lnTo>
                <a:lnTo>
                  <a:pt x="588641" y="24413"/>
                </a:lnTo>
                <a:lnTo>
                  <a:pt x="581967" y="20134"/>
                </a:lnTo>
                <a:lnTo>
                  <a:pt x="575293" y="15769"/>
                </a:lnTo>
                <a:lnTo>
                  <a:pt x="568256" y="12987"/>
                </a:lnTo>
                <a:lnTo>
                  <a:pt x="560853" y="11788"/>
                </a:lnTo>
                <a:lnTo>
                  <a:pt x="547319" y="10372"/>
                </a:lnTo>
                <a:lnTo>
                  <a:pt x="533323" y="9991"/>
                </a:lnTo>
                <a:lnTo>
                  <a:pt x="484040" y="9991"/>
                </a:lnTo>
                <a:lnTo>
                  <a:pt x="484040" y="201140"/>
                </a:lnTo>
                <a:lnTo>
                  <a:pt x="509540" y="201140"/>
                </a:lnTo>
                <a:lnTo>
                  <a:pt x="509540" y="125154"/>
                </a:lnTo>
                <a:lnTo>
                  <a:pt x="538561" y="125154"/>
                </a:lnTo>
                <a:lnTo>
                  <a:pt x="539113" y="103856"/>
                </a:lnTo>
                <a:lnTo>
                  <a:pt x="509540" y="103856"/>
                </a:lnTo>
                <a:lnTo>
                  <a:pt x="509540" y="32077"/>
                </a:lnTo>
                <a:lnTo>
                  <a:pt x="541762" y="32077"/>
                </a:lnTo>
                <a:lnTo>
                  <a:pt x="547702" y="32566"/>
                </a:lnTo>
                <a:lnTo>
                  <a:pt x="552488" y="33545"/>
                </a:lnTo>
                <a:lnTo>
                  <a:pt x="557273" y="34524"/>
                </a:lnTo>
                <a:lnTo>
                  <a:pt x="561461" y="36207"/>
                </a:lnTo>
                <a:lnTo>
                  <a:pt x="565052" y="38592"/>
                </a:lnTo>
                <a:lnTo>
                  <a:pt x="569154" y="41315"/>
                </a:lnTo>
                <a:lnTo>
                  <a:pt x="572188" y="44827"/>
                </a:lnTo>
                <a:lnTo>
                  <a:pt x="574154" y="49126"/>
                </a:lnTo>
                <a:lnTo>
                  <a:pt x="576120" y="53426"/>
                </a:lnTo>
                <a:lnTo>
                  <a:pt x="577103" y="58343"/>
                </a:lnTo>
                <a:lnTo>
                  <a:pt x="577103" y="70520"/>
                </a:lnTo>
                <a:lnTo>
                  <a:pt x="576226" y="76310"/>
                </a:lnTo>
                <a:lnTo>
                  <a:pt x="574474" y="81249"/>
                </a:lnTo>
                <a:lnTo>
                  <a:pt x="572721" y="86187"/>
                </a:lnTo>
                <a:lnTo>
                  <a:pt x="570009" y="90444"/>
                </a:lnTo>
                <a:lnTo>
                  <a:pt x="566333" y="94021"/>
                </a:lnTo>
                <a:lnTo>
                  <a:pt x="562231" y="98023"/>
                </a:lnTo>
                <a:lnTo>
                  <a:pt x="557274" y="100662"/>
                </a:lnTo>
                <a:lnTo>
                  <a:pt x="551463" y="101940"/>
                </a:lnTo>
                <a:lnTo>
                  <a:pt x="599059" y="201140"/>
                </a:lnTo>
                <a:lnTo>
                  <a:pt x="632047" y="201140"/>
                </a:lnTo>
                <a:lnTo>
                  <a:pt x="564015" y="117965"/>
                </a:lnTo>
                <a:lnTo>
                  <a:pt x="573996" y="113409"/>
                </a:lnTo>
                <a:close/>
              </a:path>
              <a:path w="6879844" h="253988">
                <a:moveTo>
                  <a:pt x="599059" y="201140"/>
                </a:moveTo>
                <a:lnTo>
                  <a:pt x="551463" y="101940"/>
                </a:lnTo>
                <a:lnTo>
                  <a:pt x="545652" y="103217"/>
                </a:lnTo>
                <a:lnTo>
                  <a:pt x="539113" y="103856"/>
                </a:lnTo>
                <a:lnTo>
                  <a:pt x="538561" y="125154"/>
                </a:lnTo>
                <a:lnTo>
                  <a:pt x="599059" y="201140"/>
                </a:lnTo>
                <a:close/>
              </a:path>
              <a:path w="6879844" h="253988">
                <a:moveTo>
                  <a:pt x="355861" y="125943"/>
                </a:moveTo>
                <a:lnTo>
                  <a:pt x="348684" y="148028"/>
                </a:lnTo>
                <a:lnTo>
                  <a:pt x="421847" y="148028"/>
                </a:lnTo>
                <a:lnTo>
                  <a:pt x="414670" y="125943"/>
                </a:lnTo>
                <a:lnTo>
                  <a:pt x="355861" y="125943"/>
                </a:lnTo>
                <a:close/>
              </a:path>
              <a:path w="6879844" h="253988">
                <a:moveTo>
                  <a:pt x="727817" y="124880"/>
                </a:moveTo>
                <a:lnTo>
                  <a:pt x="729790" y="124104"/>
                </a:lnTo>
                <a:lnTo>
                  <a:pt x="741118" y="118127"/>
                </a:lnTo>
                <a:lnTo>
                  <a:pt x="750967" y="110117"/>
                </a:lnTo>
                <a:lnTo>
                  <a:pt x="756170" y="104896"/>
                </a:lnTo>
                <a:lnTo>
                  <a:pt x="760242" y="98586"/>
                </a:lnTo>
                <a:lnTo>
                  <a:pt x="763183" y="91183"/>
                </a:lnTo>
                <a:lnTo>
                  <a:pt x="766124" y="83780"/>
                </a:lnTo>
                <a:lnTo>
                  <a:pt x="767595" y="75929"/>
                </a:lnTo>
                <a:lnTo>
                  <a:pt x="767550" y="64905"/>
                </a:lnTo>
                <a:lnTo>
                  <a:pt x="765818" y="51714"/>
                </a:lnTo>
                <a:lnTo>
                  <a:pt x="761575" y="40478"/>
                </a:lnTo>
                <a:lnTo>
                  <a:pt x="757562" y="32990"/>
                </a:lnTo>
                <a:lnTo>
                  <a:pt x="752011" y="26808"/>
                </a:lnTo>
                <a:lnTo>
                  <a:pt x="744924" y="21930"/>
                </a:lnTo>
                <a:lnTo>
                  <a:pt x="738861" y="17736"/>
                </a:lnTo>
                <a:lnTo>
                  <a:pt x="731860" y="14698"/>
                </a:lnTo>
                <a:lnTo>
                  <a:pt x="723917" y="12815"/>
                </a:lnTo>
                <a:lnTo>
                  <a:pt x="708965" y="10534"/>
                </a:lnTo>
                <a:lnTo>
                  <a:pt x="695095" y="9991"/>
                </a:lnTo>
                <a:lnTo>
                  <a:pt x="647190" y="9991"/>
                </a:lnTo>
                <a:lnTo>
                  <a:pt x="647190" y="201140"/>
                </a:lnTo>
                <a:lnTo>
                  <a:pt x="672691" y="201140"/>
                </a:lnTo>
                <a:lnTo>
                  <a:pt x="672691" y="129886"/>
                </a:lnTo>
                <a:lnTo>
                  <a:pt x="694179" y="129886"/>
                </a:lnTo>
                <a:lnTo>
                  <a:pt x="700107" y="107800"/>
                </a:lnTo>
                <a:lnTo>
                  <a:pt x="672691" y="107800"/>
                </a:lnTo>
                <a:lnTo>
                  <a:pt x="672691" y="32077"/>
                </a:lnTo>
                <a:lnTo>
                  <a:pt x="701512" y="32077"/>
                </a:lnTo>
                <a:lnTo>
                  <a:pt x="708122" y="32628"/>
                </a:lnTo>
                <a:lnTo>
                  <a:pt x="713435" y="33731"/>
                </a:lnTo>
                <a:lnTo>
                  <a:pt x="718747" y="34833"/>
                </a:lnTo>
                <a:lnTo>
                  <a:pt x="723402" y="36700"/>
                </a:lnTo>
                <a:lnTo>
                  <a:pt x="727397" y="39333"/>
                </a:lnTo>
                <a:lnTo>
                  <a:pt x="731989" y="42386"/>
                </a:lnTo>
                <a:lnTo>
                  <a:pt x="735412" y="46330"/>
                </a:lnTo>
                <a:lnTo>
                  <a:pt x="737664" y="51167"/>
                </a:lnTo>
                <a:lnTo>
                  <a:pt x="739917" y="56001"/>
                </a:lnTo>
                <a:lnTo>
                  <a:pt x="741043" y="61686"/>
                </a:lnTo>
                <a:lnTo>
                  <a:pt x="741043" y="74244"/>
                </a:lnTo>
                <a:lnTo>
                  <a:pt x="740192" y="79504"/>
                </a:lnTo>
                <a:lnTo>
                  <a:pt x="738492" y="84001"/>
                </a:lnTo>
                <a:lnTo>
                  <a:pt x="736791" y="88498"/>
                </a:lnTo>
                <a:lnTo>
                  <a:pt x="734071" y="92656"/>
                </a:lnTo>
                <a:lnTo>
                  <a:pt x="730330" y="96474"/>
                </a:lnTo>
                <a:lnTo>
                  <a:pt x="726165" y="100717"/>
                </a:lnTo>
                <a:lnTo>
                  <a:pt x="720937" y="103665"/>
                </a:lnTo>
                <a:lnTo>
                  <a:pt x="716901" y="127921"/>
                </a:lnTo>
                <a:lnTo>
                  <a:pt x="727817" y="124880"/>
                </a:lnTo>
                <a:close/>
              </a:path>
              <a:path w="6879844" h="253988">
                <a:moveTo>
                  <a:pt x="720937" y="103665"/>
                </a:moveTo>
                <a:lnTo>
                  <a:pt x="714645" y="105319"/>
                </a:lnTo>
                <a:lnTo>
                  <a:pt x="708353" y="106973"/>
                </a:lnTo>
                <a:lnTo>
                  <a:pt x="700107" y="107800"/>
                </a:lnTo>
                <a:lnTo>
                  <a:pt x="694179" y="129886"/>
                </a:lnTo>
                <a:lnTo>
                  <a:pt x="704024" y="129565"/>
                </a:lnTo>
                <a:lnTo>
                  <a:pt x="716901" y="127921"/>
                </a:lnTo>
                <a:lnTo>
                  <a:pt x="720937" y="103665"/>
                </a:lnTo>
                <a:close/>
              </a:path>
              <a:path w="6879844" h="253988">
                <a:moveTo>
                  <a:pt x="890889" y="157288"/>
                </a:moveTo>
                <a:lnTo>
                  <a:pt x="888084" y="144613"/>
                </a:lnTo>
                <a:lnTo>
                  <a:pt x="887149" y="129557"/>
                </a:lnTo>
                <a:lnTo>
                  <a:pt x="887254" y="124089"/>
                </a:lnTo>
                <a:lnTo>
                  <a:pt x="888785" y="109639"/>
                </a:lnTo>
                <a:lnTo>
                  <a:pt x="892142" y="97742"/>
                </a:lnTo>
                <a:lnTo>
                  <a:pt x="897326" y="88399"/>
                </a:lnTo>
                <a:lnTo>
                  <a:pt x="901869" y="83437"/>
                </a:lnTo>
                <a:lnTo>
                  <a:pt x="912729" y="77060"/>
                </a:lnTo>
                <a:lnTo>
                  <a:pt x="926315" y="74935"/>
                </a:lnTo>
                <a:lnTo>
                  <a:pt x="933485" y="75479"/>
                </a:lnTo>
                <a:lnTo>
                  <a:pt x="945670" y="79791"/>
                </a:lnTo>
                <a:lnTo>
                  <a:pt x="955116" y="88399"/>
                </a:lnTo>
                <a:lnTo>
                  <a:pt x="957056" y="91265"/>
                </a:lnTo>
                <a:lnTo>
                  <a:pt x="961596" y="101474"/>
                </a:lnTo>
                <a:lnTo>
                  <a:pt x="964319" y="114238"/>
                </a:lnTo>
                <a:lnTo>
                  <a:pt x="965227" y="129557"/>
                </a:lnTo>
                <a:lnTo>
                  <a:pt x="965134" y="134676"/>
                </a:lnTo>
                <a:lnTo>
                  <a:pt x="963621" y="149094"/>
                </a:lnTo>
                <a:lnTo>
                  <a:pt x="960260" y="161021"/>
                </a:lnTo>
                <a:lnTo>
                  <a:pt x="963236" y="194066"/>
                </a:lnTo>
                <a:lnTo>
                  <a:pt x="972755" y="185402"/>
                </a:lnTo>
                <a:lnTo>
                  <a:pt x="977048" y="179931"/>
                </a:lnTo>
                <a:lnTo>
                  <a:pt x="982803" y="169667"/>
                </a:lnTo>
                <a:lnTo>
                  <a:pt x="986914" y="157850"/>
                </a:lnTo>
                <a:lnTo>
                  <a:pt x="989380" y="144480"/>
                </a:lnTo>
                <a:lnTo>
                  <a:pt x="990202" y="129557"/>
                </a:lnTo>
                <a:lnTo>
                  <a:pt x="989899" y="120345"/>
                </a:lnTo>
                <a:lnTo>
                  <a:pt x="988079" y="106394"/>
                </a:lnTo>
                <a:lnTo>
                  <a:pt x="984615" y="93972"/>
                </a:lnTo>
                <a:lnTo>
                  <a:pt x="979507" y="83077"/>
                </a:lnTo>
                <a:lnTo>
                  <a:pt x="972755" y="73712"/>
                </a:lnTo>
                <a:lnTo>
                  <a:pt x="963497" y="65181"/>
                </a:lnTo>
                <a:lnTo>
                  <a:pt x="952563" y="58914"/>
                </a:lnTo>
                <a:lnTo>
                  <a:pt x="940169" y="55153"/>
                </a:lnTo>
                <a:lnTo>
                  <a:pt x="926315" y="53900"/>
                </a:lnTo>
                <a:lnTo>
                  <a:pt x="912760" y="55109"/>
                </a:lnTo>
                <a:lnTo>
                  <a:pt x="900362" y="58824"/>
                </a:lnTo>
                <a:lnTo>
                  <a:pt x="889379" y="65047"/>
                </a:lnTo>
                <a:lnTo>
                  <a:pt x="879812" y="73776"/>
                </a:lnTo>
                <a:lnTo>
                  <a:pt x="875474" y="79288"/>
                </a:lnTo>
                <a:lnTo>
                  <a:pt x="869656" y="89589"/>
                </a:lnTo>
                <a:lnTo>
                  <a:pt x="865500" y="101401"/>
                </a:lnTo>
                <a:lnTo>
                  <a:pt x="863006" y="114724"/>
                </a:lnTo>
                <a:lnTo>
                  <a:pt x="862175" y="129557"/>
                </a:lnTo>
                <a:lnTo>
                  <a:pt x="862426" y="137791"/>
                </a:lnTo>
                <a:lnTo>
                  <a:pt x="864164" y="151642"/>
                </a:lnTo>
                <a:lnTo>
                  <a:pt x="867556" y="164087"/>
                </a:lnTo>
                <a:lnTo>
                  <a:pt x="872602" y="175127"/>
                </a:lnTo>
                <a:lnTo>
                  <a:pt x="879302" y="184760"/>
                </a:lnTo>
                <a:lnTo>
                  <a:pt x="888912" y="193837"/>
                </a:lnTo>
                <a:lnTo>
                  <a:pt x="899810" y="200085"/>
                </a:lnTo>
                <a:lnTo>
                  <a:pt x="897326" y="170202"/>
                </a:lnTo>
                <a:lnTo>
                  <a:pt x="895564" y="167584"/>
                </a:lnTo>
                <a:lnTo>
                  <a:pt x="890889" y="157288"/>
                </a:lnTo>
                <a:close/>
              </a:path>
              <a:path w="6879844" h="253988">
                <a:moveTo>
                  <a:pt x="939807" y="181880"/>
                </a:moveTo>
                <a:lnTo>
                  <a:pt x="926315" y="184049"/>
                </a:lnTo>
                <a:lnTo>
                  <a:pt x="918816" y="183442"/>
                </a:lnTo>
                <a:lnTo>
                  <a:pt x="906721" y="178986"/>
                </a:lnTo>
                <a:lnTo>
                  <a:pt x="897326" y="170202"/>
                </a:lnTo>
                <a:lnTo>
                  <a:pt x="899810" y="200085"/>
                </a:lnTo>
                <a:lnTo>
                  <a:pt x="912278" y="203834"/>
                </a:lnTo>
                <a:lnTo>
                  <a:pt x="926315" y="205084"/>
                </a:lnTo>
                <a:lnTo>
                  <a:pt x="939809" y="203906"/>
                </a:lnTo>
                <a:lnTo>
                  <a:pt x="952254" y="200234"/>
                </a:lnTo>
                <a:lnTo>
                  <a:pt x="963236" y="194066"/>
                </a:lnTo>
                <a:lnTo>
                  <a:pt x="960260" y="161021"/>
                </a:lnTo>
                <a:lnTo>
                  <a:pt x="955051" y="170458"/>
                </a:lnTo>
                <a:lnTo>
                  <a:pt x="950622" y="175372"/>
                </a:lnTo>
                <a:lnTo>
                  <a:pt x="939807" y="181880"/>
                </a:lnTo>
                <a:close/>
              </a:path>
              <a:path w="6879844" h="253988">
                <a:moveTo>
                  <a:pt x="1060406" y="59032"/>
                </a:moveTo>
                <a:lnTo>
                  <a:pt x="1059984" y="59239"/>
                </a:lnTo>
                <a:lnTo>
                  <a:pt x="1049600" y="65432"/>
                </a:lnTo>
                <a:lnTo>
                  <a:pt x="1039092" y="73780"/>
                </a:lnTo>
                <a:lnTo>
                  <a:pt x="1039092" y="57844"/>
                </a:lnTo>
                <a:lnTo>
                  <a:pt x="1014906" y="57844"/>
                </a:lnTo>
                <a:lnTo>
                  <a:pt x="1014906" y="201140"/>
                </a:lnTo>
                <a:lnTo>
                  <a:pt x="1039092" y="201140"/>
                </a:lnTo>
                <a:lnTo>
                  <a:pt x="1039092" y="94099"/>
                </a:lnTo>
                <a:lnTo>
                  <a:pt x="1045165" y="88967"/>
                </a:lnTo>
                <a:lnTo>
                  <a:pt x="1051388" y="84796"/>
                </a:lnTo>
                <a:lnTo>
                  <a:pt x="1057761" y="81587"/>
                </a:lnTo>
                <a:lnTo>
                  <a:pt x="1064132" y="78379"/>
                </a:lnTo>
                <a:lnTo>
                  <a:pt x="1070312" y="76775"/>
                </a:lnTo>
                <a:lnTo>
                  <a:pt x="1082372" y="76775"/>
                </a:lnTo>
                <a:lnTo>
                  <a:pt x="1087163" y="77652"/>
                </a:lnTo>
                <a:lnTo>
                  <a:pt x="1090669" y="79406"/>
                </a:lnTo>
                <a:lnTo>
                  <a:pt x="1094176" y="81160"/>
                </a:lnTo>
                <a:lnTo>
                  <a:pt x="1096912" y="83835"/>
                </a:lnTo>
                <a:lnTo>
                  <a:pt x="1098882" y="87428"/>
                </a:lnTo>
                <a:lnTo>
                  <a:pt x="1100675" y="90850"/>
                </a:lnTo>
                <a:lnTo>
                  <a:pt x="1101893" y="95407"/>
                </a:lnTo>
                <a:lnTo>
                  <a:pt x="1102536" y="101098"/>
                </a:lnTo>
                <a:lnTo>
                  <a:pt x="1103179" y="106787"/>
                </a:lnTo>
                <a:lnTo>
                  <a:pt x="1103500" y="112925"/>
                </a:lnTo>
                <a:lnTo>
                  <a:pt x="1103500" y="201140"/>
                </a:lnTo>
                <a:lnTo>
                  <a:pt x="1127685" y="201140"/>
                </a:lnTo>
                <a:lnTo>
                  <a:pt x="1127578" y="103281"/>
                </a:lnTo>
                <a:lnTo>
                  <a:pt x="1125810" y="89181"/>
                </a:lnTo>
                <a:lnTo>
                  <a:pt x="1121865" y="77359"/>
                </a:lnTo>
                <a:lnTo>
                  <a:pt x="1115744" y="67816"/>
                </a:lnTo>
                <a:lnTo>
                  <a:pt x="1107950" y="60854"/>
                </a:lnTo>
                <a:lnTo>
                  <a:pt x="1096438" y="55638"/>
                </a:lnTo>
                <a:lnTo>
                  <a:pt x="1082616" y="53900"/>
                </a:lnTo>
                <a:lnTo>
                  <a:pt x="1074828" y="53900"/>
                </a:lnTo>
                <a:lnTo>
                  <a:pt x="1067424" y="55610"/>
                </a:lnTo>
                <a:lnTo>
                  <a:pt x="1060406" y="59032"/>
                </a:lnTo>
                <a:close/>
              </a:path>
              <a:path w="6879844" h="253988">
                <a:moveTo>
                  <a:pt x="1162286" y="1314"/>
                </a:moveTo>
                <a:lnTo>
                  <a:pt x="1162286" y="201140"/>
                </a:lnTo>
                <a:lnTo>
                  <a:pt x="1186472" y="201140"/>
                </a:lnTo>
                <a:lnTo>
                  <a:pt x="1186472" y="1314"/>
                </a:lnTo>
                <a:lnTo>
                  <a:pt x="1162286" y="1314"/>
                </a:lnTo>
                <a:close/>
              </a:path>
              <a:path w="6879844" h="253988">
                <a:moveTo>
                  <a:pt x="1270153" y="164186"/>
                </a:moveTo>
                <a:lnTo>
                  <a:pt x="1230904" y="57844"/>
                </a:lnTo>
                <a:lnTo>
                  <a:pt x="1205010" y="57844"/>
                </a:lnTo>
                <a:lnTo>
                  <a:pt x="1257112" y="194213"/>
                </a:lnTo>
                <a:lnTo>
                  <a:pt x="1231402" y="253988"/>
                </a:lnTo>
                <a:lnTo>
                  <a:pt x="1257235" y="253988"/>
                </a:lnTo>
                <a:lnTo>
                  <a:pt x="1334352" y="57844"/>
                </a:lnTo>
                <a:lnTo>
                  <a:pt x="1309208" y="57844"/>
                </a:lnTo>
                <a:lnTo>
                  <a:pt x="1270153" y="164186"/>
                </a:lnTo>
                <a:close/>
              </a:path>
              <a:path w="6879844" h="253988">
                <a:moveTo>
                  <a:pt x="1434656" y="57844"/>
                </a:moveTo>
                <a:lnTo>
                  <a:pt x="1434656" y="201140"/>
                </a:lnTo>
                <a:lnTo>
                  <a:pt x="1458842" y="201140"/>
                </a:lnTo>
                <a:lnTo>
                  <a:pt x="1458842" y="99595"/>
                </a:lnTo>
                <a:lnTo>
                  <a:pt x="1464569" y="94047"/>
                </a:lnTo>
                <a:lnTo>
                  <a:pt x="1470635" y="89865"/>
                </a:lnTo>
                <a:lnTo>
                  <a:pt x="1477045" y="87048"/>
                </a:lnTo>
                <a:lnTo>
                  <a:pt x="1483453" y="84231"/>
                </a:lnTo>
                <a:lnTo>
                  <a:pt x="1489906" y="82823"/>
                </a:lnTo>
                <a:lnTo>
                  <a:pt x="1499223" y="82823"/>
                </a:lnTo>
                <a:lnTo>
                  <a:pt x="1503646" y="82997"/>
                </a:lnTo>
                <a:lnTo>
                  <a:pt x="1507556" y="83405"/>
                </a:lnTo>
                <a:lnTo>
                  <a:pt x="1510631" y="83874"/>
                </a:lnTo>
                <a:lnTo>
                  <a:pt x="1510631" y="58616"/>
                </a:lnTo>
                <a:lnTo>
                  <a:pt x="1509092" y="58359"/>
                </a:lnTo>
                <a:lnTo>
                  <a:pt x="1505225" y="57908"/>
                </a:lnTo>
                <a:lnTo>
                  <a:pt x="1494735" y="57844"/>
                </a:lnTo>
                <a:lnTo>
                  <a:pt x="1488389" y="59448"/>
                </a:lnTo>
                <a:lnTo>
                  <a:pt x="1481851" y="62655"/>
                </a:lnTo>
                <a:lnTo>
                  <a:pt x="1479803" y="63714"/>
                </a:lnTo>
                <a:lnTo>
                  <a:pt x="1470006" y="70044"/>
                </a:lnTo>
                <a:lnTo>
                  <a:pt x="1458842" y="79137"/>
                </a:lnTo>
                <a:lnTo>
                  <a:pt x="1458842" y="57844"/>
                </a:lnTo>
                <a:lnTo>
                  <a:pt x="1434656" y="57844"/>
                </a:lnTo>
                <a:close/>
              </a:path>
              <a:path w="6879844" h="253988">
                <a:moveTo>
                  <a:pt x="1519400" y="130252"/>
                </a:moveTo>
                <a:lnTo>
                  <a:pt x="1519689" y="138769"/>
                </a:lnTo>
                <a:lnTo>
                  <a:pt x="1521627" y="152664"/>
                </a:lnTo>
                <a:lnTo>
                  <a:pt x="1525388" y="165004"/>
                </a:lnTo>
                <a:lnTo>
                  <a:pt x="1530971" y="175787"/>
                </a:lnTo>
                <a:lnTo>
                  <a:pt x="1538377" y="185014"/>
                </a:lnTo>
                <a:lnTo>
                  <a:pt x="1543848" y="113584"/>
                </a:lnTo>
                <a:lnTo>
                  <a:pt x="1544363" y="107524"/>
                </a:lnTo>
                <a:lnTo>
                  <a:pt x="1545567" y="102209"/>
                </a:lnTo>
                <a:lnTo>
                  <a:pt x="1547459" y="97641"/>
                </a:lnTo>
                <a:lnTo>
                  <a:pt x="1549351" y="93073"/>
                </a:lnTo>
                <a:lnTo>
                  <a:pt x="1552103" y="88910"/>
                </a:lnTo>
                <a:lnTo>
                  <a:pt x="1555715" y="85152"/>
                </a:lnTo>
                <a:lnTo>
                  <a:pt x="1559415" y="81481"/>
                </a:lnTo>
                <a:lnTo>
                  <a:pt x="1558293" y="59384"/>
                </a:lnTo>
                <a:lnTo>
                  <a:pt x="1547374" y="65769"/>
                </a:lnTo>
                <a:lnTo>
                  <a:pt x="1537787" y="74589"/>
                </a:lnTo>
                <a:lnTo>
                  <a:pt x="1533208" y="80364"/>
                </a:lnTo>
                <a:lnTo>
                  <a:pt x="1527167" y="90824"/>
                </a:lnTo>
                <a:lnTo>
                  <a:pt x="1522852" y="102626"/>
                </a:lnTo>
                <a:lnTo>
                  <a:pt x="1520263" y="115769"/>
                </a:lnTo>
                <a:lnTo>
                  <a:pt x="1519400" y="130252"/>
                </a:lnTo>
                <a:close/>
              </a:path>
              <a:path w="6879844" h="253988">
                <a:moveTo>
                  <a:pt x="1556473" y="170092"/>
                </a:moveTo>
                <a:lnTo>
                  <a:pt x="1555222" y="168723"/>
                </a:lnTo>
                <a:lnTo>
                  <a:pt x="1548903" y="158833"/>
                </a:lnTo>
                <a:lnTo>
                  <a:pt x="1545111" y="146589"/>
                </a:lnTo>
                <a:lnTo>
                  <a:pt x="1543848" y="131989"/>
                </a:lnTo>
                <a:lnTo>
                  <a:pt x="1643484" y="131989"/>
                </a:lnTo>
                <a:lnTo>
                  <a:pt x="1643410" y="114400"/>
                </a:lnTo>
                <a:lnTo>
                  <a:pt x="1642161" y="101136"/>
                </a:lnTo>
                <a:lnTo>
                  <a:pt x="1639370" y="89869"/>
                </a:lnTo>
                <a:lnTo>
                  <a:pt x="1636627" y="81961"/>
                </a:lnTo>
                <a:lnTo>
                  <a:pt x="1632682" y="75271"/>
                </a:lnTo>
                <a:lnTo>
                  <a:pt x="1627538" y="69799"/>
                </a:lnTo>
                <a:lnTo>
                  <a:pt x="1622394" y="64330"/>
                </a:lnTo>
                <a:lnTo>
                  <a:pt x="1616395" y="60312"/>
                </a:lnTo>
                <a:lnTo>
                  <a:pt x="1609538" y="57748"/>
                </a:lnTo>
                <a:lnTo>
                  <a:pt x="1602681" y="55182"/>
                </a:lnTo>
                <a:lnTo>
                  <a:pt x="1594793" y="53900"/>
                </a:lnTo>
                <a:lnTo>
                  <a:pt x="1584126" y="53918"/>
                </a:lnTo>
                <a:lnTo>
                  <a:pt x="1570544" y="55433"/>
                </a:lnTo>
                <a:lnTo>
                  <a:pt x="1558293" y="59384"/>
                </a:lnTo>
                <a:lnTo>
                  <a:pt x="1559415" y="81481"/>
                </a:lnTo>
                <a:lnTo>
                  <a:pt x="1563522" y="78686"/>
                </a:lnTo>
                <a:lnTo>
                  <a:pt x="1568037" y="76765"/>
                </a:lnTo>
                <a:lnTo>
                  <a:pt x="1572550" y="74843"/>
                </a:lnTo>
                <a:lnTo>
                  <a:pt x="1578032" y="73883"/>
                </a:lnTo>
                <a:lnTo>
                  <a:pt x="1591017" y="73883"/>
                </a:lnTo>
                <a:lnTo>
                  <a:pt x="1596501" y="74822"/>
                </a:lnTo>
                <a:lnTo>
                  <a:pt x="1600930" y="76701"/>
                </a:lnTo>
                <a:lnTo>
                  <a:pt x="1605360" y="78579"/>
                </a:lnTo>
                <a:lnTo>
                  <a:pt x="1608993" y="81311"/>
                </a:lnTo>
                <a:lnTo>
                  <a:pt x="1611830" y="84896"/>
                </a:lnTo>
                <a:lnTo>
                  <a:pt x="1614410" y="88143"/>
                </a:lnTo>
                <a:lnTo>
                  <a:pt x="1616387" y="92113"/>
                </a:lnTo>
                <a:lnTo>
                  <a:pt x="1617762" y="96809"/>
                </a:lnTo>
                <a:lnTo>
                  <a:pt x="1619139" y="101504"/>
                </a:lnTo>
                <a:lnTo>
                  <a:pt x="1619914" y="107096"/>
                </a:lnTo>
                <a:lnTo>
                  <a:pt x="1620086" y="113584"/>
                </a:lnTo>
                <a:lnTo>
                  <a:pt x="1543848" y="113584"/>
                </a:lnTo>
                <a:lnTo>
                  <a:pt x="1538377" y="185014"/>
                </a:lnTo>
                <a:lnTo>
                  <a:pt x="1542498" y="188823"/>
                </a:lnTo>
                <a:lnTo>
                  <a:pt x="1552487" y="195592"/>
                </a:lnTo>
                <a:lnTo>
                  <a:pt x="1564018" y="200427"/>
                </a:lnTo>
                <a:lnTo>
                  <a:pt x="1577091" y="203328"/>
                </a:lnTo>
                <a:lnTo>
                  <a:pt x="1591707" y="204296"/>
                </a:lnTo>
                <a:lnTo>
                  <a:pt x="1597539" y="204296"/>
                </a:lnTo>
                <a:lnTo>
                  <a:pt x="1602365" y="203953"/>
                </a:lnTo>
                <a:lnTo>
                  <a:pt x="1606182" y="203268"/>
                </a:lnTo>
                <a:lnTo>
                  <a:pt x="1609999" y="202584"/>
                </a:lnTo>
                <a:lnTo>
                  <a:pt x="1614265" y="201599"/>
                </a:lnTo>
                <a:lnTo>
                  <a:pt x="1618982" y="200314"/>
                </a:lnTo>
                <a:lnTo>
                  <a:pt x="1622328" y="199374"/>
                </a:lnTo>
                <a:lnTo>
                  <a:pt x="1626102" y="198070"/>
                </a:lnTo>
                <a:lnTo>
                  <a:pt x="1630304" y="196401"/>
                </a:lnTo>
                <a:lnTo>
                  <a:pt x="1634506" y="194731"/>
                </a:lnTo>
                <a:lnTo>
                  <a:pt x="1638023" y="193340"/>
                </a:lnTo>
                <a:lnTo>
                  <a:pt x="1640855" y="192229"/>
                </a:lnTo>
                <a:lnTo>
                  <a:pt x="1640855" y="165907"/>
                </a:lnTo>
                <a:lnTo>
                  <a:pt x="1639437" y="165907"/>
                </a:lnTo>
                <a:lnTo>
                  <a:pt x="1634972" y="169269"/>
                </a:lnTo>
                <a:lnTo>
                  <a:pt x="1631966" y="171113"/>
                </a:lnTo>
                <a:lnTo>
                  <a:pt x="1628959" y="172956"/>
                </a:lnTo>
                <a:lnTo>
                  <a:pt x="1625265" y="174863"/>
                </a:lnTo>
                <a:lnTo>
                  <a:pt x="1620887" y="176836"/>
                </a:lnTo>
                <a:lnTo>
                  <a:pt x="1616763" y="178720"/>
                </a:lnTo>
                <a:lnTo>
                  <a:pt x="1612145" y="180262"/>
                </a:lnTo>
                <a:lnTo>
                  <a:pt x="1607036" y="181461"/>
                </a:lnTo>
                <a:lnTo>
                  <a:pt x="1601925" y="182661"/>
                </a:lnTo>
                <a:lnTo>
                  <a:pt x="1596710" y="183261"/>
                </a:lnTo>
                <a:lnTo>
                  <a:pt x="1591386" y="183261"/>
                </a:lnTo>
                <a:lnTo>
                  <a:pt x="1578139" y="181918"/>
                </a:lnTo>
                <a:lnTo>
                  <a:pt x="1566187" y="177531"/>
                </a:lnTo>
                <a:lnTo>
                  <a:pt x="1556473" y="170092"/>
                </a:lnTo>
                <a:close/>
              </a:path>
              <a:path w="6879844" h="253988">
                <a:moveTo>
                  <a:pt x="1693658" y="159058"/>
                </a:moveTo>
                <a:lnTo>
                  <a:pt x="1693528" y="153459"/>
                </a:lnTo>
                <a:lnTo>
                  <a:pt x="1693529" y="78089"/>
                </a:lnTo>
                <a:lnTo>
                  <a:pt x="1737958" y="78089"/>
                </a:lnTo>
                <a:lnTo>
                  <a:pt x="1737958" y="57844"/>
                </a:lnTo>
                <a:lnTo>
                  <a:pt x="1693529" y="57844"/>
                </a:lnTo>
                <a:lnTo>
                  <a:pt x="1693529" y="16564"/>
                </a:lnTo>
                <a:lnTo>
                  <a:pt x="1669343" y="16564"/>
                </a:lnTo>
                <a:lnTo>
                  <a:pt x="1669343" y="57844"/>
                </a:lnTo>
                <a:lnTo>
                  <a:pt x="1653044" y="57844"/>
                </a:lnTo>
                <a:lnTo>
                  <a:pt x="1653044" y="78089"/>
                </a:lnTo>
                <a:lnTo>
                  <a:pt x="1669343" y="78089"/>
                </a:lnTo>
                <a:lnTo>
                  <a:pt x="1669343" y="157396"/>
                </a:lnTo>
                <a:lnTo>
                  <a:pt x="1670443" y="171381"/>
                </a:lnTo>
                <a:lnTo>
                  <a:pt x="1674124" y="183623"/>
                </a:lnTo>
                <a:lnTo>
                  <a:pt x="1680392" y="192821"/>
                </a:lnTo>
                <a:lnTo>
                  <a:pt x="1685833" y="197315"/>
                </a:lnTo>
                <a:lnTo>
                  <a:pt x="1697224" y="202353"/>
                </a:lnTo>
                <a:lnTo>
                  <a:pt x="1711233" y="204033"/>
                </a:lnTo>
                <a:lnTo>
                  <a:pt x="1715170" y="204033"/>
                </a:lnTo>
                <a:lnTo>
                  <a:pt x="1719474" y="203669"/>
                </a:lnTo>
                <a:lnTo>
                  <a:pt x="1724144" y="202943"/>
                </a:lnTo>
                <a:lnTo>
                  <a:pt x="1728812" y="202218"/>
                </a:lnTo>
                <a:lnTo>
                  <a:pt x="1733417" y="201213"/>
                </a:lnTo>
                <a:lnTo>
                  <a:pt x="1737958" y="199928"/>
                </a:lnTo>
                <a:lnTo>
                  <a:pt x="1737958" y="178266"/>
                </a:lnTo>
                <a:lnTo>
                  <a:pt x="1734917" y="179054"/>
                </a:lnTo>
                <a:lnTo>
                  <a:pt x="1732264" y="180040"/>
                </a:lnTo>
                <a:lnTo>
                  <a:pt x="1728584" y="181223"/>
                </a:lnTo>
                <a:lnTo>
                  <a:pt x="1724903" y="182407"/>
                </a:lnTo>
                <a:lnTo>
                  <a:pt x="1721095" y="182998"/>
                </a:lnTo>
                <a:lnTo>
                  <a:pt x="1711591" y="182998"/>
                </a:lnTo>
                <a:lnTo>
                  <a:pt x="1707183" y="182250"/>
                </a:lnTo>
                <a:lnTo>
                  <a:pt x="1703929" y="180752"/>
                </a:lnTo>
                <a:lnTo>
                  <a:pt x="1700677" y="179256"/>
                </a:lnTo>
                <a:lnTo>
                  <a:pt x="1698322" y="177012"/>
                </a:lnTo>
                <a:lnTo>
                  <a:pt x="1696868" y="174021"/>
                </a:lnTo>
                <a:lnTo>
                  <a:pt x="1695156" y="170601"/>
                </a:lnTo>
                <a:lnTo>
                  <a:pt x="1694173" y="166923"/>
                </a:lnTo>
                <a:lnTo>
                  <a:pt x="1693915" y="162990"/>
                </a:lnTo>
                <a:lnTo>
                  <a:pt x="1693658" y="159058"/>
                </a:lnTo>
                <a:close/>
              </a:path>
              <a:path w="6879844" h="253988">
                <a:moveTo>
                  <a:pt x="1779093" y="57844"/>
                </a:moveTo>
                <a:lnTo>
                  <a:pt x="1754907" y="57844"/>
                </a:lnTo>
                <a:lnTo>
                  <a:pt x="1754907" y="160493"/>
                </a:lnTo>
                <a:lnTo>
                  <a:pt x="1756041" y="168701"/>
                </a:lnTo>
                <a:lnTo>
                  <a:pt x="1758309" y="175458"/>
                </a:lnTo>
                <a:lnTo>
                  <a:pt x="1760578" y="182213"/>
                </a:lnTo>
                <a:lnTo>
                  <a:pt x="1763767" y="187812"/>
                </a:lnTo>
                <a:lnTo>
                  <a:pt x="1767874" y="192257"/>
                </a:lnTo>
                <a:lnTo>
                  <a:pt x="1771982" y="196703"/>
                </a:lnTo>
                <a:lnTo>
                  <a:pt x="1776797" y="199952"/>
                </a:lnTo>
                <a:lnTo>
                  <a:pt x="1782319" y="202004"/>
                </a:lnTo>
                <a:lnTo>
                  <a:pt x="1787841" y="204058"/>
                </a:lnTo>
                <a:lnTo>
                  <a:pt x="1793727" y="205084"/>
                </a:lnTo>
                <a:lnTo>
                  <a:pt x="1808191" y="205084"/>
                </a:lnTo>
                <a:lnTo>
                  <a:pt x="1815637" y="203393"/>
                </a:lnTo>
                <a:lnTo>
                  <a:pt x="1822315" y="200012"/>
                </a:lnTo>
                <a:lnTo>
                  <a:pt x="1832807" y="193637"/>
                </a:lnTo>
                <a:lnTo>
                  <a:pt x="1843500" y="185183"/>
                </a:lnTo>
                <a:lnTo>
                  <a:pt x="1843500" y="201140"/>
                </a:lnTo>
                <a:lnTo>
                  <a:pt x="1867687" y="201140"/>
                </a:lnTo>
                <a:lnTo>
                  <a:pt x="1867687" y="57844"/>
                </a:lnTo>
                <a:lnTo>
                  <a:pt x="1843500" y="57844"/>
                </a:lnTo>
                <a:lnTo>
                  <a:pt x="1843500" y="164769"/>
                </a:lnTo>
                <a:lnTo>
                  <a:pt x="1837941" y="169678"/>
                </a:lnTo>
                <a:lnTo>
                  <a:pt x="1831826" y="173812"/>
                </a:lnTo>
                <a:lnTo>
                  <a:pt x="1825153" y="177171"/>
                </a:lnTo>
                <a:lnTo>
                  <a:pt x="1818481" y="180530"/>
                </a:lnTo>
                <a:lnTo>
                  <a:pt x="1812194" y="182209"/>
                </a:lnTo>
                <a:lnTo>
                  <a:pt x="1799962" y="182209"/>
                </a:lnTo>
                <a:lnTo>
                  <a:pt x="1795108" y="181353"/>
                </a:lnTo>
                <a:lnTo>
                  <a:pt x="1791729" y="179641"/>
                </a:lnTo>
                <a:lnTo>
                  <a:pt x="1788351" y="177929"/>
                </a:lnTo>
                <a:lnTo>
                  <a:pt x="1785678" y="175235"/>
                </a:lnTo>
                <a:lnTo>
                  <a:pt x="1783709" y="171556"/>
                </a:lnTo>
                <a:lnTo>
                  <a:pt x="1781743" y="167791"/>
                </a:lnTo>
                <a:lnTo>
                  <a:pt x="1780482" y="163405"/>
                </a:lnTo>
                <a:lnTo>
                  <a:pt x="1779926" y="158400"/>
                </a:lnTo>
                <a:lnTo>
                  <a:pt x="1779371" y="153394"/>
                </a:lnTo>
                <a:lnTo>
                  <a:pt x="1779092" y="147085"/>
                </a:lnTo>
                <a:lnTo>
                  <a:pt x="1779093" y="57844"/>
                </a:lnTo>
                <a:close/>
              </a:path>
              <a:path w="6879844" h="253988">
                <a:moveTo>
                  <a:pt x="1902288" y="57844"/>
                </a:moveTo>
                <a:lnTo>
                  <a:pt x="1902288" y="201140"/>
                </a:lnTo>
                <a:lnTo>
                  <a:pt x="1926473" y="201140"/>
                </a:lnTo>
                <a:lnTo>
                  <a:pt x="1926473" y="99595"/>
                </a:lnTo>
                <a:lnTo>
                  <a:pt x="1932199" y="94047"/>
                </a:lnTo>
                <a:lnTo>
                  <a:pt x="1938267" y="89865"/>
                </a:lnTo>
                <a:lnTo>
                  <a:pt x="1944676" y="87048"/>
                </a:lnTo>
                <a:lnTo>
                  <a:pt x="1951085" y="84231"/>
                </a:lnTo>
                <a:lnTo>
                  <a:pt x="1957538" y="82823"/>
                </a:lnTo>
                <a:lnTo>
                  <a:pt x="1966854" y="82823"/>
                </a:lnTo>
                <a:lnTo>
                  <a:pt x="1971277" y="82997"/>
                </a:lnTo>
                <a:lnTo>
                  <a:pt x="1975187" y="83405"/>
                </a:lnTo>
                <a:lnTo>
                  <a:pt x="1978263" y="83874"/>
                </a:lnTo>
                <a:lnTo>
                  <a:pt x="1978263" y="58616"/>
                </a:lnTo>
                <a:lnTo>
                  <a:pt x="1976724" y="58359"/>
                </a:lnTo>
                <a:lnTo>
                  <a:pt x="1972857" y="57908"/>
                </a:lnTo>
                <a:lnTo>
                  <a:pt x="1962365" y="57844"/>
                </a:lnTo>
                <a:lnTo>
                  <a:pt x="1956020" y="59448"/>
                </a:lnTo>
                <a:lnTo>
                  <a:pt x="1949481" y="62655"/>
                </a:lnTo>
                <a:lnTo>
                  <a:pt x="1947434" y="63714"/>
                </a:lnTo>
                <a:lnTo>
                  <a:pt x="1937637" y="70044"/>
                </a:lnTo>
                <a:lnTo>
                  <a:pt x="1926473" y="79137"/>
                </a:lnTo>
                <a:lnTo>
                  <a:pt x="1926473" y="57844"/>
                </a:lnTo>
                <a:lnTo>
                  <a:pt x="1902288" y="57844"/>
                </a:lnTo>
                <a:close/>
              </a:path>
              <a:path w="6879844" h="253988">
                <a:moveTo>
                  <a:pt x="2042520" y="59032"/>
                </a:moveTo>
                <a:lnTo>
                  <a:pt x="2042098" y="59239"/>
                </a:lnTo>
                <a:lnTo>
                  <a:pt x="2031715" y="65432"/>
                </a:lnTo>
                <a:lnTo>
                  <a:pt x="2021206" y="73780"/>
                </a:lnTo>
                <a:lnTo>
                  <a:pt x="2021206" y="57844"/>
                </a:lnTo>
                <a:lnTo>
                  <a:pt x="1997020" y="57844"/>
                </a:lnTo>
                <a:lnTo>
                  <a:pt x="1997020" y="201140"/>
                </a:lnTo>
                <a:lnTo>
                  <a:pt x="2021206" y="201140"/>
                </a:lnTo>
                <a:lnTo>
                  <a:pt x="2021206" y="94099"/>
                </a:lnTo>
                <a:lnTo>
                  <a:pt x="2027280" y="88967"/>
                </a:lnTo>
                <a:lnTo>
                  <a:pt x="2033503" y="84796"/>
                </a:lnTo>
                <a:lnTo>
                  <a:pt x="2039875" y="81587"/>
                </a:lnTo>
                <a:lnTo>
                  <a:pt x="2046248" y="78379"/>
                </a:lnTo>
                <a:lnTo>
                  <a:pt x="2052426" y="76775"/>
                </a:lnTo>
                <a:lnTo>
                  <a:pt x="2064487" y="76775"/>
                </a:lnTo>
                <a:lnTo>
                  <a:pt x="2069278" y="77652"/>
                </a:lnTo>
                <a:lnTo>
                  <a:pt x="2072783" y="79406"/>
                </a:lnTo>
                <a:lnTo>
                  <a:pt x="2076291" y="81160"/>
                </a:lnTo>
                <a:lnTo>
                  <a:pt x="2080996" y="87428"/>
                </a:lnTo>
                <a:lnTo>
                  <a:pt x="2084009" y="95407"/>
                </a:lnTo>
                <a:lnTo>
                  <a:pt x="2084651" y="101098"/>
                </a:lnTo>
                <a:lnTo>
                  <a:pt x="2085293" y="106787"/>
                </a:lnTo>
                <a:lnTo>
                  <a:pt x="2085614" y="112925"/>
                </a:lnTo>
                <a:lnTo>
                  <a:pt x="2085614" y="201140"/>
                </a:lnTo>
                <a:lnTo>
                  <a:pt x="2109800" y="201140"/>
                </a:lnTo>
                <a:lnTo>
                  <a:pt x="2109693" y="103281"/>
                </a:lnTo>
                <a:lnTo>
                  <a:pt x="2107925" y="89181"/>
                </a:lnTo>
                <a:lnTo>
                  <a:pt x="2103980" y="77359"/>
                </a:lnTo>
                <a:lnTo>
                  <a:pt x="2097859" y="67816"/>
                </a:lnTo>
                <a:lnTo>
                  <a:pt x="2090064" y="60854"/>
                </a:lnTo>
                <a:lnTo>
                  <a:pt x="2078552" y="55638"/>
                </a:lnTo>
                <a:lnTo>
                  <a:pt x="2064731" y="53900"/>
                </a:lnTo>
                <a:lnTo>
                  <a:pt x="2056942" y="53900"/>
                </a:lnTo>
                <a:lnTo>
                  <a:pt x="2049539" y="55610"/>
                </a:lnTo>
                <a:lnTo>
                  <a:pt x="2042520" y="59032"/>
                </a:lnTo>
                <a:close/>
              </a:path>
              <a:path w="6879844" h="253988">
                <a:moveTo>
                  <a:pt x="2147307" y="197872"/>
                </a:moveTo>
                <a:lnTo>
                  <a:pt x="2155639" y="200441"/>
                </a:lnTo>
                <a:lnTo>
                  <a:pt x="2157241" y="200917"/>
                </a:lnTo>
                <a:lnTo>
                  <a:pt x="2169462" y="203451"/>
                </a:lnTo>
                <a:lnTo>
                  <a:pt x="2182494" y="204296"/>
                </a:lnTo>
                <a:lnTo>
                  <a:pt x="2192238" y="204296"/>
                </a:lnTo>
                <a:lnTo>
                  <a:pt x="2200335" y="203184"/>
                </a:lnTo>
                <a:lnTo>
                  <a:pt x="2206788" y="200960"/>
                </a:lnTo>
                <a:lnTo>
                  <a:pt x="2213240" y="198738"/>
                </a:lnTo>
                <a:lnTo>
                  <a:pt x="2219030" y="195491"/>
                </a:lnTo>
                <a:lnTo>
                  <a:pt x="2224159" y="191218"/>
                </a:lnTo>
                <a:lnTo>
                  <a:pt x="2228858" y="187285"/>
                </a:lnTo>
                <a:lnTo>
                  <a:pt x="2232426" y="182562"/>
                </a:lnTo>
                <a:lnTo>
                  <a:pt x="2234862" y="177049"/>
                </a:lnTo>
                <a:lnTo>
                  <a:pt x="2237298" y="171536"/>
                </a:lnTo>
                <a:lnTo>
                  <a:pt x="2238515" y="165701"/>
                </a:lnTo>
                <a:lnTo>
                  <a:pt x="2238504" y="158377"/>
                </a:lnTo>
                <a:lnTo>
                  <a:pt x="2236359" y="144852"/>
                </a:lnTo>
                <a:lnTo>
                  <a:pt x="2230495" y="134418"/>
                </a:lnTo>
                <a:lnTo>
                  <a:pt x="2219645" y="126041"/>
                </a:lnTo>
                <a:lnTo>
                  <a:pt x="2206562" y="121213"/>
                </a:lnTo>
                <a:lnTo>
                  <a:pt x="2201684" y="120017"/>
                </a:lnTo>
                <a:lnTo>
                  <a:pt x="2197044" y="118969"/>
                </a:lnTo>
                <a:lnTo>
                  <a:pt x="2192637" y="118071"/>
                </a:lnTo>
                <a:lnTo>
                  <a:pt x="2188231" y="117172"/>
                </a:lnTo>
                <a:lnTo>
                  <a:pt x="2184231" y="116254"/>
                </a:lnTo>
                <a:lnTo>
                  <a:pt x="2180638" y="115314"/>
                </a:lnTo>
                <a:lnTo>
                  <a:pt x="2173568" y="113427"/>
                </a:lnTo>
                <a:lnTo>
                  <a:pt x="2168433" y="111005"/>
                </a:lnTo>
                <a:lnTo>
                  <a:pt x="2165234" y="108046"/>
                </a:lnTo>
                <a:lnTo>
                  <a:pt x="2162036" y="105088"/>
                </a:lnTo>
                <a:lnTo>
                  <a:pt x="2160437" y="100608"/>
                </a:lnTo>
                <a:lnTo>
                  <a:pt x="2160437" y="87829"/>
                </a:lnTo>
                <a:lnTo>
                  <a:pt x="2163163" y="82769"/>
                </a:lnTo>
                <a:lnTo>
                  <a:pt x="2168613" y="79425"/>
                </a:lnTo>
                <a:lnTo>
                  <a:pt x="2174064" y="76081"/>
                </a:lnTo>
                <a:lnTo>
                  <a:pt x="2180750" y="74409"/>
                </a:lnTo>
                <a:lnTo>
                  <a:pt x="2196336" y="74409"/>
                </a:lnTo>
                <a:lnTo>
                  <a:pt x="2203938" y="75843"/>
                </a:lnTo>
                <a:lnTo>
                  <a:pt x="2211477" y="78712"/>
                </a:lnTo>
                <a:lnTo>
                  <a:pt x="2219015" y="81580"/>
                </a:lnTo>
                <a:lnTo>
                  <a:pt x="2225848" y="85492"/>
                </a:lnTo>
                <a:lnTo>
                  <a:pt x="2231980" y="90446"/>
                </a:lnTo>
                <a:lnTo>
                  <a:pt x="2233258" y="90446"/>
                </a:lnTo>
                <a:lnTo>
                  <a:pt x="2233258" y="64585"/>
                </a:lnTo>
                <a:lnTo>
                  <a:pt x="2227780" y="61584"/>
                </a:lnTo>
                <a:lnTo>
                  <a:pt x="2221021" y="59096"/>
                </a:lnTo>
                <a:lnTo>
                  <a:pt x="2212978" y="57123"/>
                </a:lnTo>
                <a:lnTo>
                  <a:pt x="2204935" y="55149"/>
                </a:lnTo>
                <a:lnTo>
                  <a:pt x="2196936" y="54162"/>
                </a:lnTo>
                <a:lnTo>
                  <a:pt x="2185864" y="54214"/>
                </a:lnTo>
                <a:lnTo>
                  <a:pt x="2172071" y="55892"/>
                </a:lnTo>
                <a:lnTo>
                  <a:pt x="2160147" y="59937"/>
                </a:lnTo>
                <a:lnTo>
                  <a:pt x="2150093" y="66349"/>
                </a:lnTo>
                <a:lnTo>
                  <a:pt x="2143264" y="73449"/>
                </a:lnTo>
                <a:lnTo>
                  <a:pt x="2137413" y="84721"/>
                </a:lnTo>
                <a:lnTo>
                  <a:pt x="2135463" y="97908"/>
                </a:lnTo>
                <a:lnTo>
                  <a:pt x="2135463" y="107316"/>
                </a:lnTo>
                <a:lnTo>
                  <a:pt x="2137943" y="115333"/>
                </a:lnTo>
                <a:lnTo>
                  <a:pt x="2142904" y="121961"/>
                </a:lnTo>
                <a:lnTo>
                  <a:pt x="2153726" y="131280"/>
                </a:lnTo>
                <a:lnTo>
                  <a:pt x="2166767" y="136649"/>
                </a:lnTo>
                <a:lnTo>
                  <a:pt x="2170965" y="137815"/>
                </a:lnTo>
                <a:lnTo>
                  <a:pt x="2175549" y="138899"/>
                </a:lnTo>
                <a:lnTo>
                  <a:pt x="2180520" y="139900"/>
                </a:lnTo>
                <a:lnTo>
                  <a:pt x="2185489" y="140901"/>
                </a:lnTo>
                <a:lnTo>
                  <a:pt x="2189516" y="141777"/>
                </a:lnTo>
                <a:lnTo>
                  <a:pt x="2192600" y="142528"/>
                </a:lnTo>
                <a:lnTo>
                  <a:pt x="2200421" y="144505"/>
                </a:lnTo>
                <a:lnTo>
                  <a:pt x="2205866" y="146955"/>
                </a:lnTo>
                <a:lnTo>
                  <a:pt x="2208936" y="149877"/>
                </a:lnTo>
                <a:lnTo>
                  <a:pt x="2212005" y="152800"/>
                </a:lnTo>
                <a:lnTo>
                  <a:pt x="2213541" y="157140"/>
                </a:lnTo>
                <a:lnTo>
                  <a:pt x="2213541" y="167373"/>
                </a:lnTo>
                <a:lnTo>
                  <a:pt x="2212882" y="170727"/>
                </a:lnTo>
                <a:lnTo>
                  <a:pt x="2211562" y="172961"/>
                </a:lnTo>
                <a:lnTo>
                  <a:pt x="2208096" y="177303"/>
                </a:lnTo>
                <a:lnTo>
                  <a:pt x="2205120" y="179280"/>
                </a:lnTo>
                <a:lnTo>
                  <a:pt x="2202992" y="180654"/>
                </a:lnTo>
                <a:lnTo>
                  <a:pt x="2199759" y="181794"/>
                </a:lnTo>
                <a:lnTo>
                  <a:pt x="2195419" y="182695"/>
                </a:lnTo>
                <a:lnTo>
                  <a:pt x="2191081" y="183598"/>
                </a:lnTo>
                <a:lnTo>
                  <a:pt x="2186998" y="184049"/>
                </a:lnTo>
                <a:lnTo>
                  <a:pt x="2177898" y="184049"/>
                </a:lnTo>
                <a:lnTo>
                  <a:pt x="2172815" y="183315"/>
                </a:lnTo>
                <a:lnTo>
                  <a:pt x="2167923" y="181846"/>
                </a:lnTo>
                <a:lnTo>
                  <a:pt x="2163030" y="180376"/>
                </a:lnTo>
                <a:lnTo>
                  <a:pt x="2158544" y="178691"/>
                </a:lnTo>
                <a:lnTo>
                  <a:pt x="2154461" y="176790"/>
                </a:lnTo>
                <a:lnTo>
                  <a:pt x="2149866" y="174630"/>
                </a:lnTo>
                <a:lnTo>
                  <a:pt x="2146185" y="172554"/>
                </a:lnTo>
                <a:lnTo>
                  <a:pt x="2143422" y="170566"/>
                </a:lnTo>
                <a:lnTo>
                  <a:pt x="2140656" y="168578"/>
                </a:lnTo>
                <a:lnTo>
                  <a:pt x="2138254" y="166762"/>
                </a:lnTo>
                <a:lnTo>
                  <a:pt x="2134937" y="165119"/>
                </a:lnTo>
                <a:lnTo>
                  <a:pt x="2134937" y="192220"/>
                </a:lnTo>
                <a:lnTo>
                  <a:pt x="2140405" y="195132"/>
                </a:lnTo>
                <a:lnTo>
                  <a:pt x="2147307" y="197872"/>
                </a:lnTo>
                <a:close/>
              </a:path>
              <a:path w="6879844" h="253988">
                <a:moveTo>
                  <a:pt x="2370425" y="113402"/>
                </a:moveTo>
                <a:lnTo>
                  <a:pt x="2360162" y="145112"/>
                </a:lnTo>
                <a:lnTo>
                  <a:pt x="2364338" y="141071"/>
                </a:lnTo>
                <a:lnTo>
                  <a:pt x="2368515" y="137030"/>
                </a:lnTo>
                <a:lnTo>
                  <a:pt x="2373797" y="134031"/>
                </a:lnTo>
                <a:lnTo>
                  <a:pt x="2383243" y="110538"/>
                </a:lnTo>
                <a:lnTo>
                  <a:pt x="2370425" y="113402"/>
                </a:lnTo>
                <a:close/>
              </a:path>
              <a:path w="6879844" h="253988">
                <a:moveTo>
                  <a:pt x="2526582" y="59032"/>
                </a:moveTo>
                <a:lnTo>
                  <a:pt x="2526160" y="59239"/>
                </a:lnTo>
                <a:lnTo>
                  <a:pt x="2515776" y="65432"/>
                </a:lnTo>
                <a:lnTo>
                  <a:pt x="2505268" y="73780"/>
                </a:lnTo>
                <a:lnTo>
                  <a:pt x="2505268" y="57844"/>
                </a:lnTo>
                <a:lnTo>
                  <a:pt x="2481082" y="57844"/>
                </a:lnTo>
                <a:lnTo>
                  <a:pt x="2481082" y="201140"/>
                </a:lnTo>
                <a:lnTo>
                  <a:pt x="2505268" y="201140"/>
                </a:lnTo>
                <a:lnTo>
                  <a:pt x="2505268" y="94099"/>
                </a:lnTo>
                <a:lnTo>
                  <a:pt x="2511342" y="88967"/>
                </a:lnTo>
                <a:lnTo>
                  <a:pt x="2517564" y="84796"/>
                </a:lnTo>
                <a:lnTo>
                  <a:pt x="2523937" y="81587"/>
                </a:lnTo>
                <a:lnTo>
                  <a:pt x="2530309" y="78379"/>
                </a:lnTo>
                <a:lnTo>
                  <a:pt x="2536488" y="76775"/>
                </a:lnTo>
                <a:lnTo>
                  <a:pt x="2548548" y="76775"/>
                </a:lnTo>
                <a:lnTo>
                  <a:pt x="2553338" y="77652"/>
                </a:lnTo>
                <a:lnTo>
                  <a:pt x="2556845" y="79406"/>
                </a:lnTo>
                <a:lnTo>
                  <a:pt x="2560353" y="81160"/>
                </a:lnTo>
                <a:lnTo>
                  <a:pt x="2563089" y="83835"/>
                </a:lnTo>
                <a:lnTo>
                  <a:pt x="2565058" y="87428"/>
                </a:lnTo>
                <a:lnTo>
                  <a:pt x="2566852" y="90850"/>
                </a:lnTo>
                <a:lnTo>
                  <a:pt x="2568070" y="95407"/>
                </a:lnTo>
                <a:lnTo>
                  <a:pt x="2568712" y="101098"/>
                </a:lnTo>
                <a:lnTo>
                  <a:pt x="2569354" y="106787"/>
                </a:lnTo>
                <a:lnTo>
                  <a:pt x="2569676" y="112925"/>
                </a:lnTo>
                <a:lnTo>
                  <a:pt x="2569676" y="201140"/>
                </a:lnTo>
                <a:lnTo>
                  <a:pt x="2593861" y="201140"/>
                </a:lnTo>
                <a:lnTo>
                  <a:pt x="2593755" y="103281"/>
                </a:lnTo>
                <a:lnTo>
                  <a:pt x="2591987" y="89181"/>
                </a:lnTo>
                <a:lnTo>
                  <a:pt x="2588042" y="77359"/>
                </a:lnTo>
                <a:lnTo>
                  <a:pt x="2581921" y="67816"/>
                </a:lnTo>
                <a:lnTo>
                  <a:pt x="2574126" y="60853"/>
                </a:lnTo>
                <a:lnTo>
                  <a:pt x="2562614" y="55638"/>
                </a:lnTo>
                <a:lnTo>
                  <a:pt x="2548792" y="53900"/>
                </a:lnTo>
                <a:lnTo>
                  <a:pt x="2541004" y="53900"/>
                </a:lnTo>
                <a:lnTo>
                  <a:pt x="2533600" y="55610"/>
                </a:lnTo>
                <a:lnTo>
                  <a:pt x="2526582" y="59032"/>
                </a:lnTo>
                <a:close/>
              </a:path>
              <a:path w="6879844" h="253988">
                <a:moveTo>
                  <a:pt x="2778704" y="29447"/>
                </a:moveTo>
                <a:lnTo>
                  <a:pt x="2778704" y="9991"/>
                </a:lnTo>
                <a:lnTo>
                  <a:pt x="2704306" y="9991"/>
                </a:lnTo>
                <a:lnTo>
                  <a:pt x="2704306" y="29447"/>
                </a:lnTo>
                <a:lnTo>
                  <a:pt x="2728755" y="29447"/>
                </a:lnTo>
                <a:lnTo>
                  <a:pt x="2728755" y="181683"/>
                </a:lnTo>
                <a:lnTo>
                  <a:pt x="2704306" y="181683"/>
                </a:lnTo>
                <a:lnTo>
                  <a:pt x="2704306" y="201140"/>
                </a:lnTo>
                <a:lnTo>
                  <a:pt x="2778704" y="201140"/>
                </a:lnTo>
                <a:lnTo>
                  <a:pt x="2778704" y="181683"/>
                </a:lnTo>
                <a:lnTo>
                  <a:pt x="2754255" y="181683"/>
                </a:lnTo>
                <a:lnTo>
                  <a:pt x="2754255" y="29447"/>
                </a:lnTo>
                <a:lnTo>
                  <a:pt x="2778704" y="29447"/>
                </a:lnTo>
                <a:close/>
              </a:path>
              <a:path w="6879844" h="253988">
                <a:moveTo>
                  <a:pt x="2890627" y="124880"/>
                </a:moveTo>
                <a:lnTo>
                  <a:pt x="2892599" y="124104"/>
                </a:lnTo>
                <a:lnTo>
                  <a:pt x="2903927" y="118128"/>
                </a:lnTo>
                <a:lnTo>
                  <a:pt x="2913776" y="110117"/>
                </a:lnTo>
                <a:lnTo>
                  <a:pt x="2918979" y="104896"/>
                </a:lnTo>
                <a:lnTo>
                  <a:pt x="2923051" y="98586"/>
                </a:lnTo>
                <a:lnTo>
                  <a:pt x="2925992" y="91183"/>
                </a:lnTo>
                <a:lnTo>
                  <a:pt x="2928933" y="83780"/>
                </a:lnTo>
                <a:lnTo>
                  <a:pt x="2930404" y="75929"/>
                </a:lnTo>
                <a:lnTo>
                  <a:pt x="2930359" y="64905"/>
                </a:lnTo>
                <a:lnTo>
                  <a:pt x="2928627" y="51714"/>
                </a:lnTo>
                <a:lnTo>
                  <a:pt x="2924384" y="40478"/>
                </a:lnTo>
                <a:lnTo>
                  <a:pt x="2920371" y="32990"/>
                </a:lnTo>
                <a:lnTo>
                  <a:pt x="2914821" y="26808"/>
                </a:lnTo>
                <a:lnTo>
                  <a:pt x="2907733" y="21930"/>
                </a:lnTo>
                <a:lnTo>
                  <a:pt x="2901671" y="17736"/>
                </a:lnTo>
                <a:lnTo>
                  <a:pt x="2894669" y="14698"/>
                </a:lnTo>
                <a:lnTo>
                  <a:pt x="2886727" y="12815"/>
                </a:lnTo>
                <a:lnTo>
                  <a:pt x="2871774" y="10534"/>
                </a:lnTo>
                <a:lnTo>
                  <a:pt x="2857903" y="9991"/>
                </a:lnTo>
                <a:lnTo>
                  <a:pt x="2810000" y="9991"/>
                </a:lnTo>
                <a:lnTo>
                  <a:pt x="2810000" y="201140"/>
                </a:lnTo>
                <a:lnTo>
                  <a:pt x="2835501" y="201140"/>
                </a:lnTo>
                <a:lnTo>
                  <a:pt x="2835501" y="129886"/>
                </a:lnTo>
                <a:lnTo>
                  <a:pt x="2856988" y="129886"/>
                </a:lnTo>
                <a:lnTo>
                  <a:pt x="2862916" y="107800"/>
                </a:lnTo>
                <a:lnTo>
                  <a:pt x="2835501" y="107800"/>
                </a:lnTo>
                <a:lnTo>
                  <a:pt x="2835501" y="32077"/>
                </a:lnTo>
                <a:lnTo>
                  <a:pt x="2864322" y="32077"/>
                </a:lnTo>
                <a:lnTo>
                  <a:pt x="2870932" y="32628"/>
                </a:lnTo>
                <a:lnTo>
                  <a:pt x="2876245" y="33731"/>
                </a:lnTo>
                <a:lnTo>
                  <a:pt x="2881557" y="34833"/>
                </a:lnTo>
                <a:lnTo>
                  <a:pt x="2886210" y="36700"/>
                </a:lnTo>
                <a:lnTo>
                  <a:pt x="2890206" y="39333"/>
                </a:lnTo>
                <a:lnTo>
                  <a:pt x="2894798" y="42386"/>
                </a:lnTo>
                <a:lnTo>
                  <a:pt x="2898221" y="46330"/>
                </a:lnTo>
                <a:lnTo>
                  <a:pt x="2900474" y="51167"/>
                </a:lnTo>
                <a:lnTo>
                  <a:pt x="2902725" y="56001"/>
                </a:lnTo>
                <a:lnTo>
                  <a:pt x="2903852" y="61686"/>
                </a:lnTo>
                <a:lnTo>
                  <a:pt x="2903852" y="74244"/>
                </a:lnTo>
                <a:lnTo>
                  <a:pt x="2903001" y="79504"/>
                </a:lnTo>
                <a:lnTo>
                  <a:pt x="2901301" y="84001"/>
                </a:lnTo>
                <a:lnTo>
                  <a:pt x="2899600" y="88498"/>
                </a:lnTo>
                <a:lnTo>
                  <a:pt x="2896880" y="92656"/>
                </a:lnTo>
                <a:lnTo>
                  <a:pt x="2893140" y="96474"/>
                </a:lnTo>
                <a:lnTo>
                  <a:pt x="2888974" y="100717"/>
                </a:lnTo>
                <a:lnTo>
                  <a:pt x="2883745" y="103665"/>
                </a:lnTo>
                <a:lnTo>
                  <a:pt x="2879712" y="127921"/>
                </a:lnTo>
                <a:lnTo>
                  <a:pt x="2890627" y="124880"/>
                </a:lnTo>
                <a:close/>
              </a:path>
              <a:path w="6879844" h="253988">
                <a:moveTo>
                  <a:pt x="2883745" y="103665"/>
                </a:moveTo>
                <a:lnTo>
                  <a:pt x="2877454" y="105319"/>
                </a:lnTo>
                <a:lnTo>
                  <a:pt x="2871162" y="106973"/>
                </a:lnTo>
                <a:lnTo>
                  <a:pt x="2862916" y="107800"/>
                </a:lnTo>
                <a:lnTo>
                  <a:pt x="2856988" y="129886"/>
                </a:lnTo>
                <a:lnTo>
                  <a:pt x="2866834" y="129565"/>
                </a:lnTo>
                <a:lnTo>
                  <a:pt x="2879712" y="127921"/>
                </a:lnTo>
                <a:lnTo>
                  <a:pt x="2883745" y="103665"/>
                </a:lnTo>
                <a:close/>
              </a:path>
              <a:path w="6879844" h="253988">
                <a:moveTo>
                  <a:pt x="3062308" y="113402"/>
                </a:moveTo>
                <a:lnTo>
                  <a:pt x="3052046" y="145112"/>
                </a:lnTo>
                <a:lnTo>
                  <a:pt x="3056221" y="141071"/>
                </a:lnTo>
                <a:lnTo>
                  <a:pt x="3060399" y="137030"/>
                </a:lnTo>
                <a:lnTo>
                  <a:pt x="3065680" y="134031"/>
                </a:lnTo>
                <a:lnTo>
                  <a:pt x="3075127" y="110538"/>
                </a:lnTo>
                <a:lnTo>
                  <a:pt x="3062308" y="113402"/>
                </a:lnTo>
                <a:close/>
              </a:path>
              <a:path w="6879844" h="253988">
                <a:moveTo>
                  <a:pt x="3283642" y="1314"/>
                </a:moveTo>
                <a:lnTo>
                  <a:pt x="3259456" y="1314"/>
                </a:lnTo>
                <a:lnTo>
                  <a:pt x="3259456" y="63657"/>
                </a:lnTo>
                <a:lnTo>
                  <a:pt x="3253530" y="60318"/>
                </a:lnTo>
                <a:lnTo>
                  <a:pt x="3247905" y="57858"/>
                </a:lnTo>
                <a:lnTo>
                  <a:pt x="3242581" y="56274"/>
                </a:lnTo>
                <a:lnTo>
                  <a:pt x="3237259" y="54691"/>
                </a:lnTo>
                <a:lnTo>
                  <a:pt x="3230990" y="53900"/>
                </a:lnTo>
                <a:lnTo>
                  <a:pt x="3223776" y="53900"/>
                </a:lnTo>
                <a:lnTo>
                  <a:pt x="3227760" y="76249"/>
                </a:lnTo>
                <a:lnTo>
                  <a:pt x="3233345" y="76249"/>
                </a:lnTo>
                <a:lnTo>
                  <a:pt x="3238520" y="76786"/>
                </a:lnTo>
                <a:lnTo>
                  <a:pt x="3243286" y="77859"/>
                </a:lnTo>
                <a:lnTo>
                  <a:pt x="3248052" y="78933"/>
                </a:lnTo>
                <a:lnTo>
                  <a:pt x="3253442" y="80874"/>
                </a:lnTo>
                <a:lnTo>
                  <a:pt x="3259456" y="83685"/>
                </a:lnTo>
                <a:lnTo>
                  <a:pt x="3259456" y="166183"/>
                </a:lnTo>
                <a:lnTo>
                  <a:pt x="3253786" y="171094"/>
                </a:lnTo>
                <a:lnTo>
                  <a:pt x="3247732" y="174993"/>
                </a:lnTo>
                <a:lnTo>
                  <a:pt x="3241290" y="177878"/>
                </a:lnTo>
                <a:lnTo>
                  <a:pt x="3234847" y="180766"/>
                </a:lnTo>
                <a:lnTo>
                  <a:pt x="3228449" y="182209"/>
                </a:lnTo>
                <a:lnTo>
                  <a:pt x="3222092" y="182209"/>
                </a:lnTo>
                <a:lnTo>
                  <a:pt x="3217537" y="181976"/>
                </a:lnTo>
                <a:lnTo>
                  <a:pt x="3204957" y="177926"/>
                </a:lnTo>
                <a:lnTo>
                  <a:pt x="3196066" y="168837"/>
                </a:lnTo>
                <a:lnTo>
                  <a:pt x="3191318" y="157822"/>
                </a:lnTo>
                <a:lnTo>
                  <a:pt x="3188792" y="145265"/>
                </a:lnTo>
                <a:lnTo>
                  <a:pt x="3187950" y="130252"/>
                </a:lnTo>
                <a:lnTo>
                  <a:pt x="3188020" y="126050"/>
                </a:lnTo>
                <a:lnTo>
                  <a:pt x="3189538" y="111763"/>
                </a:lnTo>
                <a:lnTo>
                  <a:pt x="3193036" y="99790"/>
                </a:lnTo>
                <a:lnTo>
                  <a:pt x="3200393" y="59222"/>
                </a:lnTo>
                <a:lnTo>
                  <a:pt x="3192966" y="62771"/>
                </a:lnTo>
                <a:lnTo>
                  <a:pt x="3186633" y="67664"/>
                </a:lnTo>
                <a:lnTo>
                  <a:pt x="3181394" y="73903"/>
                </a:lnTo>
                <a:lnTo>
                  <a:pt x="3173168" y="86001"/>
                </a:lnTo>
                <a:lnTo>
                  <a:pt x="3167870" y="97947"/>
                </a:lnTo>
                <a:lnTo>
                  <a:pt x="3165875" y="104564"/>
                </a:lnTo>
                <a:lnTo>
                  <a:pt x="3163700" y="116823"/>
                </a:lnTo>
                <a:lnTo>
                  <a:pt x="3162975" y="130581"/>
                </a:lnTo>
                <a:lnTo>
                  <a:pt x="3163149" y="138055"/>
                </a:lnTo>
                <a:lnTo>
                  <a:pt x="3164394" y="150963"/>
                </a:lnTo>
                <a:lnTo>
                  <a:pt x="3166841" y="162576"/>
                </a:lnTo>
                <a:lnTo>
                  <a:pt x="3171602" y="175579"/>
                </a:lnTo>
                <a:lnTo>
                  <a:pt x="3177787" y="185976"/>
                </a:lnTo>
                <a:lnTo>
                  <a:pt x="3182426" y="192218"/>
                </a:lnTo>
                <a:lnTo>
                  <a:pt x="3188073" y="196964"/>
                </a:lnTo>
                <a:lnTo>
                  <a:pt x="3194728" y="200211"/>
                </a:lnTo>
                <a:lnTo>
                  <a:pt x="3201381" y="203460"/>
                </a:lnTo>
                <a:lnTo>
                  <a:pt x="3208616" y="205084"/>
                </a:lnTo>
                <a:lnTo>
                  <a:pt x="3221329" y="205084"/>
                </a:lnTo>
                <a:lnTo>
                  <a:pt x="3225623" y="204635"/>
                </a:lnTo>
                <a:lnTo>
                  <a:pt x="3229314" y="203737"/>
                </a:lnTo>
                <a:lnTo>
                  <a:pt x="3233005" y="202838"/>
                </a:lnTo>
                <a:lnTo>
                  <a:pt x="3236569" y="201575"/>
                </a:lnTo>
                <a:lnTo>
                  <a:pt x="3240006" y="199948"/>
                </a:lnTo>
                <a:lnTo>
                  <a:pt x="3243698" y="198236"/>
                </a:lnTo>
                <a:lnTo>
                  <a:pt x="3246917" y="196353"/>
                </a:lnTo>
                <a:lnTo>
                  <a:pt x="3249665" y="194298"/>
                </a:lnTo>
                <a:lnTo>
                  <a:pt x="3252414" y="192242"/>
                </a:lnTo>
                <a:lnTo>
                  <a:pt x="3255676" y="189631"/>
                </a:lnTo>
                <a:lnTo>
                  <a:pt x="3259456" y="186465"/>
                </a:lnTo>
                <a:lnTo>
                  <a:pt x="3259456" y="201140"/>
                </a:lnTo>
                <a:lnTo>
                  <a:pt x="3283642" y="201140"/>
                </a:lnTo>
                <a:lnTo>
                  <a:pt x="3283642" y="1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2539" y="3340556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2539" y="3447305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6918" y="326575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4998" y="326575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124" y="3581266"/>
            <a:ext cx="3171333" cy="253989"/>
          </a:xfrm>
          <a:custGeom>
            <a:avLst/>
            <a:gdLst/>
            <a:ahLst/>
            <a:cxnLst/>
            <a:rect l="l" t="t" r="r" b="b"/>
            <a:pathLst>
              <a:path w="3171333" h="253989">
                <a:moveTo>
                  <a:pt x="1729338" y="59389"/>
                </a:moveTo>
                <a:lnTo>
                  <a:pt x="1729338" y="83874"/>
                </a:lnTo>
                <a:lnTo>
                  <a:pt x="1730746" y="83874"/>
                </a:lnTo>
                <a:lnTo>
                  <a:pt x="1738268" y="80632"/>
                </a:lnTo>
                <a:lnTo>
                  <a:pt x="1745791" y="78155"/>
                </a:lnTo>
                <a:lnTo>
                  <a:pt x="1753313" y="76446"/>
                </a:lnTo>
                <a:lnTo>
                  <a:pt x="1760836" y="74738"/>
                </a:lnTo>
                <a:lnTo>
                  <a:pt x="1767376" y="73883"/>
                </a:lnTo>
                <a:lnTo>
                  <a:pt x="1777633" y="73883"/>
                </a:lnTo>
                <a:lnTo>
                  <a:pt x="1782207" y="74207"/>
                </a:lnTo>
                <a:lnTo>
                  <a:pt x="1786652" y="74857"/>
                </a:lnTo>
                <a:lnTo>
                  <a:pt x="1791095" y="75505"/>
                </a:lnTo>
                <a:lnTo>
                  <a:pt x="1794857" y="76826"/>
                </a:lnTo>
                <a:lnTo>
                  <a:pt x="1797936" y="78817"/>
                </a:lnTo>
                <a:lnTo>
                  <a:pt x="1801010" y="80721"/>
                </a:lnTo>
                <a:lnTo>
                  <a:pt x="1803403" y="83425"/>
                </a:lnTo>
                <a:lnTo>
                  <a:pt x="1805114" y="86931"/>
                </a:lnTo>
                <a:lnTo>
                  <a:pt x="1806823" y="90436"/>
                </a:lnTo>
                <a:lnTo>
                  <a:pt x="1807678" y="95046"/>
                </a:lnTo>
                <a:lnTo>
                  <a:pt x="1807678" y="105434"/>
                </a:lnTo>
                <a:lnTo>
                  <a:pt x="1797107" y="106106"/>
                </a:lnTo>
                <a:lnTo>
                  <a:pt x="1784389" y="107203"/>
                </a:lnTo>
                <a:lnTo>
                  <a:pt x="1772329" y="108579"/>
                </a:lnTo>
                <a:lnTo>
                  <a:pt x="1767912" y="109225"/>
                </a:lnTo>
                <a:lnTo>
                  <a:pt x="1758468" y="132717"/>
                </a:lnTo>
                <a:lnTo>
                  <a:pt x="1764856" y="130761"/>
                </a:lnTo>
                <a:lnTo>
                  <a:pt x="1770227" y="129146"/>
                </a:lnTo>
                <a:lnTo>
                  <a:pt x="1777278" y="127891"/>
                </a:lnTo>
                <a:lnTo>
                  <a:pt x="1786013" y="126997"/>
                </a:lnTo>
                <a:lnTo>
                  <a:pt x="1794747" y="126103"/>
                </a:lnTo>
                <a:lnTo>
                  <a:pt x="1801969" y="125401"/>
                </a:lnTo>
                <a:lnTo>
                  <a:pt x="1807678" y="124891"/>
                </a:lnTo>
                <a:lnTo>
                  <a:pt x="1807678" y="164482"/>
                </a:lnTo>
                <a:lnTo>
                  <a:pt x="1802311" y="169237"/>
                </a:lnTo>
                <a:lnTo>
                  <a:pt x="1796559" y="173249"/>
                </a:lnTo>
                <a:lnTo>
                  <a:pt x="1790424" y="176517"/>
                </a:lnTo>
                <a:lnTo>
                  <a:pt x="1784288" y="179786"/>
                </a:lnTo>
                <a:lnTo>
                  <a:pt x="1777428" y="181420"/>
                </a:lnTo>
                <a:lnTo>
                  <a:pt x="1760981" y="181420"/>
                </a:lnTo>
                <a:lnTo>
                  <a:pt x="1754249" y="179336"/>
                </a:lnTo>
                <a:lnTo>
                  <a:pt x="1749648" y="175168"/>
                </a:lnTo>
                <a:lnTo>
                  <a:pt x="1745045" y="171000"/>
                </a:lnTo>
                <a:lnTo>
                  <a:pt x="1742745" y="164832"/>
                </a:lnTo>
                <a:lnTo>
                  <a:pt x="1742744" y="156664"/>
                </a:lnTo>
                <a:lnTo>
                  <a:pt x="1739114" y="198206"/>
                </a:lnTo>
                <a:lnTo>
                  <a:pt x="1744408" y="200431"/>
                </a:lnTo>
                <a:lnTo>
                  <a:pt x="1749701" y="202657"/>
                </a:lnTo>
                <a:lnTo>
                  <a:pt x="1755295" y="203770"/>
                </a:lnTo>
                <a:lnTo>
                  <a:pt x="1768360" y="203770"/>
                </a:lnTo>
                <a:lnTo>
                  <a:pt x="1773931" y="203170"/>
                </a:lnTo>
                <a:lnTo>
                  <a:pt x="1777901" y="201973"/>
                </a:lnTo>
                <a:lnTo>
                  <a:pt x="1781873" y="200774"/>
                </a:lnTo>
                <a:lnTo>
                  <a:pt x="1785992" y="199062"/>
                </a:lnTo>
                <a:lnTo>
                  <a:pt x="1790262" y="196834"/>
                </a:lnTo>
                <a:lnTo>
                  <a:pt x="1793334" y="195296"/>
                </a:lnTo>
                <a:lnTo>
                  <a:pt x="1796514" y="193220"/>
                </a:lnTo>
                <a:lnTo>
                  <a:pt x="1799802" y="190609"/>
                </a:lnTo>
                <a:lnTo>
                  <a:pt x="1803089" y="187998"/>
                </a:lnTo>
                <a:lnTo>
                  <a:pt x="1805714" y="185964"/>
                </a:lnTo>
                <a:lnTo>
                  <a:pt x="1807678" y="184510"/>
                </a:lnTo>
                <a:lnTo>
                  <a:pt x="1807678" y="199825"/>
                </a:lnTo>
                <a:lnTo>
                  <a:pt x="1831865" y="199825"/>
                </a:lnTo>
                <a:lnTo>
                  <a:pt x="1831865" y="92678"/>
                </a:lnTo>
                <a:lnTo>
                  <a:pt x="1830580" y="85053"/>
                </a:lnTo>
                <a:lnTo>
                  <a:pt x="1828009" y="78800"/>
                </a:lnTo>
                <a:lnTo>
                  <a:pt x="1825439" y="72547"/>
                </a:lnTo>
                <a:lnTo>
                  <a:pt x="1821541" y="67453"/>
                </a:lnTo>
                <a:lnTo>
                  <a:pt x="1816316" y="63513"/>
                </a:lnTo>
                <a:lnTo>
                  <a:pt x="1810921" y="59488"/>
                </a:lnTo>
                <a:lnTo>
                  <a:pt x="1804841" y="56704"/>
                </a:lnTo>
                <a:lnTo>
                  <a:pt x="1798074" y="55162"/>
                </a:lnTo>
                <a:lnTo>
                  <a:pt x="1791307" y="53619"/>
                </a:lnTo>
                <a:lnTo>
                  <a:pt x="1782999" y="52848"/>
                </a:lnTo>
                <a:lnTo>
                  <a:pt x="1765011" y="52848"/>
                </a:lnTo>
                <a:lnTo>
                  <a:pt x="1756788" y="53618"/>
                </a:lnTo>
                <a:lnTo>
                  <a:pt x="1748479" y="55156"/>
                </a:lnTo>
                <a:lnTo>
                  <a:pt x="1740171" y="56694"/>
                </a:lnTo>
                <a:lnTo>
                  <a:pt x="1733789" y="58105"/>
                </a:lnTo>
                <a:lnTo>
                  <a:pt x="1729338" y="59389"/>
                </a:lnTo>
                <a:close/>
              </a:path>
              <a:path w="3171333" h="253989">
                <a:moveTo>
                  <a:pt x="1976428" y="0"/>
                </a:moveTo>
                <a:lnTo>
                  <a:pt x="1952242" y="0"/>
                </a:lnTo>
                <a:lnTo>
                  <a:pt x="1952242" y="62343"/>
                </a:lnTo>
                <a:lnTo>
                  <a:pt x="1946316" y="59004"/>
                </a:lnTo>
                <a:lnTo>
                  <a:pt x="1940691" y="56544"/>
                </a:lnTo>
                <a:lnTo>
                  <a:pt x="1935369" y="54960"/>
                </a:lnTo>
                <a:lnTo>
                  <a:pt x="1930045" y="53378"/>
                </a:lnTo>
                <a:lnTo>
                  <a:pt x="1923776" y="52586"/>
                </a:lnTo>
                <a:lnTo>
                  <a:pt x="1916562" y="52586"/>
                </a:lnTo>
                <a:lnTo>
                  <a:pt x="1920548" y="74935"/>
                </a:lnTo>
                <a:lnTo>
                  <a:pt x="1926131" y="74935"/>
                </a:lnTo>
                <a:lnTo>
                  <a:pt x="1931306" y="75472"/>
                </a:lnTo>
                <a:lnTo>
                  <a:pt x="1936072" y="76545"/>
                </a:lnTo>
                <a:lnTo>
                  <a:pt x="1940839" y="77619"/>
                </a:lnTo>
                <a:lnTo>
                  <a:pt x="1946228" y="79561"/>
                </a:lnTo>
                <a:lnTo>
                  <a:pt x="1952242" y="82370"/>
                </a:lnTo>
                <a:lnTo>
                  <a:pt x="1952242" y="164868"/>
                </a:lnTo>
                <a:lnTo>
                  <a:pt x="1946574" y="169779"/>
                </a:lnTo>
                <a:lnTo>
                  <a:pt x="1940518" y="173678"/>
                </a:lnTo>
                <a:lnTo>
                  <a:pt x="1934076" y="176565"/>
                </a:lnTo>
                <a:lnTo>
                  <a:pt x="1927634" y="179452"/>
                </a:lnTo>
                <a:lnTo>
                  <a:pt x="1921235" y="180894"/>
                </a:lnTo>
                <a:lnTo>
                  <a:pt x="1914878" y="180894"/>
                </a:lnTo>
                <a:lnTo>
                  <a:pt x="1910323" y="180662"/>
                </a:lnTo>
                <a:lnTo>
                  <a:pt x="1897743" y="176611"/>
                </a:lnTo>
                <a:lnTo>
                  <a:pt x="1888852" y="167523"/>
                </a:lnTo>
                <a:lnTo>
                  <a:pt x="1884104" y="156507"/>
                </a:lnTo>
                <a:lnTo>
                  <a:pt x="1881578" y="143951"/>
                </a:lnTo>
                <a:lnTo>
                  <a:pt x="1880736" y="128938"/>
                </a:lnTo>
                <a:lnTo>
                  <a:pt x="1880806" y="124736"/>
                </a:lnTo>
                <a:lnTo>
                  <a:pt x="1882324" y="110448"/>
                </a:lnTo>
                <a:lnTo>
                  <a:pt x="1885823" y="98476"/>
                </a:lnTo>
                <a:lnTo>
                  <a:pt x="1893180" y="57908"/>
                </a:lnTo>
                <a:lnTo>
                  <a:pt x="1885752" y="61456"/>
                </a:lnTo>
                <a:lnTo>
                  <a:pt x="1879419" y="66349"/>
                </a:lnTo>
                <a:lnTo>
                  <a:pt x="1874180" y="72589"/>
                </a:lnTo>
                <a:lnTo>
                  <a:pt x="1865954" y="84687"/>
                </a:lnTo>
                <a:lnTo>
                  <a:pt x="1860656" y="96633"/>
                </a:lnTo>
                <a:lnTo>
                  <a:pt x="1858661" y="103250"/>
                </a:lnTo>
                <a:lnTo>
                  <a:pt x="1856486" y="115508"/>
                </a:lnTo>
                <a:lnTo>
                  <a:pt x="1855761" y="129266"/>
                </a:lnTo>
                <a:lnTo>
                  <a:pt x="1855935" y="136741"/>
                </a:lnTo>
                <a:lnTo>
                  <a:pt x="1857181" y="149648"/>
                </a:lnTo>
                <a:lnTo>
                  <a:pt x="1859627" y="161262"/>
                </a:lnTo>
                <a:lnTo>
                  <a:pt x="1864388" y="174265"/>
                </a:lnTo>
                <a:lnTo>
                  <a:pt x="1870573" y="184661"/>
                </a:lnTo>
                <a:lnTo>
                  <a:pt x="1875213" y="190903"/>
                </a:lnTo>
                <a:lnTo>
                  <a:pt x="1880859" y="195649"/>
                </a:lnTo>
                <a:lnTo>
                  <a:pt x="1887514" y="198897"/>
                </a:lnTo>
                <a:lnTo>
                  <a:pt x="1894169" y="202145"/>
                </a:lnTo>
                <a:lnTo>
                  <a:pt x="1901404" y="203770"/>
                </a:lnTo>
                <a:lnTo>
                  <a:pt x="1914115" y="203770"/>
                </a:lnTo>
                <a:lnTo>
                  <a:pt x="1918409" y="203320"/>
                </a:lnTo>
                <a:lnTo>
                  <a:pt x="1922100" y="202422"/>
                </a:lnTo>
                <a:lnTo>
                  <a:pt x="1925792" y="201523"/>
                </a:lnTo>
                <a:lnTo>
                  <a:pt x="1929355" y="200261"/>
                </a:lnTo>
                <a:lnTo>
                  <a:pt x="1932792" y="198634"/>
                </a:lnTo>
                <a:lnTo>
                  <a:pt x="1936484" y="196922"/>
                </a:lnTo>
                <a:lnTo>
                  <a:pt x="1939703" y="195038"/>
                </a:lnTo>
                <a:lnTo>
                  <a:pt x="1942451" y="192984"/>
                </a:lnTo>
                <a:lnTo>
                  <a:pt x="1945200" y="190927"/>
                </a:lnTo>
                <a:lnTo>
                  <a:pt x="1948464" y="188318"/>
                </a:lnTo>
                <a:lnTo>
                  <a:pt x="1952242" y="185152"/>
                </a:lnTo>
                <a:lnTo>
                  <a:pt x="1952242" y="199825"/>
                </a:lnTo>
                <a:lnTo>
                  <a:pt x="1976428" y="199825"/>
                </a:lnTo>
                <a:lnTo>
                  <a:pt x="1976428" y="0"/>
                </a:lnTo>
                <a:close/>
              </a:path>
              <a:path w="3171333" h="253989">
                <a:moveTo>
                  <a:pt x="1885823" y="98476"/>
                </a:moveTo>
                <a:lnTo>
                  <a:pt x="1891301" y="88818"/>
                </a:lnTo>
                <a:lnTo>
                  <a:pt x="1896230" y="83480"/>
                </a:lnTo>
                <a:lnTo>
                  <a:pt x="1907140" y="77071"/>
                </a:lnTo>
                <a:lnTo>
                  <a:pt x="1920548" y="74935"/>
                </a:lnTo>
                <a:lnTo>
                  <a:pt x="1916562" y="52586"/>
                </a:lnTo>
                <a:lnTo>
                  <a:pt x="1908403" y="52586"/>
                </a:lnTo>
                <a:lnTo>
                  <a:pt x="1900609" y="54361"/>
                </a:lnTo>
                <a:lnTo>
                  <a:pt x="1893180" y="57908"/>
                </a:lnTo>
                <a:lnTo>
                  <a:pt x="1885823" y="98476"/>
                </a:lnTo>
                <a:close/>
              </a:path>
              <a:path w="3171333" h="253989">
                <a:moveTo>
                  <a:pt x="2121736" y="0"/>
                </a:moveTo>
                <a:lnTo>
                  <a:pt x="2097550" y="0"/>
                </a:lnTo>
                <a:lnTo>
                  <a:pt x="2097550" y="62343"/>
                </a:lnTo>
                <a:lnTo>
                  <a:pt x="2091624" y="59004"/>
                </a:lnTo>
                <a:lnTo>
                  <a:pt x="2086000" y="56544"/>
                </a:lnTo>
                <a:lnTo>
                  <a:pt x="2080676" y="54960"/>
                </a:lnTo>
                <a:lnTo>
                  <a:pt x="2075353" y="53378"/>
                </a:lnTo>
                <a:lnTo>
                  <a:pt x="2069084" y="52586"/>
                </a:lnTo>
                <a:lnTo>
                  <a:pt x="2061871" y="52586"/>
                </a:lnTo>
                <a:lnTo>
                  <a:pt x="2065856" y="74935"/>
                </a:lnTo>
                <a:lnTo>
                  <a:pt x="2071439" y="74935"/>
                </a:lnTo>
                <a:lnTo>
                  <a:pt x="2076614" y="75472"/>
                </a:lnTo>
                <a:lnTo>
                  <a:pt x="2081381" y="76545"/>
                </a:lnTo>
                <a:lnTo>
                  <a:pt x="2086147" y="77619"/>
                </a:lnTo>
                <a:lnTo>
                  <a:pt x="2091537" y="79561"/>
                </a:lnTo>
                <a:lnTo>
                  <a:pt x="2097550" y="82370"/>
                </a:lnTo>
                <a:lnTo>
                  <a:pt x="2097550" y="164868"/>
                </a:lnTo>
                <a:lnTo>
                  <a:pt x="2091882" y="169779"/>
                </a:lnTo>
                <a:lnTo>
                  <a:pt x="2085827" y="173678"/>
                </a:lnTo>
                <a:lnTo>
                  <a:pt x="2079384" y="176565"/>
                </a:lnTo>
                <a:lnTo>
                  <a:pt x="2072941" y="179452"/>
                </a:lnTo>
                <a:lnTo>
                  <a:pt x="2066543" y="180894"/>
                </a:lnTo>
                <a:lnTo>
                  <a:pt x="2060187" y="180894"/>
                </a:lnTo>
                <a:lnTo>
                  <a:pt x="2055632" y="180662"/>
                </a:lnTo>
                <a:lnTo>
                  <a:pt x="2043052" y="176611"/>
                </a:lnTo>
                <a:lnTo>
                  <a:pt x="2034161" y="167523"/>
                </a:lnTo>
                <a:lnTo>
                  <a:pt x="2029413" y="156507"/>
                </a:lnTo>
                <a:lnTo>
                  <a:pt x="2026886" y="143951"/>
                </a:lnTo>
                <a:lnTo>
                  <a:pt x="2026044" y="128938"/>
                </a:lnTo>
                <a:lnTo>
                  <a:pt x="2026115" y="124736"/>
                </a:lnTo>
                <a:lnTo>
                  <a:pt x="2027633" y="110448"/>
                </a:lnTo>
                <a:lnTo>
                  <a:pt x="2031131" y="98476"/>
                </a:lnTo>
                <a:lnTo>
                  <a:pt x="2038489" y="57908"/>
                </a:lnTo>
                <a:lnTo>
                  <a:pt x="2031061" y="61456"/>
                </a:lnTo>
                <a:lnTo>
                  <a:pt x="2024727" y="66349"/>
                </a:lnTo>
                <a:lnTo>
                  <a:pt x="2019488" y="72589"/>
                </a:lnTo>
                <a:lnTo>
                  <a:pt x="2011262" y="84687"/>
                </a:lnTo>
                <a:lnTo>
                  <a:pt x="2005964" y="96633"/>
                </a:lnTo>
                <a:lnTo>
                  <a:pt x="2003970" y="103250"/>
                </a:lnTo>
                <a:lnTo>
                  <a:pt x="2001795" y="115508"/>
                </a:lnTo>
                <a:lnTo>
                  <a:pt x="2001070" y="129266"/>
                </a:lnTo>
                <a:lnTo>
                  <a:pt x="2001243" y="136741"/>
                </a:lnTo>
                <a:lnTo>
                  <a:pt x="2002489" y="149648"/>
                </a:lnTo>
                <a:lnTo>
                  <a:pt x="2004935" y="161262"/>
                </a:lnTo>
                <a:lnTo>
                  <a:pt x="2009697" y="174265"/>
                </a:lnTo>
                <a:lnTo>
                  <a:pt x="2015882" y="184661"/>
                </a:lnTo>
                <a:lnTo>
                  <a:pt x="2020521" y="190903"/>
                </a:lnTo>
                <a:lnTo>
                  <a:pt x="2026167" y="195649"/>
                </a:lnTo>
                <a:lnTo>
                  <a:pt x="2032822" y="198897"/>
                </a:lnTo>
                <a:lnTo>
                  <a:pt x="2039477" y="202145"/>
                </a:lnTo>
                <a:lnTo>
                  <a:pt x="2046712" y="203770"/>
                </a:lnTo>
                <a:lnTo>
                  <a:pt x="2059423" y="203770"/>
                </a:lnTo>
                <a:lnTo>
                  <a:pt x="2063717" y="203320"/>
                </a:lnTo>
                <a:lnTo>
                  <a:pt x="2067408" y="202422"/>
                </a:lnTo>
                <a:lnTo>
                  <a:pt x="2071100" y="201523"/>
                </a:lnTo>
                <a:lnTo>
                  <a:pt x="2074663" y="200261"/>
                </a:lnTo>
                <a:lnTo>
                  <a:pt x="2078101" y="198634"/>
                </a:lnTo>
                <a:lnTo>
                  <a:pt x="2081792" y="196922"/>
                </a:lnTo>
                <a:lnTo>
                  <a:pt x="2085011" y="195038"/>
                </a:lnTo>
                <a:lnTo>
                  <a:pt x="2087760" y="192984"/>
                </a:lnTo>
                <a:lnTo>
                  <a:pt x="2090508" y="190927"/>
                </a:lnTo>
                <a:lnTo>
                  <a:pt x="2093772" y="188318"/>
                </a:lnTo>
                <a:lnTo>
                  <a:pt x="2097550" y="185152"/>
                </a:lnTo>
                <a:lnTo>
                  <a:pt x="2097550" y="199825"/>
                </a:lnTo>
                <a:lnTo>
                  <a:pt x="2121736" y="199825"/>
                </a:lnTo>
                <a:lnTo>
                  <a:pt x="2121736" y="0"/>
                </a:lnTo>
                <a:close/>
              </a:path>
              <a:path w="3171333" h="253989">
                <a:moveTo>
                  <a:pt x="2031131" y="98476"/>
                </a:moveTo>
                <a:lnTo>
                  <a:pt x="2036609" y="88818"/>
                </a:lnTo>
                <a:lnTo>
                  <a:pt x="2041538" y="83480"/>
                </a:lnTo>
                <a:lnTo>
                  <a:pt x="2052448" y="77071"/>
                </a:lnTo>
                <a:lnTo>
                  <a:pt x="2065856" y="74935"/>
                </a:lnTo>
                <a:lnTo>
                  <a:pt x="2061871" y="52586"/>
                </a:lnTo>
                <a:lnTo>
                  <a:pt x="2053711" y="52586"/>
                </a:lnTo>
                <a:lnTo>
                  <a:pt x="2045917" y="54361"/>
                </a:lnTo>
                <a:lnTo>
                  <a:pt x="2038489" y="57908"/>
                </a:lnTo>
                <a:lnTo>
                  <a:pt x="2031131" y="98476"/>
                </a:lnTo>
                <a:close/>
              </a:path>
              <a:path w="3171333" h="253989">
                <a:moveTo>
                  <a:pt x="2156368" y="56530"/>
                </a:moveTo>
                <a:lnTo>
                  <a:pt x="2156368" y="199825"/>
                </a:lnTo>
                <a:lnTo>
                  <a:pt x="2180554" y="199825"/>
                </a:lnTo>
                <a:lnTo>
                  <a:pt x="2180554" y="98282"/>
                </a:lnTo>
                <a:lnTo>
                  <a:pt x="2186280" y="92734"/>
                </a:lnTo>
                <a:lnTo>
                  <a:pt x="2192348" y="88550"/>
                </a:lnTo>
                <a:lnTo>
                  <a:pt x="2198756" y="85733"/>
                </a:lnTo>
                <a:lnTo>
                  <a:pt x="2205166" y="82917"/>
                </a:lnTo>
                <a:lnTo>
                  <a:pt x="2211619" y="81508"/>
                </a:lnTo>
                <a:lnTo>
                  <a:pt x="2220934" y="81508"/>
                </a:lnTo>
                <a:lnTo>
                  <a:pt x="2225358" y="81682"/>
                </a:lnTo>
                <a:lnTo>
                  <a:pt x="2229268" y="82091"/>
                </a:lnTo>
                <a:lnTo>
                  <a:pt x="2232343" y="82560"/>
                </a:lnTo>
                <a:lnTo>
                  <a:pt x="2232343" y="57302"/>
                </a:lnTo>
                <a:lnTo>
                  <a:pt x="2230804" y="57044"/>
                </a:lnTo>
                <a:lnTo>
                  <a:pt x="2226936" y="56595"/>
                </a:lnTo>
                <a:lnTo>
                  <a:pt x="2216446" y="56530"/>
                </a:lnTo>
                <a:lnTo>
                  <a:pt x="2210100" y="58134"/>
                </a:lnTo>
                <a:lnTo>
                  <a:pt x="2203563" y="61340"/>
                </a:lnTo>
                <a:lnTo>
                  <a:pt x="2201515" y="62400"/>
                </a:lnTo>
                <a:lnTo>
                  <a:pt x="2191718" y="68730"/>
                </a:lnTo>
                <a:lnTo>
                  <a:pt x="2180554" y="77823"/>
                </a:lnTo>
                <a:lnTo>
                  <a:pt x="2180554" y="56530"/>
                </a:lnTo>
                <a:lnTo>
                  <a:pt x="2156368" y="56530"/>
                </a:lnTo>
                <a:close/>
              </a:path>
              <a:path w="3171333" h="253989">
                <a:moveTo>
                  <a:pt x="2241111" y="128938"/>
                </a:moveTo>
                <a:lnTo>
                  <a:pt x="2241400" y="137456"/>
                </a:lnTo>
                <a:lnTo>
                  <a:pt x="2243339" y="151351"/>
                </a:lnTo>
                <a:lnTo>
                  <a:pt x="2247100" y="163691"/>
                </a:lnTo>
                <a:lnTo>
                  <a:pt x="2252683" y="174474"/>
                </a:lnTo>
                <a:lnTo>
                  <a:pt x="2260089" y="183701"/>
                </a:lnTo>
                <a:lnTo>
                  <a:pt x="2265560" y="112270"/>
                </a:lnTo>
                <a:lnTo>
                  <a:pt x="2266074" y="106210"/>
                </a:lnTo>
                <a:lnTo>
                  <a:pt x="2267278" y="100895"/>
                </a:lnTo>
                <a:lnTo>
                  <a:pt x="2269170" y="96326"/>
                </a:lnTo>
                <a:lnTo>
                  <a:pt x="2271063" y="91758"/>
                </a:lnTo>
                <a:lnTo>
                  <a:pt x="2273815" y="87595"/>
                </a:lnTo>
                <a:lnTo>
                  <a:pt x="2277427" y="83837"/>
                </a:lnTo>
                <a:lnTo>
                  <a:pt x="2281126" y="80167"/>
                </a:lnTo>
                <a:lnTo>
                  <a:pt x="2280006" y="58069"/>
                </a:lnTo>
                <a:lnTo>
                  <a:pt x="2269087" y="64455"/>
                </a:lnTo>
                <a:lnTo>
                  <a:pt x="2259499" y="73275"/>
                </a:lnTo>
                <a:lnTo>
                  <a:pt x="2254920" y="79050"/>
                </a:lnTo>
                <a:lnTo>
                  <a:pt x="2248878" y="89510"/>
                </a:lnTo>
                <a:lnTo>
                  <a:pt x="2244563" y="101312"/>
                </a:lnTo>
                <a:lnTo>
                  <a:pt x="2241974" y="114454"/>
                </a:lnTo>
                <a:lnTo>
                  <a:pt x="2241111" y="128938"/>
                </a:lnTo>
                <a:close/>
              </a:path>
              <a:path w="3171333" h="253989">
                <a:moveTo>
                  <a:pt x="2278185" y="168777"/>
                </a:moveTo>
                <a:lnTo>
                  <a:pt x="2276934" y="167409"/>
                </a:lnTo>
                <a:lnTo>
                  <a:pt x="2270615" y="157520"/>
                </a:lnTo>
                <a:lnTo>
                  <a:pt x="2266824" y="145275"/>
                </a:lnTo>
                <a:lnTo>
                  <a:pt x="2265560" y="130675"/>
                </a:lnTo>
                <a:lnTo>
                  <a:pt x="2365195" y="130675"/>
                </a:lnTo>
                <a:lnTo>
                  <a:pt x="2365121" y="113084"/>
                </a:lnTo>
                <a:lnTo>
                  <a:pt x="2363872" y="99821"/>
                </a:lnTo>
                <a:lnTo>
                  <a:pt x="2361082" y="88553"/>
                </a:lnTo>
                <a:lnTo>
                  <a:pt x="2358338" y="80646"/>
                </a:lnTo>
                <a:lnTo>
                  <a:pt x="2354395" y="73957"/>
                </a:lnTo>
                <a:lnTo>
                  <a:pt x="2349249" y="68484"/>
                </a:lnTo>
                <a:lnTo>
                  <a:pt x="2344107" y="63016"/>
                </a:lnTo>
                <a:lnTo>
                  <a:pt x="2338107" y="58997"/>
                </a:lnTo>
                <a:lnTo>
                  <a:pt x="2331249" y="56433"/>
                </a:lnTo>
                <a:lnTo>
                  <a:pt x="2324392" y="53868"/>
                </a:lnTo>
                <a:lnTo>
                  <a:pt x="2316506" y="52586"/>
                </a:lnTo>
                <a:lnTo>
                  <a:pt x="2305839" y="52605"/>
                </a:lnTo>
                <a:lnTo>
                  <a:pt x="2292257" y="54119"/>
                </a:lnTo>
                <a:lnTo>
                  <a:pt x="2280006" y="58069"/>
                </a:lnTo>
                <a:lnTo>
                  <a:pt x="2281126" y="80167"/>
                </a:lnTo>
                <a:lnTo>
                  <a:pt x="2285233" y="77372"/>
                </a:lnTo>
                <a:lnTo>
                  <a:pt x="2289748" y="75450"/>
                </a:lnTo>
                <a:lnTo>
                  <a:pt x="2294262" y="73529"/>
                </a:lnTo>
                <a:lnTo>
                  <a:pt x="2299744" y="72569"/>
                </a:lnTo>
                <a:lnTo>
                  <a:pt x="2312729" y="72569"/>
                </a:lnTo>
                <a:lnTo>
                  <a:pt x="2318213" y="73508"/>
                </a:lnTo>
                <a:lnTo>
                  <a:pt x="2322641" y="75387"/>
                </a:lnTo>
                <a:lnTo>
                  <a:pt x="2327071" y="77265"/>
                </a:lnTo>
                <a:lnTo>
                  <a:pt x="2330704" y="79997"/>
                </a:lnTo>
                <a:lnTo>
                  <a:pt x="2333542" y="83582"/>
                </a:lnTo>
                <a:lnTo>
                  <a:pt x="2336121" y="86828"/>
                </a:lnTo>
                <a:lnTo>
                  <a:pt x="2338098" y="90798"/>
                </a:lnTo>
                <a:lnTo>
                  <a:pt x="2339475" y="95495"/>
                </a:lnTo>
                <a:lnTo>
                  <a:pt x="2340850" y="100190"/>
                </a:lnTo>
                <a:lnTo>
                  <a:pt x="2341625" y="105782"/>
                </a:lnTo>
                <a:lnTo>
                  <a:pt x="2341798" y="112270"/>
                </a:lnTo>
                <a:lnTo>
                  <a:pt x="2265560" y="112270"/>
                </a:lnTo>
                <a:lnTo>
                  <a:pt x="2260089" y="183701"/>
                </a:lnTo>
                <a:lnTo>
                  <a:pt x="2264210" y="187509"/>
                </a:lnTo>
                <a:lnTo>
                  <a:pt x="2274198" y="194278"/>
                </a:lnTo>
                <a:lnTo>
                  <a:pt x="2285729" y="199113"/>
                </a:lnTo>
                <a:lnTo>
                  <a:pt x="2298803" y="202014"/>
                </a:lnTo>
                <a:lnTo>
                  <a:pt x="2313418" y="202981"/>
                </a:lnTo>
                <a:lnTo>
                  <a:pt x="2319252" y="202981"/>
                </a:lnTo>
                <a:lnTo>
                  <a:pt x="2324076" y="202638"/>
                </a:lnTo>
                <a:lnTo>
                  <a:pt x="2327894" y="201954"/>
                </a:lnTo>
                <a:lnTo>
                  <a:pt x="2331711" y="201269"/>
                </a:lnTo>
                <a:lnTo>
                  <a:pt x="2335977" y="200285"/>
                </a:lnTo>
                <a:lnTo>
                  <a:pt x="2340693" y="199000"/>
                </a:lnTo>
                <a:lnTo>
                  <a:pt x="2344039" y="198060"/>
                </a:lnTo>
                <a:lnTo>
                  <a:pt x="2347814" y="196756"/>
                </a:lnTo>
                <a:lnTo>
                  <a:pt x="2352015" y="195087"/>
                </a:lnTo>
                <a:lnTo>
                  <a:pt x="2356217" y="193418"/>
                </a:lnTo>
                <a:lnTo>
                  <a:pt x="2359734" y="192027"/>
                </a:lnTo>
                <a:lnTo>
                  <a:pt x="2362566" y="190915"/>
                </a:lnTo>
                <a:lnTo>
                  <a:pt x="2362566" y="164593"/>
                </a:lnTo>
                <a:lnTo>
                  <a:pt x="2361149" y="164593"/>
                </a:lnTo>
                <a:lnTo>
                  <a:pt x="2356684" y="167956"/>
                </a:lnTo>
                <a:lnTo>
                  <a:pt x="2353677" y="169799"/>
                </a:lnTo>
                <a:lnTo>
                  <a:pt x="2350670" y="171641"/>
                </a:lnTo>
                <a:lnTo>
                  <a:pt x="2346977" y="173549"/>
                </a:lnTo>
                <a:lnTo>
                  <a:pt x="2342599" y="175521"/>
                </a:lnTo>
                <a:lnTo>
                  <a:pt x="2338474" y="177406"/>
                </a:lnTo>
                <a:lnTo>
                  <a:pt x="2333858" y="178948"/>
                </a:lnTo>
                <a:lnTo>
                  <a:pt x="2328747" y="180146"/>
                </a:lnTo>
                <a:lnTo>
                  <a:pt x="2323638" y="181347"/>
                </a:lnTo>
                <a:lnTo>
                  <a:pt x="2318421" y="181946"/>
                </a:lnTo>
                <a:lnTo>
                  <a:pt x="2313097" y="181946"/>
                </a:lnTo>
                <a:lnTo>
                  <a:pt x="2299851" y="180604"/>
                </a:lnTo>
                <a:lnTo>
                  <a:pt x="2287898" y="176216"/>
                </a:lnTo>
                <a:lnTo>
                  <a:pt x="2278185" y="168777"/>
                </a:lnTo>
                <a:close/>
              </a:path>
              <a:path w="3171333" h="253989">
                <a:moveTo>
                  <a:pt x="2393172" y="196559"/>
                </a:moveTo>
                <a:lnTo>
                  <a:pt x="2401504" y="199128"/>
                </a:lnTo>
                <a:lnTo>
                  <a:pt x="2403108" y="199604"/>
                </a:lnTo>
                <a:lnTo>
                  <a:pt x="2415328" y="202137"/>
                </a:lnTo>
                <a:lnTo>
                  <a:pt x="2428361" y="202981"/>
                </a:lnTo>
                <a:lnTo>
                  <a:pt x="2438103" y="202981"/>
                </a:lnTo>
                <a:lnTo>
                  <a:pt x="2446202" y="201870"/>
                </a:lnTo>
                <a:lnTo>
                  <a:pt x="2452654" y="199647"/>
                </a:lnTo>
                <a:lnTo>
                  <a:pt x="2459105" y="197425"/>
                </a:lnTo>
                <a:lnTo>
                  <a:pt x="2464895" y="194177"/>
                </a:lnTo>
                <a:lnTo>
                  <a:pt x="2470025" y="189904"/>
                </a:lnTo>
                <a:lnTo>
                  <a:pt x="2474724" y="185971"/>
                </a:lnTo>
                <a:lnTo>
                  <a:pt x="2478291" y="181248"/>
                </a:lnTo>
                <a:lnTo>
                  <a:pt x="2480727" y="175734"/>
                </a:lnTo>
                <a:lnTo>
                  <a:pt x="2483163" y="170221"/>
                </a:lnTo>
                <a:lnTo>
                  <a:pt x="2484381" y="164388"/>
                </a:lnTo>
                <a:lnTo>
                  <a:pt x="2484370" y="157062"/>
                </a:lnTo>
                <a:lnTo>
                  <a:pt x="2482224" y="143537"/>
                </a:lnTo>
                <a:lnTo>
                  <a:pt x="2476361" y="133103"/>
                </a:lnTo>
                <a:lnTo>
                  <a:pt x="2465511" y="124727"/>
                </a:lnTo>
                <a:lnTo>
                  <a:pt x="2452428" y="119900"/>
                </a:lnTo>
                <a:lnTo>
                  <a:pt x="2447551" y="118703"/>
                </a:lnTo>
                <a:lnTo>
                  <a:pt x="2442909" y="117655"/>
                </a:lnTo>
                <a:lnTo>
                  <a:pt x="2438502" y="116757"/>
                </a:lnTo>
                <a:lnTo>
                  <a:pt x="2434096" y="115858"/>
                </a:lnTo>
                <a:lnTo>
                  <a:pt x="2430097" y="114940"/>
                </a:lnTo>
                <a:lnTo>
                  <a:pt x="2426504" y="114000"/>
                </a:lnTo>
                <a:lnTo>
                  <a:pt x="2419433" y="112114"/>
                </a:lnTo>
                <a:lnTo>
                  <a:pt x="2414298" y="109691"/>
                </a:lnTo>
                <a:lnTo>
                  <a:pt x="2411100" y="106733"/>
                </a:lnTo>
                <a:lnTo>
                  <a:pt x="2407901" y="103775"/>
                </a:lnTo>
                <a:lnTo>
                  <a:pt x="2406302" y="99294"/>
                </a:lnTo>
                <a:lnTo>
                  <a:pt x="2406302" y="86514"/>
                </a:lnTo>
                <a:lnTo>
                  <a:pt x="2409028" y="81455"/>
                </a:lnTo>
                <a:lnTo>
                  <a:pt x="2414479" y="78111"/>
                </a:lnTo>
                <a:lnTo>
                  <a:pt x="2419930" y="74766"/>
                </a:lnTo>
                <a:lnTo>
                  <a:pt x="2426615" y="73094"/>
                </a:lnTo>
                <a:lnTo>
                  <a:pt x="2442201" y="73094"/>
                </a:lnTo>
                <a:lnTo>
                  <a:pt x="2449805" y="74528"/>
                </a:lnTo>
                <a:lnTo>
                  <a:pt x="2457342" y="77397"/>
                </a:lnTo>
                <a:lnTo>
                  <a:pt x="2464880" y="80266"/>
                </a:lnTo>
                <a:lnTo>
                  <a:pt x="2471714" y="84178"/>
                </a:lnTo>
                <a:lnTo>
                  <a:pt x="2477845" y="89133"/>
                </a:lnTo>
                <a:lnTo>
                  <a:pt x="2479123" y="89133"/>
                </a:lnTo>
                <a:lnTo>
                  <a:pt x="2479123" y="63271"/>
                </a:lnTo>
                <a:lnTo>
                  <a:pt x="2473645" y="60270"/>
                </a:lnTo>
                <a:lnTo>
                  <a:pt x="2466886" y="57782"/>
                </a:lnTo>
                <a:lnTo>
                  <a:pt x="2458844" y="55808"/>
                </a:lnTo>
                <a:lnTo>
                  <a:pt x="2450801" y="53835"/>
                </a:lnTo>
                <a:lnTo>
                  <a:pt x="2442802" y="52848"/>
                </a:lnTo>
                <a:lnTo>
                  <a:pt x="2431730" y="52900"/>
                </a:lnTo>
                <a:lnTo>
                  <a:pt x="2417937" y="54578"/>
                </a:lnTo>
                <a:lnTo>
                  <a:pt x="2406013" y="58623"/>
                </a:lnTo>
                <a:lnTo>
                  <a:pt x="2395960" y="65036"/>
                </a:lnTo>
                <a:lnTo>
                  <a:pt x="2389130" y="72134"/>
                </a:lnTo>
                <a:lnTo>
                  <a:pt x="2383278" y="83406"/>
                </a:lnTo>
                <a:lnTo>
                  <a:pt x="2381328" y="96593"/>
                </a:lnTo>
                <a:lnTo>
                  <a:pt x="2381328" y="106001"/>
                </a:lnTo>
                <a:lnTo>
                  <a:pt x="2383808" y="114019"/>
                </a:lnTo>
                <a:lnTo>
                  <a:pt x="2388769" y="120647"/>
                </a:lnTo>
                <a:lnTo>
                  <a:pt x="2399591" y="129966"/>
                </a:lnTo>
                <a:lnTo>
                  <a:pt x="2412632" y="135335"/>
                </a:lnTo>
                <a:lnTo>
                  <a:pt x="2416831" y="136500"/>
                </a:lnTo>
                <a:lnTo>
                  <a:pt x="2421414" y="137585"/>
                </a:lnTo>
                <a:lnTo>
                  <a:pt x="2426385" y="138586"/>
                </a:lnTo>
                <a:lnTo>
                  <a:pt x="2431356" y="139586"/>
                </a:lnTo>
                <a:lnTo>
                  <a:pt x="2435382" y="140463"/>
                </a:lnTo>
                <a:lnTo>
                  <a:pt x="2438465" y="141213"/>
                </a:lnTo>
                <a:lnTo>
                  <a:pt x="2446286" y="143191"/>
                </a:lnTo>
                <a:lnTo>
                  <a:pt x="2451732" y="145641"/>
                </a:lnTo>
                <a:lnTo>
                  <a:pt x="2454801" y="148563"/>
                </a:lnTo>
                <a:lnTo>
                  <a:pt x="2457872" y="151485"/>
                </a:lnTo>
                <a:lnTo>
                  <a:pt x="2459406" y="155826"/>
                </a:lnTo>
                <a:lnTo>
                  <a:pt x="2459406" y="166058"/>
                </a:lnTo>
                <a:lnTo>
                  <a:pt x="2458747" y="169412"/>
                </a:lnTo>
                <a:lnTo>
                  <a:pt x="2457429" y="171648"/>
                </a:lnTo>
                <a:lnTo>
                  <a:pt x="2453963" y="175988"/>
                </a:lnTo>
                <a:lnTo>
                  <a:pt x="2450985" y="177966"/>
                </a:lnTo>
                <a:lnTo>
                  <a:pt x="2448858" y="179340"/>
                </a:lnTo>
                <a:lnTo>
                  <a:pt x="2445624" y="180479"/>
                </a:lnTo>
                <a:lnTo>
                  <a:pt x="2441286" y="181381"/>
                </a:lnTo>
                <a:lnTo>
                  <a:pt x="2436946" y="182284"/>
                </a:lnTo>
                <a:lnTo>
                  <a:pt x="2432863" y="182735"/>
                </a:lnTo>
                <a:lnTo>
                  <a:pt x="2423764" y="182735"/>
                </a:lnTo>
                <a:lnTo>
                  <a:pt x="2418681" y="182001"/>
                </a:lnTo>
                <a:lnTo>
                  <a:pt x="2413789" y="180531"/>
                </a:lnTo>
                <a:lnTo>
                  <a:pt x="2408896" y="179062"/>
                </a:lnTo>
                <a:lnTo>
                  <a:pt x="2404409" y="177377"/>
                </a:lnTo>
                <a:lnTo>
                  <a:pt x="2400326" y="175475"/>
                </a:lnTo>
                <a:lnTo>
                  <a:pt x="2395731" y="173315"/>
                </a:lnTo>
                <a:lnTo>
                  <a:pt x="2392050" y="171241"/>
                </a:lnTo>
                <a:lnTo>
                  <a:pt x="2389287" y="169252"/>
                </a:lnTo>
                <a:lnTo>
                  <a:pt x="2386522" y="167264"/>
                </a:lnTo>
                <a:lnTo>
                  <a:pt x="2384119" y="165447"/>
                </a:lnTo>
                <a:lnTo>
                  <a:pt x="2380802" y="163804"/>
                </a:lnTo>
                <a:lnTo>
                  <a:pt x="2380802" y="190906"/>
                </a:lnTo>
                <a:lnTo>
                  <a:pt x="2386271" y="193818"/>
                </a:lnTo>
                <a:lnTo>
                  <a:pt x="2393172" y="196559"/>
                </a:lnTo>
                <a:close/>
              </a:path>
              <a:path w="3171333" h="253989">
                <a:moveTo>
                  <a:pt x="2510497" y="196559"/>
                </a:moveTo>
                <a:lnTo>
                  <a:pt x="2518829" y="199128"/>
                </a:lnTo>
                <a:lnTo>
                  <a:pt x="2520432" y="199604"/>
                </a:lnTo>
                <a:lnTo>
                  <a:pt x="2532652" y="202136"/>
                </a:lnTo>
                <a:lnTo>
                  <a:pt x="2545685" y="202981"/>
                </a:lnTo>
                <a:lnTo>
                  <a:pt x="2555430" y="202981"/>
                </a:lnTo>
                <a:lnTo>
                  <a:pt x="2563526" y="201870"/>
                </a:lnTo>
                <a:lnTo>
                  <a:pt x="2569979" y="199647"/>
                </a:lnTo>
                <a:lnTo>
                  <a:pt x="2576430" y="197425"/>
                </a:lnTo>
                <a:lnTo>
                  <a:pt x="2582220" y="194177"/>
                </a:lnTo>
                <a:lnTo>
                  <a:pt x="2587350" y="189904"/>
                </a:lnTo>
                <a:lnTo>
                  <a:pt x="2592049" y="185971"/>
                </a:lnTo>
                <a:lnTo>
                  <a:pt x="2595616" y="181248"/>
                </a:lnTo>
                <a:lnTo>
                  <a:pt x="2598052" y="175734"/>
                </a:lnTo>
                <a:lnTo>
                  <a:pt x="2600488" y="170221"/>
                </a:lnTo>
                <a:lnTo>
                  <a:pt x="2601706" y="164388"/>
                </a:lnTo>
                <a:lnTo>
                  <a:pt x="2601695" y="157062"/>
                </a:lnTo>
                <a:lnTo>
                  <a:pt x="2599549" y="143537"/>
                </a:lnTo>
                <a:lnTo>
                  <a:pt x="2593686" y="133103"/>
                </a:lnTo>
                <a:lnTo>
                  <a:pt x="2582836" y="124727"/>
                </a:lnTo>
                <a:lnTo>
                  <a:pt x="2569753" y="119900"/>
                </a:lnTo>
                <a:lnTo>
                  <a:pt x="2564876" y="118703"/>
                </a:lnTo>
                <a:lnTo>
                  <a:pt x="2560233" y="117655"/>
                </a:lnTo>
                <a:lnTo>
                  <a:pt x="2555827" y="116757"/>
                </a:lnTo>
                <a:lnTo>
                  <a:pt x="2551421" y="115858"/>
                </a:lnTo>
                <a:lnTo>
                  <a:pt x="2547422" y="114940"/>
                </a:lnTo>
                <a:lnTo>
                  <a:pt x="2543828" y="114000"/>
                </a:lnTo>
                <a:lnTo>
                  <a:pt x="2536758" y="112114"/>
                </a:lnTo>
                <a:lnTo>
                  <a:pt x="2531623" y="109691"/>
                </a:lnTo>
                <a:lnTo>
                  <a:pt x="2528424" y="106733"/>
                </a:lnTo>
                <a:lnTo>
                  <a:pt x="2525226" y="103775"/>
                </a:lnTo>
                <a:lnTo>
                  <a:pt x="2523628" y="99294"/>
                </a:lnTo>
                <a:lnTo>
                  <a:pt x="2523628" y="86514"/>
                </a:lnTo>
                <a:lnTo>
                  <a:pt x="2526353" y="81455"/>
                </a:lnTo>
                <a:lnTo>
                  <a:pt x="2531804" y="78111"/>
                </a:lnTo>
                <a:lnTo>
                  <a:pt x="2537255" y="74766"/>
                </a:lnTo>
                <a:lnTo>
                  <a:pt x="2543940" y="73094"/>
                </a:lnTo>
                <a:lnTo>
                  <a:pt x="2559527" y="73094"/>
                </a:lnTo>
                <a:lnTo>
                  <a:pt x="2567129" y="74528"/>
                </a:lnTo>
                <a:lnTo>
                  <a:pt x="2574668" y="77397"/>
                </a:lnTo>
                <a:lnTo>
                  <a:pt x="2582205" y="80266"/>
                </a:lnTo>
                <a:lnTo>
                  <a:pt x="2589039" y="84178"/>
                </a:lnTo>
                <a:lnTo>
                  <a:pt x="2595170" y="89133"/>
                </a:lnTo>
                <a:lnTo>
                  <a:pt x="2596448" y="89133"/>
                </a:lnTo>
                <a:lnTo>
                  <a:pt x="2596448" y="63271"/>
                </a:lnTo>
                <a:lnTo>
                  <a:pt x="2590971" y="60270"/>
                </a:lnTo>
                <a:lnTo>
                  <a:pt x="2584210" y="57782"/>
                </a:lnTo>
                <a:lnTo>
                  <a:pt x="2576169" y="55808"/>
                </a:lnTo>
                <a:lnTo>
                  <a:pt x="2568126" y="53835"/>
                </a:lnTo>
                <a:lnTo>
                  <a:pt x="2560127" y="52848"/>
                </a:lnTo>
                <a:lnTo>
                  <a:pt x="2549055" y="52900"/>
                </a:lnTo>
                <a:lnTo>
                  <a:pt x="2535262" y="54578"/>
                </a:lnTo>
                <a:lnTo>
                  <a:pt x="2523338" y="58623"/>
                </a:lnTo>
                <a:lnTo>
                  <a:pt x="2513285" y="65036"/>
                </a:lnTo>
                <a:lnTo>
                  <a:pt x="2506455" y="72134"/>
                </a:lnTo>
                <a:lnTo>
                  <a:pt x="2500603" y="83406"/>
                </a:lnTo>
                <a:lnTo>
                  <a:pt x="2498653" y="96593"/>
                </a:lnTo>
                <a:lnTo>
                  <a:pt x="2498653" y="106001"/>
                </a:lnTo>
                <a:lnTo>
                  <a:pt x="2501133" y="114019"/>
                </a:lnTo>
                <a:lnTo>
                  <a:pt x="2506094" y="120647"/>
                </a:lnTo>
                <a:lnTo>
                  <a:pt x="2516916" y="129966"/>
                </a:lnTo>
                <a:lnTo>
                  <a:pt x="2529957" y="135335"/>
                </a:lnTo>
                <a:lnTo>
                  <a:pt x="2534155" y="136500"/>
                </a:lnTo>
                <a:lnTo>
                  <a:pt x="2538739" y="137585"/>
                </a:lnTo>
                <a:lnTo>
                  <a:pt x="2543710" y="138586"/>
                </a:lnTo>
                <a:lnTo>
                  <a:pt x="2548680" y="139586"/>
                </a:lnTo>
                <a:lnTo>
                  <a:pt x="2552707" y="140463"/>
                </a:lnTo>
                <a:lnTo>
                  <a:pt x="2555790" y="141213"/>
                </a:lnTo>
                <a:lnTo>
                  <a:pt x="2563611" y="143191"/>
                </a:lnTo>
                <a:lnTo>
                  <a:pt x="2569057" y="145641"/>
                </a:lnTo>
                <a:lnTo>
                  <a:pt x="2572126" y="148563"/>
                </a:lnTo>
                <a:lnTo>
                  <a:pt x="2575196" y="151485"/>
                </a:lnTo>
                <a:lnTo>
                  <a:pt x="2576731" y="155826"/>
                </a:lnTo>
                <a:lnTo>
                  <a:pt x="2576731" y="166058"/>
                </a:lnTo>
                <a:lnTo>
                  <a:pt x="2576072" y="169412"/>
                </a:lnTo>
                <a:lnTo>
                  <a:pt x="2574754" y="171648"/>
                </a:lnTo>
                <a:lnTo>
                  <a:pt x="2571287" y="175988"/>
                </a:lnTo>
                <a:lnTo>
                  <a:pt x="2568310" y="177966"/>
                </a:lnTo>
                <a:lnTo>
                  <a:pt x="2566183" y="179340"/>
                </a:lnTo>
                <a:lnTo>
                  <a:pt x="2562949" y="180479"/>
                </a:lnTo>
                <a:lnTo>
                  <a:pt x="2558610" y="181381"/>
                </a:lnTo>
                <a:lnTo>
                  <a:pt x="2554271" y="182284"/>
                </a:lnTo>
                <a:lnTo>
                  <a:pt x="2550190" y="182735"/>
                </a:lnTo>
                <a:lnTo>
                  <a:pt x="2541089" y="182735"/>
                </a:lnTo>
                <a:lnTo>
                  <a:pt x="2536006" y="182001"/>
                </a:lnTo>
                <a:lnTo>
                  <a:pt x="2531113" y="180531"/>
                </a:lnTo>
                <a:lnTo>
                  <a:pt x="2526221" y="179062"/>
                </a:lnTo>
                <a:lnTo>
                  <a:pt x="2521734" y="177377"/>
                </a:lnTo>
                <a:lnTo>
                  <a:pt x="2517651" y="175475"/>
                </a:lnTo>
                <a:lnTo>
                  <a:pt x="2513056" y="173315"/>
                </a:lnTo>
                <a:lnTo>
                  <a:pt x="2509376" y="171241"/>
                </a:lnTo>
                <a:lnTo>
                  <a:pt x="2506612" y="169252"/>
                </a:lnTo>
                <a:lnTo>
                  <a:pt x="2503847" y="167264"/>
                </a:lnTo>
                <a:lnTo>
                  <a:pt x="2501444" y="165447"/>
                </a:lnTo>
                <a:lnTo>
                  <a:pt x="2498127" y="163804"/>
                </a:lnTo>
                <a:lnTo>
                  <a:pt x="2498127" y="190906"/>
                </a:lnTo>
                <a:lnTo>
                  <a:pt x="2503596" y="193818"/>
                </a:lnTo>
                <a:lnTo>
                  <a:pt x="2510497" y="196559"/>
                </a:lnTo>
                <a:close/>
              </a:path>
              <a:path w="3171333" h="253989">
                <a:moveTo>
                  <a:pt x="2638833" y="163278"/>
                </a:moveTo>
                <a:lnTo>
                  <a:pt x="2616241" y="247416"/>
                </a:lnTo>
                <a:lnTo>
                  <a:pt x="2634980" y="247416"/>
                </a:lnTo>
                <a:lnTo>
                  <a:pt x="2670922" y="163278"/>
                </a:lnTo>
                <a:lnTo>
                  <a:pt x="2638833" y="163278"/>
                </a:lnTo>
                <a:close/>
              </a:path>
              <a:path w="3171333" h="253989">
                <a:moveTo>
                  <a:pt x="2775876" y="128938"/>
                </a:moveTo>
                <a:lnTo>
                  <a:pt x="2776166" y="137456"/>
                </a:lnTo>
                <a:lnTo>
                  <a:pt x="2778104" y="151351"/>
                </a:lnTo>
                <a:lnTo>
                  <a:pt x="2781865" y="163691"/>
                </a:lnTo>
                <a:lnTo>
                  <a:pt x="2787448" y="174474"/>
                </a:lnTo>
                <a:lnTo>
                  <a:pt x="2794854" y="183701"/>
                </a:lnTo>
                <a:lnTo>
                  <a:pt x="2800325" y="112270"/>
                </a:lnTo>
                <a:lnTo>
                  <a:pt x="2800841" y="106210"/>
                </a:lnTo>
                <a:lnTo>
                  <a:pt x="2802043" y="100895"/>
                </a:lnTo>
                <a:lnTo>
                  <a:pt x="2803936" y="96326"/>
                </a:lnTo>
                <a:lnTo>
                  <a:pt x="2805828" y="91758"/>
                </a:lnTo>
                <a:lnTo>
                  <a:pt x="2808580" y="87595"/>
                </a:lnTo>
                <a:lnTo>
                  <a:pt x="2812192" y="83837"/>
                </a:lnTo>
                <a:lnTo>
                  <a:pt x="2815893" y="80167"/>
                </a:lnTo>
                <a:lnTo>
                  <a:pt x="2814771" y="58069"/>
                </a:lnTo>
                <a:lnTo>
                  <a:pt x="2803852" y="64455"/>
                </a:lnTo>
                <a:lnTo>
                  <a:pt x="2794265" y="73275"/>
                </a:lnTo>
                <a:lnTo>
                  <a:pt x="2789685" y="79050"/>
                </a:lnTo>
                <a:lnTo>
                  <a:pt x="2783644" y="89510"/>
                </a:lnTo>
                <a:lnTo>
                  <a:pt x="2779329" y="101312"/>
                </a:lnTo>
                <a:lnTo>
                  <a:pt x="2776739" y="114454"/>
                </a:lnTo>
                <a:lnTo>
                  <a:pt x="2775876" y="128938"/>
                </a:lnTo>
                <a:close/>
              </a:path>
              <a:path w="3171333" h="253989">
                <a:moveTo>
                  <a:pt x="2812950" y="168777"/>
                </a:moveTo>
                <a:lnTo>
                  <a:pt x="2811700" y="167409"/>
                </a:lnTo>
                <a:lnTo>
                  <a:pt x="2805381" y="157520"/>
                </a:lnTo>
                <a:lnTo>
                  <a:pt x="2801589" y="145275"/>
                </a:lnTo>
                <a:lnTo>
                  <a:pt x="2800325" y="130675"/>
                </a:lnTo>
                <a:lnTo>
                  <a:pt x="2899960" y="130675"/>
                </a:lnTo>
                <a:lnTo>
                  <a:pt x="2899886" y="113084"/>
                </a:lnTo>
                <a:lnTo>
                  <a:pt x="2898638" y="99821"/>
                </a:lnTo>
                <a:lnTo>
                  <a:pt x="2895847" y="88553"/>
                </a:lnTo>
                <a:lnTo>
                  <a:pt x="2893104" y="80646"/>
                </a:lnTo>
                <a:lnTo>
                  <a:pt x="2889160" y="73957"/>
                </a:lnTo>
                <a:lnTo>
                  <a:pt x="2884014" y="68484"/>
                </a:lnTo>
                <a:lnTo>
                  <a:pt x="2878872" y="63016"/>
                </a:lnTo>
                <a:lnTo>
                  <a:pt x="2872872" y="58997"/>
                </a:lnTo>
                <a:lnTo>
                  <a:pt x="2866014" y="56433"/>
                </a:lnTo>
                <a:lnTo>
                  <a:pt x="2859158" y="53868"/>
                </a:lnTo>
                <a:lnTo>
                  <a:pt x="2851271" y="52586"/>
                </a:lnTo>
                <a:lnTo>
                  <a:pt x="2840604" y="52605"/>
                </a:lnTo>
                <a:lnTo>
                  <a:pt x="2827021" y="54119"/>
                </a:lnTo>
                <a:lnTo>
                  <a:pt x="2814771" y="58069"/>
                </a:lnTo>
                <a:lnTo>
                  <a:pt x="2815893" y="80167"/>
                </a:lnTo>
                <a:lnTo>
                  <a:pt x="2819999" y="77372"/>
                </a:lnTo>
                <a:lnTo>
                  <a:pt x="2824513" y="75450"/>
                </a:lnTo>
                <a:lnTo>
                  <a:pt x="2829028" y="73529"/>
                </a:lnTo>
                <a:lnTo>
                  <a:pt x="2834508" y="72569"/>
                </a:lnTo>
                <a:lnTo>
                  <a:pt x="2847495" y="72569"/>
                </a:lnTo>
                <a:lnTo>
                  <a:pt x="2852978" y="73508"/>
                </a:lnTo>
                <a:lnTo>
                  <a:pt x="2857408" y="75387"/>
                </a:lnTo>
                <a:lnTo>
                  <a:pt x="2861836" y="77265"/>
                </a:lnTo>
                <a:lnTo>
                  <a:pt x="2865470" y="79997"/>
                </a:lnTo>
                <a:lnTo>
                  <a:pt x="2868307" y="83582"/>
                </a:lnTo>
                <a:lnTo>
                  <a:pt x="2870886" y="86828"/>
                </a:lnTo>
                <a:lnTo>
                  <a:pt x="2872865" y="90798"/>
                </a:lnTo>
                <a:lnTo>
                  <a:pt x="2874240" y="95495"/>
                </a:lnTo>
                <a:lnTo>
                  <a:pt x="2875617" y="100190"/>
                </a:lnTo>
                <a:lnTo>
                  <a:pt x="2876390" y="105782"/>
                </a:lnTo>
                <a:lnTo>
                  <a:pt x="2876563" y="112270"/>
                </a:lnTo>
                <a:lnTo>
                  <a:pt x="2800325" y="112270"/>
                </a:lnTo>
                <a:lnTo>
                  <a:pt x="2794854" y="183701"/>
                </a:lnTo>
                <a:lnTo>
                  <a:pt x="2798975" y="187509"/>
                </a:lnTo>
                <a:lnTo>
                  <a:pt x="2808964" y="194278"/>
                </a:lnTo>
                <a:lnTo>
                  <a:pt x="2820495" y="199113"/>
                </a:lnTo>
                <a:lnTo>
                  <a:pt x="2833568" y="202014"/>
                </a:lnTo>
                <a:lnTo>
                  <a:pt x="2848184" y="202981"/>
                </a:lnTo>
                <a:lnTo>
                  <a:pt x="2854017" y="202981"/>
                </a:lnTo>
                <a:lnTo>
                  <a:pt x="2858842" y="202638"/>
                </a:lnTo>
                <a:lnTo>
                  <a:pt x="2862659" y="201954"/>
                </a:lnTo>
                <a:lnTo>
                  <a:pt x="2866477" y="201269"/>
                </a:lnTo>
                <a:lnTo>
                  <a:pt x="2870743" y="200285"/>
                </a:lnTo>
                <a:lnTo>
                  <a:pt x="2875458" y="199000"/>
                </a:lnTo>
                <a:lnTo>
                  <a:pt x="2878805" y="198060"/>
                </a:lnTo>
                <a:lnTo>
                  <a:pt x="2882579" y="196756"/>
                </a:lnTo>
                <a:lnTo>
                  <a:pt x="2886782" y="195087"/>
                </a:lnTo>
                <a:lnTo>
                  <a:pt x="2890984" y="193418"/>
                </a:lnTo>
                <a:lnTo>
                  <a:pt x="2894501" y="192027"/>
                </a:lnTo>
                <a:lnTo>
                  <a:pt x="2897331" y="190915"/>
                </a:lnTo>
                <a:lnTo>
                  <a:pt x="2897331" y="164593"/>
                </a:lnTo>
                <a:lnTo>
                  <a:pt x="2895914" y="164593"/>
                </a:lnTo>
                <a:lnTo>
                  <a:pt x="2891450" y="167956"/>
                </a:lnTo>
                <a:lnTo>
                  <a:pt x="2888443" y="169799"/>
                </a:lnTo>
                <a:lnTo>
                  <a:pt x="2885437" y="171641"/>
                </a:lnTo>
                <a:lnTo>
                  <a:pt x="2881743" y="173549"/>
                </a:lnTo>
                <a:lnTo>
                  <a:pt x="2877364" y="175521"/>
                </a:lnTo>
                <a:lnTo>
                  <a:pt x="2873241" y="177406"/>
                </a:lnTo>
                <a:lnTo>
                  <a:pt x="2868623" y="178948"/>
                </a:lnTo>
                <a:lnTo>
                  <a:pt x="2863514" y="180146"/>
                </a:lnTo>
                <a:lnTo>
                  <a:pt x="2858403" y="181347"/>
                </a:lnTo>
                <a:lnTo>
                  <a:pt x="2853186" y="181946"/>
                </a:lnTo>
                <a:lnTo>
                  <a:pt x="2847864" y="181946"/>
                </a:lnTo>
                <a:lnTo>
                  <a:pt x="2834615" y="180604"/>
                </a:lnTo>
                <a:lnTo>
                  <a:pt x="2822663" y="176216"/>
                </a:lnTo>
                <a:lnTo>
                  <a:pt x="2812950" y="168777"/>
                </a:lnTo>
                <a:close/>
              </a:path>
              <a:path w="3171333" h="253989">
                <a:moveTo>
                  <a:pt x="2942309" y="196000"/>
                </a:moveTo>
                <a:lnTo>
                  <a:pt x="2953700" y="201039"/>
                </a:lnTo>
                <a:lnTo>
                  <a:pt x="2967710" y="202718"/>
                </a:lnTo>
                <a:lnTo>
                  <a:pt x="2971648" y="202718"/>
                </a:lnTo>
                <a:lnTo>
                  <a:pt x="2975952" y="202355"/>
                </a:lnTo>
                <a:lnTo>
                  <a:pt x="2980621" y="201629"/>
                </a:lnTo>
                <a:lnTo>
                  <a:pt x="2985289" y="200903"/>
                </a:lnTo>
                <a:lnTo>
                  <a:pt x="2989894" y="199899"/>
                </a:lnTo>
                <a:lnTo>
                  <a:pt x="2994434" y="198614"/>
                </a:lnTo>
                <a:lnTo>
                  <a:pt x="2994434" y="176951"/>
                </a:lnTo>
                <a:lnTo>
                  <a:pt x="2991395" y="177740"/>
                </a:lnTo>
                <a:lnTo>
                  <a:pt x="2988741" y="178725"/>
                </a:lnTo>
                <a:lnTo>
                  <a:pt x="2985060" y="179909"/>
                </a:lnTo>
                <a:lnTo>
                  <a:pt x="2981380" y="181091"/>
                </a:lnTo>
                <a:lnTo>
                  <a:pt x="2977571" y="181683"/>
                </a:lnTo>
                <a:lnTo>
                  <a:pt x="2968069" y="181683"/>
                </a:lnTo>
                <a:lnTo>
                  <a:pt x="2963660" y="180935"/>
                </a:lnTo>
                <a:lnTo>
                  <a:pt x="2960407" y="179439"/>
                </a:lnTo>
                <a:lnTo>
                  <a:pt x="2957153" y="177942"/>
                </a:lnTo>
                <a:lnTo>
                  <a:pt x="2954800" y="175698"/>
                </a:lnTo>
                <a:lnTo>
                  <a:pt x="2953346" y="172707"/>
                </a:lnTo>
                <a:lnTo>
                  <a:pt x="2951634" y="169287"/>
                </a:lnTo>
                <a:lnTo>
                  <a:pt x="2950650" y="165609"/>
                </a:lnTo>
                <a:lnTo>
                  <a:pt x="2950392" y="161677"/>
                </a:lnTo>
                <a:lnTo>
                  <a:pt x="2950134" y="157744"/>
                </a:lnTo>
                <a:lnTo>
                  <a:pt x="2950006" y="152144"/>
                </a:lnTo>
                <a:lnTo>
                  <a:pt x="2950006" y="76775"/>
                </a:lnTo>
                <a:lnTo>
                  <a:pt x="2994434" y="76775"/>
                </a:lnTo>
                <a:lnTo>
                  <a:pt x="2994434" y="56530"/>
                </a:lnTo>
                <a:lnTo>
                  <a:pt x="2950006" y="56530"/>
                </a:lnTo>
                <a:lnTo>
                  <a:pt x="2950006" y="15250"/>
                </a:lnTo>
                <a:lnTo>
                  <a:pt x="2925820" y="15250"/>
                </a:lnTo>
                <a:lnTo>
                  <a:pt x="2925820" y="56530"/>
                </a:lnTo>
                <a:lnTo>
                  <a:pt x="2909521" y="56530"/>
                </a:lnTo>
                <a:lnTo>
                  <a:pt x="2909521" y="76775"/>
                </a:lnTo>
                <a:lnTo>
                  <a:pt x="2925820" y="76775"/>
                </a:lnTo>
                <a:lnTo>
                  <a:pt x="2925820" y="156081"/>
                </a:lnTo>
                <a:lnTo>
                  <a:pt x="2926920" y="170067"/>
                </a:lnTo>
                <a:lnTo>
                  <a:pt x="2930601" y="182310"/>
                </a:lnTo>
                <a:lnTo>
                  <a:pt x="2936870" y="191507"/>
                </a:lnTo>
                <a:lnTo>
                  <a:pt x="2942309" y="196000"/>
                </a:lnTo>
                <a:close/>
              </a:path>
              <a:path w="3171333" h="253989">
                <a:moveTo>
                  <a:pt x="3002183" y="128301"/>
                </a:moveTo>
                <a:lnTo>
                  <a:pt x="3002463" y="137117"/>
                </a:lnTo>
                <a:lnTo>
                  <a:pt x="3004059" y="149945"/>
                </a:lnTo>
                <a:lnTo>
                  <a:pt x="3007067" y="161344"/>
                </a:lnTo>
                <a:lnTo>
                  <a:pt x="3013367" y="174895"/>
                </a:lnTo>
                <a:lnTo>
                  <a:pt x="3020815" y="184633"/>
                </a:lnTo>
                <a:lnTo>
                  <a:pt x="3026728" y="190790"/>
                </a:lnTo>
                <a:lnTo>
                  <a:pt x="3033795" y="195388"/>
                </a:lnTo>
                <a:lnTo>
                  <a:pt x="3042021" y="198424"/>
                </a:lnTo>
                <a:lnTo>
                  <a:pt x="3056006" y="202009"/>
                </a:lnTo>
                <a:lnTo>
                  <a:pt x="3069137" y="202981"/>
                </a:lnTo>
                <a:lnTo>
                  <a:pt x="3074278" y="202981"/>
                </a:lnTo>
                <a:lnTo>
                  <a:pt x="3078475" y="202660"/>
                </a:lnTo>
                <a:lnTo>
                  <a:pt x="3081732" y="202017"/>
                </a:lnTo>
                <a:lnTo>
                  <a:pt x="3084988" y="201376"/>
                </a:lnTo>
                <a:lnTo>
                  <a:pt x="3088671" y="200455"/>
                </a:lnTo>
                <a:lnTo>
                  <a:pt x="3092781" y="199259"/>
                </a:lnTo>
                <a:lnTo>
                  <a:pt x="3095695" y="198487"/>
                </a:lnTo>
                <a:lnTo>
                  <a:pt x="3098952" y="197309"/>
                </a:lnTo>
                <a:lnTo>
                  <a:pt x="3102549" y="195726"/>
                </a:lnTo>
                <a:lnTo>
                  <a:pt x="3106147" y="194142"/>
                </a:lnTo>
                <a:lnTo>
                  <a:pt x="3109146" y="192796"/>
                </a:lnTo>
                <a:lnTo>
                  <a:pt x="3111545" y="191683"/>
                </a:lnTo>
                <a:lnTo>
                  <a:pt x="3111545" y="164593"/>
                </a:lnTo>
                <a:lnTo>
                  <a:pt x="3110133" y="164593"/>
                </a:lnTo>
                <a:lnTo>
                  <a:pt x="3104641" y="169698"/>
                </a:lnTo>
                <a:lnTo>
                  <a:pt x="3098337" y="173866"/>
                </a:lnTo>
                <a:lnTo>
                  <a:pt x="3091220" y="177098"/>
                </a:lnTo>
                <a:lnTo>
                  <a:pt x="3084103" y="180331"/>
                </a:lnTo>
                <a:lnTo>
                  <a:pt x="3076598" y="181946"/>
                </a:lnTo>
                <a:lnTo>
                  <a:pt x="3068706" y="181946"/>
                </a:lnTo>
                <a:lnTo>
                  <a:pt x="3059619" y="181093"/>
                </a:lnTo>
                <a:lnTo>
                  <a:pt x="3047670" y="176459"/>
                </a:lnTo>
                <a:lnTo>
                  <a:pt x="3038155" y="167800"/>
                </a:lnTo>
                <a:lnTo>
                  <a:pt x="3031378" y="155412"/>
                </a:lnTo>
                <a:lnTo>
                  <a:pt x="3028212" y="142932"/>
                </a:lnTo>
                <a:lnTo>
                  <a:pt x="3027157" y="128301"/>
                </a:lnTo>
                <a:lnTo>
                  <a:pt x="3027238" y="124036"/>
                </a:lnTo>
                <a:lnTo>
                  <a:pt x="3028883" y="109937"/>
                </a:lnTo>
                <a:lnTo>
                  <a:pt x="3032651" y="98023"/>
                </a:lnTo>
                <a:lnTo>
                  <a:pt x="3038541" y="88292"/>
                </a:lnTo>
                <a:lnTo>
                  <a:pt x="3044370" y="82368"/>
                </a:lnTo>
                <a:lnTo>
                  <a:pt x="3055463" y="76201"/>
                </a:lnTo>
                <a:lnTo>
                  <a:pt x="3068706" y="74146"/>
                </a:lnTo>
                <a:lnTo>
                  <a:pt x="3072910" y="74146"/>
                </a:lnTo>
                <a:lnTo>
                  <a:pt x="3077284" y="74783"/>
                </a:lnTo>
                <a:lnTo>
                  <a:pt x="3081829" y="76059"/>
                </a:lnTo>
                <a:lnTo>
                  <a:pt x="3086376" y="77334"/>
                </a:lnTo>
                <a:lnTo>
                  <a:pt x="3090321" y="78821"/>
                </a:lnTo>
                <a:lnTo>
                  <a:pt x="3093665" y="80521"/>
                </a:lnTo>
                <a:lnTo>
                  <a:pt x="3097523" y="82477"/>
                </a:lnTo>
                <a:lnTo>
                  <a:pt x="3100803" y="84391"/>
                </a:lnTo>
                <a:lnTo>
                  <a:pt x="3103504" y="86260"/>
                </a:lnTo>
                <a:lnTo>
                  <a:pt x="3106206" y="88131"/>
                </a:lnTo>
                <a:lnTo>
                  <a:pt x="3108416" y="89790"/>
                </a:lnTo>
                <a:lnTo>
                  <a:pt x="3111545" y="91236"/>
                </a:lnTo>
                <a:lnTo>
                  <a:pt x="3111545" y="64155"/>
                </a:lnTo>
                <a:lnTo>
                  <a:pt x="3105806" y="61243"/>
                </a:lnTo>
                <a:lnTo>
                  <a:pt x="3099273" y="58675"/>
                </a:lnTo>
                <a:lnTo>
                  <a:pt x="3091947" y="56450"/>
                </a:lnTo>
                <a:lnTo>
                  <a:pt x="3084622" y="54225"/>
                </a:lnTo>
                <a:lnTo>
                  <a:pt x="3077019" y="53111"/>
                </a:lnTo>
                <a:lnTo>
                  <a:pt x="3066787" y="53144"/>
                </a:lnTo>
                <a:lnTo>
                  <a:pt x="3053979" y="54592"/>
                </a:lnTo>
                <a:lnTo>
                  <a:pt x="3041956" y="58179"/>
                </a:lnTo>
                <a:lnTo>
                  <a:pt x="3030260" y="64378"/>
                </a:lnTo>
                <a:lnTo>
                  <a:pt x="3020815" y="72613"/>
                </a:lnTo>
                <a:lnTo>
                  <a:pt x="3012840" y="83669"/>
                </a:lnTo>
                <a:lnTo>
                  <a:pt x="3007260" y="95711"/>
                </a:lnTo>
                <a:lnTo>
                  <a:pt x="3005194" y="102295"/>
                </a:lnTo>
                <a:lnTo>
                  <a:pt x="3002935" y="114537"/>
                </a:lnTo>
                <a:lnTo>
                  <a:pt x="3002183" y="128301"/>
                </a:lnTo>
                <a:close/>
              </a:path>
              <a:path w="3171333" h="253989">
                <a:moveTo>
                  <a:pt x="3140574" y="163278"/>
                </a:moveTo>
                <a:lnTo>
                  <a:pt x="3140574" y="199825"/>
                </a:lnTo>
                <a:lnTo>
                  <a:pt x="3171333" y="199825"/>
                </a:lnTo>
                <a:lnTo>
                  <a:pt x="3171333" y="163278"/>
                </a:lnTo>
                <a:lnTo>
                  <a:pt x="3140574" y="163278"/>
                </a:lnTo>
                <a:close/>
              </a:path>
              <a:path w="3171333" h="253989">
                <a:moveTo>
                  <a:pt x="1742745" y="149434"/>
                </a:moveTo>
                <a:lnTo>
                  <a:pt x="1744833" y="143798"/>
                </a:lnTo>
                <a:lnTo>
                  <a:pt x="1749009" y="139757"/>
                </a:lnTo>
                <a:lnTo>
                  <a:pt x="1753185" y="135716"/>
                </a:lnTo>
                <a:lnTo>
                  <a:pt x="1758468" y="132717"/>
                </a:lnTo>
                <a:lnTo>
                  <a:pt x="1767912" y="109225"/>
                </a:lnTo>
                <a:lnTo>
                  <a:pt x="1755094" y="112088"/>
                </a:lnTo>
                <a:lnTo>
                  <a:pt x="1743898" y="116218"/>
                </a:lnTo>
                <a:lnTo>
                  <a:pt x="1731959" y="123614"/>
                </a:lnTo>
                <a:lnTo>
                  <a:pt x="1724047" y="132843"/>
                </a:lnTo>
                <a:lnTo>
                  <a:pt x="1719254" y="144762"/>
                </a:lnTo>
                <a:lnTo>
                  <a:pt x="1717769" y="158197"/>
                </a:lnTo>
                <a:lnTo>
                  <a:pt x="1717769" y="164617"/>
                </a:lnTo>
                <a:lnTo>
                  <a:pt x="1718923" y="170714"/>
                </a:lnTo>
                <a:lnTo>
                  <a:pt x="1721229" y="176490"/>
                </a:lnTo>
                <a:lnTo>
                  <a:pt x="1723534" y="182267"/>
                </a:lnTo>
                <a:lnTo>
                  <a:pt x="1726609" y="187123"/>
                </a:lnTo>
                <a:lnTo>
                  <a:pt x="1730450" y="191058"/>
                </a:lnTo>
                <a:lnTo>
                  <a:pt x="1734462" y="195082"/>
                </a:lnTo>
                <a:lnTo>
                  <a:pt x="1739114" y="198206"/>
                </a:lnTo>
                <a:lnTo>
                  <a:pt x="1742744" y="156664"/>
                </a:lnTo>
                <a:lnTo>
                  <a:pt x="1742745" y="149434"/>
                </a:lnTo>
                <a:close/>
              </a:path>
              <a:path w="3171333" h="253989">
                <a:moveTo>
                  <a:pt x="729694" y="149434"/>
                </a:moveTo>
                <a:lnTo>
                  <a:pt x="731782" y="143798"/>
                </a:lnTo>
                <a:lnTo>
                  <a:pt x="742044" y="112088"/>
                </a:lnTo>
                <a:lnTo>
                  <a:pt x="730849" y="116218"/>
                </a:lnTo>
                <a:lnTo>
                  <a:pt x="718908" y="123615"/>
                </a:lnTo>
                <a:lnTo>
                  <a:pt x="710996" y="132843"/>
                </a:lnTo>
                <a:lnTo>
                  <a:pt x="706203" y="144762"/>
                </a:lnTo>
                <a:lnTo>
                  <a:pt x="704720" y="158197"/>
                </a:lnTo>
                <a:lnTo>
                  <a:pt x="704720" y="164617"/>
                </a:lnTo>
                <a:lnTo>
                  <a:pt x="705873" y="170714"/>
                </a:lnTo>
                <a:lnTo>
                  <a:pt x="708178" y="176490"/>
                </a:lnTo>
                <a:lnTo>
                  <a:pt x="710484" y="182267"/>
                </a:lnTo>
                <a:lnTo>
                  <a:pt x="713558" y="187123"/>
                </a:lnTo>
                <a:lnTo>
                  <a:pt x="717399" y="191058"/>
                </a:lnTo>
                <a:lnTo>
                  <a:pt x="721411" y="195082"/>
                </a:lnTo>
                <a:lnTo>
                  <a:pt x="726064" y="198206"/>
                </a:lnTo>
                <a:lnTo>
                  <a:pt x="731358" y="200431"/>
                </a:lnTo>
                <a:lnTo>
                  <a:pt x="736651" y="202657"/>
                </a:lnTo>
                <a:lnTo>
                  <a:pt x="742244" y="203770"/>
                </a:lnTo>
                <a:lnTo>
                  <a:pt x="755309" y="203770"/>
                </a:lnTo>
                <a:lnTo>
                  <a:pt x="760880" y="203170"/>
                </a:lnTo>
                <a:lnTo>
                  <a:pt x="764852" y="201973"/>
                </a:lnTo>
                <a:lnTo>
                  <a:pt x="768822" y="200774"/>
                </a:lnTo>
                <a:lnTo>
                  <a:pt x="772941" y="199062"/>
                </a:lnTo>
                <a:lnTo>
                  <a:pt x="777211" y="196834"/>
                </a:lnTo>
                <a:lnTo>
                  <a:pt x="780283" y="195296"/>
                </a:lnTo>
                <a:lnTo>
                  <a:pt x="783463" y="193220"/>
                </a:lnTo>
                <a:lnTo>
                  <a:pt x="786751" y="190609"/>
                </a:lnTo>
                <a:lnTo>
                  <a:pt x="790038" y="187998"/>
                </a:lnTo>
                <a:lnTo>
                  <a:pt x="792665" y="185964"/>
                </a:lnTo>
                <a:lnTo>
                  <a:pt x="794628" y="184510"/>
                </a:lnTo>
                <a:lnTo>
                  <a:pt x="794628" y="199825"/>
                </a:lnTo>
                <a:lnTo>
                  <a:pt x="818814" y="199825"/>
                </a:lnTo>
                <a:lnTo>
                  <a:pt x="818814" y="92678"/>
                </a:lnTo>
                <a:lnTo>
                  <a:pt x="817529" y="85053"/>
                </a:lnTo>
                <a:lnTo>
                  <a:pt x="814958" y="78800"/>
                </a:lnTo>
                <a:lnTo>
                  <a:pt x="812389" y="72547"/>
                </a:lnTo>
                <a:lnTo>
                  <a:pt x="808491" y="67453"/>
                </a:lnTo>
                <a:lnTo>
                  <a:pt x="803266" y="63513"/>
                </a:lnTo>
                <a:lnTo>
                  <a:pt x="797872" y="59488"/>
                </a:lnTo>
                <a:lnTo>
                  <a:pt x="791791" y="56704"/>
                </a:lnTo>
                <a:lnTo>
                  <a:pt x="785024" y="55162"/>
                </a:lnTo>
                <a:lnTo>
                  <a:pt x="778258" y="53619"/>
                </a:lnTo>
                <a:lnTo>
                  <a:pt x="769949" y="52848"/>
                </a:lnTo>
                <a:lnTo>
                  <a:pt x="751960" y="52848"/>
                </a:lnTo>
                <a:lnTo>
                  <a:pt x="743737" y="53618"/>
                </a:lnTo>
                <a:lnTo>
                  <a:pt x="735428" y="55156"/>
                </a:lnTo>
                <a:lnTo>
                  <a:pt x="727120" y="56694"/>
                </a:lnTo>
                <a:lnTo>
                  <a:pt x="720739" y="58105"/>
                </a:lnTo>
                <a:lnTo>
                  <a:pt x="716287" y="59389"/>
                </a:lnTo>
                <a:lnTo>
                  <a:pt x="716287" y="83874"/>
                </a:lnTo>
                <a:lnTo>
                  <a:pt x="717695" y="83874"/>
                </a:lnTo>
                <a:lnTo>
                  <a:pt x="725217" y="80632"/>
                </a:lnTo>
                <a:lnTo>
                  <a:pt x="732741" y="78155"/>
                </a:lnTo>
                <a:lnTo>
                  <a:pt x="740263" y="76446"/>
                </a:lnTo>
                <a:lnTo>
                  <a:pt x="747785" y="74738"/>
                </a:lnTo>
                <a:lnTo>
                  <a:pt x="754325" y="73883"/>
                </a:lnTo>
                <a:lnTo>
                  <a:pt x="764582" y="73883"/>
                </a:lnTo>
                <a:lnTo>
                  <a:pt x="769156" y="74207"/>
                </a:lnTo>
                <a:lnTo>
                  <a:pt x="773601" y="74857"/>
                </a:lnTo>
                <a:lnTo>
                  <a:pt x="778046" y="75505"/>
                </a:lnTo>
                <a:lnTo>
                  <a:pt x="781806" y="76826"/>
                </a:lnTo>
                <a:lnTo>
                  <a:pt x="784885" y="78817"/>
                </a:lnTo>
                <a:lnTo>
                  <a:pt x="787959" y="80721"/>
                </a:lnTo>
                <a:lnTo>
                  <a:pt x="790352" y="83425"/>
                </a:lnTo>
                <a:lnTo>
                  <a:pt x="792063" y="86931"/>
                </a:lnTo>
                <a:lnTo>
                  <a:pt x="793772" y="90436"/>
                </a:lnTo>
                <a:lnTo>
                  <a:pt x="794628" y="95046"/>
                </a:lnTo>
                <a:lnTo>
                  <a:pt x="794628" y="105434"/>
                </a:lnTo>
                <a:lnTo>
                  <a:pt x="784056" y="106106"/>
                </a:lnTo>
                <a:lnTo>
                  <a:pt x="771338" y="107203"/>
                </a:lnTo>
                <a:lnTo>
                  <a:pt x="759278" y="108579"/>
                </a:lnTo>
                <a:lnTo>
                  <a:pt x="754862" y="109224"/>
                </a:lnTo>
                <a:lnTo>
                  <a:pt x="745417" y="132717"/>
                </a:lnTo>
                <a:lnTo>
                  <a:pt x="751805" y="130761"/>
                </a:lnTo>
                <a:lnTo>
                  <a:pt x="757176" y="129146"/>
                </a:lnTo>
                <a:lnTo>
                  <a:pt x="764227" y="127891"/>
                </a:lnTo>
                <a:lnTo>
                  <a:pt x="772962" y="126997"/>
                </a:lnTo>
                <a:lnTo>
                  <a:pt x="781696" y="126103"/>
                </a:lnTo>
                <a:lnTo>
                  <a:pt x="788918" y="125401"/>
                </a:lnTo>
                <a:lnTo>
                  <a:pt x="794628" y="124891"/>
                </a:lnTo>
                <a:lnTo>
                  <a:pt x="794628" y="164482"/>
                </a:lnTo>
                <a:lnTo>
                  <a:pt x="789260" y="169237"/>
                </a:lnTo>
                <a:lnTo>
                  <a:pt x="783509" y="173249"/>
                </a:lnTo>
                <a:lnTo>
                  <a:pt x="777374" y="176517"/>
                </a:lnTo>
                <a:lnTo>
                  <a:pt x="771238" y="179786"/>
                </a:lnTo>
                <a:lnTo>
                  <a:pt x="764378" y="181420"/>
                </a:lnTo>
                <a:lnTo>
                  <a:pt x="747930" y="181420"/>
                </a:lnTo>
                <a:lnTo>
                  <a:pt x="741199" y="179336"/>
                </a:lnTo>
                <a:lnTo>
                  <a:pt x="736597" y="175168"/>
                </a:lnTo>
                <a:lnTo>
                  <a:pt x="731995" y="171000"/>
                </a:lnTo>
                <a:lnTo>
                  <a:pt x="729694" y="164832"/>
                </a:lnTo>
                <a:lnTo>
                  <a:pt x="729694" y="149434"/>
                </a:lnTo>
                <a:close/>
              </a:path>
              <a:path w="3171333" h="253989">
                <a:moveTo>
                  <a:pt x="170282" y="149434"/>
                </a:moveTo>
                <a:lnTo>
                  <a:pt x="172371" y="143798"/>
                </a:lnTo>
                <a:lnTo>
                  <a:pt x="182633" y="112088"/>
                </a:lnTo>
                <a:lnTo>
                  <a:pt x="171436" y="116218"/>
                </a:lnTo>
                <a:lnTo>
                  <a:pt x="159497" y="123615"/>
                </a:lnTo>
                <a:lnTo>
                  <a:pt x="151584" y="132843"/>
                </a:lnTo>
                <a:lnTo>
                  <a:pt x="146792" y="144762"/>
                </a:lnTo>
                <a:lnTo>
                  <a:pt x="145307" y="158197"/>
                </a:lnTo>
                <a:lnTo>
                  <a:pt x="145307" y="164617"/>
                </a:lnTo>
                <a:lnTo>
                  <a:pt x="146461" y="170714"/>
                </a:lnTo>
                <a:lnTo>
                  <a:pt x="148767" y="176490"/>
                </a:lnTo>
                <a:lnTo>
                  <a:pt x="151072" y="182267"/>
                </a:lnTo>
                <a:lnTo>
                  <a:pt x="154147" y="187123"/>
                </a:lnTo>
                <a:lnTo>
                  <a:pt x="157988" y="191058"/>
                </a:lnTo>
                <a:lnTo>
                  <a:pt x="162000" y="195082"/>
                </a:lnTo>
                <a:lnTo>
                  <a:pt x="166652" y="198206"/>
                </a:lnTo>
                <a:lnTo>
                  <a:pt x="171946" y="200431"/>
                </a:lnTo>
                <a:lnTo>
                  <a:pt x="177239" y="202657"/>
                </a:lnTo>
                <a:lnTo>
                  <a:pt x="182832" y="203770"/>
                </a:lnTo>
                <a:lnTo>
                  <a:pt x="195898" y="203770"/>
                </a:lnTo>
                <a:lnTo>
                  <a:pt x="201469" y="203170"/>
                </a:lnTo>
                <a:lnTo>
                  <a:pt x="205439" y="201973"/>
                </a:lnTo>
                <a:lnTo>
                  <a:pt x="209411" y="200774"/>
                </a:lnTo>
                <a:lnTo>
                  <a:pt x="213531" y="199062"/>
                </a:lnTo>
                <a:lnTo>
                  <a:pt x="217800" y="196834"/>
                </a:lnTo>
                <a:lnTo>
                  <a:pt x="220872" y="195296"/>
                </a:lnTo>
                <a:lnTo>
                  <a:pt x="224053" y="193220"/>
                </a:lnTo>
                <a:lnTo>
                  <a:pt x="227339" y="190609"/>
                </a:lnTo>
                <a:lnTo>
                  <a:pt x="230627" y="187998"/>
                </a:lnTo>
                <a:lnTo>
                  <a:pt x="233252" y="185964"/>
                </a:lnTo>
                <a:lnTo>
                  <a:pt x="235216" y="184510"/>
                </a:lnTo>
                <a:lnTo>
                  <a:pt x="235216" y="199825"/>
                </a:lnTo>
                <a:lnTo>
                  <a:pt x="259402" y="199825"/>
                </a:lnTo>
                <a:lnTo>
                  <a:pt x="259402" y="92678"/>
                </a:lnTo>
                <a:lnTo>
                  <a:pt x="258116" y="85053"/>
                </a:lnTo>
                <a:lnTo>
                  <a:pt x="255547" y="78800"/>
                </a:lnTo>
                <a:lnTo>
                  <a:pt x="252977" y="72547"/>
                </a:lnTo>
                <a:lnTo>
                  <a:pt x="249079" y="67453"/>
                </a:lnTo>
                <a:lnTo>
                  <a:pt x="243854" y="63513"/>
                </a:lnTo>
                <a:lnTo>
                  <a:pt x="238459" y="59488"/>
                </a:lnTo>
                <a:lnTo>
                  <a:pt x="232379" y="56704"/>
                </a:lnTo>
                <a:lnTo>
                  <a:pt x="225612" y="55162"/>
                </a:lnTo>
                <a:lnTo>
                  <a:pt x="218846" y="53619"/>
                </a:lnTo>
                <a:lnTo>
                  <a:pt x="210537" y="52848"/>
                </a:lnTo>
                <a:lnTo>
                  <a:pt x="192549" y="52848"/>
                </a:lnTo>
                <a:lnTo>
                  <a:pt x="184326" y="53618"/>
                </a:lnTo>
                <a:lnTo>
                  <a:pt x="176016" y="55156"/>
                </a:lnTo>
                <a:lnTo>
                  <a:pt x="167708" y="56694"/>
                </a:lnTo>
                <a:lnTo>
                  <a:pt x="161327" y="58105"/>
                </a:lnTo>
                <a:lnTo>
                  <a:pt x="156875" y="59389"/>
                </a:lnTo>
                <a:lnTo>
                  <a:pt x="156875" y="83874"/>
                </a:lnTo>
                <a:lnTo>
                  <a:pt x="158284" y="83874"/>
                </a:lnTo>
                <a:lnTo>
                  <a:pt x="165807" y="80632"/>
                </a:lnTo>
                <a:lnTo>
                  <a:pt x="173329" y="78155"/>
                </a:lnTo>
                <a:lnTo>
                  <a:pt x="180851" y="76446"/>
                </a:lnTo>
                <a:lnTo>
                  <a:pt x="188374" y="74738"/>
                </a:lnTo>
                <a:lnTo>
                  <a:pt x="194914" y="73883"/>
                </a:lnTo>
                <a:lnTo>
                  <a:pt x="205171" y="73883"/>
                </a:lnTo>
                <a:lnTo>
                  <a:pt x="209745" y="74207"/>
                </a:lnTo>
                <a:lnTo>
                  <a:pt x="214190" y="74857"/>
                </a:lnTo>
                <a:lnTo>
                  <a:pt x="218633" y="75505"/>
                </a:lnTo>
                <a:lnTo>
                  <a:pt x="222395" y="76826"/>
                </a:lnTo>
                <a:lnTo>
                  <a:pt x="225472" y="78817"/>
                </a:lnTo>
                <a:lnTo>
                  <a:pt x="228548" y="80721"/>
                </a:lnTo>
                <a:lnTo>
                  <a:pt x="230941" y="83425"/>
                </a:lnTo>
                <a:lnTo>
                  <a:pt x="232650" y="86931"/>
                </a:lnTo>
                <a:lnTo>
                  <a:pt x="234361" y="90436"/>
                </a:lnTo>
                <a:lnTo>
                  <a:pt x="235216" y="95046"/>
                </a:lnTo>
                <a:lnTo>
                  <a:pt x="235216" y="105434"/>
                </a:lnTo>
                <a:lnTo>
                  <a:pt x="224644" y="106106"/>
                </a:lnTo>
                <a:lnTo>
                  <a:pt x="211927" y="107203"/>
                </a:lnTo>
                <a:lnTo>
                  <a:pt x="199865" y="108579"/>
                </a:lnTo>
                <a:lnTo>
                  <a:pt x="195451" y="109224"/>
                </a:lnTo>
                <a:lnTo>
                  <a:pt x="186005" y="132717"/>
                </a:lnTo>
                <a:lnTo>
                  <a:pt x="192394" y="130761"/>
                </a:lnTo>
                <a:lnTo>
                  <a:pt x="197764" y="129146"/>
                </a:lnTo>
                <a:lnTo>
                  <a:pt x="204816" y="127891"/>
                </a:lnTo>
                <a:lnTo>
                  <a:pt x="213551" y="126997"/>
                </a:lnTo>
                <a:lnTo>
                  <a:pt x="222285" y="126103"/>
                </a:lnTo>
                <a:lnTo>
                  <a:pt x="229507" y="125401"/>
                </a:lnTo>
                <a:lnTo>
                  <a:pt x="235216" y="124891"/>
                </a:lnTo>
                <a:lnTo>
                  <a:pt x="235216" y="164482"/>
                </a:lnTo>
                <a:lnTo>
                  <a:pt x="229849" y="169237"/>
                </a:lnTo>
                <a:lnTo>
                  <a:pt x="224097" y="173249"/>
                </a:lnTo>
                <a:lnTo>
                  <a:pt x="217962" y="176517"/>
                </a:lnTo>
                <a:lnTo>
                  <a:pt x="211826" y="179786"/>
                </a:lnTo>
                <a:lnTo>
                  <a:pt x="204966" y="181420"/>
                </a:lnTo>
                <a:lnTo>
                  <a:pt x="188519" y="181420"/>
                </a:lnTo>
                <a:lnTo>
                  <a:pt x="181787" y="179336"/>
                </a:lnTo>
                <a:lnTo>
                  <a:pt x="177186" y="175168"/>
                </a:lnTo>
                <a:lnTo>
                  <a:pt x="172583" y="171000"/>
                </a:lnTo>
                <a:lnTo>
                  <a:pt x="170282" y="164832"/>
                </a:lnTo>
                <a:lnTo>
                  <a:pt x="170282" y="149434"/>
                </a:lnTo>
                <a:close/>
              </a:path>
              <a:path w="3171333" h="253989">
                <a:moveTo>
                  <a:pt x="60670" y="52586"/>
                </a:moveTo>
                <a:lnTo>
                  <a:pt x="52769" y="52586"/>
                </a:lnTo>
                <a:lnTo>
                  <a:pt x="45126" y="54254"/>
                </a:lnTo>
                <a:lnTo>
                  <a:pt x="37741" y="57589"/>
                </a:lnTo>
                <a:lnTo>
                  <a:pt x="30355" y="60925"/>
                </a:lnTo>
                <a:lnTo>
                  <a:pt x="35539" y="87861"/>
                </a:lnTo>
                <a:lnTo>
                  <a:pt x="40205" y="82907"/>
                </a:lnTo>
                <a:lnTo>
                  <a:pt x="51125" y="76533"/>
                </a:lnTo>
                <a:lnTo>
                  <a:pt x="64527" y="74409"/>
                </a:lnTo>
                <a:lnTo>
                  <a:pt x="69596" y="74409"/>
                </a:lnTo>
                <a:lnTo>
                  <a:pt x="74685" y="75020"/>
                </a:lnTo>
                <a:lnTo>
                  <a:pt x="80056" y="55217"/>
                </a:lnTo>
                <a:lnTo>
                  <a:pt x="74602" y="53463"/>
                </a:lnTo>
                <a:lnTo>
                  <a:pt x="68140" y="52586"/>
                </a:lnTo>
                <a:lnTo>
                  <a:pt x="60670" y="52586"/>
                </a:lnTo>
                <a:close/>
              </a:path>
              <a:path w="3171333" h="253989">
                <a:moveTo>
                  <a:pt x="22183" y="225379"/>
                </a:moveTo>
                <a:lnTo>
                  <a:pt x="19002" y="224259"/>
                </a:lnTo>
                <a:lnTo>
                  <a:pt x="16594" y="223366"/>
                </a:lnTo>
                <a:lnTo>
                  <a:pt x="13670" y="222700"/>
                </a:lnTo>
                <a:lnTo>
                  <a:pt x="13670" y="247835"/>
                </a:lnTo>
                <a:lnTo>
                  <a:pt x="20028" y="249713"/>
                </a:lnTo>
                <a:lnTo>
                  <a:pt x="26882" y="251209"/>
                </a:lnTo>
                <a:lnTo>
                  <a:pt x="34231" y="252321"/>
                </a:lnTo>
                <a:lnTo>
                  <a:pt x="41579" y="253433"/>
                </a:lnTo>
                <a:lnTo>
                  <a:pt x="48777" y="253989"/>
                </a:lnTo>
                <a:lnTo>
                  <a:pt x="57023" y="253984"/>
                </a:lnTo>
                <a:lnTo>
                  <a:pt x="71989" y="252803"/>
                </a:lnTo>
                <a:lnTo>
                  <a:pt x="84921" y="249568"/>
                </a:lnTo>
                <a:lnTo>
                  <a:pt x="95818" y="244279"/>
                </a:lnTo>
                <a:lnTo>
                  <a:pt x="104681" y="236936"/>
                </a:lnTo>
                <a:lnTo>
                  <a:pt x="113216" y="224164"/>
                </a:lnTo>
                <a:lnTo>
                  <a:pt x="117355" y="212604"/>
                </a:lnTo>
                <a:lnTo>
                  <a:pt x="119838" y="199038"/>
                </a:lnTo>
                <a:lnTo>
                  <a:pt x="120666" y="183466"/>
                </a:lnTo>
                <a:lnTo>
                  <a:pt x="120666" y="56530"/>
                </a:lnTo>
                <a:lnTo>
                  <a:pt x="97897" y="56530"/>
                </a:lnTo>
                <a:lnTo>
                  <a:pt x="96480" y="62729"/>
                </a:lnTo>
                <a:lnTo>
                  <a:pt x="90984" y="59475"/>
                </a:lnTo>
                <a:lnTo>
                  <a:pt x="85509" y="56972"/>
                </a:lnTo>
                <a:lnTo>
                  <a:pt x="80056" y="55217"/>
                </a:lnTo>
                <a:lnTo>
                  <a:pt x="74685" y="75020"/>
                </a:lnTo>
                <a:lnTo>
                  <a:pt x="79795" y="76241"/>
                </a:lnTo>
                <a:lnTo>
                  <a:pt x="84905" y="77463"/>
                </a:lnTo>
                <a:lnTo>
                  <a:pt x="90466" y="79505"/>
                </a:lnTo>
                <a:lnTo>
                  <a:pt x="96480" y="82370"/>
                </a:lnTo>
                <a:lnTo>
                  <a:pt x="96480" y="160999"/>
                </a:lnTo>
                <a:lnTo>
                  <a:pt x="91154" y="165446"/>
                </a:lnTo>
                <a:lnTo>
                  <a:pt x="85163" y="168911"/>
                </a:lnTo>
                <a:lnTo>
                  <a:pt x="78507" y="171390"/>
                </a:lnTo>
                <a:lnTo>
                  <a:pt x="71851" y="173870"/>
                </a:lnTo>
                <a:lnTo>
                  <a:pt x="65388" y="175111"/>
                </a:lnTo>
                <a:lnTo>
                  <a:pt x="59117" y="175111"/>
                </a:lnTo>
                <a:lnTo>
                  <a:pt x="54896" y="174929"/>
                </a:lnTo>
                <a:lnTo>
                  <a:pt x="42033" y="171206"/>
                </a:lnTo>
                <a:lnTo>
                  <a:pt x="33027" y="162683"/>
                </a:lnTo>
                <a:lnTo>
                  <a:pt x="28740" y="153686"/>
                </a:lnTo>
                <a:lnTo>
                  <a:pt x="25916" y="141388"/>
                </a:lnTo>
                <a:lnTo>
                  <a:pt x="24974" y="126424"/>
                </a:lnTo>
                <a:lnTo>
                  <a:pt x="24998" y="124083"/>
                </a:lnTo>
                <a:lnTo>
                  <a:pt x="26380" y="109657"/>
                </a:lnTo>
                <a:lnTo>
                  <a:pt x="29893" y="97583"/>
                </a:lnTo>
                <a:lnTo>
                  <a:pt x="35539" y="87861"/>
                </a:lnTo>
                <a:lnTo>
                  <a:pt x="30355" y="60925"/>
                </a:lnTo>
                <a:lnTo>
                  <a:pt x="23958" y="65672"/>
                </a:lnTo>
                <a:lnTo>
                  <a:pt x="18550" y="71833"/>
                </a:lnTo>
                <a:lnTo>
                  <a:pt x="10509" y="83216"/>
                </a:lnTo>
                <a:lnTo>
                  <a:pt x="5023" y="95252"/>
                </a:lnTo>
                <a:lnTo>
                  <a:pt x="3159" y="101135"/>
                </a:lnTo>
                <a:lnTo>
                  <a:pt x="789" y="113373"/>
                </a:lnTo>
                <a:lnTo>
                  <a:pt x="0" y="126884"/>
                </a:lnTo>
                <a:lnTo>
                  <a:pt x="61" y="131262"/>
                </a:lnTo>
                <a:lnTo>
                  <a:pt x="1299" y="145863"/>
                </a:lnTo>
                <a:lnTo>
                  <a:pt x="4128" y="158726"/>
                </a:lnTo>
                <a:lnTo>
                  <a:pt x="8546" y="169850"/>
                </a:lnTo>
                <a:lnTo>
                  <a:pt x="14555" y="179237"/>
                </a:lnTo>
                <a:lnTo>
                  <a:pt x="18127" y="183280"/>
                </a:lnTo>
                <a:lnTo>
                  <a:pt x="28252" y="191157"/>
                </a:lnTo>
                <a:lnTo>
                  <a:pt x="40115" y="195884"/>
                </a:lnTo>
                <a:lnTo>
                  <a:pt x="53715" y="197459"/>
                </a:lnTo>
                <a:lnTo>
                  <a:pt x="63160" y="197459"/>
                </a:lnTo>
                <a:lnTo>
                  <a:pt x="71018" y="196112"/>
                </a:lnTo>
                <a:lnTo>
                  <a:pt x="77287" y="193415"/>
                </a:lnTo>
                <a:lnTo>
                  <a:pt x="83557" y="190718"/>
                </a:lnTo>
                <a:lnTo>
                  <a:pt x="89954" y="186546"/>
                </a:lnTo>
                <a:lnTo>
                  <a:pt x="96480" y="180900"/>
                </a:lnTo>
                <a:lnTo>
                  <a:pt x="96480" y="199218"/>
                </a:lnTo>
                <a:lnTo>
                  <a:pt x="95921" y="204433"/>
                </a:lnTo>
                <a:lnTo>
                  <a:pt x="94804" y="209011"/>
                </a:lnTo>
                <a:lnTo>
                  <a:pt x="93687" y="213591"/>
                </a:lnTo>
                <a:lnTo>
                  <a:pt x="91752" y="217620"/>
                </a:lnTo>
                <a:lnTo>
                  <a:pt x="89000" y="221098"/>
                </a:lnTo>
                <a:lnTo>
                  <a:pt x="86075" y="224576"/>
                </a:lnTo>
                <a:lnTo>
                  <a:pt x="82012" y="227290"/>
                </a:lnTo>
                <a:lnTo>
                  <a:pt x="76808" y="229241"/>
                </a:lnTo>
                <a:lnTo>
                  <a:pt x="71605" y="231190"/>
                </a:lnTo>
                <a:lnTo>
                  <a:pt x="65263" y="232166"/>
                </a:lnTo>
                <a:lnTo>
                  <a:pt x="53313" y="232166"/>
                </a:lnTo>
                <a:lnTo>
                  <a:pt x="49186" y="231834"/>
                </a:lnTo>
                <a:lnTo>
                  <a:pt x="45401" y="231170"/>
                </a:lnTo>
                <a:lnTo>
                  <a:pt x="41617" y="230506"/>
                </a:lnTo>
                <a:lnTo>
                  <a:pt x="37489" y="229635"/>
                </a:lnTo>
                <a:lnTo>
                  <a:pt x="33017" y="228555"/>
                </a:lnTo>
                <a:lnTo>
                  <a:pt x="28975" y="227558"/>
                </a:lnTo>
                <a:lnTo>
                  <a:pt x="25364" y="226499"/>
                </a:lnTo>
                <a:lnTo>
                  <a:pt x="22183" y="225379"/>
                </a:lnTo>
                <a:close/>
              </a:path>
              <a:path w="3171333" h="253989">
                <a:moveTo>
                  <a:pt x="182633" y="112088"/>
                </a:moveTo>
                <a:lnTo>
                  <a:pt x="172371" y="143798"/>
                </a:lnTo>
                <a:lnTo>
                  <a:pt x="176547" y="139757"/>
                </a:lnTo>
                <a:lnTo>
                  <a:pt x="180723" y="135716"/>
                </a:lnTo>
                <a:lnTo>
                  <a:pt x="186005" y="132717"/>
                </a:lnTo>
                <a:lnTo>
                  <a:pt x="195451" y="109224"/>
                </a:lnTo>
                <a:lnTo>
                  <a:pt x="182633" y="112088"/>
                </a:lnTo>
                <a:close/>
              </a:path>
              <a:path w="3171333" h="253989">
                <a:moveTo>
                  <a:pt x="311356" y="196000"/>
                </a:moveTo>
                <a:lnTo>
                  <a:pt x="322746" y="201039"/>
                </a:lnTo>
                <a:lnTo>
                  <a:pt x="336756" y="202718"/>
                </a:lnTo>
                <a:lnTo>
                  <a:pt x="340694" y="202718"/>
                </a:lnTo>
                <a:lnTo>
                  <a:pt x="344997" y="202355"/>
                </a:lnTo>
                <a:lnTo>
                  <a:pt x="349667" y="201629"/>
                </a:lnTo>
                <a:lnTo>
                  <a:pt x="354335" y="200903"/>
                </a:lnTo>
                <a:lnTo>
                  <a:pt x="358940" y="199899"/>
                </a:lnTo>
                <a:lnTo>
                  <a:pt x="363481" y="198614"/>
                </a:lnTo>
                <a:lnTo>
                  <a:pt x="363481" y="176951"/>
                </a:lnTo>
                <a:lnTo>
                  <a:pt x="360442" y="177740"/>
                </a:lnTo>
                <a:lnTo>
                  <a:pt x="357787" y="178725"/>
                </a:lnTo>
                <a:lnTo>
                  <a:pt x="354107" y="179909"/>
                </a:lnTo>
                <a:lnTo>
                  <a:pt x="350426" y="181091"/>
                </a:lnTo>
                <a:lnTo>
                  <a:pt x="346618" y="181683"/>
                </a:lnTo>
                <a:lnTo>
                  <a:pt x="337116" y="181683"/>
                </a:lnTo>
                <a:lnTo>
                  <a:pt x="332706" y="180935"/>
                </a:lnTo>
                <a:lnTo>
                  <a:pt x="329452" y="179439"/>
                </a:lnTo>
                <a:lnTo>
                  <a:pt x="326200" y="177942"/>
                </a:lnTo>
                <a:lnTo>
                  <a:pt x="323847" y="175698"/>
                </a:lnTo>
                <a:lnTo>
                  <a:pt x="322392" y="172707"/>
                </a:lnTo>
                <a:lnTo>
                  <a:pt x="320680" y="169287"/>
                </a:lnTo>
                <a:lnTo>
                  <a:pt x="319696" y="165609"/>
                </a:lnTo>
                <a:lnTo>
                  <a:pt x="319438" y="161677"/>
                </a:lnTo>
                <a:lnTo>
                  <a:pt x="319181" y="157744"/>
                </a:lnTo>
                <a:lnTo>
                  <a:pt x="319052" y="152144"/>
                </a:lnTo>
                <a:lnTo>
                  <a:pt x="319052" y="76775"/>
                </a:lnTo>
                <a:lnTo>
                  <a:pt x="363481" y="76775"/>
                </a:lnTo>
                <a:lnTo>
                  <a:pt x="363481" y="56530"/>
                </a:lnTo>
                <a:lnTo>
                  <a:pt x="319052" y="56530"/>
                </a:lnTo>
                <a:lnTo>
                  <a:pt x="319052" y="15250"/>
                </a:lnTo>
                <a:lnTo>
                  <a:pt x="294866" y="15250"/>
                </a:lnTo>
                <a:lnTo>
                  <a:pt x="294866" y="56530"/>
                </a:lnTo>
                <a:lnTo>
                  <a:pt x="278567" y="56530"/>
                </a:lnTo>
                <a:lnTo>
                  <a:pt x="278567" y="76775"/>
                </a:lnTo>
                <a:lnTo>
                  <a:pt x="294866" y="76775"/>
                </a:lnTo>
                <a:lnTo>
                  <a:pt x="294866" y="156081"/>
                </a:lnTo>
                <a:lnTo>
                  <a:pt x="295966" y="170067"/>
                </a:lnTo>
                <a:lnTo>
                  <a:pt x="299647" y="182310"/>
                </a:lnTo>
                <a:lnTo>
                  <a:pt x="305917" y="191507"/>
                </a:lnTo>
                <a:lnTo>
                  <a:pt x="311356" y="196000"/>
                </a:lnTo>
                <a:close/>
              </a:path>
              <a:path w="3171333" h="253989">
                <a:moveTo>
                  <a:pt x="371229" y="128938"/>
                </a:moveTo>
                <a:lnTo>
                  <a:pt x="371519" y="137456"/>
                </a:lnTo>
                <a:lnTo>
                  <a:pt x="373457" y="151351"/>
                </a:lnTo>
                <a:lnTo>
                  <a:pt x="377218" y="163691"/>
                </a:lnTo>
                <a:lnTo>
                  <a:pt x="382801" y="174474"/>
                </a:lnTo>
                <a:lnTo>
                  <a:pt x="390207" y="183701"/>
                </a:lnTo>
                <a:lnTo>
                  <a:pt x="395678" y="112270"/>
                </a:lnTo>
                <a:lnTo>
                  <a:pt x="396192" y="106210"/>
                </a:lnTo>
                <a:lnTo>
                  <a:pt x="397396" y="100895"/>
                </a:lnTo>
                <a:lnTo>
                  <a:pt x="399288" y="96326"/>
                </a:lnTo>
                <a:lnTo>
                  <a:pt x="401181" y="91758"/>
                </a:lnTo>
                <a:lnTo>
                  <a:pt x="403933" y="87595"/>
                </a:lnTo>
                <a:lnTo>
                  <a:pt x="407545" y="83837"/>
                </a:lnTo>
                <a:lnTo>
                  <a:pt x="411244" y="80167"/>
                </a:lnTo>
                <a:lnTo>
                  <a:pt x="410123" y="58069"/>
                </a:lnTo>
                <a:lnTo>
                  <a:pt x="399204" y="64455"/>
                </a:lnTo>
                <a:lnTo>
                  <a:pt x="389617" y="73275"/>
                </a:lnTo>
                <a:lnTo>
                  <a:pt x="385038" y="79050"/>
                </a:lnTo>
                <a:lnTo>
                  <a:pt x="378996" y="89510"/>
                </a:lnTo>
                <a:lnTo>
                  <a:pt x="374681" y="101312"/>
                </a:lnTo>
                <a:lnTo>
                  <a:pt x="372092" y="114454"/>
                </a:lnTo>
                <a:lnTo>
                  <a:pt x="371229" y="128938"/>
                </a:lnTo>
                <a:close/>
              </a:path>
              <a:path w="3171333" h="253989">
                <a:moveTo>
                  <a:pt x="408303" y="168777"/>
                </a:moveTo>
                <a:lnTo>
                  <a:pt x="407052" y="167409"/>
                </a:lnTo>
                <a:lnTo>
                  <a:pt x="400733" y="157520"/>
                </a:lnTo>
                <a:lnTo>
                  <a:pt x="396942" y="145275"/>
                </a:lnTo>
                <a:lnTo>
                  <a:pt x="395678" y="130675"/>
                </a:lnTo>
                <a:lnTo>
                  <a:pt x="495313" y="130675"/>
                </a:lnTo>
                <a:lnTo>
                  <a:pt x="495239" y="113084"/>
                </a:lnTo>
                <a:lnTo>
                  <a:pt x="493990" y="99821"/>
                </a:lnTo>
                <a:lnTo>
                  <a:pt x="491200" y="88553"/>
                </a:lnTo>
                <a:lnTo>
                  <a:pt x="488456" y="80646"/>
                </a:lnTo>
                <a:lnTo>
                  <a:pt x="484513" y="73957"/>
                </a:lnTo>
                <a:lnTo>
                  <a:pt x="479367" y="68484"/>
                </a:lnTo>
                <a:lnTo>
                  <a:pt x="474225" y="63016"/>
                </a:lnTo>
                <a:lnTo>
                  <a:pt x="468224" y="58997"/>
                </a:lnTo>
                <a:lnTo>
                  <a:pt x="461367" y="56433"/>
                </a:lnTo>
                <a:lnTo>
                  <a:pt x="454511" y="53868"/>
                </a:lnTo>
                <a:lnTo>
                  <a:pt x="446624" y="52586"/>
                </a:lnTo>
                <a:lnTo>
                  <a:pt x="435957" y="52605"/>
                </a:lnTo>
                <a:lnTo>
                  <a:pt x="422374" y="54119"/>
                </a:lnTo>
                <a:lnTo>
                  <a:pt x="410123" y="58069"/>
                </a:lnTo>
                <a:lnTo>
                  <a:pt x="411244" y="80167"/>
                </a:lnTo>
                <a:lnTo>
                  <a:pt x="415351" y="77372"/>
                </a:lnTo>
                <a:lnTo>
                  <a:pt x="419866" y="75450"/>
                </a:lnTo>
                <a:lnTo>
                  <a:pt x="424380" y="73529"/>
                </a:lnTo>
                <a:lnTo>
                  <a:pt x="429861" y="72569"/>
                </a:lnTo>
                <a:lnTo>
                  <a:pt x="442847" y="72569"/>
                </a:lnTo>
                <a:lnTo>
                  <a:pt x="448331" y="73508"/>
                </a:lnTo>
                <a:lnTo>
                  <a:pt x="452759" y="75387"/>
                </a:lnTo>
                <a:lnTo>
                  <a:pt x="457189" y="77265"/>
                </a:lnTo>
                <a:lnTo>
                  <a:pt x="460822" y="79997"/>
                </a:lnTo>
                <a:lnTo>
                  <a:pt x="463660" y="83582"/>
                </a:lnTo>
                <a:lnTo>
                  <a:pt x="466239" y="86828"/>
                </a:lnTo>
                <a:lnTo>
                  <a:pt x="468216" y="90798"/>
                </a:lnTo>
                <a:lnTo>
                  <a:pt x="469593" y="95495"/>
                </a:lnTo>
                <a:lnTo>
                  <a:pt x="470968" y="100190"/>
                </a:lnTo>
                <a:lnTo>
                  <a:pt x="471743" y="105782"/>
                </a:lnTo>
                <a:lnTo>
                  <a:pt x="471916" y="112270"/>
                </a:lnTo>
                <a:lnTo>
                  <a:pt x="395678" y="112270"/>
                </a:lnTo>
                <a:lnTo>
                  <a:pt x="390207" y="183701"/>
                </a:lnTo>
                <a:lnTo>
                  <a:pt x="394328" y="187509"/>
                </a:lnTo>
                <a:lnTo>
                  <a:pt x="404316" y="194278"/>
                </a:lnTo>
                <a:lnTo>
                  <a:pt x="415847" y="199113"/>
                </a:lnTo>
                <a:lnTo>
                  <a:pt x="428921" y="202014"/>
                </a:lnTo>
                <a:lnTo>
                  <a:pt x="443536" y="202981"/>
                </a:lnTo>
                <a:lnTo>
                  <a:pt x="449368" y="202981"/>
                </a:lnTo>
                <a:lnTo>
                  <a:pt x="454194" y="202638"/>
                </a:lnTo>
                <a:lnTo>
                  <a:pt x="458012" y="201954"/>
                </a:lnTo>
                <a:lnTo>
                  <a:pt x="461828" y="201269"/>
                </a:lnTo>
                <a:lnTo>
                  <a:pt x="466095" y="200285"/>
                </a:lnTo>
                <a:lnTo>
                  <a:pt x="470811" y="199000"/>
                </a:lnTo>
                <a:lnTo>
                  <a:pt x="474157" y="198060"/>
                </a:lnTo>
                <a:lnTo>
                  <a:pt x="477932" y="196756"/>
                </a:lnTo>
                <a:lnTo>
                  <a:pt x="482133" y="195087"/>
                </a:lnTo>
                <a:lnTo>
                  <a:pt x="486335" y="193418"/>
                </a:lnTo>
                <a:lnTo>
                  <a:pt x="489852" y="192027"/>
                </a:lnTo>
                <a:lnTo>
                  <a:pt x="492684" y="190915"/>
                </a:lnTo>
                <a:lnTo>
                  <a:pt x="492684" y="164593"/>
                </a:lnTo>
                <a:lnTo>
                  <a:pt x="491267" y="164593"/>
                </a:lnTo>
                <a:lnTo>
                  <a:pt x="486802" y="167956"/>
                </a:lnTo>
                <a:lnTo>
                  <a:pt x="483795" y="169799"/>
                </a:lnTo>
                <a:lnTo>
                  <a:pt x="480788" y="171641"/>
                </a:lnTo>
                <a:lnTo>
                  <a:pt x="477095" y="173549"/>
                </a:lnTo>
                <a:lnTo>
                  <a:pt x="472717" y="175521"/>
                </a:lnTo>
                <a:lnTo>
                  <a:pt x="468592" y="177406"/>
                </a:lnTo>
                <a:lnTo>
                  <a:pt x="463976" y="178948"/>
                </a:lnTo>
                <a:lnTo>
                  <a:pt x="458865" y="180146"/>
                </a:lnTo>
                <a:lnTo>
                  <a:pt x="453756" y="181347"/>
                </a:lnTo>
                <a:lnTo>
                  <a:pt x="448539" y="181946"/>
                </a:lnTo>
                <a:lnTo>
                  <a:pt x="443215" y="181946"/>
                </a:lnTo>
                <a:lnTo>
                  <a:pt x="429969" y="180604"/>
                </a:lnTo>
                <a:lnTo>
                  <a:pt x="418016" y="176216"/>
                </a:lnTo>
                <a:lnTo>
                  <a:pt x="408303" y="168777"/>
                </a:lnTo>
                <a:close/>
              </a:path>
              <a:path w="3171333" h="253989">
                <a:moveTo>
                  <a:pt x="693366" y="56530"/>
                </a:moveTo>
                <a:lnTo>
                  <a:pt x="669229" y="56530"/>
                </a:lnTo>
                <a:lnTo>
                  <a:pt x="645290" y="167497"/>
                </a:lnTo>
                <a:lnTo>
                  <a:pt x="610420" y="56530"/>
                </a:lnTo>
                <a:lnTo>
                  <a:pt x="590547" y="56530"/>
                </a:lnTo>
                <a:lnTo>
                  <a:pt x="556573" y="167497"/>
                </a:lnTo>
                <a:lnTo>
                  <a:pt x="531154" y="56530"/>
                </a:lnTo>
                <a:lnTo>
                  <a:pt x="506188" y="56530"/>
                </a:lnTo>
                <a:lnTo>
                  <a:pt x="542853" y="199825"/>
                </a:lnTo>
                <a:lnTo>
                  <a:pt x="565035" y="199825"/>
                </a:lnTo>
                <a:lnTo>
                  <a:pt x="599777" y="89371"/>
                </a:lnTo>
                <a:lnTo>
                  <a:pt x="634778" y="199825"/>
                </a:lnTo>
                <a:lnTo>
                  <a:pt x="657083" y="199825"/>
                </a:lnTo>
                <a:lnTo>
                  <a:pt x="693366" y="56530"/>
                </a:lnTo>
                <a:close/>
              </a:path>
              <a:path w="3171333" h="253989">
                <a:moveTo>
                  <a:pt x="742044" y="112088"/>
                </a:moveTo>
                <a:lnTo>
                  <a:pt x="731782" y="143798"/>
                </a:lnTo>
                <a:lnTo>
                  <a:pt x="735958" y="139757"/>
                </a:lnTo>
                <a:lnTo>
                  <a:pt x="740134" y="135716"/>
                </a:lnTo>
                <a:lnTo>
                  <a:pt x="745417" y="132717"/>
                </a:lnTo>
                <a:lnTo>
                  <a:pt x="754862" y="109224"/>
                </a:lnTo>
                <a:lnTo>
                  <a:pt x="742044" y="112088"/>
                </a:lnTo>
                <a:close/>
              </a:path>
              <a:path w="3171333" h="253989">
                <a:moveTo>
                  <a:pt x="901283" y="162872"/>
                </a:moveTo>
                <a:lnTo>
                  <a:pt x="862033" y="56530"/>
                </a:lnTo>
                <a:lnTo>
                  <a:pt x="836138" y="56530"/>
                </a:lnTo>
                <a:lnTo>
                  <a:pt x="888240" y="192899"/>
                </a:lnTo>
                <a:lnTo>
                  <a:pt x="862530" y="252675"/>
                </a:lnTo>
                <a:lnTo>
                  <a:pt x="888363" y="252675"/>
                </a:lnTo>
                <a:lnTo>
                  <a:pt x="965481" y="56530"/>
                </a:lnTo>
                <a:lnTo>
                  <a:pt x="940338" y="56530"/>
                </a:lnTo>
                <a:lnTo>
                  <a:pt x="901283" y="162872"/>
                </a:lnTo>
                <a:close/>
              </a:path>
              <a:path w="3171333" h="253989">
                <a:moveTo>
                  <a:pt x="998337" y="163278"/>
                </a:moveTo>
                <a:lnTo>
                  <a:pt x="975745" y="247416"/>
                </a:lnTo>
                <a:lnTo>
                  <a:pt x="994484" y="247416"/>
                </a:lnTo>
                <a:lnTo>
                  <a:pt x="1030426" y="163278"/>
                </a:lnTo>
                <a:lnTo>
                  <a:pt x="998337" y="163278"/>
                </a:lnTo>
                <a:close/>
              </a:path>
              <a:path w="3171333" h="253989">
                <a:moveTo>
                  <a:pt x="1247287" y="190863"/>
                </a:moveTo>
                <a:lnTo>
                  <a:pt x="1258911" y="184551"/>
                </a:lnTo>
                <a:lnTo>
                  <a:pt x="1272439" y="173157"/>
                </a:lnTo>
                <a:lnTo>
                  <a:pt x="1280479" y="163212"/>
                </a:lnTo>
                <a:lnTo>
                  <a:pt x="1287280" y="151686"/>
                </a:lnTo>
                <a:lnTo>
                  <a:pt x="1291301" y="142485"/>
                </a:lnTo>
                <a:lnTo>
                  <a:pt x="1294938" y="130511"/>
                </a:lnTo>
                <a:lnTo>
                  <a:pt x="1297120" y="117831"/>
                </a:lnTo>
                <a:lnTo>
                  <a:pt x="1297848" y="104444"/>
                </a:lnTo>
                <a:lnTo>
                  <a:pt x="1297329" y="92167"/>
                </a:lnTo>
                <a:lnTo>
                  <a:pt x="1295474" y="79158"/>
                </a:lnTo>
                <a:lnTo>
                  <a:pt x="1292274" y="67183"/>
                </a:lnTo>
                <a:lnTo>
                  <a:pt x="1287728" y="56240"/>
                </a:lnTo>
                <a:lnTo>
                  <a:pt x="1277974" y="40938"/>
                </a:lnTo>
                <a:lnTo>
                  <a:pt x="1269289" y="31687"/>
                </a:lnTo>
                <a:lnTo>
                  <a:pt x="1259166" y="23823"/>
                </a:lnTo>
                <a:lnTo>
                  <a:pt x="1245909" y="16953"/>
                </a:lnTo>
                <a:lnTo>
                  <a:pt x="1233101" y="12721"/>
                </a:lnTo>
                <a:lnTo>
                  <a:pt x="1218964" y="10128"/>
                </a:lnTo>
                <a:lnTo>
                  <a:pt x="1205970" y="9039"/>
                </a:lnTo>
                <a:lnTo>
                  <a:pt x="1190896" y="8676"/>
                </a:lnTo>
                <a:lnTo>
                  <a:pt x="1147475" y="8676"/>
                </a:lnTo>
                <a:lnTo>
                  <a:pt x="1147475" y="199825"/>
                </a:lnTo>
                <a:lnTo>
                  <a:pt x="1172975" y="177740"/>
                </a:lnTo>
                <a:lnTo>
                  <a:pt x="1172975" y="30763"/>
                </a:lnTo>
                <a:lnTo>
                  <a:pt x="1196144" y="30799"/>
                </a:lnTo>
                <a:lnTo>
                  <a:pt x="1209599" y="31599"/>
                </a:lnTo>
                <a:lnTo>
                  <a:pt x="1220858" y="33450"/>
                </a:lnTo>
                <a:lnTo>
                  <a:pt x="1228520" y="35241"/>
                </a:lnTo>
                <a:lnTo>
                  <a:pt x="1235714" y="38182"/>
                </a:lnTo>
                <a:lnTo>
                  <a:pt x="1242439" y="42274"/>
                </a:lnTo>
                <a:lnTo>
                  <a:pt x="1248324" y="46380"/>
                </a:lnTo>
                <a:lnTo>
                  <a:pt x="1257245" y="55401"/>
                </a:lnTo>
                <a:lnTo>
                  <a:pt x="1264016" y="66517"/>
                </a:lnTo>
                <a:lnTo>
                  <a:pt x="1268084" y="77682"/>
                </a:lnTo>
                <a:lnTo>
                  <a:pt x="1270493" y="90158"/>
                </a:lnTo>
                <a:lnTo>
                  <a:pt x="1271296" y="104058"/>
                </a:lnTo>
                <a:lnTo>
                  <a:pt x="1270585" y="117835"/>
                </a:lnTo>
                <a:lnTo>
                  <a:pt x="1268372" y="130360"/>
                </a:lnTo>
                <a:lnTo>
                  <a:pt x="1264655" y="141220"/>
                </a:lnTo>
                <a:lnTo>
                  <a:pt x="1262045" y="146407"/>
                </a:lnTo>
                <a:lnTo>
                  <a:pt x="1254548" y="156739"/>
                </a:lnTo>
                <a:lnTo>
                  <a:pt x="1244863" y="165074"/>
                </a:lnTo>
                <a:lnTo>
                  <a:pt x="1237882" y="169936"/>
                </a:lnTo>
                <a:lnTo>
                  <a:pt x="1230178" y="173262"/>
                </a:lnTo>
                <a:lnTo>
                  <a:pt x="1221751" y="175052"/>
                </a:lnTo>
                <a:lnTo>
                  <a:pt x="1205936" y="177246"/>
                </a:lnTo>
                <a:lnTo>
                  <a:pt x="1192256" y="177740"/>
                </a:lnTo>
                <a:lnTo>
                  <a:pt x="1206039" y="199478"/>
                </a:lnTo>
                <a:lnTo>
                  <a:pt x="1218688" y="198452"/>
                </a:lnTo>
                <a:lnTo>
                  <a:pt x="1229514" y="196744"/>
                </a:lnTo>
                <a:lnTo>
                  <a:pt x="1235521" y="195254"/>
                </a:lnTo>
                <a:lnTo>
                  <a:pt x="1247287" y="190863"/>
                </a:lnTo>
                <a:close/>
              </a:path>
              <a:path w="3171333" h="253989">
                <a:moveTo>
                  <a:pt x="1192256" y="177740"/>
                </a:moveTo>
                <a:lnTo>
                  <a:pt x="1172975" y="177740"/>
                </a:lnTo>
                <a:lnTo>
                  <a:pt x="1147475" y="199825"/>
                </a:lnTo>
                <a:lnTo>
                  <a:pt x="1191566" y="199825"/>
                </a:lnTo>
                <a:lnTo>
                  <a:pt x="1206039" y="199478"/>
                </a:lnTo>
                <a:lnTo>
                  <a:pt x="1192256" y="177740"/>
                </a:lnTo>
                <a:close/>
              </a:path>
              <a:path w="3171333" h="253989">
                <a:moveTo>
                  <a:pt x="1325772" y="199825"/>
                </a:moveTo>
                <a:lnTo>
                  <a:pt x="1349433" y="199825"/>
                </a:lnTo>
                <a:lnTo>
                  <a:pt x="1349433" y="34991"/>
                </a:lnTo>
                <a:lnTo>
                  <a:pt x="1433804" y="199825"/>
                </a:lnTo>
                <a:lnTo>
                  <a:pt x="1462212" y="199825"/>
                </a:lnTo>
                <a:lnTo>
                  <a:pt x="1462212" y="8676"/>
                </a:lnTo>
                <a:lnTo>
                  <a:pt x="1438552" y="8676"/>
                </a:lnTo>
                <a:lnTo>
                  <a:pt x="1438552" y="160028"/>
                </a:lnTo>
                <a:lnTo>
                  <a:pt x="1361739" y="8676"/>
                </a:lnTo>
                <a:lnTo>
                  <a:pt x="1325772" y="8676"/>
                </a:lnTo>
                <a:lnTo>
                  <a:pt x="1325772" y="199825"/>
                </a:lnTo>
                <a:close/>
              </a:path>
              <a:path w="3171333" h="253989">
                <a:moveTo>
                  <a:pt x="1567260" y="179854"/>
                </a:moveTo>
                <a:lnTo>
                  <a:pt x="1552592" y="181157"/>
                </a:lnTo>
                <a:lnTo>
                  <a:pt x="1547023" y="180929"/>
                </a:lnTo>
                <a:lnTo>
                  <a:pt x="1534700" y="178877"/>
                </a:lnTo>
                <a:lnTo>
                  <a:pt x="1521996" y="174692"/>
                </a:lnTo>
                <a:lnTo>
                  <a:pt x="1514326" y="171157"/>
                </a:lnTo>
                <a:lnTo>
                  <a:pt x="1503479" y="164551"/>
                </a:lnTo>
                <a:lnTo>
                  <a:pt x="1493572" y="156442"/>
                </a:lnTo>
                <a:lnTo>
                  <a:pt x="1491782" y="156442"/>
                </a:lnTo>
                <a:lnTo>
                  <a:pt x="1491782" y="188330"/>
                </a:lnTo>
                <a:lnTo>
                  <a:pt x="1495268" y="189991"/>
                </a:lnTo>
                <a:lnTo>
                  <a:pt x="1506887" y="194836"/>
                </a:lnTo>
                <a:lnTo>
                  <a:pt x="1519154" y="198936"/>
                </a:lnTo>
                <a:lnTo>
                  <a:pt x="1527990" y="201048"/>
                </a:lnTo>
                <a:lnTo>
                  <a:pt x="1540439" y="202695"/>
                </a:lnTo>
                <a:lnTo>
                  <a:pt x="1554473" y="203244"/>
                </a:lnTo>
                <a:lnTo>
                  <a:pt x="1559089" y="203162"/>
                </a:lnTo>
                <a:lnTo>
                  <a:pt x="1572388" y="201796"/>
                </a:lnTo>
                <a:lnTo>
                  <a:pt x="1583508" y="198753"/>
                </a:lnTo>
                <a:lnTo>
                  <a:pt x="1591243" y="195760"/>
                </a:lnTo>
                <a:lnTo>
                  <a:pt x="1598189" y="191482"/>
                </a:lnTo>
                <a:lnTo>
                  <a:pt x="1604344" y="185919"/>
                </a:lnTo>
                <a:lnTo>
                  <a:pt x="1609813" y="180874"/>
                </a:lnTo>
                <a:lnTo>
                  <a:pt x="1614065" y="174716"/>
                </a:lnTo>
                <a:lnTo>
                  <a:pt x="1617099" y="167444"/>
                </a:lnTo>
                <a:lnTo>
                  <a:pt x="1620133" y="160173"/>
                </a:lnTo>
                <a:lnTo>
                  <a:pt x="1621649" y="152816"/>
                </a:lnTo>
                <a:lnTo>
                  <a:pt x="1621649" y="145375"/>
                </a:lnTo>
                <a:lnTo>
                  <a:pt x="1621319" y="138782"/>
                </a:lnTo>
                <a:lnTo>
                  <a:pt x="1618421" y="126139"/>
                </a:lnTo>
                <a:lnTo>
                  <a:pt x="1612538" y="115347"/>
                </a:lnTo>
                <a:lnTo>
                  <a:pt x="1607178" y="109512"/>
                </a:lnTo>
                <a:lnTo>
                  <a:pt x="1596898" y="102467"/>
                </a:lnTo>
                <a:lnTo>
                  <a:pt x="1583670" y="97128"/>
                </a:lnTo>
                <a:lnTo>
                  <a:pt x="1578538" y="95587"/>
                </a:lnTo>
                <a:lnTo>
                  <a:pt x="1572081" y="93898"/>
                </a:lnTo>
                <a:lnTo>
                  <a:pt x="1564299" y="92059"/>
                </a:lnTo>
                <a:lnTo>
                  <a:pt x="1556516" y="90220"/>
                </a:lnTo>
                <a:lnTo>
                  <a:pt x="1549930" y="88574"/>
                </a:lnTo>
                <a:lnTo>
                  <a:pt x="1544540" y="87120"/>
                </a:lnTo>
                <a:lnTo>
                  <a:pt x="1536457" y="84902"/>
                </a:lnTo>
                <a:lnTo>
                  <a:pt x="1530287" y="81403"/>
                </a:lnTo>
                <a:lnTo>
                  <a:pt x="1526032" y="76624"/>
                </a:lnTo>
                <a:lnTo>
                  <a:pt x="1521777" y="71843"/>
                </a:lnTo>
                <a:lnTo>
                  <a:pt x="1519648" y="65402"/>
                </a:lnTo>
                <a:lnTo>
                  <a:pt x="1519648" y="48337"/>
                </a:lnTo>
                <a:lnTo>
                  <a:pt x="1523282" y="41104"/>
                </a:lnTo>
                <a:lnTo>
                  <a:pt x="1530549" y="35600"/>
                </a:lnTo>
                <a:lnTo>
                  <a:pt x="1533892" y="33356"/>
                </a:lnTo>
                <a:lnTo>
                  <a:pt x="1545282" y="28848"/>
                </a:lnTo>
                <a:lnTo>
                  <a:pt x="1559148" y="27345"/>
                </a:lnTo>
                <a:lnTo>
                  <a:pt x="1564354" y="27520"/>
                </a:lnTo>
                <a:lnTo>
                  <a:pt x="1576933" y="29465"/>
                </a:lnTo>
                <a:lnTo>
                  <a:pt x="1589024" y="33563"/>
                </a:lnTo>
                <a:lnTo>
                  <a:pt x="1602864" y="40870"/>
                </a:lnTo>
                <a:lnTo>
                  <a:pt x="1612367" y="48116"/>
                </a:lnTo>
                <a:lnTo>
                  <a:pt x="1614288" y="48116"/>
                </a:lnTo>
                <a:lnTo>
                  <a:pt x="1614288" y="17612"/>
                </a:lnTo>
                <a:lnTo>
                  <a:pt x="1611973" y="16521"/>
                </a:lnTo>
                <a:lnTo>
                  <a:pt x="1600310" y="11944"/>
                </a:lnTo>
                <a:lnTo>
                  <a:pt x="1587779" y="8475"/>
                </a:lnTo>
                <a:lnTo>
                  <a:pt x="1582915" y="7484"/>
                </a:lnTo>
                <a:lnTo>
                  <a:pt x="1570464" y="5815"/>
                </a:lnTo>
                <a:lnTo>
                  <a:pt x="1557414" y="5259"/>
                </a:lnTo>
                <a:lnTo>
                  <a:pt x="1545555" y="6016"/>
                </a:lnTo>
                <a:lnTo>
                  <a:pt x="1532748" y="8875"/>
                </a:lnTo>
                <a:lnTo>
                  <a:pt x="1521296" y="13863"/>
                </a:lnTo>
                <a:lnTo>
                  <a:pt x="1511199" y="20977"/>
                </a:lnTo>
                <a:lnTo>
                  <a:pt x="1507345" y="24618"/>
                </a:lnTo>
                <a:lnTo>
                  <a:pt x="1499429" y="35072"/>
                </a:lnTo>
                <a:lnTo>
                  <a:pt x="1494679" y="46839"/>
                </a:lnTo>
                <a:lnTo>
                  <a:pt x="1493096" y="59919"/>
                </a:lnTo>
                <a:lnTo>
                  <a:pt x="1493096" y="67360"/>
                </a:lnTo>
                <a:lnTo>
                  <a:pt x="1494187" y="73926"/>
                </a:lnTo>
                <a:lnTo>
                  <a:pt x="1496368" y="79615"/>
                </a:lnTo>
                <a:lnTo>
                  <a:pt x="1498550" y="85303"/>
                </a:lnTo>
                <a:lnTo>
                  <a:pt x="1501608" y="90242"/>
                </a:lnTo>
                <a:lnTo>
                  <a:pt x="1505542" y="94433"/>
                </a:lnTo>
                <a:lnTo>
                  <a:pt x="1509563" y="98710"/>
                </a:lnTo>
                <a:lnTo>
                  <a:pt x="1514181" y="102175"/>
                </a:lnTo>
                <a:lnTo>
                  <a:pt x="1519398" y="104827"/>
                </a:lnTo>
                <a:lnTo>
                  <a:pt x="1524615" y="107477"/>
                </a:lnTo>
                <a:lnTo>
                  <a:pt x="1530515" y="109659"/>
                </a:lnTo>
                <a:lnTo>
                  <a:pt x="1537102" y="111371"/>
                </a:lnTo>
                <a:lnTo>
                  <a:pt x="1544458" y="113252"/>
                </a:lnTo>
                <a:lnTo>
                  <a:pt x="1550573" y="114749"/>
                </a:lnTo>
                <a:lnTo>
                  <a:pt x="1555447" y="115862"/>
                </a:lnTo>
                <a:lnTo>
                  <a:pt x="1560321" y="116973"/>
                </a:lnTo>
                <a:lnTo>
                  <a:pt x="1565708" y="118385"/>
                </a:lnTo>
                <a:lnTo>
                  <a:pt x="1571610" y="120097"/>
                </a:lnTo>
                <a:lnTo>
                  <a:pt x="1579779" y="122400"/>
                </a:lnTo>
                <a:lnTo>
                  <a:pt x="1585735" y="125942"/>
                </a:lnTo>
                <a:lnTo>
                  <a:pt x="1589480" y="130721"/>
                </a:lnTo>
                <a:lnTo>
                  <a:pt x="1593226" y="135500"/>
                </a:lnTo>
                <a:lnTo>
                  <a:pt x="1595098" y="141687"/>
                </a:lnTo>
                <a:lnTo>
                  <a:pt x="1595098" y="149282"/>
                </a:lnTo>
                <a:lnTo>
                  <a:pt x="1592391" y="162266"/>
                </a:lnTo>
                <a:lnTo>
                  <a:pt x="1584344" y="172388"/>
                </a:lnTo>
                <a:lnTo>
                  <a:pt x="1578883" y="175944"/>
                </a:lnTo>
                <a:lnTo>
                  <a:pt x="1567260" y="179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5752" y="4168768"/>
            <a:ext cx="2968842" cy="827331"/>
          </a:xfrm>
          <a:prstGeom prst="rect">
            <a:avLst/>
          </a:prstGeom>
        </p:spPr>
        <p:txBody>
          <a:bodyPr wrap="square" lIns="0" tIns="12858" rIns="0" bIns="0" rtlCol="0">
            <a:noAutofit/>
          </a:bodyPr>
          <a:lstStyle/>
          <a:p>
            <a:pPr marL="12700">
              <a:lnSpc>
                <a:spcPts val="2025"/>
              </a:lnSpc>
            </a:pPr>
            <a:r>
              <a:rPr sz="1850" b="1" spc="0" dirty="0" smtClean="0">
                <a:latin typeface="Tahoma"/>
                <a:cs typeface="Tahoma"/>
              </a:rPr>
              <a:t>RARP Broadcast: I know</a:t>
            </a:r>
            <a:endParaRPr sz="1850">
              <a:latin typeface="Tahoma"/>
              <a:cs typeface="Tahoma"/>
            </a:endParaRPr>
          </a:p>
          <a:p>
            <a:pPr marL="12700" marR="149046">
              <a:lnSpc>
                <a:spcPts val="2170"/>
              </a:lnSpc>
              <a:spcBef>
                <a:spcPts val="167"/>
              </a:spcBef>
            </a:pPr>
            <a:r>
              <a:rPr sz="1850" b="1" spc="0" dirty="0" smtClean="0">
                <a:latin typeface="Tahoma"/>
                <a:cs typeface="Tahoma"/>
              </a:rPr>
              <a:t>my MAC address, but what is my IP address?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2304" y="4405403"/>
            <a:ext cx="2902133" cy="551256"/>
          </a:xfrm>
          <a:prstGeom prst="rect">
            <a:avLst/>
          </a:prstGeom>
        </p:spPr>
        <p:txBody>
          <a:bodyPr wrap="square" lIns="0" tIns="12858" rIns="0" bIns="0" rtlCol="0">
            <a:noAutofit/>
          </a:bodyPr>
          <a:lstStyle/>
          <a:p>
            <a:pPr marL="12700" marR="35495">
              <a:lnSpc>
                <a:spcPts val="2025"/>
              </a:lnSpc>
            </a:pPr>
            <a:r>
              <a:rPr sz="1850" b="1" spc="0" dirty="0" smtClean="0">
                <a:latin typeface="Tahoma"/>
                <a:cs typeface="Tahoma"/>
              </a:rPr>
              <a:t>RARP Server Unicast: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</a:pPr>
            <a:r>
              <a:rPr sz="1850" b="1" spc="0" dirty="0" smtClean="0">
                <a:latin typeface="Tahoma"/>
                <a:cs typeface="Tahoma"/>
              </a:rPr>
              <a:t>Here is your IP address.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RARP reply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810" y="1482319"/>
            <a:ext cx="9103303" cy="1169138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b="1" spc="14" dirty="0" smtClean="0">
                <a:latin typeface="Tahoma"/>
                <a:cs typeface="Tahoma"/>
              </a:rPr>
              <a:t>BOOTP (Bootstrap Protocol)</a:t>
            </a:r>
            <a:endParaRPr sz="2500" dirty="0">
              <a:latin typeface="Tahoma"/>
              <a:cs typeface="Tahoma"/>
            </a:endParaRPr>
          </a:p>
          <a:p>
            <a:pPr marL="367601" indent="-354901">
              <a:lnSpc>
                <a:spcPts val="2920"/>
              </a:lnSpc>
              <a:spcBef>
                <a:spcPts val="754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Provides IP address, subnet mask, default gateway IP address and DNS IP address.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810" y="3227637"/>
            <a:ext cx="9015325" cy="3001918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43635">
              <a:lnSpc>
                <a:spcPts val="2665"/>
              </a:lnSpc>
            </a:pPr>
            <a:r>
              <a:rPr sz="2500" b="1" spc="13" dirty="0" smtClean="0">
                <a:latin typeface="Tahoma"/>
                <a:cs typeface="Tahoma"/>
              </a:rPr>
              <a:t>Disadvantage</a:t>
            </a:r>
            <a:r>
              <a:rPr sz="2500" spc="13" dirty="0" smtClean="0">
                <a:latin typeface="Tahoma"/>
                <a:cs typeface="Tahoma"/>
              </a:rPr>
              <a:t>:</a:t>
            </a:r>
            <a:endParaRPr sz="2500" dirty="0">
              <a:latin typeface="Tahoma"/>
              <a:cs typeface="Tahoma"/>
            </a:endParaRPr>
          </a:p>
          <a:p>
            <a:pPr marL="12700" marR="43635">
              <a:lnSpc>
                <a:spcPct val="100585"/>
              </a:lnSpc>
              <a:spcBef>
                <a:spcPts val="42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BOOTP is </a:t>
            </a:r>
            <a:r>
              <a:rPr sz="2500" u="heavy" spc="10" dirty="0" smtClean="0">
                <a:latin typeface="Tahoma"/>
                <a:cs typeface="Tahoma"/>
              </a:rPr>
              <a:t>not</a:t>
            </a:r>
            <a:r>
              <a:rPr sz="2500" spc="10" dirty="0" smtClean="0">
                <a:latin typeface="Tahoma"/>
                <a:cs typeface="Tahoma"/>
              </a:rPr>
              <a:t> a dynamic configuration protocol (like DHCP).</a:t>
            </a:r>
            <a:endParaRPr sz="2500" dirty="0">
              <a:latin typeface="Tahoma"/>
              <a:cs typeface="Tahoma"/>
            </a:endParaRPr>
          </a:p>
          <a:p>
            <a:pPr marL="367601" indent="-354901">
              <a:lnSpc>
                <a:spcPts val="2920"/>
              </a:lnSpc>
              <a:spcBef>
                <a:spcPts val="913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When a client requests an IP address the BOOTP server looks up its MAC address in a table to find the IP address.</a:t>
            </a:r>
            <a:endParaRPr sz="2500" dirty="0">
              <a:latin typeface="Tahoma"/>
              <a:cs typeface="Tahoma"/>
            </a:endParaRPr>
          </a:p>
          <a:p>
            <a:pPr marL="12700" marR="43635">
              <a:lnSpc>
                <a:spcPct val="100585"/>
              </a:lnSpc>
              <a:spcBef>
                <a:spcPts val="416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This binding is predetermined.</a:t>
            </a:r>
            <a:endParaRPr sz="2500" dirty="0">
              <a:latin typeface="Tahoma"/>
              <a:cs typeface="Tahoma"/>
            </a:endParaRPr>
          </a:p>
          <a:p>
            <a:pPr marL="12700" marR="43635">
              <a:lnSpc>
                <a:spcPct val="100585"/>
              </a:lnSpc>
              <a:spcBef>
                <a:spcPts val="652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What if the computer is moved to another subnet/network?</a:t>
            </a:r>
            <a:endParaRPr sz="2500" dirty="0">
              <a:latin typeface="Tahoma"/>
              <a:cs typeface="Tahoma"/>
            </a:endParaRPr>
          </a:p>
          <a:p>
            <a:pPr marL="12700" marR="43635">
              <a:lnSpc>
                <a:spcPct val="100585"/>
              </a:lnSpc>
              <a:spcBef>
                <a:spcPts val="549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7" dirty="0" smtClean="0">
                <a:latin typeface="Tahoma"/>
                <a:cs typeface="Tahoma"/>
              </a:rPr>
              <a:t>Use DHCP!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BOOTP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1025" y="1600200"/>
            <a:ext cx="7377545" cy="44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88472" y="1982586"/>
            <a:ext cx="2826326" cy="44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2882" y="1704259"/>
            <a:ext cx="228083" cy="228116"/>
          </a:xfrm>
          <a:custGeom>
            <a:avLst/>
            <a:gdLst/>
            <a:ahLst/>
            <a:cxnLst/>
            <a:rect l="l" t="t" r="r" b="b"/>
            <a:pathLst>
              <a:path w="228083" h="228116">
                <a:moveTo>
                  <a:pt x="15142" y="182366"/>
                </a:moveTo>
                <a:lnTo>
                  <a:pt x="30274" y="228116"/>
                </a:lnTo>
                <a:lnTo>
                  <a:pt x="228083" y="228116"/>
                </a:lnTo>
                <a:lnTo>
                  <a:pt x="228083" y="30387"/>
                </a:lnTo>
                <a:lnTo>
                  <a:pt x="197852" y="0"/>
                </a:lnTo>
                <a:lnTo>
                  <a:pt x="0" y="0"/>
                </a:lnTo>
                <a:lnTo>
                  <a:pt x="0" y="197669"/>
                </a:lnTo>
                <a:lnTo>
                  <a:pt x="30274" y="228116"/>
                </a:lnTo>
                <a:lnTo>
                  <a:pt x="15142" y="182366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6"/>
                </a:lnTo>
                <a:lnTo>
                  <a:pt x="15142" y="182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99707" y="1702997"/>
            <a:ext cx="1298729" cy="234111"/>
          </a:xfrm>
          <a:custGeom>
            <a:avLst/>
            <a:gdLst/>
            <a:ahLst/>
            <a:cxnLst/>
            <a:rect l="l" t="t" r="r" b="b"/>
            <a:pathLst>
              <a:path w="1298729" h="234111">
                <a:moveTo>
                  <a:pt x="1141096" y="183330"/>
                </a:moveTo>
                <a:lnTo>
                  <a:pt x="1135734" y="192559"/>
                </a:lnTo>
                <a:lnTo>
                  <a:pt x="1126450" y="201638"/>
                </a:lnTo>
                <a:lnTo>
                  <a:pt x="1114965" y="207062"/>
                </a:lnTo>
                <a:lnTo>
                  <a:pt x="1101251" y="208870"/>
                </a:lnTo>
                <a:lnTo>
                  <a:pt x="1100722" y="208868"/>
                </a:lnTo>
                <a:lnTo>
                  <a:pt x="1087054" y="206936"/>
                </a:lnTo>
                <a:lnTo>
                  <a:pt x="1075634" y="201398"/>
                </a:lnTo>
                <a:lnTo>
                  <a:pt x="1066463" y="192253"/>
                </a:lnTo>
                <a:lnTo>
                  <a:pt x="1061264" y="183291"/>
                </a:lnTo>
                <a:lnTo>
                  <a:pt x="1062671" y="224740"/>
                </a:lnTo>
                <a:lnTo>
                  <a:pt x="1074224" y="229946"/>
                </a:lnTo>
                <a:lnTo>
                  <a:pt x="1087084" y="233070"/>
                </a:lnTo>
                <a:lnTo>
                  <a:pt x="1101251" y="234111"/>
                </a:lnTo>
                <a:lnTo>
                  <a:pt x="1112075" y="233501"/>
                </a:lnTo>
                <a:lnTo>
                  <a:pt x="1125130" y="230868"/>
                </a:lnTo>
                <a:lnTo>
                  <a:pt x="1136966" y="226155"/>
                </a:lnTo>
                <a:lnTo>
                  <a:pt x="1141096" y="183330"/>
                </a:lnTo>
                <a:close/>
              </a:path>
              <a:path w="1298729" h="234111">
                <a:moveTo>
                  <a:pt x="1207559" y="57423"/>
                </a:moveTo>
                <a:lnTo>
                  <a:pt x="1207559" y="229378"/>
                </a:lnTo>
                <a:lnTo>
                  <a:pt x="1236582" y="229378"/>
                </a:lnTo>
                <a:lnTo>
                  <a:pt x="1236582" y="107525"/>
                </a:lnTo>
                <a:lnTo>
                  <a:pt x="1237463" y="106682"/>
                </a:lnTo>
                <a:lnTo>
                  <a:pt x="1247663" y="98448"/>
                </a:lnTo>
                <a:lnTo>
                  <a:pt x="1258426" y="92467"/>
                </a:lnTo>
                <a:lnTo>
                  <a:pt x="1266117" y="89086"/>
                </a:lnTo>
                <a:lnTo>
                  <a:pt x="1273859" y="87397"/>
                </a:lnTo>
                <a:lnTo>
                  <a:pt x="1287937" y="87467"/>
                </a:lnTo>
                <a:lnTo>
                  <a:pt x="1290347" y="87607"/>
                </a:lnTo>
                <a:lnTo>
                  <a:pt x="1295039" y="88097"/>
                </a:lnTo>
                <a:lnTo>
                  <a:pt x="1298729" y="88658"/>
                </a:lnTo>
                <a:lnTo>
                  <a:pt x="1298729" y="58350"/>
                </a:lnTo>
                <a:lnTo>
                  <a:pt x="1296883" y="58041"/>
                </a:lnTo>
                <a:lnTo>
                  <a:pt x="1293728" y="57655"/>
                </a:lnTo>
                <a:lnTo>
                  <a:pt x="1290011" y="57423"/>
                </a:lnTo>
                <a:lnTo>
                  <a:pt x="1279653" y="57423"/>
                </a:lnTo>
                <a:lnTo>
                  <a:pt x="1272039" y="59348"/>
                </a:lnTo>
                <a:lnTo>
                  <a:pt x="1264193" y="63196"/>
                </a:lnTo>
                <a:lnTo>
                  <a:pt x="1257999" y="66631"/>
                </a:lnTo>
                <a:lnTo>
                  <a:pt x="1247860" y="73652"/>
                </a:lnTo>
                <a:lnTo>
                  <a:pt x="1236582" y="82975"/>
                </a:lnTo>
                <a:lnTo>
                  <a:pt x="1236582" y="57423"/>
                </a:lnTo>
                <a:lnTo>
                  <a:pt x="1207559" y="57423"/>
                </a:lnTo>
                <a:close/>
              </a:path>
              <a:path w="1298729" h="234111">
                <a:moveTo>
                  <a:pt x="51652" y="165644"/>
                </a:moveTo>
                <a:lnTo>
                  <a:pt x="60264" y="139141"/>
                </a:lnTo>
                <a:lnTo>
                  <a:pt x="95478" y="31457"/>
                </a:lnTo>
                <a:lnTo>
                  <a:pt x="130835" y="139141"/>
                </a:lnTo>
                <a:lnTo>
                  <a:pt x="139445" y="165644"/>
                </a:lnTo>
                <a:lnTo>
                  <a:pt x="160144" y="229378"/>
                </a:lnTo>
                <a:lnTo>
                  <a:pt x="192435" y="229378"/>
                </a:lnTo>
                <a:lnTo>
                  <a:pt x="115027" y="0"/>
                </a:lnTo>
                <a:lnTo>
                  <a:pt x="77407" y="0"/>
                </a:lnTo>
                <a:lnTo>
                  <a:pt x="0" y="229378"/>
                </a:lnTo>
                <a:lnTo>
                  <a:pt x="30960" y="229378"/>
                </a:lnTo>
                <a:lnTo>
                  <a:pt x="51652" y="165644"/>
                </a:lnTo>
                <a:close/>
              </a:path>
              <a:path w="1298729" h="234111">
                <a:moveTo>
                  <a:pt x="60264" y="139141"/>
                </a:moveTo>
                <a:lnTo>
                  <a:pt x="51652" y="165644"/>
                </a:lnTo>
                <a:lnTo>
                  <a:pt x="139445" y="165644"/>
                </a:lnTo>
                <a:lnTo>
                  <a:pt x="130835" y="139141"/>
                </a:lnTo>
                <a:lnTo>
                  <a:pt x="60264" y="139141"/>
                </a:lnTo>
                <a:close/>
              </a:path>
              <a:path w="1298729" h="234111">
                <a:moveTo>
                  <a:pt x="312830" y="100835"/>
                </a:moveTo>
                <a:lnTo>
                  <a:pt x="307907" y="105637"/>
                </a:lnTo>
                <a:lnTo>
                  <a:pt x="301960" y="108805"/>
                </a:lnTo>
                <a:lnTo>
                  <a:pt x="294986" y="110338"/>
                </a:lnTo>
                <a:lnTo>
                  <a:pt x="310050" y="129567"/>
                </a:lnTo>
                <a:lnTo>
                  <a:pt x="326476" y="121443"/>
                </a:lnTo>
                <a:lnTo>
                  <a:pt x="336467" y="113720"/>
                </a:lnTo>
                <a:lnTo>
                  <a:pt x="344840" y="104457"/>
                </a:lnTo>
                <a:lnTo>
                  <a:pt x="353380" y="88584"/>
                </a:lnTo>
                <a:lnTo>
                  <a:pt x="356557" y="76102"/>
                </a:lnTo>
                <a:lnTo>
                  <a:pt x="357616" y="62240"/>
                </a:lnTo>
                <a:lnTo>
                  <a:pt x="357388" y="55921"/>
                </a:lnTo>
                <a:lnTo>
                  <a:pt x="355175" y="43000"/>
                </a:lnTo>
                <a:lnTo>
                  <a:pt x="350610" y="32044"/>
                </a:lnTo>
                <a:lnTo>
                  <a:pt x="341615" y="20235"/>
                </a:lnTo>
                <a:lnTo>
                  <a:pt x="331590" y="12171"/>
                </a:lnTo>
                <a:lnTo>
                  <a:pt x="318392" y="5406"/>
                </a:lnTo>
                <a:lnTo>
                  <a:pt x="306255" y="2156"/>
                </a:lnTo>
                <a:lnTo>
                  <a:pt x="287403" y="317"/>
                </a:lnTo>
                <a:lnTo>
                  <a:pt x="273220" y="0"/>
                </a:lnTo>
                <a:lnTo>
                  <a:pt x="214078" y="0"/>
                </a:lnTo>
                <a:lnTo>
                  <a:pt x="214078" y="229378"/>
                </a:lnTo>
                <a:lnTo>
                  <a:pt x="244679" y="229378"/>
                </a:lnTo>
                <a:lnTo>
                  <a:pt x="244679" y="138195"/>
                </a:lnTo>
                <a:lnTo>
                  <a:pt x="279504" y="138195"/>
                </a:lnTo>
                <a:lnTo>
                  <a:pt x="280168" y="112638"/>
                </a:lnTo>
                <a:lnTo>
                  <a:pt x="244679" y="112638"/>
                </a:lnTo>
                <a:lnTo>
                  <a:pt x="244679" y="26503"/>
                </a:lnTo>
                <a:lnTo>
                  <a:pt x="283345" y="26503"/>
                </a:lnTo>
                <a:lnTo>
                  <a:pt x="290474" y="27090"/>
                </a:lnTo>
                <a:lnTo>
                  <a:pt x="296217" y="28265"/>
                </a:lnTo>
                <a:lnTo>
                  <a:pt x="301959" y="29439"/>
                </a:lnTo>
                <a:lnTo>
                  <a:pt x="306984" y="31459"/>
                </a:lnTo>
                <a:lnTo>
                  <a:pt x="311292" y="34321"/>
                </a:lnTo>
                <a:lnTo>
                  <a:pt x="316214" y="37588"/>
                </a:lnTo>
                <a:lnTo>
                  <a:pt x="319855" y="41802"/>
                </a:lnTo>
                <a:lnTo>
                  <a:pt x="322215" y="46962"/>
                </a:lnTo>
                <a:lnTo>
                  <a:pt x="324575" y="52122"/>
                </a:lnTo>
                <a:lnTo>
                  <a:pt x="325754" y="58023"/>
                </a:lnTo>
                <a:lnTo>
                  <a:pt x="325754" y="72635"/>
                </a:lnTo>
                <a:lnTo>
                  <a:pt x="324703" y="79583"/>
                </a:lnTo>
                <a:lnTo>
                  <a:pt x="322600" y="85509"/>
                </a:lnTo>
                <a:lnTo>
                  <a:pt x="320497" y="91434"/>
                </a:lnTo>
                <a:lnTo>
                  <a:pt x="317240" y="96544"/>
                </a:lnTo>
                <a:lnTo>
                  <a:pt x="312830" y="100835"/>
                </a:lnTo>
                <a:close/>
              </a:path>
              <a:path w="1298729" h="234111">
                <a:moveTo>
                  <a:pt x="352101" y="229378"/>
                </a:moveTo>
                <a:lnTo>
                  <a:pt x="391688" y="229378"/>
                </a:lnTo>
                <a:lnTo>
                  <a:pt x="310050" y="129567"/>
                </a:lnTo>
                <a:lnTo>
                  <a:pt x="294986" y="110338"/>
                </a:lnTo>
                <a:lnTo>
                  <a:pt x="288013" y="111871"/>
                </a:lnTo>
                <a:lnTo>
                  <a:pt x="280168" y="112638"/>
                </a:lnTo>
                <a:lnTo>
                  <a:pt x="279504" y="138195"/>
                </a:lnTo>
                <a:lnTo>
                  <a:pt x="352101" y="229378"/>
                </a:lnTo>
                <a:close/>
              </a:path>
              <a:path w="1298729" h="234111">
                <a:moveTo>
                  <a:pt x="475475" y="116831"/>
                </a:moveTo>
                <a:lnTo>
                  <a:pt x="461119" y="117370"/>
                </a:lnTo>
                <a:lnTo>
                  <a:pt x="440460" y="117370"/>
                </a:lnTo>
                <a:lnTo>
                  <a:pt x="440460" y="26503"/>
                </a:lnTo>
                <a:lnTo>
                  <a:pt x="475046" y="26503"/>
                </a:lnTo>
                <a:lnTo>
                  <a:pt x="482978" y="27164"/>
                </a:lnTo>
                <a:lnTo>
                  <a:pt x="489353" y="28487"/>
                </a:lnTo>
                <a:lnTo>
                  <a:pt x="495727" y="29810"/>
                </a:lnTo>
                <a:lnTo>
                  <a:pt x="501313" y="32050"/>
                </a:lnTo>
                <a:lnTo>
                  <a:pt x="506107" y="35209"/>
                </a:lnTo>
                <a:lnTo>
                  <a:pt x="511618" y="38873"/>
                </a:lnTo>
                <a:lnTo>
                  <a:pt x="515725" y="43607"/>
                </a:lnTo>
                <a:lnTo>
                  <a:pt x="518427" y="49409"/>
                </a:lnTo>
                <a:lnTo>
                  <a:pt x="521131" y="55211"/>
                </a:lnTo>
                <a:lnTo>
                  <a:pt x="522483" y="62034"/>
                </a:lnTo>
                <a:lnTo>
                  <a:pt x="522483" y="77102"/>
                </a:lnTo>
                <a:lnTo>
                  <a:pt x="521462" y="83414"/>
                </a:lnTo>
                <a:lnTo>
                  <a:pt x="519421" y="88812"/>
                </a:lnTo>
                <a:lnTo>
                  <a:pt x="517380" y="94208"/>
                </a:lnTo>
                <a:lnTo>
                  <a:pt x="514116" y="99198"/>
                </a:lnTo>
                <a:lnTo>
                  <a:pt x="513708" y="134815"/>
                </a:lnTo>
                <a:lnTo>
                  <a:pt x="524665" y="128331"/>
                </a:lnTo>
                <a:lnTo>
                  <a:pt x="534391" y="120152"/>
                </a:lnTo>
                <a:lnTo>
                  <a:pt x="543180" y="109079"/>
                </a:lnTo>
                <a:lnTo>
                  <a:pt x="549050" y="97429"/>
                </a:lnTo>
                <a:lnTo>
                  <a:pt x="553311" y="82047"/>
                </a:lnTo>
                <a:lnTo>
                  <a:pt x="554344" y="69166"/>
                </a:lnTo>
                <a:lnTo>
                  <a:pt x="553932" y="60359"/>
                </a:lnTo>
                <a:lnTo>
                  <a:pt x="551572" y="47657"/>
                </a:lnTo>
                <a:lnTo>
                  <a:pt x="547121" y="36584"/>
                </a:lnTo>
                <a:lnTo>
                  <a:pt x="536976" y="22629"/>
                </a:lnTo>
                <a:lnTo>
                  <a:pt x="527140" y="14326"/>
                </a:lnTo>
                <a:lnTo>
                  <a:pt x="514424" y="7411"/>
                </a:lnTo>
                <a:lnTo>
                  <a:pt x="501933" y="3389"/>
                </a:lnTo>
                <a:lnTo>
                  <a:pt x="493803" y="1810"/>
                </a:lnTo>
                <a:lnTo>
                  <a:pt x="481375" y="452"/>
                </a:lnTo>
                <a:lnTo>
                  <a:pt x="467344" y="0"/>
                </a:lnTo>
                <a:lnTo>
                  <a:pt x="409860" y="0"/>
                </a:lnTo>
                <a:lnTo>
                  <a:pt x="409860" y="229378"/>
                </a:lnTo>
                <a:lnTo>
                  <a:pt x="440460" y="229378"/>
                </a:lnTo>
                <a:lnTo>
                  <a:pt x="440460" y="143874"/>
                </a:lnTo>
                <a:lnTo>
                  <a:pt x="469451" y="143847"/>
                </a:lnTo>
                <a:lnTo>
                  <a:pt x="483473" y="143018"/>
                </a:lnTo>
                <a:lnTo>
                  <a:pt x="495860" y="141024"/>
                </a:lnTo>
                <a:lnTo>
                  <a:pt x="490805" y="114393"/>
                </a:lnTo>
                <a:lnTo>
                  <a:pt x="487282" y="115213"/>
                </a:lnTo>
                <a:lnTo>
                  <a:pt x="475475" y="116831"/>
                </a:lnTo>
                <a:close/>
              </a:path>
              <a:path w="1298729" h="234111">
                <a:moveTo>
                  <a:pt x="509626" y="103779"/>
                </a:moveTo>
                <a:lnTo>
                  <a:pt x="504629" y="108869"/>
                </a:lnTo>
                <a:lnTo>
                  <a:pt x="498354" y="112407"/>
                </a:lnTo>
                <a:lnTo>
                  <a:pt x="490805" y="114393"/>
                </a:lnTo>
                <a:lnTo>
                  <a:pt x="495860" y="141024"/>
                </a:lnTo>
                <a:lnTo>
                  <a:pt x="506613" y="137867"/>
                </a:lnTo>
                <a:lnTo>
                  <a:pt x="513708" y="134815"/>
                </a:lnTo>
                <a:lnTo>
                  <a:pt x="514116" y="99198"/>
                </a:lnTo>
                <a:lnTo>
                  <a:pt x="509626" y="103779"/>
                </a:lnTo>
                <a:close/>
              </a:path>
              <a:path w="1298729" h="234111">
                <a:moveTo>
                  <a:pt x="857752" y="194988"/>
                </a:moveTo>
                <a:lnTo>
                  <a:pt x="857752" y="229378"/>
                </a:lnTo>
                <a:lnTo>
                  <a:pt x="889298" y="229378"/>
                </a:lnTo>
                <a:lnTo>
                  <a:pt x="889298" y="194988"/>
                </a:lnTo>
                <a:lnTo>
                  <a:pt x="857752" y="194988"/>
                </a:lnTo>
                <a:close/>
              </a:path>
              <a:path w="1298729" h="234111">
                <a:moveTo>
                  <a:pt x="771945" y="194988"/>
                </a:moveTo>
                <a:lnTo>
                  <a:pt x="771945" y="229378"/>
                </a:lnTo>
                <a:lnTo>
                  <a:pt x="803492" y="229378"/>
                </a:lnTo>
                <a:lnTo>
                  <a:pt x="803492" y="194988"/>
                </a:lnTo>
                <a:lnTo>
                  <a:pt x="771945" y="194988"/>
                </a:lnTo>
                <a:close/>
              </a:path>
              <a:path w="1298729" h="234111">
                <a:moveTo>
                  <a:pt x="686137" y="194988"/>
                </a:moveTo>
                <a:lnTo>
                  <a:pt x="686137" y="229378"/>
                </a:lnTo>
                <a:lnTo>
                  <a:pt x="717684" y="229378"/>
                </a:lnTo>
                <a:lnTo>
                  <a:pt x="717684" y="194988"/>
                </a:lnTo>
                <a:lnTo>
                  <a:pt x="686137" y="194988"/>
                </a:lnTo>
                <a:close/>
              </a:path>
              <a:path w="1298729" h="234111">
                <a:moveTo>
                  <a:pt x="1024281" y="143479"/>
                </a:moveTo>
                <a:lnTo>
                  <a:pt x="1024428" y="150425"/>
                </a:lnTo>
                <a:lnTo>
                  <a:pt x="1025753" y="164627"/>
                </a:lnTo>
                <a:lnTo>
                  <a:pt x="1028456" y="177658"/>
                </a:lnTo>
                <a:lnTo>
                  <a:pt x="1032537" y="189517"/>
                </a:lnTo>
                <a:lnTo>
                  <a:pt x="1037996" y="200205"/>
                </a:lnTo>
                <a:lnTo>
                  <a:pt x="1044834" y="209722"/>
                </a:lnTo>
                <a:lnTo>
                  <a:pt x="1052426" y="217451"/>
                </a:lnTo>
                <a:lnTo>
                  <a:pt x="1062671" y="224740"/>
                </a:lnTo>
                <a:lnTo>
                  <a:pt x="1061264" y="183291"/>
                </a:lnTo>
                <a:lnTo>
                  <a:pt x="1057368" y="172004"/>
                </a:lnTo>
                <a:lnTo>
                  <a:pt x="1055031" y="158733"/>
                </a:lnTo>
                <a:lnTo>
                  <a:pt x="1054252" y="143479"/>
                </a:lnTo>
                <a:lnTo>
                  <a:pt x="1055022" y="127864"/>
                </a:lnTo>
                <a:lnTo>
                  <a:pt x="1057314" y="114478"/>
                </a:lnTo>
                <a:lnTo>
                  <a:pt x="1061128" y="103220"/>
                </a:lnTo>
                <a:lnTo>
                  <a:pt x="1066463" y="94089"/>
                </a:lnTo>
                <a:lnTo>
                  <a:pt x="1075896" y="85017"/>
                </a:lnTo>
                <a:lnTo>
                  <a:pt x="1087438" y="79703"/>
                </a:lnTo>
                <a:lnTo>
                  <a:pt x="1101251" y="77932"/>
                </a:lnTo>
                <a:lnTo>
                  <a:pt x="1115093" y="79737"/>
                </a:lnTo>
                <a:lnTo>
                  <a:pt x="1126594" y="85123"/>
                </a:lnTo>
                <a:lnTo>
                  <a:pt x="1135813" y="94089"/>
                </a:lnTo>
                <a:lnTo>
                  <a:pt x="1141136" y="103270"/>
                </a:lnTo>
                <a:lnTo>
                  <a:pt x="1144919" y="114544"/>
                </a:lnTo>
                <a:lnTo>
                  <a:pt x="1147188" y="127947"/>
                </a:lnTo>
                <a:lnTo>
                  <a:pt x="1147945" y="143479"/>
                </a:lnTo>
                <a:lnTo>
                  <a:pt x="1147202" y="158645"/>
                </a:lnTo>
                <a:lnTo>
                  <a:pt x="1144919" y="172026"/>
                </a:lnTo>
                <a:lnTo>
                  <a:pt x="1141096" y="183330"/>
                </a:lnTo>
                <a:lnTo>
                  <a:pt x="1136966" y="226155"/>
                </a:lnTo>
                <a:lnTo>
                  <a:pt x="1147582" y="219363"/>
                </a:lnTo>
                <a:lnTo>
                  <a:pt x="1156978" y="210492"/>
                </a:lnTo>
                <a:lnTo>
                  <a:pt x="1160787" y="205798"/>
                </a:lnTo>
                <a:lnTo>
                  <a:pt x="1166953" y="195923"/>
                </a:lnTo>
                <a:lnTo>
                  <a:pt x="1171749" y="184753"/>
                </a:lnTo>
                <a:lnTo>
                  <a:pt x="1175174" y="172289"/>
                </a:lnTo>
                <a:lnTo>
                  <a:pt x="1177229" y="158531"/>
                </a:lnTo>
                <a:lnTo>
                  <a:pt x="1177914" y="143479"/>
                </a:lnTo>
                <a:lnTo>
                  <a:pt x="1177723" y="135394"/>
                </a:lnTo>
                <a:lnTo>
                  <a:pt x="1176314" y="121060"/>
                </a:lnTo>
                <a:lnTo>
                  <a:pt x="1173536" y="108001"/>
                </a:lnTo>
                <a:lnTo>
                  <a:pt x="1169387" y="96215"/>
                </a:lnTo>
                <a:lnTo>
                  <a:pt x="1163868" y="85703"/>
                </a:lnTo>
                <a:lnTo>
                  <a:pt x="1156978" y="76465"/>
                </a:lnTo>
                <a:lnTo>
                  <a:pt x="1149853" y="69404"/>
                </a:lnTo>
                <a:lnTo>
                  <a:pt x="1139528" y="62092"/>
                </a:lnTo>
                <a:lnTo>
                  <a:pt x="1127987" y="56869"/>
                </a:lnTo>
                <a:lnTo>
                  <a:pt x="1115227" y="53735"/>
                </a:lnTo>
                <a:lnTo>
                  <a:pt x="1101251" y="52691"/>
                </a:lnTo>
                <a:lnTo>
                  <a:pt x="1090323" y="53323"/>
                </a:lnTo>
                <a:lnTo>
                  <a:pt x="1077335" y="55994"/>
                </a:lnTo>
                <a:lnTo>
                  <a:pt x="1065526" y="60754"/>
                </a:lnTo>
                <a:lnTo>
                  <a:pt x="1054897" y="67603"/>
                </a:lnTo>
                <a:lnTo>
                  <a:pt x="1045448" y="76541"/>
                </a:lnTo>
                <a:lnTo>
                  <a:pt x="1041598" y="81272"/>
                </a:lnTo>
                <a:lnTo>
                  <a:pt x="1035364" y="91196"/>
                </a:lnTo>
                <a:lnTo>
                  <a:pt x="1030515" y="102378"/>
                </a:lnTo>
                <a:lnTo>
                  <a:pt x="1027052" y="114819"/>
                </a:lnTo>
                <a:lnTo>
                  <a:pt x="1024974" y="128520"/>
                </a:lnTo>
                <a:lnTo>
                  <a:pt x="1024281" y="143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57460" y="1915180"/>
            <a:ext cx="31545" cy="0"/>
          </a:xfrm>
          <a:custGeom>
            <a:avLst/>
            <a:gdLst/>
            <a:ahLst/>
            <a:cxnLst/>
            <a:rect l="l" t="t" r="r" b="b"/>
            <a:pathLst>
              <a:path w="31545">
                <a:moveTo>
                  <a:pt x="0" y="0"/>
                </a:moveTo>
                <a:lnTo>
                  <a:pt x="31545" y="0"/>
                </a:lnTo>
              </a:path>
            </a:pathLst>
          </a:custGeom>
          <a:ln w="356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1653" y="1915180"/>
            <a:ext cx="31546" cy="0"/>
          </a:xfrm>
          <a:custGeom>
            <a:avLst/>
            <a:gdLst/>
            <a:ahLst/>
            <a:cxnLst/>
            <a:rect l="l" t="t" r="r" b="b"/>
            <a:pathLst>
              <a:path w="31546">
                <a:moveTo>
                  <a:pt x="0" y="0"/>
                </a:moveTo>
                <a:lnTo>
                  <a:pt x="31546" y="0"/>
                </a:lnTo>
              </a:path>
            </a:pathLst>
          </a:custGeom>
          <a:ln w="356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85845" y="1915180"/>
            <a:ext cx="31546" cy="0"/>
          </a:xfrm>
          <a:custGeom>
            <a:avLst/>
            <a:gdLst/>
            <a:ahLst/>
            <a:cxnLst/>
            <a:rect l="l" t="t" r="r" b="b"/>
            <a:pathLst>
              <a:path w="31546">
                <a:moveTo>
                  <a:pt x="0" y="0"/>
                </a:moveTo>
                <a:lnTo>
                  <a:pt x="31546" y="0"/>
                </a:lnTo>
              </a:path>
            </a:pathLst>
          </a:custGeom>
          <a:ln w="356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02810" y="1692584"/>
            <a:ext cx="3686221" cy="303209"/>
          </a:xfrm>
          <a:custGeom>
            <a:avLst/>
            <a:gdLst/>
            <a:ahLst/>
            <a:cxnLst/>
            <a:rect l="l" t="t" r="r" b="b"/>
            <a:pathLst>
              <a:path w="3686221" h="303209">
                <a:moveTo>
                  <a:pt x="3597890" y="207293"/>
                </a:moveTo>
                <a:lnTo>
                  <a:pt x="3597890" y="239791"/>
                </a:lnTo>
                <a:lnTo>
                  <a:pt x="3629121" y="239791"/>
                </a:lnTo>
                <a:lnTo>
                  <a:pt x="3629121" y="207293"/>
                </a:lnTo>
                <a:lnTo>
                  <a:pt x="3597890" y="207293"/>
                </a:lnTo>
                <a:close/>
              </a:path>
              <a:path w="3686221" h="303209">
                <a:moveTo>
                  <a:pt x="2818990" y="155761"/>
                </a:moveTo>
                <a:lnTo>
                  <a:pt x="2819536" y="169424"/>
                </a:lnTo>
                <a:lnTo>
                  <a:pt x="2821082" y="182008"/>
                </a:lnTo>
                <a:lnTo>
                  <a:pt x="2823627" y="193513"/>
                </a:lnTo>
                <a:lnTo>
                  <a:pt x="2825430" y="199375"/>
                </a:lnTo>
                <a:lnTo>
                  <a:pt x="2830449" y="211377"/>
                </a:lnTo>
                <a:lnTo>
                  <a:pt x="2836764" y="221594"/>
                </a:lnTo>
                <a:lnTo>
                  <a:pt x="2846464" y="231851"/>
                </a:lnTo>
                <a:lnTo>
                  <a:pt x="2857092" y="238677"/>
                </a:lnTo>
                <a:lnTo>
                  <a:pt x="2870225" y="243200"/>
                </a:lnTo>
                <a:lnTo>
                  <a:pt x="2883138" y="244524"/>
                </a:lnTo>
                <a:lnTo>
                  <a:pt x="2889013" y="244523"/>
                </a:lnTo>
                <a:lnTo>
                  <a:pt x="2894166" y="243984"/>
                </a:lnTo>
                <a:lnTo>
                  <a:pt x="2898595" y="242906"/>
                </a:lnTo>
                <a:lnTo>
                  <a:pt x="2903025" y="241829"/>
                </a:lnTo>
                <a:lnTo>
                  <a:pt x="2907303" y="240314"/>
                </a:lnTo>
                <a:lnTo>
                  <a:pt x="2911426" y="238361"/>
                </a:lnTo>
                <a:lnTo>
                  <a:pt x="2915856" y="236307"/>
                </a:lnTo>
                <a:lnTo>
                  <a:pt x="2919721" y="234047"/>
                </a:lnTo>
                <a:lnTo>
                  <a:pt x="2923018" y="231580"/>
                </a:lnTo>
                <a:lnTo>
                  <a:pt x="2926316" y="229113"/>
                </a:lnTo>
                <a:lnTo>
                  <a:pt x="2930231" y="225981"/>
                </a:lnTo>
                <a:lnTo>
                  <a:pt x="2934766" y="222181"/>
                </a:lnTo>
                <a:lnTo>
                  <a:pt x="2934766" y="239791"/>
                </a:lnTo>
                <a:lnTo>
                  <a:pt x="2963790" y="239791"/>
                </a:lnTo>
                <a:lnTo>
                  <a:pt x="2963790" y="0"/>
                </a:lnTo>
                <a:lnTo>
                  <a:pt x="2934766" y="0"/>
                </a:lnTo>
                <a:lnTo>
                  <a:pt x="2934766" y="74811"/>
                </a:lnTo>
                <a:lnTo>
                  <a:pt x="2927656" y="70805"/>
                </a:lnTo>
                <a:lnTo>
                  <a:pt x="2920906" y="67853"/>
                </a:lnTo>
                <a:lnTo>
                  <a:pt x="2914517" y="65953"/>
                </a:lnTo>
                <a:lnTo>
                  <a:pt x="2908129" y="64053"/>
                </a:lnTo>
                <a:lnTo>
                  <a:pt x="2900607" y="63103"/>
                </a:lnTo>
                <a:lnTo>
                  <a:pt x="2891951" y="63103"/>
                </a:lnTo>
                <a:lnTo>
                  <a:pt x="2896732" y="89922"/>
                </a:lnTo>
                <a:lnTo>
                  <a:pt x="2903433" y="89922"/>
                </a:lnTo>
                <a:lnTo>
                  <a:pt x="2909643" y="90566"/>
                </a:lnTo>
                <a:lnTo>
                  <a:pt x="2915363" y="91854"/>
                </a:lnTo>
                <a:lnTo>
                  <a:pt x="2921082" y="93143"/>
                </a:lnTo>
                <a:lnTo>
                  <a:pt x="2927550" y="95473"/>
                </a:lnTo>
                <a:lnTo>
                  <a:pt x="2934766" y="98845"/>
                </a:lnTo>
                <a:lnTo>
                  <a:pt x="2934766" y="197843"/>
                </a:lnTo>
                <a:lnTo>
                  <a:pt x="2923993" y="205913"/>
                </a:lnTo>
                <a:lnTo>
                  <a:pt x="2912967" y="211877"/>
                </a:lnTo>
                <a:lnTo>
                  <a:pt x="2905236" y="215342"/>
                </a:lnTo>
                <a:lnTo>
                  <a:pt x="2897558" y="217074"/>
                </a:lnTo>
                <a:lnTo>
                  <a:pt x="2889930" y="217074"/>
                </a:lnTo>
                <a:lnTo>
                  <a:pt x="2878940" y="215846"/>
                </a:lnTo>
                <a:lnTo>
                  <a:pt x="2867282" y="210536"/>
                </a:lnTo>
                <a:lnTo>
                  <a:pt x="2858700" y="201027"/>
                </a:lnTo>
                <a:lnTo>
                  <a:pt x="2855275" y="194238"/>
                </a:lnTo>
                <a:lnTo>
                  <a:pt x="2851766" y="183115"/>
                </a:lnTo>
                <a:lnTo>
                  <a:pt x="2849661" y="169944"/>
                </a:lnTo>
                <a:lnTo>
                  <a:pt x="2848959" y="154726"/>
                </a:lnTo>
                <a:lnTo>
                  <a:pt x="2849657" y="140763"/>
                </a:lnTo>
                <a:lnTo>
                  <a:pt x="2852001" y="127441"/>
                </a:lnTo>
                <a:lnTo>
                  <a:pt x="2855994" y="116047"/>
                </a:lnTo>
                <a:lnTo>
                  <a:pt x="2861637" y="106582"/>
                </a:lnTo>
                <a:lnTo>
                  <a:pt x="2863893" y="69490"/>
                </a:lnTo>
                <a:lnTo>
                  <a:pt x="2860780" y="71071"/>
                </a:lnTo>
                <a:lnTo>
                  <a:pt x="2850171" y="78147"/>
                </a:lnTo>
                <a:lnTo>
                  <a:pt x="2841092" y="87106"/>
                </a:lnTo>
                <a:lnTo>
                  <a:pt x="2836514" y="93065"/>
                </a:lnTo>
                <a:lnTo>
                  <a:pt x="2830029" y="103889"/>
                </a:lnTo>
                <a:lnTo>
                  <a:pt x="2824863" y="115959"/>
                </a:lnTo>
                <a:lnTo>
                  <a:pt x="2821406" y="128603"/>
                </a:lnTo>
                <a:lnTo>
                  <a:pt x="2819594" y="141237"/>
                </a:lnTo>
                <a:lnTo>
                  <a:pt x="2818989" y="155120"/>
                </a:lnTo>
                <a:lnTo>
                  <a:pt x="2818990" y="155761"/>
                </a:lnTo>
                <a:close/>
              </a:path>
              <a:path w="3686221" h="303209">
                <a:moveTo>
                  <a:pt x="2644621" y="155761"/>
                </a:moveTo>
                <a:lnTo>
                  <a:pt x="2645166" y="169424"/>
                </a:lnTo>
                <a:lnTo>
                  <a:pt x="2646711" y="182008"/>
                </a:lnTo>
                <a:lnTo>
                  <a:pt x="2649258" y="193513"/>
                </a:lnTo>
                <a:lnTo>
                  <a:pt x="2651060" y="199375"/>
                </a:lnTo>
                <a:lnTo>
                  <a:pt x="2656080" y="211377"/>
                </a:lnTo>
                <a:lnTo>
                  <a:pt x="2662394" y="221594"/>
                </a:lnTo>
                <a:lnTo>
                  <a:pt x="2672094" y="231851"/>
                </a:lnTo>
                <a:lnTo>
                  <a:pt x="2682722" y="238677"/>
                </a:lnTo>
                <a:lnTo>
                  <a:pt x="2695856" y="243200"/>
                </a:lnTo>
                <a:lnTo>
                  <a:pt x="2708769" y="244524"/>
                </a:lnTo>
                <a:lnTo>
                  <a:pt x="2714644" y="244523"/>
                </a:lnTo>
                <a:lnTo>
                  <a:pt x="2719796" y="243984"/>
                </a:lnTo>
                <a:lnTo>
                  <a:pt x="2724226" y="242906"/>
                </a:lnTo>
                <a:lnTo>
                  <a:pt x="2728655" y="241829"/>
                </a:lnTo>
                <a:lnTo>
                  <a:pt x="2732933" y="240314"/>
                </a:lnTo>
                <a:lnTo>
                  <a:pt x="2737057" y="238361"/>
                </a:lnTo>
                <a:lnTo>
                  <a:pt x="2741486" y="236307"/>
                </a:lnTo>
                <a:lnTo>
                  <a:pt x="2745350" y="234047"/>
                </a:lnTo>
                <a:lnTo>
                  <a:pt x="2748648" y="231580"/>
                </a:lnTo>
                <a:lnTo>
                  <a:pt x="2751945" y="229113"/>
                </a:lnTo>
                <a:lnTo>
                  <a:pt x="2755861" y="225981"/>
                </a:lnTo>
                <a:lnTo>
                  <a:pt x="2760397" y="222181"/>
                </a:lnTo>
                <a:lnTo>
                  <a:pt x="2760397" y="239791"/>
                </a:lnTo>
                <a:lnTo>
                  <a:pt x="2789419" y="239791"/>
                </a:lnTo>
                <a:lnTo>
                  <a:pt x="2789419" y="0"/>
                </a:lnTo>
                <a:lnTo>
                  <a:pt x="2760397" y="0"/>
                </a:lnTo>
                <a:lnTo>
                  <a:pt x="2760397" y="74811"/>
                </a:lnTo>
                <a:lnTo>
                  <a:pt x="2753286" y="70805"/>
                </a:lnTo>
                <a:lnTo>
                  <a:pt x="2746536" y="67853"/>
                </a:lnTo>
                <a:lnTo>
                  <a:pt x="2740148" y="65953"/>
                </a:lnTo>
                <a:lnTo>
                  <a:pt x="2733760" y="64053"/>
                </a:lnTo>
                <a:lnTo>
                  <a:pt x="2726237" y="63103"/>
                </a:lnTo>
                <a:lnTo>
                  <a:pt x="2717581" y="63103"/>
                </a:lnTo>
                <a:lnTo>
                  <a:pt x="2722363" y="89922"/>
                </a:lnTo>
                <a:lnTo>
                  <a:pt x="2729063" y="89922"/>
                </a:lnTo>
                <a:lnTo>
                  <a:pt x="2735273" y="90566"/>
                </a:lnTo>
                <a:lnTo>
                  <a:pt x="2740992" y="91854"/>
                </a:lnTo>
                <a:lnTo>
                  <a:pt x="2746712" y="93143"/>
                </a:lnTo>
                <a:lnTo>
                  <a:pt x="2753180" y="95473"/>
                </a:lnTo>
                <a:lnTo>
                  <a:pt x="2760397" y="98845"/>
                </a:lnTo>
                <a:lnTo>
                  <a:pt x="2760397" y="197843"/>
                </a:lnTo>
                <a:lnTo>
                  <a:pt x="2749623" y="205913"/>
                </a:lnTo>
                <a:lnTo>
                  <a:pt x="2738597" y="211877"/>
                </a:lnTo>
                <a:lnTo>
                  <a:pt x="2730867" y="215342"/>
                </a:lnTo>
                <a:lnTo>
                  <a:pt x="2723187" y="217074"/>
                </a:lnTo>
                <a:lnTo>
                  <a:pt x="2715560" y="217074"/>
                </a:lnTo>
                <a:lnTo>
                  <a:pt x="2704570" y="215846"/>
                </a:lnTo>
                <a:lnTo>
                  <a:pt x="2692912" y="210536"/>
                </a:lnTo>
                <a:lnTo>
                  <a:pt x="2684329" y="201027"/>
                </a:lnTo>
                <a:lnTo>
                  <a:pt x="2680905" y="194238"/>
                </a:lnTo>
                <a:lnTo>
                  <a:pt x="2677396" y="183115"/>
                </a:lnTo>
                <a:lnTo>
                  <a:pt x="2675291" y="169944"/>
                </a:lnTo>
                <a:lnTo>
                  <a:pt x="2674589" y="154726"/>
                </a:lnTo>
                <a:lnTo>
                  <a:pt x="2675287" y="140763"/>
                </a:lnTo>
                <a:lnTo>
                  <a:pt x="2677630" y="127441"/>
                </a:lnTo>
                <a:lnTo>
                  <a:pt x="2681624" y="116047"/>
                </a:lnTo>
                <a:lnTo>
                  <a:pt x="2687267" y="106582"/>
                </a:lnTo>
                <a:lnTo>
                  <a:pt x="2689522" y="69490"/>
                </a:lnTo>
                <a:lnTo>
                  <a:pt x="2686410" y="71070"/>
                </a:lnTo>
                <a:lnTo>
                  <a:pt x="2675801" y="78147"/>
                </a:lnTo>
                <a:lnTo>
                  <a:pt x="2666723" y="87106"/>
                </a:lnTo>
                <a:lnTo>
                  <a:pt x="2662145" y="93065"/>
                </a:lnTo>
                <a:lnTo>
                  <a:pt x="2655659" y="103889"/>
                </a:lnTo>
                <a:lnTo>
                  <a:pt x="2650493" y="115959"/>
                </a:lnTo>
                <a:lnTo>
                  <a:pt x="2647036" y="128603"/>
                </a:lnTo>
                <a:lnTo>
                  <a:pt x="2645224" y="141237"/>
                </a:lnTo>
                <a:lnTo>
                  <a:pt x="2644620" y="155120"/>
                </a:lnTo>
                <a:lnTo>
                  <a:pt x="2644621" y="155761"/>
                </a:lnTo>
                <a:close/>
              </a:path>
              <a:path w="3686221" h="303209">
                <a:moveTo>
                  <a:pt x="276350" y="10412"/>
                </a:moveTo>
                <a:lnTo>
                  <a:pt x="246430" y="10412"/>
                </a:lnTo>
                <a:lnTo>
                  <a:pt x="200544" y="202723"/>
                </a:lnTo>
                <a:lnTo>
                  <a:pt x="154264" y="10412"/>
                </a:lnTo>
                <a:lnTo>
                  <a:pt x="123318" y="10412"/>
                </a:lnTo>
                <a:lnTo>
                  <a:pt x="77619" y="200366"/>
                </a:lnTo>
                <a:lnTo>
                  <a:pt x="31586" y="10412"/>
                </a:lnTo>
                <a:lnTo>
                  <a:pt x="0" y="10412"/>
                </a:lnTo>
                <a:lnTo>
                  <a:pt x="58657" y="239791"/>
                </a:lnTo>
                <a:lnTo>
                  <a:pt x="92635" y="239791"/>
                </a:lnTo>
                <a:lnTo>
                  <a:pt x="137791" y="49383"/>
                </a:lnTo>
                <a:lnTo>
                  <a:pt x="184416" y="239791"/>
                </a:lnTo>
                <a:lnTo>
                  <a:pt x="218772" y="239791"/>
                </a:lnTo>
                <a:lnTo>
                  <a:pt x="276350" y="10412"/>
                </a:lnTo>
                <a:close/>
              </a:path>
              <a:path w="3686221" h="303209">
                <a:moveTo>
                  <a:pt x="301226" y="0"/>
                </a:moveTo>
                <a:lnTo>
                  <a:pt x="301226" y="239791"/>
                </a:lnTo>
                <a:lnTo>
                  <a:pt x="330249" y="239791"/>
                </a:lnTo>
                <a:lnTo>
                  <a:pt x="330249" y="111342"/>
                </a:lnTo>
                <a:lnTo>
                  <a:pt x="331523" y="110279"/>
                </a:lnTo>
                <a:lnTo>
                  <a:pt x="341968" y="102535"/>
                </a:lnTo>
                <a:lnTo>
                  <a:pt x="352652" y="96328"/>
                </a:lnTo>
                <a:lnTo>
                  <a:pt x="360300" y="92478"/>
                </a:lnTo>
                <a:lnTo>
                  <a:pt x="367714" y="90553"/>
                </a:lnTo>
                <a:lnTo>
                  <a:pt x="382187" y="90553"/>
                </a:lnTo>
                <a:lnTo>
                  <a:pt x="387935" y="91606"/>
                </a:lnTo>
                <a:lnTo>
                  <a:pt x="392142" y="93710"/>
                </a:lnTo>
                <a:lnTo>
                  <a:pt x="396350" y="95815"/>
                </a:lnTo>
                <a:lnTo>
                  <a:pt x="399635" y="99024"/>
                </a:lnTo>
                <a:lnTo>
                  <a:pt x="401999" y="103336"/>
                </a:lnTo>
                <a:lnTo>
                  <a:pt x="404152" y="107444"/>
                </a:lnTo>
                <a:lnTo>
                  <a:pt x="405612" y="112913"/>
                </a:lnTo>
                <a:lnTo>
                  <a:pt x="406383" y="119740"/>
                </a:lnTo>
                <a:lnTo>
                  <a:pt x="407154" y="126568"/>
                </a:lnTo>
                <a:lnTo>
                  <a:pt x="407539" y="133934"/>
                </a:lnTo>
                <a:lnTo>
                  <a:pt x="407539" y="239791"/>
                </a:lnTo>
                <a:lnTo>
                  <a:pt x="436562" y="239791"/>
                </a:lnTo>
                <a:lnTo>
                  <a:pt x="436562" y="128207"/>
                </a:lnTo>
                <a:lnTo>
                  <a:pt x="435700" y="113558"/>
                </a:lnTo>
                <a:lnTo>
                  <a:pt x="433025" y="100407"/>
                </a:lnTo>
                <a:lnTo>
                  <a:pt x="428536" y="89155"/>
                </a:lnTo>
                <a:lnTo>
                  <a:pt x="422233" y="79802"/>
                </a:lnTo>
                <a:lnTo>
                  <a:pt x="408582" y="68898"/>
                </a:lnTo>
                <a:lnTo>
                  <a:pt x="396493" y="64552"/>
                </a:lnTo>
                <a:lnTo>
                  <a:pt x="382479" y="63103"/>
                </a:lnTo>
                <a:lnTo>
                  <a:pt x="380483" y="63135"/>
                </a:lnTo>
                <a:lnTo>
                  <a:pt x="367856" y="64870"/>
                </a:lnTo>
                <a:lnTo>
                  <a:pt x="355827" y="69260"/>
                </a:lnTo>
                <a:lnTo>
                  <a:pt x="340768" y="78432"/>
                </a:lnTo>
                <a:lnTo>
                  <a:pt x="330249" y="86959"/>
                </a:lnTo>
                <a:lnTo>
                  <a:pt x="330249" y="0"/>
                </a:lnTo>
                <a:lnTo>
                  <a:pt x="301226" y="0"/>
                </a:lnTo>
                <a:close/>
              </a:path>
              <a:path w="3686221" h="303209">
                <a:moveTo>
                  <a:pt x="519977" y="132046"/>
                </a:moveTo>
                <a:lnTo>
                  <a:pt x="507564" y="135226"/>
                </a:lnTo>
                <a:lnTo>
                  <a:pt x="507646" y="162859"/>
                </a:lnTo>
                <a:lnTo>
                  <a:pt x="513986" y="159261"/>
                </a:lnTo>
                <a:lnTo>
                  <a:pt x="521652" y="156914"/>
                </a:lnTo>
                <a:lnTo>
                  <a:pt x="530618" y="130295"/>
                </a:lnTo>
                <a:lnTo>
                  <a:pt x="519977" y="132046"/>
                </a:lnTo>
                <a:close/>
              </a:path>
              <a:path w="3686221" h="303209">
                <a:moveTo>
                  <a:pt x="602062" y="239791"/>
                </a:moveTo>
                <a:lnTo>
                  <a:pt x="602027" y="119214"/>
                </a:lnTo>
                <a:lnTo>
                  <a:pt x="600695" y="105860"/>
                </a:lnTo>
                <a:lnTo>
                  <a:pt x="597435" y="94561"/>
                </a:lnTo>
                <a:lnTo>
                  <a:pt x="594352" y="87058"/>
                </a:lnTo>
                <a:lnTo>
                  <a:pt x="589674" y="80943"/>
                </a:lnTo>
                <a:lnTo>
                  <a:pt x="583404" y="76217"/>
                </a:lnTo>
                <a:lnTo>
                  <a:pt x="576931" y="71386"/>
                </a:lnTo>
                <a:lnTo>
                  <a:pt x="569635" y="68044"/>
                </a:lnTo>
                <a:lnTo>
                  <a:pt x="561515" y="66194"/>
                </a:lnTo>
                <a:lnTo>
                  <a:pt x="545604" y="63915"/>
                </a:lnTo>
                <a:lnTo>
                  <a:pt x="531604" y="63418"/>
                </a:lnTo>
                <a:lnTo>
                  <a:pt x="527327" y="63477"/>
                </a:lnTo>
                <a:lnTo>
                  <a:pt x="514719" y="64327"/>
                </a:lnTo>
                <a:lnTo>
                  <a:pt x="501999" y="66187"/>
                </a:lnTo>
                <a:lnTo>
                  <a:pt x="492029" y="68032"/>
                </a:lnTo>
                <a:lnTo>
                  <a:pt x="484372" y="69725"/>
                </a:lnTo>
                <a:lnTo>
                  <a:pt x="479030" y="71267"/>
                </a:lnTo>
                <a:lnTo>
                  <a:pt x="479030" y="100650"/>
                </a:lnTo>
                <a:lnTo>
                  <a:pt x="480720" y="100650"/>
                </a:lnTo>
                <a:lnTo>
                  <a:pt x="483675" y="99409"/>
                </a:lnTo>
                <a:lnTo>
                  <a:pt x="495738" y="95024"/>
                </a:lnTo>
                <a:lnTo>
                  <a:pt x="507801" y="91735"/>
                </a:lnTo>
                <a:lnTo>
                  <a:pt x="516829" y="89686"/>
                </a:lnTo>
                <a:lnTo>
                  <a:pt x="524676" y="88659"/>
                </a:lnTo>
                <a:lnTo>
                  <a:pt x="536985" y="88659"/>
                </a:lnTo>
                <a:lnTo>
                  <a:pt x="542472" y="89049"/>
                </a:lnTo>
                <a:lnTo>
                  <a:pt x="547806" y="89828"/>
                </a:lnTo>
                <a:lnTo>
                  <a:pt x="553140" y="90606"/>
                </a:lnTo>
                <a:lnTo>
                  <a:pt x="557653" y="92191"/>
                </a:lnTo>
                <a:lnTo>
                  <a:pt x="561347" y="94580"/>
                </a:lnTo>
                <a:lnTo>
                  <a:pt x="565038" y="96865"/>
                </a:lnTo>
                <a:lnTo>
                  <a:pt x="567909" y="100110"/>
                </a:lnTo>
                <a:lnTo>
                  <a:pt x="569960" y="104317"/>
                </a:lnTo>
                <a:lnTo>
                  <a:pt x="572013" y="108524"/>
                </a:lnTo>
                <a:lnTo>
                  <a:pt x="573039" y="114056"/>
                </a:lnTo>
                <a:lnTo>
                  <a:pt x="573039" y="126522"/>
                </a:lnTo>
                <a:lnTo>
                  <a:pt x="568279" y="126796"/>
                </a:lnTo>
                <a:lnTo>
                  <a:pt x="555178" y="127729"/>
                </a:lnTo>
                <a:lnTo>
                  <a:pt x="542625" y="128896"/>
                </a:lnTo>
                <a:lnTo>
                  <a:pt x="530618" y="130295"/>
                </a:lnTo>
                <a:lnTo>
                  <a:pt x="521652" y="156914"/>
                </a:lnTo>
                <a:lnTo>
                  <a:pt x="521944" y="156827"/>
                </a:lnTo>
                <a:lnTo>
                  <a:pt x="533023" y="154296"/>
                </a:lnTo>
                <a:lnTo>
                  <a:pt x="547041" y="152396"/>
                </a:lnTo>
                <a:lnTo>
                  <a:pt x="547904" y="152307"/>
                </a:lnTo>
                <a:lnTo>
                  <a:pt x="561758" y="150925"/>
                </a:lnTo>
                <a:lnTo>
                  <a:pt x="573039" y="149870"/>
                </a:lnTo>
                <a:lnTo>
                  <a:pt x="573039" y="197379"/>
                </a:lnTo>
                <a:lnTo>
                  <a:pt x="566599" y="203085"/>
                </a:lnTo>
                <a:lnTo>
                  <a:pt x="559697" y="207899"/>
                </a:lnTo>
                <a:lnTo>
                  <a:pt x="552334" y="211822"/>
                </a:lnTo>
                <a:lnTo>
                  <a:pt x="544972" y="215743"/>
                </a:lnTo>
                <a:lnTo>
                  <a:pt x="536738" y="217705"/>
                </a:lnTo>
                <a:lnTo>
                  <a:pt x="517003" y="217705"/>
                </a:lnTo>
                <a:lnTo>
                  <a:pt x="508924" y="215204"/>
                </a:lnTo>
                <a:lnTo>
                  <a:pt x="503402" y="210201"/>
                </a:lnTo>
                <a:lnTo>
                  <a:pt x="497879" y="205200"/>
                </a:lnTo>
                <a:lnTo>
                  <a:pt x="495118" y="197798"/>
                </a:lnTo>
                <a:lnTo>
                  <a:pt x="495118" y="179321"/>
                </a:lnTo>
                <a:lnTo>
                  <a:pt x="497624" y="172558"/>
                </a:lnTo>
                <a:lnTo>
                  <a:pt x="502635" y="167708"/>
                </a:lnTo>
                <a:lnTo>
                  <a:pt x="507646" y="162859"/>
                </a:lnTo>
                <a:lnTo>
                  <a:pt x="507564" y="135226"/>
                </a:lnTo>
                <a:lnTo>
                  <a:pt x="496503" y="139462"/>
                </a:lnTo>
                <a:lnTo>
                  <a:pt x="490847" y="142334"/>
                </a:lnTo>
                <a:lnTo>
                  <a:pt x="480300" y="150011"/>
                </a:lnTo>
                <a:lnTo>
                  <a:pt x="472681" y="159411"/>
                </a:lnTo>
                <a:lnTo>
                  <a:pt x="470095" y="164364"/>
                </a:lnTo>
                <a:lnTo>
                  <a:pt x="466385" y="176227"/>
                </a:lnTo>
                <a:lnTo>
                  <a:pt x="465148" y="189837"/>
                </a:lnTo>
                <a:lnTo>
                  <a:pt x="465148" y="197540"/>
                </a:lnTo>
                <a:lnTo>
                  <a:pt x="466533" y="204857"/>
                </a:lnTo>
                <a:lnTo>
                  <a:pt x="469299" y="211789"/>
                </a:lnTo>
                <a:lnTo>
                  <a:pt x="472066" y="218720"/>
                </a:lnTo>
                <a:lnTo>
                  <a:pt x="475754" y="224548"/>
                </a:lnTo>
                <a:lnTo>
                  <a:pt x="480366" y="229270"/>
                </a:lnTo>
                <a:lnTo>
                  <a:pt x="485179" y="234099"/>
                </a:lnTo>
                <a:lnTo>
                  <a:pt x="490763" y="237848"/>
                </a:lnTo>
                <a:lnTo>
                  <a:pt x="497114" y="240518"/>
                </a:lnTo>
                <a:lnTo>
                  <a:pt x="503467" y="243188"/>
                </a:lnTo>
                <a:lnTo>
                  <a:pt x="510179" y="244523"/>
                </a:lnTo>
                <a:lnTo>
                  <a:pt x="525857" y="244523"/>
                </a:lnTo>
                <a:lnTo>
                  <a:pt x="532542" y="243804"/>
                </a:lnTo>
                <a:lnTo>
                  <a:pt x="537307" y="242366"/>
                </a:lnTo>
                <a:lnTo>
                  <a:pt x="542072" y="240929"/>
                </a:lnTo>
                <a:lnTo>
                  <a:pt x="547016" y="238874"/>
                </a:lnTo>
                <a:lnTo>
                  <a:pt x="552140" y="236202"/>
                </a:lnTo>
                <a:lnTo>
                  <a:pt x="555826" y="234355"/>
                </a:lnTo>
                <a:lnTo>
                  <a:pt x="559643" y="231865"/>
                </a:lnTo>
                <a:lnTo>
                  <a:pt x="563587" y="228730"/>
                </a:lnTo>
                <a:lnTo>
                  <a:pt x="567532" y="225597"/>
                </a:lnTo>
                <a:lnTo>
                  <a:pt x="570683" y="223158"/>
                </a:lnTo>
                <a:lnTo>
                  <a:pt x="573039" y="221413"/>
                </a:lnTo>
                <a:lnTo>
                  <a:pt x="573039" y="239791"/>
                </a:lnTo>
                <a:lnTo>
                  <a:pt x="602062" y="239791"/>
                </a:lnTo>
                <a:close/>
              </a:path>
              <a:path w="3686221" h="303209">
                <a:moveTo>
                  <a:pt x="673643" y="67835"/>
                </a:moveTo>
                <a:lnTo>
                  <a:pt x="673643" y="18300"/>
                </a:lnTo>
                <a:lnTo>
                  <a:pt x="644618" y="18300"/>
                </a:lnTo>
                <a:lnTo>
                  <a:pt x="644618" y="67835"/>
                </a:lnTo>
                <a:lnTo>
                  <a:pt x="625060" y="67835"/>
                </a:lnTo>
                <a:lnTo>
                  <a:pt x="625060" y="92130"/>
                </a:lnTo>
                <a:lnTo>
                  <a:pt x="644618" y="92130"/>
                </a:lnTo>
                <a:lnTo>
                  <a:pt x="644618" y="187297"/>
                </a:lnTo>
                <a:lnTo>
                  <a:pt x="644895" y="195364"/>
                </a:lnTo>
                <a:lnTo>
                  <a:pt x="647066" y="209384"/>
                </a:lnTo>
                <a:lnTo>
                  <a:pt x="651394" y="220865"/>
                </a:lnTo>
                <a:lnTo>
                  <a:pt x="657879" y="229807"/>
                </a:lnTo>
                <a:lnTo>
                  <a:pt x="668614" y="237664"/>
                </a:lnTo>
                <a:lnTo>
                  <a:pt x="680659" y="241862"/>
                </a:lnTo>
                <a:lnTo>
                  <a:pt x="694886" y="243262"/>
                </a:lnTo>
                <a:lnTo>
                  <a:pt x="699612" y="243262"/>
                </a:lnTo>
                <a:lnTo>
                  <a:pt x="704777" y="242826"/>
                </a:lnTo>
                <a:lnTo>
                  <a:pt x="710380" y="241955"/>
                </a:lnTo>
                <a:lnTo>
                  <a:pt x="715982" y="241084"/>
                </a:lnTo>
                <a:lnTo>
                  <a:pt x="721508" y="239878"/>
                </a:lnTo>
                <a:lnTo>
                  <a:pt x="726956" y="238337"/>
                </a:lnTo>
                <a:lnTo>
                  <a:pt x="726956" y="212341"/>
                </a:lnTo>
                <a:lnTo>
                  <a:pt x="723309" y="213288"/>
                </a:lnTo>
                <a:lnTo>
                  <a:pt x="720125" y="214471"/>
                </a:lnTo>
                <a:lnTo>
                  <a:pt x="715708" y="215891"/>
                </a:lnTo>
                <a:lnTo>
                  <a:pt x="711291" y="217310"/>
                </a:lnTo>
                <a:lnTo>
                  <a:pt x="706720" y="218020"/>
                </a:lnTo>
                <a:lnTo>
                  <a:pt x="695318" y="218020"/>
                </a:lnTo>
                <a:lnTo>
                  <a:pt x="690027" y="217123"/>
                </a:lnTo>
                <a:lnTo>
                  <a:pt x="686123" y="215327"/>
                </a:lnTo>
                <a:lnTo>
                  <a:pt x="682219" y="213531"/>
                </a:lnTo>
                <a:lnTo>
                  <a:pt x="679395" y="210837"/>
                </a:lnTo>
                <a:lnTo>
                  <a:pt x="677650" y="207248"/>
                </a:lnTo>
                <a:lnTo>
                  <a:pt x="675596" y="203144"/>
                </a:lnTo>
                <a:lnTo>
                  <a:pt x="674414" y="198732"/>
                </a:lnTo>
                <a:lnTo>
                  <a:pt x="674105" y="194012"/>
                </a:lnTo>
                <a:lnTo>
                  <a:pt x="673797" y="189293"/>
                </a:lnTo>
                <a:lnTo>
                  <a:pt x="673643" y="182572"/>
                </a:lnTo>
                <a:lnTo>
                  <a:pt x="673643" y="92130"/>
                </a:lnTo>
                <a:lnTo>
                  <a:pt x="726956" y="92130"/>
                </a:lnTo>
                <a:lnTo>
                  <a:pt x="726956" y="67835"/>
                </a:lnTo>
                <a:lnTo>
                  <a:pt x="673643" y="67835"/>
                </a:lnTo>
                <a:close/>
              </a:path>
              <a:path w="3686221" h="303209">
                <a:moveTo>
                  <a:pt x="766328" y="0"/>
                </a:moveTo>
                <a:lnTo>
                  <a:pt x="742248" y="86136"/>
                </a:lnTo>
                <a:lnTo>
                  <a:pt x="763414" y="86136"/>
                </a:lnTo>
                <a:lnTo>
                  <a:pt x="803448" y="0"/>
                </a:lnTo>
                <a:lnTo>
                  <a:pt x="766328" y="0"/>
                </a:lnTo>
                <a:close/>
              </a:path>
              <a:path w="3686221" h="303209">
                <a:moveTo>
                  <a:pt x="921363" y="217498"/>
                </a:moveTo>
                <a:lnTo>
                  <a:pt x="924285" y="210882"/>
                </a:lnTo>
                <a:lnTo>
                  <a:pt x="927209" y="204266"/>
                </a:lnTo>
                <a:lnTo>
                  <a:pt x="928670" y="197266"/>
                </a:lnTo>
                <a:lnTo>
                  <a:pt x="928670" y="189881"/>
                </a:lnTo>
                <a:lnTo>
                  <a:pt x="928295" y="182653"/>
                </a:lnTo>
                <a:lnTo>
                  <a:pt x="925219" y="169901"/>
                </a:lnTo>
                <a:lnTo>
                  <a:pt x="919045" y="159725"/>
                </a:lnTo>
                <a:lnTo>
                  <a:pt x="914220" y="155047"/>
                </a:lnTo>
                <a:lnTo>
                  <a:pt x="903693" y="148517"/>
                </a:lnTo>
                <a:lnTo>
                  <a:pt x="890325" y="143879"/>
                </a:lnTo>
                <a:lnTo>
                  <a:pt x="884473" y="142443"/>
                </a:lnTo>
                <a:lnTo>
                  <a:pt x="878903" y="141185"/>
                </a:lnTo>
                <a:lnTo>
                  <a:pt x="873616" y="140108"/>
                </a:lnTo>
                <a:lnTo>
                  <a:pt x="868328" y="139030"/>
                </a:lnTo>
                <a:lnTo>
                  <a:pt x="863528" y="137928"/>
                </a:lnTo>
                <a:lnTo>
                  <a:pt x="859218" y="136800"/>
                </a:lnTo>
                <a:lnTo>
                  <a:pt x="850733" y="134536"/>
                </a:lnTo>
                <a:lnTo>
                  <a:pt x="844571" y="131629"/>
                </a:lnTo>
                <a:lnTo>
                  <a:pt x="840733" y="128079"/>
                </a:lnTo>
                <a:lnTo>
                  <a:pt x="836894" y="124529"/>
                </a:lnTo>
                <a:lnTo>
                  <a:pt x="834976" y="119153"/>
                </a:lnTo>
                <a:lnTo>
                  <a:pt x="834976" y="103818"/>
                </a:lnTo>
                <a:lnTo>
                  <a:pt x="838246" y="97745"/>
                </a:lnTo>
                <a:lnTo>
                  <a:pt x="844787" y="93733"/>
                </a:lnTo>
                <a:lnTo>
                  <a:pt x="851329" y="89720"/>
                </a:lnTo>
                <a:lnTo>
                  <a:pt x="859350" y="87713"/>
                </a:lnTo>
                <a:lnTo>
                  <a:pt x="871282" y="87753"/>
                </a:lnTo>
                <a:lnTo>
                  <a:pt x="883802" y="89241"/>
                </a:lnTo>
                <a:lnTo>
                  <a:pt x="896223" y="92877"/>
                </a:lnTo>
                <a:lnTo>
                  <a:pt x="899019" y="93992"/>
                </a:lnTo>
                <a:lnTo>
                  <a:pt x="910431" y="99723"/>
                </a:lnTo>
                <a:lnTo>
                  <a:pt x="920828" y="106959"/>
                </a:lnTo>
                <a:lnTo>
                  <a:pt x="922361" y="106959"/>
                </a:lnTo>
                <a:lnTo>
                  <a:pt x="922361" y="75925"/>
                </a:lnTo>
                <a:lnTo>
                  <a:pt x="921955" y="75705"/>
                </a:lnTo>
                <a:lnTo>
                  <a:pt x="911098" y="70894"/>
                </a:lnTo>
                <a:lnTo>
                  <a:pt x="898025" y="66970"/>
                </a:lnTo>
                <a:lnTo>
                  <a:pt x="881794" y="64099"/>
                </a:lnTo>
                <a:lnTo>
                  <a:pt x="869229" y="63418"/>
                </a:lnTo>
                <a:lnTo>
                  <a:pt x="856933" y="64132"/>
                </a:lnTo>
                <a:lnTo>
                  <a:pt x="843918" y="66797"/>
                </a:lnTo>
                <a:lnTo>
                  <a:pt x="832462" y="71434"/>
                </a:lnTo>
                <a:lnTo>
                  <a:pt x="822565" y="78044"/>
                </a:lnTo>
                <a:lnTo>
                  <a:pt x="819635" y="80661"/>
                </a:lnTo>
                <a:lnTo>
                  <a:pt x="811508" y="90815"/>
                </a:lnTo>
                <a:lnTo>
                  <a:pt x="806632" y="102566"/>
                </a:lnTo>
                <a:lnTo>
                  <a:pt x="805007" y="115912"/>
                </a:lnTo>
                <a:lnTo>
                  <a:pt x="805234" y="121182"/>
                </a:lnTo>
                <a:lnTo>
                  <a:pt x="808007" y="133863"/>
                </a:lnTo>
                <a:lnTo>
                  <a:pt x="813936" y="144777"/>
                </a:lnTo>
                <a:lnTo>
                  <a:pt x="818949" y="150240"/>
                </a:lnTo>
                <a:lnTo>
                  <a:pt x="829223" y="157210"/>
                </a:lnTo>
                <a:lnTo>
                  <a:pt x="842572" y="162402"/>
                </a:lnTo>
                <a:lnTo>
                  <a:pt x="847609" y="163802"/>
                </a:lnTo>
                <a:lnTo>
                  <a:pt x="853111" y="165102"/>
                </a:lnTo>
                <a:lnTo>
                  <a:pt x="859074" y="166303"/>
                </a:lnTo>
                <a:lnTo>
                  <a:pt x="865040" y="167505"/>
                </a:lnTo>
                <a:lnTo>
                  <a:pt x="869872" y="168555"/>
                </a:lnTo>
                <a:lnTo>
                  <a:pt x="873572" y="169456"/>
                </a:lnTo>
                <a:lnTo>
                  <a:pt x="882957" y="171829"/>
                </a:lnTo>
                <a:lnTo>
                  <a:pt x="889491" y="174769"/>
                </a:lnTo>
                <a:lnTo>
                  <a:pt x="893175" y="178276"/>
                </a:lnTo>
                <a:lnTo>
                  <a:pt x="896858" y="181782"/>
                </a:lnTo>
                <a:lnTo>
                  <a:pt x="898701" y="186992"/>
                </a:lnTo>
                <a:lnTo>
                  <a:pt x="898701" y="199270"/>
                </a:lnTo>
                <a:lnTo>
                  <a:pt x="897910" y="203295"/>
                </a:lnTo>
                <a:lnTo>
                  <a:pt x="896327" y="205977"/>
                </a:lnTo>
                <a:lnTo>
                  <a:pt x="894745" y="208659"/>
                </a:lnTo>
                <a:lnTo>
                  <a:pt x="892168" y="211185"/>
                </a:lnTo>
                <a:lnTo>
                  <a:pt x="888596" y="213559"/>
                </a:lnTo>
                <a:lnTo>
                  <a:pt x="886043" y="215209"/>
                </a:lnTo>
                <a:lnTo>
                  <a:pt x="882162" y="216575"/>
                </a:lnTo>
                <a:lnTo>
                  <a:pt x="876955" y="217658"/>
                </a:lnTo>
                <a:lnTo>
                  <a:pt x="871748" y="218740"/>
                </a:lnTo>
                <a:lnTo>
                  <a:pt x="866849" y="219283"/>
                </a:lnTo>
                <a:lnTo>
                  <a:pt x="855930" y="219283"/>
                </a:lnTo>
                <a:lnTo>
                  <a:pt x="849830" y="218400"/>
                </a:lnTo>
                <a:lnTo>
                  <a:pt x="843959" y="216637"/>
                </a:lnTo>
                <a:lnTo>
                  <a:pt x="838088" y="214875"/>
                </a:lnTo>
                <a:lnTo>
                  <a:pt x="832703" y="212853"/>
                </a:lnTo>
                <a:lnTo>
                  <a:pt x="827805" y="210572"/>
                </a:lnTo>
                <a:lnTo>
                  <a:pt x="822290" y="207979"/>
                </a:lnTo>
                <a:lnTo>
                  <a:pt x="817874" y="205488"/>
                </a:lnTo>
                <a:lnTo>
                  <a:pt x="814557" y="203103"/>
                </a:lnTo>
                <a:lnTo>
                  <a:pt x="811240" y="200717"/>
                </a:lnTo>
                <a:lnTo>
                  <a:pt x="808357" y="198537"/>
                </a:lnTo>
                <a:lnTo>
                  <a:pt x="804376" y="196565"/>
                </a:lnTo>
                <a:lnTo>
                  <a:pt x="804376" y="229088"/>
                </a:lnTo>
                <a:lnTo>
                  <a:pt x="805367" y="229608"/>
                </a:lnTo>
                <a:lnTo>
                  <a:pt x="816129" y="234420"/>
                </a:lnTo>
                <a:lnTo>
                  <a:pt x="829218" y="238953"/>
                </a:lnTo>
                <a:lnTo>
                  <a:pt x="835921" y="240763"/>
                </a:lnTo>
                <a:lnTo>
                  <a:pt x="848345" y="242873"/>
                </a:lnTo>
                <a:lnTo>
                  <a:pt x="861446" y="243577"/>
                </a:lnTo>
                <a:lnTo>
                  <a:pt x="866132" y="243502"/>
                </a:lnTo>
                <a:lnTo>
                  <a:pt x="879468" y="242284"/>
                </a:lnTo>
                <a:lnTo>
                  <a:pt x="890597" y="239576"/>
                </a:lnTo>
                <a:lnTo>
                  <a:pt x="898339" y="236909"/>
                </a:lnTo>
                <a:lnTo>
                  <a:pt x="905287" y="233013"/>
                </a:lnTo>
                <a:lnTo>
                  <a:pt x="911443" y="227886"/>
                </a:lnTo>
                <a:lnTo>
                  <a:pt x="917082" y="223166"/>
                </a:lnTo>
                <a:lnTo>
                  <a:pt x="921363" y="217498"/>
                </a:lnTo>
                <a:close/>
              </a:path>
              <a:path w="3686221" h="303209">
                <a:moveTo>
                  <a:pt x="1112457" y="195446"/>
                </a:moveTo>
                <a:lnTo>
                  <a:pt x="1065359" y="67835"/>
                </a:lnTo>
                <a:lnTo>
                  <a:pt x="1034285" y="67835"/>
                </a:lnTo>
                <a:lnTo>
                  <a:pt x="1096807" y="231479"/>
                </a:lnTo>
                <a:lnTo>
                  <a:pt x="1065955" y="303209"/>
                </a:lnTo>
                <a:lnTo>
                  <a:pt x="1096954" y="303209"/>
                </a:lnTo>
                <a:lnTo>
                  <a:pt x="1189495" y="67835"/>
                </a:lnTo>
                <a:lnTo>
                  <a:pt x="1159324" y="67835"/>
                </a:lnTo>
                <a:lnTo>
                  <a:pt x="1112457" y="195446"/>
                </a:lnTo>
                <a:close/>
              </a:path>
              <a:path w="3686221" h="303209">
                <a:moveTo>
                  <a:pt x="1199290" y="153892"/>
                </a:moveTo>
                <a:lnTo>
                  <a:pt x="1199436" y="160838"/>
                </a:lnTo>
                <a:lnTo>
                  <a:pt x="1200761" y="175040"/>
                </a:lnTo>
                <a:lnTo>
                  <a:pt x="1203464" y="188070"/>
                </a:lnTo>
                <a:lnTo>
                  <a:pt x="1207545" y="199930"/>
                </a:lnTo>
                <a:lnTo>
                  <a:pt x="1213004" y="210618"/>
                </a:lnTo>
                <a:lnTo>
                  <a:pt x="1219842" y="220135"/>
                </a:lnTo>
                <a:lnTo>
                  <a:pt x="1227434" y="227863"/>
                </a:lnTo>
                <a:lnTo>
                  <a:pt x="1237679" y="235152"/>
                </a:lnTo>
                <a:lnTo>
                  <a:pt x="1236271" y="193704"/>
                </a:lnTo>
                <a:lnTo>
                  <a:pt x="1232376" y="182416"/>
                </a:lnTo>
                <a:lnTo>
                  <a:pt x="1230038" y="169146"/>
                </a:lnTo>
                <a:lnTo>
                  <a:pt x="1229259" y="153892"/>
                </a:lnTo>
                <a:lnTo>
                  <a:pt x="1230029" y="138277"/>
                </a:lnTo>
                <a:lnTo>
                  <a:pt x="1232321" y="124891"/>
                </a:lnTo>
                <a:lnTo>
                  <a:pt x="1236135" y="113632"/>
                </a:lnTo>
                <a:lnTo>
                  <a:pt x="1241471" y="104501"/>
                </a:lnTo>
                <a:lnTo>
                  <a:pt x="1250904" y="95430"/>
                </a:lnTo>
                <a:lnTo>
                  <a:pt x="1262445" y="90116"/>
                </a:lnTo>
                <a:lnTo>
                  <a:pt x="1276259" y="88345"/>
                </a:lnTo>
                <a:lnTo>
                  <a:pt x="1290101" y="90149"/>
                </a:lnTo>
                <a:lnTo>
                  <a:pt x="1301601" y="95535"/>
                </a:lnTo>
                <a:lnTo>
                  <a:pt x="1310820" y="104501"/>
                </a:lnTo>
                <a:lnTo>
                  <a:pt x="1316144" y="113683"/>
                </a:lnTo>
                <a:lnTo>
                  <a:pt x="1319927" y="124957"/>
                </a:lnTo>
                <a:lnTo>
                  <a:pt x="1322197" y="138360"/>
                </a:lnTo>
                <a:lnTo>
                  <a:pt x="1322953" y="153892"/>
                </a:lnTo>
                <a:lnTo>
                  <a:pt x="1322210" y="169058"/>
                </a:lnTo>
                <a:lnTo>
                  <a:pt x="1319927" y="182438"/>
                </a:lnTo>
                <a:lnTo>
                  <a:pt x="1316104" y="193743"/>
                </a:lnTo>
                <a:lnTo>
                  <a:pt x="1311973" y="236568"/>
                </a:lnTo>
                <a:lnTo>
                  <a:pt x="1322590" y="229776"/>
                </a:lnTo>
                <a:lnTo>
                  <a:pt x="1331986" y="220905"/>
                </a:lnTo>
                <a:lnTo>
                  <a:pt x="1335795" y="216211"/>
                </a:lnTo>
                <a:lnTo>
                  <a:pt x="1341961" y="206335"/>
                </a:lnTo>
                <a:lnTo>
                  <a:pt x="1346757" y="195166"/>
                </a:lnTo>
                <a:lnTo>
                  <a:pt x="1350183" y="182702"/>
                </a:lnTo>
                <a:lnTo>
                  <a:pt x="1352238" y="168944"/>
                </a:lnTo>
                <a:lnTo>
                  <a:pt x="1352923" y="153892"/>
                </a:lnTo>
                <a:lnTo>
                  <a:pt x="1352732" y="145806"/>
                </a:lnTo>
                <a:lnTo>
                  <a:pt x="1351323" y="131473"/>
                </a:lnTo>
                <a:lnTo>
                  <a:pt x="1348544" y="118413"/>
                </a:lnTo>
                <a:lnTo>
                  <a:pt x="1344395" y="106627"/>
                </a:lnTo>
                <a:lnTo>
                  <a:pt x="1338875" y="96116"/>
                </a:lnTo>
                <a:lnTo>
                  <a:pt x="1331986" y="86878"/>
                </a:lnTo>
                <a:lnTo>
                  <a:pt x="1324861" y="79818"/>
                </a:lnTo>
                <a:lnTo>
                  <a:pt x="1314537" y="72505"/>
                </a:lnTo>
                <a:lnTo>
                  <a:pt x="1302995" y="67282"/>
                </a:lnTo>
                <a:lnTo>
                  <a:pt x="1290236" y="64148"/>
                </a:lnTo>
                <a:lnTo>
                  <a:pt x="1276259" y="63103"/>
                </a:lnTo>
                <a:lnTo>
                  <a:pt x="1265330" y="63736"/>
                </a:lnTo>
                <a:lnTo>
                  <a:pt x="1252342" y="66407"/>
                </a:lnTo>
                <a:lnTo>
                  <a:pt x="1240533" y="71167"/>
                </a:lnTo>
                <a:lnTo>
                  <a:pt x="1229904" y="78016"/>
                </a:lnTo>
                <a:lnTo>
                  <a:pt x="1220456" y="86954"/>
                </a:lnTo>
                <a:lnTo>
                  <a:pt x="1216606" y="91685"/>
                </a:lnTo>
                <a:lnTo>
                  <a:pt x="1210372" y="101608"/>
                </a:lnTo>
                <a:lnTo>
                  <a:pt x="1205523" y="112790"/>
                </a:lnTo>
                <a:lnTo>
                  <a:pt x="1202060" y="125232"/>
                </a:lnTo>
                <a:lnTo>
                  <a:pt x="1199982" y="138932"/>
                </a:lnTo>
                <a:lnTo>
                  <a:pt x="1199290" y="153892"/>
                </a:lnTo>
                <a:close/>
              </a:path>
              <a:path w="3686221" h="303209">
                <a:moveTo>
                  <a:pt x="1316104" y="193743"/>
                </a:moveTo>
                <a:lnTo>
                  <a:pt x="1310741" y="202972"/>
                </a:lnTo>
                <a:lnTo>
                  <a:pt x="1301458" y="212051"/>
                </a:lnTo>
                <a:lnTo>
                  <a:pt x="1289974" y="217475"/>
                </a:lnTo>
                <a:lnTo>
                  <a:pt x="1276259" y="219283"/>
                </a:lnTo>
                <a:lnTo>
                  <a:pt x="1275731" y="219280"/>
                </a:lnTo>
                <a:lnTo>
                  <a:pt x="1262061" y="217349"/>
                </a:lnTo>
                <a:lnTo>
                  <a:pt x="1250642" y="211810"/>
                </a:lnTo>
                <a:lnTo>
                  <a:pt x="1241471" y="202666"/>
                </a:lnTo>
                <a:lnTo>
                  <a:pt x="1236271" y="193704"/>
                </a:lnTo>
                <a:lnTo>
                  <a:pt x="1237679" y="235152"/>
                </a:lnTo>
                <a:lnTo>
                  <a:pt x="1249231" y="240358"/>
                </a:lnTo>
                <a:lnTo>
                  <a:pt x="1262092" y="243482"/>
                </a:lnTo>
                <a:lnTo>
                  <a:pt x="1276259" y="244524"/>
                </a:lnTo>
                <a:lnTo>
                  <a:pt x="1287082" y="243914"/>
                </a:lnTo>
                <a:lnTo>
                  <a:pt x="1300137" y="241281"/>
                </a:lnTo>
                <a:lnTo>
                  <a:pt x="1311973" y="236568"/>
                </a:lnTo>
                <a:lnTo>
                  <a:pt x="1316104" y="193743"/>
                </a:lnTo>
                <a:close/>
              </a:path>
              <a:path w="3686221" h="303209">
                <a:moveTo>
                  <a:pt x="1410643" y="67835"/>
                </a:moveTo>
                <a:lnTo>
                  <a:pt x="1381620" y="67835"/>
                </a:lnTo>
                <a:lnTo>
                  <a:pt x="1381710" y="184473"/>
                </a:lnTo>
                <a:lnTo>
                  <a:pt x="1382967" y="197671"/>
                </a:lnTo>
                <a:lnTo>
                  <a:pt x="1385704" y="208972"/>
                </a:lnTo>
                <a:lnTo>
                  <a:pt x="1388427" y="217078"/>
                </a:lnTo>
                <a:lnTo>
                  <a:pt x="1392252" y="223799"/>
                </a:lnTo>
                <a:lnTo>
                  <a:pt x="1397181" y="229133"/>
                </a:lnTo>
                <a:lnTo>
                  <a:pt x="1402111" y="234467"/>
                </a:lnTo>
                <a:lnTo>
                  <a:pt x="1407888" y="238366"/>
                </a:lnTo>
                <a:lnTo>
                  <a:pt x="1414515" y="240828"/>
                </a:lnTo>
                <a:lnTo>
                  <a:pt x="1421142" y="243292"/>
                </a:lnTo>
                <a:lnTo>
                  <a:pt x="1428205" y="244523"/>
                </a:lnTo>
                <a:lnTo>
                  <a:pt x="1437936" y="244489"/>
                </a:lnTo>
                <a:lnTo>
                  <a:pt x="1450814" y="242762"/>
                </a:lnTo>
                <a:lnTo>
                  <a:pt x="1462511" y="238438"/>
                </a:lnTo>
                <a:lnTo>
                  <a:pt x="1466919" y="236044"/>
                </a:lnTo>
                <a:lnTo>
                  <a:pt x="1477194" y="229285"/>
                </a:lnTo>
                <a:lnTo>
                  <a:pt x="1487933" y="220643"/>
                </a:lnTo>
                <a:lnTo>
                  <a:pt x="1487933" y="239791"/>
                </a:lnTo>
                <a:lnTo>
                  <a:pt x="1516956" y="239791"/>
                </a:lnTo>
                <a:lnTo>
                  <a:pt x="1516956" y="67835"/>
                </a:lnTo>
                <a:lnTo>
                  <a:pt x="1487933" y="67835"/>
                </a:lnTo>
                <a:lnTo>
                  <a:pt x="1487933" y="196147"/>
                </a:lnTo>
                <a:lnTo>
                  <a:pt x="1487046" y="196921"/>
                </a:lnTo>
                <a:lnTo>
                  <a:pt x="1476939" y="204611"/>
                </a:lnTo>
                <a:lnTo>
                  <a:pt x="1465917" y="211028"/>
                </a:lnTo>
                <a:lnTo>
                  <a:pt x="1457910" y="215059"/>
                </a:lnTo>
                <a:lnTo>
                  <a:pt x="1450366" y="217074"/>
                </a:lnTo>
                <a:lnTo>
                  <a:pt x="1435686" y="217074"/>
                </a:lnTo>
                <a:lnTo>
                  <a:pt x="1429862" y="216047"/>
                </a:lnTo>
                <a:lnTo>
                  <a:pt x="1425808" y="213993"/>
                </a:lnTo>
                <a:lnTo>
                  <a:pt x="1421754" y="211938"/>
                </a:lnTo>
                <a:lnTo>
                  <a:pt x="1418546" y="208705"/>
                </a:lnTo>
                <a:lnTo>
                  <a:pt x="1416184" y="204290"/>
                </a:lnTo>
                <a:lnTo>
                  <a:pt x="1413824" y="199772"/>
                </a:lnTo>
                <a:lnTo>
                  <a:pt x="1412312" y="194509"/>
                </a:lnTo>
                <a:lnTo>
                  <a:pt x="1411644" y="188503"/>
                </a:lnTo>
                <a:lnTo>
                  <a:pt x="1410977" y="182497"/>
                </a:lnTo>
                <a:lnTo>
                  <a:pt x="1410643" y="174925"/>
                </a:lnTo>
                <a:lnTo>
                  <a:pt x="1410643" y="67835"/>
                </a:lnTo>
                <a:close/>
              </a:path>
              <a:path w="3686221" h="303209">
                <a:moveTo>
                  <a:pt x="1558477" y="67835"/>
                </a:moveTo>
                <a:lnTo>
                  <a:pt x="1558477" y="239791"/>
                </a:lnTo>
                <a:lnTo>
                  <a:pt x="1587501" y="239791"/>
                </a:lnTo>
                <a:lnTo>
                  <a:pt x="1587501" y="117938"/>
                </a:lnTo>
                <a:lnTo>
                  <a:pt x="1588381" y="117096"/>
                </a:lnTo>
                <a:lnTo>
                  <a:pt x="1598580" y="108861"/>
                </a:lnTo>
                <a:lnTo>
                  <a:pt x="1609343" y="102880"/>
                </a:lnTo>
                <a:lnTo>
                  <a:pt x="1617035" y="99499"/>
                </a:lnTo>
                <a:lnTo>
                  <a:pt x="1624778" y="97810"/>
                </a:lnTo>
                <a:lnTo>
                  <a:pt x="1638854" y="97880"/>
                </a:lnTo>
                <a:lnTo>
                  <a:pt x="1641265" y="98019"/>
                </a:lnTo>
                <a:lnTo>
                  <a:pt x="1645956" y="98510"/>
                </a:lnTo>
                <a:lnTo>
                  <a:pt x="1649647" y="99071"/>
                </a:lnTo>
                <a:lnTo>
                  <a:pt x="1649647" y="68762"/>
                </a:lnTo>
                <a:lnTo>
                  <a:pt x="1647800" y="68454"/>
                </a:lnTo>
                <a:lnTo>
                  <a:pt x="1644647" y="68068"/>
                </a:lnTo>
                <a:lnTo>
                  <a:pt x="1640930" y="67835"/>
                </a:lnTo>
                <a:lnTo>
                  <a:pt x="1630572" y="67835"/>
                </a:lnTo>
                <a:lnTo>
                  <a:pt x="1622957" y="69761"/>
                </a:lnTo>
                <a:lnTo>
                  <a:pt x="1615111" y="73609"/>
                </a:lnTo>
                <a:lnTo>
                  <a:pt x="1608918" y="77043"/>
                </a:lnTo>
                <a:lnTo>
                  <a:pt x="1598779" y="84064"/>
                </a:lnTo>
                <a:lnTo>
                  <a:pt x="1587501" y="93388"/>
                </a:lnTo>
                <a:lnTo>
                  <a:pt x="1587501" y="67835"/>
                </a:lnTo>
                <a:lnTo>
                  <a:pt x="1558477" y="67835"/>
                </a:lnTo>
                <a:close/>
              </a:path>
              <a:path w="3686221" h="303209">
                <a:moveTo>
                  <a:pt x="1773264" y="239791"/>
                </a:moveTo>
                <a:lnTo>
                  <a:pt x="1801656" y="239791"/>
                </a:lnTo>
                <a:lnTo>
                  <a:pt x="1801656" y="42161"/>
                </a:lnTo>
                <a:lnTo>
                  <a:pt x="1860955" y="176688"/>
                </a:lnTo>
                <a:lnTo>
                  <a:pt x="1879438" y="176688"/>
                </a:lnTo>
                <a:lnTo>
                  <a:pt x="1939199" y="42161"/>
                </a:lnTo>
                <a:lnTo>
                  <a:pt x="1939199" y="239791"/>
                </a:lnTo>
                <a:lnTo>
                  <a:pt x="1969800" y="239791"/>
                </a:lnTo>
                <a:lnTo>
                  <a:pt x="1969800" y="10412"/>
                </a:lnTo>
                <a:lnTo>
                  <a:pt x="1927335" y="10412"/>
                </a:lnTo>
                <a:lnTo>
                  <a:pt x="1872046" y="138165"/>
                </a:lnTo>
                <a:lnTo>
                  <a:pt x="1814748" y="10412"/>
                </a:lnTo>
                <a:lnTo>
                  <a:pt x="1773264" y="10412"/>
                </a:lnTo>
                <a:lnTo>
                  <a:pt x="1773264" y="239791"/>
                </a:lnTo>
                <a:close/>
              </a:path>
              <a:path w="3686221" h="303209">
                <a:moveTo>
                  <a:pt x="2043065" y="176057"/>
                </a:moveTo>
                <a:lnTo>
                  <a:pt x="2051677" y="149553"/>
                </a:lnTo>
                <a:lnTo>
                  <a:pt x="2086890" y="41870"/>
                </a:lnTo>
                <a:lnTo>
                  <a:pt x="2122247" y="149553"/>
                </a:lnTo>
                <a:lnTo>
                  <a:pt x="2130859" y="176057"/>
                </a:lnTo>
                <a:lnTo>
                  <a:pt x="2151557" y="239791"/>
                </a:lnTo>
                <a:lnTo>
                  <a:pt x="2183847" y="239791"/>
                </a:lnTo>
                <a:lnTo>
                  <a:pt x="2106441" y="10412"/>
                </a:lnTo>
                <a:lnTo>
                  <a:pt x="2068821" y="10412"/>
                </a:lnTo>
                <a:lnTo>
                  <a:pt x="1991413" y="239791"/>
                </a:lnTo>
                <a:lnTo>
                  <a:pt x="2022373" y="239791"/>
                </a:lnTo>
                <a:lnTo>
                  <a:pt x="2043065" y="176057"/>
                </a:lnTo>
                <a:close/>
              </a:path>
              <a:path w="3686221" h="303209">
                <a:moveTo>
                  <a:pt x="2051677" y="149553"/>
                </a:moveTo>
                <a:lnTo>
                  <a:pt x="2043065" y="176057"/>
                </a:lnTo>
                <a:lnTo>
                  <a:pt x="2130859" y="176057"/>
                </a:lnTo>
                <a:lnTo>
                  <a:pt x="2122247" y="149553"/>
                </a:lnTo>
                <a:lnTo>
                  <a:pt x="2051677" y="149553"/>
                </a:lnTo>
                <a:close/>
              </a:path>
              <a:path w="3686221" h="303209">
                <a:moveTo>
                  <a:pt x="2192243" y="125333"/>
                </a:moveTo>
                <a:lnTo>
                  <a:pt x="2192773" y="140203"/>
                </a:lnTo>
                <a:lnTo>
                  <a:pt x="2194206" y="153133"/>
                </a:lnTo>
                <a:lnTo>
                  <a:pt x="2196546" y="165267"/>
                </a:lnTo>
                <a:lnTo>
                  <a:pt x="2199793" y="176607"/>
                </a:lnTo>
                <a:lnTo>
                  <a:pt x="2201561" y="181514"/>
                </a:lnTo>
                <a:lnTo>
                  <a:pt x="2206981" y="193593"/>
                </a:lnTo>
                <a:lnTo>
                  <a:pt x="2213480" y="204379"/>
                </a:lnTo>
                <a:lnTo>
                  <a:pt x="2221058" y="213870"/>
                </a:lnTo>
                <a:lnTo>
                  <a:pt x="2231556" y="223626"/>
                </a:lnTo>
                <a:lnTo>
                  <a:pt x="2242074" y="230747"/>
                </a:lnTo>
                <a:lnTo>
                  <a:pt x="2253653" y="236348"/>
                </a:lnTo>
                <a:lnTo>
                  <a:pt x="2269175" y="241141"/>
                </a:lnTo>
                <a:lnTo>
                  <a:pt x="2281772" y="243205"/>
                </a:lnTo>
                <a:lnTo>
                  <a:pt x="2295030" y="243893"/>
                </a:lnTo>
                <a:lnTo>
                  <a:pt x="2304172" y="243893"/>
                </a:lnTo>
                <a:lnTo>
                  <a:pt x="2311595" y="243326"/>
                </a:lnTo>
                <a:lnTo>
                  <a:pt x="2317299" y="242194"/>
                </a:lnTo>
                <a:lnTo>
                  <a:pt x="2323001" y="241062"/>
                </a:lnTo>
                <a:lnTo>
                  <a:pt x="2329191" y="239416"/>
                </a:lnTo>
                <a:lnTo>
                  <a:pt x="2335869" y="237257"/>
                </a:lnTo>
                <a:lnTo>
                  <a:pt x="2342238" y="235200"/>
                </a:lnTo>
                <a:lnTo>
                  <a:pt x="2347657" y="233091"/>
                </a:lnTo>
                <a:lnTo>
                  <a:pt x="2352126" y="230931"/>
                </a:lnTo>
                <a:lnTo>
                  <a:pt x="2356595" y="228773"/>
                </a:lnTo>
                <a:lnTo>
                  <a:pt x="2361346" y="226510"/>
                </a:lnTo>
                <a:lnTo>
                  <a:pt x="2366380" y="224143"/>
                </a:lnTo>
                <a:lnTo>
                  <a:pt x="2366380" y="187731"/>
                </a:lnTo>
                <a:lnTo>
                  <a:pt x="2361709" y="190088"/>
                </a:lnTo>
                <a:lnTo>
                  <a:pt x="2358477" y="192930"/>
                </a:lnTo>
                <a:lnTo>
                  <a:pt x="2354371" y="196260"/>
                </a:lnTo>
                <a:lnTo>
                  <a:pt x="2345389" y="202841"/>
                </a:lnTo>
                <a:lnTo>
                  <a:pt x="2339743" y="206016"/>
                </a:lnTo>
                <a:lnTo>
                  <a:pt x="2333891" y="209295"/>
                </a:lnTo>
                <a:lnTo>
                  <a:pt x="2327217" y="212012"/>
                </a:lnTo>
                <a:lnTo>
                  <a:pt x="2319723" y="214163"/>
                </a:lnTo>
                <a:lnTo>
                  <a:pt x="2312229" y="216314"/>
                </a:lnTo>
                <a:lnTo>
                  <a:pt x="2304069" y="217389"/>
                </a:lnTo>
                <a:lnTo>
                  <a:pt x="2292564" y="217339"/>
                </a:lnTo>
                <a:lnTo>
                  <a:pt x="2279884" y="215671"/>
                </a:lnTo>
                <a:lnTo>
                  <a:pt x="2267836" y="211636"/>
                </a:lnTo>
                <a:lnTo>
                  <a:pt x="2254623" y="203606"/>
                </a:lnTo>
                <a:lnTo>
                  <a:pt x="2245354" y="194529"/>
                </a:lnTo>
                <a:lnTo>
                  <a:pt x="2241219" y="189142"/>
                </a:lnTo>
                <a:lnTo>
                  <a:pt x="2234878" y="178334"/>
                </a:lnTo>
                <a:lnTo>
                  <a:pt x="2229802" y="165916"/>
                </a:lnTo>
                <a:lnTo>
                  <a:pt x="2226309" y="152171"/>
                </a:lnTo>
                <a:lnTo>
                  <a:pt x="2224656" y="139459"/>
                </a:lnTo>
                <a:lnTo>
                  <a:pt x="2224105" y="125486"/>
                </a:lnTo>
                <a:lnTo>
                  <a:pt x="2224118" y="123289"/>
                </a:lnTo>
                <a:lnTo>
                  <a:pt x="2224829" y="109882"/>
                </a:lnTo>
                <a:lnTo>
                  <a:pt x="2226622" y="97368"/>
                </a:lnTo>
                <a:lnTo>
                  <a:pt x="2229495" y="85746"/>
                </a:lnTo>
                <a:lnTo>
                  <a:pt x="2232194" y="77967"/>
                </a:lnTo>
                <a:lnTo>
                  <a:pt x="2237749" y="66317"/>
                </a:lnTo>
                <a:lnTo>
                  <a:pt x="2244585" y="56443"/>
                </a:lnTo>
                <a:lnTo>
                  <a:pt x="2256663" y="45143"/>
                </a:lnTo>
                <a:lnTo>
                  <a:pt x="2267526" y="38798"/>
                </a:lnTo>
                <a:lnTo>
                  <a:pt x="2282447" y="34014"/>
                </a:lnTo>
                <a:lnTo>
                  <a:pt x="2295243" y="32814"/>
                </a:lnTo>
                <a:lnTo>
                  <a:pt x="2304276" y="32814"/>
                </a:lnTo>
                <a:lnTo>
                  <a:pt x="2312233" y="33822"/>
                </a:lnTo>
                <a:lnTo>
                  <a:pt x="2319110" y="35840"/>
                </a:lnTo>
                <a:lnTo>
                  <a:pt x="2325988" y="37858"/>
                </a:lnTo>
                <a:lnTo>
                  <a:pt x="2332352" y="40430"/>
                </a:lnTo>
                <a:lnTo>
                  <a:pt x="2338200" y="43555"/>
                </a:lnTo>
                <a:lnTo>
                  <a:pt x="2344257" y="46885"/>
                </a:lnTo>
                <a:lnTo>
                  <a:pt x="2349389" y="50265"/>
                </a:lnTo>
                <a:lnTo>
                  <a:pt x="2353599" y="53694"/>
                </a:lnTo>
                <a:lnTo>
                  <a:pt x="2357809" y="57124"/>
                </a:lnTo>
                <a:lnTo>
                  <a:pt x="2361247" y="60050"/>
                </a:lnTo>
                <a:lnTo>
                  <a:pt x="2363915" y="62472"/>
                </a:lnTo>
                <a:lnTo>
                  <a:pt x="2366380" y="62472"/>
                </a:lnTo>
                <a:lnTo>
                  <a:pt x="2366380" y="25699"/>
                </a:lnTo>
                <a:lnTo>
                  <a:pt x="2361346" y="22929"/>
                </a:lnTo>
                <a:lnTo>
                  <a:pt x="2356234" y="20389"/>
                </a:lnTo>
                <a:lnTo>
                  <a:pt x="2351045" y="18080"/>
                </a:lnTo>
                <a:lnTo>
                  <a:pt x="2345857" y="15772"/>
                </a:lnTo>
                <a:lnTo>
                  <a:pt x="2340799" y="13849"/>
                </a:lnTo>
                <a:lnTo>
                  <a:pt x="2335869" y="12310"/>
                </a:lnTo>
                <a:lnTo>
                  <a:pt x="2330114" y="10568"/>
                </a:lnTo>
                <a:lnTo>
                  <a:pt x="2323872" y="9133"/>
                </a:lnTo>
                <a:lnTo>
                  <a:pt x="2317142" y="8004"/>
                </a:lnTo>
                <a:lnTo>
                  <a:pt x="2310413" y="6875"/>
                </a:lnTo>
                <a:lnTo>
                  <a:pt x="2303197" y="6310"/>
                </a:lnTo>
                <a:lnTo>
                  <a:pt x="2290399" y="6409"/>
                </a:lnTo>
                <a:lnTo>
                  <a:pt x="2277287" y="7650"/>
                </a:lnTo>
                <a:lnTo>
                  <a:pt x="2264962" y="10311"/>
                </a:lnTo>
                <a:lnTo>
                  <a:pt x="2253423" y="14392"/>
                </a:lnTo>
                <a:lnTo>
                  <a:pt x="2240316" y="21306"/>
                </a:lnTo>
                <a:lnTo>
                  <a:pt x="2230102" y="28858"/>
                </a:lnTo>
                <a:lnTo>
                  <a:pt x="2220906" y="37877"/>
                </a:lnTo>
                <a:lnTo>
                  <a:pt x="2210568" y="51758"/>
                </a:lnTo>
                <a:lnTo>
                  <a:pt x="2204479" y="62963"/>
                </a:lnTo>
                <a:lnTo>
                  <a:pt x="2199562" y="75137"/>
                </a:lnTo>
                <a:lnTo>
                  <a:pt x="2196372" y="86249"/>
                </a:lnTo>
                <a:lnTo>
                  <a:pt x="2194078" y="98350"/>
                </a:lnTo>
                <a:lnTo>
                  <a:pt x="2192702" y="111378"/>
                </a:lnTo>
                <a:lnTo>
                  <a:pt x="2192243" y="125333"/>
                </a:lnTo>
                <a:close/>
              </a:path>
              <a:path w="3686221" h="303209">
                <a:moveTo>
                  <a:pt x="2533858" y="132046"/>
                </a:moveTo>
                <a:lnTo>
                  <a:pt x="2521445" y="135226"/>
                </a:lnTo>
                <a:lnTo>
                  <a:pt x="2510384" y="139462"/>
                </a:lnTo>
                <a:lnTo>
                  <a:pt x="2504729" y="142334"/>
                </a:lnTo>
                <a:lnTo>
                  <a:pt x="2509000" y="179321"/>
                </a:lnTo>
                <a:lnTo>
                  <a:pt x="2511505" y="172558"/>
                </a:lnTo>
                <a:lnTo>
                  <a:pt x="2516516" y="167708"/>
                </a:lnTo>
                <a:lnTo>
                  <a:pt x="2521527" y="162859"/>
                </a:lnTo>
                <a:lnTo>
                  <a:pt x="2527866" y="159261"/>
                </a:lnTo>
                <a:lnTo>
                  <a:pt x="2535533" y="156914"/>
                </a:lnTo>
                <a:lnTo>
                  <a:pt x="2544499" y="130295"/>
                </a:lnTo>
                <a:lnTo>
                  <a:pt x="2533858" y="132046"/>
                </a:lnTo>
                <a:close/>
              </a:path>
              <a:path w="3686221" h="303209">
                <a:moveTo>
                  <a:pt x="2615943" y="239791"/>
                </a:moveTo>
                <a:lnTo>
                  <a:pt x="2615908" y="119214"/>
                </a:lnTo>
                <a:lnTo>
                  <a:pt x="2614576" y="105860"/>
                </a:lnTo>
                <a:lnTo>
                  <a:pt x="2611316" y="94561"/>
                </a:lnTo>
                <a:lnTo>
                  <a:pt x="2608233" y="87058"/>
                </a:lnTo>
                <a:lnTo>
                  <a:pt x="2603555" y="80943"/>
                </a:lnTo>
                <a:lnTo>
                  <a:pt x="2597285" y="76217"/>
                </a:lnTo>
                <a:lnTo>
                  <a:pt x="2590812" y="71386"/>
                </a:lnTo>
                <a:lnTo>
                  <a:pt x="2583515" y="68044"/>
                </a:lnTo>
                <a:lnTo>
                  <a:pt x="2575396" y="66194"/>
                </a:lnTo>
                <a:lnTo>
                  <a:pt x="2559485" y="63915"/>
                </a:lnTo>
                <a:lnTo>
                  <a:pt x="2545485" y="63418"/>
                </a:lnTo>
                <a:lnTo>
                  <a:pt x="2541209" y="63477"/>
                </a:lnTo>
                <a:lnTo>
                  <a:pt x="2528600" y="64327"/>
                </a:lnTo>
                <a:lnTo>
                  <a:pt x="2515881" y="66187"/>
                </a:lnTo>
                <a:lnTo>
                  <a:pt x="2505910" y="68032"/>
                </a:lnTo>
                <a:lnTo>
                  <a:pt x="2498253" y="69725"/>
                </a:lnTo>
                <a:lnTo>
                  <a:pt x="2492910" y="71267"/>
                </a:lnTo>
                <a:lnTo>
                  <a:pt x="2492910" y="100650"/>
                </a:lnTo>
                <a:lnTo>
                  <a:pt x="2494601" y="100650"/>
                </a:lnTo>
                <a:lnTo>
                  <a:pt x="2497556" y="99409"/>
                </a:lnTo>
                <a:lnTo>
                  <a:pt x="2509619" y="95024"/>
                </a:lnTo>
                <a:lnTo>
                  <a:pt x="2521682" y="91735"/>
                </a:lnTo>
                <a:lnTo>
                  <a:pt x="2530708" y="89686"/>
                </a:lnTo>
                <a:lnTo>
                  <a:pt x="2538557" y="88659"/>
                </a:lnTo>
                <a:lnTo>
                  <a:pt x="2550866" y="88659"/>
                </a:lnTo>
                <a:lnTo>
                  <a:pt x="2556353" y="89049"/>
                </a:lnTo>
                <a:lnTo>
                  <a:pt x="2561687" y="89828"/>
                </a:lnTo>
                <a:lnTo>
                  <a:pt x="2567021" y="90606"/>
                </a:lnTo>
                <a:lnTo>
                  <a:pt x="2571534" y="92191"/>
                </a:lnTo>
                <a:lnTo>
                  <a:pt x="2575228" y="94580"/>
                </a:lnTo>
                <a:lnTo>
                  <a:pt x="2578919" y="96865"/>
                </a:lnTo>
                <a:lnTo>
                  <a:pt x="2581789" y="100110"/>
                </a:lnTo>
                <a:lnTo>
                  <a:pt x="2583841" y="104317"/>
                </a:lnTo>
                <a:lnTo>
                  <a:pt x="2585893" y="108524"/>
                </a:lnTo>
                <a:lnTo>
                  <a:pt x="2586921" y="114056"/>
                </a:lnTo>
                <a:lnTo>
                  <a:pt x="2586920" y="126522"/>
                </a:lnTo>
                <a:lnTo>
                  <a:pt x="2582159" y="126796"/>
                </a:lnTo>
                <a:lnTo>
                  <a:pt x="2569059" y="127729"/>
                </a:lnTo>
                <a:lnTo>
                  <a:pt x="2556506" y="128896"/>
                </a:lnTo>
                <a:lnTo>
                  <a:pt x="2544499" y="130295"/>
                </a:lnTo>
                <a:lnTo>
                  <a:pt x="2535533" y="156914"/>
                </a:lnTo>
                <a:lnTo>
                  <a:pt x="2535824" y="156827"/>
                </a:lnTo>
                <a:lnTo>
                  <a:pt x="2546904" y="154296"/>
                </a:lnTo>
                <a:lnTo>
                  <a:pt x="2560920" y="152396"/>
                </a:lnTo>
                <a:lnTo>
                  <a:pt x="2561785" y="152307"/>
                </a:lnTo>
                <a:lnTo>
                  <a:pt x="2575639" y="150925"/>
                </a:lnTo>
                <a:lnTo>
                  <a:pt x="2586920" y="149870"/>
                </a:lnTo>
                <a:lnTo>
                  <a:pt x="2586920" y="197379"/>
                </a:lnTo>
                <a:lnTo>
                  <a:pt x="2580479" y="203085"/>
                </a:lnTo>
                <a:lnTo>
                  <a:pt x="2573577" y="207899"/>
                </a:lnTo>
                <a:lnTo>
                  <a:pt x="2566215" y="211822"/>
                </a:lnTo>
                <a:lnTo>
                  <a:pt x="2558853" y="215743"/>
                </a:lnTo>
                <a:lnTo>
                  <a:pt x="2550619" y="217705"/>
                </a:lnTo>
                <a:lnTo>
                  <a:pt x="2530883" y="217705"/>
                </a:lnTo>
                <a:lnTo>
                  <a:pt x="2522805" y="215204"/>
                </a:lnTo>
                <a:lnTo>
                  <a:pt x="2517283" y="210201"/>
                </a:lnTo>
                <a:lnTo>
                  <a:pt x="2511761" y="205200"/>
                </a:lnTo>
                <a:lnTo>
                  <a:pt x="2509000" y="197798"/>
                </a:lnTo>
                <a:lnTo>
                  <a:pt x="2509000" y="179321"/>
                </a:lnTo>
                <a:lnTo>
                  <a:pt x="2504729" y="142334"/>
                </a:lnTo>
                <a:lnTo>
                  <a:pt x="2494182" y="150011"/>
                </a:lnTo>
                <a:lnTo>
                  <a:pt x="2486562" y="159411"/>
                </a:lnTo>
                <a:lnTo>
                  <a:pt x="2483976" y="164364"/>
                </a:lnTo>
                <a:lnTo>
                  <a:pt x="2480266" y="176227"/>
                </a:lnTo>
                <a:lnTo>
                  <a:pt x="2479029" y="189837"/>
                </a:lnTo>
                <a:lnTo>
                  <a:pt x="2479029" y="197540"/>
                </a:lnTo>
                <a:lnTo>
                  <a:pt x="2480412" y="204857"/>
                </a:lnTo>
                <a:lnTo>
                  <a:pt x="2483180" y="211789"/>
                </a:lnTo>
                <a:lnTo>
                  <a:pt x="2485947" y="218720"/>
                </a:lnTo>
                <a:lnTo>
                  <a:pt x="2489635" y="224548"/>
                </a:lnTo>
                <a:lnTo>
                  <a:pt x="2494246" y="229270"/>
                </a:lnTo>
                <a:lnTo>
                  <a:pt x="2499061" y="234099"/>
                </a:lnTo>
                <a:lnTo>
                  <a:pt x="2504644" y="237848"/>
                </a:lnTo>
                <a:lnTo>
                  <a:pt x="2510995" y="240518"/>
                </a:lnTo>
                <a:lnTo>
                  <a:pt x="2517348" y="243188"/>
                </a:lnTo>
                <a:lnTo>
                  <a:pt x="2524060" y="244523"/>
                </a:lnTo>
                <a:lnTo>
                  <a:pt x="2539738" y="244523"/>
                </a:lnTo>
                <a:lnTo>
                  <a:pt x="2546423" y="243804"/>
                </a:lnTo>
                <a:lnTo>
                  <a:pt x="2551188" y="242366"/>
                </a:lnTo>
                <a:lnTo>
                  <a:pt x="2555953" y="240929"/>
                </a:lnTo>
                <a:lnTo>
                  <a:pt x="2560897" y="238874"/>
                </a:lnTo>
                <a:lnTo>
                  <a:pt x="2566021" y="236202"/>
                </a:lnTo>
                <a:lnTo>
                  <a:pt x="2569707" y="234355"/>
                </a:lnTo>
                <a:lnTo>
                  <a:pt x="2573524" y="231865"/>
                </a:lnTo>
                <a:lnTo>
                  <a:pt x="2577468" y="228730"/>
                </a:lnTo>
                <a:lnTo>
                  <a:pt x="2581413" y="225597"/>
                </a:lnTo>
                <a:lnTo>
                  <a:pt x="2584564" y="223158"/>
                </a:lnTo>
                <a:lnTo>
                  <a:pt x="2586920" y="221413"/>
                </a:lnTo>
                <a:lnTo>
                  <a:pt x="2586920" y="239791"/>
                </a:lnTo>
                <a:lnTo>
                  <a:pt x="2615943" y="239791"/>
                </a:lnTo>
                <a:close/>
              </a:path>
              <a:path w="3686221" h="303209">
                <a:moveTo>
                  <a:pt x="2687267" y="106582"/>
                </a:moveTo>
                <a:lnTo>
                  <a:pt x="2687760" y="105946"/>
                </a:lnTo>
                <a:lnTo>
                  <a:pt x="2697212" y="97043"/>
                </a:lnTo>
                <a:lnTo>
                  <a:pt x="2708746" y="91702"/>
                </a:lnTo>
                <a:lnTo>
                  <a:pt x="2722363" y="89922"/>
                </a:lnTo>
                <a:lnTo>
                  <a:pt x="2717581" y="63103"/>
                </a:lnTo>
                <a:lnTo>
                  <a:pt x="2714152" y="63191"/>
                </a:lnTo>
                <a:lnTo>
                  <a:pt x="2701580" y="65097"/>
                </a:lnTo>
                <a:lnTo>
                  <a:pt x="2689522" y="69490"/>
                </a:lnTo>
                <a:lnTo>
                  <a:pt x="2687267" y="106582"/>
                </a:lnTo>
                <a:close/>
              </a:path>
              <a:path w="3686221" h="303209">
                <a:moveTo>
                  <a:pt x="2861637" y="106582"/>
                </a:moveTo>
                <a:lnTo>
                  <a:pt x="2862129" y="105946"/>
                </a:lnTo>
                <a:lnTo>
                  <a:pt x="2871582" y="97043"/>
                </a:lnTo>
                <a:lnTo>
                  <a:pt x="2883117" y="91702"/>
                </a:lnTo>
                <a:lnTo>
                  <a:pt x="2896732" y="89922"/>
                </a:lnTo>
                <a:lnTo>
                  <a:pt x="2891951" y="63103"/>
                </a:lnTo>
                <a:lnTo>
                  <a:pt x="2888523" y="63191"/>
                </a:lnTo>
                <a:lnTo>
                  <a:pt x="2875951" y="65096"/>
                </a:lnTo>
                <a:lnTo>
                  <a:pt x="2863893" y="69490"/>
                </a:lnTo>
                <a:lnTo>
                  <a:pt x="2861637" y="106582"/>
                </a:lnTo>
                <a:close/>
              </a:path>
              <a:path w="3686221" h="303209">
                <a:moveTo>
                  <a:pt x="3005348" y="67835"/>
                </a:moveTo>
                <a:lnTo>
                  <a:pt x="3005348" y="239791"/>
                </a:lnTo>
                <a:lnTo>
                  <a:pt x="3034371" y="239791"/>
                </a:lnTo>
                <a:lnTo>
                  <a:pt x="3034371" y="117938"/>
                </a:lnTo>
                <a:lnTo>
                  <a:pt x="3035252" y="117095"/>
                </a:lnTo>
                <a:lnTo>
                  <a:pt x="3045451" y="108861"/>
                </a:lnTo>
                <a:lnTo>
                  <a:pt x="3056215" y="102880"/>
                </a:lnTo>
                <a:lnTo>
                  <a:pt x="3063905" y="99499"/>
                </a:lnTo>
                <a:lnTo>
                  <a:pt x="3071648" y="97810"/>
                </a:lnTo>
                <a:lnTo>
                  <a:pt x="3085725" y="97880"/>
                </a:lnTo>
                <a:lnTo>
                  <a:pt x="3088135" y="98019"/>
                </a:lnTo>
                <a:lnTo>
                  <a:pt x="3092828" y="98510"/>
                </a:lnTo>
                <a:lnTo>
                  <a:pt x="3096517" y="99071"/>
                </a:lnTo>
                <a:lnTo>
                  <a:pt x="3096517" y="68762"/>
                </a:lnTo>
                <a:lnTo>
                  <a:pt x="3094671" y="68454"/>
                </a:lnTo>
                <a:lnTo>
                  <a:pt x="3091517" y="68068"/>
                </a:lnTo>
                <a:lnTo>
                  <a:pt x="3087800" y="67835"/>
                </a:lnTo>
                <a:lnTo>
                  <a:pt x="3077442" y="67835"/>
                </a:lnTo>
                <a:lnTo>
                  <a:pt x="3069827" y="69761"/>
                </a:lnTo>
                <a:lnTo>
                  <a:pt x="3061981" y="73609"/>
                </a:lnTo>
                <a:lnTo>
                  <a:pt x="3055788" y="77043"/>
                </a:lnTo>
                <a:lnTo>
                  <a:pt x="3045649" y="84064"/>
                </a:lnTo>
                <a:lnTo>
                  <a:pt x="3034371" y="93388"/>
                </a:lnTo>
                <a:lnTo>
                  <a:pt x="3034371" y="67835"/>
                </a:lnTo>
                <a:lnTo>
                  <a:pt x="3005348" y="67835"/>
                </a:lnTo>
                <a:close/>
              </a:path>
              <a:path w="3686221" h="303209">
                <a:moveTo>
                  <a:pt x="3165403" y="90540"/>
                </a:moveTo>
                <a:lnTo>
                  <a:pt x="3170820" y="88234"/>
                </a:lnTo>
                <a:lnTo>
                  <a:pt x="3177397" y="87082"/>
                </a:lnTo>
                <a:lnTo>
                  <a:pt x="3192981" y="87082"/>
                </a:lnTo>
                <a:lnTo>
                  <a:pt x="3199561" y="88210"/>
                </a:lnTo>
                <a:lnTo>
                  <a:pt x="3204876" y="90464"/>
                </a:lnTo>
                <a:lnTo>
                  <a:pt x="3210191" y="92718"/>
                </a:lnTo>
                <a:lnTo>
                  <a:pt x="3214551" y="95998"/>
                </a:lnTo>
                <a:lnTo>
                  <a:pt x="3217956" y="100299"/>
                </a:lnTo>
                <a:lnTo>
                  <a:pt x="3221051" y="104194"/>
                </a:lnTo>
                <a:lnTo>
                  <a:pt x="3223425" y="108959"/>
                </a:lnTo>
                <a:lnTo>
                  <a:pt x="3225076" y="114593"/>
                </a:lnTo>
                <a:lnTo>
                  <a:pt x="3226727" y="120228"/>
                </a:lnTo>
                <a:lnTo>
                  <a:pt x="3227656" y="126939"/>
                </a:lnTo>
                <a:lnTo>
                  <a:pt x="3227863" y="134725"/>
                </a:lnTo>
                <a:lnTo>
                  <a:pt x="3136378" y="134725"/>
                </a:lnTo>
                <a:lnTo>
                  <a:pt x="3129812" y="220441"/>
                </a:lnTo>
                <a:lnTo>
                  <a:pt x="3132939" y="223432"/>
                </a:lnTo>
                <a:lnTo>
                  <a:pt x="3142542" y="230684"/>
                </a:lnTo>
                <a:lnTo>
                  <a:pt x="3153431" y="236325"/>
                </a:lnTo>
                <a:lnTo>
                  <a:pt x="3165605" y="240353"/>
                </a:lnTo>
                <a:lnTo>
                  <a:pt x="3179064" y="242771"/>
                </a:lnTo>
                <a:lnTo>
                  <a:pt x="3193808" y="243577"/>
                </a:lnTo>
                <a:lnTo>
                  <a:pt x="3200807" y="243577"/>
                </a:lnTo>
                <a:lnTo>
                  <a:pt x="3206597" y="243166"/>
                </a:lnTo>
                <a:lnTo>
                  <a:pt x="3211178" y="242345"/>
                </a:lnTo>
                <a:lnTo>
                  <a:pt x="3215759" y="241523"/>
                </a:lnTo>
                <a:lnTo>
                  <a:pt x="3220878" y="240342"/>
                </a:lnTo>
                <a:lnTo>
                  <a:pt x="3226537" y="238800"/>
                </a:lnTo>
                <a:lnTo>
                  <a:pt x="3230553" y="237674"/>
                </a:lnTo>
                <a:lnTo>
                  <a:pt x="3235082" y="236108"/>
                </a:lnTo>
                <a:lnTo>
                  <a:pt x="3240125" y="234105"/>
                </a:lnTo>
                <a:lnTo>
                  <a:pt x="3245167" y="232101"/>
                </a:lnTo>
                <a:lnTo>
                  <a:pt x="3249387" y="230432"/>
                </a:lnTo>
                <a:lnTo>
                  <a:pt x="3252786" y="229099"/>
                </a:lnTo>
                <a:lnTo>
                  <a:pt x="3252786" y="197512"/>
                </a:lnTo>
                <a:lnTo>
                  <a:pt x="3248715" y="199464"/>
                </a:lnTo>
                <a:lnTo>
                  <a:pt x="3245727" y="201547"/>
                </a:lnTo>
                <a:lnTo>
                  <a:pt x="3242118" y="203758"/>
                </a:lnTo>
                <a:lnTo>
                  <a:pt x="3238511" y="205971"/>
                </a:lnTo>
                <a:lnTo>
                  <a:pt x="3234079" y="208259"/>
                </a:lnTo>
                <a:lnTo>
                  <a:pt x="3228825" y="210625"/>
                </a:lnTo>
                <a:lnTo>
                  <a:pt x="3223875" y="212887"/>
                </a:lnTo>
                <a:lnTo>
                  <a:pt x="3218334" y="214737"/>
                </a:lnTo>
                <a:lnTo>
                  <a:pt x="3212203" y="216176"/>
                </a:lnTo>
                <a:lnTo>
                  <a:pt x="3206071" y="217617"/>
                </a:lnTo>
                <a:lnTo>
                  <a:pt x="3199810" y="218335"/>
                </a:lnTo>
                <a:lnTo>
                  <a:pt x="3193423" y="218335"/>
                </a:lnTo>
                <a:lnTo>
                  <a:pt x="3185704" y="217984"/>
                </a:lnTo>
                <a:lnTo>
                  <a:pt x="3172446" y="215376"/>
                </a:lnTo>
                <a:lnTo>
                  <a:pt x="3161054" y="210226"/>
                </a:lnTo>
                <a:lnTo>
                  <a:pt x="3151527" y="202533"/>
                </a:lnTo>
                <a:lnTo>
                  <a:pt x="3145856" y="195311"/>
                </a:lnTo>
                <a:lnTo>
                  <a:pt x="3140590" y="184441"/>
                </a:lnTo>
                <a:lnTo>
                  <a:pt x="3137431" y="171607"/>
                </a:lnTo>
                <a:lnTo>
                  <a:pt x="3136378" y="156810"/>
                </a:lnTo>
                <a:lnTo>
                  <a:pt x="3255940" y="156810"/>
                </a:lnTo>
                <a:lnTo>
                  <a:pt x="3255940" y="141114"/>
                </a:lnTo>
                <a:lnTo>
                  <a:pt x="3255558" y="130130"/>
                </a:lnTo>
                <a:lnTo>
                  <a:pt x="3253923" y="117366"/>
                </a:lnTo>
                <a:lnTo>
                  <a:pt x="3251004" y="106264"/>
                </a:lnTo>
                <a:lnTo>
                  <a:pt x="3244327" y="92036"/>
                </a:lnTo>
                <a:lnTo>
                  <a:pt x="3236804" y="82182"/>
                </a:lnTo>
                <a:lnTo>
                  <a:pt x="3226529" y="73479"/>
                </a:lnTo>
                <a:lnTo>
                  <a:pt x="3215205" y="67720"/>
                </a:lnTo>
                <a:lnTo>
                  <a:pt x="3200263" y="64003"/>
                </a:lnTo>
                <a:lnTo>
                  <a:pt x="3186813" y="63103"/>
                </a:lnTo>
                <a:lnTo>
                  <a:pt x="3173668" y="64013"/>
                </a:lnTo>
                <a:lnTo>
                  <a:pt x="3160862" y="66948"/>
                </a:lnTo>
                <a:lnTo>
                  <a:pt x="3149167" y="71913"/>
                </a:lnTo>
                <a:lnTo>
                  <a:pt x="3150618" y="100605"/>
                </a:lnTo>
                <a:lnTo>
                  <a:pt x="3155057" y="96201"/>
                </a:lnTo>
                <a:lnTo>
                  <a:pt x="3159986" y="92845"/>
                </a:lnTo>
                <a:lnTo>
                  <a:pt x="3165403" y="90540"/>
                </a:lnTo>
                <a:close/>
              </a:path>
              <a:path w="3686221" h="303209">
                <a:moveTo>
                  <a:pt x="3107039" y="154726"/>
                </a:moveTo>
                <a:lnTo>
                  <a:pt x="3107212" y="161985"/>
                </a:lnTo>
                <a:lnTo>
                  <a:pt x="3108694" y="176270"/>
                </a:lnTo>
                <a:lnTo>
                  <a:pt x="3111696" y="189257"/>
                </a:lnTo>
                <a:lnTo>
                  <a:pt x="3116216" y="200949"/>
                </a:lnTo>
                <a:lnTo>
                  <a:pt x="3122254" y="211343"/>
                </a:lnTo>
                <a:lnTo>
                  <a:pt x="3129812" y="220441"/>
                </a:lnTo>
                <a:lnTo>
                  <a:pt x="3136378" y="134725"/>
                </a:lnTo>
                <a:lnTo>
                  <a:pt x="3136995" y="127452"/>
                </a:lnTo>
                <a:lnTo>
                  <a:pt x="3138439" y="121074"/>
                </a:lnTo>
                <a:lnTo>
                  <a:pt x="3140711" y="115592"/>
                </a:lnTo>
                <a:lnTo>
                  <a:pt x="3142982" y="110110"/>
                </a:lnTo>
                <a:lnTo>
                  <a:pt x="3146284" y="105114"/>
                </a:lnTo>
                <a:lnTo>
                  <a:pt x="3150618" y="100605"/>
                </a:lnTo>
                <a:lnTo>
                  <a:pt x="3149167" y="71913"/>
                </a:lnTo>
                <a:lnTo>
                  <a:pt x="3138581" y="78907"/>
                </a:lnTo>
                <a:lnTo>
                  <a:pt x="3129104" y="87930"/>
                </a:lnTo>
                <a:lnTo>
                  <a:pt x="3125019" y="92925"/>
                </a:lnTo>
                <a:lnTo>
                  <a:pt x="3118546" y="103050"/>
                </a:lnTo>
                <a:lnTo>
                  <a:pt x="3113512" y="114293"/>
                </a:lnTo>
                <a:lnTo>
                  <a:pt x="3109916" y="126653"/>
                </a:lnTo>
                <a:lnTo>
                  <a:pt x="3107758" y="140131"/>
                </a:lnTo>
                <a:lnTo>
                  <a:pt x="3107039" y="154726"/>
                </a:lnTo>
                <a:close/>
              </a:path>
              <a:path w="3686221" h="303209">
                <a:moveTo>
                  <a:pt x="3391655" y="217498"/>
                </a:moveTo>
                <a:lnTo>
                  <a:pt x="3394577" y="210882"/>
                </a:lnTo>
                <a:lnTo>
                  <a:pt x="3397501" y="204266"/>
                </a:lnTo>
                <a:lnTo>
                  <a:pt x="3398963" y="197266"/>
                </a:lnTo>
                <a:lnTo>
                  <a:pt x="3398963" y="189881"/>
                </a:lnTo>
                <a:lnTo>
                  <a:pt x="3398587" y="182654"/>
                </a:lnTo>
                <a:lnTo>
                  <a:pt x="3395512" y="169901"/>
                </a:lnTo>
                <a:lnTo>
                  <a:pt x="3389339" y="159725"/>
                </a:lnTo>
                <a:lnTo>
                  <a:pt x="3384513" y="155047"/>
                </a:lnTo>
                <a:lnTo>
                  <a:pt x="3373985" y="148517"/>
                </a:lnTo>
                <a:lnTo>
                  <a:pt x="3360619" y="143879"/>
                </a:lnTo>
                <a:lnTo>
                  <a:pt x="3354765" y="142443"/>
                </a:lnTo>
                <a:lnTo>
                  <a:pt x="3349197" y="141185"/>
                </a:lnTo>
                <a:lnTo>
                  <a:pt x="3343908" y="140108"/>
                </a:lnTo>
                <a:lnTo>
                  <a:pt x="3338621" y="139030"/>
                </a:lnTo>
                <a:lnTo>
                  <a:pt x="3333822" y="137928"/>
                </a:lnTo>
                <a:lnTo>
                  <a:pt x="3329510" y="136800"/>
                </a:lnTo>
                <a:lnTo>
                  <a:pt x="3321025" y="134536"/>
                </a:lnTo>
                <a:lnTo>
                  <a:pt x="3314865" y="131629"/>
                </a:lnTo>
                <a:lnTo>
                  <a:pt x="3311027" y="128079"/>
                </a:lnTo>
                <a:lnTo>
                  <a:pt x="3307187" y="124529"/>
                </a:lnTo>
                <a:lnTo>
                  <a:pt x="3305268" y="119153"/>
                </a:lnTo>
                <a:lnTo>
                  <a:pt x="3305268" y="103818"/>
                </a:lnTo>
                <a:lnTo>
                  <a:pt x="3308539" y="97745"/>
                </a:lnTo>
                <a:lnTo>
                  <a:pt x="3315080" y="93733"/>
                </a:lnTo>
                <a:lnTo>
                  <a:pt x="3321621" y="89720"/>
                </a:lnTo>
                <a:lnTo>
                  <a:pt x="3329644" y="87713"/>
                </a:lnTo>
                <a:lnTo>
                  <a:pt x="3341576" y="87753"/>
                </a:lnTo>
                <a:lnTo>
                  <a:pt x="3354095" y="89241"/>
                </a:lnTo>
                <a:lnTo>
                  <a:pt x="3366517" y="92877"/>
                </a:lnTo>
                <a:lnTo>
                  <a:pt x="3369312" y="93992"/>
                </a:lnTo>
                <a:lnTo>
                  <a:pt x="3380724" y="99722"/>
                </a:lnTo>
                <a:lnTo>
                  <a:pt x="3391120" y="106959"/>
                </a:lnTo>
                <a:lnTo>
                  <a:pt x="3392653" y="106959"/>
                </a:lnTo>
                <a:lnTo>
                  <a:pt x="3392653" y="75925"/>
                </a:lnTo>
                <a:lnTo>
                  <a:pt x="3392248" y="75705"/>
                </a:lnTo>
                <a:lnTo>
                  <a:pt x="3381391" y="70894"/>
                </a:lnTo>
                <a:lnTo>
                  <a:pt x="3368318" y="66970"/>
                </a:lnTo>
                <a:lnTo>
                  <a:pt x="3352087" y="64099"/>
                </a:lnTo>
                <a:lnTo>
                  <a:pt x="3339522" y="63418"/>
                </a:lnTo>
                <a:lnTo>
                  <a:pt x="3327225" y="64132"/>
                </a:lnTo>
                <a:lnTo>
                  <a:pt x="3314212" y="66797"/>
                </a:lnTo>
                <a:lnTo>
                  <a:pt x="3302755" y="71434"/>
                </a:lnTo>
                <a:lnTo>
                  <a:pt x="3292857" y="78044"/>
                </a:lnTo>
                <a:lnTo>
                  <a:pt x="3289927" y="80661"/>
                </a:lnTo>
                <a:lnTo>
                  <a:pt x="3281800" y="90815"/>
                </a:lnTo>
                <a:lnTo>
                  <a:pt x="3276924" y="102566"/>
                </a:lnTo>
                <a:lnTo>
                  <a:pt x="3275299" y="115912"/>
                </a:lnTo>
                <a:lnTo>
                  <a:pt x="3275526" y="121182"/>
                </a:lnTo>
                <a:lnTo>
                  <a:pt x="3278300" y="133863"/>
                </a:lnTo>
                <a:lnTo>
                  <a:pt x="3284228" y="144777"/>
                </a:lnTo>
                <a:lnTo>
                  <a:pt x="3289242" y="150240"/>
                </a:lnTo>
                <a:lnTo>
                  <a:pt x="3299516" y="157210"/>
                </a:lnTo>
                <a:lnTo>
                  <a:pt x="3312864" y="162402"/>
                </a:lnTo>
                <a:lnTo>
                  <a:pt x="3317902" y="163802"/>
                </a:lnTo>
                <a:lnTo>
                  <a:pt x="3323403" y="165102"/>
                </a:lnTo>
                <a:lnTo>
                  <a:pt x="3329368" y="166303"/>
                </a:lnTo>
                <a:lnTo>
                  <a:pt x="3335332" y="167505"/>
                </a:lnTo>
                <a:lnTo>
                  <a:pt x="3340164" y="168555"/>
                </a:lnTo>
                <a:lnTo>
                  <a:pt x="3343864" y="169456"/>
                </a:lnTo>
                <a:lnTo>
                  <a:pt x="3353249" y="171829"/>
                </a:lnTo>
                <a:lnTo>
                  <a:pt x="3359785" y="174769"/>
                </a:lnTo>
                <a:lnTo>
                  <a:pt x="3363467" y="178276"/>
                </a:lnTo>
                <a:lnTo>
                  <a:pt x="3367152" y="181782"/>
                </a:lnTo>
                <a:lnTo>
                  <a:pt x="3368993" y="186992"/>
                </a:lnTo>
                <a:lnTo>
                  <a:pt x="3368993" y="199270"/>
                </a:lnTo>
                <a:lnTo>
                  <a:pt x="3368202" y="203295"/>
                </a:lnTo>
                <a:lnTo>
                  <a:pt x="3366620" y="205977"/>
                </a:lnTo>
                <a:lnTo>
                  <a:pt x="3365037" y="208659"/>
                </a:lnTo>
                <a:lnTo>
                  <a:pt x="3362460" y="211185"/>
                </a:lnTo>
                <a:lnTo>
                  <a:pt x="3358888" y="213559"/>
                </a:lnTo>
                <a:lnTo>
                  <a:pt x="3356335" y="215209"/>
                </a:lnTo>
                <a:lnTo>
                  <a:pt x="3352455" y="216575"/>
                </a:lnTo>
                <a:lnTo>
                  <a:pt x="3347248" y="217658"/>
                </a:lnTo>
                <a:lnTo>
                  <a:pt x="3342041" y="218740"/>
                </a:lnTo>
                <a:lnTo>
                  <a:pt x="3337143" y="219283"/>
                </a:lnTo>
                <a:lnTo>
                  <a:pt x="3326223" y="219283"/>
                </a:lnTo>
                <a:lnTo>
                  <a:pt x="3320122" y="218400"/>
                </a:lnTo>
                <a:lnTo>
                  <a:pt x="3314252" y="216637"/>
                </a:lnTo>
                <a:lnTo>
                  <a:pt x="3308381" y="214875"/>
                </a:lnTo>
                <a:lnTo>
                  <a:pt x="3302996" y="212853"/>
                </a:lnTo>
                <a:lnTo>
                  <a:pt x="3298097" y="210572"/>
                </a:lnTo>
                <a:lnTo>
                  <a:pt x="3292582" y="207979"/>
                </a:lnTo>
                <a:lnTo>
                  <a:pt x="3288168" y="205488"/>
                </a:lnTo>
                <a:lnTo>
                  <a:pt x="3284849" y="203103"/>
                </a:lnTo>
                <a:lnTo>
                  <a:pt x="3281532" y="200717"/>
                </a:lnTo>
                <a:lnTo>
                  <a:pt x="3278649" y="198537"/>
                </a:lnTo>
                <a:lnTo>
                  <a:pt x="3274668" y="196565"/>
                </a:lnTo>
                <a:lnTo>
                  <a:pt x="3274668" y="229088"/>
                </a:lnTo>
                <a:lnTo>
                  <a:pt x="3275661" y="229609"/>
                </a:lnTo>
                <a:lnTo>
                  <a:pt x="3286422" y="234420"/>
                </a:lnTo>
                <a:lnTo>
                  <a:pt x="3299512" y="238953"/>
                </a:lnTo>
                <a:lnTo>
                  <a:pt x="3306213" y="240762"/>
                </a:lnTo>
                <a:lnTo>
                  <a:pt x="3318637" y="242873"/>
                </a:lnTo>
                <a:lnTo>
                  <a:pt x="3331738" y="243577"/>
                </a:lnTo>
                <a:lnTo>
                  <a:pt x="3336425" y="243502"/>
                </a:lnTo>
                <a:lnTo>
                  <a:pt x="3349761" y="242284"/>
                </a:lnTo>
                <a:lnTo>
                  <a:pt x="3360889" y="239576"/>
                </a:lnTo>
                <a:lnTo>
                  <a:pt x="3368631" y="236909"/>
                </a:lnTo>
                <a:lnTo>
                  <a:pt x="3375579" y="233013"/>
                </a:lnTo>
                <a:lnTo>
                  <a:pt x="3381735" y="227886"/>
                </a:lnTo>
                <a:lnTo>
                  <a:pt x="3387374" y="223166"/>
                </a:lnTo>
                <a:lnTo>
                  <a:pt x="3391655" y="217498"/>
                </a:lnTo>
                <a:close/>
              </a:path>
              <a:path w="3686221" h="303209">
                <a:moveTo>
                  <a:pt x="3532445" y="217498"/>
                </a:moveTo>
                <a:lnTo>
                  <a:pt x="3535368" y="210882"/>
                </a:lnTo>
                <a:lnTo>
                  <a:pt x="3538291" y="204266"/>
                </a:lnTo>
                <a:lnTo>
                  <a:pt x="3539752" y="197266"/>
                </a:lnTo>
                <a:lnTo>
                  <a:pt x="3539752" y="189881"/>
                </a:lnTo>
                <a:lnTo>
                  <a:pt x="3539377" y="182654"/>
                </a:lnTo>
                <a:lnTo>
                  <a:pt x="3536302" y="169901"/>
                </a:lnTo>
                <a:lnTo>
                  <a:pt x="3530128" y="159725"/>
                </a:lnTo>
                <a:lnTo>
                  <a:pt x="3525303" y="155047"/>
                </a:lnTo>
                <a:lnTo>
                  <a:pt x="3514776" y="148517"/>
                </a:lnTo>
                <a:lnTo>
                  <a:pt x="3501409" y="143879"/>
                </a:lnTo>
                <a:lnTo>
                  <a:pt x="3495555" y="142443"/>
                </a:lnTo>
                <a:lnTo>
                  <a:pt x="3489986" y="141185"/>
                </a:lnTo>
                <a:lnTo>
                  <a:pt x="3484699" y="140108"/>
                </a:lnTo>
                <a:lnTo>
                  <a:pt x="3479411" y="139030"/>
                </a:lnTo>
                <a:lnTo>
                  <a:pt x="3474612" y="137928"/>
                </a:lnTo>
                <a:lnTo>
                  <a:pt x="3470300" y="136800"/>
                </a:lnTo>
                <a:lnTo>
                  <a:pt x="3461816" y="134536"/>
                </a:lnTo>
                <a:lnTo>
                  <a:pt x="3455654" y="131629"/>
                </a:lnTo>
                <a:lnTo>
                  <a:pt x="3451816" y="128079"/>
                </a:lnTo>
                <a:lnTo>
                  <a:pt x="3447978" y="124529"/>
                </a:lnTo>
                <a:lnTo>
                  <a:pt x="3446058" y="119153"/>
                </a:lnTo>
                <a:lnTo>
                  <a:pt x="3446058" y="103818"/>
                </a:lnTo>
                <a:lnTo>
                  <a:pt x="3449328" y="97745"/>
                </a:lnTo>
                <a:lnTo>
                  <a:pt x="3455870" y="93733"/>
                </a:lnTo>
                <a:lnTo>
                  <a:pt x="3462411" y="89720"/>
                </a:lnTo>
                <a:lnTo>
                  <a:pt x="3470433" y="87713"/>
                </a:lnTo>
                <a:lnTo>
                  <a:pt x="3482366" y="87753"/>
                </a:lnTo>
                <a:lnTo>
                  <a:pt x="3494884" y="89241"/>
                </a:lnTo>
                <a:lnTo>
                  <a:pt x="3507306" y="92877"/>
                </a:lnTo>
                <a:lnTo>
                  <a:pt x="3510101" y="93992"/>
                </a:lnTo>
                <a:lnTo>
                  <a:pt x="3521514" y="99722"/>
                </a:lnTo>
                <a:lnTo>
                  <a:pt x="3531910" y="106959"/>
                </a:lnTo>
                <a:lnTo>
                  <a:pt x="3533443" y="106959"/>
                </a:lnTo>
                <a:lnTo>
                  <a:pt x="3533443" y="75925"/>
                </a:lnTo>
                <a:lnTo>
                  <a:pt x="3533037" y="75705"/>
                </a:lnTo>
                <a:lnTo>
                  <a:pt x="3522180" y="70894"/>
                </a:lnTo>
                <a:lnTo>
                  <a:pt x="3509107" y="66970"/>
                </a:lnTo>
                <a:lnTo>
                  <a:pt x="3492877" y="64099"/>
                </a:lnTo>
                <a:lnTo>
                  <a:pt x="3480311" y="63418"/>
                </a:lnTo>
                <a:lnTo>
                  <a:pt x="3468015" y="64132"/>
                </a:lnTo>
                <a:lnTo>
                  <a:pt x="3455001" y="66797"/>
                </a:lnTo>
                <a:lnTo>
                  <a:pt x="3443545" y="71434"/>
                </a:lnTo>
                <a:lnTo>
                  <a:pt x="3433646" y="78044"/>
                </a:lnTo>
                <a:lnTo>
                  <a:pt x="3430717" y="80661"/>
                </a:lnTo>
                <a:lnTo>
                  <a:pt x="3422590" y="90815"/>
                </a:lnTo>
                <a:lnTo>
                  <a:pt x="3417714" y="102566"/>
                </a:lnTo>
                <a:lnTo>
                  <a:pt x="3416089" y="115912"/>
                </a:lnTo>
                <a:lnTo>
                  <a:pt x="3416315" y="121182"/>
                </a:lnTo>
                <a:lnTo>
                  <a:pt x="3419089" y="133863"/>
                </a:lnTo>
                <a:lnTo>
                  <a:pt x="3425018" y="144777"/>
                </a:lnTo>
                <a:lnTo>
                  <a:pt x="3430031" y="150240"/>
                </a:lnTo>
                <a:lnTo>
                  <a:pt x="3440306" y="157210"/>
                </a:lnTo>
                <a:lnTo>
                  <a:pt x="3453654" y="162402"/>
                </a:lnTo>
                <a:lnTo>
                  <a:pt x="3458692" y="163802"/>
                </a:lnTo>
                <a:lnTo>
                  <a:pt x="3464192" y="165102"/>
                </a:lnTo>
                <a:lnTo>
                  <a:pt x="3470158" y="166303"/>
                </a:lnTo>
                <a:lnTo>
                  <a:pt x="3476122" y="167505"/>
                </a:lnTo>
                <a:lnTo>
                  <a:pt x="3480954" y="168555"/>
                </a:lnTo>
                <a:lnTo>
                  <a:pt x="3484655" y="169456"/>
                </a:lnTo>
                <a:lnTo>
                  <a:pt x="3494039" y="171829"/>
                </a:lnTo>
                <a:lnTo>
                  <a:pt x="3500574" y="174769"/>
                </a:lnTo>
                <a:lnTo>
                  <a:pt x="3504257" y="178276"/>
                </a:lnTo>
                <a:lnTo>
                  <a:pt x="3507941" y="181782"/>
                </a:lnTo>
                <a:lnTo>
                  <a:pt x="3509783" y="186992"/>
                </a:lnTo>
                <a:lnTo>
                  <a:pt x="3509783" y="199270"/>
                </a:lnTo>
                <a:lnTo>
                  <a:pt x="3508992" y="203295"/>
                </a:lnTo>
                <a:lnTo>
                  <a:pt x="3507409" y="205977"/>
                </a:lnTo>
                <a:lnTo>
                  <a:pt x="3505827" y="208659"/>
                </a:lnTo>
                <a:lnTo>
                  <a:pt x="3503250" y="211185"/>
                </a:lnTo>
                <a:lnTo>
                  <a:pt x="3499679" y="213559"/>
                </a:lnTo>
                <a:lnTo>
                  <a:pt x="3497125" y="215209"/>
                </a:lnTo>
                <a:lnTo>
                  <a:pt x="3493245" y="216575"/>
                </a:lnTo>
                <a:lnTo>
                  <a:pt x="3488038" y="217658"/>
                </a:lnTo>
                <a:lnTo>
                  <a:pt x="3482831" y="218740"/>
                </a:lnTo>
                <a:lnTo>
                  <a:pt x="3477933" y="219283"/>
                </a:lnTo>
                <a:lnTo>
                  <a:pt x="3467013" y="219283"/>
                </a:lnTo>
                <a:lnTo>
                  <a:pt x="3460913" y="218400"/>
                </a:lnTo>
                <a:lnTo>
                  <a:pt x="3455042" y="216637"/>
                </a:lnTo>
                <a:lnTo>
                  <a:pt x="3449172" y="214875"/>
                </a:lnTo>
                <a:lnTo>
                  <a:pt x="3443786" y="212853"/>
                </a:lnTo>
                <a:lnTo>
                  <a:pt x="3438886" y="210572"/>
                </a:lnTo>
                <a:lnTo>
                  <a:pt x="3433373" y="207979"/>
                </a:lnTo>
                <a:lnTo>
                  <a:pt x="3428956" y="205488"/>
                </a:lnTo>
                <a:lnTo>
                  <a:pt x="3425639" y="203103"/>
                </a:lnTo>
                <a:lnTo>
                  <a:pt x="3422322" y="200717"/>
                </a:lnTo>
                <a:lnTo>
                  <a:pt x="3419439" y="198537"/>
                </a:lnTo>
                <a:lnTo>
                  <a:pt x="3415457" y="196565"/>
                </a:lnTo>
                <a:lnTo>
                  <a:pt x="3415457" y="229088"/>
                </a:lnTo>
                <a:lnTo>
                  <a:pt x="3416450" y="229609"/>
                </a:lnTo>
                <a:lnTo>
                  <a:pt x="3427212" y="234420"/>
                </a:lnTo>
                <a:lnTo>
                  <a:pt x="3440301" y="238953"/>
                </a:lnTo>
                <a:lnTo>
                  <a:pt x="3447004" y="240763"/>
                </a:lnTo>
                <a:lnTo>
                  <a:pt x="3459428" y="242873"/>
                </a:lnTo>
                <a:lnTo>
                  <a:pt x="3472529" y="243577"/>
                </a:lnTo>
                <a:lnTo>
                  <a:pt x="3477214" y="243502"/>
                </a:lnTo>
                <a:lnTo>
                  <a:pt x="3490551" y="242284"/>
                </a:lnTo>
                <a:lnTo>
                  <a:pt x="3501679" y="239576"/>
                </a:lnTo>
                <a:lnTo>
                  <a:pt x="3509421" y="236909"/>
                </a:lnTo>
                <a:lnTo>
                  <a:pt x="3516369" y="233013"/>
                </a:lnTo>
                <a:lnTo>
                  <a:pt x="3522525" y="227886"/>
                </a:lnTo>
                <a:lnTo>
                  <a:pt x="3528164" y="223166"/>
                </a:lnTo>
                <a:lnTo>
                  <a:pt x="3532445" y="217498"/>
                </a:lnTo>
                <a:close/>
              </a:path>
              <a:path w="3686221" h="303209">
                <a:moveTo>
                  <a:pt x="3611582" y="123554"/>
                </a:moveTo>
                <a:lnTo>
                  <a:pt x="3604893" y="127739"/>
                </a:lnTo>
                <a:lnTo>
                  <a:pt x="3599152" y="131230"/>
                </a:lnTo>
                <a:lnTo>
                  <a:pt x="3599152" y="178266"/>
                </a:lnTo>
                <a:lnTo>
                  <a:pt x="3626598" y="178266"/>
                </a:lnTo>
                <a:lnTo>
                  <a:pt x="3626598" y="143106"/>
                </a:lnTo>
                <a:lnTo>
                  <a:pt x="3627739" y="142413"/>
                </a:lnTo>
                <a:lnTo>
                  <a:pt x="3638592" y="135538"/>
                </a:lnTo>
                <a:lnTo>
                  <a:pt x="3648919" y="128454"/>
                </a:lnTo>
                <a:lnTo>
                  <a:pt x="3655974" y="123416"/>
                </a:lnTo>
                <a:lnTo>
                  <a:pt x="3662279" y="117914"/>
                </a:lnTo>
                <a:lnTo>
                  <a:pt x="3667840" y="111949"/>
                </a:lnTo>
                <a:lnTo>
                  <a:pt x="3673401" y="105987"/>
                </a:lnTo>
                <a:lnTo>
                  <a:pt x="3677855" y="99072"/>
                </a:lnTo>
                <a:lnTo>
                  <a:pt x="3681201" y="91206"/>
                </a:lnTo>
                <a:lnTo>
                  <a:pt x="3685141" y="77600"/>
                </a:lnTo>
                <a:lnTo>
                  <a:pt x="3686221" y="64291"/>
                </a:lnTo>
                <a:lnTo>
                  <a:pt x="3685661" y="55344"/>
                </a:lnTo>
                <a:lnTo>
                  <a:pt x="3682535" y="42613"/>
                </a:lnTo>
                <a:lnTo>
                  <a:pt x="3676664" y="31431"/>
                </a:lnTo>
                <a:lnTo>
                  <a:pt x="3668049" y="21798"/>
                </a:lnTo>
                <a:lnTo>
                  <a:pt x="3657201" y="14237"/>
                </a:lnTo>
                <a:lnTo>
                  <a:pt x="3645818" y="9483"/>
                </a:lnTo>
                <a:lnTo>
                  <a:pt x="3632853" y="6630"/>
                </a:lnTo>
                <a:lnTo>
                  <a:pt x="3618307" y="5679"/>
                </a:lnTo>
                <a:lnTo>
                  <a:pt x="3614044" y="5754"/>
                </a:lnTo>
                <a:lnTo>
                  <a:pt x="3601619" y="6778"/>
                </a:lnTo>
                <a:lnTo>
                  <a:pt x="3588584" y="8997"/>
                </a:lnTo>
                <a:lnTo>
                  <a:pt x="3573421" y="12760"/>
                </a:lnTo>
                <a:lnTo>
                  <a:pt x="3562558" y="16480"/>
                </a:lnTo>
                <a:lnTo>
                  <a:pt x="3562558" y="47959"/>
                </a:lnTo>
                <a:lnTo>
                  <a:pt x="3564248" y="47959"/>
                </a:lnTo>
                <a:lnTo>
                  <a:pt x="3569887" y="44284"/>
                </a:lnTo>
                <a:lnTo>
                  <a:pt x="3577243" y="40736"/>
                </a:lnTo>
                <a:lnTo>
                  <a:pt x="3586316" y="37315"/>
                </a:lnTo>
                <a:lnTo>
                  <a:pt x="3590084" y="36003"/>
                </a:lnTo>
                <a:lnTo>
                  <a:pt x="3602365" y="33138"/>
                </a:lnTo>
                <a:lnTo>
                  <a:pt x="3615305" y="32183"/>
                </a:lnTo>
                <a:lnTo>
                  <a:pt x="3620251" y="32362"/>
                </a:lnTo>
                <a:lnTo>
                  <a:pt x="3633212" y="34985"/>
                </a:lnTo>
                <a:lnTo>
                  <a:pt x="3643756" y="40731"/>
                </a:lnTo>
                <a:lnTo>
                  <a:pt x="3645791" y="42491"/>
                </a:lnTo>
                <a:lnTo>
                  <a:pt x="3652454" y="52787"/>
                </a:lnTo>
                <a:lnTo>
                  <a:pt x="3654675" y="66687"/>
                </a:lnTo>
                <a:lnTo>
                  <a:pt x="3654675" y="74594"/>
                </a:lnTo>
                <a:lnTo>
                  <a:pt x="3653137" y="81655"/>
                </a:lnTo>
                <a:lnTo>
                  <a:pt x="3650061" y="87868"/>
                </a:lnTo>
                <a:lnTo>
                  <a:pt x="3646985" y="94082"/>
                </a:lnTo>
                <a:lnTo>
                  <a:pt x="3642678" y="99806"/>
                </a:lnTo>
                <a:lnTo>
                  <a:pt x="3637141" y="105041"/>
                </a:lnTo>
                <a:lnTo>
                  <a:pt x="3632833" y="109253"/>
                </a:lnTo>
                <a:lnTo>
                  <a:pt x="3626860" y="113797"/>
                </a:lnTo>
                <a:lnTo>
                  <a:pt x="3619221" y="118676"/>
                </a:lnTo>
                <a:lnTo>
                  <a:pt x="3611582" y="123554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61083" y="1822880"/>
            <a:ext cx="23054" cy="32564"/>
          </a:xfrm>
          <a:custGeom>
            <a:avLst/>
            <a:gdLst/>
            <a:ahLst/>
            <a:cxnLst/>
            <a:rect l="l" t="t" r="r" b="b"/>
            <a:pathLst>
              <a:path w="23054" h="32564">
                <a:moveTo>
                  <a:pt x="12412" y="1750"/>
                </a:moveTo>
                <a:lnTo>
                  <a:pt x="0" y="4930"/>
                </a:lnTo>
                <a:lnTo>
                  <a:pt x="82" y="32564"/>
                </a:lnTo>
                <a:lnTo>
                  <a:pt x="6422" y="28966"/>
                </a:lnTo>
                <a:lnTo>
                  <a:pt x="14088" y="26619"/>
                </a:lnTo>
                <a:lnTo>
                  <a:pt x="23054" y="0"/>
                </a:lnTo>
                <a:lnTo>
                  <a:pt x="12412" y="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69" y="1756003"/>
            <a:ext cx="136912" cy="181104"/>
          </a:xfrm>
          <a:custGeom>
            <a:avLst/>
            <a:gdLst/>
            <a:ahLst/>
            <a:cxnLst/>
            <a:rect l="l" t="t" r="r" b="b"/>
            <a:pathLst>
              <a:path w="136912" h="181104">
                <a:moveTo>
                  <a:pt x="136912" y="176372"/>
                </a:moveTo>
                <a:lnTo>
                  <a:pt x="136877" y="55795"/>
                </a:lnTo>
                <a:lnTo>
                  <a:pt x="135544" y="42441"/>
                </a:lnTo>
                <a:lnTo>
                  <a:pt x="132285" y="31142"/>
                </a:lnTo>
                <a:lnTo>
                  <a:pt x="129202" y="23639"/>
                </a:lnTo>
                <a:lnTo>
                  <a:pt x="124524" y="17524"/>
                </a:lnTo>
                <a:lnTo>
                  <a:pt x="118256" y="12799"/>
                </a:lnTo>
                <a:lnTo>
                  <a:pt x="111781" y="7967"/>
                </a:lnTo>
                <a:lnTo>
                  <a:pt x="104485" y="4625"/>
                </a:lnTo>
                <a:lnTo>
                  <a:pt x="96365" y="2776"/>
                </a:lnTo>
                <a:lnTo>
                  <a:pt x="80453" y="496"/>
                </a:lnTo>
                <a:lnTo>
                  <a:pt x="66454" y="0"/>
                </a:lnTo>
                <a:lnTo>
                  <a:pt x="62177" y="58"/>
                </a:lnTo>
                <a:lnTo>
                  <a:pt x="49569" y="908"/>
                </a:lnTo>
                <a:lnTo>
                  <a:pt x="36850" y="2768"/>
                </a:lnTo>
                <a:lnTo>
                  <a:pt x="26879" y="4613"/>
                </a:lnTo>
                <a:lnTo>
                  <a:pt x="19222" y="6306"/>
                </a:lnTo>
                <a:lnTo>
                  <a:pt x="13879" y="7848"/>
                </a:lnTo>
                <a:lnTo>
                  <a:pt x="13879" y="37231"/>
                </a:lnTo>
                <a:lnTo>
                  <a:pt x="15570" y="37231"/>
                </a:lnTo>
                <a:lnTo>
                  <a:pt x="18525" y="35990"/>
                </a:lnTo>
                <a:lnTo>
                  <a:pt x="30588" y="31606"/>
                </a:lnTo>
                <a:lnTo>
                  <a:pt x="42651" y="28317"/>
                </a:lnTo>
                <a:lnTo>
                  <a:pt x="51677" y="26267"/>
                </a:lnTo>
                <a:lnTo>
                  <a:pt x="59524" y="25241"/>
                </a:lnTo>
                <a:lnTo>
                  <a:pt x="71835" y="25241"/>
                </a:lnTo>
                <a:lnTo>
                  <a:pt x="77322" y="25631"/>
                </a:lnTo>
                <a:lnTo>
                  <a:pt x="82656" y="26409"/>
                </a:lnTo>
                <a:lnTo>
                  <a:pt x="87990" y="27188"/>
                </a:lnTo>
                <a:lnTo>
                  <a:pt x="92502" y="28773"/>
                </a:lnTo>
                <a:lnTo>
                  <a:pt x="96197" y="31161"/>
                </a:lnTo>
                <a:lnTo>
                  <a:pt x="99888" y="33446"/>
                </a:lnTo>
                <a:lnTo>
                  <a:pt x="102759" y="36691"/>
                </a:lnTo>
                <a:lnTo>
                  <a:pt x="104810" y="40899"/>
                </a:lnTo>
                <a:lnTo>
                  <a:pt x="106862" y="45105"/>
                </a:lnTo>
                <a:lnTo>
                  <a:pt x="107889" y="50637"/>
                </a:lnTo>
                <a:lnTo>
                  <a:pt x="107889" y="63103"/>
                </a:lnTo>
                <a:lnTo>
                  <a:pt x="103128" y="63377"/>
                </a:lnTo>
                <a:lnTo>
                  <a:pt x="90027" y="64311"/>
                </a:lnTo>
                <a:lnTo>
                  <a:pt x="77474" y="65477"/>
                </a:lnTo>
                <a:lnTo>
                  <a:pt x="65468" y="66876"/>
                </a:lnTo>
                <a:lnTo>
                  <a:pt x="56502" y="93496"/>
                </a:lnTo>
                <a:lnTo>
                  <a:pt x="56794" y="93408"/>
                </a:lnTo>
                <a:lnTo>
                  <a:pt x="67873" y="90878"/>
                </a:lnTo>
                <a:lnTo>
                  <a:pt x="81890" y="88977"/>
                </a:lnTo>
                <a:lnTo>
                  <a:pt x="82754" y="88889"/>
                </a:lnTo>
                <a:lnTo>
                  <a:pt x="96608" y="87506"/>
                </a:lnTo>
                <a:lnTo>
                  <a:pt x="107889" y="86451"/>
                </a:lnTo>
                <a:lnTo>
                  <a:pt x="107889" y="133960"/>
                </a:lnTo>
                <a:lnTo>
                  <a:pt x="101448" y="139666"/>
                </a:lnTo>
                <a:lnTo>
                  <a:pt x="94546" y="144480"/>
                </a:lnTo>
                <a:lnTo>
                  <a:pt x="87184" y="148403"/>
                </a:lnTo>
                <a:lnTo>
                  <a:pt x="79822" y="152325"/>
                </a:lnTo>
                <a:lnTo>
                  <a:pt x="71588" y="154287"/>
                </a:lnTo>
                <a:lnTo>
                  <a:pt x="51852" y="154287"/>
                </a:lnTo>
                <a:lnTo>
                  <a:pt x="43774" y="151785"/>
                </a:lnTo>
                <a:lnTo>
                  <a:pt x="38252" y="146782"/>
                </a:lnTo>
                <a:lnTo>
                  <a:pt x="32729" y="141781"/>
                </a:lnTo>
                <a:lnTo>
                  <a:pt x="29968" y="134379"/>
                </a:lnTo>
                <a:lnTo>
                  <a:pt x="29968" y="115902"/>
                </a:lnTo>
                <a:lnTo>
                  <a:pt x="32473" y="109139"/>
                </a:lnTo>
                <a:lnTo>
                  <a:pt x="37485" y="104289"/>
                </a:lnTo>
                <a:lnTo>
                  <a:pt x="42496" y="99441"/>
                </a:lnTo>
                <a:lnTo>
                  <a:pt x="42414" y="71807"/>
                </a:lnTo>
                <a:lnTo>
                  <a:pt x="31353" y="76043"/>
                </a:lnTo>
                <a:lnTo>
                  <a:pt x="25698" y="78915"/>
                </a:lnTo>
                <a:lnTo>
                  <a:pt x="15151" y="86592"/>
                </a:lnTo>
                <a:lnTo>
                  <a:pt x="7531" y="95992"/>
                </a:lnTo>
                <a:lnTo>
                  <a:pt x="4945" y="100945"/>
                </a:lnTo>
                <a:lnTo>
                  <a:pt x="1236" y="112809"/>
                </a:lnTo>
                <a:lnTo>
                  <a:pt x="0" y="126418"/>
                </a:lnTo>
                <a:lnTo>
                  <a:pt x="0" y="134122"/>
                </a:lnTo>
                <a:lnTo>
                  <a:pt x="1383" y="141438"/>
                </a:lnTo>
                <a:lnTo>
                  <a:pt x="4149" y="148370"/>
                </a:lnTo>
                <a:lnTo>
                  <a:pt x="6916" y="155301"/>
                </a:lnTo>
                <a:lnTo>
                  <a:pt x="10604" y="161129"/>
                </a:lnTo>
                <a:lnTo>
                  <a:pt x="15215" y="165851"/>
                </a:lnTo>
                <a:lnTo>
                  <a:pt x="20030" y="170680"/>
                </a:lnTo>
                <a:lnTo>
                  <a:pt x="25612" y="174429"/>
                </a:lnTo>
                <a:lnTo>
                  <a:pt x="31964" y="177100"/>
                </a:lnTo>
                <a:lnTo>
                  <a:pt x="38317" y="179769"/>
                </a:lnTo>
                <a:lnTo>
                  <a:pt x="45027" y="181104"/>
                </a:lnTo>
                <a:lnTo>
                  <a:pt x="60705" y="181104"/>
                </a:lnTo>
                <a:lnTo>
                  <a:pt x="67392" y="180385"/>
                </a:lnTo>
                <a:lnTo>
                  <a:pt x="72157" y="178948"/>
                </a:lnTo>
                <a:lnTo>
                  <a:pt x="76921" y="177510"/>
                </a:lnTo>
                <a:lnTo>
                  <a:pt x="81866" y="175455"/>
                </a:lnTo>
                <a:lnTo>
                  <a:pt x="86989" y="172783"/>
                </a:lnTo>
                <a:lnTo>
                  <a:pt x="90676" y="170936"/>
                </a:lnTo>
                <a:lnTo>
                  <a:pt x="94493" y="168446"/>
                </a:lnTo>
                <a:lnTo>
                  <a:pt x="98437" y="165312"/>
                </a:lnTo>
                <a:lnTo>
                  <a:pt x="102383" y="162179"/>
                </a:lnTo>
                <a:lnTo>
                  <a:pt x="105533" y="159739"/>
                </a:lnTo>
                <a:lnTo>
                  <a:pt x="107889" y="157994"/>
                </a:lnTo>
                <a:lnTo>
                  <a:pt x="107889" y="176372"/>
                </a:lnTo>
                <a:lnTo>
                  <a:pt x="136912" y="176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96246" y="1755688"/>
            <a:ext cx="135336" cy="176687"/>
          </a:xfrm>
          <a:custGeom>
            <a:avLst/>
            <a:gdLst/>
            <a:ahLst/>
            <a:cxnLst/>
            <a:rect l="l" t="t" r="r" b="b"/>
            <a:pathLst>
              <a:path w="135336" h="176687">
                <a:moveTo>
                  <a:pt x="0" y="4732"/>
                </a:moveTo>
                <a:lnTo>
                  <a:pt x="0" y="176687"/>
                </a:lnTo>
                <a:lnTo>
                  <a:pt x="29023" y="176687"/>
                </a:lnTo>
                <a:lnTo>
                  <a:pt x="29023" y="48238"/>
                </a:lnTo>
                <a:lnTo>
                  <a:pt x="30296" y="47175"/>
                </a:lnTo>
                <a:lnTo>
                  <a:pt x="40742" y="39431"/>
                </a:lnTo>
                <a:lnTo>
                  <a:pt x="51426" y="33224"/>
                </a:lnTo>
                <a:lnTo>
                  <a:pt x="59072" y="29375"/>
                </a:lnTo>
                <a:lnTo>
                  <a:pt x="66488" y="27449"/>
                </a:lnTo>
                <a:lnTo>
                  <a:pt x="80959" y="27449"/>
                </a:lnTo>
                <a:lnTo>
                  <a:pt x="86707" y="28502"/>
                </a:lnTo>
                <a:lnTo>
                  <a:pt x="95124" y="32711"/>
                </a:lnTo>
                <a:lnTo>
                  <a:pt x="100773" y="40232"/>
                </a:lnTo>
                <a:lnTo>
                  <a:pt x="104386" y="49809"/>
                </a:lnTo>
                <a:lnTo>
                  <a:pt x="105157" y="56636"/>
                </a:lnTo>
                <a:lnTo>
                  <a:pt x="105926" y="63464"/>
                </a:lnTo>
                <a:lnTo>
                  <a:pt x="106312" y="70830"/>
                </a:lnTo>
                <a:lnTo>
                  <a:pt x="106312" y="176687"/>
                </a:lnTo>
                <a:lnTo>
                  <a:pt x="135336" y="176687"/>
                </a:lnTo>
                <a:lnTo>
                  <a:pt x="135336" y="65104"/>
                </a:lnTo>
                <a:lnTo>
                  <a:pt x="134474" y="50454"/>
                </a:lnTo>
                <a:lnTo>
                  <a:pt x="131799" y="37303"/>
                </a:lnTo>
                <a:lnTo>
                  <a:pt x="127309" y="26051"/>
                </a:lnTo>
                <a:lnTo>
                  <a:pt x="121006" y="16699"/>
                </a:lnTo>
                <a:lnTo>
                  <a:pt x="107356" y="5794"/>
                </a:lnTo>
                <a:lnTo>
                  <a:pt x="95267" y="1448"/>
                </a:lnTo>
                <a:lnTo>
                  <a:pt x="81253" y="0"/>
                </a:lnTo>
                <a:lnTo>
                  <a:pt x="79257" y="31"/>
                </a:lnTo>
                <a:lnTo>
                  <a:pt x="66630" y="1767"/>
                </a:lnTo>
                <a:lnTo>
                  <a:pt x="54601" y="6156"/>
                </a:lnTo>
                <a:lnTo>
                  <a:pt x="39541" y="15329"/>
                </a:lnTo>
                <a:lnTo>
                  <a:pt x="29023" y="23855"/>
                </a:lnTo>
                <a:lnTo>
                  <a:pt x="29023" y="4732"/>
                </a:lnTo>
                <a:lnTo>
                  <a:pt x="0" y="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10529" y="1831884"/>
            <a:ext cx="86753" cy="0"/>
          </a:xfrm>
          <a:custGeom>
            <a:avLst/>
            <a:gdLst/>
            <a:ahLst/>
            <a:cxnLst/>
            <a:rect l="l" t="t" r="r" b="b"/>
            <a:pathLst>
              <a:path w="86753">
                <a:moveTo>
                  <a:pt x="0" y="0"/>
                </a:moveTo>
                <a:lnTo>
                  <a:pt x="86753" y="0"/>
                </a:lnTo>
              </a:path>
            </a:pathLst>
          </a:custGeom>
          <a:ln w="287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48342" y="1692584"/>
            <a:ext cx="1094700" cy="244524"/>
          </a:xfrm>
          <a:custGeom>
            <a:avLst/>
            <a:gdLst/>
            <a:ahLst/>
            <a:cxnLst/>
            <a:rect l="l" t="t" r="r" b="b"/>
            <a:pathLst>
              <a:path w="1094700" h="244524">
                <a:moveTo>
                  <a:pt x="373938" y="155761"/>
                </a:moveTo>
                <a:lnTo>
                  <a:pt x="374484" y="169424"/>
                </a:lnTo>
                <a:lnTo>
                  <a:pt x="376030" y="182008"/>
                </a:lnTo>
                <a:lnTo>
                  <a:pt x="378576" y="193513"/>
                </a:lnTo>
                <a:lnTo>
                  <a:pt x="380378" y="199374"/>
                </a:lnTo>
                <a:lnTo>
                  <a:pt x="385397" y="211376"/>
                </a:lnTo>
                <a:lnTo>
                  <a:pt x="391712" y="221594"/>
                </a:lnTo>
                <a:lnTo>
                  <a:pt x="401411" y="231851"/>
                </a:lnTo>
                <a:lnTo>
                  <a:pt x="412040" y="238677"/>
                </a:lnTo>
                <a:lnTo>
                  <a:pt x="425173" y="243200"/>
                </a:lnTo>
                <a:lnTo>
                  <a:pt x="438086" y="244524"/>
                </a:lnTo>
                <a:lnTo>
                  <a:pt x="443961" y="244523"/>
                </a:lnTo>
                <a:lnTo>
                  <a:pt x="449113" y="243984"/>
                </a:lnTo>
                <a:lnTo>
                  <a:pt x="453543" y="242906"/>
                </a:lnTo>
                <a:lnTo>
                  <a:pt x="457973" y="241829"/>
                </a:lnTo>
                <a:lnTo>
                  <a:pt x="462250" y="240314"/>
                </a:lnTo>
                <a:lnTo>
                  <a:pt x="466374" y="238361"/>
                </a:lnTo>
                <a:lnTo>
                  <a:pt x="470805" y="236307"/>
                </a:lnTo>
                <a:lnTo>
                  <a:pt x="474668" y="234047"/>
                </a:lnTo>
                <a:lnTo>
                  <a:pt x="477965" y="231580"/>
                </a:lnTo>
                <a:lnTo>
                  <a:pt x="481262" y="229113"/>
                </a:lnTo>
                <a:lnTo>
                  <a:pt x="485179" y="225981"/>
                </a:lnTo>
                <a:lnTo>
                  <a:pt x="489714" y="222181"/>
                </a:lnTo>
                <a:lnTo>
                  <a:pt x="489714" y="239791"/>
                </a:lnTo>
                <a:lnTo>
                  <a:pt x="518737" y="239791"/>
                </a:lnTo>
                <a:lnTo>
                  <a:pt x="518737" y="0"/>
                </a:lnTo>
                <a:lnTo>
                  <a:pt x="489714" y="0"/>
                </a:lnTo>
                <a:lnTo>
                  <a:pt x="489714" y="74811"/>
                </a:lnTo>
                <a:lnTo>
                  <a:pt x="482603" y="70805"/>
                </a:lnTo>
                <a:lnTo>
                  <a:pt x="475853" y="67853"/>
                </a:lnTo>
                <a:lnTo>
                  <a:pt x="469465" y="65953"/>
                </a:lnTo>
                <a:lnTo>
                  <a:pt x="463077" y="64053"/>
                </a:lnTo>
                <a:lnTo>
                  <a:pt x="455555" y="63103"/>
                </a:lnTo>
                <a:lnTo>
                  <a:pt x="446899" y="63103"/>
                </a:lnTo>
                <a:lnTo>
                  <a:pt x="451680" y="89922"/>
                </a:lnTo>
                <a:lnTo>
                  <a:pt x="458382" y="89922"/>
                </a:lnTo>
                <a:lnTo>
                  <a:pt x="464591" y="90566"/>
                </a:lnTo>
                <a:lnTo>
                  <a:pt x="470311" y="91854"/>
                </a:lnTo>
                <a:lnTo>
                  <a:pt x="476030" y="93143"/>
                </a:lnTo>
                <a:lnTo>
                  <a:pt x="482498" y="95473"/>
                </a:lnTo>
                <a:lnTo>
                  <a:pt x="489714" y="98845"/>
                </a:lnTo>
                <a:lnTo>
                  <a:pt x="489714" y="197843"/>
                </a:lnTo>
                <a:lnTo>
                  <a:pt x="478941" y="205913"/>
                </a:lnTo>
                <a:lnTo>
                  <a:pt x="467914" y="211877"/>
                </a:lnTo>
                <a:lnTo>
                  <a:pt x="460184" y="215342"/>
                </a:lnTo>
                <a:lnTo>
                  <a:pt x="452504" y="217074"/>
                </a:lnTo>
                <a:lnTo>
                  <a:pt x="444878" y="217074"/>
                </a:lnTo>
                <a:lnTo>
                  <a:pt x="433887" y="215846"/>
                </a:lnTo>
                <a:lnTo>
                  <a:pt x="422230" y="210536"/>
                </a:lnTo>
                <a:lnTo>
                  <a:pt x="413647" y="201027"/>
                </a:lnTo>
                <a:lnTo>
                  <a:pt x="410223" y="194238"/>
                </a:lnTo>
                <a:lnTo>
                  <a:pt x="406714" y="183115"/>
                </a:lnTo>
                <a:lnTo>
                  <a:pt x="404608" y="169944"/>
                </a:lnTo>
                <a:lnTo>
                  <a:pt x="403906" y="154726"/>
                </a:lnTo>
                <a:lnTo>
                  <a:pt x="404605" y="140763"/>
                </a:lnTo>
                <a:lnTo>
                  <a:pt x="406948" y="127441"/>
                </a:lnTo>
                <a:lnTo>
                  <a:pt x="410942" y="116047"/>
                </a:lnTo>
                <a:lnTo>
                  <a:pt x="416585" y="106582"/>
                </a:lnTo>
                <a:lnTo>
                  <a:pt x="418840" y="69490"/>
                </a:lnTo>
                <a:lnTo>
                  <a:pt x="415727" y="71071"/>
                </a:lnTo>
                <a:lnTo>
                  <a:pt x="405117" y="78148"/>
                </a:lnTo>
                <a:lnTo>
                  <a:pt x="396039" y="87106"/>
                </a:lnTo>
                <a:lnTo>
                  <a:pt x="391461" y="93065"/>
                </a:lnTo>
                <a:lnTo>
                  <a:pt x="384976" y="103889"/>
                </a:lnTo>
                <a:lnTo>
                  <a:pt x="379810" y="115959"/>
                </a:lnTo>
                <a:lnTo>
                  <a:pt x="376354" y="128603"/>
                </a:lnTo>
                <a:lnTo>
                  <a:pt x="374541" y="141236"/>
                </a:lnTo>
                <a:lnTo>
                  <a:pt x="373937" y="155120"/>
                </a:lnTo>
                <a:lnTo>
                  <a:pt x="373938" y="155761"/>
                </a:lnTo>
                <a:close/>
              </a:path>
              <a:path w="1094700" h="244524">
                <a:moveTo>
                  <a:pt x="199568" y="155761"/>
                </a:moveTo>
                <a:lnTo>
                  <a:pt x="200114" y="169424"/>
                </a:lnTo>
                <a:lnTo>
                  <a:pt x="201659" y="182008"/>
                </a:lnTo>
                <a:lnTo>
                  <a:pt x="204207" y="193513"/>
                </a:lnTo>
                <a:lnTo>
                  <a:pt x="206008" y="199374"/>
                </a:lnTo>
                <a:lnTo>
                  <a:pt x="211027" y="211376"/>
                </a:lnTo>
                <a:lnTo>
                  <a:pt x="217342" y="221594"/>
                </a:lnTo>
                <a:lnTo>
                  <a:pt x="227042" y="231851"/>
                </a:lnTo>
                <a:lnTo>
                  <a:pt x="237670" y="238677"/>
                </a:lnTo>
                <a:lnTo>
                  <a:pt x="250802" y="243200"/>
                </a:lnTo>
                <a:lnTo>
                  <a:pt x="263715" y="244524"/>
                </a:lnTo>
                <a:lnTo>
                  <a:pt x="269591" y="244523"/>
                </a:lnTo>
                <a:lnTo>
                  <a:pt x="274745" y="243984"/>
                </a:lnTo>
                <a:lnTo>
                  <a:pt x="279173" y="242906"/>
                </a:lnTo>
                <a:lnTo>
                  <a:pt x="283603" y="241829"/>
                </a:lnTo>
                <a:lnTo>
                  <a:pt x="287881" y="240314"/>
                </a:lnTo>
                <a:lnTo>
                  <a:pt x="292004" y="238361"/>
                </a:lnTo>
                <a:lnTo>
                  <a:pt x="296434" y="236307"/>
                </a:lnTo>
                <a:lnTo>
                  <a:pt x="300297" y="234047"/>
                </a:lnTo>
                <a:lnTo>
                  <a:pt x="303596" y="231580"/>
                </a:lnTo>
                <a:lnTo>
                  <a:pt x="306892" y="229113"/>
                </a:lnTo>
                <a:lnTo>
                  <a:pt x="310809" y="225981"/>
                </a:lnTo>
                <a:lnTo>
                  <a:pt x="315344" y="222181"/>
                </a:lnTo>
                <a:lnTo>
                  <a:pt x="315344" y="239791"/>
                </a:lnTo>
                <a:lnTo>
                  <a:pt x="344368" y="239791"/>
                </a:lnTo>
                <a:lnTo>
                  <a:pt x="344368" y="0"/>
                </a:lnTo>
                <a:lnTo>
                  <a:pt x="315344" y="0"/>
                </a:lnTo>
                <a:lnTo>
                  <a:pt x="315344" y="74811"/>
                </a:lnTo>
                <a:lnTo>
                  <a:pt x="308234" y="70805"/>
                </a:lnTo>
                <a:lnTo>
                  <a:pt x="301484" y="67853"/>
                </a:lnTo>
                <a:lnTo>
                  <a:pt x="295095" y="65953"/>
                </a:lnTo>
                <a:lnTo>
                  <a:pt x="288707" y="64053"/>
                </a:lnTo>
                <a:lnTo>
                  <a:pt x="281185" y="63103"/>
                </a:lnTo>
                <a:lnTo>
                  <a:pt x="272529" y="63103"/>
                </a:lnTo>
                <a:lnTo>
                  <a:pt x="277310" y="89922"/>
                </a:lnTo>
                <a:lnTo>
                  <a:pt x="284011" y="89922"/>
                </a:lnTo>
                <a:lnTo>
                  <a:pt x="290221" y="90566"/>
                </a:lnTo>
                <a:lnTo>
                  <a:pt x="295941" y="91854"/>
                </a:lnTo>
                <a:lnTo>
                  <a:pt x="301660" y="93143"/>
                </a:lnTo>
                <a:lnTo>
                  <a:pt x="308128" y="95473"/>
                </a:lnTo>
                <a:lnTo>
                  <a:pt x="315344" y="98845"/>
                </a:lnTo>
                <a:lnTo>
                  <a:pt x="315344" y="197843"/>
                </a:lnTo>
                <a:lnTo>
                  <a:pt x="304570" y="205913"/>
                </a:lnTo>
                <a:lnTo>
                  <a:pt x="293545" y="211877"/>
                </a:lnTo>
                <a:lnTo>
                  <a:pt x="285814" y="215342"/>
                </a:lnTo>
                <a:lnTo>
                  <a:pt x="278135" y="217074"/>
                </a:lnTo>
                <a:lnTo>
                  <a:pt x="270508" y="217074"/>
                </a:lnTo>
                <a:lnTo>
                  <a:pt x="259517" y="215846"/>
                </a:lnTo>
                <a:lnTo>
                  <a:pt x="247859" y="210536"/>
                </a:lnTo>
                <a:lnTo>
                  <a:pt x="239276" y="201027"/>
                </a:lnTo>
                <a:lnTo>
                  <a:pt x="235853" y="194238"/>
                </a:lnTo>
                <a:lnTo>
                  <a:pt x="232344" y="183115"/>
                </a:lnTo>
                <a:lnTo>
                  <a:pt x="230239" y="169944"/>
                </a:lnTo>
                <a:lnTo>
                  <a:pt x="229537" y="154726"/>
                </a:lnTo>
                <a:lnTo>
                  <a:pt x="230235" y="140763"/>
                </a:lnTo>
                <a:lnTo>
                  <a:pt x="232578" y="127441"/>
                </a:lnTo>
                <a:lnTo>
                  <a:pt x="236571" y="116047"/>
                </a:lnTo>
                <a:lnTo>
                  <a:pt x="242215" y="106582"/>
                </a:lnTo>
                <a:lnTo>
                  <a:pt x="244471" y="69490"/>
                </a:lnTo>
                <a:lnTo>
                  <a:pt x="241358" y="71071"/>
                </a:lnTo>
                <a:lnTo>
                  <a:pt x="230748" y="78148"/>
                </a:lnTo>
                <a:lnTo>
                  <a:pt x="221669" y="87106"/>
                </a:lnTo>
                <a:lnTo>
                  <a:pt x="217092" y="93065"/>
                </a:lnTo>
                <a:lnTo>
                  <a:pt x="210607" y="103889"/>
                </a:lnTo>
                <a:lnTo>
                  <a:pt x="205440" y="115959"/>
                </a:lnTo>
                <a:lnTo>
                  <a:pt x="201983" y="128603"/>
                </a:lnTo>
                <a:lnTo>
                  <a:pt x="200171" y="141236"/>
                </a:lnTo>
                <a:lnTo>
                  <a:pt x="199567" y="155120"/>
                </a:lnTo>
                <a:lnTo>
                  <a:pt x="199568" y="155761"/>
                </a:lnTo>
                <a:close/>
              </a:path>
              <a:path w="1094700" h="244524">
                <a:moveTo>
                  <a:pt x="51653" y="176057"/>
                </a:moveTo>
                <a:lnTo>
                  <a:pt x="60264" y="149553"/>
                </a:lnTo>
                <a:lnTo>
                  <a:pt x="95478" y="41870"/>
                </a:lnTo>
                <a:lnTo>
                  <a:pt x="130835" y="149553"/>
                </a:lnTo>
                <a:lnTo>
                  <a:pt x="139446" y="176057"/>
                </a:lnTo>
                <a:lnTo>
                  <a:pt x="160144" y="239791"/>
                </a:lnTo>
                <a:lnTo>
                  <a:pt x="192435" y="239791"/>
                </a:lnTo>
                <a:lnTo>
                  <a:pt x="115027" y="10412"/>
                </a:lnTo>
                <a:lnTo>
                  <a:pt x="77407" y="10412"/>
                </a:lnTo>
                <a:lnTo>
                  <a:pt x="0" y="239791"/>
                </a:lnTo>
                <a:lnTo>
                  <a:pt x="30960" y="239791"/>
                </a:lnTo>
                <a:lnTo>
                  <a:pt x="51653" y="176057"/>
                </a:lnTo>
                <a:close/>
              </a:path>
              <a:path w="1094700" h="244524">
                <a:moveTo>
                  <a:pt x="60264" y="149553"/>
                </a:moveTo>
                <a:lnTo>
                  <a:pt x="51653" y="176057"/>
                </a:lnTo>
                <a:lnTo>
                  <a:pt x="139446" y="176057"/>
                </a:lnTo>
                <a:lnTo>
                  <a:pt x="130835" y="149553"/>
                </a:lnTo>
                <a:lnTo>
                  <a:pt x="60264" y="149553"/>
                </a:lnTo>
                <a:close/>
              </a:path>
              <a:path w="1094700" h="244524">
                <a:moveTo>
                  <a:pt x="242215" y="106582"/>
                </a:moveTo>
                <a:lnTo>
                  <a:pt x="242707" y="105946"/>
                </a:lnTo>
                <a:lnTo>
                  <a:pt x="252160" y="97043"/>
                </a:lnTo>
                <a:lnTo>
                  <a:pt x="263694" y="91702"/>
                </a:lnTo>
                <a:lnTo>
                  <a:pt x="277310" y="89922"/>
                </a:lnTo>
                <a:lnTo>
                  <a:pt x="272529" y="63103"/>
                </a:lnTo>
                <a:lnTo>
                  <a:pt x="269101" y="63191"/>
                </a:lnTo>
                <a:lnTo>
                  <a:pt x="256528" y="65096"/>
                </a:lnTo>
                <a:lnTo>
                  <a:pt x="244471" y="69490"/>
                </a:lnTo>
                <a:lnTo>
                  <a:pt x="242215" y="106582"/>
                </a:lnTo>
                <a:close/>
              </a:path>
              <a:path w="1094700" h="244524">
                <a:moveTo>
                  <a:pt x="416585" y="106582"/>
                </a:moveTo>
                <a:lnTo>
                  <a:pt x="417077" y="105946"/>
                </a:lnTo>
                <a:lnTo>
                  <a:pt x="426530" y="97043"/>
                </a:lnTo>
                <a:lnTo>
                  <a:pt x="438064" y="91702"/>
                </a:lnTo>
                <a:lnTo>
                  <a:pt x="451680" y="89922"/>
                </a:lnTo>
                <a:lnTo>
                  <a:pt x="446899" y="63103"/>
                </a:lnTo>
                <a:lnTo>
                  <a:pt x="443470" y="63191"/>
                </a:lnTo>
                <a:lnTo>
                  <a:pt x="430899" y="65096"/>
                </a:lnTo>
                <a:lnTo>
                  <a:pt x="418840" y="69490"/>
                </a:lnTo>
                <a:lnTo>
                  <a:pt x="416585" y="106582"/>
                </a:lnTo>
                <a:close/>
              </a:path>
              <a:path w="1094700" h="244524">
                <a:moveTo>
                  <a:pt x="560296" y="67835"/>
                </a:moveTo>
                <a:lnTo>
                  <a:pt x="560296" y="239791"/>
                </a:lnTo>
                <a:lnTo>
                  <a:pt x="589318" y="239791"/>
                </a:lnTo>
                <a:lnTo>
                  <a:pt x="589318" y="117938"/>
                </a:lnTo>
                <a:lnTo>
                  <a:pt x="590199" y="117095"/>
                </a:lnTo>
                <a:lnTo>
                  <a:pt x="600399" y="108861"/>
                </a:lnTo>
                <a:lnTo>
                  <a:pt x="611162" y="102880"/>
                </a:lnTo>
                <a:lnTo>
                  <a:pt x="618853" y="99499"/>
                </a:lnTo>
                <a:lnTo>
                  <a:pt x="626596" y="97810"/>
                </a:lnTo>
                <a:lnTo>
                  <a:pt x="640673" y="97880"/>
                </a:lnTo>
                <a:lnTo>
                  <a:pt x="643083" y="98019"/>
                </a:lnTo>
                <a:lnTo>
                  <a:pt x="647774" y="98510"/>
                </a:lnTo>
                <a:lnTo>
                  <a:pt x="651465" y="99071"/>
                </a:lnTo>
                <a:lnTo>
                  <a:pt x="651465" y="68762"/>
                </a:lnTo>
                <a:lnTo>
                  <a:pt x="649618" y="68454"/>
                </a:lnTo>
                <a:lnTo>
                  <a:pt x="646465" y="68068"/>
                </a:lnTo>
                <a:lnTo>
                  <a:pt x="642748" y="67835"/>
                </a:lnTo>
                <a:lnTo>
                  <a:pt x="632390" y="67835"/>
                </a:lnTo>
                <a:lnTo>
                  <a:pt x="624775" y="69761"/>
                </a:lnTo>
                <a:lnTo>
                  <a:pt x="616929" y="73609"/>
                </a:lnTo>
                <a:lnTo>
                  <a:pt x="610735" y="77043"/>
                </a:lnTo>
                <a:lnTo>
                  <a:pt x="600596" y="84065"/>
                </a:lnTo>
                <a:lnTo>
                  <a:pt x="589318" y="93388"/>
                </a:lnTo>
                <a:lnTo>
                  <a:pt x="589318" y="67835"/>
                </a:lnTo>
                <a:lnTo>
                  <a:pt x="560296" y="67835"/>
                </a:lnTo>
                <a:close/>
              </a:path>
              <a:path w="1094700" h="244524">
                <a:moveTo>
                  <a:pt x="720351" y="90540"/>
                </a:moveTo>
                <a:lnTo>
                  <a:pt x="725768" y="88234"/>
                </a:lnTo>
                <a:lnTo>
                  <a:pt x="732346" y="87082"/>
                </a:lnTo>
                <a:lnTo>
                  <a:pt x="747929" y="87082"/>
                </a:lnTo>
                <a:lnTo>
                  <a:pt x="754508" y="88210"/>
                </a:lnTo>
                <a:lnTo>
                  <a:pt x="759823" y="90464"/>
                </a:lnTo>
                <a:lnTo>
                  <a:pt x="765139" y="92718"/>
                </a:lnTo>
                <a:lnTo>
                  <a:pt x="769499" y="95998"/>
                </a:lnTo>
                <a:lnTo>
                  <a:pt x="772904" y="100299"/>
                </a:lnTo>
                <a:lnTo>
                  <a:pt x="775999" y="104194"/>
                </a:lnTo>
                <a:lnTo>
                  <a:pt x="778372" y="108959"/>
                </a:lnTo>
                <a:lnTo>
                  <a:pt x="780023" y="114593"/>
                </a:lnTo>
                <a:lnTo>
                  <a:pt x="781676" y="120228"/>
                </a:lnTo>
                <a:lnTo>
                  <a:pt x="782605" y="126939"/>
                </a:lnTo>
                <a:lnTo>
                  <a:pt x="782811" y="134725"/>
                </a:lnTo>
                <a:lnTo>
                  <a:pt x="691325" y="134725"/>
                </a:lnTo>
                <a:lnTo>
                  <a:pt x="684759" y="220441"/>
                </a:lnTo>
                <a:lnTo>
                  <a:pt x="687887" y="223431"/>
                </a:lnTo>
                <a:lnTo>
                  <a:pt x="697490" y="230683"/>
                </a:lnTo>
                <a:lnTo>
                  <a:pt x="708378" y="236324"/>
                </a:lnTo>
                <a:lnTo>
                  <a:pt x="720552" y="240353"/>
                </a:lnTo>
                <a:lnTo>
                  <a:pt x="734011" y="242771"/>
                </a:lnTo>
                <a:lnTo>
                  <a:pt x="748755" y="243577"/>
                </a:lnTo>
                <a:lnTo>
                  <a:pt x="755755" y="243577"/>
                </a:lnTo>
                <a:lnTo>
                  <a:pt x="761544" y="243166"/>
                </a:lnTo>
                <a:lnTo>
                  <a:pt x="766126" y="242345"/>
                </a:lnTo>
                <a:lnTo>
                  <a:pt x="770707" y="241523"/>
                </a:lnTo>
                <a:lnTo>
                  <a:pt x="775826" y="240342"/>
                </a:lnTo>
                <a:lnTo>
                  <a:pt x="781485" y="238800"/>
                </a:lnTo>
                <a:lnTo>
                  <a:pt x="785501" y="237674"/>
                </a:lnTo>
                <a:lnTo>
                  <a:pt x="790030" y="236108"/>
                </a:lnTo>
                <a:lnTo>
                  <a:pt x="795073" y="234105"/>
                </a:lnTo>
                <a:lnTo>
                  <a:pt x="800115" y="232101"/>
                </a:lnTo>
                <a:lnTo>
                  <a:pt x="804335" y="230432"/>
                </a:lnTo>
                <a:lnTo>
                  <a:pt x="807732" y="229099"/>
                </a:lnTo>
                <a:lnTo>
                  <a:pt x="807732" y="197512"/>
                </a:lnTo>
                <a:lnTo>
                  <a:pt x="803663" y="199464"/>
                </a:lnTo>
                <a:lnTo>
                  <a:pt x="800674" y="201547"/>
                </a:lnTo>
                <a:lnTo>
                  <a:pt x="797065" y="203758"/>
                </a:lnTo>
                <a:lnTo>
                  <a:pt x="793457" y="205971"/>
                </a:lnTo>
                <a:lnTo>
                  <a:pt x="789026" y="208259"/>
                </a:lnTo>
                <a:lnTo>
                  <a:pt x="783772" y="210625"/>
                </a:lnTo>
                <a:lnTo>
                  <a:pt x="778823" y="212887"/>
                </a:lnTo>
                <a:lnTo>
                  <a:pt x="773283" y="214737"/>
                </a:lnTo>
                <a:lnTo>
                  <a:pt x="767151" y="216176"/>
                </a:lnTo>
                <a:lnTo>
                  <a:pt x="761019" y="217617"/>
                </a:lnTo>
                <a:lnTo>
                  <a:pt x="754759" y="218335"/>
                </a:lnTo>
                <a:lnTo>
                  <a:pt x="748371" y="218335"/>
                </a:lnTo>
                <a:lnTo>
                  <a:pt x="740652" y="217984"/>
                </a:lnTo>
                <a:lnTo>
                  <a:pt x="727394" y="215376"/>
                </a:lnTo>
                <a:lnTo>
                  <a:pt x="716002" y="210226"/>
                </a:lnTo>
                <a:lnTo>
                  <a:pt x="706475" y="202533"/>
                </a:lnTo>
                <a:lnTo>
                  <a:pt x="700804" y="195311"/>
                </a:lnTo>
                <a:lnTo>
                  <a:pt x="695538" y="184441"/>
                </a:lnTo>
                <a:lnTo>
                  <a:pt x="692378" y="171607"/>
                </a:lnTo>
                <a:lnTo>
                  <a:pt x="691325" y="156810"/>
                </a:lnTo>
                <a:lnTo>
                  <a:pt x="810888" y="156810"/>
                </a:lnTo>
                <a:lnTo>
                  <a:pt x="810888" y="141114"/>
                </a:lnTo>
                <a:lnTo>
                  <a:pt x="810506" y="130130"/>
                </a:lnTo>
                <a:lnTo>
                  <a:pt x="808871" y="117366"/>
                </a:lnTo>
                <a:lnTo>
                  <a:pt x="805952" y="106264"/>
                </a:lnTo>
                <a:lnTo>
                  <a:pt x="799275" y="92036"/>
                </a:lnTo>
                <a:lnTo>
                  <a:pt x="791752" y="82182"/>
                </a:lnTo>
                <a:lnTo>
                  <a:pt x="781477" y="73479"/>
                </a:lnTo>
                <a:lnTo>
                  <a:pt x="770153" y="67720"/>
                </a:lnTo>
                <a:lnTo>
                  <a:pt x="755210" y="64003"/>
                </a:lnTo>
                <a:lnTo>
                  <a:pt x="741761" y="63103"/>
                </a:lnTo>
                <a:lnTo>
                  <a:pt x="728617" y="64012"/>
                </a:lnTo>
                <a:lnTo>
                  <a:pt x="715811" y="66948"/>
                </a:lnTo>
                <a:lnTo>
                  <a:pt x="704115" y="71913"/>
                </a:lnTo>
                <a:lnTo>
                  <a:pt x="705566" y="100605"/>
                </a:lnTo>
                <a:lnTo>
                  <a:pt x="710006" y="96201"/>
                </a:lnTo>
                <a:lnTo>
                  <a:pt x="714933" y="92845"/>
                </a:lnTo>
                <a:lnTo>
                  <a:pt x="720351" y="90540"/>
                </a:lnTo>
                <a:close/>
              </a:path>
              <a:path w="1094700" h="244524">
                <a:moveTo>
                  <a:pt x="661987" y="154726"/>
                </a:moveTo>
                <a:lnTo>
                  <a:pt x="662159" y="161985"/>
                </a:lnTo>
                <a:lnTo>
                  <a:pt x="663642" y="176270"/>
                </a:lnTo>
                <a:lnTo>
                  <a:pt x="666643" y="189257"/>
                </a:lnTo>
                <a:lnTo>
                  <a:pt x="671163" y="200949"/>
                </a:lnTo>
                <a:lnTo>
                  <a:pt x="677202" y="211343"/>
                </a:lnTo>
                <a:lnTo>
                  <a:pt x="684759" y="220441"/>
                </a:lnTo>
                <a:lnTo>
                  <a:pt x="691325" y="134725"/>
                </a:lnTo>
                <a:lnTo>
                  <a:pt x="691942" y="127452"/>
                </a:lnTo>
                <a:lnTo>
                  <a:pt x="693386" y="121074"/>
                </a:lnTo>
                <a:lnTo>
                  <a:pt x="695659" y="115592"/>
                </a:lnTo>
                <a:lnTo>
                  <a:pt x="697929" y="110110"/>
                </a:lnTo>
                <a:lnTo>
                  <a:pt x="701231" y="105114"/>
                </a:lnTo>
                <a:lnTo>
                  <a:pt x="705566" y="100605"/>
                </a:lnTo>
                <a:lnTo>
                  <a:pt x="704115" y="71913"/>
                </a:lnTo>
                <a:lnTo>
                  <a:pt x="693529" y="78907"/>
                </a:lnTo>
                <a:lnTo>
                  <a:pt x="684053" y="87930"/>
                </a:lnTo>
                <a:lnTo>
                  <a:pt x="679967" y="92925"/>
                </a:lnTo>
                <a:lnTo>
                  <a:pt x="673494" y="103050"/>
                </a:lnTo>
                <a:lnTo>
                  <a:pt x="668460" y="114293"/>
                </a:lnTo>
                <a:lnTo>
                  <a:pt x="664864" y="126653"/>
                </a:lnTo>
                <a:lnTo>
                  <a:pt x="662706" y="140131"/>
                </a:lnTo>
                <a:lnTo>
                  <a:pt x="661987" y="154726"/>
                </a:lnTo>
                <a:close/>
              </a:path>
              <a:path w="1094700" h="244524">
                <a:moveTo>
                  <a:pt x="946603" y="217498"/>
                </a:moveTo>
                <a:lnTo>
                  <a:pt x="949525" y="210882"/>
                </a:lnTo>
                <a:lnTo>
                  <a:pt x="952449" y="204266"/>
                </a:lnTo>
                <a:lnTo>
                  <a:pt x="953910" y="197266"/>
                </a:lnTo>
                <a:lnTo>
                  <a:pt x="953910" y="189881"/>
                </a:lnTo>
                <a:lnTo>
                  <a:pt x="953535" y="182654"/>
                </a:lnTo>
                <a:lnTo>
                  <a:pt x="950460" y="169901"/>
                </a:lnTo>
                <a:lnTo>
                  <a:pt x="944286" y="159725"/>
                </a:lnTo>
                <a:lnTo>
                  <a:pt x="939461" y="155047"/>
                </a:lnTo>
                <a:lnTo>
                  <a:pt x="928934" y="148517"/>
                </a:lnTo>
                <a:lnTo>
                  <a:pt x="915567" y="143879"/>
                </a:lnTo>
                <a:lnTo>
                  <a:pt x="909714" y="142443"/>
                </a:lnTo>
                <a:lnTo>
                  <a:pt x="904144" y="141185"/>
                </a:lnTo>
                <a:lnTo>
                  <a:pt x="898857" y="140108"/>
                </a:lnTo>
                <a:lnTo>
                  <a:pt x="893569" y="139030"/>
                </a:lnTo>
                <a:lnTo>
                  <a:pt x="888770" y="137928"/>
                </a:lnTo>
                <a:lnTo>
                  <a:pt x="884458" y="136800"/>
                </a:lnTo>
                <a:lnTo>
                  <a:pt x="875973" y="134536"/>
                </a:lnTo>
                <a:lnTo>
                  <a:pt x="869812" y="131629"/>
                </a:lnTo>
                <a:lnTo>
                  <a:pt x="865973" y="128079"/>
                </a:lnTo>
                <a:lnTo>
                  <a:pt x="862135" y="124529"/>
                </a:lnTo>
                <a:lnTo>
                  <a:pt x="860216" y="119153"/>
                </a:lnTo>
                <a:lnTo>
                  <a:pt x="860216" y="103818"/>
                </a:lnTo>
                <a:lnTo>
                  <a:pt x="863486" y="97745"/>
                </a:lnTo>
                <a:lnTo>
                  <a:pt x="870028" y="93733"/>
                </a:lnTo>
                <a:lnTo>
                  <a:pt x="876569" y="89720"/>
                </a:lnTo>
                <a:lnTo>
                  <a:pt x="884591" y="87713"/>
                </a:lnTo>
                <a:lnTo>
                  <a:pt x="896522" y="87753"/>
                </a:lnTo>
                <a:lnTo>
                  <a:pt x="909042" y="89241"/>
                </a:lnTo>
                <a:lnTo>
                  <a:pt x="921463" y="92877"/>
                </a:lnTo>
                <a:lnTo>
                  <a:pt x="924259" y="93992"/>
                </a:lnTo>
                <a:lnTo>
                  <a:pt x="935672" y="99723"/>
                </a:lnTo>
                <a:lnTo>
                  <a:pt x="946068" y="106959"/>
                </a:lnTo>
                <a:lnTo>
                  <a:pt x="947601" y="106959"/>
                </a:lnTo>
                <a:lnTo>
                  <a:pt x="947601" y="75925"/>
                </a:lnTo>
                <a:lnTo>
                  <a:pt x="947196" y="75705"/>
                </a:lnTo>
                <a:lnTo>
                  <a:pt x="936339" y="70894"/>
                </a:lnTo>
                <a:lnTo>
                  <a:pt x="923267" y="66970"/>
                </a:lnTo>
                <a:lnTo>
                  <a:pt x="907034" y="64099"/>
                </a:lnTo>
                <a:lnTo>
                  <a:pt x="894469" y="63418"/>
                </a:lnTo>
                <a:lnTo>
                  <a:pt x="882173" y="64132"/>
                </a:lnTo>
                <a:lnTo>
                  <a:pt x="869159" y="66797"/>
                </a:lnTo>
                <a:lnTo>
                  <a:pt x="857703" y="71434"/>
                </a:lnTo>
                <a:lnTo>
                  <a:pt x="847805" y="78044"/>
                </a:lnTo>
                <a:lnTo>
                  <a:pt x="844876" y="80660"/>
                </a:lnTo>
                <a:lnTo>
                  <a:pt x="836749" y="90815"/>
                </a:lnTo>
                <a:lnTo>
                  <a:pt x="831873" y="102566"/>
                </a:lnTo>
                <a:lnTo>
                  <a:pt x="830248" y="115912"/>
                </a:lnTo>
                <a:lnTo>
                  <a:pt x="830475" y="121181"/>
                </a:lnTo>
                <a:lnTo>
                  <a:pt x="833248" y="133863"/>
                </a:lnTo>
                <a:lnTo>
                  <a:pt x="839176" y="144777"/>
                </a:lnTo>
                <a:lnTo>
                  <a:pt x="844189" y="150240"/>
                </a:lnTo>
                <a:lnTo>
                  <a:pt x="854464" y="157210"/>
                </a:lnTo>
                <a:lnTo>
                  <a:pt x="867812" y="162402"/>
                </a:lnTo>
                <a:lnTo>
                  <a:pt x="872850" y="163802"/>
                </a:lnTo>
                <a:lnTo>
                  <a:pt x="878351" y="165102"/>
                </a:lnTo>
                <a:lnTo>
                  <a:pt x="884314" y="166303"/>
                </a:lnTo>
                <a:lnTo>
                  <a:pt x="890280" y="167505"/>
                </a:lnTo>
                <a:lnTo>
                  <a:pt x="895112" y="168555"/>
                </a:lnTo>
                <a:lnTo>
                  <a:pt x="898813" y="169456"/>
                </a:lnTo>
                <a:lnTo>
                  <a:pt x="908197" y="171829"/>
                </a:lnTo>
                <a:lnTo>
                  <a:pt x="914732" y="174769"/>
                </a:lnTo>
                <a:lnTo>
                  <a:pt x="918415" y="178276"/>
                </a:lnTo>
                <a:lnTo>
                  <a:pt x="922098" y="181782"/>
                </a:lnTo>
                <a:lnTo>
                  <a:pt x="923941" y="186992"/>
                </a:lnTo>
                <a:lnTo>
                  <a:pt x="923941" y="199270"/>
                </a:lnTo>
                <a:lnTo>
                  <a:pt x="923150" y="203295"/>
                </a:lnTo>
                <a:lnTo>
                  <a:pt x="921567" y="205977"/>
                </a:lnTo>
                <a:lnTo>
                  <a:pt x="919986" y="208659"/>
                </a:lnTo>
                <a:lnTo>
                  <a:pt x="917408" y="211185"/>
                </a:lnTo>
                <a:lnTo>
                  <a:pt x="913837" y="213559"/>
                </a:lnTo>
                <a:lnTo>
                  <a:pt x="911283" y="215209"/>
                </a:lnTo>
                <a:lnTo>
                  <a:pt x="907403" y="216575"/>
                </a:lnTo>
                <a:lnTo>
                  <a:pt x="902195" y="217658"/>
                </a:lnTo>
                <a:lnTo>
                  <a:pt x="896989" y="218740"/>
                </a:lnTo>
                <a:lnTo>
                  <a:pt x="892091" y="219283"/>
                </a:lnTo>
                <a:lnTo>
                  <a:pt x="881170" y="219283"/>
                </a:lnTo>
                <a:lnTo>
                  <a:pt x="875070" y="218400"/>
                </a:lnTo>
                <a:lnTo>
                  <a:pt x="869200" y="216637"/>
                </a:lnTo>
                <a:lnTo>
                  <a:pt x="863329" y="214875"/>
                </a:lnTo>
                <a:lnTo>
                  <a:pt x="857944" y="212853"/>
                </a:lnTo>
                <a:lnTo>
                  <a:pt x="853045" y="210572"/>
                </a:lnTo>
                <a:lnTo>
                  <a:pt x="847530" y="207979"/>
                </a:lnTo>
                <a:lnTo>
                  <a:pt x="843114" y="205488"/>
                </a:lnTo>
                <a:lnTo>
                  <a:pt x="839797" y="203103"/>
                </a:lnTo>
                <a:lnTo>
                  <a:pt x="836480" y="200717"/>
                </a:lnTo>
                <a:lnTo>
                  <a:pt x="833597" y="198537"/>
                </a:lnTo>
                <a:lnTo>
                  <a:pt x="829616" y="196565"/>
                </a:lnTo>
                <a:lnTo>
                  <a:pt x="829616" y="229088"/>
                </a:lnTo>
                <a:lnTo>
                  <a:pt x="830608" y="229609"/>
                </a:lnTo>
                <a:lnTo>
                  <a:pt x="841371" y="234420"/>
                </a:lnTo>
                <a:lnTo>
                  <a:pt x="854459" y="238953"/>
                </a:lnTo>
                <a:lnTo>
                  <a:pt x="861161" y="240762"/>
                </a:lnTo>
                <a:lnTo>
                  <a:pt x="873584" y="242873"/>
                </a:lnTo>
                <a:lnTo>
                  <a:pt x="886686" y="243577"/>
                </a:lnTo>
                <a:lnTo>
                  <a:pt x="891374" y="243502"/>
                </a:lnTo>
                <a:lnTo>
                  <a:pt x="904710" y="242284"/>
                </a:lnTo>
                <a:lnTo>
                  <a:pt x="915838" y="239576"/>
                </a:lnTo>
                <a:lnTo>
                  <a:pt x="923579" y="236909"/>
                </a:lnTo>
                <a:lnTo>
                  <a:pt x="930527" y="233013"/>
                </a:lnTo>
                <a:lnTo>
                  <a:pt x="936683" y="227886"/>
                </a:lnTo>
                <a:lnTo>
                  <a:pt x="942322" y="223166"/>
                </a:lnTo>
                <a:lnTo>
                  <a:pt x="946603" y="217498"/>
                </a:lnTo>
                <a:close/>
              </a:path>
              <a:path w="1094700" h="244524">
                <a:moveTo>
                  <a:pt x="1087393" y="217498"/>
                </a:moveTo>
                <a:lnTo>
                  <a:pt x="1090316" y="210882"/>
                </a:lnTo>
                <a:lnTo>
                  <a:pt x="1093238" y="204266"/>
                </a:lnTo>
                <a:lnTo>
                  <a:pt x="1094700" y="197266"/>
                </a:lnTo>
                <a:lnTo>
                  <a:pt x="1094700" y="189881"/>
                </a:lnTo>
                <a:lnTo>
                  <a:pt x="1094324" y="182654"/>
                </a:lnTo>
                <a:lnTo>
                  <a:pt x="1091249" y="169901"/>
                </a:lnTo>
                <a:lnTo>
                  <a:pt x="1085076" y="159725"/>
                </a:lnTo>
                <a:lnTo>
                  <a:pt x="1080251" y="155047"/>
                </a:lnTo>
                <a:lnTo>
                  <a:pt x="1069723" y="148517"/>
                </a:lnTo>
                <a:lnTo>
                  <a:pt x="1056356" y="143879"/>
                </a:lnTo>
                <a:lnTo>
                  <a:pt x="1050504" y="142443"/>
                </a:lnTo>
                <a:lnTo>
                  <a:pt x="1044934" y="141185"/>
                </a:lnTo>
                <a:lnTo>
                  <a:pt x="1039647" y="140108"/>
                </a:lnTo>
                <a:lnTo>
                  <a:pt x="1034359" y="139030"/>
                </a:lnTo>
                <a:lnTo>
                  <a:pt x="1029559" y="137928"/>
                </a:lnTo>
                <a:lnTo>
                  <a:pt x="1025248" y="136800"/>
                </a:lnTo>
                <a:lnTo>
                  <a:pt x="1016763" y="134536"/>
                </a:lnTo>
                <a:lnTo>
                  <a:pt x="1010601" y="131629"/>
                </a:lnTo>
                <a:lnTo>
                  <a:pt x="1006763" y="128079"/>
                </a:lnTo>
                <a:lnTo>
                  <a:pt x="1002925" y="124529"/>
                </a:lnTo>
                <a:lnTo>
                  <a:pt x="1001006" y="119153"/>
                </a:lnTo>
                <a:lnTo>
                  <a:pt x="1001006" y="103818"/>
                </a:lnTo>
                <a:lnTo>
                  <a:pt x="1004276" y="97745"/>
                </a:lnTo>
                <a:lnTo>
                  <a:pt x="1010818" y="93733"/>
                </a:lnTo>
                <a:lnTo>
                  <a:pt x="1017358" y="89720"/>
                </a:lnTo>
                <a:lnTo>
                  <a:pt x="1025381" y="87713"/>
                </a:lnTo>
                <a:lnTo>
                  <a:pt x="1037313" y="87753"/>
                </a:lnTo>
                <a:lnTo>
                  <a:pt x="1049832" y="89241"/>
                </a:lnTo>
                <a:lnTo>
                  <a:pt x="1062254" y="92877"/>
                </a:lnTo>
                <a:lnTo>
                  <a:pt x="1065049" y="93992"/>
                </a:lnTo>
                <a:lnTo>
                  <a:pt x="1076461" y="99722"/>
                </a:lnTo>
                <a:lnTo>
                  <a:pt x="1086858" y="106959"/>
                </a:lnTo>
                <a:lnTo>
                  <a:pt x="1088391" y="106959"/>
                </a:lnTo>
                <a:lnTo>
                  <a:pt x="1088391" y="75925"/>
                </a:lnTo>
                <a:lnTo>
                  <a:pt x="1087986" y="75705"/>
                </a:lnTo>
                <a:lnTo>
                  <a:pt x="1077129" y="70894"/>
                </a:lnTo>
                <a:lnTo>
                  <a:pt x="1064056" y="66970"/>
                </a:lnTo>
                <a:lnTo>
                  <a:pt x="1047825" y="64099"/>
                </a:lnTo>
                <a:lnTo>
                  <a:pt x="1035259" y="63418"/>
                </a:lnTo>
                <a:lnTo>
                  <a:pt x="1022963" y="64132"/>
                </a:lnTo>
                <a:lnTo>
                  <a:pt x="1009949" y="66797"/>
                </a:lnTo>
                <a:lnTo>
                  <a:pt x="998493" y="71434"/>
                </a:lnTo>
                <a:lnTo>
                  <a:pt x="988594" y="78044"/>
                </a:lnTo>
                <a:lnTo>
                  <a:pt x="985665" y="80660"/>
                </a:lnTo>
                <a:lnTo>
                  <a:pt x="977539" y="90815"/>
                </a:lnTo>
                <a:lnTo>
                  <a:pt x="972663" y="102566"/>
                </a:lnTo>
                <a:lnTo>
                  <a:pt x="971038" y="115912"/>
                </a:lnTo>
                <a:lnTo>
                  <a:pt x="971264" y="121181"/>
                </a:lnTo>
                <a:lnTo>
                  <a:pt x="974037" y="133863"/>
                </a:lnTo>
                <a:lnTo>
                  <a:pt x="979966" y="144777"/>
                </a:lnTo>
                <a:lnTo>
                  <a:pt x="984979" y="150240"/>
                </a:lnTo>
                <a:lnTo>
                  <a:pt x="995253" y="157210"/>
                </a:lnTo>
                <a:lnTo>
                  <a:pt x="1008602" y="162402"/>
                </a:lnTo>
                <a:lnTo>
                  <a:pt x="1013640" y="163802"/>
                </a:lnTo>
                <a:lnTo>
                  <a:pt x="1019140" y="165102"/>
                </a:lnTo>
                <a:lnTo>
                  <a:pt x="1025105" y="166303"/>
                </a:lnTo>
                <a:lnTo>
                  <a:pt x="1031069" y="167505"/>
                </a:lnTo>
                <a:lnTo>
                  <a:pt x="1035902" y="168555"/>
                </a:lnTo>
                <a:lnTo>
                  <a:pt x="1039602" y="169456"/>
                </a:lnTo>
                <a:lnTo>
                  <a:pt x="1048986" y="171829"/>
                </a:lnTo>
                <a:lnTo>
                  <a:pt x="1055522" y="174769"/>
                </a:lnTo>
                <a:lnTo>
                  <a:pt x="1059205" y="178276"/>
                </a:lnTo>
                <a:lnTo>
                  <a:pt x="1062889" y="181782"/>
                </a:lnTo>
                <a:lnTo>
                  <a:pt x="1064731" y="186992"/>
                </a:lnTo>
                <a:lnTo>
                  <a:pt x="1064731" y="199270"/>
                </a:lnTo>
                <a:lnTo>
                  <a:pt x="1063939" y="203295"/>
                </a:lnTo>
                <a:lnTo>
                  <a:pt x="1062357" y="205977"/>
                </a:lnTo>
                <a:lnTo>
                  <a:pt x="1060776" y="208659"/>
                </a:lnTo>
                <a:lnTo>
                  <a:pt x="1058198" y="211185"/>
                </a:lnTo>
                <a:lnTo>
                  <a:pt x="1054627" y="213559"/>
                </a:lnTo>
                <a:lnTo>
                  <a:pt x="1052073" y="215209"/>
                </a:lnTo>
                <a:lnTo>
                  <a:pt x="1048193" y="216575"/>
                </a:lnTo>
                <a:lnTo>
                  <a:pt x="1042986" y="217658"/>
                </a:lnTo>
                <a:lnTo>
                  <a:pt x="1037779" y="218740"/>
                </a:lnTo>
                <a:lnTo>
                  <a:pt x="1032879" y="219283"/>
                </a:lnTo>
                <a:lnTo>
                  <a:pt x="1021961" y="219283"/>
                </a:lnTo>
                <a:lnTo>
                  <a:pt x="1015860" y="218400"/>
                </a:lnTo>
                <a:lnTo>
                  <a:pt x="1009990" y="216637"/>
                </a:lnTo>
                <a:lnTo>
                  <a:pt x="1004119" y="214875"/>
                </a:lnTo>
                <a:lnTo>
                  <a:pt x="998734" y="212853"/>
                </a:lnTo>
                <a:lnTo>
                  <a:pt x="993834" y="210572"/>
                </a:lnTo>
                <a:lnTo>
                  <a:pt x="988320" y="207979"/>
                </a:lnTo>
                <a:lnTo>
                  <a:pt x="983904" y="205488"/>
                </a:lnTo>
                <a:lnTo>
                  <a:pt x="980587" y="203103"/>
                </a:lnTo>
                <a:lnTo>
                  <a:pt x="977270" y="200717"/>
                </a:lnTo>
                <a:lnTo>
                  <a:pt x="974387" y="198537"/>
                </a:lnTo>
                <a:lnTo>
                  <a:pt x="970405" y="196565"/>
                </a:lnTo>
                <a:lnTo>
                  <a:pt x="970405" y="229088"/>
                </a:lnTo>
                <a:lnTo>
                  <a:pt x="971398" y="229609"/>
                </a:lnTo>
                <a:lnTo>
                  <a:pt x="982160" y="234420"/>
                </a:lnTo>
                <a:lnTo>
                  <a:pt x="995249" y="238953"/>
                </a:lnTo>
                <a:lnTo>
                  <a:pt x="1001952" y="240763"/>
                </a:lnTo>
                <a:lnTo>
                  <a:pt x="1014375" y="242873"/>
                </a:lnTo>
                <a:lnTo>
                  <a:pt x="1027476" y="243577"/>
                </a:lnTo>
                <a:lnTo>
                  <a:pt x="1032163" y="243502"/>
                </a:lnTo>
                <a:lnTo>
                  <a:pt x="1045499" y="242284"/>
                </a:lnTo>
                <a:lnTo>
                  <a:pt x="1056628" y="239576"/>
                </a:lnTo>
                <a:lnTo>
                  <a:pt x="1064369" y="236909"/>
                </a:lnTo>
                <a:lnTo>
                  <a:pt x="1071317" y="233013"/>
                </a:lnTo>
                <a:lnTo>
                  <a:pt x="1077473" y="227886"/>
                </a:lnTo>
                <a:lnTo>
                  <a:pt x="1083113" y="223166"/>
                </a:lnTo>
                <a:lnTo>
                  <a:pt x="1087393" y="21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4629" y="2073832"/>
            <a:ext cx="2712829" cy="244523"/>
          </a:xfrm>
          <a:custGeom>
            <a:avLst/>
            <a:gdLst/>
            <a:ahLst/>
            <a:cxnLst/>
            <a:rect l="l" t="t" r="r" b="b"/>
            <a:pathLst>
              <a:path w="2712829" h="244523">
                <a:moveTo>
                  <a:pt x="672335" y="0"/>
                </a:moveTo>
                <a:lnTo>
                  <a:pt x="672335" y="239789"/>
                </a:lnTo>
                <a:lnTo>
                  <a:pt x="701358" y="239789"/>
                </a:lnTo>
                <a:lnTo>
                  <a:pt x="701358" y="0"/>
                </a:lnTo>
                <a:lnTo>
                  <a:pt x="672335" y="0"/>
                </a:lnTo>
                <a:close/>
              </a:path>
              <a:path w="2712829" h="244523">
                <a:moveTo>
                  <a:pt x="771554" y="67835"/>
                </a:moveTo>
                <a:lnTo>
                  <a:pt x="742532" y="67835"/>
                </a:lnTo>
                <a:lnTo>
                  <a:pt x="742622" y="184471"/>
                </a:lnTo>
                <a:lnTo>
                  <a:pt x="743878" y="197669"/>
                </a:lnTo>
                <a:lnTo>
                  <a:pt x="746615" y="208970"/>
                </a:lnTo>
                <a:lnTo>
                  <a:pt x="749338" y="217077"/>
                </a:lnTo>
                <a:lnTo>
                  <a:pt x="753164" y="223798"/>
                </a:lnTo>
                <a:lnTo>
                  <a:pt x="758093" y="229132"/>
                </a:lnTo>
                <a:lnTo>
                  <a:pt x="763022" y="234466"/>
                </a:lnTo>
                <a:lnTo>
                  <a:pt x="768800" y="238365"/>
                </a:lnTo>
                <a:lnTo>
                  <a:pt x="775426" y="240827"/>
                </a:lnTo>
                <a:lnTo>
                  <a:pt x="782053" y="243291"/>
                </a:lnTo>
                <a:lnTo>
                  <a:pt x="789115" y="244523"/>
                </a:lnTo>
                <a:lnTo>
                  <a:pt x="798846" y="244488"/>
                </a:lnTo>
                <a:lnTo>
                  <a:pt x="811724" y="242761"/>
                </a:lnTo>
                <a:lnTo>
                  <a:pt x="823422" y="238437"/>
                </a:lnTo>
                <a:lnTo>
                  <a:pt x="827830" y="236043"/>
                </a:lnTo>
                <a:lnTo>
                  <a:pt x="838105" y="229284"/>
                </a:lnTo>
                <a:lnTo>
                  <a:pt x="848843" y="220642"/>
                </a:lnTo>
                <a:lnTo>
                  <a:pt x="848843" y="239789"/>
                </a:lnTo>
                <a:lnTo>
                  <a:pt x="877867" y="239789"/>
                </a:lnTo>
                <a:lnTo>
                  <a:pt x="877867" y="67835"/>
                </a:lnTo>
                <a:lnTo>
                  <a:pt x="848843" y="67835"/>
                </a:lnTo>
                <a:lnTo>
                  <a:pt x="848843" y="196146"/>
                </a:lnTo>
                <a:lnTo>
                  <a:pt x="847956" y="196920"/>
                </a:lnTo>
                <a:lnTo>
                  <a:pt x="837850" y="204610"/>
                </a:lnTo>
                <a:lnTo>
                  <a:pt x="826828" y="211027"/>
                </a:lnTo>
                <a:lnTo>
                  <a:pt x="818822" y="215057"/>
                </a:lnTo>
                <a:lnTo>
                  <a:pt x="811277" y="217073"/>
                </a:lnTo>
                <a:lnTo>
                  <a:pt x="796598" y="217073"/>
                </a:lnTo>
                <a:lnTo>
                  <a:pt x="790773" y="216046"/>
                </a:lnTo>
                <a:lnTo>
                  <a:pt x="786719" y="213992"/>
                </a:lnTo>
                <a:lnTo>
                  <a:pt x="782666" y="211937"/>
                </a:lnTo>
                <a:lnTo>
                  <a:pt x="779457" y="208704"/>
                </a:lnTo>
                <a:lnTo>
                  <a:pt x="777095" y="204289"/>
                </a:lnTo>
                <a:lnTo>
                  <a:pt x="774735" y="199771"/>
                </a:lnTo>
                <a:lnTo>
                  <a:pt x="773222" y="194508"/>
                </a:lnTo>
                <a:lnTo>
                  <a:pt x="772554" y="188502"/>
                </a:lnTo>
                <a:lnTo>
                  <a:pt x="771888" y="182496"/>
                </a:lnTo>
                <a:lnTo>
                  <a:pt x="771554" y="174924"/>
                </a:lnTo>
                <a:lnTo>
                  <a:pt x="771554" y="67835"/>
                </a:lnTo>
                <a:close/>
              </a:path>
              <a:path w="2712829" h="244523">
                <a:moveTo>
                  <a:pt x="1025850" y="67835"/>
                </a:moveTo>
                <a:lnTo>
                  <a:pt x="1025850" y="239789"/>
                </a:lnTo>
                <a:lnTo>
                  <a:pt x="1054873" y="239789"/>
                </a:lnTo>
                <a:lnTo>
                  <a:pt x="1054873" y="67835"/>
                </a:lnTo>
                <a:lnTo>
                  <a:pt x="1025850" y="67835"/>
                </a:lnTo>
                <a:close/>
              </a:path>
              <a:path w="2712829" h="244523">
                <a:moveTo>
                  <a:pt x="1023957" y="8834"/>
                </a:moveTo>
                <a:lnTo>
                  <a:pt x="1023957" y="38807"/>
                </a:lnTo>
                <a:lnTo>
                  <a:pt x="1057081" y="38807"/>
                </a:lnTo>
                <a:lnTo>
                  <a:pt x="1057081" y="8834"/>
                </a:lnTo>
                <a:lnTo>
                  <a:pt x="1023957" y="8834"/>
                </a:lnTo>
                <a:close/>
              </a:path>
              <a:path w="2712829" h="244523">
                <a:moveTo>
                  <a:pt x="1085005" y="153890"/>
                </a:moveTo>
                <a:lnTo>
                  <a:pt x="1085152" y="160836"/>
                </a:lnTo>
                <a:lnTo>
                  <a:pt x="1086477" y="175038"/>
                </a:lnTo>
                <a:lnTo>
                  <a:pt x="1089180" y="188069"/>
                </a:lnTo>
                <a:lnTo>
                  <a:pt x="1093261" y="199929"/>
                </a:lnTo>
                <a:lnTo>
                  <a:pt x="1098720" y="210617"/>
                </a:lnTo>
                <a:lnTo>
                  <a:pt x="1105557" y="220134"/>
                </a:lnTo>
                <a:lnTo>
                  <a:pt x="1113150" y="227862"/>
                </a:lnTo>
                <a:lnTo>
                  <a:pt x="1123395" y="235151"/>
                </a:lnTo>
                <a:lnTo>
                  <a:pt x="1121986" y="193702"/>
                </a:lnTo>
                <a:lnTo>
                  <a:pt x="1118091" y="182415"/>
                </a:lnTo>
                <a:lnTo>
                  <a:pt x="1115753" y="169144"/>
                </a:lnTo>
                <a:lnTo>
                  <a:pt x="1114974" y="153890"/>
                </a:lnTo>
                <a:lnTo>
                  <a:pt x="1115745" y="138276"/>
                </a:lnTo>
                <a:lnTo>
                  <a:pt x="1118037" y="124889"/>
                </a:lnTo>
                <a:lnTo>
                  <a:pt x="1121851" y="113631"/>
                </a:lnTo>
                <a:lnTo>
                  <a:pt x="1127187" y="104500"/>
                </a:lnTo>
                <a:lnTo>
                  <a:pt x="1136619" y="95428"/>
                </a:lnTo>
                <a:lnTo>
                  <a:pt x="1148161" y="90115"/>
                </a:lnTo>
                <a:lnTo>
                  <a:pt x="1161975" y="88343"/>
                </a:lnTo>
                <a:lnTo>
                  <a:pt x="1175816" y="90148"/>
                </a:lnTo>
                <a:lnTo>
                  <a:pt x="1187316" y="95534"/>
                </a:lnTo>
                <a:lnTo>
                  <a:pt x="1196535" y="104500"/>
                </a:lnTo>
                <a:lnTo>
                  <a:pt x="1201859" y="113682"/>
                </a:lnTo>
                <a:lnTo>
                  <a:pt x="1205642" y="124956"/>
                </a:lnTo>
                <a:lnTo>
                  <a:pt x="1207912" y="138359"/>
                </a:lnTo>
                <a:lnTo>
                  <a:pt x="1208669" y="153890"/>
                </a:lnTo>
                <a:lnTo>
                  <a:pt x="1207926" y="169057"/>
                </a:lnTo>
                <a:lnTo>
                  <a:pt x="1205643" y="182437"/>
                </a:lnTo>
                <a:lnTo>
                  <a:pt x="1201820" y="193742"/>
                </a:lnTo>
                <a:lnTo>
                  <a:pt x="1197689" y="236567"/>
                </a:lnTo>
                <a:lnTo>
                  <a:pt x="1208305" y="229775"/>
                </a:lnTo>
                <a:lnTo>
                  <a:pt x="1217701" y="220903"/>
                </a:lnTo>
                <a:lnTo>
                  <a:pt x="1221510" y="216210"/>
                </a:lnTo>
                <a:lnTo>
                  <a:pt x="1227677" y="206334"/>
                </a:lnTo>
                <a:lnTo>
                  <a:pt x="1232472" y="195164"/>
                </a:lnTo>
                <a:lnTo>
                  <a:pt x="1235898" y="182701"/>
                </a:lnTo>
                <a:lnTo>
                  <a:pt x="1237953" y="168943"/>
                </a:lnTo>
                <a:lnTo>
                  <a:pt x="1238638" y="153890"/>
                </a:lnTo>
                <a:lnTo>
                  <a:pt x="1238447" y="145805"/>
                </a:lnTo>
                <a:lnTo>
                  <a:pt x="1237038" y="131471"/>
                </a:lnTo>
                <a:lnTo>
                  <a:pt x="1234259" y="118412"/>
                </a:lnTo>
                <a:lnTo>
                  <a:pt x="1230110" y="106626"/>
                </a:lnTo>
                <a:lnTo>
                  <a:pt x="1224591" y="96114"/>
                </a:lnTo>
                <a:lnTo>
                  <a:pt x="1217701" y="86876"/>
                </a:lnTo>
                <a:lnTo>
                  <a:pt x="1210576" y="79817"/>
                </a:lnTo>
                <a:lnTo>
                  <a:pt x="1200252" y="72504"/>
                </a:lnTo>
                <a:lnTo>
                  <a:pt x="1188710" y="67281"/>
                </a:lnTo>
                <a:lnTo>
                  <a:pt x="1175951" y="64147"/>
                </a:lnTo>
                <a:lnTo>
                  <a:pt x="1161975" y="63102"/>
                </a:lnTo>
                <a:lnTo>
                  <a:pt x="1151046" y="63735"/>
                </a:lnTo>
                <a:lnTo>
                  <a:pt x="1138058" y="66406"/>
                </a:lnTo>
                <a:lnTo>
                  <a:pt x="1126249" y="71166"/>
                </a:lnTo>
                <a:lnTo>
                  <a:pt x="1115620" y="78015"/>
                </a:lnTo>
                <a:lnTo>
                  <a:pt x="1106171" y="86953"/>
                </a:lnTo>
                <a:lnTo>
                  <a:pt x="1102321" y="91684"/>
                </a:lnTo>
                <a:lnTo>
                  <a:pt x="1096087" y="101607"/>
                </a:lnTo>
                <a:lnTo>
                  <a:pt x="1091239" y="112790"/>
                </a:lnTo>
                <a:lnTo>
                  <a:pt x="1087775" y="125231"/>
                </a:lnTo>
                <a:lnTo>
                  <a:pt x="1085698" y="138931"/>
                </a:lnTo>
                <a:lnTo>
                  <a:pt x="1085005" y="153890"/>
                </a:lnTo>
                <a:close/>
              </a:path>
              <a:path w="2712829" h="244523">
                <a:moveTo>
                  <a:pt x="1201820" y="193742"/>
                </a:moveTo>
                <a:lnTo>
                  <a:pt x="1196456" y="202971"/>
                </a:lnTo>
                <a:lnTo>
                  <a:pt x="1187173" y="212049"/>
                </a:lnTo>
                <a:lnTo>
                  <a:pt x="1175689" y="217473"/>
                </a:lnTo>
                <a:lnTo>
                  <a:pt x="1161975" y="219282"/>
                </a:lnTo>
                <a:lnTo>
                  <a:pt x="1161446" y="219279"/>
                </a:lnTo>
                <a:lnTo>
                  <a:pt x="1147777" y="217348"/>
                </a:lnTo>
                <a:lnTo>
                  <a:pt x="1136357" y="211810"/>
                </a:lnTo>
                <a:lnTo>
                  <a:pt x="1127187" y="202665"/>
                </a:lnTo>
                <a:lnTo>
                  <a:pt x="1121986" y="193702"/>
                </a:lnTo>
                <a:lnTo>
                  <a:pt x="1123395" y="235151"/>
                </a:lnTo>
                <a:lnTo>
                  <a:pt x="1134947" y="240358"/>
                </a:lnTo>
                <a:lnTo>
                  <a:pt x="1147807" y="243482"/>
                </a:lnTo>
                <a:lnTo>
                  <a:pt x="1161975" y="244523"/>
                </a:lnTo>
                <a:lnTo>
                  <a:pt x="1172797" y="243913"/>
                </a:lnTo>
                <a:lnTo>
                  <a:pt x="1185853" y="241280"/>
                </a:lnTo>
                <a:lnTo>
                  <a:pt x="1197689" y="236567"/>
                </a:lnTo>
                <a:lnTo>
                  <a:pt x="1201820" y="193742"/>
                </a:lnTo>
                <a:close/>
              </a:path>
              <a:path w="2712829" h="244523">
                <a:moveTo>
                  <a:pt x="1268282" y="67835"/>
                </a:moveTo>
                <a:lnTo>
                  <a:pt x="1268282" y="239789"/>
                </a:lnTo>
                <a:lnTo>
                  <a:pt x="1297306" y="239789"/>
                </a:lnTo>
                <a:lnTo>
                  <a:pt x="1297306" y="111340"/>
                </a:lnTo>
                <a:lnTo>
                  <a:pt x="1298579" y="110278"/>
                </a:lnTo>
                <a:lnTo>
                  <a:pt x="1309025" y="102535"/>
                </a:lnTo>
                <a:lnTo>
                  <a:pt x="1319709" y="96328"/>
                </a:lnTo>
                <a:lnTo>
                  <a:pt x="1327355" y="92477"/>
                </a:lnTo>
                <a:lnTo>
                  <a:pt x="1334771" y="90552"/>
                </a:lnTo>
                <a:lnTo>
                  <a:pt x="1349242" y="90552"/>
                </a:lnTo>
                <a:lnTo>
                  <a:pt x="1354990" y="91603"/>
                </a:lnTo>
                <a:lnTo>
                  <a:pt x="1359198" y="93709"/>
                </a:lnTo>
                <a:lnTo>
                  <a:pt x="1363407" y="95815"/>
                </a:lnTo>
                <a:lnTo>
                  <a:pt x="1366692" y="99023"/>
                </a:lnTo>
                <a:lnTo>
                  <a:pt x="1369054" y="103334"/>
                </a:lnTo>
                <a:lnTo>
                  <a:pt x="1371207" y="107443"/>
                </a:lnTo>
                <a:lnTo>
                  <a:pt x="1372669" y="112911"/>
                </a:lnTo>
                <a:lnTo>
                  <a:pt x="1373438" y="119739"/>
                </a:lnTo>
                <a:lnTo>
                  <a:pt x="1374209" y="126568"/>
                </a:lnTo>
                <a:lnTo>
                  <a:pt x="1374595" y="133932"/>
                </a:lnTo>
                <a:lnTo>
                  <a:pt x="1374595" y="239789"/>
                </a:lnTo>
                <a:lnTo>
                  <a:pt x="1403617" y="239789"/>
                </a:lnTo>
                <a:lnTo>
                  <a:pt x="1403617" y="128206"/>
                </a:lnTo>
                <a:lnTo>
                  <a:pt x="1402756" y="113557"/>
                </a:lnTo>
                <a:lnTo>
                  <a:pt x="1400080" y="100406"/>
                </a:lnTo>
                <a:lnTo>
                  <a:pt x="1395592" y="89154"/>
                </a:lnTo>
                <a:lnTo>
                  <a:pt x="1389289" y="79801"/>
                </a:lnTo>
                <a:lnTo>
                  <a:pt x="1375639" y="68896"/>
                </a:lnTo>
                <a:lnTo>
                  <a:pt x="1363549" y="64551"/>
                </a:lnTo>
                <a:lnTo>
                  <a:pt x="1349535" y="63102"/>
                </a:lnTo>
                <a:lnTo>
                  <a:pt x="1347539" y="63133"/>
                </a:lnTo>
                <a:lnTo>
                  <a:pt x="1334912" y="64869"/>
                </a:lnTo>
                <a:lnTo>
                  <a:pt x="1322882" y="69259"/>
                </a:lnTo>
                <a:lnTo>
                  <a:pt x="1307824" y="78430"/>
                </a:lnTo>
                <a:lnTo>
                  <a:pt x="1297306" y="86958"/>
                </a:lnTo>
                <a:lnTo>
                  <a:pt x="1297306" y="67835"/>
                </a:lnTo>
                <a:lnTo>
                  <a:pt x="1268282" y="67835"/>
                </a:lnTo>
                <a:close/>
              </a:path>
              <a:path w="2712829" h="244523">
                <a:moveTo>
                  <a:pt x="1610915" y="127243"/>
                </a:moveTo>
                <a:lnTo>
                  <a:pt x="1596558" y="127782"/>
                </a:lnTo>
                <a:lnTo>
                  <a:pt x="1575901" y="127782"/>
                </a:lnTo>
                <a:lnTo>
                  <a:pt x="1575901" y="36915"/>
                </a:lnTo>
                <a:lnTo>
                  <a:pt x="1610485" y="36915"/>
                </a:lnTo>
                <a:lnTo>
                  <a:pt x="1618418" y="37576"/>
                </a:lnTo>
                <a:lnTo>
                  <a:pt x="1624793" y="38898"/>
                </a:lnTo>
                <a:lnTo>
                  <a:pt x="1631168" y="40222"/>
                </a:lnTo>
                <a:lnTo>
                  <a:pt x="1636753" y="42462"/>
                </a:lnTo>
                <a:lnTo>
                  <a:pt x="1641547" y="45620"/>
                </a:lnTo>
                <a:lnTo>
                  <a:pt x="1647059" y="49286"/>
                </a:lnTo>
                <a:lnTo>
                  <a:pt x="1651165" y="54019"/>
                </a:lnTo>
                <a:lnTo>
                  <a:pt x="1653868" y="59820"/>
                </a:lnTo>
                <a:lnTo>
                  <a:pt x="1656571" y="65624"/>
                </a:lnTo>
                <a:lnTo>
                  <a:pt x="1657922" y="72445"/>
                </a:lnTo>
                <a:lnTo>
                  <a:pt x="1657922" y="87514"/>
                </a:lnTo>
                <a:lnTo>
                  <a:pt x="1656901" y="93827"/>
                </a:lnTo>
                <a:lnTo>
                  <a:pt x="1654862" y="99223"/>
                </a:lnTo>
                <a:lnTo>
                  <a:pt x="1652821" y="104620"/>
                </a:lnTo>
                <a:lnTo>
                  <a:pt x="1649556" y="109609"/>
                </a:lnTo>
                <a:lnTo>
                  <a:pt x="1649148" y="145227"/>
                </a:lnTo>
                <a:lnTo>
                  <a:pt x="1660106" y="138742"/>
                </a:lnTo>
                <a:lnTo>
                  <a:pt x="1669831" y="130563"/>
                </a:lnTo>
                <a:lnTo>
                  <a:pt x="1678620" y="119491"/>
                </a:lnTo>
                <a:lnTo>
                  <a:pt x="1684491" y="107840"/>
                </a:lnTo>
                <a:lnTo>
                  <a:pt x="1688752" y="92458"/>
                </a:lnTo>
                <a:lnTo>
                  <a:pt x="1689784" y="79578"/>
                </a:lnTo>
                <a:lnTo>
                  <a:pt x="1689372" y="70771"/>
                </a:lnTo>
                <a:lnTo>
                  <a:pt x="1687012" y="58069"/>
                </a:lnTo>
                <a:lnTo>
                  <a:pt x="1682560" y="46996"/>
                </a:lnTo>
                <a:lnTo>
                  <a:pt x="1672416" y="33040"/>
                </a:lnTo>
                <a:lnTo>
                  <a:pt x="1662581" y="24738"/>
                </a:lnTo>
                <a:lnTo>
                  <a:pt x="1649864" y="17822"/>
                </a:lnTo>
                <a:lnTo>
                  <a:pt x="1637372" y="13801"/>
                </a:lnTo>
                <a:lnTo>
                  <a:pt x="1629243" y="12222"/>
                </a:lnTo>
                <a:lnTo>
                  <a:pt x="1616815" y="10864"/>
                </a:lnTo>
                <a:lnTo>
                  <a:pt x="1602784" y="10411"/>
                </a:lnTo>
                <a:lnTo>
                  <a:pt x="1545300" y="10411"/>
                </a:lnTo>
                <a:lnTo>
                  <a:pt x="1545300" y="239789"/>
                </a:lnTo>
                <a:lnTo>
                  <a:pt x="1575901" y="239789"/>
                </a:lnTo>
                <a:lnTo>
                  <a:pt x="1575901" y="154285"/>
                </a:lnTo>
                <a:lnTo>
                  <a:pt x="1604891" y="154259"/>
                </a:lnTo>
                <a:lnTo>
                  <a:pt x="1618912" y="153429"/>
                </a:lnTo>
                <a:lnTo>
                  <a:pt x="1631300" y="151436"/>
                </a:lnTo>
                <a:lnTo>
                  <a:pt x="1626245" y="124805"/>
                </a:lnTo>
                <a:lnTo>
                  <a:pt x="1622722" y="125624"/>
                </a:lnTo>
                <a:lnTo>
                  <a:pt x="1610915" y="127243"/>
                </a:lnTo>
                <a:close/>
              </a:path>
              <a:path w="2712829" h="244523">
                <a:moveTo>
                  <a:pt x="1645067" y="114190"/>
                </a:moveTo>
                <a:lnTo>
                  <a:pt x="1640069" y="119282"/>
                </a:lnTo>
                <a:lnTo>
                  <a:pt x="1633795" y="122820"/>
                </a:lnTo>
                <a:lnTo>
                  <a:pt x="1626245" y="124805"/>
                </a:lnTo>
                <a:lnTo>
                  <a:pt x="1631300" y="151436"/>
                </a:lnTo>
                <a:lnTo>
                  <a:pt x="1642052" y="148278"/>
                </a:lnTo>
                <a:lnTo>
                  <a:pt x="1649148" y="145227"/>
                </a:lnTo>
                <a:lnTo>
                  <a:pt x="1649556" y="109609"/>
                </a:lnTo>
                <a:lnTo>
                  <a:pt x="1645067" y="114190"/>
                </a:lnTo>
                <a:close/>
              </a:path>
              <a:path w="2712829" h="244523">
                <a:moveTo>
                  <a:pt x="1716684" y="67835"/>
                </a:moveTo>
                <a:lnTo>
                  <a:pt x="1716684" y="239789"/>
                </a:lnTo>
                <a:lnTo>
                  <a:pt x="1745707" y="239789"/>
                </a:lnTo>
                <a:lnTo>
                  <a:pt x="1745707" y="117937"/>
                </a:lnTo>
                <a:lnTo>
                  <a:pt x="1746589" y="117094"/>
                </a:lnTo>
                <a:lnTo>
                  <a:pt x="1756788" y="108860"/>
                </a:lnTo>
                <a:lnTo>
                  <a:pt x="1767551" y="102878"/>
                </a:lnTo>
                <a:lnTo>
                  <a:pt x="1775242" y="99498"/>
                </a:lnTo>
                <a:lnTo>
                  <a:pt x="1782984" y="97809"/>
                </a:lnTo>
                <a:lnTo>
                  <a:pt x="1797062" y="97878"/>
                </a:lnTo>
                <a:lnTo>
                  <a:pt x="1799473" y="98018"/>
                </a:lnTo>
                <a:lnTo>
                  <a:pt x="1804164" y="98508"/>
                </a:lnTo>
                <a:lnTo>
                  <a:pt x="1807855" y="99071"/>
                </a:lnTo>
                <a:lnTo>
                  <a:pt x="1807855" y="68761"/>
                </a:lnTo>
                <a:lnTo>
                  <a:pt x="1806008" y="68452"/>
                </a:lnTo>
                <a:lnTo>
                  <a:pt x="1802853" y="68066"/>
                </a:lnTo>
                <a:lnTo>
                  <a:pt x="1799136" y="67835"/>
                </a:lnTo>
                <a:lnTo>
                  <a:pt x="1788778" y="67835"/>
                </a:lnTo>
                <a:lnTo>
                  <a:pt x="1781164" y="69759"/>
                </a:lnTo>
                <a:lnTo>
                  <a:pt x="1773318" y="73607"/>
                </a:lnTo>
                <a:lnTo>
                  <a:pt x="1767124" y="77043"/>
                </a:lnTo>
                <a:lnTo>
                  <a:pt x="1756985" y="84064"/>
                </a:lnTo>
                <a:lnTo>
                  <a:pt x="1745707" y="93386"/>
                </a:lnTo>
                <a:lnTo>
                  <a:pt x="1745707" y="67835"/>
                </a:lnTo>
                <a:lnTo>
                  <a:pt x="1716684" y="67835"/>
                </a:lnTo>
                <a:close/>
              </a:path>
              <a:path w="2712829" h="244523">
                <a:moveTo>
                  <a:pt x="1818375" y="153890"/>
                </a:moveTo>
                <a:lnTo>
                  <a:pt x="1818522" y="160836"/>
                </a:lnTo>
                <a:lnTo>
                  <a:pt x="1819847" y="175038"/>
                </a:lnTo>
                <a:lnTo>
                  <a:pt x="1822550" y="188069"/>
                </a:lnTo>
                <a:lnTo>
                  <a:pt x="1826631" y="199929"/>
                </a:lnTo>
                <a:lnTo>
                  <a:pt x="1832091" y="210617"/>
                </a:lnTo>
                <a:lnTo>
                  <a:pt x="1838928" y="220134"/>
                </a:lnTo>
                <a:lnTo>
                  <a:pt x="1846520" y="227862"/>
                </a:lnTo>
                <a:lnTo>
                  <a:pt x="1856765" y="235151"/>
                </a:lnTo>
                <a:lnTo>
                  <a:pt x="1855357" y="193702"/>
                </a:lnTo>
                <a:lnTo>
                  <a:pt x="1851462" y="182415"/>
                </a:lnTo>
                <a:lnTo>
                  <a:pt x="1849124" y="169144"/>
                </a:lnTo>
                <a:lnTo>
                  <a:pt x="1848345" y="153890"/>
                </a:lnTo>
                <a:lnTo>
                  <a:pt x="1849115" y="138276"/>
                </a:lnTo>
                <a:lnTo>
                  <a:pt x="1851408" y="124889"/>
                </a:lnTo>
                <a:lnTo>
                  <a:pt x="1855222" y="113631"/>
                </a:lnTo>
                <a:lnTo>
                  <a:pt x="1860557" y="104500"/>
                </a:lnTo>
                <a:lnTo>
                  <a:pt x="1869990" y="95428"/>
                </a:lnTo>
                <a:lnTo>
                  <a:pt x="1881531" y="90115"/>
                </a:lnTo>
                <a:lnTo>
                  <a:pt x="1895345" y="88343"/>
                </a:lnTo>
                <a:lnTo>
                  <a:pt x="1909186" y="90148"/>
                </a:lnTo>
                <a:lnTo>
                  <a:pt x="1920687" y="95534"/>
                </a:lnTo>
                <a:lnTo>
                  <a:pt x="1929905" y="104500"/>
                </a:lnTo>
                <a:lnTo>
                  <a:pt x="1935230" y="113682"/>
                </a:lnTo>
                <a:lnTo>
                  <a:pt x="1939013" y="124956"/>
                </a:lnTo>
                <a:lnTo>
                  <a:pt x="1941283" y="138359"/>
                </a:lnTo>
                <a:lnTo>
                  <a:pt x="1942039" y="153890"/>
                </a:lnTo>
                <a:lnTo>
                  <a:pt x="1941296" y="169057"/>
                </a:lnTo>
                <a:lnTo>
                  <a:pt x="1939013" y="182437"/>
                </a:lnTo>
                <a:lnTo>
                  <a:pt x="1935190" y="193742"/>
                </a:lnTo>
                <a:lnTo>
                  <a:pt x="1931060" y="236567"/>
                </a:lnTo>
                <a:lnTo>
                  <a:pt x="1941676" y="229775"/>
                </a:lnTo>
                <a:lnTo>
                  <a:pt x="1951073" y="220903"/>
                </a:lnTo>
                <a:lnTo>
                  <a:pt x="1954882" y="216210"/>
                </a:lnTo>
                <a:lnTo>
                  <a:pt x="1961047" y="206334"/>
                </a:lnTo>
                <a:lnTo>
                  <a:pt x="1965843" y="195164"/>
                </a:lnTo>
                <a:lnTo>
                  <a:pt x="1969268" y="182701"/>
                </a:lnTo>
                <a:lnTo>
                  <a:pt x="1971323" y="168943"/>
                </a:lnTo>
                <a:lnTo>
                  <a:pt x="1972009" y="153890"/>
                </a:lnTo>
                <a:lnTo>
                  <a:pt x="1971817" y="145805"/>
                </a:lnTo>
                <a:lnTo>
                  <a:pt x="1970409" y="131472"/>
                </a:lnTo>
                <a:lnTo>
                  <a:pt x="1967630" y="118412"/>
                </a:lnTo>
                <a:lnTo>
                  <a:pt x="1963481" y="106626"/>
                </a:lnTo>
                <a:lnTo>
                  <a:pt x="1957962" y="96114"/>
                </a:lnTo>
                <a:lnTo>
                  <a:pt x="1951073" y="86876"/>
                </a:lnTo>
                <a:lnTo>
                  <a:pt x="1943947" y="79816"/>
                </a:lnTo>
                <a:lnTo>
                  <a:pt x="1933622" y="72504"/>
                </a:lnTo>
                <a:lnTo>
                  <a:pt x="1922081" y="67280"/>
                </a:lnTo>
                <a:lnTo>
                  <a:pt x="1909322" y="64147"/>
                </a:lnTo>
                <a:lnTo>
                  <a:pt x="1895345" y="63102"/>
                </a:lnTo>
                <a:lnTo>
                  <a:pt x="1884418" y="63735"/>
                </a:lnTo>
                <a:lnTo>
                  <a:pt x="1871429" y="66406"/>
                </a:lnTo>
                <a:lnTo>
                  <a:pt x="1859620" y="71166"/>
                </a:lnTo>
                <a:lnTo>
                  <a:pt x="1848991" y="78015"/>
                </a:lnTo>
                <a:lnTo>
                  <a:pt x="1839542" y="86953"/>
                </a:lnTo>
                <a:lnTo>
                  <a:pt x="1835692" y="91684"/>
                </a:lnTo>
                <a:lnTo>
                  <a:pt x="1829458" y="101608"/>
                </a:lnTo>
                <a:lnTo>
                  <a:pt x="1824610" y="112790"/>
                </a:lnTo>
                <a:lnTo>
                  <a:pt x="1821146" y="125231"/>
                </a:lnTo>
                <a:lnTo>
                  <a:pt x="1819068" y="138931"/>
                </a:lnTo>
                <a:lnTo>
                  <a:pt x="1818375" y="153890"/>
                </a:lnTo>
                <a:close/>
              </a:path>
              <a:path w="2712829" h="244523">
                <a:moveTo>
                  <a:pt x="1935190" y="193742"/>
                </a:moveTo>
                <a:lnTo>
                  <a:pt x="1929827" y="202971"/>
                </a:lnTo>
                <a:lnTo>
                  <a:pt x="1920544" y="212049"/>
                </a:lnTo>
                <a:lnTo>
                  <a:pt x="1909059" y="217473"/>
                </a:lnTo>
                <a:lnTo>
                  <a:pt x="1895345" y="219282"/>
                </a:lnTo>
                <a:lnTo>
                  <a:pt x="1894816" y="219279"/>
                </a:lnTo>
                <a:lnTo>
                  <a:pt x="1881147" y="217348"/>
                </a:lnTo>
                <a:lnTo>
                  <a:pt x="1869728" y="211810"/>
                </a:lnTo>
                <a:lnTo>
                  <a:pt x="1860557" y="202665"/>
                </a:lnTo>
                <a:lnTo>
                  <a:pt x="1855357" y="193702"/>
                </a:lnTo>
                <a:lnTo>
                  <a:pt x="1856765" y="235151"/>
                </a:lnTo>
                <a:lnTo>
                  <a:pt x="1868317" y="240358"/>
                </a:lnTo>
                <a:lnTo>
                  <a:pt x="1881177" y="243482"/>
                </a:lnTo>
                <a:lnTo>
                  <a:pt x="1895345" y="244523"/>
                </a:lnTo>
                <a:lnTo>
                  <a:pt x="1906169" y="243913"/>
                </a:lnTo>
                <a:lnTo>
                  <a:pt x="1919224" y="241280"/>
                </a:lnTo>
                <a:lnTo>
                  <a:pt x="1931060" y="236567"/>
                </a:lnTo>
                <a:lnTo>
                  <a:pt x="1935190" y="193742"/>
                </a:lnTo>
                <a:close/>
              </a:path>
              <a:path w="2712829" h="244523">
                <a:moveTo>
                  <a:pt x="2095181" y="153890"/>
                </a:moveTo>
                <a:lnTo>
                  <a:pt x="2095327" y="160836"/>
                </a:lnTo>
                <a:lnTo>
                  <a:pt x="2096652" y="175038"/>
                </a:lnTo>
                <a:lnTo>
                  <a:pt x="2099355" y="188069"/>
                </a:lnTo>
                <a:lnTo>
                  <a:pt x="2103436" y="199929"/>
                </a:lnTo>
                <a:lnTo>
                  <a:pt x="2108895" y="210617"/>
                </a:lnTo>
                <a:lnTo>
                  <a:pt x="2115733" y="220134"/>
                </a:lnTo>
                <a:lnTo>
                  <a:pt x="2123324" y="227862"/>
                </a:lnTo>
                <a:lnTo>
                  <a:pt x="2133569" y="235151"/>
                </a:lnTo>
                <a:lnTo>
                  <a:pt x="2132162" y="193702"/>
                </a:lnTo>
                <a:lnTo>
                  <a:pt x="2128266" y="182415"/>
                </a:lnTo>
                <a:lnTo>
                  <a:pt x="2125929" y="169144"/>
                </a:lnTo>
                <a:lnTo>
                  <a:pt x="2125150" y="153890"/>
                </a:lnTo>
                <a:lnTo>
                  <a:pt x="2125920" y="138276"/>
                </a:lnTo>
                <a:lnTo>
                  <a:pt x="2128212" y="124890"/>
                </a:lnTo>
                <a:lnTo>
                  <a:pt x="2132026" y="113631"/>
                </a:lnTo>
                <a:lnTo>
                  <a:pt x="2137361" y="104500"/>
                </a:lnTo>
                <a:lnTo>
                  <a:pt x="2146795" y="95428"/>
                </a:lnTo>
                <a:lnTo>
                  <a:pt x="2158336" y="90115"/>
                </a:lnTo>
                <a:lnTo>
                  <a:pt x="2172149" y="88343"/>
                </a:lnTo>
                <a:lnTo>
                  <a:pt x="2185992" y="90148"/>
                </a:lnTo>
                <a:lnTo>
                  <a:pt x="2197492" y="95534"/>
                </a:lnTo>
                <a:lnTo>
                  <a:pt x="2206711" y="104500"/>
                </a:lnTo>
                <a:lnTo>
                  <a:pt x="2212035" y="113682"/>
                </a:lnTo>
                <a:lnTo>
                  <a:pt x="2215818" y="124956"/>
                </a:lnTo>
                <a:lnTo>
                  <a:pt x="2218088" y="138359"/>
                </a:lnTo>
                <a:lnTo>
                  <a:pt x="2218844" y="153890"/>
                </a:lnTo>
                <a:lnTo>
                  <a:pt x="2218101" y="169057"/>
                </a:lnTo>
                <a:lnTo>
                  <a:pt x="2215818" y="182437"/>
                </a:lnTo>
                <a:lnTo>
                  <a:pt x="2211995" y="193742"/>
                </a:lnTo>
                <a:lnTo>
                  <a:pt x="2207865" y="236567"/>
                </a:lnTo>
                <a:lnTo>
                  <a:pt x="2218481" y="229775"/>
                </a:lnTo>
                <a:lnTo>
                  <a:pt x="2227877" y="220903"/>
                </a:lnTo>
                <a:lnTo>
                  <a:pt x="2231686" y="216210"/>
                </a:lnTo>
                <a:lnTo>
                  <a:pt x="2237851" y="206334"/>
                </a:lnTo>
                <a:lnTo>
                  <a:pt x="2242647" y="195164"/>
                </a:lnTo>
                <a:lnTo>
                  <a:pt x="2246072" y="182701"/>
                </a:lnTo>
                <a:lnTo>
                  <a:pt x="2248128" y="168943"/>
                </a:lnTo>
                <a:lnTo>
                  <a:pt x="2248813" y="153890"/>
                </a:lnTo>
                <a:lnTo>
                  <a:pt x="2248621" y="145805"/>
                </a:lnTo>
                <a:lnTo>
                  <a:pt x="2247213" y="131472"/>
                </a:lnTo>
                <a:lnTo>
                  <a:pt x="2244434" y="118412"/>
                </a:lnTo>
                <a:lnTo>
                  <a:pt x="2240285" y="106626"/>
                </a:lnTo>
                <a:lnTo>
                  <a:pt x="2234766" y="96114"/>
                </a:lnTo>
                <a:lnTo>
                  <a:pt x="2227877" y="86876"/>
                </a:lnTo>
                <a:lnTo>
                  <a:pt x="2220751" y="79816"/>
                </a:lnTo>
                <a:lnTo>
                  <a:pt x="2210427" y="72504"/>
                </a:lnTo>
                <a:lnTo>
                  <a:pt x="2198885" y="67280"/>
                </a:lnTo>
                <a:lnTo>
                  <a:pt x="2186126" y="64147"/>
                </a:lnTo>
                <a:lnTo>
                  <a:pt x="2172149" y="63102"/>
                </a:lnTo>
                <a:lnTo>
                  <a:pt x="2161222" y="63735"/>
                </a:lnTo>
                <a:lnTo>
                  <a:pt x="2148233" y="66406"/>
                </a:lnTo>
                <a:lnTo>
                  <a:pt x="2136424" y="71166"/>
                </a:lnTo>
                <a:lnTo>
                  <a:pt x="2125795" y="78015"/>
                </a:lnTo>
                <a:lnTo>
                  <a:pt x="2116347" y="86953"/>
                </a:lnTo>
                <a:lnTo>
                  <a:pt x="2112497" y="91684"/>
                </a:lnTo>
                <a:lnTo>
                  <a:pt x="2106263" y="101607"/>
                </a:lnTo>
                <a:lnTo>
                  <a:pt x="2101414" y="112790"/>
                </a:lnTo>
                <a:lnTo>
                  <a:pt x="2097951" y="125231"/>
                </a:lnTo>
                <a:lnTo>
                  <a:pt x="2095873" y="138931"/>
                </a:lnTo>
                <a:lnTo>
                  <a:pt x="2095181" y="153890"/>
                </a:lnTo>
                <a:close/>
              </a:path>
              <a:path w="2712829" h="244523">
                <a:moveTo>
                  <a:pt x="2211995" y="193742"/>
                </a:moveTo>
                <a:lnTo>
                  <a:pt x="2206632" y="202971"/>
                </a:lnTo>
                <a:lnTo>
                  <a:pt x="2197348" y="212050"/>
                </a:lnTo>
                <a:lnTo>
                  <a:pt x="2185864" y="217474"/>
                </a:lnTo>
                <a:lnTo>
                  <a:pt x="2172149" y="219282"/>
                </a:lnTo>
                <a:lnTo>
                  <a:pt x="2171620" y="219279"/>
                </a:lnTo>
                <a:lnTo>
                  <a:pt x="2157952" y="217348"/>
                </a:lnTo>
                <a:lnTo>
                  <a:pt x="2146532" y="211810"/>
                </a:lnTo>
                <a:lnTo>
                  <a:pt x="2137361" y="202665"/>
                </a:lnTo>
                <a:lnTo>
                  <a:pt x="2132162" y="193702"/>
                </a:lnTo>
                <a:lnTo>
                  <a:pt x="2133569" y="235151"/>
                </a:lnTo>
                <a:lnTo>
                  <a:pt x="2145122" y="240358"/>
                </a:lnTo>
                <a:lnTo>
                  <a:pt x="2157982" y="243481"/>
                </a:lnTo>
                <a:lnTo>
                  <a:pt x="2172149" y="244523"/>
                </a:lnTo>
                <a:lnTo>
                  <a:pt x="2182973" y="243913"/>
                </a:lnTo>
                <a:lnTo>
                  <a:pt x="2196029" y="241280"/>
                </a:lnTo>
                <a:lnTo>
                  <a:pt x="2207865" y="236567"/>
                </a:lnTo>
                <a:lnTo>
                  <a:pt x="2211995" y="193742"/>
                </a:lnTo>
                <a:close/>
              </a:path>
              <a:path w="2712829" h="244523">
                <a:moveTo>
                  <a:pt x="2309637" y="201359"/>
                </a:moveTo>
                <a:lnTo>
                  <a:pt x="2304353" y="193013"/>
                </a:lnTo>
                <a:lnTo>
                  <a:pt x="2299956" y="181787"/>
                </a:lnTo>
                <a:lnTo>
                  <a:pt x="2297318" y="168770"/>
                </a:lnTo>
                <a:lnTo>
                  <a:pt x="2296439" y="153960"/>
                </a:lnTo>
                <a:lnTo>
                  <a:pt x="2297204" y="140056"/>
                </a:lnTo>
                <a:lnTo>
                  <a:pt x="2299734" y="126867"/>
                </a:lnTo>
                <a:lnTo>
                  <a:pt x="2304033" y="115499"/>
                </a:lnTo>
                <a:lnTo>
                  <a:pt x="2310100" y="105951"/>
                </a:lnTo>
                <a:lnTo>
                  <a:pt x="2321245" y="95826"/>
                </a:lnTo>
                <a:lnTo>
                  <a:pt x="2332876" y="90687"/>
                </a:lnTo>
                <a:lnTo>
                  <a:pt x="2346298" y="88974"/>
                </a:lnTo>
                <a:lnTo>
                  <a:pt x="2351342" y="88974"/>
                </a:lnTo>
                <a:lnTo>
                  <a:pt x="2356592" y="89739"/>
                </a:lnTo>
                <a:lnTo>
                  <a:pt x="2362047" y="91269"/>
                </a:lnTo>
                <a:lnTo>
                  <a:pt x="2367502" y="92798"/>
                </a:lnTo>
                <a:lnTo>
                  <a:pt x="2372235" y="94584"/>
                </a:lnTo>
                <a:lnTo>
                  <a:pt x="2376248" y="96625"/>
                </a:lnTo>
                <a:lnTo>
                  <a:pt x="2380877" y="98972"/>
                </a:lnTo>
                <a:lnTo>
                  <a:pt x="2384814" y="101267"/>
                </a:lnTo>
                <a:lnTo>
                  <a:pt x="2388055" y="103512"/>
                </a:lnTo>
                <a:lnTo>
                  <a:pt x="2391298" y="105756"/>
                </a:lnTo>
                <a:lnTo>
                  <a:pt x="2393948" y="107748"/>
                </a:lnTo>
                <a:lnTo>
                  <a:pt x="2397705" y="109482"/>
                </a:lnTo>
                <a:lnTo>
                  <a:pt x="2397705" y="76984"/>
                </a:lnTo>
                <a:lnTo>
                  <a:pt x="2390816" y="73492"/>
                </a:lnTo>
                <a:lnTo>
                  <a:pt x="2382978" y="70410"/>
                </a:lnTo>
                <a:lnTo>
                  <a:pt x="2374187" y="67739"/>
                </a:lnTo>
                <a:lnTo>
                  <a:pt x="2359630" y="64577"/>
                </a:lnTo>
                <a:lnTo>
                  <a:pt x="2346815" y="63733"/>
                </a:lnTo>
                <a:lnTo>
                  <a:pt x="2338768" y="64067"/>
                </a:lnTo>
                <a:lnTo>
                  <a:pt x="2326156" y="66050"/>
                </a:lnTo>
                <a:lnTo>
                  <a:pt x="2314199" y="69814"/>
                </a:lnTo>
                <a:lnTo>
                  <a:pt x="2298102" y="78723"/>
                </a:lnTo>
                <a:lnTo>
                  <a:pt x="2288829" y="87135"/>
                </a:lnTo>
                <a:lnTo>
                  <a:pt x="2284743" y="92078"/>
                </a:lnTo>
                <a:lnTo>
                  <a:pt x="2278015" y="102647"/>
                </a:lnTo>
                <a:lnTo>
                  <a:pt x="2272562" y="114851"/>
                </a:lnTo>
                <a:lnTo>
                  <a:pt x="2268978" y="127447"/>
                </a:lnTo>
                <a:lnTo>
                  <a:pt x="2267097" y="140070"/>
                </a:lnTo>
                <a:lnTo>
                  <a:pt x="2266469" y="153960"/>
                </a:lnTo>
                <a:lnTo>
                  <a:pt x="2266484" y="156199"/>
                </a:lnTo>
                <a:lnTo>
                  <a:pt x="2267256" y="169861"/>
                </a:lnTo>
                <a:lnTo>
                  <a:pt x="2269205" y="182332"/>
                </a:lnTo>
                <a:lnTo>
                  <a:pt x="2272330" y="193611"/>
                </a:lnTo>
                <a:lnTo>
                  <a:pt x="2275104" y="200668"/>
                </a:lnTo>
                <a:lnTo>
                  <a:pt x="2281235" y="211997"/>
                </a:lnTo>
                <a:lnTo>
                  <a:pt x="2288829" y="221559"/>
                </a:lnTo>
                <a:lnTo>
                  <a:pt x="2302616" y="232551"/>
                </a:lnTo>
                <a:lnTo>
                  <a:pt x="2314276" y="238109"/>
                </a:lnTo>
                <a:lnTo>
                  <a:pt x="2321246" y="240336"/>
                </a:lnTo>
                <a:lnTo>
                  <a:pt x="2333597" y="242766"/>
                </a:lnTo>
                <a:lnTo>
                  <a:pt x="2346815" y="243575"/>
                </a:lnTo>
                <a:lnTo>
                  <a:pt x="2352983" y="243575"/>
                </a:lnTo>
                <a:lnTo>
                  <a:pt x="2361929" y="242420"/>
                </a:lnTo>
                <a:lnTo>
                  <a:pt x="2370255" y="240545"/>
                </a:lnTo>
                <a:lnTo>
                  <a:pt x="2375188" y="239110"/>
                </a:lnTo>
                <a:lnTo>
                  <a:pt x="2378684" y="238183"/>
                </a:lnTo>
                <a:lnTo>
                  <a:pt x="2382591" y="236769"/>
                </a:lnTo>
                <a:lnTo>
                  <a:pt x="2386910" y="234869"/>
                </a:lnTo>
                <a:lnTo>
                  <a:pt x="2391228" y="232971"/>
                </a:lnTo>
                <a:lnTo>
                  <a:pt x="2394826" y="231353"/>
                </a:lnTo>
                <a:lnTo>
                  <a:pt x="2397705" y="230018"/>
                </a:lnTo>
                <a:lnTo>
                  <a:pt x="2397705" y="197511"/>
                </a:lnTo>
                <a:lnTo>
                  <a:pt x="2394683" y="198717"/>
                </a:lnTo>
                <a:lnTo>
                  <a:pt x="2384637" y="206353"/>
                </a:lnTo>
                <a:lnTo>
                  <a:pt x="2373315" y="212517"/>
                </a:lnTo>
                <a:lnTo>
                  <a:pt x="2371232" y="213421"/>
                </a:lnTo>
                <a:lnTo>
                  <a:pt x="2359060" y="217107"/>
                </a:lnTo>
                <a:lnTo>
                  <a:pt x="2346298" y="218335"/>
                </a:lnTo>
                <a:lnTo>
                  <a:pt x="2343659" y="218280"/>
                </a:lnTo>
                <a:lnTo>
                  <a:pt x="2330289" y="215995"/>
                </a:lnTo>
                <a:lnTo>
                  <a:pt x="2318949" y="210354"/>
                </a:lnTo>
                <a:lnTo>
                  <a:pt x="2309637" y="201359"/>
                </a:lnTo>
                <a:close/>
              </a:path>
              <a:path w="2712829" h="244523">
                <a:moveTo>
                  <a:pt x="2412034" y="153890"/>
                </a:moveTo>
                <a:lnTo>
                  <a:pt x="2412181" y="160836"/>
                </a:lnTo>
                <a:lnTo>
                  <a:pt x="2413506" y="175038"/>
                </a:lnTo>
                <a:lnTo>
                  <a:pt x="2416209" y="188069"/>
                </a:lnTo>
                <a:lnTo>
                  <a:pt x="2420290" y="199929"/>
                </a:lnTo>
                <a:lnTo>
                  <a:pt x="2425750" y="210617"/>
                </a:lnTo>
                <a:lnTo>
                  <a:pt x="2432587" y="220134"/>
                </a:lnTo>
                <a:lnTo>
                  <a:pt x="2440179" y="227862"/>
                </a:lnTo>
                <a:lnTo>
                  <a:pt x="2450424" y="235151"/>
                </a:lnTo>
                <a:lnTo>
                  <a:pt x="2449016" y="193702"/>
                </a:lnTo>
                <a:lnTo>
                  <a:pt x="2445121" y="182415"/>
                </a:lnTo>
                <a:lnTo>
                  <a:pt x="2442783" y="169144"/>
                </a:lnTo>
                <a:lnTo>
                  <a:pt x="2442004" y="153890"/>
                </a:lnTo>
                <a:lnTo>
                  <a:pt x="2442774" y="138276"/>
                </a:lnTo>
                <a:lnTo>
                  <a:pt x="2445066" y="124889"/>
                </a:lnTo>
                <a:lnTo>
                  <a:pt x="2448881" y="113631"/>
                </a:lnTo>
                <a:lnTo>
                  <a:pt x="2454216" y="104500"/>
                </a:lnTo>
                <a:lnTo>
                  <a:pt x="2463649" y="95428"/>
                </a:lnTo>
                <a:lnTo>
                  <a:pt x="2475190" y="90115"/>
                </a:lnTo>
                <a:lnTo>
                  <a:pt x="2489004" y="88343"/>
                </a:lnTo>
                <a:lnTo>
                  <a:pt x="2502845" y="90148"/>
                </a:lnTo>
                <a:lnTo>
                  <a:pt x="2514346" y="95534"/>
                </a:lnTo>
                <a:lnTo>
                  <a:pt x="2523564" y="104500"/>
                </a:lnTo>
                <a:lnTo>
                  <a:pt x="2528889" y="113682"/>
                </a:lnTo>
                <a:lnTo>
                  <a:pt x="2532672" y="124956"/>
                </a:lnTo>
                <a:lnTo>
                  <a:pt x="2534942" y="138359"/>
                </a:lnTo>
                <a:lnTo>
                  <a:pt x="2535698" y="153890"/>
                </a:lnTo>
                <a:lnTo>
                  <a:pt x="2534955" y="169057"/>
                </a:lnTo>
                <a:lnTo>
                  <a:pt x="2532672" y="182437"/>
                </a:lnTo>
                <a:lnTo>
                  <a:pt x="2528850" y="193742"/>
                </a:lnTo>
                <a:lnTo>
                  <a:pt x="2524718" y="236567"/>
                </a:lnTo>
                <a:lnTo>
                  <a:pt x="2535334" y="229775"/>
                </a:lnTo>
                <a:lnTo>
                  <a:pt x="2544730" y="220903"/>
                </a:lnTo>
                <a:lnTo>
                  <a:pt x="2548540" y="216210"/>
                </a:lnTo>
                <a:lnTo>
                  <a:pt x="2554706" y="206334"/>
                </a:lnTo>
                <a:lnTo>
                  <a:pt x="2559502" y="195164"/>
                </a:lnTo>
                <a:lnTo>
                  <a:pt x="2562927" y="182701"/>
                </a:lnTo>
                <a:lnTo>
                  <a:pt x="2564982" y="168943"/>
                </a:lnTo>
                <a:lnTo>
                  <a:pt x="2565667" y="153890"/>
                </a:lnTo>
                <a:lnTo>
                  <a:pt x="2565476" y="145805"/>
                </a:lnTo>
                <a:lnTo>
                  <a:pt x="2564068" y="131471"/>
                </a:lnTo>
                <a:lnTo>
                  <a:pt x="2561289" y="118412"/>
                </a:lnTo>
                <a:lnTo>
                  <a:pt x="2557139" y="106626"/>
                </a:lnTo>
                <a:lnTo>
                  <a:pt x="2551620" y="96114"/>
                </a:lnTo>
                <a:lnTo>
                  <a:pt x="2544730" y="86876"/>
                </a:lnTo>
                <a:lnTo>
                  <a:pt x="2537606" y="79817"/>
                </a:lnTo>
                <a:lnTo>
                  <a:pt x="2527282" y="72504"/>
                </a:lnTo>
                <a:lnTo>
                  <a:pt x="2515740" y="67281"/>
                </a:lnTo>
                <a:lnTo>
                  <a:pt x="2502981" y="64147"/>
                </a:lnTo>
                <a:lnTo>
                  <a:pt x="2489004" y="63102"/>
                </a:lnTo>
                <a:lnTo>
                  <a:pt x="2478077" y="63735"/>
                </a:lnTo>
                <a:lnTo>
                  <a:pt x="2465088" y="66406"/>
                </a:lnTo>
                <a:lnTo>
                  <a:pt x="2453279" y="71166"/>
                </a:lnTo>
                <a:lnTo>
                  <a:pt x="2442650" y="78015"/>
                </a:lnTo>
                <a:lnTo>
                  <a:pt x="2433201" y="86953"/>
                </a:lnTo>
                <a:lnTo>
                  <a:pt x="2429351" y="91684"/>
                </a:lnTo>
                <a:lnTo>
                  <a:pt x="2423117" y="101608"/>
                </a:lnTo>
                <a:lnTo>
                  <a:pt x="2418269" y="112790"/>
                </a:lnTo>
                <a:lnTo>
                  <a:pt x="2414805" y="125231"/>
                </a:lnTo>
                <a:lnTo>
                  <a:pt x="2412727" y="138931"/>
                </a:lnTo>
                <a:lnTo>
                  <a:pt x="2412034" y="153890"/>
                </a:lnTo>
                <a:close/>
              </a:path>
              <a:path w="2712829" h="244523">
                <a:moveTo>
                  <a:pt x="2528850" y="193742"/>
                </a:moveTo>
                <a:lnTo>
                  <a:pt x="2523487" y="202971"/>
                </a:lnTo>
                <a:lnTo>
                  <a:pt x="2514203" y="212050"/>
                </a:lnTo>
                <a:lnTo>
                  <a:pt x="2502718" y="217474"/>
                </a:lnTo>
                <a:lnTo>
                  <a:pt x="2489004" y="219282"/>
                </a:lnTo>
                <a:lnTo>
                  <a:pt x="2488475" y="219279"/>
                </a:lnTo>
                <a:lnTo>
                  <a:pt x="2474806" y="217348"/>
                </a:lnTo>
                <a:lnTo>
                  <a:pt x="2463387" y="211810"/>
                </a:lnTo>
                <a:lnTo>
                  <a:pt x="2454216" y="202665"/>
                </a:lnTo>
                <a:lnTo>
                  <a:pt x="2449016" y="193702"/>
                </a:lnTo>
                <a:lnTo>
                  <a:pt x="2450424" y="235151"/>
                </a:lnTo>
                <a:lnTo>
                  <a:pt x="2461976" y="240358"/>
                </a:lnTo>
                <a:lnTo>
                  <a:pt x="2474836" y="243482"/>
                </a:lnTo>
                <a:lnTo>
                  <a:pt x="2489004" y="244523"/>
                </a:lnTo>
                <a:lnTo>
                  <a:pt x="2499827" y="243913"/>
                </a:lnTo>
                <a:lnTo>
                  <a:pt x="2512883" y="241280"/>
                </a:lnTo>
                <a:lnTo>
                  <a:pt x="2524718" y="236567"/>
                </a:lnTo>
                <a:lnTo>
                  <a:pt x="2528850" y="193742"/>
                </a:lnTo>
                <a:close/>
              </a:path>
              <a:path w="2712829" h="244523">
                <a:moveTo>
                  <a:pt x="2596258" y="0"/>
                </a:moveTo>
                <a:lnTo>
                  <a:pt x="2596258" y="239789"/>
                </a:lnTo>
                <a:lnTo>
                  <a:pt x="2625281" y="239789"/>
                </a:lnTo>
                <a:lnTo>
                  <a:pt x="2625281" y="0"/>
                </a:lnTo>
                <a:lnTo>
                  <a:pt x="2596258" y="0"/>
                </a:lnTo>
                <a:close/>
              </a:path>
              <a:path w="2712829" h="244523">
                <a:moveTo>
                  <a:pt x="2675919" y="195934"/>
                </a:moveTo>
                <a:lnTo>
                  <a:pt x="2675919" y="239789"/>
                </a:lnTo>
                <a:lnTo>
                  <a:pt x="2712829" y="239789"/>
                </a:lnTo>
                <a:lnTo>
                  <a:pt x="2712829" y="195934"/>
                </a:lnTo>
                <a:lnTo>
                  <a:pt x="2675919" y="195934"/>
                </a:lnTo>
                <a:close/>
              </a:path>
              <a:path w="2712829" h="244523">
                <a:moveTo>
                  <a:pt x="2027540" y="237663"/>
                </a:moveTo>
                <a:lnTo>
                  <a:pt x="2039586" y="241861"/>
                </a:lnTo>
                <a:lnTo>
                  <a:pt x="2053813" y="243260"/>
                </a:lnTo>
                <a:lnTo>
                  <a:pt x="2058539" y="243260"/>
                </a:lnTo>
                <a:lnTo>
                  <a:pt x="2063704" y="242825"/>
                </a:lnTo>
                <a:lnTo>
                  <a:pt x="2069306" y="241954"/>
                </a:lnTo>
                <a:lnTo>
                  <a:pt x="2074909" y="241084"/>
                </a:lnTo>
                <a:lnTo>
                  <a:pt x="2080435" y="239877"/>
                </a:lnTo>
                <a:lnTo>
                  <a:pt x="2085883" y="238335"/>
                </a:lnTo>
                <a:lnTo>
                  <a:pt x="2085883" y="212340"/>
                </a:lnTo>
                <a:lnTo>
                  <a:pt x="2082234" y="213287"/>
                </a:lnTo>
                <a:lnTo>
                  <a:pt x="2079050" y="214469"/>
                </a:lnTo>
                <a:lnTo>
                  <a:pt x="2074635" y="215889"/>
                </a:lnTo>
                <a:lnTo>
                  <a:pt x="2070218" y="217309"/>
                </a:lnTo>
                <a:lnTo>
                  <a:pt x="2065647" y="218019"/>
                </a:lnTo>
                <a:lnTo>
                  <a:pt x="2054244" y="218019"/>
                </a:lnTo>
                <a:lnTo>
                  <a:pt x="2048953" y="217121"/>
                </a:lnTo>
                <a:lnTo>
                  <a:pt x="2045049" y="215325"/>
                </a:lnTo>
                <a:lnTo>
                  <a:pt x="2041145" y="213530"/>
                </a:lnTo>
                <a:lnTo>
                  <a:pt x="2038322" y="210836"/>
                </a:lnTo>
                <a:lnTo>
                  <a:pt x="2036577" y="207247"/>
                </a:lnTo>
                <a:lnTo>
                  <a:pt x="2034523" y="203142"/>
                </a:lnTo>
                <a:lnTo>
                  <a:pt x="2033341" y="198730"/>
                </a:lnTo>
                <a:lnTo>
                  <a:pt x="2033032" y="194011"/>
                </a:lnTo>
                <a:lnTo>
                  <a:pt x="2032723" y="189290"/>
                </a:lnTo>
                <a:lnTo>
                  <a:pt x="2032568" y="182572"/>
                </a:lnTo>
                <a:lnTo>
                  <a:pt x="2032568" y="92129"/>
                </a:lnTo>
                <a:lnTo>
                  <a:pt x="2085883" y="92129"/>
                </a:lnTo>
                <a:lnTo>
                  <a:pt x="2085883" y="67835"/>
                </a:lnTo>
                <a:lnTo>
                  <a:pt x="2032568" y="67835"/>
                </a:lnTo>
                <a:lnTo>
                  <a:pt x="2032568" y="18299"/>
                </a:lnTo>
                <a:lnTo>
                  <a:pt x="2003545" y="18299"/>
                </a:lnTo>
                <a:lnTo>
                  <a:pt x="2003545" y="67835"/>
                </a:lnTo>
                <a:lnTo>
                  <a:pt x="1983987" y="67835"/>
                </a:lnTo>
                <a:lnTo>
                  <a:pt x="1983987" y="92129"/>
                </a:lnTo>
                <a:lnTo>
                  <a:pt x="2003545" y="92129"/>
                </a:lnTo>
                <a:lnTo>
                  <a:pt x="2003545" y="187297"/>
                </a:lnTo>
                <a:lnTo>
                  <a:pt x="2003822" y="195362"/>
                </a:lnTo>
                <a:lnTo>
                  <a:pt x="2005993" y="209382"/>
                </a:lnTo>
                <a:lnTo>
                  <a:pt x="2010321" y="220863"/>
                </a:lnTo>
                <a:lnTo>
                  <a:pt x="2016805" y="229806"/>
                </a:lnTo>
                <a:lnTo>
                  <a:pt x="2017677" y="230665"/>
                </a:lnTo>
                <a:lnTo>
                  <a:pt x="2027540" y="237663"/>
                </a:lnTo>
                <a:close/>
              </a:path>
              <a:path w="2712829" h="244523">
                <a:moveTo>
                  <a:pt x="945275" y="237663"/>
                </a:moveTo>
                <a:lnTo>
                  <a:pt x="957321" y="241861"/>
                </a:lnTo>
                <a:lnTo>
                  <a:pt x="971548" y="243260"/>
                </a:lnTo>
                <a:lnTo>
                  <a:pt x="976274" y="243260"/>
                </a:lnTo>
                <a:lnTo>
                  <a:pt x="981439" y="242825"/>
                </a:lnTo>
                <a:lnTo>
                  <a:pt x="987041" y="241954"/>
                </a:lnTo>
                <a:lnTo>
                  <a:pt x="992644" y="241084"/>
                </a:lnTo>
                <a:lnTo>
                  <a:pt x="998170" y="239877"/>
                </a:lnTo>
                <a:lnTo>
                  <a:pt x="1003618" y="238335"/>
                </a:lnTo>
                <a:lnTo>
                  <a:pt x="1003618" y="212340"/>
                </a:lnTo>
                <a:lnTo>
                  <a:pt x="999971" y="213287"/>
                </a:lnTo>
                <a:lnTo>
                  <a:pt x="996787" y="214469"/>
                </a:lnTo>
                <a:lnTo>
                  <a:pt x="992370" y="215889"/>
                </a:lnTo>
                <a:lnTo>
                  <a:pt x="987953" y="217309"/>
                </a:lnTo>
                <a:lnTo>
                  <a:pt x="983382" y="218019"/>
                </a:lnTo>
                <a:lnTo>
                  <a:pt x="971979" y="218019"/>
                </a:lnTo>
                <a:lnTo>
                  <a:pt x="966688" y="217121"/>
                </a:lnTo>
                <a:lnTo>
                  <a:pt x="962785" y="215325"/>
                </a:lnTo>
                <a:lnTo>
                  <a:pt x="958881" y="213530"/>
                </a:lnTo>
                <a:lnTo>
                  <a:pt x="956057" y="210836"/>
                </a:lnTo>
                <a:lnTo>
                  <a:pt x="954312" y="207247"/>
                </a:lnTo>
                <a:lnTo>
                  <a:pt x="952258" y="203142"/>
                </a:lnTo>
                <a:lnTo>
                  <a:pt x="951076" y="198730"/>
                </a:lnTo>
                <a:lnTo>
                  <a:pt x="950767" y="194011"/>
                </a:lnTo>
                <a:lnTo>
                  <a:pt x="950459" y="189290"/>
                </a:lnTo>
                <a:lnTo>
                  <a:pt x="950304" y="182572"/>
                </a:lnTo>
                <a:lnTo>
                  <a:pt x="950304" y="92129"/>
                </a:lnTo>
                <a:lnTo>
                  <a:pt x="1003618" y="92129"/>
                </a:lnTo>
                <a:lnTo>
                  <a:pt x="1003618" y="67835"/>
                </a:lnTo>
                <a:lnTo>
                  <a:pt x="950304" y="67835"/>
                </a:lnTo>
                <a:lnTo>
                  <a:pt x="950304" y="18299"/>
                </a:lnTo>
                <a:lnTo>
                  <a:pt x="921280" y="18299"/>
                </a:lnTo>
                <a:lnTo>
                  <a:pt x="921280" y="67835"/>
                </a:lnTo>
                <a:lnTo>
                  <a:pt x="901722" y="67835"/>
                </a:lnTo>
                <a:lnTo>
                  <a:pt x="901722" y="92129"/>
                </a:lnTo>
                <a:lnTo>
                  <a:pt x="921280" y="92129"/>
                </a:lnTo>
                <a:lnTo>
                  <a:pt x="921280" y="187297"/>
                </a:lnTo>
                <a:lnTo>
                  <a:pt x="921557" y="195362"/>
                </a:lnTo>
                <a:lnTo>
                  <a:pt x="923728" y="209382"/>
                </a:lnTo>
                <a:lnTo>
                  <a:pt x="928056" y="220863"/>
                </a:lnTo>
                <a:lnTo>
                  <a:pt x="934540" y="229806"/>
                </a:lnTo>
                <a:lnTo>
                  <a:pt x="935412" y="230665"/>
                </a:lnTo>
                <a:lnTo>
                  <a:pt x="945275" y="237663"/>
                </a:lnTo>
                <a:close/>
              </a:path>
              <a:path w="2712829" h="244523">
                <a:moveTo>
                  <a:pt x="98751" y="111248"/>
                </a:moveTo>
                <a:lnTo>
                  <a:pt x="93828" y="116048"/>
                </a:lnTo>
                <a:lnTo>
                  <a:pt x="87881" y="119217"/>
                </a:lnTo>
                <a:lnTo>
                  <a:pt x="80907" y="120750"/>
                </a:lnTo>
                <a:lnTo>
                  <a:pt x="95971" y="139979"/>
                </a:lnTo>
                <a:lnTo>
                  <a:pt x="112397" y="131855"/>
                </a:lnTo>
                <a:lnTo>
                  <a:pt x="122388" y="124131"/>
                </a:lnTo>
                <a:lnTo>
                  <a:pt x="130761" y="114868"/>
                </a:lnTo>
                <a:lnTo>
                  <a:pt x="139301" y="98995"/>
                </a:lnTo>
                <a:lnTo>
                  <a:pt x="142478" y="86513"/>
                </a:lnTo>
                <a:lnTo>
                  <a:pt x="143537" y="72651"/>
                </a:lnTo>
                <a:lnTo>
                  <a:pt x="143309" y="66332"/>
                </a:lnTo>
                <a:lnTo>
                  <a:pt x="141096" y="53412"/>
                </a:lnTo>
                <a:lnTo>
                  <a:pt x="136531" y="42456"/>
                </a:lnTo>
                <a:lnTo>
                  <a:pt x="127537" y="30646"/>
                </a:lnTo>
                <a:lnTo>
                  <a:pt x="117511" y="22583"/>
                </a:lnTo>
                <a:lnTo>
                  <a:pt x="104313" y="15818"/>
                </a:lnTo>
                <a:lnTo>
                  <a:pt x="92176" y="12567"/>
                </a:lnTo>
                <a:lnTo>
                  <a:pt x="73323" y="10728"/>
                </a:lnTo>
                <a:lnTo>
                  <a:pt x="59140" y="10411"/>
                </a:lnTo>
                <a:lnTo>
                  <a:pt x="0" y="10411"/>
                </a:lnTo>
                <a:lnTo>
                  <a:pt x="0" y="239789"/>
                </a:lnTo>
                <a:lnTo>
                  <a:pt x="30600" y="239789"/>
                </a:lnTo>
                <a:lnTo>
                  <a:pt x="30600" y="148606"/>
                </a:lnTo>
                <a:lnTo>
                  <a:pt x="65425" y="148606"/>
                </a:lnTo>
                <a:lnTo>
                  <a:pt x="66089" y="123050"/>
                </a:lnTo>
                <a:lnTo>
                  <a:pt x="30600" y="123050"/>
                </a:lnTo>
                <a:lnTo>
                  <a:pt x="30600" y="36915"/>
                </a:lnTo>
                <a:lnTo>
                  <a:pt x="69267" y="36915"/>
                </a:lnTo>
                <a:lnTo>
                  <a:pt x="76395" y="37501"/>
                </a:lnTo>
                <a:lnTo>
                  <a:pt x="82137" y="38677"/>
                </a:lnTo>
                <a:lnTo>
                  <a:pt x="87880" y="39852"/>
                </a:lnTo>
                <a:lnTo>
                  <a:pt x="92905" y="41870"/>
                </a:lnTo>
                <a:lnTo>
                  <a:pt x="97213" y="44733"/>
                </a:lnTo>
                <a:lnTo>
                  <a:pt x="102135" y="48000"/>
                </a:lnTo>
                <a:lnTo>
                  <a:pt x="105777" y="52213"/>
                </a:lnTo>
                <a:lnTo>
                  <a:pt x="108136" y="57373"/>
                </a:lnTo>
                <a:lnTo>
                  <a:pt x="110496" y="62533"/>
                </a:lnTo>
                <a:lnTo>
                  <a:pt x="111676" y="68435"/>
                </a:lnTo>
                <a:lnTo>
                  <a:pt x="111676" y="83046"/>
                </a:lnTo>
                <a:lnTo>
                  <a:pt x="110624" y="89994"/>
                </a:lnTo>
                <a:lnTo>
                  <a:pt x="108521" y="95920"/>
                </a:lnTo>
                <a:lnTo>
                  <a:pt x="106418" y="101846"/>
                </a:lnTo>
                <a:lnTo>
                  <a:pt x="103162" y="106955"/>
                </a:lnTo>
                <a:lnTo>
                  <a:pt x="98751" y="111248"/>
                </a:lnTo>
                <a:close/>
              </a:path>
              <a:path w="2712829" h="244523">
                <a:moveTo>
                  <a:pt x="138022" y="239789"/>
                </a:moveTo>
                <a:lnTo>
                  <a:pt x="177608" y="239789"/>
                </a:lnTo>
                <a:lnTo>
                  <a:pt x="95971" y="139979"/>
                </a:lnTo>
                <a:lnTo>
                  <a:pt x="80907" y="120750"/>
                </a:lnTo>
                <a:lnTo>
                  <a:pt x="73934" y="122283"/>
                </a:lnTo>
                <a:lnTo>
                  <a:pt x="66089" y="123050"/>
                </a:lnTo>
                <a:lnTo>
                  <a:pt x="65425" y="148606"/>
                </a:lnTo>
                <a:lnTo>
                  <a:pt x="138022" y="239789"/>
                </a:lnTo>
                <a:close/>
              </a:path>
              <a:path w="2712829" h="244523">
                <a:moveTo>
                  <a:pt x="239633" y="90539"/>
                </a:moveTo>
                <a:lnTo>
                  <a:pt x="245051" y="88234"/>
                </a:lnTo>
                <a:lnTo>
                  <a:pt x="251628" y="87081"/>
                </a:lnTo>
                <a:lnTo>
                  <a:pt x="267211" y="87081"/>
                </a:lnTo>
                <a:lnTo>
                  <a:pt x="273791" y="88209"/>
                </a:lnTo>
                <a:lnTo>
                  <a:pt x="279106" y="90463"/>
                </a:lnTo>
                <a:lnTo>
                  <a:pt x="284422" y="92717"/>
                </a:lnTo>
                <a:lnTo>
                  <a:pt x="288781" y="95996"/>
                </a:lnTo>
                <a:lnTo>
                  <a:pt x="292186" y="100298"/>
                </a:lnTo>
                <a:lnTo>
                  <a:pt x="295282" y="104193"/>
                </a:lnTo>
                <a:lnTo>
                  <a:pt x="297654" y="108958"/>
                </a:lnTo>
                <a:lnTo>
                  <a:pt x="299307" y="114593"/>
                </a:lnTo>
                <a:lnTo>
                  <a:pt x="300958" y="120228"/>
                </a:lnTo>
                <a:lnTo>
                  <a:pt x="301886" y="126937"/>
                </a:lnTo>
                <a:lnTo>
                  <a:pt x="302093" y="134724"/>
                </a:lnTo>
                <a:lnTo>
                  <a:pt x="210607" y="134724"/>
                </a:lnTo>
                <a:lnTo>
                  <a:pt x="204043" y="220440"/>
                </a:lnTo>
                <a:lnTo>
                  <a:pt x="207170" y="223430"/>
                </a:lnTo>
                <a:lnTo>
                  <a:pt x="216773" y="230682"/>
                </a:lnTo>
                <a:lnTo>
                  <a:pt x="227661" y="236323"/>
                </a:lnTo>
                <a:lnTo>
                  <a:pt x="239835" y="240352"/>
                </a:lnTo>
                <a:lnTo>
                  <a:pt x="253294" y="242770"/>
                </a:lnTo>
                <a:lnTo>
                  <a:pt x="268038" y="243575"/>
                </a:lnTo>
                <a:lnTo>
                  <a:pt x="275037" y="243575"/>
                </a:lnTo>
                <a:lnTo>
                  <a:pt x="280827" y="243165"/>
                </a:lnTo>
                <a:lnTo>
                  <a:pt x="285408" y="242343"/>
                </a:lnTo>
                <a:lnTo>
                  <a:pt x="289989" y="241522"/>
                </a:lnTo>
                <a:lnTo>
                  <a:pt x="295109" y="240341"/>
                </a:lnTo>
                <a:lnTo>
                  <a:pt x="300767" y="238799"/>
                </a:lnTo>
                <a:lnTo>
                  <a:pt x="304783" y="237672"/>
                </a:lnTo>
                <a:lnTo>
                  <a:pt x="309313" y="236106"/>
                </a:lnTo>
                <a:lnTo>
                  <a:pt x="314355" y="234104"/>
                </a:lnTo>
                <a:lnTo>
                  <a:pt x="319397" y="232100"/>
                </a:lnTo>
                <a:lnTo>
                  <a:pt x="323617" y="230431"/>
                </a:lnTo>
                <a:lnTo>
                  <a:pt x="327016" y="229097"/>
                </a:lnTo>
                <a:lnTo>
                  <a:pt x="327016" y="197511"/>
                </a:lnTo>
                <a:lnTo>
                  <a:pt x="322945" y="199463"/>
                </a:lnTo>
                <a:lnTo>
                  <a:pt x="319957" y="201546"/>
                </a:lnTo>
                <a:lnTo>
                  <a:pt x="316349" y="203757"/>
                </a:lnTo>
                <a:lnTo>
                  <a:pt x="312741" y="205969"/>
                </a:lnTo>
                <a:lnTo>
                  <a:pt x="308310" y="208258"/>
                </a:lnTo>
                <a:lnTo>
                  <a:pt x="303055" y="210624"/>
                </a:lnTo>
                <a:lnTo>
                  <a:pt x="298107" y="212885"/>
                </a:lnTo>
                <a:lnTo>
                  <a:pt x="292566" y="214736"/>
                </a:lnTo>
                <a:lnTo>
                  <a:pt x="286434" y="216175"/>
                </a:lnTo>
                <a:lnTo>
                  <a:pt x="280301" y="217615"/>
                </a:lnTo>
                <a:lnTo>
                  <a:pt x="274041" y="218335"/>
                </a:lnTo>
                <a:lnTo>
                  <a:pt x="267653" y="218335"/>
                </a:lnTo>
                <a:lnTo>
                  <a:pt x="259934" y="217984"/>
                </a:lnTo>
                <a:lnTo>
                  <a:pt x="246676" y="215376"/>
                </a:lnTo>
                <a:lnTo>
                  <a:pt x="235284" y="210225"/>
                </a:lnTo>
                <a:lnTo>
                  <a:pt x="225757" y="202531"/>
                </a:lnTo>
                <a:lnTo>
                  <a:pt x="220087" y="195310"/>
                </a:lnTo>
                <a:lnTo>
                  <a:pt x="214821" y="184439"/>
                </a:lnTo>
                <a:lnTo>
                  <a:pt x="211661" y="171606"/>
                </a:lnTo>
                <a:lnTo>
                  <a:pt x="210607" y="156809"/>
                </a:lnTo>
                <a:lnTo>
                  <a:pt x="330170" y="156809"/>
                </a:lnTo>
                <a:lnTo>
                  <a:pt x="330170" y="141113"/>
                </a:lnTo>
                <a:lnTo>
                  <a:pt x="329788" y="130129"/>
                </a:lnTo>
                <a:lnTo>
                  <a:pt x="328153" y="117365"/>
                </a:lnTo>
                <a:lnTo>
                  <a:pt x="325234" y="106263"/>
                </a:lnTo>
                <a:lnTo>
                  <a:pt x="318558" y="92035"/>
                </a:lnTo>
                <a:lnTo>
                  <a:pt x="311035" y="82181"/>
                </a:lnTo>
                <a:lnTo>
                  <a:pt x="300759" y="73478"/>
                </a:lnTo>
                <a:lnTo>
                  <a:pt x="289435" y="67718"/>
                </a:lnTo>
                <a:lnTo>
                  <a:pt x="274492" y="64002"/>
                </a:lnTo>
                <a:lnTo>
                  <a:pt x="261043" y="63102"/>
                </a:lnTo>
                <a:lnTo>
                  <a:pt x="247899" y="64011"/>
                </a:lnTo>
                <a:lnTo>
                  <a:pt x="235093" y="66947"/>
                </a:lnTo>
                <a:lnTo>
                  <a:pt x="223398" y="71911"/>
                </a:lnTo>
                <a:lnTo>
                  <a:pt x="224848" y="100604"/>
                </a:lnTo>
                <a:lnTo>
                  <a:pt x="229288" y="96199"/>
                </a:lnTo>
                <a:lnTo>
                  <a:pt x="234217" y="92844"/>
                </a:lnTo>
                <a:lnTo>
                  <a:pt x="239633" y="90539"/>
                </a:lnTo>
                <a:close/>
              </a:path>
              <a:path w="2712829" h="244523">
                <a:moveTo>
                  <a:pt x="181269" y="154725"/>
                </a:moveTo>
                <a:lnTo>
                  <a:pt x="181441" y="161984"/>
                </a:lnTo>
                <a:lnTo>
                  <a:pt x="182924" y="176269"/>
                </a:lnTo>
                <a:lnTo>
                  <a:pt x="185926" y="189256"/>
                </a:lnTo>
                <a:lnTo>
                  <a:pt x="190446" y="200947"/>
                </a:lnTo>
                <a:lnTo>
                  <a:pt x="196485" y="211342"/>
                </a:lnTo>
                <a:lnTo>
                  <a:pt x="204043" y="220440"/>
                </a:lnTo>
                <a:lnTo>
                  <a:pt x="210607" y="134724"/>
                </a:lnTo>
                <a:lnTo>
                  <a:pt x="211226" y="127450"/>
                </a:lnTo>
                <a:lnTo>
                  <a:pt x="212670" y="121072"/>
                </a:lnTo>
                <a:lnTo>
                  <a:pt x="214941" y="115591"/>
                </a:lnTo>
                <a:lnTo>
                  <a:pt x="217211" y="110109"/>
                </a:lnTo>
                <a:lnTo>
                  <a:pt x="220513" y="105114"/>
                </a:lnTo>
                <a:lnTo>
                  <a:pt x="224848" y="100604"/>
                </a:lnTo>
                <a:lnTo>
                  <a:pt x="223398" y="71911"/>
                </a:lnTo>
                <a:lnTo>
                  <a:pt x="212812" y="78906"/>
                </a:lnTo>
                <a:lnTo>
                  <a:pt x="203335" y="87929"/>
                </a:lnTo>
                <a:lnTo>
                  <a:pt x="199249" y="92924"/>
                </a:lnTo>
                <a:lnTo>
                  <a:pt x="192777" y="103050"/>
                </a:lnTo>
                <a:lnTo>
                  <a:pt x="187742" y="114292"/>
                </a:lnTo>
                <a:lnTo>
                  <a:pt x="184146" y="126652"/>
                </a:lnTo>
                <a:lnTo>
                  <a:pt x="181988" y="140130"/>
                </a:lnTo>
                <a:lnTo>
                  <a:pt x="181269" y="154725"/>
                </a:lnTo>
                <a:close/>
              </a:path>
              <a:path w="2712829" h="244523">
                <a:moveTo>
                  <a:pt x="465886" y="217497"/>
                </a:moveTo>
                <a:lnTo>
                  <a:pt x="468809" y="210880"/>
                </a:lnTo>
                <a:lnTo>
                  <a:pt x="471732" y="204265"/>
                </a:lnTo>
                <a:lnTo>
                  <a:pt x="473193" y="197265"/>
                </a:lnTo>
                <a:lnTo>
                  <a:pt x="473193" y="189880"/>
                </a:lnTo>
                <a:lnTo>
                  <a:pt x="472817" y="182653"/>
                </a:lnTo>
                <a:lnTo>
                  <a:pt x="469742" y="169900"/>
                </a:lnTo>
                <a:lnTo>
                  <a:pt x="463569" y="159724"/>
                </a:lnTo>
                <a:lnTo>
                  <a:pt x="458744" y="155046"/>
                </a:lnTo>
                <a:lnTo>
                  <a:pt x="448216" y="148516"/>
                </a:lnTo>
                <a:lnTo>
                  <a:pt x="434849" y="143879"/>
                </a:lnTo>
                <a:lnTo>
                  <a:pt x="428997" y="142443"/>
                </a:lnTo>
                <a:lnTo>
                  <a:pt x="423426" y="141185"/>
                </a:lnTo>
                <a:lnTo>
                  <a:pt x="418139" y="140107"/>
                </a:lnTo>
                <a:lnTo>
                  <a:pt x="412852" y="139029"/>
                </a:lnTo>
                <a:lnTo>
                  <a:pt x="408052" y="137927"/>
                </a:lnTo>
                <a:lnTo>
                  <a:pt x="403741" y="136799"/>
                </a:lnTo>
                <a:lnTo>
                  <a:pt x="395257" y="134534"/>
                </a:lnTo>
                <a:lnTo>
                  <a:pt x="389094" y="131627"/>
                </a:lnTo>
                <a:lnTo>
                  <a:pt x="385257" y="128078"/>
                </a:lnTo>
                <a:lnTo>
                  <a:pt x="381419" y="124528"/>
                </a:lnTo>
                <a:lnTo>
                  <a:pt x="379500" y="119151"/>
                </a:lnTo>
                <a:lnTo>
                  <a:pt x="379500" y="103817"/>
                </a:lnTo>
                <a:lnTo>
                  <a:pt x="382770" y="97745"/>
                </a:lnTo>
                <a:lnTo>
                  <a:pt x="389310" y="93732"/>
                </a:lnTo>
                <a:lnTo>
                  <a:pt x="395852" y="89719"/>
                </a:lnTo>
                <a:lnTo>
                  <a:pt x="403873" y="87712"/>
                </a:lnTo>
                <a:lnTo>
                  <a:pt x="415806" y="87752"/>
                </a:lnTo>
                <a:lnTo>
                  <a:pt x="428325" y="89240"/>
                </a:lnTo>
                <a:lnTo>
                  <a:pt x="440747" y="92876"/>
                </a:lnTo>
                <a:lnTo>
                  <a:pt x="443542" y="93991"/>
                </a:lnTo>
                <a:lnTo>
                  <a:pt x="454954" y="99721"/>
                </a:lnTo>
                <a:lnTo>
                  <a:pt x="465350" y="106959"/>
                </a:lnTo>
                <a:lnTo>
                  <a:pt x="466883" y="106959"/>
                </a:lnTo>
                <a:lnTo>
                  <a:pt x="466883" y="75924"/>
                </a:lnTo>
                <a:lnTo>
                  <a:pt x="466479" y="75704"/>
                </a:lnTo>
                <a:lnTo>
                  <a:pt x="455622" y="70893"/>
                </a:lnTo>
                <a:lnTo>
                  <a:pt x="442549" y="66969"/>
                </a:lnTo>
                <a:lnTo>
                  <a:pt x="426317" y="64097"/>
                </a:lnTo>
                <a:lnTo>
                  <a:pt x="413752" y="63417"/>
                </a:lnTo>
                <a:lnTo>
                  <a:pt x="401456" y="64131"/>
                </a:lnTo>
                <a:lnTo>
                  <a:pt x="388442" y="66795"/>
                </a:lnTo>
                <a:lnTo>
                  <a:pt x="376986" y="71432"/>
                </a:lnTo>
                <a:lnTo>
                  <a:pt x="367088" y="78042"/>
                </a:lnTo>
                <a:lnTo>
                  <a:pt x="364158" y="80659"/>
                </a:lnTo>
                <a:lnTo>
                  <a:pt x="356031" y="90814"/>
                </a:lnTo>
                <a:lnTo>
                  <a:pt x="351155" y="102565"/>
                </a:lnTo>
                <a:lnTo>
                  <a:pt x="349530" y="115911"/>
                </a:lnTo>
                <a:lnTo>
                  <a:pt x="349757" y="121180"/>
                </a:lnTo>
                <a:lnTo>
                  <a:pt x="352530" y="133862"/>
                </a:lnTo>
                <a:lnTo>
                  <a:pt x="358460" y="144776"/>
                </a:lnTo>
                <a:lnTo>
                  <a:pt x="363473" y="150240"/>
                </a:lnTo>
                <a:lnTo>
                  <a:pt x="373747" y="157210"/>
                </a:lnTo>
                <a:lnTo>
                  <a:pt x="387095" y="162401"/>
                </a:lnTo>
                <a:lnTo>
                  <a:pt x="392132" y="163800"/>
                </a:lnTo>
                <a:lnTo>
                  <a:pt x="397634" y="165101"/>
                </a:lnTo>
                <a:lnTo>
                  <a:pt x="403598" y="166302"/>
                </a:lnTo>
                <a:lnTo>
                  <a:pt x="409562" y="167504"/>
                </a:lnTo>
                <a:lnTo>
                  <a:pt x="414394" y="168554"/>
                </a:lnTo>
                <a:lnTo>
                  <a:pt x="418095" y="169454"/>
                </a:lnTo>
                <a:lnTo>
                  <a:pt x="427480" y="171828"/>
                </a:lnTo>
                <a:lnTo>
                  <a:pt x="434014" y="174768"/>
                </a:lnTo>
                <a:lnTo>
                  <a:pt x="437699" y="178274"/>
                </a:lnTo>
                <a:lnTo>
                  <a:pt x="441382" y="181781"/>
                </a:lnTo>
                <a:lnTo>
                  <a:pt x="443223" y="186990"/>
                </a:lnTo>
                <a:lnTo>
                  <a:pt x="443223" y="199270"/>
                </a:lnTo>
                <a:lnTo>
                  <a:pt x="442432" y="203293"/>
                </a:lnTo>
                <a:lnTo>
                  <a:pt x="440851" y="205976"/>
                </a:lnTo>
                <a:lnTo>
                  <a:pt x="439268" y="208658"/>
                </a:lnTo>
                <a:lnTo>
                  <a:pt x="436690" y="211185"/>
                </a:lnTo>
                <a:lnTo>
                  <a:pt x="433119" y="213558"/>
                </a:lnTo>
                <a:lnTo>
                  <a:pt x="430565" y="215207"/>
                </a:lnTo>
                <a:lnTo>
                  <a:pt x="426685" y="216574"/>
                </a:lnTo>
                <a:lnTo>
                  <a:pt x="421478" y="217657"/>
                </a:lnTo>
                <a:lnTo>
                  <a:pt x="416271" y="218739"/>
                </a:lnTo>
                <a:lnTo>
                  <a:pt x="411373" y="219282"/>
                </a:lnTo>
                <a:lnTo>
                  <a:pt x="400453" y="219282"/>
                </a:lnTo>
                <a:lnTo>
                  <a:pt x="394354" y="218400"/>
                </a:lnTo>
                <a:lnTo>
                  <a:pt x="388482" y="216636"/>
                </a:lnTo>
                <a:lnTo>
                  <a:pt x="382612" y="214873"/>
                </a:lnTo>
                <a:lnTo>
                  <a:pt x="377226" y="212851"/>
                </a:lnTo>
                <a:lnTo>
                  <a:pt x="372327" y="210571"/>
                </a:lnTo>
                <a:lnTo>
                  <a:pt x="366812" y="207977"/>
                </a:lnTo>
                <a:lnTo>
                  <a:pt x="362398" y="205487"/>
                </a:lnTo>
                <a:lnTo>
                  <a:pt x="359081" y="203102"/>
                </a:lnTo>
                <a:lnTo>
                  <a:pt x="355762" y="200715"/>
                </a:lnTo>
                <a:lnTo>
                  <a:pt x="352880" y="198536"/>
                </a:lnTo>
                <a:lnTo>
                  <a:pt x="348899" y="196565"/>
                </a:lnTo>
                <a:lnTo>
                  <a:pt x="348899" y="229087"/>
                </a:lnTo>
                <a:lnTo>
                  <a:pt x="349891" y="229607"/>
                </a:lnTo>
                <a:lnTo>
                  <a:pt x="360652" y="234418"/>
                </a:lnTo>
                <a:lnTo>
                  <a:pt x="373741" y="238951"/>
                </a:lnTo>
                <a:lnTo>
                  <a:pt x="380444" y="240761"/>
                </a:lnTo>
                <a:lnTo>
                  <a:pt x="392868" y="242872"/>
                </a:lnTo>
                <a:lnTo>
                  <a:pt x="405969" y="243575"/>
                </a:lnTo>
                <a:lnTo>
                  <a:pt x="410656" y="243501"/>
                </a:lnTo>
                <a:lnTo>
                  <a:pt x="423992" y="242283"/>
                </a:lnTo>
                <a:lnTo>
                  <a:pt x="435121" y="239575"/>
                </a:lnTo>
                <a:lnTo>
                  <a:pt x="442862" y="236909"/>
                </a:lnTo>
                <a:lnTo>
                  <a:pt x="449811" y="233011"/>
                </a:lnTo>
                <a:lnTo>
                  <a:pt x="455965" y="227884"/>
                </a:lnTo>
                <a:lnTo>
                  <a:pt x="461605" y="223165"/>
                </a:lnTo>
                <a:lnTo>
                  <a:pt x="465886" y="217497"/>
                </a:lnTo>
                <a:close/>
              </a:path>
              <a:path w="2712829" h="244523">
                <a:moveTo>
                  <a:pt x="488111" y="153890"/>
                </a:moveTo>
                <a:lnTo>
                  <a:pt x="488258" y="160836"/>
                </a:lnTo>
                <a:lnTo>
                  <a:pt x="489583" y="175038"/>
                </a:lnTo>
                <a:lnTo>
                  <a:pt x="492286" y="188069"/>
                </a:lnTo>
                <a:lnTo>
                  <a:pt x="496367" y="199929"/>
                </a:lnTo>
                <a:lnTo>
                  <a:pt x="501826" y="210617"/>
                </a:lnTo>
                <a:lnTo>
                  <a:pt x="508664" y="220134"/>
                </a:lnTo>
                <a:lnTo>
                  <a:pt x="516256" y="227862"/>
                </a:lnTo>
                <a:lnTo>
                  <a:pt x="526500" y="235151"/>
                </a:lnTo>
                <a:lnTo>
                  <a:pt x="525093" y="193702"/>
                </a:lnTo>
                <a:lnTo>
                  <a:pt x="521197" y="182415"/>
                </a:lnTo>
                <a:lnTo>
                  <a:pt x="518860" y="169144"/>
                </a:lnTo>
                <a:lnTo>
                  <a:pt x="518081" y="153890"/>
                </a:lnTo>
                <a:lnTo>
                  <a:pt x="518851" y="138276"/>
                </a:lnTo>
                <a:lnTo>
                  <a:pt x="521143" y="124889"/>
                </a:lnTo>
                <a:lnTo>
                  <a:pt x="524957" y="113631"/>
                </a:lnTo>
                <a:lnTo>
                  <a:pt x="530293" y="104500"/>
                </a:lnTo>
                <a:lnTo>
                  <a:pt x="539726" y="95428"/>
                </a:lnTo>
                <a:lnTo>
                  <a:pt x="551267" y="90115"/>
                </a:lnTo>
                <a:lnTo>
                  <a:pt x="565081" y="88343"/>
                </a:lnTo>
                <a:lnTo>
                  <a:pt x="578922" y="90148"/>
                </a:lnTo>
                <a:lnTo>
                  <a:pt x="590423" y="95534"/>
                </a:lnTo>
                <a:lnTo>
                  <a:pt x="599641" y="104500"/>
                </a:lnTo>
                <a:lnTo>
                  <a:pt x="604965" y="113682"/>
                </a:lnTo>
                <a:lnTo>
                  <a:pt x="608748" y="124956"/>
                </a:lnTo>
                <a:lnTo>
                  <a:pt x="611018" y="138359"/>
                </a:lnTo>
                <a:lnTo>
                  <a:pt x="611775" y="153890"/>
                </a:lnTo>
                <a:lnTo>
                  <a:pt x="611032" y="169057"/>
                </a:lnTo>
                <a:lnTo>
                  <a:pt x="608749" y="182437"/>
                </a:lnTo>
                <a:lnTo>
                  <a:pt x="604926" y="193742"/>
                </a:lnTo>
                <a:lnTo>
                  <a:pt x="600795" y="236567"/>
                </a:lnTo>
                <a:lnTo>
                  <a:pt x="611411" y="229775"/>
                </a:lnTo>
                <a:lnTo>
                  <a:pt x="620807" y="220903"/>
                </a:lnTo>
                <a:lnTo>
                  <a:pt x="624617" y="216210"/>
                </a:lnTo>
                <a:lnTo>
                  <a:pt x="630783" y="206334"/>
                </a:lnTo>
                <a:lnTo>
                  <a:pt x="635579" y="195164"/>
                </a:lnTo>
                <a:lnTo>
                  <a:pt x="639004" y="182701"/>
                </a:lnTo>
                <a:lnTo>
                  <a:pt x="641059" y="168943"/>
                </a:lnTo>
                <a:lnTo>
                  <a:pt x="641744" y="153890"/>
                </a:lnTo>
                <a:lnTo>
                  <a:pt x="641553" y="145805"/>
                </a:lnTo>
                <a:lnTo>
                  <a:pt x="640145" y="131471"/>
                </a:lnTo>
                <a:lnTo>
                  <a:pt x="637366" y="118412"/>
                </a:lnTo>
                <a:lnTo>
                  <a:pt x="633216" y="106626"/>
                </a:lnTo>
                <a:lnTo>
                  <a:pt x="627697" y="96114"/>
                </a:lnTo>
                <a:lnTo>
                  <a:pt x="620807" y="86876"/>
                </a:lnTo>
                <a:lnTo>
                  <a:pt x="613683" y="79817"/>
                </a:lnTo>
                <a:lnTo>
                  <a:pt x="603358" y="72504"/>
                </a:lnTo>
                <a:lnTo>
                  <a:pt x="591817" y="67281"/>
                </a:lnTo>
                <a:lnTo>
                  <a:pt x="579057" y="64147"/>
                </a:lnTo>
                <a:lnTo>
                  <a:pt x="565081" y="63102"/>
                </a:lnTo>
                <a:lnTo>
                  <a:pt x="554152" y="63735"/>
                </a:lnTo>
                <a:lnTo>
                  <a:pt x="541163" y="66406"/>
                </a:lnTo>
                <a:lnTo>
                  <a:pt x="529355" y="71166"/>
                </a:lnTo>
                <a:lnTo>
                  <a:pt x="518726" y="78015"/>
                </a:lnTo>
                <a:lnTo>
                  <a:pt x="509277" y="86953"/>
                </a:lnTo>
                <a:lnTo>
                  <a:pt x="505427" y="91684"/>
                </a:lnTo>
                <a:lnTo>
                  <a:pt x="499193" y="101607"/>
                </a:lnTo>
                <a:lnTo>
                  <a:pt x="494345" y="112790"/>
                </a:lnTo>
                <a:lnTo>
                  <a:pt x="490882" y="125231"/>
                </a:lnTo>
                <a:lnTo>
                  <a:pt x="488804" y="138931"/>
                </a:lnTo>
                <a:lnTo>
                  <a:pt x="488111" y="153890"/>
                </a:lnTo>
                <a:close/>
              </a:path>
              <a:path w="2712829" h="244523">
                <a:moveTo>
                  <a:pt x="604926" y="193742"/>
                </a:moveTo>
                <a:lnTo>
                  <a:pt x="599563" y="202971"/>
                </a:lnTo>
                <a:lnTo>
                  <a:pt x="590279" y="212049"/>
                </a:lnTo>
                <a:lnTo>
                  <a:pt x="578795" y="217473"/>
                </a:lnTo>
                <a:lnTo>
                  <a:pt x="565081" y="219282"/>
                </a:lnTo>
                <a:lnTo>
                  <a:pt x="564552" y="219279"/>
                </a:lnTo>
                <a:lnTo>
                  <a:pt x="550883" y="217348"/>
                </a:lnTo>
                <a:lnTo>
                  <a:pt x="539463" y="211810"/>
                </a:lnTo>
                <a:lnTo>
                  <a:pt x="530293" y="202665"/>
                </a:lnTo>
                <a:lnTo>
                  <a:pt x="525093" y="193702"/>
                </a:lnTo>
                <a:lnTo>
                  <a:pt x="526500" y="235151"/>
                </a:lnTo>
                <a:lnTo>
                  <a:pt x="538053" y="240358"/>
                </a:lnTo>
                <a:lnTo>
                  <a:pt x="550913" y="243482"/>
                </a:lnTo>
                <a:lnTo>
                  <a:pt x="565081" y="244523"/>
                </a:lnTo>
                <a:lnTo>
                  <a:pt x="575903" y="243913"/>
                </a:lnTo>
                <a:lnTo>
                  <a:pt x="588959" y="241280"/>
                </a:lnTo>
                <a:lnTo>
                  <a:pt x="600795" y="236567"/>
                </a:lnTo>
                <a:lnTo>
                  <a:pt x="604926" y="193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1476" y="2073832"/>
            <a:ext cx="0" cy="239789"/>
          </a:xfrm>
          <a:custGeom>
            <a:avLst/>
            <a:gdLst/>
            <a:ahLst/>
            <a:cxnLst/>
            <a:rect l="l" t="t" r="r" b="b"/>
            <a:pathLst>
              <a:path h="239789">
                <a:moveTo>
                  <a:pt x="0" y="0"/>
                </a:moveTo>
                <a:lnTo>
                  <a:pt x="0" y="239789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5148" y="2081091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35399" y="2073832"/>
            <a:ext cx="0" cy="239789"/>
          </a:xfrm>
          <a:custGeom>
            <a:avLst/>
            <a:gdLst/>
            <a:ahLst/>
            <a:cxnLst/>
            <a:rect l="l" t="t" r="r" b="b"/>
            <a:pathLst>
              <a:path h="239789">
                <a:moveTo>
                  <a:pt x="0" y="0"/>
                </a:moveTo>
                <a:lnTo>
                  <a:pt x="0" y="239789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0548" y="2291694"/>
            <a:ext cx="36910" cy="0"/>
          </a:xfrm>
          <a:custGeom>
            <a:avLst/>
            <a:gdLst/>
            <a:ahLst/>
            <a:cxnLst/>
            <a:rect l="l" t="t" r="r" b="b"/>
            <a:pathLst>
              <a:path w="36910">
                <a:moveTo>
                  <a:pt x="0" y="0"/>
                </a:moveTo>
                <a:lnTo>
                  <a:pt x="36910" y="0"/>
                </a:lnTo>
              </a:path>
            </a:pathLst>
          </a:custGeom>
          <a:ln w="4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19745" y="4929447"/>
            <a:ext cx="2315094" cy="332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6896" y="4722441"/>
            <a:ext cx="7277815" cy="228589"/>
          </a:xfrm>
          <a:custGeom>
            <a:avLst/>
            <a:gdLst/>
            <a:ahLst/>
            <a:cxnLst/>
            <a:rect l="l" t="t" r="r" b="b"/>
            <a:pathLst>
              <a:path w="7277815" h="228589">
                <a:moveTo>
                  <a:pt x="2814100" y="74540"/>
                </a:moveTo>
                <a:lnTo>
                  <a:pt x="2816639" y="74540"/>
                </a:lnTo>
                <a:lnTo>
                  <a:pt x="2820620" y="74697"/>
                </a:lnTo>
                <a:lnTo>
                  <a:pt x="2824139" y="75065"/>
                </a:lnTo>
                <a:lnTo>
                  <a:pt x="2826906" y="75487"/>
                </a:lnTo>
                <a:lnTo>
                  <a:pt x="2826906" y="52755"/>
                </a:lnTo>
                <a:lnTo>
                  <a:pt x="2825521" y="52523"/>
                </a:lnTo>
                <a:lnTo>
                  <a:pt x="2822041" y="52118"/>
                </a:lnTo>
                <a:lnTo>
                  <a:pt x="2812600" y="52059"/>
                </a:lnTo>
                <a:lnTo>
                  <a:pt x="2806889" y="53503"/>
                </a:lnTo>
                <a:lnTo>
                  <a:pt x="2801004" y="56389"/>
                </a:lnTo>
                <a:lnTo>
                  <a:pt x="2791384" y="62284"/>
                </a:lnTo>
                <a:lnTo>
                  <a:pt x="2780296" y="71224"/>
                </a:lnTo>
                <a:lnTo>
                  <a:pt x="2780296" y="52059"/>
                </a:lnTo>
                <a:lnTo>
                  <a:pt x="2758528" y="52059"/>
                </a:lnTo>
                <a:lnTo>
                  <a:pt x="2758528" y="181027"/>
                </a:lnTo>
                <a:lnTo>
                  <a:pt x="2780296" y="181027"/>
                </a:lnTo>
                <a:lnTo>
                  <a:pt x="2780296" y="89636"/>
                </a:lnTo>
                <a:lnTo>
                  <a:pt x="2785450" y="84642"/>
                </a:lnTo>
                <a:lnTo>
                  <a:pt x="2790910" y="80878"/>
                </a:lnTo>
                <a:lnTo>
                  <a:pt x="2796679" y="78343"/>
                </a:lnTo>
                <a:lnTo>
                  <a:pt x="2802448" y="75807"/>
                </a:lnTo>
                <a:lnTo>
                  <a:pt x="2808254" y="74540"/>
                </a:lnTo>
                <a:lnTo>
                  <a:pt x="2814100" y="74540"/>
                </a:lnTo>
                <a:close/>
              </a:path>
              <a:path w="7277815" h="228589">
                <a:moveTo>
                  <a:pt x="2843789" y="1183"/>
                </a:moveTo>
                <a:lnTo>
                  <a:pt x="2843789" y="181027"/>
                </a:lnTo>
                <a:lnTo>
                  <a:pt x="2865555" y="181027"/>
                </a:lnTo>
                <a:lnTo>
                  <a:pt x="2865555" y="127102"/>
                </a:lnTo>
                <a:lnTo>
                  <a:pt x="2874272" y="118743"/>
                </a:lnTo>
                <a:lnTo>
                  <a:pt x="2922454" y="181027"/>
                </a:lnTo>
                <a:lnTo>
                  <a:pt x="2950968" y="181027"/>
                </a:lnTo>
                <a:lnTo>
                  <a:pt x="2890775" y="105980"/>
                </a:lnTo>
                <a:lnTo>
                  <a:pt x="2943870" y="52059"/>
                </a:lnTo>
                <a:lnTo>
                  <a:pt x="2916787" y="52059"/>
                </a:lnTo>
                <a:lnTo>
                  <a:pt x="2865555" y="106593"/>
                </a:lnTo>
                <a:lnTo>
                  <a:pt x="2865555" y="1183"/>
                </a:lnTo>
                <a:lnTo>
                  <a:pt x="2843789" y="1183"/>
                </a:lnTo>
                <a:close/>
              </a:path>
              <a:path w="7277815" h="228589">
                <a:moveTo>
                  <a:pt x="3074463" y="99067"/>
                </a:moveTo>
                <a:lnTo>
                  <a:pt x="3061375" y="101719"/>
                </a:lnTo>
                <a:lnTo>
                  <a:pt x="3054689" y="126964"/>
                </a:lnTo>
                <a:lnTo>
                  <a:pt x="3058447" y="123327"/>
                </a:lnTo>
                <a:lnTo>
                  <a:pt x="3063201" y="120629"/>
                </a:lnTo>
                <a:lnTo>
                  <a:pt x="3068951" y="118869"/>
                </a:lnTo>
                <a:lnTo>
                  <a:pt x="3073784" y="117415"/>
                </a:lnTo>
                <a:lnTo>
                  <a:pt x="3080131" y="116285"/>
                </a:lnTo>
                <a:lnTo>
                  <a:pt x="3075675" y="98905"/>
                </a:lnTo>
                <a:lnTo>
                  <a:pt x="3074463" y="99067"/>
                </a:lnTo>
                <a:close/>
              </a:path>
              <a:path w="7277815" h="228589">
                <a:moveTo>
                  <a:pt x="3259366" y="1183"/>
                </a:moveTo>
                <a:lnTo>
                  <a:pt x="3237598" y="1183"/>
                </a:lnTo>
                <a:lnTo>
                  <a:pt x="3237598" y="57292"/>
                </a:lnTo>
                <a:lnTo>
                  <a:pt x="3232265" y="54287"/>
                </a:lnTo>
                <a:lnTo>
                  <a:pt x="3227203" y="52072"/>
                </a:lnTo>
                <a:lnTo>
                  <a:pt x="3222411" y="50647"/>
                </a:lnTo>
                <a:lnTo>
                  <a:pt x="3217621" y="49222"/>
                </a:lnTo>
                <a:lnTo>
                  <a:pt x="3211978" y="48510"/>
                </a:lnTo>
                <a:lnTo>
                  <a:pt x="3205487" y="48510"/>
                </a:lnTo>
                <a:lnTo>
                  <a:pt x="3209072" y="68624"/>
                </a:lnTo>
                <a:lnTo>
                  <a:pt x="3214098" y="68624"/>
                </a:lnTo>
                <a:lnTo>
                  <a:pt x="3218755" y="69108"/>
                </a:lnTo>
                <a:lnTo>
                  <a:pt x="3223045" y="70073"/>
                </a:lnTo>
                <a:lnTo>
                  <a:pt x="3227335" y="71039"/>
                </a:lnTo>
                <a:lnTo>
                  <a:pt x="3232186" y="72787"/>
                </a:lnTo>
                <a:lnTo>
                  <a:pt x="3237598" y="75317"/>
                </a:lnTo>
                <a:lnTo>
                  <a:pt x="3237598" y="149565"/>
                </a:lnTo>
                <a:lnTo>
                  <a:pt x="3232496" y="153984"/>
                </a:lnTo>
                <a:lnTo>
                  <a:pt x="3227047" y="157493"/>
                </a:lnTo>
                <a:lnTo>
                  <a:pt x="3221249" y="160091"/>
                </a:lnTo>
                <a:lnTo>
                  <a:pt x="3215450" y="162689"/>
                </a:lnTo>
                <a:lnTo>
                  <a:pt x="3209692" y="163988"/>
                </a:lnTo>
                <a:lnTo>
                  <a:pt x="3202839" y="163973"/>
                </a:lnTo>
                <a:lnTo>
                  <a:pt x="3189643" y="160762"/>
                </a:lnTo>
                <a:lnTo>
                  <a:pt x="3180548" y="151954"/>
                </a:lnTo>
                <a:lnTo>
                  <a:pt x="3176985" y="144251"/>
                </a:lnTo>
                <a:lnTo>
                  <a:pt x="3174179" y="132103"/>
                </a:lnTo>
                <a:lnTo>
                  <a:pt x="3173243" y="117227"/>
                </a:lnTo>
                <a:lnTo>
                  <a:pt x="3174215" y="103264"/>
                </a:lnTo>
                <a:lnTo>
                  <a:pt x="3177383" y="90906"/>
                </a:lnTo>
                <a:lnTo>
                  <a:pt x="3182752" y="81119"/>
                </a:lnTo>
                <a:lnTo>
                  <a:pt x="3177758" y="56493"/>
                </a:lnTo>
                <a:lnTo>
                  <a:pt x="3172057" y="60897"/>
                </a:lnTo>
                <a:lnTo>
                  <a:pt x="3167343" y="66513"/>
                </a:lnTo>
                <a:lnTo>
                  <a:pt x="3162165" y="72668"/>
                </a:lnTo>
                <a:lnTo>
                  <a:pt x="3158107" y="79881"/>
                </a:lnTo>
                <a:lnTo>
                  <a:pt x="3155171" y="88151"/>
                </a:lnTo>
                <a:lnTo>
                  <a:pt x="3153988" y="91840"/>
                </a:lnTo>
                <a:lnTo>
                  <a:pt x="3151571" y="103848"/>
                </a:lnTo>
                <a:lnTo>
                  <a:pt x="3150765" y="117523"/>
                </a:lnTo>
                <a:lnTo>
                  <a:pt x="3150819" y="121510"/>
                </a:lnTo>
                <a:lnTo>
                  <a:pt x="3151865" y="134633"/>
                </a:lnTo>
                <a:lnTo>
                  <a:pt x="3154244" y="146319"/>
                </a:lnTo>
                <a:lnTo>
                  <a:pt x="3156564" y="154668"/>
                </a:lnTo>
                <a:lnTo>
                  <a:pt x="3159848" y="161687"/>
                </a:lnTo>
                <a:lnTo>
                  <a:pt x="3164097" y="167379"/>
                </a:lnTo>
                <a:lnTo>
                  <a:pt x="3168271" y="172996"/>
                </a:lnTo>
                <a:lnTo>
                  <a:pt x="3173354" y="177267"/>
                </a:lnTo>
                <a:lnTo>
                  <a:pt x="3179343" y="180191"/>
                </a:lnTo>
                <a:lnTo>
                  <a:pt x="3185332" y="183113"/>
                </a:lnTo>
                <a:lnTo>
                  <a:pt x="3191844" y="184575"/>
                </a:lnTo>
                <a:lnTo>
                  <a:pt x="3203284" y="184575"/>
                </a:lnTo>
                <a:lnTo>
                  <a:pt x="3207148" y="184171"/>
                </a:lnTo>
                <a:lnTo>
                  <a:pt x="3210471" y="183363"/>
                </a:lnTo>
                <a:lnTo>
                  <a:pt x="3213793" y="182554"/>
                </a:lnTo>
                <a:lnTo>
                  <a:pt x="3217001" y="181418"/>
                </a:lnTo>
                <a:lnTo>
                  <a:pt x="3220093" y="179953"/>
                </a:lnTo>
                <a:lnTo>
                  <a:pt x="3223416" y="178413"/>
                </a:lnTo>
                <a:lnTo>
                  <a:pt x="3226314" y="176717"/>
                </a:lnTo>
                <a:lnTo>
                  <a:pt x="3231259" y="173018"/>
                </a:lnTo>
                <a:lnTo>
                  <a:pt x="3234197" y="170668"/>
                </a:lnTo>
                <a:lnTo>
                  <a:pt x="3237598" y="167819"/>
                </a:lnTo>
                <a:lnTo>
                  <a:pt x="3237598" y="181027"/>
                </a:lnTo>
                <a:lnTo>
                  <a:pt x="3259366" y="181027"/>
                </a:lnTo>
                <a:lnTo>
                  <a:pt x="3259366" y="1183"/>
                </a:lnTo>
                <a:close/>
              </a:path>
              <a:path w="7277815" h="228589">
                <a:moveTo>
                  <a:pt x="3177758" y="56493"/>
                </a:moveTo>
                <a:lnTo>
                  <a:pt x="3182752" y="81119"/>
                </a:lnTo>
                <a:lnTo>
                  <a:pt x="3185310" y="78120"/>
                </a:lnTo>
                <a:lnTo>
                  <a:pt x="3195803" y="70998"/>
                </a:lnTo>
                <a:lnTo>
                  <a:pt x="3209072" y="68624"/>
                </a:lnTo>
                <a:lnTo>
                  <a:pt x="3205487" y="48510"/>
                </a:lnTo>
                <a:lnTo>
                  <a:pt x="3198143" y="48510"/>
                </a:lnTo>
                <a:lnTo>
                  <a:pt x="3191127" y="50107"/>
                </a:lnTo>
                <a:lnTo>
                  <a:pt x="3184442" y="53300"/>
                </a:lnTo>
                <a:lnTo>
                  <a:pt x="3177758" y="56493"/>
                </a:lnTo>
                <a:close/>
              </a:path>
              <a:path w="7277815" h="228589">
                <a:moveTo>
                  <a:pt x="3290534" y="52059"/>
                </a:moveTo>
                <a:lnTo>
                  <a:pt x="3290534" y="181027"/>
                </a:lnTo>
                <a:lnTo>
                  <a:pt x="3312302" y="181027"/>
                </a:lnTo>
                <a:lnTo>
                  <a:pt x="3312302" y="84790"/>
                </a:lnTo>
                <a:lnTo>
                  <a:pt x="3317158" y="80217"/>
                </a:lnTo>
                <a:lnTo>
                  <a:pt x="3322171" y="76459"/>
                </a:lnTo>
                <a:lnTo>
                  <a:pt x="3327337" y="73513"/>
                </a:lnTo>
                <a:lnTo>
                  <a:pt x="3332502" y="70570"/>
                </a:lnTo>
                <a:lnTo>
                  <a:pt x="3337436" y="69098"/>
                </a:lnTo>
                <a:lnTo>
                  <a:pt x="3346997" y="69098"/>
                </a:lnTo>
                <a:lnTo>
                  <a:pt x="3350851" y="69829"/>
                </a:lnTo>
                <a:lnTo>
                  <a:pt x="3353705" y="71292"/>
                </a:lnTo>
                <a:lnTo>
                  <a:pt x="3356557" y="72755"/>
                </a:lnTo>
                <a:lnTo>
                  <a:pt x="3355338" y="48510"/>
                </a:lnTo>
                <a:lnTo>
                  <a:pt x="3340992" y="48510"/>
                </a:lnTo>
                <a:lnTo>
                  <a:pt x="3334840" y="50069"/>
                </a:lnTo>
                <a:lnTo>
                  <a:pt x="3329250" y="53190"/>
                </a:lnTo>
                <a:lnTo>
                  <a:pt x="3323658" y="56309"/>
                </a:lnTo>
                <a:lnTo>
                  <a:pt x="3318009" y="60718"/>
                </a:lnTo>
                <a:lnTo>
                  <a:pt x="3312302" y="66420"/>
                </a:lnTo>
                <a:lnTo>
                  <a:pt x="3312302" y="52059"/>
                </a:lnTo>
                <a:lnTo>
                  <a:pt x="3290534" y="52059"/>
                </a:lnTo>
                <a:close/>
              </a:path>
              <a:path w="7277815" h="228589">
                <a:moveTo>
                  <a:pt x="3368004" y="53709"/>
                </a:moveTo>
                <a:lnTo>
                  <a:pt x="3362105" y="50243"/>
                </a:lnTo>
                <a:lnTo>
                  <a:pt x="3355338" y="48510"/>
                </a:lnTo>
                <a:lnTo>
                  <a:pt x="3356557" y="72755"/>
                </a:lnTo>
                <a:lnTo>
                  <a:pt x="3358755" y="75027"/>
                </a:lnTo>
                <a:lnTo>
                  <a:pt x="3360294" y="78108"/>
                </a:lnTo>
                <a:lnTo>
                  <a:pt x="3361761" y="80957"/>
                </a:lnTo>
                <a:lnTo>
                  <a:pt x="3362725" y="84904"/>
                </a:lnTo>
                <a:lnTo>
                  <a:pt x="3363187" y="89947"/>
                </a:lnTo>
                <a:lnTo>
                  <a:pt x="3363649" y="94990"/>
                </a:lnTo>
                <a:lnTo>
                  <a:pt x="3363880" y="100477"/>
                </a:lnTo>
                <a:lnTo>
                  <a:pt x="3363880" y="181027"/>
                </a:lnTo>
                <a:lnTo>
                  <a:pt x="3385648" y="181027"/>
                </a:lnTo>
                <a:lnTo>
                  <a:pt x="3385590" y="91617"/>
                </a:lnTo>
                <a:lnTo>
                  <a:pt x="3385357" y="88004"/>
                </a:lnTo>
                <a:lnTo>
                  <a:pt x="3385182" y="85136"/>
                </a:lnTo>
                <a:lnTo>
                  <a:pt x="3381481" y="70810"/>
                </a:lnTo>
                <a:lnTo>
                  <a:pt x="3378395" y="62875"/>
                </a:lnTo>
                <a:lnTo>
                  <a:pt x="3373903" y="57175"/>
                </a:lnTo>
                <a:lnTo>
                  <a:pt x="3368004" y="53709"/>
                </a:lnTo>
                <a:close/>
              </a:path>
              <a:path w="7277815" h="228589">
                <a:moveTo>
                  <a:pt x="3385182" y="85136"/>
                </a:moveTo>
                <a:lnTo>
                  <a:pt x="3390656" y="79946"/>
                </a:lnTo>
                <a:lnTo>
                  <a:pt x="3395957" y="75975"/>
                </a:lnTo>
                <a:lnTo>
                  <a:pt x="3401084" y="73224"/>
                </a:lnTo>
                <a:lnTo>
                  <a:pt x="3406212" y="70473"/>
                </a:lnTo>
                <a:lnTo>
                  <a:pt x="3411011" y="69098"/>
                </a:lnTo>
                <a:lnTo>
                  <a:pt x="3420341" y="69098"/>
                </a:lnTo>
                <a:lnTo>
                  <a:pt x="3424195" y="69829"/>
                </a:lnTo>
                <a:lnTo>
                  <a:pt x="3427048" y="71292"/>
                </a:lnTo>
                <a:lnTo>
                  <a:pt x="3429900" y="72755"/>
                </a:lnTo>
                <a:lnTo>
                  <a:pt x="3432097" y="75027"/>
                </a:lnTo>
                <a:lnTo>
                  <a:pt x="3433640" y="78108"/>
                </a:lnTo>
                <a:lnTo>
                  <a:pt x="3435107" y="80957"/>
                </a:lnTo>
                <a:lnTo>
                  <a:pt x="3436072" y="84904"/>
                </a:lnTo>
                <a:lnTo>
                  <a:pt x="3436533" y="89947"/>
                </a:lnTo>
                <a:lnTo>
                  <a:pt x="3436995" y="94990"/>
                </a:lnTo>
                <a:lnTo>
                  <a:pt x="3437227" y="100477"/>
                </a:lnTo>
                <a:lnTo>
                  <a:pt x="3437227" y="181027"/>
                </a:lnTo>
                <a:lnTo>
                  <a:pt x="3458994" y="181027"/>
                </a:lnTo>
                <a:lnTo>
                  <a:pt x="3458994" y="87334"/>
                </a:lnTo>
                <a:lnTo>
                  <a:pt x="3458049" y="79983"/>
                </a:lnTo>
                <a:lnTo>
                  <a:pt x="3456160" y="74134"/>
                </a:lnTo>
                <a:lnTo>
                  <a:pt x="3454271" y="68287"/>
                </a:lnTo>
                <a:lnTo>
                  <a:pt x="3451590" y="63400"/>
                </a:lnTo>
                <a:lnTo>
                  <a:pt x="3448118" y="59476"/>
                </a:lnTo>
                <a:lnTo>
                  <a:pt x="3444725" y="55629"/>
                </a:lnTo>
                <a:lnTo>
                  <a:pt x="3440752" y="52839"/>
                </a:lnTo>
                <a:lnTo>
                  <a:pt x="3436203" y="51108"/>
                </a:lnTo>
                <a:lnTo>
                  <a:pt x="3431654" y="49376"/>
                </a:lnTo>
                <a:lnTo>
                  <a:pt x="3426602" y="48510"/>
                </a:lnTo>
                <a:lnTo>
                  <a:pt x="3413721" y="48510"/>
                </a:lnTo>
                <a:lnTo>
                  <a:pt x="3406935" y="50397"/>
                </a:lnTo>
                <a:lnTo>
                  <a:pt x="3400686" y="54171"/>
                </a:lnTo>
                <a:lnTo>
                  <a:pt x="3391196" y="61164"/>
                </a:lnTo>
                <a:lnTo>
                  <a:pt x="3381481" y="70810"/>
                </a:lnTo>
                <a:lnTo>
                  <a:pt x="3385182" y="85136"/>
                </a:lnTo>
                <a:close/>
              </a:path>
              <a:path w="7277815" h="228589">
                <a:moveTo>
                  <a:pt x="3489952" y="52059"/>
                </a:moveTo>
                <a:lnTo>
                  <a:pt x="3489952" y="181027"/>
                </a:lnTo>
                <a:lnTo>
                  <a:pt x="3511720" y="181027"/>
                </a:lnTo>
                <a:lnTo>
                  <a:pt x="3511720" y="52059"/>
                </a:lnTo>
                <a:lnTo>
                  <a:pt x="3489952" y="52059"/>
                </a:lnTo>
                <a:close/>
              </a:path>
              <a:path w="7277815" h="228589">
                <a:moveTo>
                  <a:pt x="3488532" y="7809"/>
                </a:moveTo>
                <a:lnTo>
                  <a:pt x="3488532" y="30289"/>
                </a:lnTo>
                <a:lnTo>
                  <a:pt x="3513374" y="30289"/>
                </a:lnTo>
                <a:lnTo>
                  <a:pt x="3513374" y="7809"/>
                </a:lnTo>
                <a:lnTo>
                  <a:pt x="3488532" y="7809"/>
                </a:lnTo>
                <a:close/>
              </a:path>
              <a:path w="7277815" h="228589">
                <a:moveTo>
                  <a:pt x="3629068" y="56236"/>
                </a:moveTo>
                <a:lnTo>
                  <a:pt x="3617941" y="50441"/>
                </a:lnTo>
                <a:lnTo>
                  <a:pt x="3604248" y="48510"/>
                </a:lnTo>
                <a:lnTo>
                  <a:pt x="3597239" y="48510"/>
                </a:lnTo>
                <a:lnTo>
                  <a:pt x="3590577" y="50049"/>
                </a:lnTo>
                <a:lnTo>
                  <a:pt x="3584260" y="53129"/>
                </a:lnTo>
                <a:lnTo>
                  <a:pt x="3577943" y="56207"/>
                </a:lnTo>
                <a:lnTo>
                  <a:pt x="3571548" y="60632"/>
                </a:lnTo>
                <a:lnTo>
                  <a:pt x="3565076" y="66401"/>
                </a:lnTo>
                <a:lnTo>
                  <a:pt x="3565076" y="52059"/>
                </a:lnTo>
                <a:lnTo>
                  <a:pt x="3543308" y="52059"/>
                </a:lnTo>
                <a:lnTo>
                  <a:pt x="3543308" y="181027"/>
                </a:lnTo>
                <a:lnTo>
                  <a:pt x="3565076" y="181027"/>
                </a:lnTo>
                <a:lnTo>
                  <a:pt x="3565076" y="84689"/>
                </a:lnTo>
                <a:lnTo>
                  <a:pt x="3570542" y="80070"/>
                </a:lnTo>
                <a:lnTo>
                  <a:pt x="3576143" y="76316"/>
                </a:lnTo>
                <a:lnTo>
                  <a:pt x="3581878" y="73428"/>
                </a:lnTo>
                <a:lnTo>
                  <a:pt x="3587614" y="70542"/>
                </a:lnTo>
                <a:lnTo>
                  <a:pt x="3593175" y="69098"/>
                </a:lnTo>
                <a:lnTo>
                  <a:pt x="3604030" y="69098"/>
                </a:lnTo>
                <a:lnTo>
                  <a:pt x="3608340" y="69886"/>
                </a:lnTo>
                <a:lnTo>
                  <a:pt x="3611496" y="71466"/>
                </a:lnTo>
                <a:lnTo>
                  <a:pt x="3614652" y="73045"/>
                </a:lnTo>
                <a:lnTo>
                  <a:pt x="3617116" y="75450"/>
                </a:lnTo>
                <a:lnTo>
                  <a:pt x="3618887" y="78685"/>
                </a:lnTo>
                <a:lnTo>
                  <a:pt x="3620503" y="81766"/>
                </a:lnTo>
                <a:lnTo>
                  <a:pt x="3621599" y="85867"/>
                </a:lnTo>
                <a:lnTo>
                  <a:pt x="3622177" y="90989"/>
                </a:lnTo>
                <a:lnTo>
                  <a:pt x="3622755" y="96109"/>
                </a:lnTo>
                <a:lnTo>
                  <a:pt x="3623043" y="101634"/>
                </a:lnTo>
                <a:lnTo>
                  <a:pt x="3623043" y="181027"/>
                </a:lnTo>
                <a:lnTo>
                  <a:pt x="3644811" y="181027"/>
                </a:lnTo>
                <a:lnTo>
                  <a:pt x="3644811" y="97339"/>
                </a:lnTo>
                <a:lnTo>
                  <a:pt x="3643646" y="82905"/>
                </a:lnTo>
                <a:lnTo>
                  <a:pt x="3640064" y="70704"/>
                </a:lnTo>
                <a:lnTo>
                  <a:pt x="3634064" y="61034"/>
                </a:lnTo>
                <a:lnTo>
                  <a:pt x="3629068" y="56236"/>
                </a:lnTo>
                <a:close/>
              </a:path>
              <a:path w="7277815" h="228589">
                <a:moveTo>
                  <a:pt x="3675951" y="52059"/>
                </a:moveTo>
                <a:lnTo>
                  <a:pt x="3675951" y="181027"/>
                </a:lnTo>
                <a:lnTo>
                  <a:pt x="3697719" y="181027"/>
                </a:lnTo>
                <a:lnTo>
                  <a:pt x="3697719" y="52059"/>
                </a:lnTo>
                <a:lnTo>
                  <a:pt x="3675951" y="52059"/>
                </a:lnTo>
                <a:close/>
              </a:path>
              <a:path w="7277815" h="228589">
                <a:moveTo>
                  <a:pt x="3674531" y="7809"/>
                </a:moveTo>
                <a:lnTo>
                  <a:pt x="3674531" y="30289"/>
                </a:lnTo>
                <a:lnTo>
                  <a:pt x="3699375" y="30289"/>
                </a:lnTo>
                <a:lnTo>
                  <a:pt x="3699375" y="7809"/>
                </a:lnTo>
                <a:lnTo>
                  <a:pt x="3674531" y="7809"/>
                </a:lnTo>
                <a:close/>
              </a:path>
              <a:path w="7277815" h="228589">
                <a:moveTo>
                  <a:pt x="3724207" y="103800"/>
                </a:moveTo>
                <a:lnTo>
                  <a:pt x="3728671" y="109766"/>
                </a:lnTo>
                <a:lnTo>
                  <a:pt x="3733135" y="115731"/>
                </a:lnTo>
                <a:lnTo>
                  <a:pt x="3740294" y="120136"/>
                </a:lnTo>
                <a:lnTo>
                  <a:pt x="3750148" y="122984"/>
                </a:lnTo>
                <a:lnTo>
                  <a:pt x="3745890" y="94580"/>
                </a:lnTo>
                <a:lnTo>
                  <a:pt x="3744451" y="90547"/>
                </a:lnTo>
                <a:lnTo>
                  <a:pt x="3744451" y="79046"/>
                </a:lnTo>
                <a:lnTo>
                  <a:pt x="3746905" y="74491"/>
                </a:lnTo>
                <a:lnTo>
                  <a:pt x="3751809" y="71483"/>
                </a:lnTo>
                <a:lnTo>
                  <a:pt x="3756715" y="68473"/>
                </a:lnTo>
                <a:lnTo>
                  <a:pt x="3762733" y="66968"/>
                </a:lnTo>
                <a:lnTo>
                  <a:pt x="3776761" y="66968"/>
                </a:lnTo>
                <a:lnTo>
                  <a:pt x="3783603" y="68258"/>
                </a:lnTo>
                <a:lnTo>
                  <a:pt x="3790387" y="70840"/>
                </a:lnTo>
                <a:lnTo>
                  <a:pt x="3797171" y="73423"/>
                </a:lnTo>
                <a:lnTo>
                  <a:pt x="3803322" y="76944"/>
                </a:lnTo>
                <a:lnTo>
                  <a:pt x="3808840" y="81403"/>
                </a:lnTo>
                <a:lnTo>
                  <a:pt x="3809989" y="81403"/>
                </a:lnTo>
                <a:lnTo>
                  <a:pt x="3809989" y="58127"/>
                </a:lnTo>
                <a:lnTo>
                  <a:pt x="3805060" y="55425"/>
                </a:lnTo>
                <a:lnTo>
                  <a:pt x="3798976" y="53187"/>
                </a:lnTo>
                <a:lnTo>
                  <a:pt x="3791738" y="51410"/>
                </a:lnTo>
                <a:lnTo>
                  <a:pt x="3784500" y="49635"/>
                </a:lnTo>
                <a:lnTo>
                  <a:pt x="3777301" y="48747"/>
                </a:lnTo>
                <a:lnTo>
                  <a:pt x="3770141" y="48747"/>
                </a:lnTo>
                <a:lnTo>
                  <a:pt x="3757536" y="49784"/>
                </a:lnTo>
                <a:lnTo>
                  <a:pt x="3745300" y="53434"/>
                </a:lnTo>
                <a:lnTo>
                  <a:pt x="3735142" y="59715"/>
                </a:lnTo>
                <a:lnTo>
                  <a:pt x="3730642" y="64084"/>
                </a:lnTo>
                <a:lnTo>
                  <a:pt x="3724141" y="75036"/>
                </a:lnTo>
                <a:lnTo>
                  <a:pt x="3721975" y="88117"/>
                </a:lnTo>
                <a:lnTo>
                  <a:pt x="3721975" y="96584"/>
                </a:lnTo>
                <a:lnTo>
                  <a:pt x="3724207" y="103800"/>
                </a:lnTo>
                <a:close/>
              </a:path>
              <a:path w="7277815" h="228589">
                <a:moveTo>
                  <a:pt x="3809241" y="164306"/>
                </a:moveTo>
                <a:lnTo>
                  <a:pt x="3811433" y="159344"/>
                </a:lnTo>
                <a:lnTo>
                  <a:pt x="3813625" y="154382"/>
                </a:lnTo>
                <a:lnTo>
                  <a:pt x="3814721" y="149132"/>
                </a:lnTo>
                <a:lnTo>
                  <a:pt x="3814721" y="134054"/>
                </a:lnTo>
                <a:lnTo>
                  <a:pt x="3812316" y="126514"/>
                </a:lnTo>
                <a:lnTo>
                  <a:pt x="3807504" y="120976"/>
                </a:lnTo>
                <a:lnTo>
                  <a:pt x="3802692" y="115437"/>
                </a:lnTo>
                <a:lnTo>
                  <a:pt x="3797185" y="175941"/>
                </a:lnTo>
                <a:lnTo>
                  <a:pt x="3801802" y="172097"/>
                </a:lnTo>
                <a:lnTo>
                  <a:pt x="3806031" y="168556"/>
                </a:lnTo>
                <a:lnTo>
                  <a:pt x="3809241" y="164306"/>
                </a:lnTo>
                <a:close/>
              </a:path>
              <a:path w="7277815" h="228589">
                <a:moveTo>
                  <a:pt x="3721501" y="148607"/>
                </a:moveTo>
                <a:lnTo>
                  <a:pt x="3721501" y="172999"/>
                </a:lnTo>
                <a:lnTo>
                  <a:pt x="3726423" y="175619"/>
                </a:lnTo>
                <a:lnTo>
                  <a:pt x="3732634" y="178085"/>
                </a:lnTo>
                <a:lnTo>
                  <a:pt x="3740133" y="180398"/>
                </a:lnTo>
                <a:lnTo>
                  <a:pt x="3747632" y="182709"/>
                </a:lnTo>
                <a:lnTo>
                  <a:pt x="3755689" y="183865"/>
                </a:lnTo>
                <a:lnTo>
                  <a:pt x="3773073" y="183865"/>
                </a:lnTo>
                <a:lnTo>
                  <a:pt x="3780360" y="182866"/>
                </a:lnTo>
                <a:lnTo>
                  <a:pt x="3786167" y="180865"/>
                </a:lnTo>
                <a:lnTo>
                  <a:pt x="3791973" y="178865"/>
                </a:lnTo>
                <a:lnTo>
                  <a:pt x="3797185" y="175941"/>
                </a:lnTo>
                <a:lnTo>
                  <a:pt x="3802692" y="115437"/>
                </a:lnTo>
                <a:lnTo>
                  <a:pt x="3795511" y="111476"/>
                </a:lnTo>
                <a:lnTo>
                  <a:pt x="3785963" y="109093"/>
                </a:lnTo>
                <a:lnTo>
                  <a:pt x="3781574" y="108016"/>
                </a:lnTo>
                <a:lnTo>
                  <a:pt x="3777397" y="107072"/>
                </a:lnTo>
                <a:lnTo>
                  <a:pt x="3773431" y="106264"/>
                </a:lnTo>
                <a:lnTo>
                  <a:pt x="3769465" y="105455"/>
                </a:lnTo>
                <a:lnTo>
                  <a:pt x="3765866" y="104628"/>
                </a:lnTo>
                <a:lnTo>
                  <a:pt x="3762632" y="103783"/>
                </a:lnTo>
                <a:lnTo>
                  <a:pt x="3756270" y="102085"/>
                </a:lnTo>
                <a:lnTo>
                  <a:pt x="3751648" y="99904"/>
                </a:lnTo>
                <a:lnTo>
                  <a:pt x="3748769" y="97242"/>
                </a:lnTo>
                <a:lnTo>
                  <a:pt x="3745890" y="94580"/>
                </a:lnTo>
                <a:lnTo>
                  <a:pt x="3750148" y="122984"/>
                </a:lnTo>
                <a:lnTo>
                  <a:pt x="3753926" y="124034"/>
                </a:lnTo>
                <a:lnTo>
                  <a:pt x="3758053" y="125009"/>
                </a:lnTo>
                <a:lnTo>
                  <a:pt x="3762526" y="125910"/>
                </a:lnTo>
                <a:lnTo>
                  <a:pt x="3766999" y="126812"/>
                </a:lnTo>
                <a:lnTo>
                  <a:pt x="3770622" y="127599"/>
                </a:lnTo>
                <a:lnTo>
                  <a:pt x="3773398" y="128275"/>
                </a:lnTo>
                <a:lnTo>
                  <a:pt x="3780436" y="130054"/>
                </a:lnTo>
                <a:lnTo>
                  <a:pt x="3785337" y="132260"/>
                </a:lnTo>
                <a:lnTo>
                  <a:pt x="3788100" y="134890"/>
                </a:lnTo>
                <a:lnTo>
                  <a:pt x="3790863" y="137519"/>
                </a:lnTo>
                <a:lnTo>
                  <a:pt x="3792245" y="141427"/>
                </a:lnTo>
                <a:lnTo>
                  <a:pt x="3792245" y="150635"/>
                </a:lnTo>
                <a:lnTo>
                  <a:pt x="3791652" y="153654"/>
                </a:lnTo>
                <a:lnTo>
                  <a:pt x="3790464" y="155666"/>
                </a:lnTo>
                <a:lnTo>
                  <a:pt x="3787345" y="159572"/>
                </a:lnTo>
                <a:lnTo>
                  <a:pt x="3784666" y="161352"/>
                </a:lnTo>
                <a:lnTo>
                  <a:pt x="3782752" y="162589"/>
                </a:lnTo>
                <a:lnTo>
                  <a:pt x="3779841" y="163614"/>
                </a:lnTo>
                <a:lnTo>
                  <a:pt x="3775936" y="164426"/>
                </a:lnTo>
                <a:lnTo>
                  <a:pt x="3772030" y="165239"/>
                </a:lnTo>
                <a:lnTo>
                  <a:pt x="3768356" y="165644"/>
                </a:lnTo>
                <a:lnTo>
                  <a:pt x="3760167" y="165644"/>
                </a:lnTo>
                <a:lnTo>
                  <a:pt x="3755591" y="164984"/>
                </a:lnTo>
                <a:lnTo>
                  <a:pt x="3751188" y="163661"/>
                </a:lnTo>
                <a:lnTo>
                  <a:pt x="3746785" y="162339"/>
                </a:lnTo>
                <a:lnTo>
                  <a:pt x="3742748" y="160822"/>
                </a:lnTo>
                <a:lnTo>
                  <a:pt x="3739073" y="159111"/>
                </a:lnTo>
                <a:lnTo>
                  <a:pt x="3734936" y="157166"/>
                </a:lnTo>
                <a:lnTo>
                  <a:pt x="3731624" y="155299"/>
                </a:lnTo>
                <a:lnTo>
                  <a:pt x="3729137" y="153509"/>
                </a:lnTo>
                <a:lnTo>
                  <a:pt x="3724487" y="150086"/>
                </a:lnTo>
                <a:lnTo>
                  <a:pt x="3721501" y="148607"/>
                </a:lnTo>
                <a:close/>
              </a:path>
              <a:path w="7277815" h="228589">
                <a:moveTo>
                  <a:pt x="3969609" y="74540"/>
                </a:moveTo>
                <a:lnTo>
                  <a:pt x="3972148" y="74540"/>
                </a:lnTo>
                <a:lnTo>
                  <a:pt x="3976129" y="74697"/>
                </a:lnTo>
                <a:lnTo>
                  <a:pt x="3979647" y="75065"/>
                </a:lnTo>
                <a:lnTo>
                  <a:pt x="3982416" y="75487"/>
                </a:lnTo>
                <a:lnTo>
                  <a:pt x="3982416" y="52755"/>
                </a:lnTo>
                <a:lnTo>
                  <a:pt x="3981030" y="52523"/>
                </a:lnTo>
                <a:lnTo>
                  <a:pt x="3977551" y="52118"/>
                </a:lnTo>
                <a:lnTo>
                  <a:pt x="3968109" y="52059"/>
                </a:lnTo>
                <a:lnTo>
                  <a:pt x="3962397" y="53503"/>
                </a:lnTo>
                <a:lnTo>
                  <a:pt x="3956513" y="56389"/>
                </a:lnTo>
                <a:lnTo>
                  <a:pt x="3946893" y="62284"/>
                </a:lnTo>
                <a:lnTo>
                  <a:pt x="3935804" y="71224"/>
                </a:lnTo>
                <a:lnTo>
                  <a:pt x="3935804" y="52059"/>
                </a:lnTo>
                <a:lnTo>
                  <a:pt x="3914038" y="52059"/>
                </a:lnTo>
                <a:lnTo>
                  <a:pt x="3914038" y="181027"/>
                </a:lnTo>
                <a:lnTo>
                  <a:pt x="3935804" y="181027"/>
                </a:lnTo>
                <a:lnTo>
                  <a:pt x="3935804" y="89636"/>
                </a:lnTo>
                <a:lnTo>
                  <a:pt x="3940958" y="84642"/>
                </a:lnTo>
                <a:lnTo>
                  <a:pt x="3946419" y="80878"/>
                </a:lnTo>
                <a:lnTo>
                  <a:pt x="3952187" y="78343"/>
                </a:lnTo>
                <a:lnTo>
                  <a:pt x="3957956" y="75807"/>
                </a:lnTo>
                <a:lnTo>
                  <a:pt x="3963763" y="74540"/>
                </a:lnTo>
                <a:lnTo>
                  <a:pt x="3969609" y="74540"/>
                </a:lnTo>
                <a:close/>
              </a:path>
              <a:path w="7277815" h="228589">
                <a:moveTo>
                  <a:pt x="3992190" y="127019"/>
                </a:moveTo>
                <a:lnTo>
                  <a:pt x="3990306" y="134625"/>
                </a:lnTo>
                <a:lnTo>
                  <a:pt x="3990306" y="149338"/>
                </a:lnTo>
                <a:lnTo>
                  <a:pt x="3991344" y="154826"/>
                </a:lnTo>
                <a:lnTo>
                  <a:pt x="3993419" y="160025"/>
                </a:lnTo>
                <a:lnTo>
                  <a:pt x="3995494" y="165223"/>
                </a:lnTo>
                <a:lnTo>
                  <a:pt x="3998260" y="169594"/>
                </a:lnTo>
                <a:lnTo>
                  <a:pt x="4001719" y="173136"/>
                </a:lnTo>
                <a:lnTo>
                  <a:pt x="4005329" y="176757"/>
                </a:lnTo>
                <a:lnTo>
                  <a:pt x="4009517" y="179569"/>
                </a:lnTo>
                <a:lnTo>
                  <a:pt x="4012783" y="142181"/>
                </a:lnTo>
                <a:lnTo>
                  <a:pt x="4012784" y="135674"/>
                </a:lnTo>
                <a:lnTo>
                  <a:pt x="4014663" y="130601"/>
                </a:lnTo>
                <a:lnTo>
                  <a:pt x="4013822" y="105779"/>
                </a:lnTo>
                <a:lnTo>
                  <a:pt x="4005677" y="109477"/>
                </a:lnTo>
                <a:lnTo>
                  <a:pt x="3999721" y="114465"/>
                </a:lnTo>
                <a:lnTo>
                  <a:pt x="3995955" y="120741"/>
                </a:lnTo>
                <a:lnTo>
                  <a:pt x="3992190" y="127019"/>
                </a:lnTo>
                <a:close/>
              </a:path>
              <a:path w="7277815" h="228589">
                <a:moveTo>
                  <a:pt x="4000717" y="54632"/>
                </a:moveTo>
                <a:lnTo>
                  <a:pt x="4000717" y="76669"/>
                </a:lnTo>
                <a:lnTo>
                  <a:pt x="4001984" y="76669"/>
                </a:lnTo>
                <a:lnTo>
                  <a:pt x="4008754" y="73751"/>
                </a:lnTo>
                <a:lnTo>
                  <a:pt x="4015525" y="71523"/>
                </a:lnTo>
                <a:lnTo>
                  <a:pt x="4022295" y="69984"/>
                </a:lnTo>
                <a:lnTo>
                  <a:pt x="4029066" y="68446"/>
                </a:lnTo>
                <a:lnTo>
                  <a:pt x="4034951" y="67678"/>
                </a:lnTo>
                <a:lnTo>
                  <a:pt x="4044184" y="67678"/>
                </a:lnTo>
                <a:lnTo>
                  <a:pt x="4048300" y="67970"/>
                </a:lnTo>
                <a:lnTo>
                  <a:pt x="4052299" y="68554"/>
                </a:lnTo>
                <a:lnTo>
                  <a:pt x="4056299" y="69138"/>
                </a:lnTo>
                <a:lnTo>
                  <a:pt x="4059685" y="70326"/>
                </a:lnTo>
                <a:lnTo>
                  <a:pt x="4062455" y="72118"/>
                </a:lnTo>
                <a:lnTo>
                  <a:pt x="4065223" y="73831"/>
                </a:lnTo>
                <a:lnTo>
                  <a:pt x="4067376" y="76266"/>
                </a:lnTo>
                <a:lnTo>
                  <a:pt x="4068916" y="79420"/>
                </a:lnTo>
                <a:lnTo>
                  <a:pt x="4070455" y="82576"/>
                </a:lnTo>
                <a:lnTo>
                  <a:pt x="4071223" y="86724"/>
                </a:lnTo>
                <a:lnTo>
                  <a:pt x="4071223" y="96074"/>
                </a:lnTo>
                <a:lnTo>
                  <a:pt x="4064333" y="96493"/>
                </a:lnTo>
                <a:lnTo>
                  <a:pt x="4051506" y="97544"/>
                </a:lnTo>
                <a:lnTo>
                  <a:pt x="4039408" y="98905"/>
                </a:lnTo>
                <a:lnTo>
                  <a:pt x="4038197" y="99067"/>
                </a:lnTo>
                <a:lnTo>
                  <a:pt x="4025108" y="101719"/>
                </a:lnTo>
                <a:lnTo>
                  <a:pt x="4013822" y="105779"/>
                </a:lnTo>
                <a:lnTo>
                  <a:pt x="4014663" y="130601"/>
                </a:lnTo>
                <a:lnTo>
                  <a:pt x="4018422" y="126964"/>
                </a:lnTo>
                <a:lnTo>
                  <a:pt x="4022180" y="123327"/>
                </a:lnTo>
                <a:lnTo>
                  <a:pt x="4026933" y="120629"/>
                </a:lnTo>
                <a:lnTo>
                  <a:pt x="4032684" y="118869"/>
                </a:lnTo>
                <a:lnTo>
                  <a:pt x="4037517" y="117415"/>
                </a:lnTo>
                <a:lnTo>
                  <a:pt x="4043864" y="116285"/>
                </a:lnTo>
                <a:lnTo>
                  <a:pt x="4051725" y="115479"/>
                </a:lnTo>
                <a:lnTo>
                  <a:pt x="4059586" y="114675"/>
                </a:lnTo>
                <a:lnTo>
                  <a:pt x="4066086" y="114043"/>
                </a:lnTo>
                <a:lnTo>
                  <a:pt x="4071223" y="113584"/>
                </a:lnTo>
                <a:lnTo>
                  <a:pt x="4071223" y="149217"/>
                </a:lnTo>
                <a:lnTo>
                  <a:pt x="4066393" y="153496"/>
                </a:lnTo>
                <a:lnTo>
                  <a:pt x="4061217" y="157106"/>
                </a:lnTo>
                <a:lnTo>
                  <a:pt x="4055695" y="160049"/>
                </a:lnTo>
                <a:lnTo>
                  <a:pt x="4050173" y="162990"/>
                </a:lnTo>
                <a:lnTo>
                  <a:pt x="4044000" y="164462"/>
                </a:lnTo>
                <a:lnTo>
                  <a:pt x="4029196" y="164462"/>
                </a:lnTo>
                <a:lnTo>
                  <a:pt x="4023139" y="162586"/>
                </a:lnTo>
                <a:lnTo>
                  <a:pt x="4018996" y="158833"/>
                </a:lnTo>
                <a:lnTo>
                  <a:pt x="4014854" y="155083"/>
                </a:lnTo>
                <a:lnTo>
                  <a:pt x="4012784" y="149531"/>
                </a:lnTo>
                <a:lnTo>
                  <a:pt x="4012783" y="142181"/>
                </a:lnTo>
                <a:lnTo>
                  <a:pt x="4009517" y="179569"/>
                </a:lnTo>
                <a:lnTo>
                  <a:pt x="4014280" y="181571"/>
                </a:lnTo>
                <a:lnTo>
                  <a:pt x="4019044" y="183574"/>
                </a:lnTo>
                <a:lnTo>
                  <a:pt x="4024080" y="184575"/>
                </a:lnTo>
                <a:lnTo>
                  <a:pt x="4035837" y="184575"/>
                </a:lnTo>
                <a:lnTo>
                  <a:pt x="4040851" y="184036"/>
                </a:lnTo>
                <a:lnTo>
                  <a:pt x="4044425" y="182958"/>
                </a:lnTo>
                <a:lnTo>
                  <a:pt x="4047999" y="181880"/>
                </a:lnTo>
                <a:lnTo>
                  <a:pt x="4051707" y="180338"/>
                </a:lnTo>
                <a:lnTo>
                  <a:pt x="4055549" y="178334"/>
                </a:lnTo>
                <a:lnTo>
                  <a:pt x="4058315" y="176949"/>
                </a:lnTo>
                <a:lnTo>
                  <a:pt x="4061176" y="175082"/>
                </a:lnTo>
                <a:lnTo>
                  <a:pt x="4064135" y="172731"/>
                </a:lnTo>
                <a:lnTo>
                  <a:pt x="4067093" y="170380"/>
                </a:lnTo>
                <a:lnTo>
                  <a:pt x="4071223" y="167242"/>
                </a:lnTo>
                <a:lnTo>
                  <a:pt x="4071223" y="181027"/>
                </a:lnTo>
                <a:lnTo>
                  <a:pt x="4092991" y="181027"/>
                </a:lnTo>
                <a:lnTo>
                  <a:pt x="4092991" y="84592"/>
                </a:lnTo>
                <a:lnTo>
                  <a:pt x="4091835" y="77731"/>
                </a:lnTo>
                <a:lnTo>
                  <a:pt x="4089521" y="72104"/>
                </a:lnTo>
                <a:lnTo>
                  <a:pt x="4087209" y="66476"/>
                </a:lnTo>
                <a:lnTo>
                  <a:pt x="4083701" y="61890"/>
                </a:lnTo>
                <a:lnTo>
                  <a:pt x="4078998" y="58346"/>
                </a:lnTo>
                <a:lnTo>
                  <a:pt x="4074143" y="54721"/>
                </a:lnTo>
                <a:lnTo>
                  <a:pt x="4068671" y="52216"/>
                </a:lnTo>
                <a:lnTo>
                  <a:pt x="4062581" y="50829"/>
                </a:lnTo>
                <a:lnTo>
                  <a:pt x="4056490" y="49441"/>
                </a:lnTo>
                <a:lnTo>
                  <a:pt x="4049012" y="48747"/>
                </a:lnTo>
                <a:lnTo>
                  <a:pt x="4032824" y="48747"/>
                </a:lnTo>
                <a:lnTo>
                  <a:pt x="4025422" y="49438"/>
                </a:lnTo>
                <a:lnTo>
                  <a:pt x="4017944" y="50822"/>
                </a:lnTo>
                <a:lnTo>
                  <a:pt x="4010466" y="52207"/>
                </a:lnTo>
                <a:lnTo>
                  <a:pt x="4004725" y="53477"/>
                </a:lnTo>
                <a:lnTo>
                  <a:pt x="4000717" y="54632"/>
                </a:lnTo>
                <a:close/>
              </a:path>
              <a:path w="7277815" h="228589">
                <a:moveTo>
                  <a:pt x="4225272" y="153183"/>
                </a:moveTo>
                <a:lnTo>
                  <a:pt x="4220268" y="143804"/>
                </a:lnTo>
                <a:lnTo>
                  <a:pt x="4217151" y="131525"/>
                </a:lnTo>
                <a:lnTo>
                  <a:pt x="4216112" y="116602"/>
                </a:lnTo>
                <a:lnTo>
                  <a:pt x="4217136" y="101367"/>
                </a:lnTo>
                <a:lnTo>
                  <a:pt x="4220189" y="89045"/>
                </a:lnTo>
                <a:lnTo>
                  <a:pt x="4225272" y="79560"/>
                </a:lnTo>
                <a:lnTo>
                  <a:pt x="4227523" y="76888"/>
                </a:lnTo>
                <a:lnTo>
                  <a:pt x="4237928" y="69802"/>
                </a:lnTo>
                <a:lnTo>
                  <a:pt x="4251363" y="67440"/>
                </a:lnTo>
                <a:lnTo>
                  <a:pt x="4255044" y="67593"/>
                </a:lnTo>
                <a:lnTo>
                  <a:pt x="4267685" y="71189"/>
                </a:lnTo>
                <a:lnTo>
                  <a:pt x="4277283" y="79560"/>
                </a:lnTo>
                <a:lnTo>
                  <a:pt x="4282347" y="89086"/>
                </a:lnTo>
                <a:lnTo>
                  <a:pt x="4285374" y="101424"/>
                </a:lnTo>
                <a:lnTo>
                  <a:pt x="4286383" y="116602"/>
                </a:lnTo>
                <a:lnTo>
                  <a:pt x="4285383" y="131494"/>
                </a:lnTo>
                <a:lnTo>
                  <a:pt x="4282330" y="143837"/>
                </a:lnTo>
                <a:lnTo>
                  <a:pt x="4283557" y="175387"/>
                </a:lnTo>
                <a:lnTo>
                  <a:pt x="4293157" y="166861"/>
                </a:lnTo>
                <a:lnTo>
                  <a:pt x="4300639" y="155934"/>
                </a:lnTo>
                <a:lnTo>
                  <a:pt x="4305206" y="144549"/>
                </a:lnTo>
                <a:lnTo>
                  <a:pt x="4307947" y="131438"/>
                </a:lnTo>
                <a:lnTo>
                  <a:pt x="4308861" y="116602"/>
                </a:lnTo>
                <a:lnTo>
                  <a:pt x="4308841" y="114332"/>
                </a:lnTo>
                <a:lnTo>
                  <a:pt x="4307660" y="99786"/>
                </a:lnTo>
                <a:lnTo>
                  <a:pt x="4304653" y="86939"/>
                </a:lnTo>
                <a:lnTo>
                  <a:pt x="4299818" y="75791"/>
                </a:lnTo>
                <a:lnTo>
                  <a:pt x="4293157" y="66340"/>
                </a:lnTo>
                <a:lnTo>
                  <a:pt x="4287814" y="61046"/>
                </a:lnTo>
                <a:lnTo>
                  <a:pt x="4277287" y="54081"/>
                </a:lnTo>
                <a:lnTo>
                  <a:pt x="4265136" y="49903"/>
                </a:lnTo>
                <a:lnTo>
                  <a:pt x="4251363" y="48510"/>
                </a:lnTo>
                <a:lnTo>
                  <a:pt x="4243166" y="48985"/>
                </a:lnTo>
                <a:lnTo>
                  <a:pt x="4230374" y="52004"/>
                </a:lnTo>
                <a:lnTo>
                  <a:pt x="4219155" y="57808"/>
                </a:lnTo>
                <a:lnTo>
                  <a:pt x="4209510" y="66399"/>
                </a:lnTo>
                <a:lnTo>
                  <a:pt x="4201947" y="77389"/>
                </a:lnTo>
                <a:lnTo>
                  <a:pt x="4197329" y="88781"/>
                </a:lnTo>
                <a:lnTo>
                  <a:pt x="4194558" y="101852"/>
                </a:lnTo>
                <a:lnTo>
                  <a:pt x="4193635" y="116602"/>
                </a:lnTo>
                <a:lnTo>
                  <a:pt x="4193643" y="118066"/>
                </a:lnTo>
                <a:lnTo>
                  <a:pt x="4194738" y="132463"/>
                </a:lnTo>
                <a:lnTo>
                  <a:pt x="4197671" y="145298"/>
                </a:lnTo>
                <a:lnTo>
                  <a:pt x="4202442" y="156572"/>
                </a:lnTo>
                <a:lnTo>
                  <a:pt x="4209050" y="166284"/>
                </a:lnTo>
                <a:lnTo>
                  <a:pt x="4214743" y="172080"/>
                </a:lnTo>
                <a:lnTo>
                  <a:pt x="4225206" y="179022"/>
                </a:lnTo>
                <a:lnTo>
                  <a:pt x="4237413" y="183187"/>
                </a:lnTo>
                <a:lnTo>
                  <a:pt x="4225272" y="153183"/>
                </a:lnTo>
                <a:close/>
              </a:path>
              <a:path w="7277815" h="228589">
                <a:moveTo>
                  <a:pt x="4282330" y="143837"/>
                </a:moveTo>
                <a:lnTo>
                  <a:pt x="4277224" y="153412"/>
                </a:lnTo>
                <a:lnTo>
                  <a:pt x="4275075" y="156002"/>
                </a:lnTo>
                <a:lnTo>
                  <a:pt x="4264706" y="163234"/>
                </a:lnTo>
                <a:lnTo>
                  <a:pt x="4251363" y="165644"/>
                </a:lnTo>
                <a:lnTo>
                  <a:pt x="4247362" y="165460"/>
                </a:lnTo>
                <a:lnTo>
                  <a:pt x="4234817" y="161726"/>
                </a:lnTo>
                <a:lnTo>
                  <a:pt x="4225272" y="153183"/>
                </a:lnTo>
                <a:lnTo>
                  <a:pt x="4237413" y="183187"/>
                </a:lnTo>
                <a:lnTo>
                  <a:pt x="4251363" y="184575"/>
                </a:lnTo>
                <a:lnTo>
                  <a:pt x="4259479" y="184118"/>
                </a:lnTo>
                <a:lnTo>
                  <a:pt x="4272331" y="181139"/>
                </a:lnTo>
                <a:lnTo>
                  <a:pt x="4283557" y="175387"/>
                </a:lnTo>
                <a:lnTo>
                  <a:pt x="4282330" y="143837"/>
                </a:lnTo>
                <a:close/>
              </a:path>
              <a:path w="7277815" h="228589">
                <a:moveTo>
                  <a:pt x="4386665" y="74540"/>
                </a:moveTo>
                <a:lnTo>
                  <a:pt x="4389203" y="74540"/>
                </a:lnTo>
                <a:lnTo>
                  <a:pt x="4393183" y="74697"/>
                </a:lnTo>
                <a:lnTo>
                  <a:pt x="4396703" y="75065"/>
                </a:lnTo>
                <a:lnTo>
                  <a:pt x="4399471" y="75487"/>
                </a:lnTo>
                <a:lnTo>
                  <a:pt x="4399471" y="52755"/>
                </a:lnTo>
                <a:lnTo>
                  <a:pt x="4398086" y="52523"/>
                </a:lnTo>
                <a:lnTo>
                  <a:pt x="4394605" y="52118"/>
                </a:lnTo>
                <a:lnTo>
                  <a:pt x="4385163" y="52059"/>
                </a:lnTo>
                <a:lnTo>
                  <a:pt x="4379452" y="53503"/>
                </a:lnTo>
                <a:lnTo>
                  <a:pt x="4373568" y="56389"/>
                </a:lnTo>
                <a:lnTo>
                  <a:pt x="4363949" y="62284"/>
                </a:lnTo>
                <a:lnTo>
                  <a:pt x="4352861" y="71224"/>
                </a:lnTo>
                <a:lnTo>
                  <a:pt x="4352861" y="52059"/>
                </a:lnTo>
                <a:lnTo>
                  <a:pt x="4331093" y="52059"/>
                </a:lnTo>
                <a:lnTo>
                  <a:pt x="4331093" y="181027"/>
                </a:lnTo>
                <a:lnTo>
                  <a:pt x="4352861" y="181027"/>
                </a:lnTo>
                <a:lnTo>
                  <a:pt x="4352861" y="89636"/>
                </a:lnTo>
                <a:lnTo>
                  <a:pt x="4358015" y="84642"/>
                </a:lnTo>
                <a:lnTo>
                  <a:pt x="4363474" y="80878"/>
                </a:lnTo>
                <a:lnTo>
                  <a:pt x="4369244" y="78343"/>
                </a:lnTo>
                <a:lnTo>
                  <a:pt x="4375011" y="75807"/>
                </a:lnTo>
                <a:lnTo>
                  <a:pt x="4380819" y="74540"/>
                </a:lnTo>
                <a:lnTo>
                  <a:pt x="4386665" y="74540"/>
                </a:lnTo>
                <a:close/>
              </a:path>
              <a:path w="7277815" h="228589">
                <a:moveTo>
                  <a:pt x="4411251" y="103800"/>
                </a:moveTo>
                <a:lnTo>
                  <a:pt x="4415715" y="109766"/>
                </a:lnTo>
                <a:lnTo>
                  <a:pt x="4420180" y="115731"/>
                </a:lnTo>
                <a:lnTo>
                  <a:pt x="4427339" y="120136"/>
                </a:lnTo>
                <a:lnTo>
                  <a:pt x="4437193" y="122984"/>
                </a:lnTo>
                <a:lnTo>
                  <a:pt x="4432934" y="94580"/>
                </a:lnTo>
                <a:lnTo>
                  <a:pt x="4431494" y="90547"/>
                </a:lnTo>
                <a:lnTo>
                  <a:pt x="4431494" y="79046"/>
                </a:lnTo>
                <a:lnTo>
                  <a:pt x="4433948" y="74491"/>
                </a:lnTo>
                <a:lnTo>
                  <a:pt x="4438854" y="71483"/>
                </a:lnTo>
                <a:lnTo>
                  <a:pt x="4443760" y="68473"/>
                </a:lnTo>
                <a:lnTo>
                  <a:pt x="4449777" y="66968"/>
                </a:lnTo>
                <a:lnTo>
                  <a:pt x="4463804" y="66968"/>
                </a:lnTo>
                <a:lnTo>
                  <a:pt x="4470647" y="68258"/>
                </a:lnTo>
                <a:lnTo>
                  <a:pt x="4477430" y="70840"/>
                </a:lnTo>
                <a:lnTo>
                  <a:pt x="4484215" y="73423"/>
                </a:lnTo>
                <a:lnTo>
                  <a:pt x="4490365" y="76944"/>
                </a:lnTo>
                <a:lnTo>
                  <a:pt x="4495883" y="81403"/>
                </a:lnTo>
                <a:lnTo>
                  <a:pt x="4497034" y="81403"/>
                </a:lnTo>
                <a:lnTo>
                  <a:pt x="4497034" y="58127"/>
                </a:lnTo>
                <a:lnTo>
                  <a:pt x="4492104" y="55425"/>
                </a:lnTo>
                <a:lnTo>
                  <a:pt x="4486021" y="53187"/>
                </a:lnTo>
                <a:lnTo>
                  <a:pt x="4478782" y="51410"/>
                </a:lnTo>
                <a:lnTo>
                  <a:pt x="4471544" y="49635"/>
                </a:lnTo>
                <a:lnTo>
                  <a:pt x="4464345" y="48747"/>
                </a:lnTo>
                <a:lnTo>
                  <a:pt x="4457185" y="48747"/>
                </a:lnTo>
                <a:lnTo>
                  <a:pt x="4444580" y="49784"/>
                </a:lnTo>
                <a:lnTo>
                  <a:pt x="4432345" y="53434"/>
                </a:lnTo>
                <a:lnTo>
                  <a:pt x="4422186" y="59715"/>
                </a:lnTo>
                <a:lnTo>
                  <a:pt x="4417686" y="64084"/>
                </a:lnTo>
                <a:lnTo>
                  <a:pt x="4411185" y="75036"/>
                </a:lnTo>
                <a:lnTo>
                  <a:pt x="4409018" y="88117"/>
                </a:lnTo>
                <a:lnTo>
                  <a:pt x="4409018" y="96584"/>
                </a:lnTo>
                <a:lnTo>
                  <a:pt x="4411251" y="103800"/>
                </a:lnTo>
                <a:close/>
              </a:path>
              <a:path w="7277815" h="228589">
                <a:moveTo>
                  <a:pt x="4496286" y="164306"/>
                </a:moveTo>
                <a:lnTo>
                  <a:pt x="4498477" y="159344"/>
                </a:lnTo>
                <a:lnTo>
                  <a:pt x="4500670" y="154382"/>
                </a:lnTo>
                <a:lnTo>
                  <a:pt x="4501766" y="149132"/>
                </a:lnTo>
                <a:lnTo>
                  <a:pt x="4501766" y="134054"/>
                </a:lnTo>
                <a:lnTo>
                  <a:pt x="4499359" y="126514"/>
                </a:lnTo>
                <a:lnTo>
                  <a:pt x="4494547" y="120976"/>
                </a:lnTo>
                <a:lnTo>
                  <a:pt x="4489735" y="115437"/>
                </a:lnTo>
                <a:lnTo>
                  <a:pt x="4484229" y="175941"/>
                </a:lnTo>
                <a:lnTo>
                  <a:pt x="4488845" y="172097"/>
                </a:lnTo>
                <a:lnTo>
                  <a:pt x="4493075" y="168556"/>
                </a:lnTo>
                <a:lnTo>
                  <a:pt x="4496286" y="164306"/>
                </a:lnTo>
                <a:close/>
              </a:path>
              <a:path w="7277815" h="228589">
                <a:moveTo>
                  <a:pt x="4408545" y="148607"/>
                </a:moveTo>
                <a:lnTo>
                  <a:pt x="4408545" y="172999"/>
                </a:lnTo>
                <a:lnTo>
                  <a:pt x="4413467" y="175619"/>
                </a:lnTo>
                <a:lnTo>
                  <a:pt x="4419678" y="178085"/>
                </a:lnTo>
                <a:lnTo>
                  <a:pt x="4427178" y="180398"/>
                </a:lnTo>
                <a:lnTo>
                  <a:pt x="4434677" y="182709"/>
                </a:lnTo>
                <a:lnTo>
                  <a:pt x="4442734" y="183865"/>
                </a:lnTo>
                <a:lnTo>
                  <a:pt x="4460116" y="183865"/>
                </a:lnTo>
                <a:lnTo>
                  <a:pt x="4467405" y="182866"/>
                </a:lnTo>
                <a:lnTo>
                  <a:pt x="4473211" y="180865"/>
                </a:lnTo>
                <a:lnTo>
                  <a:pt x="4479018" y="178865"/>
                </a:lnTo>
                <a:lnTo>
                  <a:pt x="4484229" y="175941"/>
                </a:lnTo>
                <a:lnTo>
                  <a:pt x="4489735" y="115437"/>
                </a:lnTo>
                <a:lnTo>
                  <a:pt x="4482556" y="111476"/>
                </a:lnTo>
                <a:lnTo>
                  <a:pt x="4473008" y="109093"/>
                </a:lnTo>
                <a:lnTo>
                  <a:pt x="4468618" y="108016"/>
                </a:lnTo>
                <a:lnTo>
                  <a:pt x="4464441" y="107072"/>
                </a:lnTo>
                <a:lnTo>
                  <a:pt x="4460476" y="106264"/>
                </a:lnTo>
                <a:lnTo>
                  <a:pt x="4456510" y="105455"/>
                </a:lnTo>
                <a:lnTo>
                  <a:pt x="4452910" y="104628"/>
                </a:lnTo>
                <a:lnTo>
                  <a:pt x="4449677" y="103783"/>
                </a:lnTo>
                <a:lnTo>
                  <a:pt x="4443313" y="102085"/>
                </a:lnTo>
                <a:lnTo>
                  <a:pt x="4438693" y="99904"/>
                </a:lnTo>
                <a:lnTo>
                  <a:pt x="4435814" y="97242"/>
                </a:lnTo>
                <a:lnTo>
                  <a:pt x="4432934" y="94580"/>
                </a:lnTo>
                <a:lnTo>
                  <a:pt x="4437193" y="122984"/>
                </a:lnTo>
                <a:lnTo>
                  <a:pt x="4440970" y="124034"/>
                </a:lnTo>
                <a:lnTo>
                  <a:pt x="4445096" y="125009"/>
                </a:lnTo>
                <a:lnTo>
                  <a:pt x="4449569" y="125910"/>
                </a:lnTo>
                <a:lnTo>
                  <a:pt x="4454042" y="126812"/>
                </a:lnTo>
                <a:lnTo>
                  <a:pt x="4457666" y="127599"/>
                </a:lnTo>
                <a:lnTo>
                  <a:pt x="4460441" y="128275"/>
                </a:lnTo>
                <a:lnTo>
                  <a:pt x="4467481" y="130054"/>
                </a:lnTo>
                <a:lnTo>
                  <a:pt x="4472382" y="132260"/>
                </a:lnTo>
                <a:lnTo>
                  <a:pt x="4475144" y="134890"/>
                </a:lnTo>
                <a:lnTo>
                  <a:pt x="4477908" y="137519"/>
                </a:lnTo>
                <a:lnTo>
                  <a:pt x="4479288" y="141427"/>
                </a:lnTo>
                <a:lnTo>
                  <a:pt x="4479288" y="150635"/>
                </a:lnTo>
                <a:lnTo>
                  <a:pt x="4478695" y="153654"/>
                </a:lnTo>
                <a:lnTo>
                  <a:pt x="4477509" y="155666"/>
                </a:lnTo>
                <a:lnTo>
                  <a:pt x="4474389" y="159572"/>
                </a:lnTo>
                <a:lnTo>
                  <a:pt x="4471710" y="161352"/>
                </a:lnTo>
                <a:lnTo>
                  <a:pt x="4469796" y="162589"/>
                </a:lnTo>
                <a:lnTo>
                  <a:pt x="4466885" y="163614"/>
                </a:lnTo>
                <a:lnTo>
                  <a:pt x="4462980" y="164426"/>
                </a:lnTo>
                <a:lnTo>
                  <a:pt x="4459075" y="165239"/>
                </a:lnTo>
                <a:lnTo>
                  <a:pt x="4455401" y="165644"/>
                </a:lnTo>
                <a:lnTo>
                  <a:pt x="4447211" y="165644"/>
                </a:lnTo>
                <a:lnTo>
                  <a:pt x="4442636" y="164984"/>
                </a:lnTo>
                <a:lnTo>
                  <a:pt x="4438233" y="163661"/>
                </a:lnTo>
                <a:lnTo>
                  <a:pt x="4433830" y="162339"/>
                </a:lnTo>
                <a:lnTo>
                  <a:pt x="4429790" y="160822"/>
                </a:lnTo>
                <a:lnTo>
                  <a:pt x="4426116" y="159111"/>
                </a:lnTo>
                <a:lnTo>
                  <a:pt x="4421979" y="157166"/>
                </a:lnTo>
                <a:lnTo>
                  <a:pt x="4418669" y="155299"/>
                </a:lnTo>
                <a:lnTo>
                  <a:pt x="4416181" y="153509"/>
                </a:lnTo>
                <a:lnTo>
                  <a:pt x="4411531" y="150086"/>
                </a:lnTo>
                <a:lnTo>
                  <a:pt x="4408545" y="148607"/>
                </a:lnTo>
                <a:close/>
              </a:path>
              <a:path w="7277815" h="228589">
                <a:moveTo>
                  <a:pt x="4579793" y="96547"/>
                </a:moveTo>
                <a:lnTo>
                  <a:pt x="4579793" y="115004"/>
                </a:lnTo>
                <a:lnTo>
                  <a:pt x="4709925" y="115004"/>
                </a:lnTo>
                <a:lnTo>
                  <a:pt x="4709925" y="96547"/>
                </a:lnTo>
                <a:lnTo>
                  <a:pt x="4579793" y="96547"/>
                </a:lnTo>
                <a:close/>
              </a:path>
              <a:path w="7277815" h="228589">
                <a:moveTo>
                  <a:pt x="4853558" y="184575"/>
                </a:moveTo>
                <a:lnTo>
                  <a:pt x="4858875" y="184311"/>
                </a:lnTo>
                <a:lnTo>
                  <a:pt x="4871315" y="181315"/>
                </a:lnTo>
                <a:lnTo>
                  <a:pt x="4882411" y="174979"/>
                </a:lnTo>
                <a:lnTo>
                  <a:pt x="4892161" y="165303"/>
                </a:lnTo>
                <a:lnTo>
                  <a:pt x="4899666" y="153381"/>
                </a:lnTo>
                <a:lnTo>
                  <a:pt x="4904063" y="141798"/>
                </a:lnTo>
                <a:lnTo>
                  <a:pt x="4906701" y="128808"/>
                </a:lnTo>
                <a:lnTo>
                  <a:pt x="4907580" y="114409"/>
                </a:lnTo>
                <a:lnTo>
                  <a:pt x="4906862" y="100419"/>
                </a:lnTo>
                <a:lnTo>
                  <a:pt x="4904518" y="87212"/>
                </a:lnTo>
                <a:lnTo>
                  <a:pt x="4900546" y="75738"/>
                </a:lnTo>
                <a:lnTo>
                  <a:pt x="4894945" y="65995"/>
                </a:lnTo>
                <a:lnTo>
                  <a:pt x="4885153" y="56034"/>
                </a:lnTo>
                <a:lnTo>
                  <a:pt x="4873773" y="50391"/>
                </a:lnTo>
                <a:lnTo>
                  <a:pt x="4860397" y="48510"/>
                </a:lnTo>
                <a:lnTo>
                  <a:pt x="4852282" y="48510"/>
                </a:lnTo>
                <a:lnTo>
                  <a:pt x="4845016" y="50128"/>
                </a:lnTo>
                <a:lnTo>
                  <a:pt x="4838600" y="53362"/>
                </a:lnTo>
                <a:lnTo>
                  <a:pt x="4832186" y="56598"/>
                </a:lnTo>
                <a:lnTo>
                  <a:pt x="4826234" y="60681"/>
                </a:lnTo>
                <a:lnTo>
                  <a:pt x="4820748" y="65610"/>
                </a:lnTo>
                <a:lnTo>
                  <a:pt x="4820748" y="1183"/>
                </a:lnTo>
                <a:lnTo>
                  <a:pt x="4798982" y="1183"/>
                </a:lnTo>
                <a:lnTo>
                  <a:pt x="4798982" y="181027"/>
                </a:lnTo>
                <a:lnTo>
                  <a:pt x="4819357" y="181027"/>
                </a:lnTo>
                <a:lnTo>
                  <a:pt x="4820748" y="174984"/>
                </a:lnTo>
                <a:lnTo>
                  <a:pt x="4825619" y="177913"/>
                </a:lnTo>
                <a:lnTo>
                  <a:pt x="4820748" y="157651"/>
                </a:lnTo>
                <a:lnTo>
                  <a:pt x="4820748" y="83865"/>
                </a:lnTo>
                <a:lnTo>
                  <a:pt x="4825695" y="79601"/>
                </a:lnTo>
                <a:lnTo>
                  <a:pt x="4831203" y="76074"/>
                </a:lnTo>
                <a:lnTo>
                  <a:pt x="4837272" y="73282"/>
                </a:lnTo>
                <a:lnTo>
                  <a:pt x="4843340" y="70492"/>
                </a:lnTo>
                <a:lnTo>
                  <a:pt x="4849351" y="69098"/>
                </a:lnTo>
                <a:lnTo>
                  <a:pt x="4855633" y="69099"/>
                </a:lnTo>
                <a:lnTo>
                  <a:pt x="4868930" y="72145"/>
                </a:lnTo>
                <a:lnTo>
                  <a:pt x="4878030" y="81034"/>
                </a:lnTo>
                <a:lnTo>
                  <a:pt x="4881525" y="88855"/>
                </a:lnTo>
                <a:lnTo>
                  <a:pt x="4884209" y="101038"/>
                </a:lnTo>
                <a:lnTo>
                  <a:pt x="4885104" y="116037"/>
                </a:lnTo>
                <a:lnTo>
                  <a:pt x="4885104" y="116345"/>
                </a:lnTo>
                <a:lnTo>
                  <a:pt x="4884022" y="131607"/>
                </a:lnTo>
                <a:lnTo>
                  <a:pt x="4880853" y="143883"/>
                </a:lnTo>
                <a:lnTo>
                  <a:pt x="4875596" y="153172"/>
                </a:lnTo>
                <a:lnTo>
                  <a:pt x="4862748" y="162635"/>
                </a:lnTo>
                <a:lnTo>
                  <a:pt x="4849388" y="164934"/>
                </a:lnTo>
                <a:lnTo>
                  <a:pt x="4844286" y="164934"/>
                </a:lnTo>
                <a:lnTo>
                  <a:pt x="4839610" y="164384"/>
                </a:lnTo>
                <a:lnTo>
                  <a:pt x="4835358" y="163283"/>
                </a:lnTo>
                <a:lnTo>
                  <a:pt x="4835530" y="181977"/>
                </a:lnTo>
                <a:lnTo>
                  <a:pt x="4840514" y="183709"/>
                </a:lnTo>
                <a:lnTo>
                  <a:pt x="4846524" y="184575"/>
                </a:lnTo>
                <a:lnTo>
                  <a:pt x="4853558" y="184575"/>
                </a:lnTo>
                <a:close/>
              </a:path>
              <a:path w="7277815" h="228589">
                <a:moveTo>
                  <a:pt x="4820748" y="157651"/>
                </a:moveTo>
                <a:lnTo>
                  <a:pt x="4825619" y="177913"/>
                </a:lnTo>
                <a:lnTo>
                  <a:pt x="4830546" y="180244"/>
                </a:lnTo>
                <a:lnTo>
                  <a:pt x="4835530" y="181977"/>
                </a:lnTo>
                <a:lnTo>
                  <a:pt x="4835358" y="163283"/>
                </a:lnTo>
                <a:lnTo>
                  <a:pt x="4831107" y="162184"/>
                </a:lnTo>
                <a:lnTo>
                  <a:pt x="4826237" y="160305"/>
                </a:lnTo>
                <a:lnTo>
                  <a:pt x="4820748" y="157651"/>
                </a:lnTo>
                <a:close/>
              </a:path>
              <a:path w="7277815" h="228589">
                <a:moveTo>
                  <a:pt x="4959149" y="160136"/>
                </a:moveTo>
                <a:lnTo>
                  <a:pt x="4954972" y="154401"/>
                </a:lnTo>
                <a:lnTo>
                  <a:pt x="4953201" y="151011"/>
                </a:lnTo>
                <a:lnTo>
                  <a:pt x="4952067" y="147064"/>
                </a:lnTo>
                <a:lnTo>
                  <a:pt x="4951566" y="142560"/>
                </a:lnTo>
                <a:lnTo>
                  <a:pt x="4951067" y="138055"/>
                </a:lnTo>
                <a:lnTo>
                  <a:pt x="4950816" y="132377"/>
                </a:lnTo>
                <a:lnTo>
                  <a:pt x="4950816" y="52059"/>
                </a:lnTo>
                <a:lnTo>
                  <a:pt x="4929049" y="52059"/>
                </a:lnTo>
                <a:lnTo>
                  <a:pt x="4929049" y="144444"/>
                </a:lnTo>
                <a:lnTo>
                  <a:pt x="4930070" y="151832"/>
                </a:lnTo>
                <a:lnTo>
                  <a:pt x="4932112" y="157911"/>
                </a:lnTo>
                <a:lnTo>
                  <a:pt x="4934153" y="163991"/>
                </a:lnTo>
                <a:lnTo>
                  <a:pt x="4937023" y="169031"/>
                </a:lnTo>
                <a:lnTo>
                  <a:pt x="4940720" y="173032"/>
                </a:lnTo>
                <a:lnTo>
                  <a:pt x="4944417" y="177032"/>
                </a:lnTo>
                <a:lnTo>
                  <a:pt x="4948750" y="179957"/>
                </a:lnTo>
                <a:lnTo>
                  <a:pt x="4953720" y="181804"/>
                </a:lnTo>
                <a:lnTo>
                  <a:pt x="4958690" y="183652"/>
                </a:lnTo>
                <a:lnTo>
                  <a:pt x="4963988" y="184575"/>
                </a:lnTo>
                <a:lnTo>
                  <a:pt x="4977005" y="184575"/>
                </a:lnTo>
                <a:lnTo>
                  <a:pt x="4983707" y="183053"/>
                </a:lnTo>
                <a:lnTo>
                  <a:pt x="4989716" y="180011"/>
                </a:lnTo>
                <a:lnTo>
                  <a:pt x="4995726" y="176968"/>
                </a:lnTo>
                <a:lnTo>
                  <a:pt x="5002081" y="172520"/>
                </a:lnTo>
                <a:lnTo>
                  <a:pt x="5008783" y="166665"/>
                </a:lnTo>
                <a:lnTo>
                  <a:pt x="5008783" y="181027"/>
                </a:lnTo>
                <a:lnTo>
                  <a:pt x="5030551" y="181027"/>
                </a:lnTo>
                <a:lnTo>
                  <a:pt x="5030551" y="52059"/>
                </a:lnTo>
                <a:lnTo>
                  <a:pt x="5008783" y="52059"/>
                </a:lnTo>
                <a:lnTo>
                  <a:pt x="5008783" y="148292"/>
                </a:lnTo>
                <a:lnTo>
                  <a:pt x="5003780" y="152709"/>
                </a:lnTo>
                <a:lnTo>
                  <a:pt x="4998276" y="156430"/>
                </a:lnTo>
                <a:lnTo>
                  <a:pt x="4992270" y="159453"/>
                </a:lnTo>
                <a:lnTo>
                  <a:pt x="4986266" y="162477"/>
                </a:lnTo>
                <a:lnTo>
                  <a:pt x="4980608" y="163988"/>
                </a:lnTo>
                <a:lnTo>
                  <a:pt x="4969598" y="163988"/>
                </a:lnTo>
                <a:lnTo>
                  <a:pt x="4965230" y="163217"/>
                </a:lnTo>
                <a:lnTo>
                  <a:pt x="4962189" y="161677"/>
                </a:lnTo>
                <a:lnTo>
                  <a:pt x="4959149" y="160136"/>
                </a:lnTo>
                <a:close/>
              </a:path>
              <a:path w="7277815" h="228589">
                <a:moveTo>
                  <a:pt x="5300525" y="56236"/>
                </a:moveTo>
                <a:lnTo>
                  <a:pt x="5289399" y="50441"/>
                </a:lnTo>
                <a:lnTo>
                  <a:pt x="5275705" y="48510"/>
                </a:lnTo>
                <a:lnTo>
                  <a:pt x="5268696" y="48510"/>
                </a:lnTo>
                <a:lnTo>
                  <a:pt x="5262032" y="50049"/>
                </a:lnTo>
                <a:lnTo>
                  <a:pt x="5255715" y="53129"/>
                </a:lnTo>
                <a:lnTo>
                  <a:pt x="5249400" y="56207"/>
                </a:lnTo>
                <a:lnTo>
                  <a:pt x="5243004" y="60632"/>
                </a:lnTo>
                <a:lnTo>
                  <a:pt x="5236532" y="66401"/>
                </a:lnTo>
                <a:lnTo>
                  <a:pt x="5236532" y="52059"/>
                </a:lnTo>
                <a:lnTo>
                  <a:pt x="5214766" y="52059"/>
                </a:lnTo>
                <a:lnTo>
                  <a:pt x="5214766" y="181027"/>
                </a:lnTo>
                <a:lnTo>
                  <a:pt x="5236532" y="181027"/>
                </a:lnTo>
                <a:lnTo>
                  <a:pt x="5236532" y="84689"/>
                </a:lnTo>
                <a:lnTo>
                  <a:pt x="5241999" y="80070"/>
                </a:lnTo>
                <a:lnTo>
                  <a:pt x="5247600" y="76316"/>
                </a:lnTo>
                <a:lnTo>
                  <a:pt x="5253335" y="73428"/>
                </a:lnTo>
                <a:lnTo>
                  <a:pt x="5259070" y="70542"/>
                </a:lnTo>
                <a:lnTo>
                  <a:pt x="5264632" y="69098"/>
                </a:lnTo>
                <a:lnTo>
                  <a:pt x="5275486" y="69098"/>
                </a:lnTo>
                <a:lnTo>
                  <a:pt x="5279797" y="69886"/>
                </a:lnTo>
                <a:lnTo>
                  <a:pt x="5282953" y="71466"/>
                </a:lnTo>
                <a:lnTo>
                  <a:pt x="5286109" y="73045"/>
                </a:lnTo>
                <a:lnTo>
                  <a:pt x="5288573" y="75450"/>
                </a:lnTo>
                <a:lnTo>
                  <a:pt x="5290345" y="78685"/>
                </a:lnTo>
                <a:lnTo>
                  <a:pt x="5291960" y="81766"/>
                </a:lnTo>
                <a:lnTo>
                  <a:pt x="5293056" y="85867"/>
                </a:lnTo>
                <a:lnTo>
                  <a:pt x="5293633" y="90989"/>
                </a:lnTo>
                <a:lnTo>
                  <a:pt x="5294212" y="96109"/>
                </a:lnTo>
                <a:lnTo>
                  <a:pt x="5294500" y="101634"/>
                </a:lnTo>
                <a:lnTo>
                  <a:pt x="5294500" y="181027"/>
                </a:lnTo>
                <a:lnTo>
                  <a:pt x="5316268" y="181027"/>
                </a:lnTo>
                <a:lnTo>
                  <a:pt x="5316268" y="97339"/>
                </a:lnTo>
                <a:lnTo>
                  <a:pt x="5315103" y="82905"/>
                </a:lnTo>
                <a:lnTo>
                  <a:pt x="5311521" y="70704"/>
                </a:lnTo>
                <a:lnTo>
                  <a:pt x="5305521" y="61034"/>
                </a:lnTo>
                <a:lnTo>
                  <a:pt x="5300525" y="56236"/>
                </a:lnTo>
                <a:close/>
              </a:path>
              <a:path w="7277815" h="228589">
                <a:moveTo>
                  <a:pt x="5369344" y="153183"/>
                </a:moveTo>
                <a:lnTo>
                  <a:pt x="5364340" y="143804"/>
                </a:lnTo>
                <a:lnTo>
                  <a:pt x="5361223" y="131525"/>
                </a:lnTo>
                <a:lnTo>
                  <a:pt x="5360184" y="116602"/>
                </a:lnTo>
                <a:lnTo>
                  <a:pt x="5361208" y="101367"/>
                </a:lnTo>
                <a:lnTo>
                  <a:pt x="5364261" y="89045"/>
                </a:lnTo>
                <a:lnTo>
                  <a:pt x="5369344" y="79560"/>
                </a:lnTo>
                <a:lnTo>
                  <a:pt x="5371595" y="76888"/>
                </a:lnTo>
                <a:lnTo>
                  <a:pt x="5382000" y="69802"/>
                </a:lnTo>
                <a:lnTo>
                  <a:pt x="5395434" y="67440"/>
                </a:lnTo>
                <a:lnTo>
                  <a:pt x="5399116" y="67593"/>
                </a:lnTo>
                <a:lnTo>
                  <a:pt x="5411756" y="71189"/>
                </a:lnTo>
                <a:lnTo>
                  <a:pt x="5421355" y="79560"/>
                </a:lnTo>
                <a:lnTo>
                  <a:pt x="5426420" y="89086"/>
                </a:lnTo>
                <a:lnTo>
                  <a:pt x="5429446" y="101424"/>
                </a:lnTo>
                <a:lnTo>
                  <a:pt x="5430455" y="116602"/>
                </a:lnTo>
                <a:lnTo>
                  <a:pt x="5429455" y="131494"/>
                </a:lnTo>
                <a:lnTo>
                  <a:pt x="5426403" y="143837"/>
                </a:lnTo>
                <a:lnTo>
                  <a:pt x="5427631" y="175386"/>
                </a:lnTo>
                <a:lnTo>
                  <a:pt x="5437230" y="166861"/>
                </a:lnTo>
                <a:lnTo>
                  <a:pt x="5444711" y="155935"/>
                </a:lnTo>
                <a:lnTo>
                  <a:pt x="5449278" y="144549"/>
                </a:lnTo>
                <a:lnTo>
                  <a:pt x="5452018" y="131439"/>
                </a:lnTo>
                <a:lnTo>
                  <a:pt x="5452931" y="116602"/>
                </a:lnTo>
                <a:lnTo>
                  <a:pt x="5452912" y="114333"/>
                </a:lnTo>
                <a:lnTo>
                  <a:pt x="5451731" y="99787"/>
                </a:lnTo>
                <a:lnTo>
                  <a:pt x="5448724" y="86940"/>
                </a:lnTo>
                <a:lnTo>
                  <a:pt x="5443891" y="75791"/>
                </a:lnTo>
                <a:lnTo>
                  <a:pt x="5437230" y="66340"/>
                </a:lnTo>
                <a:lnTo>
                  <a:pt x="5431886" y="61045"/>
                </a:lnTo>
                <a:lnTo>
                  <a:pt x="5421359" y="54081"/>
                </a:lnTo>
                <a:lnTo>
                  <a:pt x="5409208" y="49903"/>
                </a:lnTo>
                <a:lnTo>
                  <a:pt x="5395434" y="48510"/>
                </a:lnTo>
                <a:lnTo>
                  <a:pt x="5387237" y="48985"/>
                </a:lnTo>
                <a:lnTo>
                  <a:pt x="5374446" y="52004"/>
                </a:lnTo>
                <a:lnTo>
                  <a:pt x="5363227" y="57808"/>
                </a:lnTo>
                <a:lnTo>
                  <a:pt x="5353582" y="66399"/>
                </a:lnTo>
                <a:lnTo>
                  <a:pt x="5346019" y="77389"/>
                </a:lnTo>
                <a:lnTo>
                  <a:pt x="5341402" y="88781"/>
                </a:lnTo>
                <a:lnTo>
                  <a:pt x="5338631" y="101852"/>
                </a:lnTo>
                <a:lnTo>
                  <a:pt x="5337708" y="116602"/>
                </a:lnTo>
                <a:lnTo>
                  <a:pt x="5337716" y="118066"/>
                </a:lnTo>
                <a:lnTo>
                  <a:pt x="5338812" y="132463"/>
                </a:lnTo>
                <a:lnTo>
                  <a:pt x="5341744" y="145298"/>
                </a:lnTo>
                <a:lnTo>
                  <a:pt x="5346514" y="156572"/>
                </a:lnTo>
                <a:lnTo>
                  <a:pt x="5353122" y="166284"/>
                </a:lnTo>
                <a:lnTo>
                  <a:pt x="5358815" y="172080"/>
                </a:lnTo>
                <a:lnTo>
                  <a:pt x="5369278" y="179022"/>
                </a:lnTo>
                <a:lnTo>
                  <a:pt x="5381485" y="183187"/>
                </a:lnTo>
                <a:lnTo>
                  <a:pt x="5369344" y="153183"/>
                </a:lnTo>
                <a:close/>
              </a:path>
              <a:path w="7277815" h="228589">
                <a:moveTo>
                  <a:pt x="5426403" y="143837"/>
                </a:moveTo>
                <a:lnTo>
                  <a:pt x="5421295" y="153412"/>
                </a:lnTo>
                <a:lnTo>
                  <a:pt x="5419146" y="156002"/>
                </a:lnTo>
                <a:lnTo>
                  <a:pt x="5408777" y="163234"/>
                </a:lnTo>
                <a:lnTo>
                  <a:pt x="5395434" y="165644"/>
                </a:lnTo>
                <a:lnTo>
                  <a:pt x="5391434" y="165460"/>
                </a:lnTo>
                <a:lnTo>
                  <a:pt x="5378889" y="161726"/>
                </a:lnTo>
                <a:lnTo>
                  <a:pt x="5369344" y="153183"/>
                </a:lnTo>
                <a:lnTo>
                  <a:pt x="5381485" y="183187"/>
                </a:lnTo>
                <a:lnTo>
                  <a:pt x="5395434" y="184575"/>
                </a:lnTo>
                <a:lnTo>
                  <a:pt x="5403552" y="184118"/>
                </a:lnTo>
                <a:lnTo>
                  <a:pt x="5416405" y="181138"/>
                </a:lnTo>
                <a:lnTo>
                  <a:pt x="5427631" y="175386"/>
                </a:lnTo>
                <a:lnTo>
                  <a:pt x="5426403" y="143837"/>
                </a:lnTo>
                <a:close/>
              </a:path>
              <a:path w="7277815" h="228589">
                <a:moveTo>
                  <a:pt x="5751099" y="147768"/>
                </a:moveTo>
                <a:lnTo>
                  <a:pt x="5715775" y="52059"/>
                </a:lnTo>
                <a:lnTo>
                  <a:pt x="5692470" y="52059"/>
                </a:lnTo>
                <a:lnTo>
                  <a:pt x="5739362" y="174792"/>
                </a:lnTo>
                <a:lnTo>
                  <a:pt x="5716223" y="228589"/>
                </a:lnTo>
                <a:lnTo>
                  <a:pt x="5739472" y="228589"/>
                </a:lnTo>
                <a:lnTo>
                  <a:pt x="5808878" y="52059"/>
                </a:lnTo>
                <a:lnTo>
                  <a:pt x="5786249" y="52059"/>
                </a:lnTo>
                <a:lnTo>
                  <a:pt x="5751099" y="147768"/>
                </a:lnTo>
                <a:close/>
              </a:path>
              <a:path w="7277815" h="228589">
                <a:moveTo>
                  <a:pt x="5933815" y="113182"/>
                </a:moveTo>
                <a:lnTo>
                  <a:pt x="5933222" y="100848"/>
                </a:lnTo>
                <a:lnTo>
                  <a:pt x="5930958" y="87622"/>
                </a:lnTo>
                <a:lnTo>
                  <a:pt x="5927001" y="76027"/>
                </a:lnTo>
                <a:lnTo>
                  <a:pt x="5921352" y="66064"/>
                </a:lnTo>
                <a:lnTo>
                  <a:pt x="5911519" y="55992"/>
                </a:lnTo>
                <a:lnTo>
                  <a:pt x="5900119" y="50380"/>
                </a:lnTo>
                <a:lnTo>
                  <a:pt x="5886631" y="48510"/>
                </a:lnTo>
                <a:lnTo>
                  <a:pt x="5878826" y="48510"/>
                </a:lnTo>
                <a:lnTo>
                  <a:pt x="5871618" y="50147"/>
                </a:lnTo>
                <a:lnTo>
                  <a:pt x="5865009" y="53418"/>
                </a:lnTo>
                <a:lnTo>
                  <a:pt x="5858400" y="56691"/>
                </a:lnTo>
                <a:lnTo>
                  <a:pt x="5852392" y="60751"/>
                </a:lnTo>
                <a:lnTo>
                  <a:pt x="5846982" y="65600"/>
                </a:lnTo>
                <a:lnTo>
                  <a:pt x="5846982" y="52059"/>
                </a:lnTo>
                <a:lnTo>
                  <a:pt x="5825214" y="52059"/>
                </a:lnTo>
                <a:lnTo>
                  <a:pt x="5825214" y="228589"/>
                </a:lnTo>
                <a:lnTo>
                  <a:pt x="5846982" y="228589"/>
                </a:lnTo>
                <a:lnTo>
                  <a:pt x="5846982" y="174618"/>
                </a:lnTo>
                <a:lnTo>
                  <a:pt x="5852159" y="177699"/>
                </a:lnTo>
                <a:lnTo>
                  <a:pt x="5846982" y="156831"/>
                </a:lnTo>
                <a:lnTo>
                  <a:pt x="5846982" y="83757"/>
                </a:lnTo>
                <a:lnTo>
                  <a:pt x="5852162" y="79449"/>
                </a:lnTo>
                <a:lnTo>
                  <a:pt x="5857632" y="75928"/>
                </a:lnTo>
                <a:lnTo>
                  <a:pt x="5863390" y="73196"/>
                </a:lnTo>
                <a:lnTo>
                  <a:pt x="5869150" y="70463"/>
                </a:lnTo>
                <a:lnTo>
                  <a:pt x="5875121" y="69098"/>
                </a:lnTo>
                <a:lnTo>
                  <a:pt x="5882021" y="69104"/>
                </a:lnTo>
                <a:lnTo>
                  <a:pt x="5895246" y="72282"/>
                </a:lnTo>
                <a:lnTo>
                  <a:pt x="5904264" y="81277"/>
                </a:lnTo>
                <a:lnTo>
                  <a:pt x="5907601" y="88669"/>
                </a:lnTo>
                <a:lnTo>
                  <a:pt x="5910404" y="100784"/>
                </a:lnTo>
                <a:lnTo>
                  <a:pt x="5911338" y="115503"/>
                </a:lnTo>
                <a:lnTo>
                  <a:pt x="5910378" y="129540"/>
                </a:lnTo>
                <a:lnTo>
                  <a:pt x="5907249" y="141911"/>
                </a:lnTo>
                <a:lnTo>
                  <a:pt x="5901946" y="151637"/>
                </a:lnTo>
                <a:lnTo>
                  <a:pt x="5899450" y="154563"/>
                </a:lnTo>
                <a:lnTo>
                  <a:pt x="5888975" y="161632"/>
                </a:lnTo>
                <a:lnTo>
                  <a:pt x="5879212" y="183629"/>
                </a:lnTo>
                <a:lnTo>
                  <a:pt x="5884998" y="183330"/>
                </a:lnTo>
                <a:lnTo>
                  <a:pt x="5897501" y="180310"/>
                </a:lnTo>
                <a:lnTo>
                  <a:pt x="5908614" y="174038"/>
                </a:lnTo>
                <a:lnTo>
                  <a:pt x="5918338" y="164515"/>
                </a:lnTo>
                <a:lnTo>
                  <a:pt x="5919921" y="162471"/>
                </a:lnTo>
                <a:lnTo>
                  <a:pt x="5925999" y="152355"/>
                </a:lnTo>
                <a:lnTo>
                  <a:pt x="5930342" y="140768"/>
                </a:lnTo>
                <a:lnTo>
                  <a:pt x="5932947" y="127710"/>
                </a:lnTo>
                <a:lnTo>
                  <a:pt x="5933815" y="113182"/>
                </a:lnTo>
                <a:close/>
              </a:path>
              <a:path w="7277815" h="228589">
                <a:moveTo>
                  <a:pt x="5861649" y="162487"/>
                </a:moveTo>
                <a:lnTo>
                  <a:pt x="5857591" y="161486"/>
                </a:lnTo>
                <a:lnTo>
                  <a:pt x="5852702" y="159600"/>
                </a:lnTo>
                <a:lnTo>
                  <a:pt x="5846982" y="156831"/>
                </a:lnTo>
                <a:lnTo>
                  <a:pt x="5852159" y="177699"/>
                </a:lnTo>
                <a:lnTo>
                  <a:pt x="5857223" y="179971"/>
                </a:lnTo>
                <a:lnTo>
                  <a:pt x="5862168" y="181434"/>
                </a:lnTo>
                <a:lnTo>
                  <a:pt x="5867115" y="182897"/>
                </a:lnTo>
                <a:lnTo>
                  <a:pt x="5872796" y="183629"/>
                </a:lnTo>
                <a:lnTo>
                  <a:pt x="5879212" y="183629"/>
                </a:lnTo>
                <a:lnTo>
                  <a:pt x="5888975" y="161632"/>
                </a:lnTo>
                <a:lnTo>
                  <a:pt x="5875623" y="163988"/>
                </a:lnTo>
                <a:lnTo>
                  <a:pt x="5870365" y="163988"/>
                </a:lnTo>
                <a:lnTo>
                  <a:pt x="5865708" y="163488"/>
                </a:lnTo>
                <a:lnTo>
                  <a:pt x="5861649" y="162487"/>
                </a:lnTo>
                <a:close/>
              </a:path>
              <a:path w="7277815" h="228589">
                <a:moveTo>
                  <a:pt x="5956702" y="52059"/>
                </a:moveTo>
                <a:lnTo>
                  <a:pt x="5956702" y="181027"/>
                </a:lnTo>
                <a:lnTo>
                  <a:pt x="5978470" y="181027"/>
                </a:lnTo>
                <a:lnTo>
                  <a:pt x="5978470" y="52059"/>
                </a:lnTo>
                <a:lnTo>
                  <a:pt x="5956702" y="52059"/>
                </a:lnTo>
                <a:close/>
              </a:path>
              <a:path w="7277815" h="228589">
                <a:moveTo>
                  <a:pt x="5955282" y="7809"/>
                </a:moveTo>
                <a:lnTo>
                  <a:pt x="5955282" y="30289"/>
                </a:lnTo>
                <a:lnTo>
                  <a:pt x="5980125" y="30289"/>
                </a:lnTo>
                <a:lnTo>
                  <a:pt x="5980125" y="7809"/>
                </a:lnTo>
                <a:lnTo>
                  <a:pt x="5955282" y="7809"/>
                </a:lnTo>
                <a:close/>
              </a:path>
              <a:path w="7277815" h="228589">
                <a:moveTo>
                  <a:pt x="6033443" y="152203"/>
                </a:moveTo>
                <a:lnTo>
                  <a:pt x="6028235" y="143286"/>
                </a:lnTo>
                <a:lnTo>
                  <a:pt x="6024717" y="131165"/>
                </a:lnTo>
                <a:lnTo>
                  <a:pt x="6023545" y="116654"/>
                </a:lnTo>
                <a:lnTo>
                  <a:pt x="6024604" y="102776"/>
                </a:lnTo>
                <a:lnTo>
                  <a:pt x="6028018" y="90498"/>
                </a:lnTo>
                <a:lnTo>
                  <a:pt x="6033791" y="80646"/>
                </a:lnTo>
                <a:lnTo>
                  <a:pt x="6037081" y="77049"/>
                </a:lnTo>
                <a:lnTo>
                  <a:pt x="6047816" y="70198"/>
                </a:lnTo>
                <a:lnTo>
                  <a:pt x="6060940" y="67914"/>
                </a:lnTo>
                <a:lnTo>
                  <a:pt x="6064723" y="67914"/>
                </a:lnTo>
                <a:lnTo>
                  <a:pt x="6068660" y="68488"/>
                </a:lnTo>
                <a:lnTo>
                  <a:pt x="6072751" y="69635"/>
                </a:lnTo>
                <a:lnTo>
                  <a:pt x="6076843" y="70783"/>
                </a:lnTo>
                <a:lnTo>
                  <a:pt x="6080392" y="72122"/>
                </a:lnTo>
                <a:lnTo>
                  <a:pt x="6083402" y="73653"/>
                </a:lnTo>
                <a:lnTo>
                  <a:pt x="6086875" y="75413"/>
                </a:lnTo>
                <a:lnTo>
                  <a:pt x="6089827" y="77134"/>
                </a:lnTo>
                <a:lnTo>
                  <a:pt x="6092258" y="78818"/>
                </a:lnTo>
                <a:lnTo>
                  <a:pt x="6096678" y="81995"/>
                </a:lnTo>
                <a:lnTo>
                  <a:pt x="6099495" y="83295"/>
                </a:lnTo>
                <a:lnTo>
                  <a:pt x="6099495" y="58922"/>
                </a:lnTo>
                <a:lnTo>
                  <a:pt x="6094329" y="56302"/>
                </a:lnTo>
                <a:lnTo>
                  <a:pt x="6088449" y="53990"/>
                </a:lnTo>
                <a:lnTo>
                  <a:pt x="6081856" y="51987"/>
                </a:lnTo>
                <a:lnTo>
                  <a:pt x="6075263" y="49984"/>
                </a:lnTo>
                <a:lnTo>
                  <a:pt x="6068421" y="48983"/>
                </a:lnTo>
                <a:lnTo>
                  <a:pt x="6052615" y="48983"/>
                </a:lnTo>
                <a:lnTo>
                  <a:pt x="6044460" y="50504"/>
                </a:lnTo>
                <a:lnTo>
                  <a:pt x="6036864" y="53544"/>
                </a:lnTo>
                <a:lnTo>
                  <a:pt x="6029270" y="56584"/>
                </a:lnTo>
                <a:lnTo>
                  <a:pt x="6022926" y="60915"/>
                </a:lnTo>
                <a:lnTo>
                  <a:pt x="6017837" y="66535"/>
                </a:lnTo>
                <a:lnTo>
                  <a:pt x="6012750" y="72155"/>
                </a:lnTo>
                <a:lnTo>
                  <a:pt x="6008684" y="79084"/>
                </a:lnTo>
                <a:lnTo>
                  <a:pt x="6005638" y="87322"/>
                </a:lnTo>
                <a:lnTo>
                  <a:pt x="6001904" y="102975"/>
                </a:lnTo>
                <a:lnTo>
                  <a:pt x="6001068" y="116654"/>
                </a:lnTo>
                <a:lnTo>
                  <a:pt x="6001174" y="121848"/>
                </a:lnTo>
                <a:lnTo>
                  <a:pt x="6002534" y="134914"/>
                </a:lnTo>
                <a:lnTo>
                  <a:pt x="6005464" y="146392"/>
                </a:lnTo>
                <a:lnTo>
                  <a:pt x="6008395" y="154823"/>
                </a:lnTo>
                <a:lnTo>
                  <a:pt x="6012519" y="161809"/>
                </a:lnTo>
                <a:lnTo>
                  <a:pt x="6017837" y="167352"/>
                </a:lnTo>
                <a:lnTo>
                  <a:pt x="6023159" y="172893"/>
                </a:lnTo>
                <a:lnTo>
                  <a:pt x="6029520" y="177031"/>
                </a:lnTo>
                <a:lnTo>
                  <a:pt x="6036923" y="179765"/>
                </a:lnTo>
                <a:lnTo>
                  <a:pt x="6033443" y="152203"/>
                </a:lnTo>
                <a:close/>
              </a:path>
              <a:path w="7277815" h="228589">
                <a:moveTo>
                  <a:pt x="6044324" y="182499"/>
                </a:moveTo>
                <a:lnTo>
                  <a:pt x="6052460" y="183865"/>
                </a:lnTo>
                <a:lnTo>
                  <a:pt x="6065954" y="183865"/>
                </a:lnTo>
                <a:lnTo>
                  <a:pt x="6069732" y="183577"/>
                </a:lnTo>
                <a:lnTo>
                  <a:pt x="6072662" y="182999"/>
                </a:lnTo>
                <a:lnTo>
                  <a:pt x="6075593" y="182421"/>
                </a:lnTo>
                <a:lnTo>
                  <a:pt x="6078908" y="181593"/>
                </a:lnTo>
                <a:lnTo>
                  <a:pt x="6082606" y="180516"/>
                </a:lnTo>
                <a:lnTo>
                  <a:pt x="6085229" y="179820"/>
                </a:lnTo>
                <a:lnTo>
                  <a:pt x="6088160" y="178761"/>
                </a:lnTo>
                <a:lnTo>
                  <a:pt x="6091398" y="177336"/>
                </a:lnTo>
                <a:lnTo>
                  <a:pt x="6094637" y="175911"/>
                </a:lnTo>
                <a:lnTo>
                  <a:pt x="6097336" y="174698"/>
                </a:lnTo>
                <a:lnTo>
                  <a:pt x="6099495" y="173697"/>
                </a:lnTo>
                <a:lnTo>
                  <a:pt x="6099495" y="149317"/>
                </a:lnTo>
                <a:lnTo>
                  <a:pt x="6098222" y="149317"/>
                </a:lnTo>
                <a:lnTo>
                  <a:pt x="6093280" y="153912"/>
                </a:lnTo>
                <a:lnTo>
                  <a:pt x="6087607" y="157664"/>
                </a:lnTo>
                <a:lnTo>
                  <a:pt x="6081201" y="160572"/>
                </a:lnTo>
                <a:lnTo>
                  <a:pt x="6074797" y="163480"/>
                </a:lnTo>
                <a:lnTo>
                  <a:pt x="6068042" y="164934"/>
                </a:lnTo>
                <a:lnTo>
                  <a:pt x="6060940" y="164934"/>
                </a:lnTo>
                <a:lnTo>
                  <a:pt x="6055448" y="164601"/>
                </a:lnTo>
                <a:lnTo>
                  <a:pt x="6043093" y="160639"/>
                </a:lnTo>
                <a:lnTo>
                  <a:pt x="6033443" y="152203"/>
                </a:lnTo>
                <a:lnTo>
                  <a:pt x="6036923" y="179765"/>
                </a:lnTo>
                <a:lnTo>
                  <a:pt x="6044324" y="182499"/>
                </a:lnTo>
                <a:close/>
              </a:path>
              <a:path w="7277815" h="228589">
                <a:moveTo>
                  <a:pt x="6158133" y="99067"/>
                </a:moveTo>
                <a:lnTo>
                  <a:pt x="6145044" y="101719"/>
                </a:lnTo>
                <a:lnTo>
                  <a:pt x="6138358" y="126964"/>
                </a:lnTo>
                <a:lnTo>
                  <a:pt x="6142116" y="123327"/>
                </a:lnTo>
                <a:lnTo>
                  <a:pt x="6146871" y="120629"/>
                </a:lnTo>
                <a:lnTo>
                  <a:pt x="6152619" y="118869"/>
                </a:lnTo>
                <a:lnTo>
                  <a:pt x="6157452" y="117415"/>
                </a:lnTo>
                <a:lnTo>
                  <a:pt x="6163800" y="116285"/>
                </a:lnTo>
                <a:lnTo>
                  <a:pt x="6159345" y="98905"/>
                </a:lnTo>
                <a:lnTo>
                  <a:pt x="6158133" y="99067"/>
                </a:lnTo>
                <a:close/>
              </a:path>
              <a:path w="7277815" h="228589">
                <a:moveTo>
                  <a:pt x="6244135" y="1183"/>
                </a:moveTo>
                <a:lnTo>
                  <a:pt x="6244135" y="181027"/>
                </a:lnTo>
                <a:lnTo>
                  <a:pt x="6265903" y="181027"/>
                </a:lnTo>
                <a:lnTo>
                  <a:pt x="6265903" y="1183"/>
                </a:lnTo>
                <a:lnTo>
                  <a:pt x="6244135" y="1183"/>
                </a:lnTo>
                <a:close/>
              </a:path>
              <a:path w="7277815" h="228589">
                <a:moveTo>
                  <a:pt x="6355341" y="96547"/>
                </a:moveTo>
                <a:lnTo>
                  <a:pt x="6355341" y="115004"/>
                </a:lnTo>
                <a:lnTo>
                  <a:pt x="6485472" y="115004"/>
                </a:lnTo>
                <a:lnTo>
                  <a:pt x="6485472" y="96547"/>
                </a:lnTo>
                <a:lnTo>
                  <a:pt x="6355341" y="96547"/>
                </a:lnTo>
                <a:close/>
              </a:path>
              <a:path w="7277815" h="228589">
                <a:moveTo>
                  <a:pt x="6603919" y="160136"/>
                </a:moveTo>
                <a:lnTo>
                  <a:pt x="6601514" y="157711"/>
                </a:lnTo>
                <a:lnTo>
                  <a:pt x="6599741" y="154401"/>
                </a:lnTo>
                <a:lnTo>
                  <a:pt x="6597971" y="151011"/>
                </a:lnTo>
                <a:lnTo>
                  <a:pt x="6596837" y="147064"/>
                </a:lnTo>
                <a:lnTo>
                  <a:pt x="6596336" y="142560"/>
                </a:lnTo>
                <a:lnTo>
                  <a:pt x="6595835" y="138055"/>
                </a:lnTo>
                <a:lnTo>
                  <a:pt x="6595586" y="132377"/>
                </a:lnTo>
                <a:lnTo>
                  <a:pt x="6595586" y="52059"/>
                </a:lnTo>
                <a:lnTo>
                  <a:pt x="6573818" y="52059"/>
                </a:lnTo>
                <a:lnTo>
                  <a:pt x="6573818" y="144444"/>
                </a:lnTo>
                <a:lnTo>
                  <a:pt x="6574839" y="151832"/>
                </a:lnTo>
                <a:lnTo>
                  <a:pt x="6576881" y="157911"/>
                </a:lnTo>
                <a:lnTo>
                  <a:pt x="6578923" y="163991"/>
                </a:lnTo>
                <a:lnTo>
                  <a:pt x="6581792" y="169031"/>
                </a:lnTo>
                <a:lnTo>
                  <a:pt x="6585489" y="173032"/>
                </a:lnTo>
                <a:lnTo>
                  <a:pt x="6589186" y="177032"/>
                </a:lnTo>
                <a:lnTo>
                  <a:pt x="6593521" y="179957"/>
                </a:lnTo>
                <a:lnTo>
                  <a:pt x="6598490" y="181804"/>
                </a:lnTo>
                <a:lnTo>
                  <a:pt x="6603460" y="183652"/>
                </a:lnTo>
                <a:lnTo>
                  <a:pt x="6608757" y="184575"/>
                </a:lnTo>
                <a:lnTo>
                  <a:pt x="6621774" y="184575"/>
                </a:lnTo>
                <a:lnTo>
                  <a:pt x="6628476" y="183053"/>
                </a:lnTo>
                <a:lnTo>
                  <a:pt x="6634486" y="180011"/>
                </a:lnTo>
                <a:lnTo>
                  <a:pt x="6640495" y="176968"/>
                </a:lnTo>
                <a:lnTo>
                  <a:pt x="6646852" y="172520"/>
                </a:lnTo>
                <a:lnTo>
                  <a:pt x="6653554" y="166665"/>
                </a:lnTo>
                <a:lnTo>
                  <a:pt x="6653554" y="181027"/>
                </a:lnTo>
                <a:lnTo>
                  <a:pt x="6675320" y="181027"/>
                </a:lnTo>
                <a:lnTo>
                  <a:pt x="6675320" y="52059"/>
                </a:lnTo>
                <a:lnTo>
                  <a:pt x="6653554" y="52059"/>
                </a:lnTo>
                <a:lnTo>
                  <a:pt x="6653554" y="148292"/>
                </a:lnTo>
                <a:lnTo>
                  <a:pt x="6648550" y="152709"/>
                </a:lnTo>
                <a:lnTo>
                  <a:pt x="6643047" y="156430"/>
                </a:lnTo>
                <a:lnTo>
                  <a:pt x="6637041" y="159453"/>
                </a:lnTo>
                <a:lnTo>
                  <a:pt x="6631035" y="162477"/>
                </a:lnTo>
                <a:lnTo>
                  <a:pt x="6625377" y="163988"/>
                </a:lnTo>
                <a:lnTo>
                  <a:pt x="6614369" y="163988"/>
                </a:lnTo>
                <a:lnTo>
                  <a:pt x="6609998" y="163217"/>
                </a:lnTo>
                <a:lnTo>
                  <a:pt x="6606959" y="161677"/>
                </a:lnTo>
                <a:lnTo>
                  <a:pt x="6603919" y="160136"/>
                </a:lnTo>
                <a:close/>
              </a:path>
              <a:path w="7277815" h="228589">
                <a:moveTo>
                  <a:pt x="6786393" y="164306"/>
                </a:moveTo>
                <a:lnTo>
                  <a:pt x="6788586" y="159344"/>
                </a:lnTo>
                <a:lnTo>
                  <a:pt x="6790777" y="154382"/>
                </a:lnTo>
                <a:lnTo>
                  <a:pt x="6791872" y="149132"/>
                </a:lnTo>
                <a:lnTo>
                  <a:pt x="6791872" y="134054"/>
                </a:lnTo>
                <a:lnTo>
                  <a:pt x="6789466" y="126514"/>
                </a:lnTo>
                <a:lnTo>
                  <a:pt x="6784656" y="120976"/>
                </a:lnTo>
                <a:lnTo>
                  <a:pt x="6779842" y="115437"/>
                </a:lnTo>
                <a:lnTo>
                  <a:pt x="6774338" y="175941"/>
                </a:lnTo>
                <a:lnTo>
                  <a:pt x="6778953" y="172097"/>
                </a:lnTo>
                <a:lnTo>
                  <a:pt x="6783183" y="168556"/>
                </a:lnTo>
                <a:lnTo>
                  <a:pt x="6786393" y="164306"/>
                </a:lnTo>
                <a:close/>
              </a:path>
              <a:path w="7277815" h="228589">
                <a:moveTo>
                  <a:pt x="6706289" y="153509"/>
                </a:moveTo>
                <a:lnTo>
                  <a:pt x="6701640" y="150086"/>
                </a:lnTo>
                <a:lnTo>
                  <a:pt x="6698653" y="148607"/>
                </a:lnTo>
                <a:lnTo>
                  <a:pt x="6698653" y="172999"/>
                </a:lnTo>
                <a:lnTo>
                  <a:pt x="6703574" y="175619"/>
                </a:lnTo>
                <a:lnTo>
                  <a:pt x="6709785" y="178085"/>
                </a:lnTo>
                <a:lnTo>
                  <a:pt x="6717285" y="180398"/>
                </a:lnTo>
                <a:lnTo>
                  <a:pt x="6724785" y="182709"/>
                </a:lnTo>
                <a:lnTo>
                  <a:pt x="6732842" y="183865"/>
                </a:lnTo>
                <a:lnTo>
                  <a:pt x="6750226" y="183865"/>
                </a:lnTo>
                <a:lnTo>
                  <a:pt x="6757513" y="182866"/>
                </a:lnTo>
                <a:lnTo>
                  <a:pt x="6763320" y="180865"/>
                </a:lnTo>
                <a:lnTo>
                  <a:pt x="6769126" y="178865"/>
                </a:lnTo>
                <a:lnTo>
                  <a:pt x="6774338" y="175941"/>
                </a:lnTo>
                <a:lnTo>
                  <a:pt x="6779842" y="115437"/>
                </a:lnTo>
                <a:lnTo>
                  <a:pt x="6772663" y="111476"/>
                </a:lnTo>
                <a:lnTo>
                  <a:pt x="6763117" y="109093"/>
                </a:lnTo>
                <a:lnTo>
                  <a:pt x="6758726" y="108016"/>
                </a:lnTo>
                <a:lnTo>
                  <a:pt x="6754549" y="107072"/>
                </a:lnTo>
                <a:lnTo>
                  <a:pt x="6750584" y="106264"/>
                </a:lnTo>
                <a:lnTo>
                  <a:pt x="6746618" y="105455"/>
                </a:lnTo>
                <a:lnTo>
                  <a:pt x="6743018" y="104628"/>
                </a:lnTo>
                <a:lnTo>
                  <a:pt x="6739785" y="103783"/>
                </a:lnTo>
                <a:lnTo>
                  <a:pt x="6733420" y="102085"/>
                </a:lnTo>
                <a:lnTo>
                  <a:pt x="6728800" y="99904"/>
                </a:lnTo>
                <a:lnTo>
                  <a:pt x="6725922" y="97242"/>
                </a:lnTo>
                <a:lnTo>
                  <a:pt x="6723043" y="94580"/>
                </a:lnTo>
                <a:lnTo>
                  <a:pt x="6721604" y="90547"/>
                </a:lnTo>
                <a:lnTo>
                  <a:pt x="6721604" y="79046"/>
                </a:lnTo>
                <a:lnTo>
                  <a:pt x="6724056" y="74491"/>
                </a:lnTo>
                <a:lnTo>
                  <a:pt x="6728962" y="71483"/>
                </a:lnTo>
                <a:lnTo>
                  <a:pt x="6733868" y="68473"/>
                </a:lnTo>
                <a:lnTo>
                  <a:pt x="6739884" y="66968"/>
                </a:lnTo>
                <a:lnTo>
                  <a:pt x="6753914" y="66968"/>
                </a:lnTo>
                <a:lnTo>
                  <a:pt x="6760756" y="68258"/>
                </a:lnTo>
                <a:lnTo>
                  <a:pt x="6767539" y="70840"/>
                </a:lnTo>
                <a:lnTo>
                  <a:pt x="6774323" y="73423"/>
                </a:lnTo>
                <a:lnTo>
                  <a:pt x="6780474" y="76944"/>
                </a:lnTo>
                <a:lnTo>
                  <a:pt x="6785992" y="81403"/>
                </a:lnTo>
                <a:lnTo>
                  <a:pt x="6787142" y="81403"/>
                </a:lnTo>
                <a:lnTo>
                  <a:pt x="6787142" y="58127"/>
                </a:lnTo>
                <a:lnTo>
                  <a:pt x="6782212" y="55425"/>
                </a:lnTo>
                <a:lnTo>
                  <a:pt x="6776128" y="53187"/>
                </a:lnTo>
                <a:lnTo>
                  <a:pt x="6768890" y="51410"/>
                </a:lnTo>
                <a:lnTo>
                  <a:pt x="6761652" y="49635"/>
                </a:lnTo>
                <a:lnTo>
                  <a:pt x="6754453" y="48747"/>
                </a:lnTo>
                <a:lnTo>
                  <a:pt x="6747294" y="48747"/>
                </a:lnTo>
                <a:lnTo>
                  <a:pt x="6734688" y="49784"/>
                </a:lnTo>
                <a:lnTo>
                  <a:pt x="6722453" y="53434"/>
                </a:lnTo>
                <a:lnTo>
                  <a:pt x="6712295" y="59715"/>
                </a:lnTo>
                <a:lnTo>
                  <a:pt x="6707795" y="64084"/>
                </a:lnTo>
                <a:lnTo>
                  <a:pt x="6701294" y="75036"/>
                </a:lnTo>
                <a:lnTo>
                  <a:pt x="6699126" y="88117"/>
                </a:lnTo>
                <a:lnTo>
                  <a:pt x="6699126" y="96584"/>
                </a:lnTo>
                <a:lnTo>
                  <a:pt x="6701359" y="103800"/>
                </a:lnTo>
                <a:lnTo>
                  <a:pt x="6705823" y="109766"/>
                </a:lnTo>
                <a:lnTo>
                  <a:pt x="6710288" y="115731"/>
                </a:lnTo>
                <a:lnTo>
                  <a:pt x="6717446" y="120136"/>
                </a:lnTo>
                <a:lnTo>
                  <a:pt x="6727300" y="122984"/>
                </a:lnTo>
                <a:lnTo>
                  <a:pt x="6731078" y="124034"/>
                </a:lnTo>
                <a:lnTo>
                  <a:pt x="6735204" y="125009"/>
                </a:lnTo>
                <a:lnTo>
                  <a:pt x="6739677" y="125910"/>
                </a:lnTo>
                <a:lnTo>
                  <a:pt x="6744150" y="126812"/>
                </a:lnTo>
                <a:lnTo>
                  <a:pt x="6747775" y="127599"/>
                </a:lnTo>
                <a:lnTo>
                  <a:pt x="6750550" y="128275"/>
                </a:lnTo>
                <a:lnTo>
                  <a:pt x="6757588" y="130054"/>
                </a:lnTo>
                <a:lnTo>
                  <a:pt x="6762490" y="132260"/>
                </a:lnTo>
                <a:lnTo>
                  <a:pt x="6765253" y="134890"/>
                </a:lnTo>
                <a:lnTo>
                  <a:pt x="6768016" y="137519"/>
                </a:lnTo>
                <a:lnTo>
                  <a:pt x="6769398" y="141427"/>
                </a:lnTo>
                <a:lnTo>
                  <a:pt x="6769398" y="150635"/>
                </a:lnTo>
                <a:lnTo>
                  <a:pt x="6768804" y="153654"/>
                </a:lnTo>
                <a:lnTo>
                  <a:pt x="6767616" y="155666"/>
                </a:lnTo>
                <a:lnTo>
                  <a:pt x="6764497" y="159572"/>
                </a:lnTo>
                <a:lnTo>
                  <a:pt x="6761817" y="161352"/>
                </a:lnTo>
                <a:lnTo>
                  <a:pt x="6759903" y="162589"/>
                </a:lnTo>
                <a:lnTo>
                  <a:pt x="6756994" y="163614"/>
                </a:lnTo>
                <a:lnTo>
                  <a:pt x="6753089" y="164426"/>
                </a:lnTo>
                <a:lnTo>
                  <a:pt x="6749183" y="165239"/>
                </a:lnTo>
                <a:lnTo>
                  <a:pt x="6745509" y="165644"/>
                </a:lnTo>
                <a:lnTo>
                  <a:pt x="6737319" y="165644"/>
                </a:lnTo>
                <a:lnTo>
                  <a:pt x="6732744" y="164984"/>
                </a:lnTo>
                <a:lnTo>
                  <a:pt x="6728341" y="163661"/>
                </a:lnTo>
                <a:lnTo>
                  <a:pt x="6723938" y="162339"/>
                </a:lnTo>
                <a:lnTo>
                  <a:pt x="6719898" y="160822"/>
                </a:lnTo>
                <a:lnTo>
                  <a:pt x="6716224" y="159111"/>
                </a:lnTo>
                <a:lnTo>
                  <a:pt x="6712088" y="157166"/>
                </a:lnTo>
                <a:lnTo>
                  <a:pt x="6708777" y="155299"/>
                </a:lnTo>
                <a:lnTo>
                  <a:pt x="6706289" y="153509"/>
                </a:lnTo>
                <a:close/>
              </a:path>
              <a:path w="7277815" h="228589">
                <a:moveTo>
                  <a:pt x="6841445" y="160136"/>
                </a:moveTo>
                <a:lnTo>
                  <a:pt x="6839038" y="157711"/>
                </a:lnTo>
                <a:lnTo>
                  <a:pt x="6837267" y="154401"/>
                </a:lnTo>
                <a:lnTo>
                  <a:pt x="6835496" y="151011"/>
                </a:lnTo>
                <a:lnTo>
                  <a:pt x="6834361" y="147064"/>
                </a:lnTo>
                <a:lnTo>
                  <a:pt x="6833862" y="142560"/>
                </a:lnTo>
                <a:lnTo>
                  <a:pt x="6833360" y="138055"/>
                </a:lnTo>
                <a:lnTo>
                  <a:pt x="6833110" y="132377"/>
                </a:lnTo>
                <a:lnTo>
                  <a:pt x="6833110" y="52059"/>
                </a:lnTo>
                <a:lnTo>
                  <a:pt x="6811344" y="52059"/>
                </a:lnTo>
                <a:lnTo>
                  <a:pt x="6811344" y="144444"/>
                </a:lnTo>
                <a:lnTo>
                  <a:pt x="6812365" y="151832"/>
                </a:lnTo>
                <a:lnTo>
                  <a:pt x="6814405" y="157911"/>
                </a:lnTo>
                <a:lnTo>
                  <a:pt x="6816448" y="163991"/>
                </a:lnTo>
                <a:lnTo>
                  <a:pt x="6819318" y="169031"/>
                </a:lnTo>
                <a:lnTo>
                  <a:pt x="6823015" y="173032"/>
                </a:lnTo>
                <a:lnTo>
                  <a:pt x="6826712" y="177032"/>
                </a:lnTo>
                <a:lnTo>
                  <a:pt x="6831045" y="179957"/>
                </a:lnTo>
                <a:lnTo>
                  <a:pt x="6836015" y="181804"/>
                </a:lnTo>
                <a:lnTo>
                  <a:pt x="6840984" y="183652"/>
                </a:lnTo>
                <a:lnTo>
                  <a:pt x="6846281" y="184575"/>
                </a:lnTo>
                <a:lnTo>
                  <a:pt x="6859300" y="184575"/>
                </a:lnTo>
                <a:lnTo>
                  <a:pt x="6866002" y="183053"/>
                </a:lnTo>
                <a:lnTo>
                  <a:pt x="6872011" y="180011"/>
                </a:lnTo>
                <a:lnTo>
                  <a:pt x="6878021" y="176968"/>
                </a:lnTo>
                <a:lnTo>
                  <a:pt x="6884377" y="172520"/>
                </a:lnTo>
                <a:lnTo>
                  <a:pt x="6891078" y="166665"/>
                </a:lnTo>
                <a:lnTo>
                  <a:pt x="6891078" y="181027"/>
                </a:lnTo>
                <a:lnTo>
                  <a:pt x="6912846" y="181027"/>
                </a:lnTo>
                <a:lnTo>
                  <a:pt x="6912846" y="52059"/>
                </a:lnTo>
                <a:lnTo>
                  <a:pt x="6891078" y="52059"/>
                </a:lnTo>
                <a:lnTo>
                  <a:pt x="6891078" y="148292"/>
                </a:lnTo>
                <a:lnTo>
                  <a:pt x="6886074" y="152709"/>
                </a:lnTo>
                <a:lnTo>
                  <a:pt x="6880571" y="156430"/>
                </a:lnTo>
                <a:lnTo>
                  <a:pt x="6874565" y="159453"/>
                </a:lnTo>
                <a:lnTo>
                  <a:pt x="6868561" y="162477"/>
                </a:lnTo>
                <a:lnTo>
                  <a:pt x="6862903" y="163988"/>
                </a:lnTo>
                <a:lnTo>
                  <a:pt x="6851893" y="163988"/>
                </a:lnTo>
                <a:lnTo>
                  <a:pt x="6847525" y="163217"/>
                </a:lnTo>
                <a:lnTo>
                  <a:pt x="6844484" y="161677"/>
                </a:lnTo>
                <a:lnTo>
                  <a:pt x="6841445" y="160136"/>
                </a:lnTo>
                <a:close/>
              </a:path>
              <a:path w="7277815" h="228589">
                <a:moveTo>
                  <a:pt x="6936879" y="127019"/>
                </a:moveTo>
                <a:lnTo>
                  <a:pt x="6934996" y="134625"/>
                </a:lnTo>
                <a:lnTo>
                  <a:pt x="6934996" y="149338"/>
                </a:lnTo>
                <a:lnTo>
                  <a:pt x="6936033" y="154826"/>
                </a:lnTo>
                <a:lnTo>
                  <a:pt x="6938107" y="160025"/>
                </a:lnTo>
                <a:lnTo>
                  <a:pt x="6940182" y="165223"/>
                </a:lnTo>
                <a:lnTo>
                  <a:pt x="6942950" y="169594"/>
                </a:lnTo>
                <a:lnTo>
                  <a:pt x="6946407" y="173136"/>
                </a:lnTo>
                <a:lnTo>
                  <a:pt x="6950017" y="176757"/>
                </a:lnTo>
                <a:lnTo>
                  <a:pt x="6954206" y="179569"/>
                </a:lnTo>
                <a:lnTo>
                  <a:pt x="6957472" y="142181"/>
                </a:lnTo>
                <a:lnTo>
                  <a:pt x="6957474" y="135674"/>
                </a:lnTo>
                <a:lnTo>
                  <a:pt x="6959352" y="130601"/>
                </a:lnTo>
                <a:lnTo>
                  <a:pt x="6958511" y="105779"/>
                </a:lnTo>
                <a:lnTo>
                  <a:pt x="6950367" y="109477"/>
                </a:lnTo>
                <a:lnTo>
                  <a:pt x="6944410" y="114465"/>
                </a:lnTo>
                <a:lnTo>
                  <a:pt x="6940645" y="120741"/>
                </a:lnTo>
                <a:lnTo>
                  <a:pt x="6936879" y="127019"/>
                </a:lnTo>
                <a:close/>
              </a:path>
              <a:path w="7277815" h="228589">
                <a:moveTo>
                  <a:pt x="6945406" y="54632"/>
                </a:moveTo>
                <a:lnTo>
                  <a:pt x="6945406" y="76669"/>
                </a:lnTo>
                <a:lnTo>
                  <a:pt x="6946673" y="76669"/>
                </a:lnTo>
                <a:lnTo>
                  <a:pt x="6953444" y="73751"/>
                </a:lnTo>
                <a:lnTo>
                  <a:pt x="6960214" y="71523"/>
                </a:lnTo>
                <a:lnTo>
                  <a:pt x="6966985" y="69984"/>
                </a:lnTo>
                <a:lnTo>
                  <a:pt x="6973755" y="68446"/>
                </a:lnTo>
                <a:lnTo>
                  <a:pt x="6979640" y="67678"/>
                </a:lnTo>
                <a:lnTo>
                  <a:pt x="6988873" y="67678"/>
                </a:lnTo>
                <a:lnTo>
                  <a:pt x="6992988" y="67970"/>
                </a:lnTo>
                <a:lnTo>
                  <a:pt x="6996988" y="68554"/>
                </a:lnTo>
                <a:lnTo>
                  <a:pt x="7000989" y="69138"/>
                </a:lnTo>
                <a:lnTo>
                  <a:pt x="7004373" y="70326"/>
                </a:lnTo>
                <a:lnTo>
                  <a:pt x="7007143" y="72118"/>
                </a:lnTo>
                <a:lnTo>
                  <a:pt x="7009912" y="73831"/>
                </a:lnTo>
                <a:lnTo>
                  <a:pt x="7012066" y="76266"/>
                </a:lnTo>
                <a:lnTo>
                  <a:pt x="7013604" y="79420"/>
                </a:lnTo>
                <a:lnTo>
                  <a:pt x="7015143" y="82576"/>
                </a:lnTo>
                <a:lnTo>
                  <a:pt x="7015913" y="86724"/>
                </a:lnTo>
                <a:lnTo>
                  <a:pt x="7015913" y="96074"/>
                </a:lnTo>
                <a:lnTo>
                  <a:pt x="7009022" y="96493"/>
                </a:lnTo>
                <a:lnTo>
                  <a:pt x="6996195" y="97544"/>
                </a:lnTo>
                <a:lnTo>
                  <a:pt x="6984098" y="98905"/>
                </a:lnTo>
                <a:lnTo>
                  <a:pt x="6982886" y="99067"/>
                </a:lnTo>
                <a:lnTo>
                  <a:pt x="6969796" y="101719"/>
                </a:lnTo>
                <a:lnTo>
                  <a:pt x="6958511" y="105779"/>
                </a:lnTo>
                <a:lnTo>
                  <a:pt x="6959352" y="130601"/>
                </a:lnTo>
                <a:lnTo>
                  <a:pt x="6963110" y="126964"/>
                </a:lnTo>
                <a:lnTo>
                  <a:pt x="6966869" y="123327"/>
                </a:lnTo>
                <a:lnTo>
                  <a:pt x="6971623" y="120629"/>
                </a:lnTo>
                <a:lnTo>
                  <a:pt x="6977373" y="118869"/>
                </a:lnTo>
                <a:lnTo>
                  <a:pt x="6982206" y="117415"/>
                </a:lnTo>
                <a:lnTo>
                  <a:pt x="6988552" y="116285"/>
                </a:lnTo>
                <a:lnTo>
                  <a:pt x="6996413" y="115479"/>
                </a:lnTo>
                <a:lnTo>
                  <a:pt x="7004274" y="114675"/>
                </a:lnTo>
                <a:lnTo>
                  <a:pt x="7010774" y="114043"/>
                </a:lnTo>
                <a:lnTo>
                  <a:pt x="7015913" y="113584"/>
                </a:lnTo>
                <a:lnTo>
                  <a:pt x="7015913" y="149217"/>
                </a:lnTo>
                <a:lnTo>
                  <a:pt x="7011083" y="153496"/>
                </a:lnTo>
                <a:lnTo>
                  <a:pt x="7005906" y="157106"/>
                </a:lnTo>
                <a:lnTo>
                  <a:pt x="7000384" y="160049"/>
                </a:lnTo>
                <a:lnTo>
                  <a:pt x="6994861" y="162990"/>
                </a:lnTo>
                <a:lnTo>
                  <a:pt x="6988688" y="164462"/>
                </a:lnTo>
                <a:lnTo>
                  <a:pt x="6973886" y="164462"/>
                </a:lnTo>
                <a:lnTo>
                  <a:pt x="6967827" y="162586"/>
                </a:lnTo>
                <a:lnTo>
                  <a:pt x="6963685" y="158833"/>
                </a:lnTo>
                <a:lnTo>
                  <a:pt x="6959542" y="155083"/>
                </a:lnTo>
                <a:lnTo>
                  <a:pt x="6957474" y="149531"/>
                </a:lnTo>
                <a:lnTo>
                  <a:pt x="6957472" y="142181"/>
                </a:lnTo>
                <a:lnTo>
                  <a:pt x="6954206" y="179569"/>
                </a:lnTo>
                <a:lnTo>
                  <a:pt x="6958970" y="181571"/>
                </a:lnTo>
                <a:lnTo>
                  <a:pt x="6963735" y="183574"/>
                </a:lnTo>
                <a:lnTo>
                  <a:pt x="6968768" y="184575"/>
                </a:lnTo>
                <a:lnTo>
                  <a:pt x="6980527" y="184575"/>
                </a:lnTo>
                <a:lnTo>
                  <a:pt x="6985539" y="184036"/>
                </a:lnTo>
                <a:lnTo>
                  <a:pt x="6989114" y="182958"/>
                </a:lnTo>
                <a:lnTo>
                  <a:pt x="6992687" y="181880"/>
                </a:lnTo>
                <a:lnTo>
                  <a:pt x="6996395" y="180338"/>
                </a:lnTo>
                <a:lnTo>
                  <a:pt x="7000238" y="178334"/>
                </a:lnTo>
                <a:lnTo>
                  <a:pt x="7003003" y="176949"/>
                </a:lnTo>
                <a:lnTo>
                  <a:pt x="7005864" y="175082"/>
                </a:lnTo>
                <a:lnTo>
                  <a:pt x="7008825" y="172731"/>
                </a:lnTo>
                <a:lnTo>
                  <a:pt x="7011783" y="170380"/>
                </a:lnTo>
                <a:lnTo>
                  <a:pt x="7015913" y="167242"/>
                </a:lnTo>
                <a:lnTo>
                  <a:pt x="7015913" y="181027"/>
                </a:lnTo>
                <a:lnTo>
                  <a:pt x="7037680" y="181027"/>
                </a:lnTo>
                <a:lnTo>
                  <a:pt x="7037680" y="84592"/>
                </a:lnTo>
                <a:lnTo>
                  <a:pt x="7036523" y="77731"/>
                </a:lnTo>
                <a:lnTo>
                  <a:pt x="7034211" y="72104"/>
                </a:lnTo>
                <a:lnTo>
                  <a:pt x="7031897" y="66476"/>
                </a:lnTo>
                <a:lnTo>
                  <a:pt x="7028390" y="61890"/>
                </a:lnTo>
                <a:lnTo>
                  <a:pt x="7023688" y="58346"/>
                </a:lnTo>
                <a:lnTo>
                  <a:pt x="7018831" y="54721"/>
                </a:lnTo>
                <a:lnTo>
                  <a:pt x="7013360" y="52216"/>
                </a:lnTo>
                <a:lnTo>
                  <a:pt x="7007269" y="50829"/>
                </a:lnTo>
                <a:lnTo>
                  <a:pt x="7001179" y="49441"/>
                </a:lnTo>
                <a:lnTo>
                  <a:pt x="6993702" y="48747"/>
                </a:lnTo>
                <a:lnTo>
                  <a:pt x="6977513" y="48747"/>
                </a:lnTo>
                <a:lnTo>
                  <a:pt x="6970111" y="49438"/>
                </a:lnTo>
                <a:lnTo>
                  <a:pt x="6962634" y="50822"/>
                </a:lnTo>
                <a:lnTo>
                  <a:pt x="6955156" y="52207"/>
                </a:lnTo>
                <a:lnTo>
                  <a:pt x="6949413" y="53477"/>
                </a:lnTo>
                <a:lnTo>
                  <a:pt x="6945406" y="54632"/>
                </a:lnTo>
                <a:close/>
              </a:path>
              <a:path w="7277815" h="228589">
                <a:moveTo>
                  <a:pt x="7068888" y="1183"/>
                </a:moveTo>
                <a:lnTo>
                  <a:pt x="7068888" y="181027"/>
                </a:lnTo>
                <a:lnTo>
                  <a:pt x="7090656" y="181027"/>
                </a:lnTo>
                <a:lnTo>
                  <a:pt x="7090656" y="1183"/>
                </a:lnTo>
                <a:lnTo>
                  <a:pt x="7068888" y="1183"/>
                </a:lnTo>
                <a:close/>
              </a:path>
              <a:path w="7277815" h="228589">
                <a:moveTo>
                  <a:pt x="7122956" y="1183"/>
                </a:moveTo>
                <a:lnTo>
                  <a:pt x="7122956" y="181027"/>
                </a:lnTo>
                <a:lnTo>
                  <a:pt x="7144724" y="181027"/>
                </a:lnTo>
                <a:lnTo>
                  <a:pt x="7144724" y="1183"/>
                </a:lnTo>
                <a:lnTo>
                  <a:pt x="7122956" y="1183"/>
                </a:lnTo>
                <a:close/>
              </a:path>
              <a:path w="7277815" h="228589">
                <a:moveTo>
                  <a:pt x="7220036" y="147768"/>
                </a:moveTo>
                <a:lnTo>
                  <a:pt x="7184712" y="52059"/>
                </a:lnTo>
                <a:lnTo>
                  <a:pt x="7161406" y="52059"/>
                </a:lnTo>
                <a:lnTo>
                  <a:pt x="7208299" y="174792"/>
                </a:lnTo>
                <a:lnTo>
                  <a:pt x="7185159" y="228589"/>
                </a:lnTo>
                <a:lnTo>
                  <a:pt x="7208409" y="228589"/>
                </a:lnTo>
                <a:lnTo>
                  <a:pt x="7277815" y="52059"/>
                </a:lnTo>
                <a:lnTo>
                  <a:pt x="7255186" y="52059"/>
                </a:lnTo>
                <a:lnTo>
                  <a:pt x="7220036" y="147768"/>
                </a:lnTo>
                <a:close/>
              </a:path>
              <a:path w="7277815" h="228589">
                <a:moveTo>
                  <a:pt x="6132719" y="135674"/>
                </a:moveTo>
                <a:lnTo>
                  <a:pt x="6134597" y="130601"/>
                </a:lnTo>
                <a:lnTo>
                  <a:pt x="6138358" y="126964"/>
                </a:lnTo>
                <a:lnTo>
                  <a:pt x="6145044" y="101719"/>
                </a:lnTo>
                <a:lnTo>
                  <a:pt x="6133758" y="105779"/>
                </a:lnTo>
                <a:lnTo>
                  <a:pt x="6125612" y="109477"/>
                </a:lnTo>
                <a:lnTo>
                  <a:pt x="6119656" y="114465"/>
                </a:lnTo>
                <a:lnTo>
                  <a:pt x="6115890" y="120741"/>
                </a:lnTo>
                <a:lnTo>
                  <a:pt x="6112125" y="127019"/>
                </a:lnTo>
                <a:lnTo>
                  <a:pt x="6110243" y="134625"/>
                </a:lnTo>
                <a:lnTo>
                  <a:pt x="6110243" y="149338"/>
                </a:lnTo>
                <a:lnTo>
                  <a:pt x="6111280" y="154826"/>
                </a:lnTo>
                <a:lnTo>
                  <a:pt x="6113355" y="160025"/>
                </a:lnTo>
                <a:lnTo>
                  <a:pt x="6115431" y="165223"/>
                </a:lnTo>
                <a:lnTo>
                  <a:pt x="6118198" y="169594"/>
                </a:lnTo>
                <a:lnTo>
                  <a:pt x="6121655" y="173136"/>
                </a:lnTo>
                <a:lnTo>
                  <a:pt x="6125265" y="176757"/>
                </a:lnTo>
                <a:lnTo>
                  <a:pt x="6129453" y="179569"/>
                </a:lnTo>
                <a:lnTo>
                  <a:pt x="6134216" y="181571"/>
                </a:lnTo>
                <a:lnTo>
                  <a:pt x="6138980" y="183574"/>
                </a:lnTo>
                <a:lnTo>
                  <a:pt x="6144014" y="184575"/>
                </a:lnTo>
                <a:lnTo>
                  <a:pt x="6155773" y="184575"/>
                </a:lnTo>
                <a:lnTo>
                  <a:pt x="6160787" y="184036"/>
                </a:lnTo>
                <a:lnTo>
                  <a:pt x="6164361" y="182958"/>
                </a:lnTo>
                <a:lnTo>
                  <a:pt x="6167935" y="181880"/>
                </a:lnTo>
                <a:lnTo>
                  <a:pt x="6171642" y="180338"/>
                </a:lnTo>
                <a:lnTo>
                  <a:pt x="6175485" y="178334"/>
                </a:lnTo>
                <a:lnTo>
                  <a:pt x="6178250" y="176949"/>
                </a:lnTo>
                <a:lnTo>
                  <a:pt x="6181112" y="175082"/>
                </a:lnTo>
                <a:lnTo>
                  <a:pt x="6184071" y="172731"/>
                </a:lnTo>
                <a:lnTo>
                  <a:pt x="6187029" y="170380"/>
                </a:lnTo>
                <a:lnTo>
                  <a:pt x="6191159" y="167242"/>
                </a:lnTo>
                <a:lnTo>
                  <a:pt x="6191159" y="181027"/>
                </a:lnTo>
                <a:lnTo>
                  <a:pt x="6212927" y="181027"/>
                </a:lnTo>
                <a:lnTo>
                  <a:pt x="6212927" y="84592"/>
                </a:lnTo>
                <a:lnTo>
                  <a:pt x="6211770" y="77731"/>
                </a:lnTo>
                <a:lnTo>
                  <a:pt x="6209457" y="72104"/>
                </a:lnTo>
                <a:lnTo>
                  <a:pt x="6207145" y="66476"/>
                </a:lnTo>
                <a:lnTo>
                  <a:pt x="6203637" y="61890"/>
                </a:lnTo>
                <a:lnTo>
                  <a:pt x="6198934" y="58346"/>
                </a:lnTo>
                <a:lnTo>
                  <a:pt x="6194079" y="54721"/>
                </a:lnTo>
                <a:lnTo>
                  <a:pt x="6188607" y="52216"/>
                </a:lnTo>
                <a:lnTo>
                  <a:pt x="6182517" y="50829"/>
                </a:lnTo>
                <a:lnTo>
                  <a:pt x="6176426" y="49441"/>
                </a:lnTo>
                <a:lnTo>
                  <a:pt x="6168948" y="48747"/>
                </a:lnTo>
                <a:lnTo>
                  <a:pt x="6152758" y="48747"/>
                </a:lnTo>
                <a:lnTo>
                  <a:pt x="6145357" y="49438"/>
                </a:lnTo>
                <a:lnTo>
                  <a:pt x="6137880" y="50822"/>
                </a:lnTo>
                <a:lnTo>
                  <a:pt x="6130403" y="52207"/>
                </a:lnTo>
                <a:lnTo>
                  <a:pt x="6124660" y="53477"/>
                </a:lnTo>
                <a:lnTo>
                  <a:pt x="6120653" y="54632"/>
                </a:lnTo>
                <a:lnTo>
                  <a:pt x="6120653" y="76669"/>
                </a:lnTo>
                <a:lnTo>
                  <a:pt x="6121920" y="76669"/>
                </a:lnTo>
                <a:lnTo>
                  <a:pt x="6128692" y="73751"/>
                </a:lnTo>
                <a:lnTo>
                  <a:pt x="6135461" y="71523"/>
                </a:lnTo>
                <a:lnTo>
                  <a:pt x="6142231" y="69984"/>
                </a:lnTo>
                <a:lnTo>
                  <a:pt x="6149002" y="68446"/>
                </a:lnTo>
                <a:lnTo>
                  <a:pt x="6154887" y="67678"/>
                </a:lnTo>
                <a:lnTo>
                  <a:pt x="6164120" y="67678"/>
                </a:lnTo>
                <a:lnTo>
                  <a:pt x="6168236" y="67970"/>
                </a:lnTo>
                <a:lnTo>
                  <a:pt x="6172235" y="68554"/>
                </a:lnTo>
                <a:lnTo>
                  <a:pt x="6176236" y="69138"/>
                </a:lnTo>
                <a:lnTo>
                  <a:pt x="6179620" y="70326"/>
                </a:lnTo>
                <a:lnTo>
                  <a:pt x="6182391" y="72118"/>
                </a:lnTo>
                <a:lnTo>
                  <a:pt x="6185159" y="73831"/>
                </a:lnTo>
                <a:lnTo>
                  <a:pt x="6187311" y="76266"/>
                </a:lnTo>
                <a:lnTo>
                  <a:pt x="6188850" y="79420"/>
                </a:lnTo>
                <a:lnTo>
                  <a:pt x="6190390" y="82576"/>
                </a:lnTo>
                <a:lnTo>
                  <a:pt x="6191159" y="86724"/>
                </a:lnTo>
                <a:lnTo>
                  <a:pt x="6191159" y="96074"/>
                </a:lnTo>
                <a:lnTo>
                  <a:pt x="6184269" y="96493"/>
                </a:lnTo>
                <a:lnTo>
                  <a:pt x="6171442" y="97544"/>
                </a:lnTo>
                <a:lnTo>
                  <a:pt x="6159345" y="98905"/>
                </a:lnTo>
                <a:lnTo>
                  <a:pt x="6163800" y="116285"/>
                </a:lnTo>
                <a:lnTo>
                  <a:pt x="6171660" y="115479"/>
                </a:lnTo>
                <a:lnTo>
                  <a:pt x="6179521" y="114675"/>
                </a:lnTo>
                <a:lnTo>
                  <a:pt x="6186021" y="114043"/>
                </a:lnTo>
                <a:lnTo>
                  <a:pt x="6191159" y="113584"/>
                </a:lnTo>
                <a:lnTo>
                  <a:pt x="6191159" y="149217"/>
                </a:lnTo>
                <a:lnTo>
                  <a:pt x="6186330" y="153496"/>
                </a:lnTo>
                <a:lnTo>
                  <a:pt x="6181153" y="157106"/>
                </a:lnTo>
                <a:lnTo>
                  <a:pt x="6175631" y="160049"/>
                </a:lnTo>
                <a:lnTo>
                  <a:pt x="6170109" y="162990"/>
                </a:lnTo>
                <a:lnTo>
                  <a:pt x="6163934" y="164462"/>
                </a:lnTo>
                <a:lnTo>
                  <a:pt x="6149132" y="164462"/>
                </a:lnTo>
                <a:lnTo>
                  <a:pt x="6143073" y="162586"/>
                </a:lnTo>
                <a:lnTo>
                  <a:pt x="6138932" y="158833"/>
                </a:lnTo>
                <a:lnTo>
                  <a:pt x="6134790" y="155083"/>
                </a:lnTo>
                <a:lnTo>
                  <a:pt x="6132719" y="149531"/>
                </a:lnTo>
                <a:lnTo>
                  <a:pt x="6132719" y="135674"/>
                </a:lnTo>
                <a:close/>
              </a:path>
              <a:path w="7277815" h="228589">
                <a:moveTo>
                  <a:pt x="5642541" y="176165"/>
                </a:moveTo>
                <a:lnTo>
                  <a:pt x="5653495" y="181763"/>
                </a:lnTo>
                <a:lnTo>
                  <a:pt x="5667359" y="183629"/>
                </a:lnTo>
                <a:lnTo>
                  <a:pt x="5670905" y="183629"/>
                </a:lnTo>
                <a:lnTo>
                  <a:pt x="5674777" y="183302"/>
                </a:lnTo>
                <a:lnTo>
                  <a:pt x="5678980" y="182650"/>
                </a:lnTo>
                <a:lnTo>
                  <a:pt x="5683182" y="181996"/>
                </a:lnTo>
                <a:lnTo>
                  <a:pt x="5687326" y="181091"/>
                </a:lnTo>
                <a:lnTo>
                  <a:pt x="5691412" y="179936"/>
                </a:lnTo>
                <a:lnTo>
                  <a:pt x="5691412" y="160439"/>
                </a:lnTo>
                <a:lnTo>
                  <a:pt x="5690141" y="160439"/>
                </a:lnTo>
                <a:lnTo>
                  <a:pt x="5686289" y="162036"/>
                </a:lnTo>
                <a:lnTo>
                  <a:pt x="5682976" y="163101"/>
                </a:lnTo>
                <a:lnTo>
                  <a:pt x="5679663" y="164166"/>
                </a:lnTo>
                <a:lnTo>
                  <a:pt x="5676235" y="164698"/>
                </a:lnTo>
                <a:lnTo>
                  <a:pt x="5667683" y="164698"/>
                </a:lnTo>
                <a:lnTo>
                  <a:pt x="5663716" y="164025"/>
                </a:lnTo>
                <a:lnTo>
                  <a:pt x="5660787" y="162678"/>
                </a:lnTo>
                <a:lnTo>
                  <a:pt x="5657860" y="161330"/>
                </a:lnTo>
                <a:lnTo>
                  <a:pt x="5655740" y="159311"/>
                </a:lnTo>
                <a:lnTo>
                  <a:pt x="5654432" y="156620"/>
                </a:lnTo>
                <a:lnTo>
                  <a:pt x="5652893" y="153541"/>
                </a:lnTo>
                <a:lnTo>
                  <a:pt x="5652006" y="150232"/>
                </a:lnTo>
                <a:lnTo>
                  <a:pt x="5651774" y="146692"/>
                </a:lnTo>
                <a:lnTo>
                  <a:pt x="5651543" y="143151"/>
                </a:lnTo>
                <a:lnTo>
                  <a:pt x="5651427" y="70280"/>
                </a:lnTo>
                <a:lnTo>
                  <a:pt x="5691412" y="70280"/>
                </a:lnTo>
                <a:lnTo>
                  <a:pt x="5691412" y="52059"/>
                </a:lnTo>
                <a:lnTo>
                  <a:pt x="5651427" y="52059"/>
                </a:lnTo>
                <a:lnTo>
                  <a:pt x="5651427" y="14908"/>
                </a:lnTo>
                <a:lnTo>
                  <a:pt x="5629659" y="14908"/>
                </a:lnTo>
                <a:lnTo>
                  <a:pt x="5629659" y="52059"/>
                </a:lnTo>
                <a:lnTo>
                  <a:pt x="5614990" y="52059"/>
                </a:lnTo>
                <a:lnTo>
                  <a:pt x="5614990" y="70280"/>
                </a:lnTo>
                <a:lnTo>
                  <a:pt x="5629659" y="70280"/>
                </a:lnTo>
                <a:lnTo>
                  <a:pt x="5629659" y="141655"/>
                </a:lnTo>
                <a:lnTo>
                  <a:pt x="5630230" y="151422"/>
                </a:lnTo>
                <a:lnTo>
                  <a:pt x="5633479" y="164173"/>
                </a:lnTo>
                <a:lnTo>
                  <a:pt x="5639605" y="173539"/>
                </a:lnTo>
                <a:lnTo>
                  <a:pt x="5642541" y="176165"/>
                </a:lnTo>
                <a:close/>
              </a:path>
              <a:path w="7277815" h="228589">
                <a:moveTo>
                  <a:pt x="5489467" y="176165"/>
                </a:moveTo>
                <a:lnTo>
                  <a:pt x="5500421" y="181763"/>
                </a:lnTo>
                <a:lnTo>
                  <a:pt x="5514285" y="183629"/>
                </a:lnTo>
                <a:lnTo>
                  <a:pt x="5517829" y="183629"/>
                </a:lnTo>
                <a:lnTo>
                  <a:pt x="5521703" y="183302"/>
                </a:lnTo>
                <a:lnTo>
                  <a:pt x="5525905" y="182650"/>
                </a:lnTo>
                <a:lnTo>
                  <a:pt x="5530107" y="181996"/>
                </a:lnTo>
                <a:lnTo>
                  <a:pt x="5534252" y="181091"/>
                </a:lnTo>
                <a:lnTo>
                  <a:pt x="5538337" y="179936"/>
                </a:lnTo>
                <a:lnTo>
                  <a:pt x="5538337" y="160439"/>
                </a:lnTo>
                <a:lnTo>
                  <a:pt x="5537066" y="160439"/>
                </a:lnTo>
                <a:lnTo>
                  <a:pt x="5533214" y="162036"/>
                </a:lnTo>
                <a:lnTo>
                  <a:pt x="5529902" y="163101"/>
                </a:lnTo>
                <a:lnTo>
                  <a:pt x="5526589" y="164166"/>
                </a:lnTo>
                <a:lnTo>
                  <a:pt x="5523161" y="164698"/>
                </a:lnTo>
                <a:lnTo>
                  <a:pt x="5514609" y="164698"/>
                </a:lnTo>
                <a:lnTo>
                  <a:pt x="5510640" y="164025"/>
                </a:lnTo>
                <a:lnTo>
                  <a:pt x="5507713" y="162678"/>
                </a:lnTo>
                <a:lnTo>
                  <a:pt x="5504785" y="161330"/>
                </a:lnTo>
                <a:lnTo>
                  <a:pt x="5502667" y="159311"/>
                </a:lnTo>
                <a:lnTo>
                  <a:pt x="5501358" y="156620"/>
                </a:lnTo>
                <a:lnTo>
                  <a:pt x="5499817" y="153541"/>
                </a:lnTo>
                <a:lnTo>
                  <a:pt x="5498932" y="150232"/>
                </a:lnTo>
                <a:lnTo>
                  <a:pt x="5498699" y="146692"/>
                </a:lnTo>
                <a:lnTo>
                  <a:pt x="5498468" y="143151"/>
                </a:lnTo>
                <a:lnTo>
                  <a:pt x="5498353" y="70280"/>
                </a:lnTo>
                <a:lnTo>
                  <a:pt x="5538337" y="70280"/>
                </a:lnTo>
                <a:lnTo>
                  <a:pt x="5538337" y="52059"/>
                </a:lnTo>
                <a:lnTo>
                  <a:pt x="5498353" y="52059"/>
                </a:lnTo>
                <a:lnTo>
                  <a:pt x="5498353" y="14908"/>
                </a:lnTo>
                <a:lnTo>
                  <a:pt x="5476585" y="14908"/>
                </a:lnTo>
                <a:lnTo>
                  <a:pt x="5476585" y="52059"/>
                </a:lnTo>
                <a:lnTo>
                  <a:pt x="5461915" y="52059"/>
                </a:lnTo>
                <a:lnTo>
                  <a:pt x="5461915" y="70280"/>
                </a:lnTo>
                <a:lnTo>
                  <a:pt x="5476585" y="70280"/>
                </a:lnTo>
                <a:lnTo>
                  <a:pt x="5476585" y="141655"/>
                </a:lnTo>
                <a:lnTo>
                  <a:pt x="5477155" y="151422"/>
                </a:lnTo>
                <a:lnTo>
                  <a:pt x="5480405" y="164173"/>
                </a:lnTo>
                <a:lnTo>
                  <a:pt x="5486530" y="173539"/>
                </a:lnTo>
                <a:lnTo>
                  <a:pt x="5489467" y="176165"/>
                </a:lnTo>
                <a:close/>
              </a:path>
              <a:path w="7277815" h="228589">
                <a:moveTo>
                  <a:pt x="5075992" y="176165"/>
                </a:moveTo>
                <a:lnTo>
                  <a:pt x="5086947" y="181763"/>
                </a:lnTo>
                <a:lnTo>
                  <a:pt x="5100811" y="183629"/>
                </a:lnTo>
                <a:lnTo>
                  <a:pt x="5104356" y="183629"/>
                </a:lnTo>
                <a:lnTo>
                  <a:pt x="5108229" y="183302"/>
                </a:lnTo>
                <a:lnTo>
                  <a:pt x="5112430" y="182650"/>
                </a:lnTo>
                <a:lnTo>
                  <a:pt x="5116634" y="181996"/>
                </a:lnTo>
                <a:lnTo>
                  <a:pt x="5120778" y="181091"/>
                </a:lnTo>
                <a:lnTo>
                  <a:pt x="5124864" y="179936"/>
                </a:lnTo>
                <a:lnTo>
                  <a:pt x="5124864" y="160439"/>
                </a:lnTo>
                <a:lnTo>
                  <a:pt x="5123592" y="160439"/>
                </a:lnTo>
                <a:lnTo>
                  <a:pt x="5119740" y="162036"/>
                </a:lnTo>
                <a:lnTo>
                  <a:pt x="5116427" y="163101"/>
                </a:lnTo>
                <a:lnTo>
                  <a:pt x="5113115" y="164166"/>
                </a:lnTo>
                <a:lnTo>
                  <a:pt x="5109687" y="164698"/>
                </a:lnTo>
                <a:lnTo>
                  <a:pt x="5101135" y="164698"/>
                </a:lnTo>
                <a:lnTo>
                  <a:pt x="5097166" y="164025"/>
                </a:lnTo>
                <a:lnTo>
                  <a:pt x="5094239" y="162678"/>
                </a:lnTo>
                <a:lnTo>
                  <a:pt x="5091310" y="161330"/>
                </a:lnTo>
                <a:lnTo>
                  <a:pt x="5089192" y="159311"/>
                </a:lnTo>
                <a:lnTo>
                  <a:pt x="5087884" y="156620"/>
                </a:lnTo>
                <a:lnTo>
                  <a:pt x="5086344" y="153541"/>
                </a:lnTo>
                <a:lnTo>
                  <a:pt x="5085457" y="150232"/>
                </a:lnTo>
                <a:lnTo>
                  <a:pt x="5085226" y="146692"/>
                </a:lnTo>
                <a:lnTo>
                  <a:pt x="5084993" y="143151"/>
                </a:lnTo>
                <a:lnTo>
                  <a:pt x="5084879" y="70280"/>
                </a:lnTo>
                <a:lnTo>
                  <a:pt x="5124864" y="70280"/>
                </a:lnTo>
                <a:lnTo>
                  <a:pt x="5124864" y="52059"/>
                </a:lnTo>
                <a:lnTo>
                  <a:pt x="5084879" y="52059"/>
                </a:lnTo>
                <a:lnTo>
                  <a:pt x="5084879" y="14908"/>
                </a:lnTo>
                <a:lnTo>
                  <a:pt x="5063111" y="14908"/>
                </a:lnTo>
                <a:lnTo>
                  <a:pt x="5063111" y="52059"/>
                </a:lnTo>
                <a:lnTo>
                  <a:pt x="5048441" y="52059"/>
                </a:lnTo>
                <a:lnTo>
                  <a:pt x="5048441" y="70280"/>
                </a:lnTo>
                <a:lnTo>
                  <a:pt x="5063111" y="70280"/>
                </a:lnTo>
                <a:lnTo>
                  <a:pt x="5063111" y="141655"/>
                </a:lnTo>
                <a:lnTo>
                  <a:pt x="5063681" y="151422"/>
                </a:lnTo>
                <a:lnTo>
                  <a:pt x="5066930" y="164172"/>
                </a:lnTo>
                <a:lnTo>
                  <a:pt x="5073055" y="173539"/>
                </a:lnTo>
                <a:lnTo>
                  <a:pt x="5075992" y="176165"/>
                </a:lnTo>
                <a:close/>
              </a:path>
              <a:path w="7277815" h="228589">
                <a:moveTo>
                  <a:pt x="4137791" y="176165"/>
                </a:moveTo>
                <a:lnTo>
                  <a:pt x="4148746" y="181763"/>
                </a:lnTo>
                <a:lnTo>
                  <a:pt x="4162610" y="183629"/>
                </a:lnTo>
                <a:lnTo>
                  <a:pt x="4166154" y="183629"/>
                </a:lnTo>
                <a:lnTo>
                  <a:pt x="4170028" y="183302"/>
                </a:lnTo>
                <a:lnTo>
                  <a:pt x="4174229" y="182650"/>
                </a:lnTo>
                <a:lnTo>
                  <a:pt x="4178432" y="181996"/>
                </a:lnTo>
                <a:lnTo>
                  <a:pt x="4182576" y="181091"/>
                </a:lnTo>
                <a:lnTo>
                  <a:pt x="4186662" y="179936"/>
                </a:lnTo>
                <a:lnTo>
                  <a:pt x="4186662" y="160439"/>
                </a:lnTo>
                <a:lnTo>
                  <a:pt x="4185390" y="160439"/>
                </a:lnTo>
                <a:lnTo>
                  <a:pt x="4181538" y="162036"/>
                </a:lnTo>
                <a:lnTo>
                  <a:pt x="4178226" y="163101"/>
                </a:lnTo>
                <a:lnTo>
                  <a:pt x="4174914" y="164166"/>
                </a:lnTo>
                <a:lnTo>
                  <a:pt x="4171485" y="164698"/>
                </a:lnTo>
                <a:lnTo>
                  <a:pt x="4162934" y="164698"/>
                </a:lnTo>
                <a:lnTo>
                  <a:pt x="4158965" y="164025"/>
                </a:lnTo>
                <a:lnTo>
                  <a:pt x="4156038" y="162678"/>
                </a:lnTo>
                <a:lnTo>
                  <a:pt x="4153109" y="161330"/>
                </a:lnTo>
                <a:lnTo>
                  <a:pt x="4150991" y="159311"/>
                </a:lnTo>
                <a:lnTo>
                  <a:pt x="4149683" y="156620"/>
                </a:lnTo>
                <a:lnTo>
                  <a:pt x="4148142" y="153541"/>
                </a:lnTo>
                <a:lnTo>
                  <a:pt x="4147256" y="150232"/>
                </a:lnTo>
                <a:lnTo>
                  <a:pt x="4147024" y="146692"/>
                </a:lnTo>
                <a:lnTo>
                  <a:pt x="4146792" y="143151"/>
                </a:lnTo>
                <a:lnTo>
                  <a:pt x="4146677" y="70280"/>
                </a:lnTo>
                <a:lnTo>
                  <a:pt x="4186662" y="70280"/>
                </a:lnTo>
                <a:lnTo>
                  <a:pt x="4186662" y="52059"/>
                </a:lnTo>
                <a:lnTo>
                  <a:pt x="4146677" y="52059"/>
                </a:lnTo>
                <a:lnTo>
                  <a:pt x="4146677" y="14908"/>
                </a:lnTo>
                <a:lnTo>
                  <a:pt x="4124909" y="14908"/>
                </a:lnTo>
                <a:lnTo>
                  <a:pt x="4124909" y="52059"/>
                </a:lnTo>
                <a:lnTo>
                  <a:pt x="4110240" y="52059"/>
                </a:lnTo>
                <a:lnTo>
                  <a:pt x="4110240" y="70280"/>
                </a:lnTo>
                <a:lnTo>
                  <a:pt x="4124909" y="70280"/>
                </a:lnTo>
                <a:lnTo>
                  <a:pt x="4124909" y="141655"/>
                </a:lnTo>
                <a:lnTo>
                  <a:pt x="4125479" y="151422"/>
                </a:lnTo>
                <a:lnTo>
                  <a:pt x="4128728" y="164173"/>
                </a:lnTo>
                <a:lnTo>
                  <a:pt x="4134854" y="173539"/>
                </a:lnTo>
                <a:lnTo>
                  <a:pt x="4137791" y="176165"/>
                </a:lnTo>
                <a:close/>
              </a:path>
              <a:path w="7277815" h="228589">
                <a:moveTo>
                  <a:pt x="3849203" y="176165"/>
                </a:moveTo>
                <a:lnTo>
                  <a:pt x="3860157" y="181763"/>
                </a:lnTo>
                <a:lnTo>
                  <a:pt x="3874021" y="183629"/>
                </a:lnTo>
                <a:lnTo>
                  <a:pt x="3877566" y="183629"/>
                </a:lnTo>
                <a:lnTo>
                  <a:pt x="3881438" y="183302"/>
                </a:lnTo>
                <a:lnTo>
                  <a:pt x="3885641" y="182650"/>
                </a:lnTo>
                <a:lnTo>
                  <a:pt x="3889843" y="181996"/>
                </a:lnTo>
                <a:lnTo>
                  <a:pt x="3893987" y="181091"/>
                </a:lnTo>
                <a:lnTo>
                  <a:pt x="3898074" y="179936"/>
                </a:lnTo>
                <a:lnTo>
                  <a:pt x="3898074" y="160439"/>
                </a:lnTo>
                <a:lnTo>
                  <a:pt x="3896801" y="160439"/>
                </a:lnTo>
                <a:lnTo>
                  <a:pt x="3892950" y="162036"/>
                </a:lnTo>
                <a:lnTo>
                  <a:pt x="3889637" y="163101"/>
                </a:lnTo>
                <a:lnTo>
                  <a:pt x="3886325" y="164166"/>
                </a:lnTo>
                <a:lnTo>
                  <a:pt x="3882898" y="164698"/>
                </a:lnTo>
                <a:lnTo>
                  <a:pt x="3874344" y="164698"/>
                </a:lnTo>
                <a:lnTo>
                  <a:pt x="3870377" y="164025"/>
                </a:lnTo>
                <a:lnTo>
                  <a:pt x="3867449" y="162678"/>
                </a:lnTo>
                <a:lnTo>
                  <a:pt x="3864521" y="161330"/>
                </a:lnTo>
                <a:lnTo>
                  <a:pt x="3862402" y="159311"/>
                </a:lnTo>
                <a:lnTo>
                  <a:pt x="3861094" y="156620"/>
                </a:lnTo>
                <a:lnTo>
                  <a:pt x="3859554" y="153541"/>
                </a:lnTo>
                <a:lnTo>
                  <a:pt x="3858667" y="150232"/>
                </a:lnTo>
                <a:lnTo>
                  <a:pt x="3858435" y="146692"/>
                </a:lnTo>
                <a:lnTo>
                  <a:pt x="3858204" y="143151"/>
                </a:lnTo>
                <a:lnTo>
                  <a:pt x="3858088" y="70280"/>
                </a:lnTo>
                <a:lnTo>
                  <a:pt x="3898074" y="70280"/>
                </a:lnTo>
                <a:lnTo>
                  <a:pt x="3898074" y="52059"/>
                </a:lnTo>
                <a:lnTo>
                  <a:pt x="3858088" y="52059"/>
                </a:lnTo>
                <a:lnTo>
                  <a:pt x="3858088" y="14908"/>
                </a:lnTo>
                <a:lnTo>
                  <a:pt x="3836320" y="14908"/>
                </a:lnTo>
                <a:lnTo>
                  <a:pt x="3836320" y="52059"/>
                </a:lnTo>
                <a:lnTo>
                  <a:pt x="3821652" y="52059"/>
                </a:lnTo>
                <a:lnTo>
                  <a:pt x="3821652" y="70280"/>
                </a:lnTo>
                <a:lnTo>
                  <a:pt x="3836320" y="70280"/>
                </a:lnTo>
                <a:lnTo>
                  <a:pt x="3836320" y="141655"/>
                </a:lnTo>
                <a:lnTo>
                  <a:pt x="3836891" y="151422"/>
                </a:lnTo>
                <a:lnTo>
                  <a:pt x="3840140" y="164173"/>
                </a:lnTo>
                <a:lnTo>
                  <a:pt x="3846266" y="173539"/>
                </a:lnTo>
                <a:lnTo>
                  <a:pt x="3849203" y="176165"/>
                </a:lnTo>
                <a:close/>
              </a:path>
              <a:path w="7277815" h="228589">
                <a:moveTo>
                  <a:pt x="3049051" y="135674"/>
                </a:moveTo>
                <a:lnTo>
                  <a:pt x="3050929" y="130601"/>
                </a:lnTo>
                <a:lnTo>
                  <a:pt x="3054689" y="126964"/>
                </a:lnTo>
                <a:lnTo>
                  <a:pt x="3061375" y="101719"/>
                </a:lnTo>
                <a:lnTo>
                  <a:pt x="3050089" y="105779"/>
                </a:lnTo>
                <a:lnTo>
                  <a:pt x="3041944" y="109477"/>
                </a:lnTo>
                <a:lnTo>
                  <a:pt x="3035988" y="114465"/>
                </a:lnTo>
                <a:lnTo>
                  <a:pt x="3032222" y="120741"/>
                </a:lnTo>
                <a:lnTo>
                  <a:pt x="3028455" y="127019"/>
                </a:lnTo>
                <a:lnTo>
                  <a:pt x="3026573" y="134625"/>
                </a:lnTo>
                <a:lnTo>
                  <a:pt x="3026573" y="149338"/>
                </a:lnTo>
                <a:lnTo>
                  <a:pt x="3027611" y="154826"/>
                </a:lnTo>
                <a:lnTo>
                  <a:pt x="3029686" y="160025"/>
                </a:lnTo>
                <a:lnTo>
                  <a:pt x="3031761" y="165223"/>
                </a:lnTo>
                <a:lnTo>
                  <a:pt x="3034527" y="169594"/>
                </a:lnTo>
                <a:lnTo>
                  <a:pt x="3037986" y="173136"/>
                </a:lnTo>
                <a:lnTo>
                  <a:pt x="3041596" y="176757"/>
                </a:lnTo>
                <a:lnTo>
                  <a:pt x="3045783" y="179569"/>
                </a:lnTo>
                <a:lnTo>
                  <a:pt x="3050548" y="181571"/>
                </a:lnTo>
                <a:lnTo>
                  <a:pt x="3055312" y="183574"/>
                </a:lnTo>
                <a:lnTo>
                  <a:pt x="3060345" y="184575"/>
                </a:lnTo>
                <a:lnTo>
                  <a:pt x="3072104" y="184575"/>
                </a:lnTo>
                <a:lnTo>
                  <a:pt x="3077118" y="184036"/>
                </a:lnTo>
                <a:lnTo>
                  <a:pt x="3080692" y="182958"/>
                </a:lnTo>
                <a:lnTo>
                  <a:pt x="3084266" y="181880"/>
                </a:lnTo>
                <a:lnTo>
                  <a:pt x="3087974" y="180338"/>
                </a:lnTo>
                <a:lnTo>
                  <a:pt x="3091816" y="178334"/>
                </a:lnTo>
                <a:lnTo>
                  <a:pt x="3094581" y="176949"/>
                </a:lnTo>
                <a:lnTo>
                  <a:pt x="3097443" y="175082"/>
                </a:lnTo>
                <a:lnTo>
                  <a:pt x="3100402" y="172731"/>
                </a:lnTo>
                <a:lnTo>
                  <a:pt x="3103361" y="170380"/>
                </a:lnTo>
                <a:lnTo>
                  <a:pt x="3107491" y="167242"/>
                </a:lnTo>
                <a:lnTo>
                  <a:pt x="3107491" y="181027"/>
                </a:lnTo>
                <a:lnTo>
                  <a:pt x="3129258" y="181027"/>
                </a:lnTo>
                <a:lnTo>
                  <a:pt x="3129258" y="84592"/>
                </a:lnTo>
                <a:lnTo>
                  <a:pt x="3128101" y="77731"/>
                </a:lnTo>
                <a:lnTo>
                  <a:pt x="3125788" y="72104"/>
                </a:lnTo>
                <a:lnTo>
                  <a:pt x="3123476" y="66476"/>
                </a:lnTo>
                <a:lnTo>
                  <a:pt x="3119968" y="61890"/>
                </a:lnTo>
                <a:lnTo>
                  <a:pt x="3115266" y="58346"/>
                </a:lnTo>
                <a:lnTo>
                  <a:pt x="3110411" y="54721"/>
                </a:lnTo>
                <a:lnTo>
                  <a:pt x="3104937" y="52216"/>
                </a:lnTo>
                <a:lnTo>
                  <a:pt x="3098848" y="50829"/>
                </a:lnTo>
                <a:lnTo>
                  <a:pt x="3092758" y="49441"/>
                </a:lnTo>
                <a:lnTo>
                  <a:pt x="3085280" y="48747"/>
                </a:lnTo>
                <a:lnTo>
                  <a:pt x="3069090" y="48747"/>
                </a:lnTo>
                <a:lnTo>
                  <a:pt x="3061689" y="49438"/>
                </a:lnTo>
                <a:lnTo>
                  <a:pt x="3054211" y="50822"/>
                </a:lnTo>
                <a:lnTo>
                  <a:pt x="3046735" y="52207"/>
                </a:lnTo>
                <a:lnTo>
                  <a:pt x="3040992" y="53477"/>
                </a:lnTo>
                <a:lnTo>
                  <a:pt x="3036984" y="54632"/>
                </a:lnTo>
                <a:lnTo>
                  <a:pt x="3036984" y="76669"/>
                </a:lnTo>
                <a:lnTo>
                  <a:pt x="3038252" y="76669"/>
                </a:lnTo>
                <a:lnTo>
                  <a:pt x="3045023" y="73751"/>
                </a:lnTo>
                <a:lnTo>
                  <a:pt x="3051793" y="71523"/>
                </a:lnTo>
                <a:lnTo>
                  <a:pt x="3058563" y="69984"/>
                </a:lnTo>
                <a:lnTo>
                  <a:pt x="3065332" y="68446"/>
                </a:lnTo>
                <a:lnTo>
                  <a:pt x="3071218" y="67678"/>
                </a:lnTo>
                <a:lnTo>
                  <a:pt x="3080451" y="67678"/>
                </a:lnTo>
                <a:lnTo>
                  <a:pt x="3084567" y="67970"/>
                </a:lnTo>
                <a:lnTo>
                  <a:pt x="3088566" y="68554"/>
                </a:lnTo>
                <a:lnTo>
                  <a:pt x="3092566" y="69138"/>
                </a:lnTo>
                <a:lnTo>
                  <a:pt x="3095952" y="70326"/>
                </a:lnTo>
                <a:lnTo>
                  <a:pt x="3098722" y="72118"/>
                </a:lnTo>
                <a:lnTo>
                  <a:pt x="3101489" y="73831"/>
                </a:lnTo>
                <a:lnTo>
                  <a:pt x="3103643" y="76266"/>
                </a:lnTo>
                <a:lnTo>
                  <a:pt x="3105183" y="79420"/>
                </a:lnTo>
                <a:lnTo>
                  <a:pt x="3106722" y="82576"/>
                </a:lnTo>
                <a:lnTo>
                  <a:pt x="3107491" y="86724"/>
                </a:lnTo>
                <a:lnTo>
                  <a:pt x="3107491" y="96074"/>
                </a:lnTo>
                <a:lnTo>
                  <a:pt x="3100600" y="96493"/>
                </a:lnTo>
                <a:lnTo>
                  <a:pt x="3087773" y="97544"/>
                </a:lnTo>
                <a:lnTo>
                  <a:pt x="3075675" y="98905"/>
                </a:lnTo>
                <a:lnTo>
                  <a:pt x="3080131" y="116285"/>
                </a:lnTo>
                <a:lnTo>
                  <a:pt x="3087992" y="115479"/>
                </a:lnTo>
                <a:lnTo>
                  <a:pt x="3095852" y="114675"/>
                </a:lnTo>
                <a:lnTo>
                  <a:pt x="3102353" y="114043"/>
                </a:lnTo>
                <a:lnTo>
                  <a:pt x="3107491" y="113584"/>
                </a:lnTo>
                <a:lnTo>
                  <a:pt x="3107491" y="149217"/>
                </a:lnTo>
                <a:lnTo>
                  <a:pt x="3102660" y="153496"/>
                </a:lnTo>
                <a:lnTo>
                  <a:pt x="3097485" y="157106"/>
                </a:lnTo>
                <a:lnTo>
                  <a:pt x="3091962" y="160049"/>
                </a:lnTo>
                <a:lnTo>
                  <a:pt x="3086441" y="162990"/>
                </a:lnTo>
                <a:lnTo>
                  <a:pt x="3080265" y="164462"/>
                </a:lnTo>
                <a:lnTo>
                  <a:pt x="3065463" y="164462"/>
                </a:lnTo>
                <a:lnTo>
                  <a:pt x="3059405" y="162586"/>
                </a:lnTo>
                <a:lnTo>
                  <a:pt x="3055264" y="158833"/>
                </a:lnTo>
                <a:lnTo>
                  <a:pt x="3051121" y="155083"/>
                </a:lnTo>
                <a:lnTo>
                  <a:pt x="3049051" y="149531"/>
                </a:lnTo>
                <a:lnTo>
                  <a:pt x="3049051" y="135674"/>
                </a:lnTo>
                <a:close/>
              </a:path>
              <a:path w="7277815" h="228589">
                <a:moveTo>
                  <a:pt x="2389625" y="176165"/>
                </a:moveTo>
                <a:lnTo>
                  <a:pt x="2400579" y="181763"/>
                </a:lnTo>
                <a:lnTo>
                  <a:pt x="2414443" y="183629"/>
                </a:lnTo>
                <a:lnTo>
                  <a:pt x="2417987" y="183629"/>
                </a:lnTo>
                <a:lnTo>
                  <a:pt x="2421860" y="183302"/>
                </a:lnTo>
                <a:lnTo>
                  <a:pt x="2426063" y="182650"/>
                </a:lnTo>
                <a:lnTo>
                  <a:pt x="2430265" y="181996"/>
                </a:lnTo>
                <a:lnTo>
                  <a:pt x="2434409" y="181091"/>
                </a:lnTo>
                <a:lnTo>
                  <a:pt x="2438495" y="179936"/>
                </a:lnTo>
                <a:lnTo>
                  <a:pt x="2438495" y="160439"/>
                </a:lnTo>
                <a:lnTo>
                  <a:pt x="2437223" y="160439"/>
                </a:lnTo>
                <a:lnTo>
                  <a:pt x="2433372" y="162036"/>
                </a:lnTo>
                <a:lnTo>
                  <a:pt x="2430059" y="163101"/>
                </a:lnTo>
                <a:lnTo>
                  <a:pt x="2426746" y="164166"/>
                </a:lnTo>
                <a:lnTo>
                  <a:pt x="2423318" y="164698"/>
                </a:lnTo>
                <a:lnTo>
                  <a:pt x="2414766" y="164698"/>
                </a:lnTo>
                <a:lnTo>
                  <a:pt x="2410799" y="164025"/>
                </a:lnTo>
                <a:lnTo>
                  <a:pt x="2407870" y="162678"/>
                </a:lnTo>
                <a:lnTo>
                  <a:pt x="2404943" y="161330"/>
                </a:lnTo>
                <a:lnTo>
                  <a:pt x="2402824" y="159311"/>
                </a:lnTo>
                <a:lnTo>
                  <a:pt x="2401515" y="156620"/>
                </a:lnTo>
                <a:lnTo>
                  <a:pt x="2399976" y="153541"/>
                </a:lnTo>
                <a:lnTo>
                  <a:pt x="2399089" y="150232"/>
                </a:lnTo>
                <a:lnTo>
                  <a:pt x="2398857" y="146692"/>
                </a:lnTo>
                <a:lnTo>
                  <a:pt x="2398626" y="143151"/>
                </a:lnTo>
                <a:lnTo>
                  <a:pt x="2398510" y="70280"/>
                </a:lnTo>
                <a:lnTo>
                  <a:pt x="2438495" y="70280"/>
                </a:lnTo>
                <a:lnTo>
                  <a:pt x="2438495" y="52059"/>
                </a:lnTo>
                <a:lnTo>
                  <a:pt x="2398510" y="52059"/>
                </a:lnTo>
                <a:lnTo>
                  <a:pt x="2398510" y="14908"/>
                </a:lnTo>
                <a:lnTo>
                  <a:pt x="2376742" y="14908"/>
                </a:lnTo>
                <a:lnTo>
                  <a:pt x="2376742" y="52059"/>
                </a:lnTo>
                <a:lnTo>
                  <a:pt x="2362072" y="52059"/>
                </a:lnTo>
                <a:lnTo>
                  <a:pt x="2362072" y="70280"/>
                </a:lnTo>
                <a:lnTo>
                  <a:pt x="2376742" y="70280"/>
                </a:lnTo>
                <a:lnTo>
                  <a:pt x="2376742" y="141655"/>
                </a:lnTo>
                <a:lnTo>
                  <a:pt x="2377313" y="151422"/>
                </a:lnTo>
                <a:lnTo>
                  <a:pt x="2380562" y="164173"/>
                </a:lnTo>
                <a:lnTo>
                  <a:pt x="2386688" y="173539"/>
                </a:lnTo>
                <a:lnTo>
                  <a:pt x="2389625" y="176165"/>
                </a:lnTo>
                <a:close/>
              </a:path>
              <a:path w="7277815" h="228589">
                <a:moveTo>
                  <a:pt x="193895" y="135674"/>
                </a:moveTo>
                <a:lnTo>
                  <a:pt x="195775" y="130601"/>
                </a:lnTo>
                <a:lnTo>
                  <a:pt x="199533" y="126964"/>
                </a:lnTo>
                <a:lnTo>
                  <a:pt x="206220" y="101719"/>
                </a:lnTo>
                <a:lnTo>
                  <a:pt x="194934" y="105779"/>
                </a:lnTo>
                <a:lnTo>
                  <a:pt x="186789" y="109477"/>
                </a:lnTo>
                <a:lnTo>
                  <a:pt x="180834" y="114465"/>
                </a:lnTo>
                <a:lnTo>
                  <a:pt x="177068" y="120741"/>
                </a:lnTo>
                <a:lnTo>
                  <a:pt x="173301" y="127019"/>
                </a:lnTo>
                <a:lnTo>
                  <a:pt x="171419" y="134625"/>
                </a:lnTo>
                <a:lnTo>
                  <a:pt x="171419" y="149338"/>
                </a:lnTo>
                <a:lnTo>
                  <a:pt x="172457" y="154826"/>
                </a:lnTo>
                <a:lnTo>
                  <a:pt x="174532" y="160025"/>
                </a:lnTo>
                <a:lnTo>
                  <a:pt x="176607" y="165223"/>
                </a:lnTo>
                <a:lnTo>
                  <a:pt x="179373" y="169594"/>
                </a:lnTo>
                <a:lnTo>
                  <a:pt x="182831" y="173136"/>
                </a:lnTo>
                <a:lnTo>
                  <a:pt x="186442" y="176757"/>
                </a:lnTo>
                <a:lnTo>
                  <a:pt x="190629" y="179569"/>
                </a:lnTo>
                <a:lnTo>
                  <a:pt x="195393" y="181571"/>
                </a:lnTo>
                <a:lnTo>
                  <a:pt x="200157" y="183574"/>
                </a:lnTo>
                <a:lnTo>
                  <a:pt x="205191" y="184575"/>
                </a:lnTo>
                <a:lnTo>
                  <a:pt x="216950" y="184575"/>
                </a:lnTo>
                <a:lnTo>
                  <a:pt x="221964" y="184036"/>
                </a:lnTo>
                <a:lnTo>
                  <a:pt x="225538" y="182958"/>
                </a:lnTo>
                <a:lnTo>
                  <a:pt x="229111" y="181880"/>
                </a:lnTo>
                <a:lnTo>
                  <a:pt x="232820" y="180338"/>
                </a:lnTo>
                <a:lnTo>
                  <a:pt x="236661" y="178334"/>
                </a:lnTo>
                <a:lnTo>
                  <a:pt x="239426" y="176949"/>
                </a:lnTo>
                <a:lnTo>
                  <a:pt x="242289" y="175082"/>
                </a:lnTo>
                <a:lnTo>
                  <a:pt x="245248" y="172731"/>
                </a:lnTo>
                <a:lnTo>
                  <a:pt x="248206" y="170380"/>
                </a:lnTo>
                <a:lnTo>
                  <a:pt x="252336" y="167242"/>
                </a:lnTo>
                <a:lnTo>
                  <a:pt x="252336" y="181027"/>
                </a:lnTo>
                <a:lnTo>
                  <a:pt x="274104" y="181027"/>
                </a:lnTo>
                <a:lnTo>
                  <a:pt x="274104" y="84592"/>
                </a:lnTo>
                <a:lnTo>
                  <a:pt x="272947" y="77731"/>
                </a:lnTo>
                <a:lnTo>
                  <a:pt x="270634" y="72104"/>
                </a:lnTo>
                <a:lnTo>
                  <a:pt x="268321" y="66476"/>
                </a:lnTo>
                <a:lnTo>
                  <a:pt x="264814" y="61890"/>
                </a:lnTo>
                <a:lnTo>
                  <a:pt x="260111" y="58346"/>
                </a:lnTo>
                <a:lnTo>
                  <a:pt x="255256" y="54721"/>
                </a:lnTo>
                <a:lnTo>
                  <a:pt x="249783" y="52216"/>
                </a:lnTo>
                <a:lnTo>
                  <a:pt x="243693" y="50829"/>
                </a:lnTo>
                <a:lnTo>
                  <a:pt x="237603" y="49441"/>
                </a:lnTo>
                <a:lnTo>
                  <a:pt x="230125" y="48747"/>
                </a:lnTo>
                <a:lnTo>
                  <a:pt x="213935" y="48747"/>
                </a:lnTo>
                <a:lnTo>
                  <a:pt x="206535" y="49438"/>
                </a:lnTo>
                <a:lnTo>
                  <a:pt x="199057" y="50822"/>
                </a:lnTo>
                <a:lnTo>
                  <a:pt x="191579" y="52207"/>
                </a:lnTo>
                <a:lnTo>
                  <a:pt x="185837" y="53477"/>
                </a:lnTo>
                <a:lnTo>
                  <a:pt x="181829" y="54632"/>
                </a:lnTo>
                <a:lnTo>
                  <a:pt x="181829" y="76669"/>
                </a:lnTo>
                <a:lnTo>
                  <a:pt x="183097" y="76669"/>
                </a:lnTo>
                <a:lnTo>
                  <a:pt x="189867" y="73751"/>
                </a:lnTo>
                <a:lnTo>
                  <a:pt x="196637" y="71523"/>
                </a:lnTo>
                <a:lnTo>
                  <a:pt x="203408" y="69984"/>
                </a:lnTo>
                <a:lnTo>
                  <a:pt x="210178" y="68446"/>
                </a:lnTo>
                <a:lnTo>
                  <a:pt x="216063" y="67678"/>
                </a:lnTo>
                <a:lnTo>
                  <a:pt x="225296" y="67678"/>
                </a:lnTo>
                <a:lnTo>
                  <a:pt x="229412" y="67970"/>
                </a:lnTo>
                <a:lnTo>
                  <a:pt x="233412" y="68554"/>
                </a:lnTo>
                <a:lnTo>
                  <a:pt x="237412" y="69138"/>
                </a:lnTo>
                <a:lnTo>
                  <a:pt x="240797" y="70326"/>
                </a:lnTo>
                <a:lnTo>
                  <a:pt x="243568" y="72118"/>
                </a:lnTo>
                <a:lnTo>
                  <a:pt x="246335" y="73831"/>
                </a:lnTo>
                <a:lnTo>
                  <a:pt x="248489" y="76266"/>
                </a:lnTo>
                <a:lnTo>
                  <a:pt x="250028" y="79420"/>
                </a:lnTo>
                <a:lnTo>
                  <a:pt x="251566" y="82576"/>
                </a:lnTo>
                <a:lnTo>
                  <a:pt x="252336" y="86724"/>
                </a:lnTo>
                <a:lnTo>
                  <a:pt x="252336" y="96074"/>
                </a:lnTo>
                <a:lnTo>
                  <a:pt x="245445" y="96493"/>
                </a:lnTo>
                <a:lnTo>
                  <a:pt x="232619" y="97544"/>
                </a:lnTo>
                <a:lnTo>
                  <a:pt x="220521" y="98905"/>
                </a:lnTo>
                <a:lnTo>
                  <a:pt x="224976" y="116285"/>
                </a:lnTo>
                <a:lnTo>
                  <a:pt x="232837" y="115479"/>
                </a:lnTo>
                <a:lnTo>
                  <a:pt x="240698" y="114675"/>
                </a:lnTo>
                <a:lnTo>
                  <a:pt x="247197" y="114043"/>
                </a:lnTo>
                <a:lnTo>
                  <a:pt x="252336" y="113584"/>
                </a:lnTo>
                <a:lnTo>
                  <a:pt x="252336" y="149217"/>
                </a:lnTo>
                <a:lnTo>
                  <a:pt x="247506" y="153496"/>
                </a:lnTo>
                <a:lnTo>
                  <a:pt x="242329" y="157106"/>
                </a:lnTo>
                <a:lnTo>
                  <a:pt x="236808" y="160049"/>
                </a:lnTo>
                <a:lnTo>
                  <a:pt x="231286" y="162990"/>
                </a:lnTo>
                <a:lnTo>
                  <a:pt x="225111" y="164462"/>
                </a:lnTo>
                <a:lnTo>
                  <a:pt x="210309" y="164462"/>
                </a:lnTo>
                <a:lnTo>
                  <a:pt x="204250" y="162586"/>
                </a:lnTo>
                <a:lnTo>
                  <a:pt x="200108" y="158833"/>
                </a:lnTo>
                <a:lnTo>
                  <a:pt x="195967" y="155083"/>
                </a:lnTo>
                <a:lnTo>
                  <a:pt x="193895" y="149531"/>
                </a:lnTo>
                <a:lnTo>
                  <a:pt x="193895" y="135674"/>
                </a:lnTo>
                <a:close/>
              </a:path>
              <a:path w="7277815" h="228589">
                <a:moveTo>
                  <a:pt x="0" y="181027"/>
                </a:moveTo>
                <a:lnTo>
                  <a:pt x="21294" y="181027"/>
                </a:lnTo>
                <a:lnTo>
                  <a:pt x="21294" y="32804"/>
                </a:lnTo>
                <a:lnTo>
                  <a:pt x="65768" y="133699"/>
                </a:lnTo>
                <a:lnTo>
                  <a:pt x="79631" y="133699"/>
                </a:lnTo>
                <a:lnTo>
                  <a:pt x="124452" y="32804"/>
                </a:lnTo>
                <a:lnTo>
                  <a:pt x="124452" y="181027"/>
                </a:lnTo>
                <a:lnTo>
                  <a:pt x="147402" y="181027"/>
                </a:lnTo>
                <a:lnTo>
                  <a:pt x="147402" y="8992"/>
                </a:lnTo>
                <a:lnTo>
                  <a:pt x="115553" y="8992"/>
                </a:lnTo>
                <a:lnTo>
                  <a:pt x="74085" y="104808"/>
                </a:lnTo>
                <a:lnTo>
                  <a:pt x="31112" y="8992"/>
                </a:lnTo>
                <a:lnTo>
                  <a:pt x="0" y="8992"/>
                </a:lnTo>
                <a:lnTo>
                  <a:pt x="0" y="181027"/>
                </a:lnTo>
                <a:close/>
              </a:path>
              <a:path w="7277815" h="228589">
                <a:moveTo>
                  <a:pt x="219309" y="99067"/>
                </a:moveTo>
                <a:lnTo>
                  <a:pt x="206220" y="101719"/>
                </a:lnTo>
                <a:lnTo>
                  <a:pt x="199533" y="126964"/>
                </a:lnTo>
                <a:lnTo>
                  <a:pt x="203292" y="123327"/>
                </a:lnTo>
                <a:lnTo>
                  <a:pt x="208046" y="120629"/>
                </a:lnTo>
                <a:lnTo>
                  <a:pt x="213796" y="118869"/>
                </a:lnTo>
                <a:lnTo>
                  <a:pt x="218629" y="117415"/>
                </a:lnTo>
                <a:lnTo>
                  <a:pt x="224976" y="116285"/>
                </a:lnTo>
                <a:lnTo>
                  <a:pt x="220521" y="98905"/>
                </a:lnTo>
                <a:lnTo>
                  <a:pt x="219309" y="99067"/>
                </a:lnTo>
                <a:close/>
              </a:path>
              <a:path w="7277815" h="228589">
                <a:moveTo>
                  <a:pt x="348325" y="147768"/>
                </a:moveTo>
                <a:lnTo>
                  <a:pt x="313001" y="52059"/>
                </a:lnTo>
                <a:lnTo>
                  <a:pt x="289697" y="52059"/>
                </a:lnTo>
                <a:lnTo>
                  <a:pt x="336588" y="174792"/>
                </a:lnTo>
                <a:lnTo>
                  <a:pt x="313448" y="228589"/>
                </a:lnTo>
                <a:lnTo>
                  <a:pt x="336698" y="228589"/>
                </a:lnTo>
                <a:lnTo>
                  <a:pt x="406104" y="52059"/>
                </a:lnTo>
                <a:lnTo>
                  <a:pt x="383475" y="52059"/>
                </a:lnTo>
                <a:lnTo>
                  <a:pt x="348325" y="147768"/>
                </a:lnTo>
                <a:close/>
              </a:path>
              <a:path w="7277815" h="228589">
                <a:moveTo>
                  <a:pt x="550956" y="184575"/>
                </a:moveTo>
                <a:lnTo>
                  <a:pt x="556271" y="184311"/>
                </a:lnTo>
                <a:lnTo>
                  <a:pt x="568712" y="181315"/>
                </a:lnTo>
                <a:lnTo>
                  <a:pt x="579808" y="174979"/>
                </a:lnTo>
                <a:lnTo>
                  <a:pt x="589558" y="165303"/>
                </a:lnTo>
                <a:lnTo>
                  <a:pt x="597063" y="153380"/>
                </a:lnTo>
                <a:lnTo>
                  <a:pt x="601460" y="141798"/>
                </a:lnTo>
                <a:lnTo>
                  <a:pt x="604099" y="128808"/>
                </a:lnTo>
                <a:lnTo>
                  <a:pt x="604978" y="114409"/>
                </a:lnTo>
                <a:lnTo>
                  <a:pt x="604259" y="100418"/>
                </a:lnTo>
                <a:lnTo>
                  <a:pt x="601914" y="87212"/>
                </a:lnTo>
                <a:lnTo>
                  <a:pt x="597942" y="75738"/>
                </a:lnTo>
                <a:lnTo>
                  <a:pt x="592341" y="65995"/>
                </a:lnTo>
                <a:lnTo>
                  <a:pt x="582551" y="56035"/>
                </a:lnTo>
                <a:lnTo>
                  <a:pt x="571171" y="50391"/>
                </a:lnTo>
                <a:lnTo>
                  <a:pt x="557795" y="48510"/>
                </a:lnTo>
                <a:lnTo>
                  <a:pt x="549678" y="48510"/>
                </a:lnTo>
                <a:lnTo>
                  <a:pt x="542413" y="50128"/>
                </a:lnTo>
                <a:lnTo>
                  <a:pt x="535998" y="53362"/>
                </a:lnTo>
                <a:lnTo>
                  <a:pt x="529582" y="56598"/>
                </a:lnTo>
                <a:lnTo>
                  <a:pt x="523632" y="60681"/>
                </a:lnTo>
                <a:lnTo>
                  <a:pt x="518146" y="65610"/>
                </a:lnTo>
                <a:lnTo>
                  <a:pt x="518146" y="1183"/>
                </a:lnTo>
                <a:lnTo>
                  <a:pt x="496378" y="1183"/>
                </a:lnTo>
                <a:lnTo>
                  <a:pt x="496378" y="181027"/>
                </a:lnTo>
                <a:lnTo>
                  <a:pt x="516756" y="181027"/>
                </a:lnTo>
                <a:lnTo>
                  <a:pt x="518146" y="174984"/>
                </a:lnTo>
                <a:lnTo>
                  <a:pt x="523016" y="177913"/>
                </a:lnTo>
                <a:lnTo>
                  <a:pt x="518146" y="157651"/>
                </a:lnTo>
                <a:lnTo>
                  <a:pt x="518146" y="83865"/>
                </a:lnTo>
                <a:lnTo>
                  <a:pt x="523092" y="79601"/>
                </a:lnTo>
                <a:lnTo>
                  <a:pt x="528600" y="76074"/>
                </a:lnTo>
                <a:lnTo>
                  <a:pt x="534668" y="73282"/>
                </a:lnTo>
                <a:lnTo>
                  <a:pt x="540738" y="70492"/>
                </a:lnTo>
                <a:lnTo>
                  <a:pt x="546748" y="69098"/>
                </a:lnTo>
                <a:lnTo>
                  <a:pt x="553029" y="69099"/>
                </a:lnTo>
                <a:lnTo>
                  <a:pt x="566328" y="72145"/>
                </a:lnTo>
                <a:lnTo>
                  <a:pt x="575426" y="81034"/>
                </a:lnTo>
                <a:lnTo>
                  <a:pt x="578922" y="88855"/>
                </a:lnTo>
                <a:lnTo>
                  <a:pt x="581607" y="101038"/>
                </a:lnTo>
                <a:lnTo>
                  <a:pt x="582502" y="116037"/>
                </a:lnTo>
                <a:lnTo>
                  <a:pt x="582501" y="116345"/>
                </a:lnTo>
                <a:lnTo>
                  <a:pt x="581419" y="131607"/>
                </a:lnTo>
                <a:lnTo>
                  <a:pt x="578250" y="143883"/>
                </a:lnTo>
                <a:lnTo>
                  <a:pt x="572993" y="153172"/>
                </a:lnTo>
                <a:lnTo>
                  <a:pt x="560145" y="162635"/>
                </a:lnTo>
                <a:lnTo>
                  <a:pt x="546785" y="164934"/>
                </a:lnTo>
                <a:lnTo>
                  <a:pt x="541684" y="164934"/>
                </a:lnTo>
                <a:lnTo>
                  <a:pt x="537008" y="164384"/>
                </a:lnTo>
                <a:lnTo>
                  <a:pt x="532756" y="163283"/>
                </a:lnTo>
                <a:lnTo>
                  <a:pt x="532927" y="181977"/>
                </a:lnTo>
                <a:lnTo>
                  <a:pt x="537912" y="183709"/>
                </a:lnTo>
                <a:lnTo>
                  <a:pt x="543921" y="184575"/>
                </a:lnTo>
                <a:lnTo>
                  <a:pt x="550956" y="184575"/>
                </a:lnTo>
                <a:close/>
              </a:path>
              <a:path w="7277815" h="228589">
                <a:moveTo>
                  <a:pt x="518146" y="157651"/>
                </a:moveTo>
                <a:lnTo>
                  <a:pt x="523016" y="177913"/>
                </a:lnTo>
                <a:lnTo>
                  <a:pt x="527944" y="180244"/>
                </a:lnTo>
                <a:lnTo>
                  <a:pt x="532927" y="181977"/>
                </a:lnTo>
                <a:lnTo>
                  <a:pt x="532756" y="163283"/>
                </a:lnTo>
                <a:lnTo>
                  <a:pt x="528504" y="162184"/>
                </a:lnTo>
                <a:lnTo>
                  <a:pt x="523634" y="160305"/>
                </a:lnTo>
                <a:lnTo>
                  <a:pt x="518146" y="157651"/>
                </a:lnTo>
                <a:close/>
              </a:path>
              <a:path w="7277815" h="228589">
                <a:moveTo>
                  <a:pt x="655516" y="52466"/>
                </a:moveTo>
                <a:lnTo>
                  <a:pt x="644375" y="58446"/>
                </a:lnTo>
                <a:lnTo>
                  <a:pt x="634714" y="67130"/>
                </a:lnTo>
                <a:lnTo>
                  <a:pt x="640632" y="96771"/>
                </a:lnTo>
                <a:lnTo>
                  <a:pt x="641715" y="91988"/>
                </a:lnTo>
                <a:lnTo>
                  <a:pt x="643418" y="87877"/>
                </a:lnTo>
                <a:lnTo>
                  <a:pt x="645121" y="83765"/>
                </a:lnTo>
                <a:lnTo>
                  <a:pt x="647598" y="80018"/>
                </a:lnTo>
                <a:lnTo>
                  <a:pt x="650849" y="76636"/>
                </a:lnTo>
                <a:lnTo>
                  <a:pt x="654179" y="73333"/>
                </a:lnTo>
                <a:lnTo>
                  <a:pt x="657875" y="70817"/>
                </a:lnTo>
                <a:lnTo>
                  <a:pt x="655516" y="52466"/>
                </a:lnTo>
                <a:close/>
              </a:path>
              <a:path w="7277815" h="228589">
                <a:moveTo>
                  <a:pt x="651531" y="153083"/>
                </a:moveTo>
                <a:lnTo>
                  <a:pt x="645785" y="145111"/>
                </a:lnTo>
                <a:lnTo>
                  <a:pt x="641573" y="133259"/>
                </a:lnTo>
                <a:lnTo>
                  <a:pt x="640168" y="118790"/>
                </a:lnTo>
                <a:lnTo>
                  <a:pt x="729841" y="118790"/>
                </a:lnTo>
                <a:lnTo>
                  <a:pt x="729835" y="105855"/>
                </a:lnTo>
                <a:lnTo>
                  <a:pt x="728844" y="92260"/>
                </a:lnTo>
                <a:lnTo>
                  <a:pt x="726139" y="80881"/>
                </a:lnTo>
                <a:lnTo>
                  <a:pt x="723670" y="73765"/>
                </a:lnTo>
                <a:lnTo>
                  <a:pt x="720120" y="67744"/>
                </a:lnTo>
                <a:lnTo>
                  <a:pt x="715490" y="62819"/>
                </a:lnTo>
                <a:lnTo>
                  <a:pt x="710860" y="57896"/>
                </a:lnTo>
                <a:lnTo>
                  <a:pt x="705460" y="54281"/>
                </a:lnTo>
                <a:lnTo>
                  <a:pt x="699289" y="51973"/>
                </a:lnTo>
                <a:lnTo>
                  <a:pt x="693117" y="49664"/>
                </a:lnTo>
                <a:lnTo>
                  <a:pt x="686020" y="48510"/>
                </a:lnTo>
                <a:lnTo>
                  <a:pt x="677995" y="48510"/>
                </a:lnTo>
                <a:lnTo>
                  <a:pt x="668136" y="49192"/>
                </a:lnTo>
                <a:lnTo>
                  <a:pt x="655516" y="52466"/>
                </a:lnTo>
                <a:lnTo>
                  <a:pt x="657875" y="70817"/>
                </a:lnTo>
                <a:lnTo>
                  <a:pt x="661937" y="69087"/>
                </a:lnTo>
                <a:lnTo>
                  <a:pt x="666000" y="67359"/>
                </a:lnTo>
                <a:lnTo>
                  <a:pt x="670934" y="66494"/>
                </a:lnTo>
                <a:lnTo>
                  <a:pt x="682622" y="66494"/>
                </a:lnTo>
                <a:lnTo>
                  <a:pt x="687556" y="67340"/>
                </a:lnTo>
                <a:lnTo>
                  <a:pt x="691542" y="69030"/>
                </a:lnTo>
                <a:lnTo>
                  <a:pt x="695529" y="70722"/>
                </a:lnTo>
                <a:lnTo>
                  <a:pt x="698799" y="73181"/>
                </a:lnTo>
                <a:lnTo>
                  <a:pt x="701352" y="76408"/>
                </a:lnTo>
                <a:lnTo>
                  <a:pt x="703673" y="79329"/>
                </a:lnTo>
                <a:lnTo>
                  <a:pt x="705454" y="82901"/>
                </a:lnTo>
                <a:lnTo>
                  <a:pt x="706692" y="87128"/>
                </a:lnTo>
                <a:lnTo>
                  <a:pt x="707931" y="91354"/>
                </a:lnTo>
                <a:lnTo>
                  <a:pt x="708628" y="96387"/>
                </a:lnTo>
                <a:lnTo>
                  <a:pt x="708783" y="102227"/>
                </a:lnTo>
                <a:lnTo>
                  <a:pt x="640168" y="102227"/>
                </a:lnTo>
                <a:lnTo>
                  <a:pt x="640632" y="96771"/>
                </a:lnTo>
                <a:lnTo>
                  <a:pt x="634714" y="67130"/>
                </a:lnTo>
                <a:lnTo>
                  <a:pt x="626795" y="78470"/>
                </a:lnTo>
                <a:lnTo>
                  <a:pt x="622000" y="89899"/>
                </a:lnTo>
                <a:lnTo>
                  <a:pt x="619123" y="102818"/>
                </a:lnTo>
                <a:lnTo>
                  <a:pt x="618164" y="117227"/>
                </a:lnTo>
                <a:lnTo>
                  <a:pt x="618176" y="118884"/>
                </a:lnTo>
                <a:lnTo>
                  <a:pt x="619406" y="133385"/>
                </a:lnTo>
                <a:lnTo>
                  <a:pt x="622660" y="146157"/>
                </a:lnTo>
                <a:lnTo>
                  <a:pt x="627940" y="157199"/>
                </a:lnTo>
                <a:lnTo>
                  <a:pt x="635245" y="166513"/>
                </a:lnTo>
                <a:lnTo>
                  <a:pt x="644792" y="174195"/>
                </a:lnTo>
                <a:lnTo>
                  <a:pt x="655895" y="179567"/>
                </a:lnTo>
                <a:lnTo>
                  <a:pt x="668711" y="182791"/>
                </a:lnTo>
                <a:lnTo>
                  <a:pt x="683242" y="183865"/>
                </a:lnTo>
                <a:lnTo>
                  <a:pt x="688491" y="183865"/>
                </a:lnTo>
                <a:lnTo>
                  <a:pt x="692833" y="183558"/>
                </a:lnTo>
                <a:lnTo>
                  <a:pt x="699705" y="182325"/>
                </a:lnTo>
                <a:lnTo>
                  <a:pt x="703545" y="181439"/>
                </a:lnTo>
                <a:lnTo>
                  <a:pt x="707788" y="180282"/>
                </a:lnTo>
                <a:lnTo>
                  <a:pt x="714197" y="178263"/>
                </a:lnTo>
                <a:lnTo>
                  <a:pt x="717979" y="176761"/>
                </a:lnTo>
                <a:lnTo>
                  <a:pt x="721761" y="175258"/>
                </a:lnTo>
                <a:lnTo>
                  <a:pt x="724927" y="174007"/>
                </a:lnTo>
                <a:lnTo>
                  <a:pt x="727475" y="173007"/>
                </a:lnTo>
                <a:lnTo>
                  <a:pt x="727475" y="149317"/>
                </a:lnTo>
                <a:lnTo>
                  <a:pt x="726199" y="149317"/>
                </a:lnTo>
                <a:lnTo>
                  <a:pt x="722180" y="152342"/>
                </a:lnTo>
                <a:lnTo>
                  <a:pt x="719475" y="154001"/>
                </a:lnTo>
                <a:lnTo>
                  <a:pt x="716768" y="155661"/>
                </a:lnTo>
                <a:lnTo>
                  <a:pt x="713445" y="157377"/>
                </a:lnTo>
                <a:lnTo>
                  <a:pt x="709504" y="159152"/>
                </a:lnTo>
                <a:lnTo>
                  <a:pt x="705792" y="160848"/>
                </a:lnTo>
                <a:lnTo>
                  <a:pt x="701636" y="162236"/>
                </a:lnTo>
                <a:lnTo>
                  <a:pt x="697038" y="163315"/>
                </a:lnTo>
                <a:lnTo>
                  <a:pt x="692439" y="164395"/>
                </a:lnTo>
                <a:lnTo>
                  <a:pt x="687744" y="164934"/>
                </a:lnTo>
                <a:lnTo>
                  <a:pt x="682953" y="164934"/>
                </a:lnTo>
                <a:lnTo>
                  <a:pt x="673694" y="164231"/>
                </a:lnTo>
                <a:lnTo>
                  <a:pt x="661368" y="160351"/>
                </a:lnTo>
                <a:lnTo>
                  <a:pt x="651531" y="153083"/>
                </a:lnTo>
                <a:close/>
              </a:path>
              <a:path w="7277815" h="228589">
                <a:moveTo>
                  <a:pt x="920281" y="85136"/>
                </a:moveTo>
                <a:lnTo>
                  <a:pt x="925755" y="79946"/>
                </a:lnTo>
                <a:lnTo>
                  <a:pt x="931054" y="75975"/>
                </a:lnTo>
                <a:lnTo>
                  <a:pt x="936183" y="73224"/>
                </a:lnTo>
                <a:lnTo>
                  <a:pt x="941310" y="70473"/>
                </a:lnTo>
                <a:lnTo>
                  <a:pt x="946110" y="69098"/>
                </a:lnTo>
                <a:lnTo>
                  <a:pt x="955438" y="69098"/>
                </a:lnTo>
                <a:lnTo>
                  <a:pt x="959293" y="69829"/>
                </a:lnTo>
                <a:lnTo>
                  <a:pt x="962145" y="71292"/>
                </a:lnTo>
                <a:lnTo>
                  <a:pt x="964999" y="72755"/>
                </a:lnTo>
                <a:lnTo>
                  <a:pt x="967196" y="75027"/>
                </a:lnTo>
                <a:lnTo>
                  <a:pt x="968739" y="78108"/>
                </a:lnTo>
                <a:lnTo>
                  <a:pt x="970206" y="80957"/>
                </a:lnTo>
                <a:lnTo>
                  <a:pt x="971170" y="84904"/>
                </a:lnTo>
                <a:lnTo>
                  <a:pt x="971632" y="89947"/>
                </a:lnTo>
                <a:lnTo>
                  <a:pt x="972094" y="94990"/>
                </a:lnTo>
                <a:lnTo>
                  <a:pt x="972325" y="100477"/>
                </a:lnTo>
                <a:lnTo>
                  <a:pt x="972325" y="181027"/>
                </a:lnTo>
                <a:lnTo>
                  <a:pt x="994092" y="181027"/>
                </a:lnTo>
                <a:lnTo>
                  <a:pt x="994092" y="87334"/>
                </a:lnTo>
                <a:lnTo>
                  <a:pt x="993147" y="79983"/>
                </a:lnTo>
                <a:lnTo>
                  <a:pt x="991259" y="74134"/>
                </a:lnTo>
                <a:lnTo>
                  <a:pt x="989369" y="68287"/>
                </a:lnTo>
                <a:lnTo>
                  <a:pt x="986689" y="63400"/>
                </a:lnTo>
                <a:lnTo>
                  <a:pt x="983216" y="59476"/>
                </a:lnTo>
                <a:lnTo>
                  <a:pt x="979822" y="55629"/>
                </a:lnTo>
                <a:lnTo>
                  <a:pt x="975851" y="52839"/>
                </a:lnTo>
                <a:lnTo>
                  <a:pt x="971301" y="51108"/>
                </a:lnTo>
                <a:lnTo>
                  <a:pt x="966751" y="49376"/>
                </a:lnTo>
                <a:lnTo>
                  <a:pt x="961701" y="48510"/>
                </a:lnTo>
                <a:lnTo>
                  <a:pt x="948820" y="48510"/>
                </a:lnTo>
                <a:lnTo>
                  <a:pt x="942033" y="50397"/>
                </a:lnTo>
                <a:lnTo>
                  <a:pt x="935785" y="54171"/>
                </a:lnTo>
                <a:lnTo>
                  <a:pt x="926295" y="61164"/>
                </a:lnTo>
                <a:lnTo>
                  <a:pt x="916580" y="70810"/>
                </a:lnTo>
                <a:lnTo>
                  <a:pt x="913494" y="62875"/>
                </a:lnTo>
                <a:lnTo>
                  <a:pt x="909002" y="57175"/>
                </a:lnTo>
                <a:lnTo>
                  <a:pt x="903103" y="53709"/>
                </a:lnTo>
                <a:lnTo>
                  <a:pt x="897204" y="50243"/>
                </a:lnTo>
                <a:lnTo>
                  <a:pt x="890437" y="48510"/>
                </a:lnTo>
                <a:lnTo>
                  <a:pt x="876090" y="48510"/>
                </a:lnTo>
                <a:lnTo>
                  <a:pt x="869939" y="50069"/>
                </a:lnTo>
                <a:lnTo>
                  <a:pt x="864349" y="53190"/>
                </a:lnTo>
                <a:lnTo>
                  <a:pt x="858757" y="56309"/>
                </a:lnTo>
                <a:lnTo>
                  <a:pt x="853108" y="60718"/>
                </a:lnTo>
                <a:lnTo>
                  <a:pt x="847399" y="66420"/>
                </a:lnTo>
                <a:lnTo>
                  <a:pt x="847399" y="52059"/>
                </a:lnTo>
                <a:lnTo>
                  <a:pt x="825633" y="52059"/>
                </a:lnTo>
                <a:lnTo>
                  <a:pt x="825633" y="181027"/>
                </a:lnTo>
                <a:lnTo>
                  <a:pt x="847399" y="181027"/>
                </a:lnTo>
                <a:lnTo>
                  <a:pt x="847399" y="84790"/>
                </a:lnTo>
                <a:lnTo>
                  <a:pt x="852257" y="80217"/>
                </a:lnTo>
                <a:lnTo>
                  <a:pt x="857270" y="76459"/>
                </a:lnTo>
                <a:lnTo>
                  <a:pt x="862435" y="73513"/>
                </a:lnTo>
                <a:lnTo>
                  <a:pt x="867601" y="70570"/>
                </a:lnTo>
                <a:lnTo>
                  <a:pt x="872535" y="69098"/>
                </a:lnTo>
                <a:lnTo>
                  <a:pt x="882095" y="69098"/>
                </a:lnTo>
                <a:lnTo>
                  <a:pt x="885950" y="69829"/>
                </a:lnTo>
                <a:lnTo>
                  <a:pt x="888803" y="71292"/>
                </a:lnTo>
                <a:lnTo>
                  <a:pt x="891656" y="72755"/>
                </a:lnTo>
                <a:lnTo>
                  <a:pt x="893852" y="75027"/>
                </a:lnTo>
                <a:lnTo>
                  <a:pt x="895393" y="78108"/>
                </a:lnTo>
                <a:lnTo>
                  <a:pt x="896860" y="80957"/>
                </a:lnTo>
                <a:lnTo>
                  <a:pt x="897823" y="84904"/>
                </a:lnTo>
                <a:lnTo>
                  <a:pt x="898286" y="89947"/>
                </a:lnTo>
                <a:lnTo>
                  <a:pt x="898748" y="94990"/>
                </a:lnTo>
                <a:lnTo>
                  <a:pt x="898979" y="100477"/>
                </a:lnTo>
                <a:lnTo>
                  <a:pt x="898979" y="181027"/>
                </a:lnTo>
                <a:lnTo>
                  <a:pt x="920746" y="181027"/>
                </a:lnTo>
                <a:lnTo>
                  <a:pt x="920689" y="91617"/>
                </a:lnTo>
                <a:lnTo>
                  <a:pt x="920456" y="88004"/>
                </a:lnTo>
                <a:lnTo>
                  <a:pt x="920281" y="85136"/>
                </a:lnTo>
                <a:close/>
              </a:path>
              <a:path w="7277815" h="228589">
                <a:moveTo>
                  <a:pt x="1046985" y="153183"/>
                </a:moveTo>
                <a:lnTo>
                  <a:pt x="1041982" y="143805"/>
                </a:lnTo>
                <a:lnTo>
                  <a:pt x="1038866" y="131525"/>
                </a:lnTo>
                <a:lnTo>
                  <a:pt x="1037827" y="116602"/>
                </a:lnTo>
                <a:lnTo>
                  <a:pt x="1038851" y="101367"/>
                </a:lnTo>
                <a:lnTo>
                  <a:pt x="1041904" y="89045"/>
                </a:lnTo>
                <a:lnTo>
                  <a:pt x="1046985" y="79560"/>
                </a:lnTo>
                <a:lnTo>
                  <a:pt x="1049237" y="76888"/>
                </a:lnTo>
                <a:lnTo>
                  <a:pt x="1059642" y="69802"/>
                </a:lnTo>
                <a:lnTo>
                  <a:pt x="1073076" y="67440"/>
                </a:lnTo>
                <a:lnTo>
                  <a:pt x="1076758" y="67593"/>
                </a:lnTo>
                <a:lnTo>
                  <a:pt x="1089399" y="71189"/>
                </a:lnTo>
                <a:lnTo>
                  <a:pt x="1098998" y="79560"/>
                </a:lnTo>
                <a:lnTo>
                  <a:pt x="1104062" y="89086"/>
                </a:lnTo>
                <a:lnTo>
                  <a:pt x="1107088" y="101424"/>
                </a:lnTo>
                <a:lnTo>
                  <a:pt x="1108097" y="116602"/>
                </a:lnTo>
                <a:lnTo>
                  <a:pt x="1107098" y="131494"/>
                </a:lnTo>
                <a:lnTo>
                  <a:pt x="1104045" y="143837"/>
                </a:lnTo>
                <a:lnTo>
                  <a:pt x="1105272" y="175386"/>
                </a:lnTo>
                <a:lnTo>
                  <a:pt x="1114872" y="166861"/>
                </a:lnTo>
                <a:lnTo>
                  <a:pt x="1122353" y="155935"/>
                </a:lnTo>
                <a:lnTo>
                  <a:pt x="1126920" y="144549"/>
                </a:lnTo>
                <a:lnTo>
                  <a:pt x="1129660" y="131438"/>
                </a:lnTo>
                <a:lnTo>
                  <a:pt x="1130574" y="116602"/>
                </a:lnTo>
                <a:lnTo>
                  <a:pt x="1130554" y="114333"/>
                </a:lnTo>
                <a:lnTo>
                  <a:pt x="1129374" y="99787"/>
                </a:lnTo>
                <a:lnTo>
                  <a:pt x="1126367" y="86939"/>
                </a:lnTo>
                <a:lnTo>
                  <a:pt x="1121533" y="75791"/>
                </a:lnTo>
                <a:lnTo>
                  <a:pt x="1114872" y="66340"/>
                </a:lnTo>
                <a:lnTo>
                  <a:pt x="1109527" y="61045"/>
                </a:lnTo>
                <a:lnTo>
                  <a:pt x="1099000" y="54081"/>
                </a:lnTo>
                <a:lnTo>
                  <a:pt x="1086849" y="49903"/>
                </a:lnTo>
                <a:lnTo>
                  <a:pt x="1073076" y="48510"/>
                </a:lnTo>
                <a:lnTo>
                  <a:pt x="1064880" y="48984"/>
                </a:lnTo>
                <a:lnTo>
                  <a:pt x="1052089" y="52003"/>
                </a:lnTo>
                <a:lnTo>
                  <a:pt x="1040870" y="57808"/>
                </a:lnTo>
                <a:lnTo>
                  <a:pt x="1031224" y="66399"/>
                </a:lnTo>
                <a:lnTo>
                  <a:pt x="1023662" y="77389"/>
                </a:lnTo>
                <a:lnTo>
                  <a:pt x="1019044" y="88781"/>
                </a:lnTo>
                <a:lnTo>
                  <a:pt x="1016273" y="101852"/>
                </a:lnTo>
                <a:lnTo>
                  <a:pt x="1015349" y="116602"/>
                </a:lnTo>
                <a:lnTo>
                  <a:pt x="1015358" y="118066"/>
                </a:lnTo>
                <a:lnTo>
                  <a:pt x="1016453" y="132463"/>
                </a:lnTo>
                <a:lnTo>
                  <a:pt x="1019386" y="145298"/>
                </a:lnTo>
                <a:lnTo>
                  <a:pt x="1024156" y="156572"/>
                </a:lnTo>
                <a:lnTo>
                  <a:pt x="1030763" y="166284"/>
                </a:lnTo>
                <a:lnTo>
                  <a:pt x="1036457" y="172080"/>
                </a:lnTo>
                <a:lnTo>
                  <a:pt x="1046920" y="179022"/>
                </a:lnTo>
                <a:lnTo>
                  <a:pt x="1059127" y="183187"/>
                </a:lnTo>
                <a:lnTo>
                  <a:pt x="1046985" y="153183"/>
                </a:lnTo>
                <a:close/>
              </a:path>
              <a:path w="7277815" h="228589">
                <a:moveTo>
                  <a:pt x="1104045" y="143837"/>
                </a:moveTo>
                <a:lnTo>
                  <a:pt x="1098938" y="153412"/>
                </a:lnTo>
                <a:lnTo>
                  <a:pt x="1096788" y="156002"/>
                </a:lnTo>
                <a:lnTo>
                  <a:pt x="1086419" y="163234"/>
                </a:lnTo>
                <a:lnTo>
                  <a:pt x="1073076" y="165644"/>
                </a:lnTo>
                <a:lnTo>
                  <a:pt x="1069076" y="165460"/>
                </a:lnTo>
                <a:lnTo>
                  <a:pt x="1056532" y="161726"/>
                </a:lnTo>
                <a:lnTo>
                  <a:pt x="1046985" y="153183"/>
                </a:lnTo>
                <a:lnTo>
                  <a:pt x="1059127" y="183187"/>
                </a:lnTo>
                <a:lnTo>
                  <a:pt x="1073076" y="184575"/>
                </a:lnTo>
                <a:lnTo>
                  <a:pt x="1081193" y="184118"/>
                </a:lnTo>
                <a:lnTo>
                  <a:pt x="1094046" y="181138"/>
                </a:lnTo>
                <a:lnTo>
                  <a:pt x="1105272" y="175386"/>
                </a:lnTo>
                <a:lnTo>
                  <a:pt x="1104045" y="143837"/>
                </a:lnTo>
                <a:close/>
              </a:path>
              <a:path w="7277815" h="228589">
                <a:moveTo>
                  <a:pt x="1252416" y="1183"/>
                </a:moveTo>
                <a:lnTo>
                  <a:pt x="1230649" y="1183"/>
                </a:lnTo>
                <a:lnTo>
                  <a:pt x="1230649" y="57292"/>
                </a:lnTo>
                <a:lnTo>
                  <a:pt x="1225316" y="54287"/>
                </a:lnTo>
                <a:lnTo>
                  <a:pt x="1220254" y="52072"/>
                </a:lnTo>
                <a:lnTo>
                  <a:pt x="1215462" y="50647"/>
                </a:lnTo>
                <a:lnTo>
                  <a:pt x="1210671" y="49222"/>
                </a:lnTo>
                <a:lnTo>
                  <a:pt x="1205029" y="48510"/>
                </a:lnTo>
                <a:lnTo>
                  <a:pt x="1198538" y="48510"/>
                </a:lnTo>
                <a:lnTo>
                  <a:pt x="1202124" y="68624"/>
                </a:lnTo>
                <a:lnTo>
                  <a:pt x="1207148" y="68624"/>
                </a:lnTo>
                <a:lnTo>
                  <a:pt x="1211807" y="69108"/>
                </a:lnTo>
                <a:lnTo>
                  <a:pt x="1216096" y="70073"/>
                </a:lnTo>
                <a:lnTo>
                  <a:pt x="1220386" y="71039"/>
                </a:lnTo>
                <a:lnTo>
                  <a:pt x="1225237" y="72787"/>
                </a:lnTo>
                <a:lnTo>
                  <a:pt x="1230649" y="75317"/>
                </a:lnTo>
                <a:lnTo>
                  <a:pt x="1230649" y="149565"/>
                </a:lnTo>
                <a:lnTo>
                  <a:pt x="1225547" y="153984"/>
                </a:lnTo>
                <a:lnTo>
                  <a:pt x="1220097" y="157493"/>
                </a:lnTo>
                <a:lnTo>
                  <a:pt x="1214300" y="160091"/>
                </a:lnTo>
                <a:lnTo>
                  <a:pt x="1208501" y="162689"/>
                </a:lnTo>
                <a:lnTo>
                  <a:pt x="1202743" y="163988"/>
                </a:lnTo>
                <a:lnTo>
                  <a:pt x="1195890" y="163973"/>
                </a:lnTo>
                <a:lnTo>
                  <a:pt x="1182694" y="160762"/>
                </a:lnTo>
                <a:lnTo>
                  <a:pt x="1173599" y="151954"/>
                </a:lnTo>
                <a:lnTo>
                  <a:pt x="1170036" y="144251"/>
                </a:lnTo>
                <a:lnTo>
                  <a:pt x="1167229" y="132103"/>
                </a:lnTo>
                <a:lnTo>
                  <a:pt x="1166294" y="117227"/>
                </a:lnTo>
                <a:lnTo>
                  <a:pt x="1167266" y="103264"/>
                </a:lnTo>
                <a:lnTo>
                  <a:pt x="1170434" y="90906"/>
                </a:lnTo>
                <a:lnTo>
                  <a:pt x="1175802" y="81119"/>
                </a:lnTo>
                <a:lnTo>
                  <a:pt x="1170809" y="56493"/>
                </a:lnTo>
                <a:lnTo>
                  <a:pt x="1165108" y="60897"/>
                </a:lnTo>
                <a:lnTo>
                  <a:pt x="1160393" y="66513"/>
                </a:lnTo>
                <a:lnTo>
                  <a:pt x="1155216" y="72668"/>
                </a:lnTo>
                <a:lnTo>
                  <a:pt x="1151158" y="79881"/>
                </a:lnTo>
                <a:lnTo>
                  <a:pt x="1148222" y="88151"/>
                </a:lnTo>
                <a:lnTo>
                  <a:pt x="1147038" y="91840"/>
                </a:lnTo>
                <a:lnTo>
                  <a:pt x="1144622" y="103848"/>
                </a:lnTo>
                <a:lnTo>
                  <a:pt x="1143816" y="117523"/>
                </a:lnTo>
                <a:lnTo>
                  <a:pt x="1143870" y="121510"/>
                </a:lnTo>
                <a:lnTo>
                  <a:pt x="1144916" y="134633"/>
                </a:lnTo>
                <a:lnTo>
                  <a:pt x="1147296" y="146319"/>
                </a:lnTo>
                <a:lnTo>
                  <a:pt x="1149614" y="154668"/>
                </a:lnTo>
                <a:lnTo>
                  <a:pt x="1152898" y="161687"/>
                </a:lnTo>
                <a:lnTo>
                  <a:pt x="1157147" y="167379"/>
                </a:lnTo>
                <a:lnTo>
                  <a:pt x="1161322" y="172996"/>
                </a:lnTo>
                <a:lnTo>
                  <a:pt x="1166404" y="177267"/>
                </a:lnTo>
                <a:lnTo>
                  <a:pt x="1172394" y="180191"/>
                </a:lnTo>
                <a:lnTo>
                  <a:pt x="1178382" y="183113"/>
                </a:lnTo>
                <a:lnTo>
                  <a:pt x="1184894" y="184575"/>
                </a:lnTo>
                <a:lnTo>
                  <a:pt x="1196334" y="184575"/>
                </a:lnTo>
                <a:lnTo>
                  <a:pt x="1200199" y="184171"/>
                </a:lnTo>
                <a:lnTo>
                  <a:pt x="1203521" y="183363"/>
                </a:lnTo>
                <a:lnTo>
                  <a:pt x="1206844" y="182554"/>
                </a:lnTo>
                <a:lnTo>
                  <a:pt x="1210052" y="181418"/>
                </a:lnTo>
                <a:lnTo>
                  <a:pt x="1213144" y="179953"/>
                </a:lnTo>
                <a:lnTo>
                  <a:pt x="1216466" y="178413"/>
                </a:lnTo>
                <a:lnTo>
                  <a:pt x="1219365" y="176717"/>
                </a:lnTo>
                <a:lnTo>
                  <a:pt x="1224311" y="173018"/>
                </a:lnTo>
                <a:lnTo>
                  <a:pt x="1227249" y="170668"/>
                </a:lnTo>
                <a:lnTo>
                  <a:pt x="1230649" y="167819"/>
                </a:lnTo>
                <a:lnTo>
                  <a:pt x="1230649" y="181027"/>
                </a:lnTo>
                <a:lnTo>
                  <a:pt x="1252416" y="181027"/>
                </a:lnTo>
                <a:lnTo>
                  <a:pt x="1252416" y="1183"/>
                </a:lnTo>
                <a:close/>
              </a:path>
              <a:path w="7277815" h="228589">
                <a:moveTo>
                  <a:pt x="1170809" y="56493"/>
                </a:moveTo>
                <a:lnTo>
                  <a:pt x="1175802" y="81119"/>
                </a:lnTo>
                <a:lnTo>
                  <a:pt x="1178362" y="78120"/>
                </a:lnTo>
                <a:lnTo>
                  <a:pt x="1188855" y="70998"/>
                </a:lnTo>
                <a:lnTo>
                  <a:pt x="1202124" y="68624"/>
                </a:lnTo>
                <a:lnTo>
                  <a:pt x="1198538" y="48510"/>
                </a:lnTo>
                <a:lnTo>
                  <a:pt x="1191193" y="48510"/>
                </a:lnTo>
                <a:lnTo>
                  <a:pt x="1184178" y="50107"/>
                </a:lnTo>
                <a:lnTo>
                  <a:pt x="1177493" y="53300"/>
                </a:lnTo>
                <a:lnTo>
                  <a:pt x="1170809" y="56493"/>
                </a:lnTo>
                <a:close/>
              </a:path>
              <a:path w="7277815" h="228589">
                <a:moveTo>
                  <a:pt x="1284295" y="52059"/>
                </a:moveTo>
                <a:lnTo>
                  <a:pt x="1284295" y="181027"/>
                </a:lnTo>
                <a:lnTo>
                  <a:pt x="1306062" y="181027"/>
                </a:lnTo>
                <a:lnTo>
                  <a:pt x="1306062" y="52059"/>
                </a:lnTo>
                <a:lnTo>
                  <a:pt x="1284295" y="52059"/>
                </a:lnTo>
                <a:close/>
              </a:path>
              <a:path w="7277815" h="228589">
                <a:moveTo>
                  <a:pt x="1282875" y="7809"/>
                </a:moveTo>
                <a:lnTo>
                  <a:pt x="1282875" y="30289"/>
                </a:lnTo>
                <a:lnTo>
                  <a:pt x="1307719" y="30289"/>
                </a:lnTo>
                <a:lnTo>
                  <a:pt x="1307719" y="7809"/>
                </a:lnTo>
                <a:lnTo>
                  <a:pt x="1282875" y="7809"/>
                </a:lnTo>
                <a:close/>
              </a:path>
              <a:path w="7277815" h="228589">
                <a:moveTo>
                  <a:pt x="1366894" y="25149"/>
                </a:moveTo>
                <a:lnTo>
                  <a:pt x="1370774" y="21004"/>
                </a:lnTo>
                <a:lnTo>
                  <a:pt x="1377285" y="18930"/>
                </a:lnTo>
                <a:lnTo>
                  <a:pt x="1389270" y="18930"/>
                </a:lnTo>
                <a:lnTo>
                  <a:pt x="1392496" y="19265"/>
                </a:lnTo>
                <a:lnTo>
                  <a:pt x="1396107" y="19936"/>
                </a:lnTo>
                <a:lnTo>
                  <a:pt x="1399717" y="20607"/>
                </a:lnTo>
                <a:lnTo>
                  <a:pt x="1402483" y="21297"/>
                </a:lnTo>
                <a:lnTo>
                  <a:pt x="1405557" y="22007"/>
                </a:lnTo>
                <a:lnTo>
                  <a:pt x="1405557" y="2085"/>
                </a:lnTo>
                <a:lnTo>
                  <a:pt x="1402402" y="1545"/>
                </a:lnTo>
                <a:lnTo>
                  <a:pt x="1398901" y="1062"/>
                </a:lnTo>
                <a:lnTo>
                  <a:pt x="1395055" y="637"/>
                </a:lnTo>
                <a:lnTo>
                  <a:pt x="1391210" y="213"/>
                </a:lnTo>
                <a:lnTo>
                  <a:pt x="1387287" y="0"/>
                </a:lnTo>
                <a:lnTo>
                  <a:pt x="1383286" y="0"/>
                </a:lnTo>
                <a:lnTo>
                  <a:pt x="1373094" y="820"/>
                </a:lnTo>
                <a:lnTo>
                  <a:pt x="1360824" y="4829"/>
                </a:lnTo>
                <a:lnTo>
                  <a:pt x="1351210" y="12174"/>
                </a:lnTo>
                <a:lnTo>
                  <a:pt x="1345203" y="21095"/>
                </a:lnTo>
                <a:lnTo>
                  <a:pt x="1341314" y="33129"/>
                </a:lnTo>
                <a:lnTo>
                  <a:pt x="1340017" y="47771"/>
                </a:lnTo>
                <a:lnTo>
                  <a:pt x="1340017" y="52059"/>
                </a:lnTo>
                <a:lnTo>
                  <a:pt x="1325349" y="52059"/>
                </a:lnTo>
                <a:lnTo>
                  <a:pt x="1325349" y="70280"/>
                </a:lnTo>
                <a:lnTo>
                  <a:pt x="1340017" y="70280"/>
                </a:lnTo>
                <a:lnTo>
                  <a:pt x="1340017" y="181027"/>
                </a:lnTo>
                <a:lnTo>
                  <a:pt x="1361785" y="181027"/>
                </a:lnTo>
                <a:lnTo>
                  <a:pt x="1361785" y="70280"/>
                </a:lnTo>
                <a:lnTo>
                  <a:pt x="1396803" y="70280"/>
                </a:lnTo>
                <a:lnTo>
                  <a:pt x="1396803" y="52059"/>
                </a:lnTo>
                <a:lnTo>
                  <a:pt x="1361075" y="52059"/>
                </a:lnTo>
                <a:lnTo>
                  <a:pt x="1361075" y="36793"/>
                </a:lnTo>
                <a:lnTo>
                  <a:pt x="1363016" y="29296"/>
                </a:lnTo>
                <a:lnTo>
                  <a:pt x="1366894" y="25149"/>
                </a:lnTo>
                <a:close/>
              </a:path>
              <a:path w="7277815" h="228589">
                <a:moveTo>
                  <a:pt x="1413686" y="52059"/>
                </a:moveTo>
                <a:lnTo>
                  <a:pt x="1413686" y="181027"/>
                </a:lnTo>
                <a:lnTo>
                  <a:pt x="1435453" y="181027"/>
                </a:lnTo>
                <a:lnTo>
                  <a:pt x="1435453" y="52059"/>
                </a:lnTo>
                <a:lnTo>
                  <a:pt x="1413686" y="52059"/>
                </a:lnTo>
                <a:close/>
              </a:path>
              <a:path w="7277815" h="228589">
                <a:moveTo>
                  <a:pt x="1412266" y="7809"/>
                </a:moveTo>
                <a:lnTo>
                  <a:pt x="1412266" y="30289"/>
                </a:lnTo>
                <a:lnTo>
                  <a:pt x="1437110" y="30289"/>
                </a:lnTo>
                <a:lnTo>
                  <a:pt x="1437110" y="7809"/>
                </a:lnTo>
                <a:lnTo>
                  <a:pt x="1412266" y="7809"/>
                </a:lnTo>
                <a:close/>
              </a:path>
              <a:path w="7277815" h="228589">
                <a:moveTo>
                  <a:pt x="1495403" y="52466"/>
                </a:moveTo>
                <a:lnTo>
                  <a:pt x="1484263" y="58446"/>
                </a:lnTo>
                <a:lnTo>
                  <a:pt x="1474602" y="67130"/>
                </a:lnTo>
                <a:lnTo>
                  <a:pt x="1480520" y="96771"/>
                </a:lnTo>
                <a:lnTo>
                  <a:pt x="1481602" y="91988"/>
                </a:lnTo>
                <a:lnTo>
                  <a:pt x="1483305" y="87877"/>
                </a:lnTo>
                <a:lnTo>
                  <a:pt x="1485008" y="83765"/>
                </a:lnTo>
                <a:lnTo>
                  <a:pt x="1487486" y="80018"/>
                </a:lnTo>
                <a:lnTo>
                  <a:pt x="1490737" y="76636"/>
                </a:lnTo>
                <a:lnTo>
                  <a:pt x="1494066" y="73333"/>
                </a:lnTo>
                <a:lnTo>
                  <a:pt x="1497763" y="70817"/>
                </a:lnTo>
                <a:lnTo>
                  <a:pt x="1495403" y="52466"/>
                </a:lnTo>
                <a:close/>
              </a:path>
              <a:path w="7277815" h="228589">
                <a:moveTo>
                  <a:pt x="1491419" y="153083"/>
                </a:moveTo>
                <a:lnTo>
                  <a:pt x="1485673" y="145111"/>
                </a:lnTo>
                <a:lnTo>
                  <a:pt x="1481460" y="133259"/>
                </a:lnTo>
                <a:lnTo>
                  <a:pt x="1480056" y="118790"/>
                </a:lnTo>
                <a:lnTo>
                  <a:pt x="1569727" y="118790"/>
                </a:lnTo>
                <a:lnTo>
                  <a:pt x="1569722" y="105855"/>
                </a:lnTo>
                <a:lnTo>
                  <a:pt x="1568730" y="92260"/>
                </a:lnTo>
                <a:lnTo>
                  <a:pt x="1566025" y="80881"/>
                </a:lnTo>
                <a:lnTo>
                  <a:pt x="1563557" y="73765"/>
                </a:lnTo>
                <a:lnTo>
                  <a:pt x="1560008" y="67744"/>
                </a:lnTo>
                <a:lnTo>
                  <a:pt x="1555376" y="62819"/>
                </a:lnTo>
                <a:lnTo>
                  <a:pt x="1550748" y="57896"/>
                </a:lnTo>
                <a:lnTo>
                  <a:pt x="1545348" y="54281"/>
                </a:lnTo>
                <a:lnTo>
                  <a:pt x="1539177" y="51973"/>
                </a:lnTo>
                <a:lnTo>
                  <a:pt x="1533005" y="49664"/>
                </a:lnTo>
                <a:lnTo>
                  <a:pt x="1525907" y="48510"/>
                </a:lnTo>
                <a:lnTo>
                  <a:pt x="1517883" y="48510"/>
                </a:lnTo>
                <a:lnTo>
                  <a:pt x="1508024" y="49192"/>
                </a:lnTo>
                <a:lnTo>
                  <a:pt x="1495403" y="52466"/>
                </a:lnTo>
                <a:lnTo>
                  <a:pt x="1497763" y="70817"/>
                </a:lnTo>
                <a:lnTo>
                  <a:pt x="1501825" y="69087"/>
                </a:lnTo>
                <a:lnTo>
                  <a:pt x="1505888" y="67359"/>
                </a:lnTo>
                <a:lnTo>
                  <a:pt x="1510822" y="66494"/>
                </a:lnTo>
                <a:lnTo>
                  <a:pt x="1522509" y="66494"/>
                </a:lnTo>
                <a:lnTo>
                  <a:pt x="1527444" y="67340"/>
                </a:lnTo>
                <a:lnTo>
                  <a:pt x="1531430" y="69030"/>
                </a:lnTo>
                <a:lnTo>
                  <a:pt x="1535417" y="70722"/>
                </a:lnTo>
                <a:lnTo>
                  <a:pt x="1538686" y="73181"/>
                </a:lnTo>
                <a:lnTo>
                  <a:pt x="1541240" y="76408"/>
                </a:lnTo>
                <a:lnTo>
                  <a:pt x="1543561" y="79329"/>
                </a:lnTo>
                <a:lnTo>
                  <a:pt x="1545341" y="82901"/>
                </a:lnTo>
                <a:lnTo>
                  <a:pt x="1546580" y="87128"/>
                </a:lnTo>
                <a:lnTo>
                  <a:pt x="1547818" y="91354"/>
                </a:lnTo>
                <a:lnTo>
                  <a:pt x="1548516" y="96387"/>
                </a:lnTo>
                <a:lnTo>
                  <a:pt x="1548671" y="102227"/>
                </a:lnTo>
                <a:lnTo>
                  <a:pt x="1480056" y="102227"/>
                </a:lnTo>
                <a:lnTo>
                  <a:pt x="1480520" y="96771"/>
                </a:lnTo>
                <a:lnTo>
                  <a:pt x="1474602" y="67130"/>
                </a:lnTo>
                <a:lnTo>
                  <a:pt x="1466683" y="78470"/>
                </a:lnTo>
                <a:lnTo>
                  <a:pt x="1461888" y="89899"/>
                </a:lnTo>
                <a:lnTo>
                  <a:pt x="1459011" y="102818"/>
                </a:lnTo>
                <a:lnTo>
                  <a:pt x="1458052" y="117227"/>
                </a:lnTo>
                <a:lnTo>
                  <a:pt x="1458064" y="118884"/>
                </a:lnTo>
                <a:lnTo>
                  <a:pt x="1459293" y="133385"/>
                </a:lnTo>
                <a:lnTo>
                  <a:pt x="1462548" y="146157"/>
                </a:lnTo>
                <a:lnTo>
                  <a:pt x="1467828" y="157199"/>
                </a:lnTo>
                <a:lnTo>
                  <a:pt x="1475132" y="166513"/>
                </a:lnTo>
                <a:lnTo>
                  <a:pt x="1484679" y="174195"/>
                </a:lnTo>
                <a:lnTo>
                  <a:pt x="1495782" y="179567"/>
                </a:lnTo>
                <a:lnTo>
                  <a:pt x="1508598" y="182791"/>
                </a:lnTo>
                <a:lnTo>
                  <a:pt x="1523128" y="183865"/>
                </a:lnTo>
                <a:lnTo>
                  <a:pt x="1528378" y="183865"/>
                </a:lnTo>
                <a:lnTo>
                  <a:pt x="1532721" y="183558"/>
                </a:lnTo>
                <a:lnTo>
                  <a:pt x="1539591" y="182325"/>
                </a:lnTo>
                <a:lnTo>
                  <a:pt x="1543432" y="181439"/>
                </a:lnTo>
                <a:lnTo>
                  <a:pt x="1547676" y="180282"/>
                </a:lnTo>
                <a:lnTo>
                  <a:pt x="1554085" y="178263"/>
                </a:lnTo>
                <a:lnTo>
                  <a:pt x="1557867" y="176761"/>
                </a:lnTo>
                <a:lnTo>
                  <a:pt x="1561649" y="175258"/>
                </a:lnTo>
                <a:lnTo>
                  <a:pt x="1564813" y="174007"/>
                </a:lnTo>
                <a:lnTo>
                  <a:pt x="1567361" y="173007"/>
                </a:lnTo>
                <a:lnTo>
                  <a:pt x="1567361" y="149317"/>
                </a:lnTo>
                <a:lnTo>
                  <a:pt x="1566086" y="149317"/>
                </a:lnTo>
                <a:lnTo>
                  <a:pt x="1562068" y="152342"/>
                </a:lnTo>
                <a:lnTo>
                  <a:pt x="1559361" y="154001"/>
                </a:lnTo>
                <a:lnTo>
                  <a:pt x="1556655" y="155661"/>
                </a:lnTo>
                <a:lnTo>
                  <a:pt x="1553333" y="157377"/>
                </a:lnTo>
                <a:lnTo>
                  <a:pt x="1549392" y="159152"/>
                </a:lnTo>
                <a:lnTo>
                  <a:pt x="1545680" y="160848"/>
                </a:lnTo>
                <a:lnTo>
                  <a:pt x="1541524" y="162236"/>
                </a:lnTo>
                <a:lnTo>
                  <a:pt x="1536926" y="163315"/>
                </a:lnTo>
                <a:lnTo>
                  <a:pt x="1532327" y="164395"/>
                </a:lnTo>
                <a:lnTo>
                  <a:pt x="1527632" y="164934"/>
                </a:lnTo>
                <a:lnTo>
                  <a:pt x="1522840" y="164934"/>
                </a:lnTo>
                <a:lnTo>
                  <a:pt x="1513582" y="164231"/>
                </a:lnTo>
                <a:lnTo>
                  <a:pt x="1501256" y="160352"/>
                </a:lnTo>
                <a:lnTo>
                  <a:pt x="1491419" y="153083"/>
                </a:lnTo>
                <a:close/>
              </a:path>
              <a:path w="7277815" h="228589">
                <a:moveTo>
                  <a:pt x="1691191" y="1183"/>
                </a:moveTo>
                <a:lnTo>
                  <a:pt x="1669423" y="1183"/>
                </a:lnTo>
                <a:lnTo>
                  <a:pt x="1669423" y="57292"/>
                </a:lnTo>
                <a:lnTo>
                  <a:pt x="1664091" y="54287"/>
                </a:lnTo>
                <a:lnTo>
                  <a:pt x="1659028" y="52072"/>
                </a:lnTo>
                <a:lnTo>
                  <a:pt x="1654237" y="50647"/>
                </a:lnTo>
                <a:lnTo>
                  <a:pt x="1649446" y="49222"/>
                </a:lnTo>
                <a:lnTo>
                  <a:pt x="1643804" y="48510"/>
                </a:lnTo>
                <a:lnTo>
                  <a:pt x="1637313" y="48510"/>
                </a:lnTo>
                <a:lnTo>
                  <a:pt x="1640898" y="68624"/>
                </a:lnTo>
                <a:lnTo>
                  <a:pt x="1645923" y="68624"/>
                </a:lnTo>
                <a:lnTo>
                  <a:pt x="1650582" y="69108"/>
                </a:lnTo>
                <a:lnTo>
                  <a:pt x="1654870" y="70073"/>
                </a:lnTo>
                <a:lnTo>
                  <a:pt x="1659161" y="71039"/>
                </a:lnTo>
                <a:lnTo>
                  <a:pt x="1664012" y="72787"/>
                </a:lnTo>
                <a:lnTo>
                  <a:pt x="1669423" y="75317"/>
                </a:lnTo>
                <a:lnTo>
                  <a:pt x="1669423" y="149565"/>
                </a:lnTo>
                <a:lnTo>
                  <a:pt x="1664322" y="153984"/>
                </a:lnTo>
                <a:lnTo>
                  <a:pt x="1658872" y="157493"/>
                </a:lnTo>
                <a:lnTo>
                  <a:pt x="1653075" y="160091"/>
                </a:lnTo>
                <a:lnTo>
                  <a:pt x="1647276" y="162689"/>
                </a:lnTo>
                <a:lnTo>
                  <a:pt x="1641518" y="163988"/>
                </a:lnTo>
                <a:lnTo>
                  <a:pt x="1634665" y="163973"/>
                </a:lnTo>
                <a:lnTo>
                  <a:pt x="1621469" y="160762"/>
                </a:lnTo>
                <a:lnTo>
                  <a:pt x="1612374" y="151954"/>
                </a:lnTo>
                <a:lnTo>
                  <a:pt x="1608811" y="144251"/>
                </a:lnTo>
                <a:lnTo>
                  <a:pt x="1606004" y="132103"/>
                </a:lnTo>
                <a:lnTo>
                  <a:pt x="1605069" y="117227"/>
                </a:lnTo>
                <a:lnTo>
                  <a:pt x="1606040" y="103264"/>
                </a:lnTo>
                <a:lnTo>
                  <a:pt x="1609208" y="90906"/>
                </a:lnTo>
                <a:lnTo>
                  <a:pt x="1614576" y="81119"/>
                </a:lnTo>
                <a:lnTo>
                  <a:pt x="1609584" y="56493"/>
                </a:lnTo>
                <a:lnTo>
                  <a:pt x="1603883" y="60897"/>
                </a:lnTo>
                <a:lnTo>
                  <a:pt x="1599168" y="66513"/>
                </a:lnTo>
                <a:lnTo>
                  <a:pt x="1593990" y="72668"/>
                </a:lnTo>
                <a:lnTo>
                  <a:pt x="1589933" y="79881"/>
                </a:lnTo>
                <a:lnTo>
                  <a:pt x="1586997" y="88151"/>
                </a:lnTo>
                <a:lnTo>
                  <a:pt x="1585813" y="91840"/>
                </a:lnTo>
                <a:lnTo>
                  <a:pt x="1583396" y="103848"/>
                </a:lnTo>
                <a:lnTo>
                  <a:pt x="1582591" y="117523"/>
                </a:lnTo>
                <a:lnTo>
                  <a:pt x="1582645" y="121510"/>
                </a:lnTo>
                <a:lnTo>
                  <a:pt x="1583690" y="134633"/>
                </a:lnTo>
                <a:lnTo>
                  <a:pt x="1586069" y="146319"/>
                </a:lnTo>
                <a:lnTo>
                  <a:pt x="1588389" y="154668"/>
                </a:lnTo>
                <a:lnTo>
                  <a:pt x="1591673" y="161687"/>
                </a:lnTo>
                <a:lnTo>
                  <a:pt x="1595922" y="167379"/>
                </a:lnTo>
                <a:lnTo>
                  <a:pt x="1600097" y="172996"/>
                </a:lnTo>
                <a:lnTo>
                  <a:pt x="1605179" y="177267"/>
                </a:lnTo>
                <a:lnTo>
                  <a:pt x="1611168" y="180191"/>
                </a:lnTo>
                <a:lnTo>
                  <a:pt x="1617157" y="183113"/>
                </a:lnTo>
                <a:lnTo>
                  <a:pt x="1623668" y="184575"/>
                </a:lnTo>
                <a:lnTo>
                  <a:pt x="1635109" y="184575"/>
                </a:lnTo>
                <a:lnTo>
                  <a:pt x="1638974" y="184171"/>
                </a:lnTo>
                <a:lnTo>
                  <a:pt x="1642296" y="183363"/>
                </a:lnTo>
                <a:lnTo>
                  <a:pt x="1645619" y="182554"/>
                </a:lnTo>
                <a:lnTo>
                  <a:pt x="1648825" y="181418"/>
                </a:lnTo>
                <a:lnTo>
                  <a:pt x="1651919" y="179953"/>
                </a:lnTo>
                <a:lnTo>
                  <a:pt x="1655241" y="178413"/>
                </a:lnTo>
                <a:lnTo>
                  <a:pt x="1658139" y="176717"/>
                </a:lnTo>
                <a:lnTo>
                  <a:pt x="1663085" y="173018"/>
                </a:lnTo>
                <a:lnTo>
                  <a:pt x="1666022" y="170668"/>
                </a:lnTo>
                <a:lnTo>
                  <a:pt x="1669423" y="167819"/>
                </a:lnTo>
                <a:lnTo>
                  <a:pt x="1669423" y="181027"/>
                </a:lnTo>
                <a:lnTo>
                  <a:pt x="1691191" y="181027"/>
                </a:lnTo>
                <a:lnTo>
                  <a:pt x="1691191" y="1183"/>
                </a:lnTo>
                <a:close/>
              </a:path>
              <a:path w="7277815" h="228589">
                <a:moveTo>
                  <a:pt x="1609584" y="56493"/>
                </a:moveTo>
                <a:lnTo>
                  <a:pt x="1614576" y="81119"/>
                </a:lnTo>
                <a:lnTo>
                  <a:pt x="1617136" y="78120"/>
                </a:lnTo>
                <a:lnTo>
                  <a:pt x="1627629" y="70998"/>
                </a:lnTo>
                <a:lnTo>
                  <a:pt x="1640898" y="68624"/>
                </a:lnTo>
                <a:lnTo>
                  <a:pt x="1637313" y="48510"/>
                </a:lnTo>
                <a:lnTo>
                  <a:pt x="1629968" y="48510"/>
                </a:lnTo>
                <a:lnTo>
                  <a:pt x="1622953" y="50107"/>
                </a:lnTo>
                <a:lnTo>
                  <a:pt x="1616268" y="53300"/>
                </a:lnTo>
                <a:lnTo>
                  <a:pt x="1609584" y="56493"/>
                </a:lnTo>
                <a:close/>
              </a:path>
              <a:path w="7277815" h="228589">
                <a:moveTo>
                  <a:pt x="1850875" y="184575"/>
                </a:moveTo>
                <a:lnTo>
                  <a:pt x="1856192" y="184311"/>
                </a:lnTo>
                <a:lnTo>
                  <a:pt x="1868632" y="181315"/>
                </a:lnTo>
                <a:lnTo>
                  <a:pt x="1879728" y="174979"/>
                </a:lnTo>
                <a:lnTo>
                  <a:pt x="1889478" y="165303"/>
                </a:lnTo>
                <a:lnTo>
                  <a:pt x="1896982" y="153381"/>
                </a:lnTo>
                <a:lnTo>
                  <a:pt x="1901379" y="141798"/>
                </a:lnTo>
                <a:lnTo>
                  <a:pt x="1904017" y="128808"/>
                </a:lnTo>
                <a:lnTo>
                  <a:pt x="1904897" y="114409"/>
                </a:lnTo>
                <a:lnTo>
                  <a:pt x="1904178" y="100419"/>
                </a:lnTo>
                <a:lnTo>
                  <a:pt x="1901834" y="87212"/>
                </a:lnTo>
                <a:lnTo>
                  <a:pt x="1897862" y="75738"/>
                </a:lnTo>
                <a:lnTo>
                  <a:pt x="1892261" y="65995"/>
                </a:lnTo>
                <a:lnTo>
                  <a:pt x="1882469" y="56034"/>
                </a:lnTo>
                <a:lnTo>
                  <a:pt x="1871089" y="50391"/>
                </a:lnTo>
                <a:lnTo>
                  <a:pt x="1857714" y="48510"/>
                </a:lnTo>
                <a:lnTo>
                  <a:pt x="1849598" y="48510"/>
                </a:lnTo>
                <a:lnTo>
                  <a:pt x="1842333" y="50128"/>
                </a:lnTo>
                <a:lnTo>
                  <a:pt x="1835917" y="53362"/>
                </a:lnTo>
                <a:lnTo>
                  <a:pt x="1829502" y="56598"/>
                </a:lnTo>
                <a:lnTo>
                  <a:pt x="1823551" y="60681"/>
                </a:lnTo>
                <a:lnTo>
                  <a:pt x="1818064" y="65610"/>
                </a:lnTo>
                <a:lnTo>
                  <a:pt x="1818064" y="1183"/>
                </a:lnTo>
                <a:lnTo>
                  <a:pt x="1796298" y="1183"/>
                </a:lnTo>
                <a:lnTo>
                  <a:pt x="1796298" y="181027"/>
                </a:lnTo>
                <a:lnTo>
                  <a:pt x="1816675" y="181027"/>
                </a:lnTo>
                <a:lnTo>
                  <a:pt x="1818064" y="174984"/>
                </a:lnTo>
                <a:lnTo>
                  <a:pt x="1822935" y="177913"/>
                </a:lnTo>
                <a:lnTo>
                  <a:pt x="1818064" y="157651"/>
                </a:lnTo>
                <a:lnTo>
                  <a:pt x="1818064" y="83865"/>
                </a:lnTo>
                <a:lnTo>
                  <a:pt x="1823011" y="79601"/>
                </a:lnTo>
                <a:lnTo>
                  <a:pt x="1828519" y="76074"/>
                </a:lnTo>
                <a:lnTo>
                  <a:pt x="1834588" y="73282"/>
                </a:lnTo>
                <a:lnTo>
                  <a:pt x="1840657" y="70492"/>
                </a:lnTo>
                <a:lnTo>
                  <a:pt x="1846667" y="69098"/>
                </a:lnTo>
                <a:lnTo>
                  <a:pt x="1852949" y="69099"/>
                </a:lnTo>
                <a:lnTo>
                  <a:pt x="1866247" y="72145"/>
                </a:lnTo>
                <a:lnTo>
                  <a:pt x="1875346" y="81034"/>
                </a:lnTo>
                <a:lnTo>
                  <a:pt x="1878841" y="88855"/>
                </a:lnTo>
                <a:lnTo>
                  <a:pt x="1881525" y="101038"/>
                </a:lnTo>
                <a:lnTo>
                  <a:pt x="1882420" y="116037"/>
                </a:lnTo>
                <a:lnTo>
                  <a:pt x="1882420" y="116345"/>
                </a:lnTo>
                <a:lnTo>
                  <a:pt x="1881338" y="131607"/>
                </a:lnTo>
                <a:lnTo>
                  <a:pt x="1878168" y="143883"/>
                </a:lnTo>
                <a:lnTo>
                  <a:pt x="1872912" y="153172"/>
                </a:lnTo>
                <a:lnTo>
                  <a:pt x="1860064" y="162635"/>
                </a:lnTo>
                <a:lnTo>
                  <a:pt x="1846704" y="164934"/>
                </a:lnTo>
                <a:lnTo>
                  <a:pt x="1841602" y="164934"/>
                </a:lnTo>
                <a:lnTo>
                  <a:pt x="1836926" y="164384"/>
                </a:lnTo>
                <a:lnTo>
                  <a:pt x="1832674" y="163283"/>
                </a:lnTo>
                <a:lnTo>
                  <a:pt x="1832847" y="181977"/>
                </a:lnTo>
                <a:lnTo>
                  <a:pt x="1837830" y="183709"/>
                </a:lnTo>
                <a:lnTo>
                  <a:pt x="1843840" y="184575"/>
                </a:lnTo>
                <a:lnTo>
                  <a:pt x="1850875" y="184575"/>
                </a:lnTo>
                <a:close/>
              </a:path>
              <a:path w="7277815" h="228589">
                <a:moveTo>
                  <a:pt x="1818064" y="157651"/>
                </a:moveTo>
                <a:lnTo>
                  <a:pt x="1822935" y="177913"/>
                </a:lnTo>
                <a:lnTo>
                  <a:pt x="1827862" y="180244"/>
                </a:lnTo>
                <a:lnTo>
                  <a:pt x="1832847" y="181977"/>
                </a:lnTo>
                <a:lnTo>
                  <a:pt x="1832674" y="163283"/>
                </a:lnTo>
                <a:lnTo>
                  <a:pt x="1828424" y="162184"/>
                </a:lnTo>
                <a:lnTo>
                  <a:pt x="1823553" y="160305"/>
                </a:lnTo>
                <a:lnTo>
                  <a:pt x="1818064" y="157651"/>
                </a:lnTo>
                <a:close/>
              </a:path>
              <a:path w="7277815" h="228589">
                <a:moveTo>
                  <a:pt x="1970798" y="147768"/>
                </a:moveTo>
                <a:lnTo>
                  <a:pt x="1935474" y="52059"/>
                </a:lnTo>
                <a:lnTo>
                  <a:pt x="1912169" y="52059"/>
                </a:lnTo>
                <a:lnTo>
                  <a:pt x="1959060" y="174792"/>
                </a:lnTo>
                <a:lnTo>
                  <a:pt x="1935921" y="228589"/>
                </a:lnTo>
                <a:lnTo>
                  <a:pt x="1959171" y="228589"/>
                </a:lnTo>
                <a:lnTo>
                  <a:pt x="2028577" y="52059"/>
                </a:lnTo>
                <a:lnTo>
                  <a:pt x="2005948" y="52059"/>
                </a:lnTo>
                <a:lnTo>
                  <a:pt x="1970798" y="147768"/>
                </a:lnTo>
                <a:close/>
              </a:path>
              <a:path w="7277815" h="228589">
                <a:moveTo>
                  <a:pt x="2204611" y="56236"/>
                </a:moveTo>
                <a:lnTo>
                  <a:pt x="2193484" y="50441"/>
                </a:lnTo>
                <a:lnTo>
                  <a:pt x="2179791" y="48510"/>
                </a:lnTo>
                <a:lnTo>
                  <a:pt x="2172782" y="48510"/>
                </a:lnTo>
                <a:lnTo>
                  <a:pt x="2166118" y="50049"/>
                </a:lnTo>
                <a:lnTo>
                  <a:pt x="2159801" y="53129"/>
                </a:lnTo>
                <a:lnTo>
                  <a:pt x="2153485" y="56207"/>
                </a:lnTo>
                <a:lnTo>
                  <a:pt x="2147091" y="60632"/>
                </a:lnTo>
                <a:lnTo>
                  <a:pt x="2140618" y="66401"/>
                </a:lnTo>
                <a:lnTo>
                  <a:pt x="2140618" y="52059"/>
                </a:lnTo>
                <a:lnTo>
                  <a:pt x="2118851" y="52059"/>
                </a:lnTo>
                <a:lnTo>
                  <a:pt x="2118851" y="181027"/>
                </a:lnTo>
                <a:lnTo>
                  <a:pt x="2140618" y="181027"/>
                </a:lnTo>
                <a:lnTo>
                  <a:pt x="2140618" y="84689"/>
                </a:lnTo>
                <a:lnTo>
                  <a:pt x="2146085" y="80070"/>
                </a:lnTo>
                <a:lnTo>
                  <a:pt x="2151686" y="76316"/>
                </a:lnTo>
                <a:lnTo>
                  <a:pt x="2157421" y="73428"/>
                </a:lnTo>
                <a:lnTo>
                  <a:pt x="2163156" y="70542"/>
                </a:lnTo>
                <a:lnTo>
                  <a:pt x="2168718" y="69098"/>
                </a:lnTo>
                <a:lnTo>
                  <a:pt x="2179571" y="69098"/>
                </a:lnTo>
                <a:lnTo>
                  <a:pt x="2183883" y="69886"/>
                </a:lnTo>
                <a:lnTo>
                  <a:pt x="2187039" y="71466"/>
                </a:lnTo>
                <a:lnTo>
                  <a:pt x="2190195" y="73045"/>
                </a:lnTo>
                <a:lnTo>
                  <a:pt x="2192658" y="75450"/>
                </a:lnTo>
                <a:lnTo>
                  <a:pt x="2194430" y="78685"/>
                </a:lnTo>
                <a:lnTo>
                  <a:pt x="2196045" y="81766"/>
                </a:lnTo>
                <a:lnTo>
                  <a:pt x="2197141" y="85867"/>
                </a:lnTo>
                <a:lnTo>
                  <a:pt x="2197719" y="90989"/>
                </a:lnTo>
                <a:lnTo>
                  <a:pt x="2198297" y="96109"/>
                </a:lnTo>
                <a:lnTo>
                  <a:pt x="2198585" y="101634"/>
                </a:lnTo>
                <a:lnTo>
                  <a:pt x="2198585" y="181027"/>
                </a:lnTo>
                <a:lnTo>
                  <a:pt x="2220353" y="181027"/>
                </a:lnTo>
                <a:lnTo>
                  <a:pt x="2220353" y="97339"/>
                </a:lnTo>
                <a:lnTo>
                  <a:pt x="2219189" y="82905"/>
                </a:lnTo>
                <a:lnTo>
                  <a:pt x="2215607" y="70704"/>
                </a:lnTo>
                <a:lnTo>
                  <a:pt x="2209606" y="61034"/>
                </a:lnTo>
                <a:lnTo>
                  <a:pt x="2204611" y="56236"/>
                </a:lnTo>
                <a:close/>
              </a:path>
              <a:path w="7277815" h="228589">
                <a:moveTo>
                  <a:pt x="2279144" y="52466"/>
                </a:moveTo>
                <a:lnTo>
                  <a:pt x="2268003" y="58445"/>
                </a:lnTo>
                <a:lnTo>
                  <a:pt x="2258343" y="67130"/>
                </a:lnTo>
                <a:lnTo>
                  <a:pt x="2264260" y="96771"/>
                </a:lnTo>
                <a:lnTo>
                  <a:pt x="2265343" y="91988"/>
                </a:lnTo>
                <a:lnTo>
                  <a:pt x="2267046" y="87877"/>
                </a:lnTo>
                <a:lnTo>
                  <a:pt x="2268749" y="83765"/>
                </a:lnTo>
                <a:lnTo>
                  <a:pt x="2271227" y="80018"/>
                </a:lnTo>
                <a:lnTo>
                  <a:pt x="2274477" y="76636"/>
                </a:lnTo>
                <a:lnTo>
                  <a:pt x="2277807" y="73333"/>
                </a:lnTo>
                <a:lnTo>
                  <a:pt x="2281504" y="70817"/>
                </a:lnTo>
                <a:lnTo>
                  <a:pt x="2279144" y="52466"/>
                </a:lnTo>
                <a:close/>
              </a:path>
              <a:path w="7277815" h="228589">
                <a:moveTo>
                  <a:pt x="2275159" y="153083"/>
                </a:moveTo>
                <a:lnTo>
                  <a:pt x="2269414" y="145111"/>
                </a:lnTo>
                <a:lnTo>
                  <a:pt x="2265201" y="133259"/>
                </a:lnTo>
                <a:lnTo>
                  <a:pt x="2263796" y="118790"/>
                </a:lnTo>
                <a:lnTo>
                  <a:pt x="2353468" y="118790"/>
                </a:lnTo>
                <a:lnTo>
                  <a:pt x="2353463" y="105855"/>
                </a:lnTo>
                <a:lnTo>
                  <a:pt x="2352472" y="92260"/>
                </a:lnTo>
                <a:lnTo>
                  <a:pt x="2349766" y="80881"/>
                </a:lnTo>
                <a:lnTo>
                  <a:pt x="2347297" y="73765"/>
                </a:lnTo>
                <a:lnTo>
                  <a:pt x="2343748" y="67744"/>
                </a:lnTo>
                <a:lnTo>
                  <a:pt x="2339117" y="62819"/>
                </a:lnTo>
                <a:lnTo>
                  <a:pt x="2334489" y="57896"/>
                </a:lnTo>
                <a:lnTo>
                  <a:pt x="2329088" y="54281"/>
                </a:lnTo>
                <a:lnTo>
                  <a:pt x="2322917" y="51973"/>
                </a:lnTo>
                <a:lnTo>
                  <a:pt x="2316746" y="49664"/>
                </a:lnTo>
                <a:lnTo>
                  <a:pt x="2309648" y="48510"/>
                </a:lnTo>
                <a:lnTo>
                  <a:pt x="2301623" y="48510"/>
                </a:lnTo>
                <a:lnTo>
                  <a:pt x="2291765" y="49192"/>
                </a:lnTo>
                <a:lnTo>
                  <a:pt x="2279144" y="52466"/>
                </a:lnTo>
                <a:lnTo>
                  <a:pt x="2281504" y="70817"/>
                </a:lnTo>
                <a:lnTo>
                  <a:pt x="2285565" y="69087"/>
                </a:lnTo>
                <a:lnTo>
                  <a:pt x="2289629" y="67359"/>
                </a:lnTo>
                <a:lnTo>
                  <a:pt x="2294562" y="66494"/>
                </a:lnTo>
                <a:lnTo>
                  <a:pt x="2306250" y="66494"/>
                </a:lnTo>
                <a:lnTo>
                  <a:pt x="2311184" y="67340"/>
                </a:lnTo>
                <a:lnTo>
                  <a:pt x="2315170" y="69030"/>
                </a:lnTo>
                <a:lnTo>
                  <a:pt x="2319157" y="70722"/>
                </a:lnTo>
                <a:lnTo>
                  <a:pt x="2322427" y="73181"/>
                </a:lnTo>
                <a:lnTo>
                  <a:pt x="2324981" y="76408"/>
                </a:lnTo>
                <a:lnTo>
                  <a:pt x="2327302" y="79329"/>
                </a:lnTo>
                <a:lnTo>
                  <a:pt x="2329082" y="82901"/>
                </a:lnTo>
                <a:lnTo>
                  <a:pt x="2330320" y="87128"/>
                </a:lnTo>
                <a:lnTo>
                  <a:pt x="2331559" y="91354"/>
                </a:lnTo>
                <a:lnTo>
                  <a:pt x="2332255" y="96387"/>
                </a:lnTo>
                <a:lnTo>
                  <a:pt x="2332410" y="102227"/>
                </a:lnTo>
                <a:lnTo>
                  <a:pt x="2263796" y="102227"/>
                </a:lnTo>
                <a:lnTo>
                  <a:pt x="2264260" y="96771"/>
                </a:lnTo>
                <a:lnTo>
                  <a:pt x="2258343" y="67130"/>
                </a:lnTo>
                <a:lnTo>
                  <a:pt x="2250423" y="78470"/>
                </a:lnTo>
                <a:lnTo>
                  <a:pt x="2245629" y="89899"/>
                </a:lnTo>
                <a:lnTo>
                  <a:pt x="2242752" y="102818"/>
                </a:lnTo>
                <a:lnTo>
                  <a:pt x="2241793" y="117227"/>
                </a:lnTo>
                <a:lnTo>
                  <a:pt x="2241805" y="118884"/>
                </a:lnTo>
                <a:lnTo>
                  <a:pt x="2243034" y="133384"/>
                </a:lnTo>
                <a:lnTo>
                  <a:pt x="2246289" y="146156"/>
                </a:lnTo>
                <a:lnTo>
                  <a:pt x="2251568" y="157199"/>
                </a:lnTo>
                <a:lnTo>
                  <a:pt x="2258872" y="166513"/>
                </a:lnTo>
                <a:lnTo>
                  <a:pt x="2268421" y="174195"/>
                </a:lnTo>
                <a:lnTo>
                  <a:pt x="2279524" y="179567"/>
                </a:lnTo>
                <a:lnTo>
                  <a:pt x="2292340" y="182791"/>
                </a:lnTo>
                <a:lnTo>
                  <a:pt x="2306869" y="183865"/>
                </a:lnTo>
                <a:lnTo>
                  <a:pt x="2312120" y="183865"/>
                </a:lnTo>
                <a:lnTo>
                  <a:pt x="2316462" y="183558"/>
                </a:lnTo>
                <a:lnTo>
                  <a:pt x="2323332" y="182325"/>
                </a:lnTo>
                <a:lnTo>
                  <a:pt x="2327173" y="181439"/>
                </a:lnTo>
                <a:lnTo>
                  <a:pt x="2331416" y="180282"/>
                </a:lnTo>
                <a:lnTo>
                  <a:pt x="2337826" y="178263"/>
                </a:lnTo>
                <a:lnTo>
                  <a:pt x="2341608" y="176761"/>
                </a:lnTo>
                <a:lnTo>
                  <a:pt x="2345390" y="175258"/>
                </a:lnTo>
                <a:lnTo>
                  <a:pt x="2348555" y="174007"/>
                </a:lnTo>
                <a:lnTo>
                  <a:pt x="2351102" y="173007"/>
                </a:lnTo>
                <a:lnTo>
                  <a:pt x="2351102" y="149317"/>
                </a:lnTo>
                <a:lnTo>
                  <a:pt x="2349827" y="149317"/>
                </a:lnTo>
                <a:lnTo>
                  <a:pt x="2345809" y="152342"/>
                </a:lnTo>
                <a:lnTo>
                  <a:pt x="2343103" y="154001"/>
                </a:lnTo>
                <a:lnTo>
                  <a:pt x="2340396" y="155661"/>
                </a:lnTo>
                <a:lnTo>
                  <a:pt x="2337073" y="157377"/>
                </a:lnTo>
                <a:lnTo>
                  <a:pt x="2333132" y="159152"/>
                </a:lnTo>
                <a:lnTo>
                  <a:pt x="2329421" y="160848"/>
                </a:lnTo>
                <a:lnTo>
                  <a:pt x="2325265" y="162236"/>
                </a:lnTo>
                <a:lnTo>
                  <a:pt x="2320665" y="163315"/>
                </a:lnTo>
                <a:lnTo>
                  <a:pt x="2316068" y="164395"/>
                </a:lnTo>
                <a:lnTo>
                  <a:pt x="2311372" y="164934"/>
                </a:lnTo>
                <a:lnTo>
                  <a:pt x="2306581" y="164934"/>
                </a:lnTo>
                <a:lnTo>
                  <a:pt x="2297322" y="164231"/>
                </a:lnTo>
                <a:lnTo>
                  <a:pt x="2284997" y="160351"/>
                </a:lnTo>
                <a:lnTo>
                  <a:pt x="2275159" y="153083"/>
                </a:lnTo>
                <a:close/>
              </a:path>
              <a:path w="7277815" h="228589">
                <a:moveTo>
                  <a:pt x="2610853" y="52059"/>
                </a:moveTo>
                <a:lnTo>
                  <a:pt x="2589129" y="52059"/>
                </a:lnTo>
                <a:lnTo>
                  <a:pt x="2567584" y="151931"/>
                </a:lnTo>
                <a:lnTo>
                  <a:pt x="2536201" y="52059"/>
                </a:lnTo>
                <a:lnTo>
                  <a:pt x="2518316" y="52059"/>
                </a:lnTo>
                <a:lnTo>
                  <a:pt x="2487739" y="151931"/>
                </a:lnTo>
                <a:lnTo>
                  <a:pt x="2464862" y="52059"/>
                </a:lnTo>
                <a:lnTo>
                  <a:pt x="2442392" y="52059"/>
                </a:lnTo>
                <a:lnTo>
                  <a:pt x="2475391" y="181027"/>
                </a:lnTo>
                <a:lnTo>
                  <a:pt x="2495354" y="181027"/>
                </a:lnTo>
                <a:lnTo>
                  <a:pt x="2526623" y="81617"/>
                </a:lnTo>
                <a:lnTo>
                  <a:pt x="2558124" y="181027"/>
                </a:lnTo>
                <a:lnTo>
                  <a:pt x="2578197" y="181027"/>
                </a:lnTo>
                <a:lnTo>
                  <a:pt x="2610853" y="52059"/>
                </a:lnTo>
                <a:close/>
              </a:path>
              <a:path w="7277815" h="228589">
                <a:moveTo>
                  <a:pt x="2652707" y="153183"/>
                </a:moveTo>
                <a:lnTo>
                  <a:pt x="2647703" y="143804"/>
                </a:lnTo>
                <a:lnTo>
                  <a:pt x="2644587" y="131525"/>
                </a:lnTo>
                <a:lnTo>
                  <a:pt x="2643548" y="116602"/>
                </a:lnTo>
                <a:lnTo>
                  <a:pt x="2644572" y="101367"/>
                </a:lnTo>
                <a:lnTo>
                  <a:pt x="2647625" y="89045"/>
                </a:lnTo>
                <a:lnTo>
                  <a:pt x="2652707" y="79560"/>
                </a:lnTo>
                <a:lnTo>
                  <a:pt x="2654958" y="76888"/>
                </a:lnTo>
                <a:lnTo>
                  <a:pt x="2665363" y="69802"/>
                </a:lnTo>
                <a:lnTo>
                  <a:pt x="2678798" y="67440"/>
                </a:lnTo>
                <a:lnTo>
                  <a:pt x="2682479" y="67593"/>
                </a:lnTo>
                <a:lnTo>
                  <a:pt x="2695120" y="71189"/>
                </a:lnTo>
                <a:lnTo>
                  <a:pt x="2704719" y="79560"/>
                </a:lnTo>
                <a:lnTo>
                  <a:pt x="2709783" y="89086"/>
                </a:lnTo>
                <a:lnTo>
                  <a:pt x="2712809" y="101424"/>
                </a:lnTo>
                <a:lnTo>
                  <a:pt x="2713818" y="116602"/>
                </a:lnTo>
                <a:lnTo>
                  <a:pt x="2712818" y="131494"/>
                </a:lnTo>
                <a:lnTo>
                  <a:pt x="2709765" y="143837"/>
                </a:lnTo>
                <a:lnTo>
                  <a:pt x="2710994" y="175386"/>
                </a:lnTo>
                <a:lnTo>
                  <a:pt x="2720594" y="166861"/>
                </a:lnTo>
                <a:lnTo>
                  <a:pt x="2728074" y="155935"/>
                </a:lnTo>
                <a:lnTo>
                  <a:pt x="2732642" y="144549"/>
                </a:lnTo>
                <a:lnTo>
                  <a:pt x="2735382" y="131438"/>
                </a:lnTo>
                <a:lnTo>
                  <a:pt x="2736296" y="116602"/>
                </a:lnTo>
                <a:lnTo>
                  <a:pt x="2736276" y="114333"/>
                </a:lnTo>
                <a:lnTo>
                  <a:pt x="2735096" y="99787"/>
                </a:lnTo>
                <a:lnTo>
                  <a:pt x="2732088" y="86939"/>
                </a:lnTo>
                <a:lnTo>
                  <a:pt x="2727254" y="75791"/>
                </a:lnTo>
                <a:lnTo>
                  <a:pt x="2720594" y="66340"/>
                </a:lnTo>
                <a:lnTo>
                  <a:pt x="2715249" y="61045"/>
                </a:lnTo>
                <a:lnTo>
                  <a:pt x="2704722" y="54081"/>
                </a:lnTo>
                <a:lnTo>
                  <a:pt x="2692571" y="49903"/>
                </a:lnTo>
                <a:lnTo>
                  <a:pt x="2678798" y="48510"/>
                </a:lnTo>
                <a:lnTo>
                  <a:pt x="2670601" y="48985"/>
                </a:lnTo>
                <a:lnTo>
                  <a:pt x="2657809" y="52004"/>
                </a:lnTo>
                <a:lnTo>
                  <a:pt x="2646590" y="57808"/>
                </a:lnTo>
                <a:lnTo>
                  <a:pt x="2636945" y="66399"/>
                </a:lnTo>
                <a:lnTo>
                  <a:pt x="2629383" y="77389"/>
                </a:lnTo>
                <a:lnTo>
                  <a:pt x="2624765" y="88781"/>
                </a:lnTo>
                <a:lnTo>
                  <a:pt x="2621995" y="101852"/>
                </a:lnTo>
                <a:lnTo>
                  <a:pt x="2621071" y="116602"/>
                </a:lnTo>
                <a:lnTo>
                  <a:pt x="2621080" y="118066"/>
                </a:lnTo>
                <a:lnTo>
                  <a:pt x="2622175" y="132463"/>
                </a:lnTo>
                <a:lnTo>
                  <a:pt x="2625107" y="145298"/>
                </a:lnTo>
                <a:lnTo>
                  <a:pt x="2629877" y="156572"/>
                </a:lnTo>
                <a:lnTo>
                  <a:pt x="2636485" y="166284"/>
                </a:lnTo>
                <a:lnTo>
                  <a:pt x="2642179" y="172080"/>
                </a:lnTo>
                <a:lnTo>
                  <a:pt x="2652642" y="179022"/>
                </a:lnTo>
                <a:lnTo>
                  <a:pt x="2664848" y="183187"/>
                </a:lnTo>
                <a:lnTo>
                  <a:pt x="2652707" y="153183"/>
                </a:lnTo>
                <a:close/>
              </a:path>
              <a:path w="7277815" h="228589">
                <a:moveTo>
                  <a:pt x="2709765" y="143837"/>
                </a:moveTo>
                <a:lnTo>
                  <a:pt x="2704659" y="153412"/>
                </a:lnTo>
                <a:lnTo>
                  <a:pt x="2702510" y="156002"/>
                </a:lnTo>
                <a:lnTo>
                  <a:pt x="2692141" y="163234"/>
                </a:lnTo>
                <a:lnTo>
                  <a:pt x="2678798" y="165644"/>
                </a:lnTo>
                <a:lnTo>
                  <a:pt x="2674797" y="165460"/>
                </a:lnTo>
                <a:lnTo>
                  <a:pt x="2662253" y="161726"/>
                </a:lnTo>
                <a:lnTo>
                  <a:pt x="2652707" y="153183"/>
                </a:lnTo>
                <a:lnTo>
                  <a:pt x="2664848" y="183187"/>
                </a:lnTo>
                <a:lnTo>
                  <a:pt x="2678798" y="184575"/>
                </a:lnTo>
                <a:lnTo>
                  <a:pt x="2686915" y="184118"/>
                </a:lnTo>
                <a:lnTo>
                  <a:pt x="2699768" y="181138"/>
                </a:lnTo>
                <a:lnTo>
                  <a:pt x="2710994" y="175386"/>
                </a:lnTo>
                <a:lnTo>
                  <a:pt x="2709765" y="143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2400" dirty="0"/>
          </a:p>
        </p:txBody>
      </p:sp>
      <p:sp>
        <p:nvSpPr>
          <p:cNvPr id="40" name="object 40"/>
          <p:cNvSpPr/>
          <p:nvPr/>
        </p:nvSpPr>
        <p:spPr>
          <a:xfrm>
            <a:off x="3442194" y="4729069"/>
            <a:ext cx="0" cy="174399"/>
          </a:xfrm>
          <a:custGeom>
            <a:avLst/>
            <a:gdLst/>
            <a:ahLst/>
            <a:cxnLst/>
            <a:rect l="l" t="t" r="r" b="b"/>
            <a:pathLst>
              <a:path h="174399">
                <a:moveTo>
                  <a:pt x="0" y="0"/>
                </a:moveTo>
                <a:lnTo>
                  <a:pt x="0" y="174399"/>
                </a:lnTo>
              </a:path>
            </a:pathLst>
          </a:custGeom>
          <a:ln w="248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1585" y="4729069"/>
            <a:ext cx="0" cy="174399"/>
          </a:xfrm>
          <a:custGeom>
            <a:avLst/>
            <a:gdLst/>
            <a:ahLst/>
            <a:cxnLst/>
            <a:rect l="l" t="t" r="r" b="b"/>
            <a:pathLst>
              <a:path h="174399">
                <a:moveTo>
                  <a:pt x="0" y="0"/>
                </a:moveTo>
                <a:lnTo>
                  <a:pt x="0" y="174399"/>
                </a:lnTo>
              </a:path>
            </a:pathLst>
          </a:custGeom>
          <a:ln w="248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47850" y="4729069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3850" y="4729069"/>
            <a:ext cx="0" cy="174399"/>
          </a:xfrm>
          <a:custGeom>
            <a:avLst/>
            <a:gdLst/>
            <a:ahLst/>
            <a:cxnLst/>
            <a:rect l="l" t="t" r="r" b="b"/>
            <a:pathLst>
              <a:path h="174399">
                <a:moveTo>
                  <a:pt x="0" y="0"/>
                </a:moveTo>
                <a:lnTo>
                  <a:pt x="0" y="174399"/>
                </a:lnTo>
              </a:path>
            </a:pathLst>
          </a:custGeom>
          <a:ln w="248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26690" y="4828218"/>
            <a:ext cx="130131" cy="0"/>
          </a:xfrm>
          <a:custGeom>
            <a:avLst/>
            <a:gdLst/>
            <a:ahLst/>
            <a:cxnLst/>
            <a:rect l="l" t="t" r="r" b="b"/>
            <a:pathLst>
              <a:path w="130131">
                <a:moveTo>
                  <a:pt x="0" y="0"/>
                </a:moveTo>
                <a:lnTo>
                  <a:pt x="130131" y="0"/>
                </a:lnTo>
              </a:path>
            </a:pathLst>
          </a:custGeom>
          <a:ln w="197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14600" y="4729069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01916" y="4723625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02238" y="4828218"/>
            <a:ext cx="130130" cy="0"/>
          </a:xfrm>
          <a:custGeom>
            <a:avLst/>
            <a:gdLst/>
            <a:ahLst/>
            <a:cxnLst/>
            <a:rect l="l" t="t" r="r" b="b"/>
            <a:pathLst>
              <a:path w="130130">
                <a:moveTo>
                  <a:pt x="0" y="0"/>
                </a:moveTo>
                <a:lnTo>
                  <a:pt x="130130" y="0"/>
                </a:lnTo>
              </a:path>
            </a:pathLst>
          </a:custGeom>
          <a:ln w="197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26669" y="4723625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80737" y="4723625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45003" y="4999700"/>
            <a:ext cx="2245042" cy="227406"/>
          </a:xfrm>
          <a:custGeom>
            <a:avLst/>
            <a:gdLst/>
            <a:ahLst/>
            <a:cxnLst/>
            <a:rect l="l" t="t" r="r" b="b"/>
            <a:pathLst>
              <a:path w="2245042" h="227406">
                <a:moveTo>
                  <a:pt x="1040768" y="55309"/>
                </a:moveTo>
                <a:lnTo>
                  <a:pt x="1045763" y="79936"/>
                </a:lnTo>
                <a:lnTo>
                  <a:pt x="1048322" y="76937"/>
                </a:lnTo>
                <a:lnTo>
                  <a:pt x="1058815" y="69815"/>
                </a:lnTo>
                <a:lnTo>
                  <a:pt x="1072084" y="67440"/>
                </a:lnTo>
                <a:lnTo>
                  <a:pt x="1068499" y="47326"/>
                </a:lnTo>
                <a:lnTo>
                  <a:pt x="1061154" y="47326"/>
                </a:lnTo>
                <a:lnTo>
                  <a:pt x="1054139" y="48922"/>
                </a:lnTo>
                <a:lnTo>
                  <a:pt x="1047454" y="52116"/>
                </a:lnTo>
                <a:lnTo>
                  <a:pt x="1040768" y="55309"/>
                </a:lnTo>
                <a:close/>
              </a:path>
              <a:path w="2245042" h="227406">
                <a:moveTo>
                  <a:pt x="1282061" y="183391"/>
                </a:moveTo>
                <a:lnTo>
                  <a:pt x="1287377" y="183128"/>
                </a:lnTo>
                <a:lnTo>
                  <a:pt x="1299818" y="180131"/>
                </a:lnTo>
                <a:lnTo>
                  <a:pt x="1310914" y="173795"/>
                </a:lnTo>
                <a:lnTo>
                  <a:pt x="1320664" y="164119"/>
                </a:lnTo>
                <a:lnTo>
                  <a:pt x="1328168" y="152198"/>
                </a:lnTo>
                <a:lnTo>
                  <a:pt x="1332565" y="140616"/>
                </a:lnTo>
                <a:lnTo>
                  <a:pt x="1335203" y="127625"/>
                </a:lnTo>
                <a:lnTo>
                  <a:pt x="1336083" y="113226"/>
                </a:lnTo>
                <a:lnTo>
                  <a:pt x="1335364" y="99235"/>
                </a:lnTo>
                <a:lnTo>
                  <a:pt x="1333020" y="86028"/>
                </a:lnTo>
                <a:lnTo>
                  <a:pt x="1329048" y="74554"/>
                </a:lnTo>
                <a:lnTo>
                  <a:pt x="1323447" y="64811"/>
                </a:lnTo>
                <a:lnTo>
                  <a:pt x="1313656" y="54851"/>
                </a:lnTo>
                <a:lnTo>
                  <a:pt x="1302275" y="49207"/>
                </a:lnTo>
                <a:lnTo>
                  <a:pt x="1288900" y="47326"/>
                </a:lnTo>
                <a:lnTo>
                  <a:pt x="1280783" y="47326"/>
                </a:lnTo>
                <a:lnTo>
                  <a:pt x="1273519" y="48944"/>
                </a:lnTo>
                <a:lnTo>
                  <a:pt x="1267103" y="52179"/>
                </a:lnTo>
                <a:lnTo>
                  <a:pt x="1260688" y="55415"/>
                </a:lnTo>
                <a:lnTo>
                  <a:pt x="1254737" y="59496"/>
                </a:lnTo>
                <a:lnTo>
                  <a:pt x="1249250" y="64427"/>
                </a:lnTo>
                <a:lnTo>
                  <a:pt x="1249250" y="0"/>
                </a:lnTo>
                <a:lnTo>
                  <a:pt x="1227484" y="0"/>
                </a:lnTo>
                <a:lnTo>
                  <a:pt x="1227484" y="179842"/>
                </a:lnTo>
                <a:lnTo>
                  <a:pt x="1247861" y="179842"/>
                </a:lnTo>
                <a:lnTo>
                  <a:pt x="1249250" y="173800"/>
                </a:lnTo>
                <a:lnTo>
                  <a:pt x="1254121" y="176729"/>
                </a:lnTo>
                <a:lnTo>
                  <a:pt x="1249250" y="156467"/>
                </a:lnTo>
                <a:lnTo>
                  <a:pt x="1249250" y="82682"/>
                </a:lnTo>
                <a:lnTo>
                  <a:pt x="1254197" y="78417"/>
                </a:lnTo>
                <a:lnTo>
                  <a:pt x="1259705" y="74890"/>
                </a:lnTo>
                <a:lnTo>
                  <a:pt x="1265774" y="72099"/>
                </a:lnTo>
                <a:lnTo>
                  <a:pt x="1271844" y="69308"/>
                </a:lnTo>
                <a:lnTo>
                  <a:pt x="1277853" y="67914"/>
                </a:lnTo>
                <a:lnTo>
                  <a:pt x="1284135" y="67915"/>
                </a:lnTo>
                <a:lnTo>
                  <a:pt x="1297433" y="70961"/>
                </a:lnTo>
                <a:lnTo>
                  <a:pt x="1306532" y="79851"/>
                </a:lnTo>
                <a:lnTo>
                  <a:pt x="1310027" y="87670"/>
                </a:lnTo>
                <a:lnTo>
                  <a:pt x="1312711" y="99854"/>
                </a:lnTo>
                <a:lnTo>
                  <a:pt x="1313606" y="114852"/>
                </a:lnTo>
                <a:lnTo>
                  <a:pt x="1313606" y="115161"/>
                </a:lnTo>
                <a:lnTo>
                  <a:pt x="1312524" y="130424"/>
                </a:lnTo>
                <a:lnTo>
                  <a:pt x="1309354" y="142700"/>
                </a:lnTo>
                <a:lnTo>
                  <a:pt x="1304098" y="151988"/>
                </a:lnTo>
                <a:lnTo>
                  <a:pt x="1291250" y="161452"/>
                </a:lnTo>
                <a:lnTo>
                  <a:pt x="1277890" y="163751"/>
                </a:lnTo>
                <a:lnTo>
                  <a:pt x="1272788" y="163751"/>
                </a:lnTo>
                <a:lnTo>
                  <a:pt x="1268112" y="163201"/>
                </a:lnTo>
                <a:lnTo>
                  <a:pt x="1263860" y="162100"/>
                </a:lnTo>
                <a:lnTo>
                  <a:pt x="1264033" y="180793"/>
                </a:lnTo>
                <a:lnTo>
                  <a:pt x="1269018" y="182525"/>
                </a:lnTo>
                <a:lnTo>
                  <a:pt x="1275026" y="183391"/>
                </a:lnTo>
                <a:lnTo>
                  <a:pt x="1282061" y="183391"/>
                </a:lnTo>
                <a:close/>
              </a:path>
              <a:path w="2245042" h="227406">
                <a:moveTo>
                  <a:pt x="1249250" y="156467"/>
                </a:moveTo>
                <a:lnTo>
                  <a:pt x="1254121" y="176729"/>
                </a:lnTo>
                <a:lnTo>
                  <a:pt x="1259048" y="179059"/>
                </a:lnTo>
                <a:lnTo>
                  <a:pt x="1264033" y="180793"/>
                </a:lnTo>
                <a:lnTo>
                  <a:pt x="1263860" y="162100"/>
                </a:lnTo>
                <a:lnTo>
                  <a:pt x="1259608" y="161000"/>
                </a:lnTo>
                <a:lnTo>
                  <a:pt x="1254739" y="159122"/>
                </a:lnTo>
                <a:lnTo>
                  <a:pt x="1249250" y="156467"/>
                </a:lnTo>
                <a:close/>
              </a:path>
              <a:path w="2245042" h="227406">
                <a:moveTo>
                  <a:pt x="1401984" y="146584"/>
                </a:moveTo>
                <a:lnTo>
                  <a:pt x="1366660" y="50876"/>
                </a:lnTo>
                <a:lnTo>
                  <a:pt x="1343355" y="50876"/>
                </a:lnTo>
                <a:lnTo>
                  <a:pt x="1390246" y="173609"/>
                </a:lnTo>
                <a:lnTo>
                  <a:pt x="1367108" y="227406"/>
                </a:lnTo>
                <a:lnTo>
                  <a:pt x="1390357" y="227406"/>
                </a:lnTo>
                <a:lnTo>
                  <a:pt x="1459763" y="50876"/>
                </a:lnTo>
                <a:lnTo>
                  <a:pt x="1437134" y="50876"/>
                </a:lnTo>
                <a:lnTo>
                  <a:pt x="1401984" y="146584"/>
                </a:lnTo>
                <a:close/>
              </a:path>
              <a:path w="2245042" h="227406">
                <a:moveTo>
                  <a:pt x="1649646" y="0"/>
                </a:moveTo>
                <a:lnTo>
                  <a:pt x="1627879" y="0"/>
                </a:lnTo>
                <a:lnTo>
                  <a:pt x="1627879" y="56108"/>
                </a:lnTo>
                <a:lnTo>
                  <a:pt x="1622545" y="53103"/>
                </a:lnTo>
                <a:lnTo>
                  <a:pt x="1617483" y="50888"/>
                </a:lnTo>
                <a:lnTo>
                  <a:pt x="1612692" y="49463"/>
                </a:lnTo>
                <a:lnTo>
                  <a:pt x="1607901" y="48039"/>
                </a:lnTo>
                <a:lnTo>
                  <a:pt x="1602259" y="47326"/>
                </a:lnTo>
                <a:lnTo>
                  <a:pt x="1595767" y="47326"/>
                </a:lnTo>
                <a:lnTo>
                  <a:pt x="1599354" y="67440"/>
                </a:lnTo>
                <a:lnTo>
                  <a:pt x="1604379" y="67440"/>
                </a:lnTo>
                <a:lnTo>
                  <a:pt x="1609036" y="67924"/>
                </a:lnTo>
                <a:lnTo>
                  <a:pt x="1613326" y="68889"/>
                </a:lnTo>
                <a:lnTo>
                  <a:pt x="1617616" y="69856"/>
                </a:lnTo>
                <a:lnTo>
                  <a:pt x="1622466" y="71603"/>
                </a:lnTo>
                <a:lnTo>
                  <a:pt x="1627879" y="74133"/>
                </a:lnTo>
                <a:lnTo>
                  <a:pt x="1627879" y="148381"/>
                </a:lnTo>
                <a:lnTo>
                  <a:pt x="1622778" y="152801"/>
                </a:lnTo>
                <a:lnTo>
                  <a:pt x="1617328" y="156310"/>
                </a:lnTo>
                <a:lnTo>
                  <a:pt x="1611529" y="158907"/>
                </a:lnTo>
                <a:lnTo>
                  <a:pt x="1605732" y="161505"/>
                </a:lnTo>
                <a:lnTo>
                  <a:pt x="1599972" y="162805"/>
                </a:lnTo>
                <a:lnTo>
                  <a:pt x="1593119" y="162789"/>
                </a:lnTo>
                <a:lnTo>
                  <a:pt x="1579924" y="159578"/>
                </a:lnTo>
                <a:lnTo>
                  <a:pt x="1570828" y="150769"/>
                </a:lnTo>
                <a:lnTo>
                  <a:pt x="1567266" y="143067"/>
                </a:lnTo>
                <a:lnTo>
                  <a:pt x="1564459" y="130920"/>
                </a:lnTo>
                <a:lnTo>
                  <a:pt x="1563523" y="116043"/>
                </a:lnTo>
                <a:lnTo>
                  <a:pt x="1564495" y="102080"/>
                </a:lnTo>
                <a:lnTo>
                  <a:pt x="1567664" y="89722"/>
                </a:lnTo>
                <a:lnTo>
                  <a:pt x="1573032" y="79936"/>
                </a:lnTo>
                <a:lnTo>
                  <a:pt x="1568038" y="55309"/>
                </a:lnTo>
                <a:lnTo>
                  <a:pt x="1562338" y="59714"/>
                </a:lnTo>
                <a:lnTo>
                  <a:pt x="1557623" y="65330"/>
                </a:lnTo>
                <a:lnTo>
                  <a:pt x="1552445" y="71484"/>
                </a:lnTo>
                <a:lnTo>
                  <a:pt x="1548387" y="78698"/>
                </a:lnTo>
                <a:lnTo>
                  <a:pt x="1545451" y="86968"/>
                </a:lnTo>
                <a:lnTo>
                  <a:pt x="1544268" y="90656"/>
                </a:lnTo>
                <a:lnTo>
                  <a:pt x="1541851" y="102664"/>
                </a:lnTo>
                <a:lnTo>
                  <a:pt x="1541045" y="116339"/>
                </a:lnTo>
                <a:lnTo>
                  <a:pt x="1541099" y="120325"/>
                </a:lnTo>
                <a:lnTo>
                  <a:pt x="1542145" y="133449"/>
                </a:lnTo>
                <a:lnTo>
                  <a:pt x="1544525" y="145134"/>
                </a:lnTo>
                <a:lnTo>
                  <a:pt x="1546844" y="153483"/>
                </a:lnTo>
                <a:lnTo>
                  <a:pt x="1550128" y="160503"/>
                </a:lnTo>
                <a:lnTo>
                  <a:pt x="1554377" y="166196"/>
                </a:lnTo>
                <a:lnTo>
                  <a:pt x="1558552" y="171813"/>
                </a:lnTo>
                <a:lnTo>
                  <a:pt x="1563634" y="176084"/>
                </a:lnTo>
                <a:lnTo>
                  <a:pt x="1569623" y="179006"/>
                </a:lnTo>
                <a:lnTo>
                  <a:pt x="1575612" y="181930"/>
                </a:lnTo>
                <a:lnTo>
                  <a:pt x="1582124" y="183391"/>
                </a:lnTo>
                <a:lnTo>
                  <a:pt x="1593564" y="183391"/>
                </a:lnTo>
                <a:lnTo>
                  <a:pt x="1597428" y="182987"/>
                </a:lnTo>
                <a:lnTo>
                  <a:pt x="1600751" y="182178"/>
                </a:lnTo>
                <a:lnTo>
                  <a:pt x="1604073" y="181371"/>
                </a:lnTo>
                <a:lnTo>
                  <a:pt x="1607281" y="180234"/>
                </a:lnTo>
                <a:lnTo>
                  <a:pt x="1610373" y="178770"/>
                </a:lnTo>
                <a:lnTo>
                  <a:pt x="1613696" y="177229"/>
                </a:lnTo>
                <a:lnTo>
                  <a:pt x="1616594" y="175534"/>
                </a:lnTo>
                <a:lnTo>
                  <a:pt x="1621541" y="171834"/>
                </a:lnTo>
                <a:lnTo>
                  <a:pt x="1624478" y="169485"/>
                </a:lnTo>
                <a:lnTo>
                  <a:pt x="1627879" y="166635"/>
                </a:lnTo>
                <a:lnTo>
                  <a:pt x="1627879" y="179842"/>
                </a:lnTo>
                <a:lnTo>
                  <a:pt x="1649646" y="179842"/>
                </a:lnTo>
                <a:lnTo>
                  <a:pt x="1649646" y="0"/>
                </a:lnTo>
                <a:close/>
              </a:path>
              <a:path w="2245042" h="227406">
                <a:moveTo>
                  <a:pt x="1568038" y="55309"/>
                </a:moveTo>
                <a:lnTo>
                  <a:pt x="1573032" y="79936"/>
                </a:lnTo>
                <a:lnTo>
                  <a:pt x="1575591" y="76936"/>
                </a:lnTo>
                <a:lnTo>
                  <a:pt x="1586084" y="69814"/>
                </a:lnTo>
                <a:lnTo>
                  <a:pt x="1599354" y="67440"/>
                </a:lnTo>
                <a:lnTo>
                  <a:pt x="1595767" y="47326"/>
                </a:lnTo>
                <a:lnTo>
                  <a:pt x="1588423" y="47326"/>
                </a:lnTo>
                <a:lnTo>
                  <a:pt x="1581407" y="48922"/>
                </a:lnTo>
                <a:lnTo>
                  <a:pt x="1574723" y="52116"/>
                </a:lnTo>
                <a:lnTo>
                  <a:pt x="1568038" y="55309"/>
                </a:lnTo>
                <a:close/>
              </a:path>
              <a:path w="2245042" h="227406">
                <a:moveTo>
                  <a:pt x="1709175" y="51282"/>
                </a:moveTo>
                <a:lnTo>
                  <a:pt x="1698034" y="57261"/>
                </a:lnTo>
                <a:lnTo>
                  <a:pt x="1688373" y="65947"/>
                </a:lnTo>
                <a:lnTo>
                  <a:pt x="1694291" y="95587"/>
                </a:lnTo>
                <a:lnTo>
                  <a:pt x="1695375" y="90805"/>
                </a:lnTo>
                <a:lnTo>
                  <a:pt x="1697078" y="86692"/>
                </a:lnTo>
                <a:lnTo>
                  <a:pt x="1698781" y="82581"/>
                </a:lnTo>
                <a:lnTo>
                  <a:pt x="1701257" y="78835"/>
                </a:lnTo>
                <a:lnTo>
                  <a:pt x="1704507" y="75453"/>
                </a:lnTo>
                <a:lnTo>
                  <a:pt x="1707837" y="72149"/>
                </a:lnTo>
                <a:lnTo>
                  <a:pt x="1711534" y="69634"/>
                </a:lnTo>
                <a:lnTo>
                  <a:pt x="1709175" y="51282"/>
                </a:lnTo>
                <a:close/>
              </a:path>
              <a:path w="2245042" h="227406">
                <a:moveTo>
                  <a:pt x="1705190" y="151899"/>
                </a:moveTo>
                <a:lnTo>
                  <a:pt x="1699445" y="143928"/>
                </a:lnTo>
                <a:lnTo>
                  <a:pt x="1695232" y="132076"/>
                </a:lnTo>
                <a:lnTo>
                  <a:pt x="1693828" y="117607"/>
                </a:lnTo>
                <a:lnTo>
                  <a:pt x="1783500" y="117607"/>
                </a:lnTo>
                <a:lnTo>
                  <a:pt x="1783495" y="104672"/>
                </a:lnTo>
                <a:lnTo>
                  <a:pt x="1782503" y="91076"/>
                </a:lnTo>
                <a:lnTo>
                  <a:pt x="1779797" y="79697"/>
                </a:lnTo>
                <a:lnTo>
                  <a:pt x="1777329" y="72581"/>
                </a:lnTo>
                <a:lnTo>
                  <a:pt x="1773779" y="66560"/>
                </a:lnTo>
                <a:lnTo>
                  <a:pt x="1769148" y="61635"/>
                </a:lnTo>
                <a:lnTo>
                  <a:pt x="1764520" y="56713"/>
                </a:lnTo>
                <a:lnTo>
                  <a:pt x="1759120" y="53097"/>
                </a:lnTo>
                <a:lnTo>
                  <a:pt x="1752949" y="50789"/>
                </a:lnTo>
                <a:lnTo>
                  <a:pt x="1746777" y="48480"/>
                </a:lnTo>
                <a:lnTo>
                  <a:pt x="1739679" y="47326"/>
                </a:lnTo>
                <a:lnTo>
                  <a:pt x="1731655" y="47326"/>
                </a:lnTo>
                <a:lnTo>
                  <a:pt x="1721796" y="48008"/>
                </a:lnTo>
                <a:lnTo>
                  <a:pt x="1709175" y="51282"/>
                </a:lnTo>
                <a:lnTo>
                  <a:pt x="1711534" y="69634"/>
                </a:lnTo>
                <a:lnTo>
                  <a:pt x="1715597" y="67904"/>
                </a:lnTo>
                <a:lnTo>
                  <a:pt x="1719660" y="66175"/>
                </a:lnTo>
                <a:lnTo>
                  <a:pt x="1724593" y="65311"/>
                </a:lnTo>
                <a:lnTo>
                  <a:pt x="1736280" y="65311"/>
                </a:lnTo>
                <a:lnTo>
                  <a:pt x="1741215" y="66156"/>
                </a:lnTo>
                <a:lnTo>
                  <a:pt x="1745202" y="67847"/>
                </a:lnTo>
                <a:lnTo>
                  <a:pt x="1749187" y="69538"/>
                </a:lnTo>
                <a:lnTo>
                  <a:pt x="1752457" y="71997"/>
                </a:lnTo>
                <a:lnTo>
                  <a:pt x="1755011" y="75223"/>
                </a:lnTo>
                <a:lnTo>
                  <a:pt x="1757333" y="78144"/>
                </a:lnTo>
                <a:lnTo>
                  <a:pt x="1759113" y="81718"/>
                </a:lnTo>
                <a:lnTo>
                  <a:pt x="1760352" y="85944"/>
                </a:lnTo>
                <a:lnTo>
                  <a:pt x="1761590" y="90171"/>
                </a:lnTo>
                <a:lnTo>
                  <a:pt x="1762286" y="95203"/>
                </a:lnTo>
                <a:lnTo>
                  <a:pt x="1762442" y="101042"/>
                </a:lnTo>
                <a:lnTo>
                  <a:pt x="1693828" y="101042"/>
                </a:lnTo>
                <a:lnTo>
                  <a:pt x="1694291" y="95587"/>
                </a:lnTo>
                <a:lnTo>
                  <a:pt x="1688373" y="65947"/>
                </a:lnTo>
                <a:lnTo>
                  <a:pt x="1680454" y="77286"/>
                </a:lnTo>
                <a:lnTo>
                  <a:pt x="1675660" y="88715"/>
                </a:lnTo>
                <a:lnTo>
                  <a:pt x="1672783" y="101634"/>
                </a:lnTo>
                <a:lnTo>
                  <a:pt x="1671824" y="116043"/>
                </a:lnTo>
                <a:lnTo>
                  <a:pt x="1671835" y="117700"/>
                </a:lnTo>
                <a:lnTo>
                  <a:pt x="1673065" y="132201"/>
                </a:lnTo>
                <a:lnTo>
                  <a:pt x="1676319" y="144973"/>
                </a:lnTo>
                <a:lnTo>
                  <a:pt x="1681599" y="156016"/>
                </a:lnTo>
                <a:lnTo>
                  <a:pt x="1688903" y="165329"/>
                </a:lnTo>
                <a:lnTo>
                  <a:pt x="1698451" y="173012"/>
                </a:lnTo>
                <a:lnTo>
                  <a:pt x="1709554" y="178384"/>
                </a:lnTo>
                <a:lnTo>
                  <a:pt x="1722370" y="181607"/>
                </a:lnTo>
                <a:lnTo>
                  <a:pt x="1736900" y="182681"/>
                </a:lnTo>
                <a:lnTo>
                  <a:pt x="1742150" y="182681"/>
                </a:lnTo>
                <a:lnTo>
                  <a:pt x="1746492" y="182374"/>
                </a:lnTo>
                <a:lnTo>
                  <a:pt x="1749927" y="181758"/>
                </a:lnTo>
                <a:lnTo>
                  <a:pt x="1753363" y="181142"/>
                </a:lnTo>
                <a:lnTo>
                  <a:pt x="1757203" y="180256"/>
                </a:lnTo>
                <a:lnTo>
                  <a:pt x="1761448" y="179099"/>
                </a:lnTo>
                <a:lnTo>
                  <a:pt x="1764459" y="178254"/>
                </a:lnTo>
                <a:lnTo>
                  <a:pt x="1767856" y="177079"/>
                </a:lnTo>
                <a:lnTo>
                  <a:pt x="1771638" y="175577"/>
                </a:lnTo>
                <a:lnTo>
                  <a:pt x="1775420" y="174075"/>
                </a:lnTo>
                <a:lnTo>
                  <a:pt x="1778585" y="172824"/>
                </a:lnTo>
                <a:lnTo>
                  <a:pt x="1781134" y="171823"/>
                </a:lnTo>
                <a:lnTo>
                  <a:pt x="1781134" y="148134"/>
                </a:lnTo>
                <a:lnTo>
                  <a:pt x="1779858" y="148134"/>
                </a:lnTo>
                <a:lnTo>
                  <a:pt x="1775839" y="151159"/>
                </a:lnTo>
                <a:lnTo>
                  <a:pt x="1773133" y="152817"/>
                </a:lnTo>
                <a:lnTo>
                  <a:pt x="1770426" y="154477"/>
                </a:lnTo>
                <a:lnTo>
                  <a:pt x="1767103" y="156194"/>
                </a:lnTo>
                <a:lnTo>
                  <a:pt x="1763162" y="157968"/>
                </a:lnTo>
                <a:lnTo>
                  <a:pt x="1759451" y="159664"/>
                </a:lnTo>
                <a:lnTo>
                  <a:pt x="1755296" y="161052"/>
                </a:lnTo>
                <a:lnTo>
                  <a:pt x="1750697" y="162132"/>
                </a:lnTo>
                <a:lnTo>
                  <a:pt x="1746098" y="163211"/>
                </a:lnTo>
                <a:lnTo>
                  <a:pt x="1741403" y="163751"/>
                </a:lnTo>
                <a:lnTo>
                  <a:pt x="1736611" y="163751"/>
                </a:lnTo>
                <a:lnTo>
                  <a:pt x="1727353" y="163047"/>
                </a:lnTo>
                <a:lnTo>
                  <a:pt x="1715028" y="159168"/>
                </a:lnTo>
                <a:lnTo>
                  <a:pt x="1705190" y="151899"/>
                </a:lnTo>
                <a:close/>
              </a:path>
              <a:path w="2245042" h="227406">
                <a:moveTo>
                  <a:pt x="1906855" y="50876"/>
                </a:moveTo>
                <a:lnTo>
                  <a:pt x="1884097" y="50876"/>
                </a:lnTo>
                <a:lnTo>
                  <a:pt x="1849073" y="150337"/>
                </a:lnTo>
                <a:lnTo>
                  <a:pt x="1813694" y="50876"/>
                </a:lnTo>
                <a:lnTo>
                  <a:pt x="1790448" y="50876"/>
                </a:lnTo>
                <a:lnTo>
                  <a:pt x="1838722" y="179842"/>
                </a:lnTo>
                <a:lnTo>
                  <a:pt x="1858238" y="179842"/>
                </a:lnTo>
                <a:lnTo>
                  <a:pt x="1906855" y="50876"/>
                </a:lnTo>
                <a:close/>
              </a:path>
              <a:path w="2245042" h="227406">
                <a:moveTo>
                  <a:pt x="1923902" y="50876"/>
                </a:moveTo>
                <a:lnTo>
                  <a:pt x="1923902" y="179842"/>
                </a:lnTo>
                <a:lnTo>
                  <a:pt x="1945669" y="179842"/>
                </a:lnTo>
                <a:lnTo>
                  <a:pt x="1945669" y="50876"/>
                </a:lnTo>
                <a:lnTo>
                  <a:pt x="1923902" y="50876"/>
                </a:lnTo>
                <a:close/>
              </a:path>
              <a:path w="2245042" h="227406">
                <a:moveTo>
                  <a:pt x="1922482" y="6625"/>
                </a:moveTo>
                <a:lnTo>
                  <a:pt x="1922482" y="29105"/>
                </a:lnTo>
                <a:lnTo>
                  <a:pt x="1947325" y="29105"/>
                </a:lnTo>
                <a:lnTo>
                  <a:pt x="1947325" y="6625"/>
                </a:lnTo>
                <a:lnTo>
                  <a:pt x="1922482" y="6625"/>
                </a:lnTo>
                <a:close/>
              </a:path>
              <a:path w="2245042" h="227406">
                <a:moveTo>
                  <a:pt x="2000643" y="151019"/>
                </a:moveTo>
                <a:lnTo>
                  <a:pt x="1995435" y="142103"/>
                </a:lnTo>
                <a:lnTo>
                  <a:pt x="1991917" y="129981"/>
                </a:lnTo>
                <a:lnTo>
                  <a:pt x="1990745" y="115470"/>
                </a:lnTo>
                <a:lnTo>
                  <a:pt x="1991804" y="101592"/>
                </a:lnTo>
                <a:lnTo>
                  <a:pt x="1995219" y="89314"/>
                </a:lnTo>
                <a:lnTo>
                  <a:pt x="2000991" y="79462"/>
                </a:lnTo>
                <a:lnTo>
                  <a:pt x="2004280" y="75866"/>
                </a:lnTo>
                <a:lnTo>
                  <a:pt x="2015015" y="69015"/>
                </a:lnTo>
                <a:lnTo>
                  <a:pt x="2028139" y="66730"/>
                </a:lnTo>
                <a:lnTo>
                  <a:pt x="2031922" y="66730"/>
                </a:lnTo>
                <a:lnTo>
                  <a:pt x="2035859" y="67304"/>
                </a:lnTo>
                <a:lnTo>
                  <a:pt x="2039951" y="68451"/>
                </a:lnTo>
                <a:lnTo>
                  <a:pt x="2044042" y="69599"/>
                </a:lnTo>
                <a:lnTo>
                  <a:pt x="2047593" y="70938"/>
                </a:lnTo>
                <a:lnTo>
                  <a:pt x="2050601" y="72470"/>
                </a:lnTo>
                <a:lnTo>
                  <a:pt x="2054073" y="74228"/>
                </a:lnTo>
                <a:lnTo>
                  <a:pt x="2057026" y="75951"/>
                </a:lnTo>
                <a:lnTo>
                  <a:pt x="2059457" y="77635"/>
                </a:lnTo>
                <a:lnTo>
                  <a:pt x="2063877" y="80810"/>
                </a:lnTo>
                <a:lnTo>
                  <a:pt x="2066695" y="82111"/>
                </a:lnTo>
                <a:lnTo>
                  <a:pt x="2066695" y="57739"/>
                </a:lnTo>
                <a:lnTo>
                  <a:pt x="2061528" y="55118"/>
                </a:lnTo>
                <a:lnTo>
                  <a:pt x="2055648" y="52806"/>
                </a:lnTo>
                <a:lnTo>
                  <a:pt x="2049056" y="50803"/>
                </a:lnTo>
                <a:lnTo>
                  <a:pt x="2042463" y="48801"/>
                </a:lnTo>
                <a:lnTo>
                  <a:pt x="2035620" y="47800"/>
                </a:lnTo>
                <a:lnTo>
                  <a:pt x="2019815" y="47800"/>
                </a:lnTo>
                <a:lnTo>
                  <a:pt x="2011660" y="49320"/>
                </a:lnTo>
                <a:lnTo>
                  <a:pt x="2004065" y="52360"/>
                </a:lnTo>
                <a:lnTo>
                  <a:pt x="1996469" y="55401"/>
                </a:lnTo>
                <a:lnTo>
                  <a:pt x="1990126" y="59731"/>
                </a:lnTo>
                <a:lnTo>
                  <a:pt x="1985037" y="65351"/>
                </a:lnTo>
                <a:lnTo>
                  <a:pt x="1979950" y="70971"/>
                </a:lnTo>
                <a:lnTo>
                  <a:pt x="1975883" y="77900"/>
                </a:lnTo>
                <a:lnTo>
                  <a:pt x="1972838" y="86139"/>
                </a:lnTo>
                <a:lnTo>
                  <a:pt x="1969105" y="101791"/>
                </a:lnTo>
                <a:lnTo>
                  <a:pt x="1968268" y="115470"/>
                </a:lnTo>
                <a:lnTo>
                  <a:pt x="1968374" y="120664"/>
                </a:lnTo>
                <a:lnTo>
                  <a:pt x="1969734" y="133730"/>
                </a:lnTo>
                <a:lnTo>
                  <a:pt x="1972664" y="145209"/>
                </a:lnTo>
                <a:lnTo>
                  <a:pt x="1975594" y="153639"/>
                </a:lnTo>
                <a:lnTo>
                  <a:pt x="1979719" y="160625"/>
                </a:lnTo>
                <a:lnTo>
                  <a:pt x="1985037" y="166169"/>
                </a:lnTo>
                <a:lnTo>
                  <a:pt x="1990357" y="171711"/>
                </a:lnTo>
                <a:lnTo>
                  <a:pt x="1996720" y="175848"/>
                </a:lnTo>
                <a:lnTo>
                  <a:pt x="2004123" y="178582"/>
                </a:lnTo>
                <a:lnTo>
                  <a:pt x="2011525" y="181315"/>
                </a:lnTo>
                <a:lnTo>
                  <a:pt x="2019660" y="182681"/>
                </a:lnTo>
                <a:lnTo>
                  <a:pt x="2033154" y="182681"/>
                </a:lnTo>
                <a:lnTo>
                  <a:pt x="2036932" y="182393"/>
                </a:lnTo>
                <a:lnTo>
                  <a:pt x="2039862" y="181815"/>
                </a:lnTo>
                <a:lnTo>
                  <a:pt x="2042792" y="181237"/>
                </a:lnTo>
                <a:lnTo>
                  <a:pt x="2046108" y="180409"/>
                </a:lnTo>
                <a:lnTo>
                  <a:pt x="2049806" y="179332"/>
                </a:lnTo>
                <a:lnTo>
                  <a:pt x="2052429" y="178636"/>
                </a:lnTo>
                <a:lnTo>
                  <a:pt x="2055360" y="177577"/>
                </a:lnTo>
                <a:lnTo>
                  <a:pt x="2058597" y="176152"/>
                </a:lnTo>
                <a:lnTo>
                  <a:pt x="2061837" y="174727"/>
                </a:lnTo>
                <a:lnTo>
                  <a:pt x="2064534" y="173515"/>
                </a:lnTo>
                <a:lnTo>
                  <a:pt x="2066695" y="172514"/>
                </a:lnTo>
                <a:lnTo>
                  <a:pt x="2066695" y="148134"/>
                </a:lnTo>
                <a:lnTo>
                  <a:pt x="2065422" y="148134"/>
                </a:lnTo>
                <a:lnTo>
                  <a:pt x="2060481" y="152727"/>
                </a:lnTo>
                <a:lnTo>
                  <a:pt x="2054807" y="156480"/>
                </a:lnTo>
                <a:lnTo>
                  <a:pt x="2048402" y="159388"/>
                </a:lnTo>
                <a:lnTo>
                  <a:pt x="2041997" y="162297"/>
                </a:lnTo>
                <a:lnTo>
                  <a:pt x="2035242" y="163751"/>
                </a:lnTo>
                <a:lnTo>
                  <a:pt x="2028139" y="163751"/>
                </a:lnTo>
                <a:lnTo>
                  <a:pt x="2022649" y="163418"/>
                </a:lnTo>
                <a:lnTo>
                  <a:pt x="2010293" y="159455"/>
                </a:lnTo>
                <a:lnTo>
                  <a:pt x="2000643" y="151019"/>
                </a:lnTo>
                <a:close/>
              </a:path>
              <a:path w="2245042" h="227406">
                <a:moveTo>
                  <a:pt x="2114793" y="51282"/>
                </a:moveTo>
                <a:lnTo>
                  <a:pt x="2103652" y="57261"/>
                </a:lnTo>
                <a:lnTo>
                  <a:pt x="2093991" y="65947"/>
                </a:lnTo>
                <a:lnTo>
                  <a:pt x="2099909" y="95587"/>
                </a:lnTo>
                <a:lnTo>
                  <a:pt x="2100992" y="90805"/>
                </a:lnTo>
                <a:lnTo>
                  <a:pt x="2102695" y="86692"/>
                </a:lnTo>
                <a:lnTo>
                  <a:pt x="2104398" y="82581"/>
                </a:lnTo>
                <a:lnTo>
                  <a:pt x="2106875" y="78835"/>
                </a:lnTo>
                <a:lnTo>
                  <a:pt x="2110126" y="75453"/>
                </a:lnTo>
                <a:lnTo>
                  <a:pt x="2113456" y="72149"/>
                </a:lnTo>
                <a:lnTo>
                  <a:pt x="2117152" y="69634"/>
                </a:lnTo>
                <a:lnTo>
                  <a:pt x="2114793" y="51282"/>
                </a:lnTo>
                <a:close/>
              </a:path>
              <a:path w="2245042" h="227406">
                <a:moveTo>
                  <a:pt x="2110808" y="151899"/>
                </a:moveTo>
                <a:lnTo>
                  <a:pt x="2105062" y="143928"/>
                </a:lnTo>
                <a:lnTo>
                  <a:pt x="2100850" y="132076"/>
                </a:lnTo>
                <a:lnTo>
                  <a:pt x="2099445" y="117607"/>
                </a:lnTo>
                <a:lnTo>
                  <a:pt x="2189118" y="117607"/>
                </a:lnTo>
                <a:lnTo>
                  <a:pt x="2189112" y="104672"/>
                </a:lnTo>
                <a:lnTo>
                  <a:pt x="2188120" y="91076"/>
                </a:lnTo>
                <a:lnTo>
                  <a:pt x="2185414" y="79697"/>
                </a:lnTo>
                <a:lnTo>
                  <a:pt x="2182947" y="72581"/>
                </a:lnTo>
                <a:lnTo>
                  <a:pt x="2179397" y="66560"/>
                </a:lnTo>
                <a:lnTo>
                  <a:pt x="2174767" y="61635"/>
                </a:lnTo>
                <a:lnTo>
                  <a:pt x="2170137" y="56713"/>
                </a:lnTo>
                <a:lnTo>
                  <a:pt x="2164737" y="53097"/>
                </a:lnTo>
                <a:lnTo>
                  <a:pt x="2158566" y="50789"/>
                </a:lnTo>
                <a:lnTo>
                  <a:pt x="2152394" y="48480"/>
                </a:lnTo>
                <a:lnTo>
                  <a:pt x="2145297" y="47326"/>
                </a:lnTo>
                <a:lnTo>
                  <a:pt x="2137272" y="47326"/>
                </a:lnTo>
                <a:lnTo>
                  <a:pt x="2127413" y="48008"/>
                </a:lnTo>
                <a:lnTo>
                  <a:pt x="2114793" y="51282"/>
                </a:lnTo>
                <a:lnTo>
                  <a:pt x="2117152" y="69634"/>
                </a:lnTo>
                <a:lnTo>
                  <a:pt x="2121214" y="67904"/>
                </a:lnTo>
                <a:lnTo>
                  <a:pt x="2125277" y="66175"/>
                </a:lnTo>
                <a:lnTo>
                  <a:pt x="2130211" y="65311"/>
                </a:lnTo>
                <a:lnTo>
                  <a:pt x="2141899" y="65311"/>
                </a:lnTo>
                <a:lnTo>
                  <a:pt x="2146833" y="66156"/>
                </a:lnTo>
                <a:lnTo>
                  <a:pt x="2150819" y="67847"/>
                </a:lnTo>
                <a:lnTo>
                  <a:pt x="2154806" y="69538"/>
                </a:lnTo>
                <a:lnTo>
                  <a:pt x="2158076" y="71997"/>
                </a:lnTo>
                <a:lnTo>
                  <a:pt x="2160629" y="75223"/>
                </a:lnTo>
                <a:lnTo>
                  <a:pt x="2162950" y="78144"/>
                </a:lnTo>
                <a:lnTo>
                  <a:pt x="2164731" y="81718"/>
                </a:lnTo>
                <a:lnTo>
                  <a:pt x="2165969" y="85944"/>
                </a:lnTo>
                <a:lnTo>
                  <a:pt x="2167208" y="90171"/>
                </a:lnTo>
                <a:lnTo>
                  <a:pt x="2167905" y="95203"/>
                </a:lnTo>
                <a:lnTo>
                  <a:pt x="2168060" y="101042"/>
                </a:lnTo>
                <a:lnTo>
                  <a:pt x="2099445" y="101042"/>
                </a:lnTo>
                <a:lnTo>
                  <a:pt x="2099909" y="95587"/>
                </a:lnTo>
                <a:lnTo>
                  <a:pt x="2093991" y="65947"/>
                </a:lnTo>
                <a:lnTo>
                  <a:pt x="2086072" y="77286"/>
                </a:lnTo>
                <a:lnTo>
                  <a:pt x="2081277" y="88715"/>
                </a:lnTo>
                <a:lnTo>
                  <a:pt x="2078400" y="101634"/>
                </a:lnTo>
                <a:lnTo>
                  <a:pt x="2077441" y="116043"/>
                </a:lnTo>
                <a:lnTo>
                  <a:pt x="2077453" y="117701"/>
                </a:lnTo>
                <a:lnTo>
                  <a:pt x="2078683" y="132202"/>
                </a:lnTo>
                <a:lnTo>
                  <a:pt x="2081937" y="144973"/>
                </a:lnTo>
                <a:lnTo>
                  <a:pt x="2087217" y="156016"/>
                </a:lnTo>
                <a:lnTo>
                  <a:pt x="2094522" y="165329"/>
                </a:lnTo>
                <a:lnTo>
                  <a:pt x="2104069" y="173012"/>
                </a:lnTo>
                <a:lnTo>
                  <a:pt x="2115172" y="178384"/>
                </a:lnTo>
                <a:lnTo>
                  <a:pt x="2127988" y="181607"/>
                </a:lnTo>
                <a:lnTo>
                  <a:pt x="2142519" y="182681"/>
                </a:lnTo>
                <a:lnTo>
                  <a:pt x="2147768" y="182681"/>
                </a:lnTo>
                <a:lnTo>
                  <a:pt x="2152110" y="182374"/>
                </a:lnTo>
                <a:lnTo>
                  <a:pt x="2158982" y="181142"/>
                </a:lnTo>
                <a:lnTo>
                  <a:pt x="2162822" y="180256"/>
                </a:lnTo>
                <a:lnTo>
                  <a:pt x="2167065" y="179099"/>
                </a:lnTo>
                <a:lnTo>
                  <a:pt x="2173474" y="177079"/>
                </a:lnTo>
                <a:lnTo>
                  <a:pt x="2177256" y="175577"/>
                </a:lnTo>
                <a:lnTo>
                  <a:pt x="2181038" y="174075"/>
                </a:lnTo>
                <a:lnTo>
                  <a:pt x="2184203" y="172824"/>
                </a:lnTo>
                <a:lnTo>
                  <a:pt x="2186752" y="171823"/>
                </a:lnTo>
                <a:lnTo>
                  <a:pt x="2186752" y="148134"/>
                </a:lnTo>
                <a:lnTo>
                  <a:pt x="2185476" y="148134"/>
                </a:lnTo>
                <a:lnTo>
                  <a:pt x="2181458" y="151159"/>
                </a:lnTo>
                <a:lnTo>
                  <a:pt x="2178752" y="152817"/>
                </a:lnTo>
                <a:lnTo>
                  <a:pt x="2176045" y="154477"/>
                </a:lnTo>
                <a:lnTo>
                  <a:pt x="2172722" y="156194"/>
                </a:lnTo>
                <a:lnTo>
                  <a:pt x="2168781" y="157968"/>
                </a:lnTo>
                <a:lnTo>
                  <a:pt x="2165069" y="159664"/>
                </a:lnTo>
                <a:lnTo>
                  <a:pt x="2160913" y="161052"/>
                </a:lnTo>
                <a:lnTo>
                  <a:pt x="2156315" y="162132"/>
                </a:lnTo>
                <a:lnTo>
                  <a:pt x="2151716" y="163211"/>
                </a:lnTo>
                <a:lnTo>
                  <a:pt x="2147021" y="163751"/>
                </a:lnTo>
                <a:lnTo>
                  <a:pt x="2142230" y="163751"/>
                </a:lnTo>
                <a:lnTo>
                  <a:pt x="2132971" y="163047"/>
                </a:lnTo>
                <a:lnTo>
                  <a:pt x="2120645" y="159168"/>
                </a:lnTo>
                <a:lnTo>
                  <a:pt x="2110808" y="151899"/>
                </a:lnTo>
                <a:close/>
              </a:path>
              <a:path w="2245042" h="227406">
                <a:moveTo>
                  <a:pt x="2217360" y="146950"/>
                </a:moveTo>
                <a:lnTo>
                  <a:pt x="2217360" y="179842"/>
                </a:lnTo>
                <a:lnTo>
                  <a:pt x="2245042" y="179842"/>
                </a:lnTo>
                <a:lnTo>
                  <a:pt x="2245042" y="146950"/>
                </a:lnTo>
                <a:lnTo>
                  <a:pt x="2217360" y="146950"/>
                </a:lnTo>
                <a:close/>
              </a:path>
              <a:path w="2245042" h="227406">
                <a:moveTo>
                  <a:pt x="601522" y="134490"/>
                </a:moveTo>
                <a:lnTo>
                  <a:pt x="603402" y="129418"/>
                </a:lnTo>
                <a:lnTo>
                  <a:pt x="607161" y="125780"/>
                </a:lnTo>
                <a:lnTo>
                  <a:pt x="613848" y="100535"/>
                </a:lnTo>
                <a:lnTo>
                  <a:pt x="602562" y="104595"/>
                </a:lnTo>
                <a:lnTo>
                  <a:pt x="594417" y="108294"/>
                </a:lnTo>
                <a:lnTo>
                  <a:pt x="588460" y="113281"/>
                </a:lnTo>
                <a:lnTo>
                  <a:pt x="584695" y="119557"/>
                </a:lnTo>
                <a:lnTo>
                  <a:pt x="580929" y="125835"/>
                </a:lnTo>
                <a:lnTo>
                  <a:pt x="579046" y="133441"/>
                </a:lnTo>
                <a:lnTo>
                  <a:pt x="579046" y="148154"/>
                </a:lnTo>
                <a:lnTo>
                  <a:pt x="580083" y="153643"/>
                </a:lnTo>
                <a:lnTo>
                  <a:pt x="582159" y="158841"/>
                </a:lnTo>
                <a:lnTo>
                  <a:pt x="584234" y="164039"/>
                </a:lnTo>
                <a:lnTo>
                  <a:pt x="587001" y="168410"/>
                </a:lnTo>
                <a:lnTo>
                  <a:pt x="590458" y="171952"/>
                </a:lnTo>
                <a:lnTo>
                  <a:pt x="594069" y="175573"/>
                </a:lnTo>
                <a:lnTo>
                  <a:pt x="598256" y="178385"/>
                </a:lnTo>
                <a:lnTo>
                  <a:pt x="603021" y="180388"/>
                </a:lnTo>
                <a:lnTo>
                  <a:pt x="607785" y="182391"/>
                </a:lnTo>
                <a:lnTo>
                  <a:pt x="612819" y="183391"/>
                </a:lnTo>
                <a:lnTo>
                  <a:pt x="624577" y="183391"/>
                </a:lnTo>
                <a:lnTo>
                  <a:pt x="629591" y="182853"/>
                </a:lnTo>
                <a:lnTo>
                  <a:pt x="633164" y="181775"/>
                </a:lnTo>
                <a:lnTo>
                  <a:pt x="636738" y="180696"/>
                </a:lnTo>
                <a:lnTo>
                  <a:pt x="640447" y="179155"/>
                </a:lnTo>
                <a:lnTo>
                  <a:pt x="644288" y="177151"/>
                </a:lnTo>
                <a:lnTo>
                  <a:pt x="647054" y="175765"/>
                </a:lnTo>
                <a:lnTo>
                  <a:pt x="649916" y="173897"/>
                </a:lnTo>
                <a:lnTo>
                  <a:pt x="652875" y="171547"/>
                </a:lnTo>
                <a:lnTo>
                  <a:pt x="655834" y="169197"/>
                </a:lnTo>
                <a:lnTo>
                  <a:pt x="659964" y="166058"/>
                </a:lnTo>
                <a:lnTo>
                  <a:pt x="659964" y="179842"/>
                </a:lnTo>
                <a:lnTo>
                  <a:pt x="681730" y="179842"/>
                </a:lnTo>
                <a:lnTo>
                  <a:pt x="681730" y="83408"/>
                </a:lnTo>
                <a:lnTo>
                  <a:pt x="680575" y="76547"/>
                </a:lnTo>
                <a:lnTo>
                  <a:pt x="678261" y="70920"/>
                </a:lnTo>
                <a:lnTo>
                  <a:pt x="675948" y="65293"/>
                </a:lnTo>
                <a:lnTo>
                  <a:pt x="672440" y="60707"/>
                </a:lnTo>
                <a:lnTo>
                  <a:pt x="667738" y="57161"/>
                </a:lnTo>
                <a:lnTo>
                  <a:pt x="662882" y="53538"/>
                </a:lnTo>
                <a:lnTo>
                  <a:pt x="657410" y="51032"/>
                </a:lnTo>
                <a:lnTo>
                  <a:pt x="651320" y="49645"/>
                </a:lnTo>
                <a:lnTo>
                  <a:pt x="645229" y="48257"/>
                </a:lnTo>
                <a:lnTo>
                  <a:pt x="637753" y="47562"/>
                </a:lnTo>
                <a:lnTo>
                  <a:pt x="621563" y="47562"/>
                </a:lnTo>
                <a:lnTo>
                  <a:pt x="614161" y="48256"/>
                </a:lnTo>
                <a:lnTo>
                  <a:pt x="606684" y="49639"/>
                </a:lnTo>
                <a:lnTo>
                  <a:pt x="599206" y="51023"/>
                </a:lnTo>
                <a:lnTo>
                  <a:pt x="593464" y="52293"/>
                </a:lnTo>
                <a:lnTo>
                  <a:pt x="589456" y="53449"/>
                </a:lnTo>
                <a:lnTo>
                  <a:pt x="589456" y="75486"/>
                </a:lnTo>
                <a:lnTo>
                  <a:pt x="590725" y="75486"/>
                </a:lnTo>
                <a:lnTo>
                  <a:pt x="597495" y="72567"/>
                </a:lnTo>
                <a:lnTo>
                  <a:pt x="604264" y="70338"/>
                </a:lnTo>
                <a:lnTo>
                  <a:pt x="611035" y="68800"/>
                </a:lnTo>
                <a:lnTo>
                  <a:pt x="617805" y="67263"/>
                </a:lnTo>
                <a:lnTo>
                  <a:pt x="623690" y="66494"/>
                </a:lnTo>
                <a:lnTo>
                  <a:pt x="632923" y="66494"/>
                </a:lnTo>
                <a:lnTo>
                  <a:pt x="637039" y="66786"/>
                </a:lnTo>
                <a:lnTo>
                  <a:pt x="641040" y="67370"/>
                </a:lnTo>
                <a:lnTo>
                  <a:pt x="645039" y="67955"/>
                </a:lnTo>
                <a:lnTo>
                  <a:pt x="648425" y="69142"/>
                </a:lnTo>
                <a:lnTo>
                  <a:pt x="651195" y="70934"/>
                </a:lnTo>
                <a:lnTo>
                  <a:pt x="653962" y="72647"/>
                </a:lnTo>
                <a:lnTo>
                  <a:pt x="656116" y="75082"/>
                </a:lnTo>
                <a:lnTo>
                  <a:pt x="657655" y="78237"/>
                </a:lnTo>
                <a:lnTo>
                  <a:pt x="659194" y="81393"/>
                </a:lnTo>
                <a:lnTo>
                  <a:pt x="659964" y="85540"/>
                </a:lnTo>
                <a:lnTo>
                  <a:pt x="659964" y="94890"/>
                </a:lnTo>
                <a:lnTo>
                  <a:pt x="653072" y="95310"/>
                </a:lnTo>
                <a:lnTo>
                  <a:pt x="640245" y="96360"/>
                </a:lnTo>
                <a:lnTo>
                  <a:pt x="628148" y="97721"/>
                </a:lnTo>
                <a:lnTo>
                  <a:pt x="632603" y="115101"/>
                </a:lnTo>
                <a:lnTo>
                  <a:pt x="640464" y="114296"/>
                </a:lnTo>
                <a:lnTo>
                  <a:pt x="648324" y="113492"/>
                </a:lnTo>
                <a:lnTo>
                  <a:pt x="654824" y="112859"/>
                </a:lnTo>
                <a:lnTo>
                  <a:pt x="659964" y="112401"/>
                </a:lnTo>
                <a:lnTo>
                  <a:pt x="659964" y="148033"/>
                </a:lnTo>
                <a:lnTo>
                  <a:pt x="655133" y="152312"/>
                </a:lnTo>
                <a:lnTo>
                  <a:pt x="649956" y="155922"/>
                </a:lnTo>
                <a:lnTo>
                  <a:pt x="644434" y="158865"/>
                </a:lnTo>
                <a:lnTo>
                  <a:pt x="638912" y="161806"/>
                </a:lnTo>
                <a:lnTo>
                  <a:pt x="632738" y="163278"/>
                </a:lnTo>
                <a:lnTo>
                  <a:pt x="617936" y="163278"/>
                </a:lnTo>
                <a:lnTo>
                  <a:pt x="611878" y="161401"/>
                </a:lnTo>
                <a:lnTo>
                  <a:pt x="607735" y="157651"/>
                </a:lnTo>
                <a:lnTo>
                  <a:pt x="603594" y="153898"/>
                </a:lnTo>
                <a:lnTo>
                  <a:pt x="601522" y="148348"/>
                </a:lnTo>
                <a:lnTo>
                  <a:pt x="601522" y="134490"/>
                </a:lnTo>
                <a:close/>
              </a:path>
              <a:path w="2245042" h="227406">
                <a:moveTo>
                  <a:pt x="523202" y="174982"/>
                </a:moveTo>
                <a:lnTo>
                  <a:pt x="534157" y="180580"/>
                </a:lnTo>
                <a:lnTo>
                  <a:pt x="548021" y="182445"/>
                </a:lnTo>
                <a:lnTo>
                  <a:pt x="551564" y="182445"/>
                </a:lnTo>
                <a:lnTo>
                  <a:pt x="555438" y="182119"/>
                </a:lnTo>
                <a:lnTo>
                  <a:pt x="559640" y="181466"/>
                </a:lnTo>
                <a:lnTo>
                  <a:pt x="563843" y="180812"/>
                </a:lnTo>
                <a:lnTo>
                  <a:pt x="567987" y="179908"/>
                </a:lnTo>
                <a:lnTo>
                  <a:pt x="572072" y="178752"/>
                </a:lnTo>
                <a:lnTo>
                  <a:pt x="572072" y="159255"/>
                </a:lnTo>
                <a:lnTo>
                  <a:pt x="570801" y="159255"/>
                </a:lnTo>
                <a:lnTo>
                  <a:pt x="566949" y="160853"/>
                </a:lnTo>
                <a:lnTo>
                  <a:pt x="563636" y="161917"/>
                </a:lnTo>
                <a:lnTo>
                  <a:pt x="560324" y="162982"/>
                </a:lnTo>
                <a:lnTo>
                  <a:pt x="556896" y="163515"/>
                </a:lnTo>
                <a:lnTo>
                  <a:pt x="548344" y="163515"/>
                </a:lnTo>
                <a:lnTo>
                  <a:pt x="544375" y="162840"/>
                </a:lnTo>
                <a:lnTo>
                  <a:pt x="541447" y="161494"/>
                </a:lnTo>
                <a:lnTo>
                  <a:pt x="538520" y="160147"/>
                </a:lnTo>
                <a:lnTo>
                  <a:pt x="536402" y="158127"/>
                </a:lnTo>
                <a:lnTo>
                  <a:pt x="535092" y="155436"/>
                </a:lnTo>
                <a:lnTo>
                  <a:pt x="533552" y="152356"/>
                </a:lnTo>
                <a:lnTo>
                  <a:pt x="532667" y="149048"/>
                </a:lnTo>
                <a:lnTo>
                  <a:pt x="532434" y="145508"/>
                </a:lnTo>
                <a:lnTo>
                  <a:pt x="532203" y="141968"/>
                </a:lnTo>
                <a:lnTo>
                  <a:pt x="532088" y="69096"/>
                </a:lnTo>
                <a:lnTo>
                  <a:pt x="572072" y="69096"/>
                </a:lnTo>
                <a:lnTo>
                  <a:pt x="572072" y="50876"/>
                </a:lnTo>
                <a:lnTo>
                  <a:pt x="532088" y="50876"/>
                </a:lnTo>
                <a:lnTo>
                  <a:pt x="532088" y="13724"/>
                </a:lnTo>
                <a:lnTo>
                  <a:pt x="510320" y="13724"/>
                </a:lnTo>
                <a:lnTo>
                  <a:pt x="510320" y="50876"/>
                </a:lnTo>
                <a:lnTo>
                  <a:pt x="495650" y="50876"/>
                </a:lnTo>
                <a:lnTo>
                  <a:pt x="495650" y="69096"/>
                </a:lnTo>
                <a:lnTo>
                  <a:pt x="510320" y="69096"/>
                </a:lnTo>
                <a:lnTo>
                  <a:pt x="510320" y="140472"/>
                </a:lnTo>
                <a:lnTo>
                  <a:pt x="510890" y="150238"/>
                </a:lnTo>
                <a:lnTo>
                  <a:pt x="514139" y="162989"/>
                </a:lnTo>
                <a:lnTo>
                  <a:pt x="520264" y="172355"/>
                </a:lnTo>
                <a:lnTo>
                  <a:pt x="523202" y="174982"/>
                </a:lnTo>
                <a:close/>
              </a:path>
              <a:path w="2245042" h="227406">
                <a:moveTo>
                  <a:pt x="212194" y="134490"/>
                </a:moveTo>
                <a:lnTo>
                  <a:pt x="214073" y="129418"/>
                </a:lnTo>
                <a:lnTo>
                  <a:pt x="217832" y="125780"/>
                </a:lnTo>
                <a:lnTo>
                  <a:pt x="224519" y="100536"/>
                </a:lnTo>
                <a:lnTo>
                  <a:pt x="213233" y="104595"/>
                </a:lnTo>
                <a:lnTo>
                  <a:pt x="205088" y="108294"/>
                </a:lnTo>
                <a:lnTo>
                  <a:pt x="199132" y="113281"/>
                </a:lnTo>
                <a:lnTo>
                  <a:pt x="195366" y="119557"/>
                </a:lnTo>
                <a:lnTo>
                  <a:pt x="191601" y="125835"/>
                </a:lnTo>
                <a:lnTo>
                  <a:pt x="189717" y="133441"/>
                </a:lnTo>
                <a:lnTo>
                  <a:pt x="189717" y="148154"/>
                </a:lnTo>
                <a:lnTo>
                  <a:pt x="190755" y="153643"/>
                </a:lnTo>
                <a:lnTo>
                  <a:pt x="192830" y="158841"/>
                </a:lnTo>
                <a:lnTo>
                  <a:pt x="194905" y="164039"/>
                </a:lnTo>
                <a:lnTo>
                  <a:pt x="197671" y="168410"/>
                </a:lnTo>
                <a:lnTo>
                  <a:pt x="201129" y="171952"/>
                </a:lnTo>
                <a:lnTo>
                  <a:pt x="204740" y="175573"/>
                </a:lnTo>
                <a:lnTo>
                  <a:pt x="208927" y="178385"/>
                </a:lnTo>
                <a:lnTo>
                  <a:pt x="213691" y="180388"/>
                </a:lnTo>
                <a:lnTo>
                  <a:pt x="218456" y="182391"/>
                </a:lnTo>
                <a:lnTo>
                  <a:pt x="223489" y="183391"/>
                </a:lnTo>
                <a:lnTo>
                  <a:pt x="235248" y="183391"/>
                </a:lnTo>
                <a:lnTo>
                  <a:pt x="240262" y="182853"/>
                </a:lnTo>
                <a:lnTo>
                  <a:pt x="243836" y="181775"/>
                </a:lnTo>
                <a:lnTo>
                  <a:pt x="247409" y="180696"/>
                </a:lnTo>
                <a:lnTo>
                  <a:pt x="251118" y="179155"/>
                </a:lnTo>
                <a:lnTo>
                  <a:pt x="254960" y="177151"/>
                </a:lnTo>
                <a:lnTo>
                  <a:pt x="257724" y="175765"/>
                </a:lnTo>
                <a:lnTo>
                  <a:pt x="260587" y="173897"/>
                </a:lnTo>
                <a:lnTo>
                  <a:pt x="263546" y="171547"/>
                </a:lnTo>
                <a:lnTo>
                  <a:pt x="266505" y="169197"/>
                </a:lnTo>
                <a:lnTo>
                  <a:pt x="270634" y="166058"/>
                </a:lnTo>
                <a:lnTo>
                  <a:pt x="270634" y="179842"/>
                </a:lnTo>
                <a:lnTo>
                  <a:pt x="292402" y="179842"/>
                </a:lnTo>
                <a:lnTo>
                  <a:pt x="292402" y="83408"/>
                </a:lnTo>
                <a:lnTo>
                  <a:pt x="291245" y="76547"/>
                </a:lnTo>
                <a:lnTo>
                  <a:pt x="288932" y="70920"/>
                </a:lnTo>
                <a:lnTo>
                  <a:pt x="286619" y="65293"/>
                </a:lnTo>
                <a:lnTo>
                  <a:pt x="283112" y="60707"/>
                </a:lnTo>
                <a:lnTo>
                  <a:pt x="278409" y="57161"/>
                </a:lnTo>
                <a:lnTo>
                  <a:pt x="273554" y="53538"/>
                </a:lnTo>
                <a:lnTo>
                  <a:pt x="268081" y="51032"/>
                </a:lnTo>
                <a:lnTo>
                  <a:pt x="261992" y="49645"/>
                </a:lnTo>
                <a:lnTo>
                  <a:pt x="255902" y="48257"/>
                </a:lnTo>
                <a:lnTo>
                  <a:pt x="248424" y="47562"/>
                </a:lnTo>
                <a:lnTo>
                  <a:pt x="232234" y="47562"/>
                </a:lnTo>
                <a:lnTo>
                  <a:pt x="224833" y="48256"/>
                </a:lnTo>
                <a:lnTo>
                  <a:pt x="217355" y="49639"/>
                </a:lnTo>
                <a:lnTo>
                  <a:pt x="209877" y="51023"/>
                </a:lnTo>
                <a:lnTo>
                  <a:pt x="204135" y="52293"/>
                </a:lnTo>
                <a:lnTo>
                  <a:pt x="200127" y="53449"/>
                </a:lnTo>
                <a:lnTo>
                  <a:pt x="200127" y="75486"/>
                </a:lnTo>
                <a:lnTo>
                  <a:pt x="201396" y="75486"/>
                </a:lnTo>
                <a:lnTo>
                  <a:pt x="208165" y="72567"/>
                </a:lnTo>
                <a:lnTo>
                  <a:pt x="214936" y="70338"/>
                </a:lnTo>
                <a:lnTo>
                  <a:pt x="221706" y="68800"/>
                </a:lnTo>
                <a:lnTo>
                  <a:pt x="228476" y="67263"/>
                </a:lnTo>
                <a:lnTo>
                  <a:pt x="234361" y="66494"/>
                </a:lnTo>
                <a:lnTo>
                  <a:pt x="243594" y="66494"/>
                </a:lnTo>
                <a:lnTo>
                  <a:pt x="247710" y="66786"/>
                </a:lnTo>
                <a:lnTo>
                  <a:pt x="251711" y="67370"/>
                </a:lnTo>
                <a:lnTo>
                  <a:pt x="255710" y="67955"/>
                </a:lnTo>
                <a:lnTo>
                  <a:pt x="259095" y="69142"/>
                </a:lnTo>
                <a:lnTo>
                  <a:pt x="261866" y="70934"/>
                </a:lnTo>
                <a:lnTo>
                  <a:pt x="264633" y="72647"/>
                </a:lnTo>
                <a:lnTo>
                  <a:pt x="266787" y="75082"/>
                </a:lnTo>
                <a:lnTo>
                  <a:pt x="268326" y="78237"/>
                </a:lnTo>
                <a:lnTo>
                  <a:pt x="269866" y="81393"/>
                </a:lnTo>
                <a:lnTo>
                  <a:pt x="270634" y="85540"/>
                </a:lnTo>
                <a:lnTo>
                  <a:pt x="270634" y="94890"/>
                </a:lnTo>
                <a:lnTo>
                  <a:pt x="263744" y="95310"/>
                </a:lnTo>
                <a:lnTo>
                  <a:pt x="250917" y="96360"/>
                </a:lnTo>
                <a:lnTo>
                  <a:pt x="238819" y="97721"/>
                </a:lnTo>
                <a:lnTo>
                  <a:pt x="243274" y="115101"/>
                </a:lnTo>
                <a:lnTo>
                  <a:pt x="251136" y="114296"/>
                </a:lnTo>
                <a:lnTo>
                  <a:pt x="258996" y="113492"/>
                </a:lnTo>
                <a:lnTo>
                  <a:pt x="265496" y="112859"/>
                </a:lnTo>
                <a:lnTo>
                  <a:pt x="270634" y="112401"/>
                </a:lnTo>
                <a:lnTo>
                  <a:pt x="270634" y="148033"/>
                </a:lnTo>
                <a:lnTo>
                  <a:pt x="265804" y="152312"/>
                </a:lnTo>
                <a:lnTo>
                  <a:pt x="260628" y="155922"/>
                </a:lnTo>
                <a:lnTo>
                  <a:pt x="255106" y="158865"/>
                </a:lnTo>
                <a:lnTo>
                  <a:pt x="249584" y="161806"/>
                </a:lnTo>
                <a:lnTo>
                  <a:pt x="243409" y="163278"/>
                </a:lnTo>
                <a:lnTo>
                  <a:pt x="228607" y="163278"/>
                </a:lnTo>
                <a:lnTo>
                  <a:pt x="222548" y="161401"/>
                </a:lnTo>
                <a:lnTo>
                  <a:pt x="218406" y="157651"/>
                </a:lnTo>
                <a:lnTo>
                  <a:pt x="214265" y="153898"/>
                </a:lnTo>
                <a:lnTo>
                  <a:pt x="212194" y="148348"/>
                </a:lnTo>
                <a:lnTo>
                  <a:pt x="212194" y="134490"/>
                </a:lnTo>
                <a:close/>
              </a:path>
              <a:path w="2245042" h="227406">
                <a:moveTo>
                  <a:pt x="94648" y="83953"/>
                </a:moveTo>
                <a:lnTo>
                  <a:pt x="100121" y="78762"/>
                </a:lnTo>
                <a:lnTo>
                  <a:pt x="105422" y="74791"/>
                </a:lnTo>
                <a:lnTo>
                  <a:pt x="110550" y="72040"/>
                </a:lnTo>
                <a:lnTo>
                  <a:pt x="115677" y="69289"/>
                </a:lnTo>
                <a:lnTo>
                  <a:pt x="120478" y="67914"/>
                </a:lnTo>
                <a:lnTo>
                  <a:pt x="129806" y="67914"/>
                </a:lnTo>
                <a:lnTo>
                  <a:pt x="133661" y="68646"/>
                </a:lnTo>
                <a:lnTo>
                  <a:pt x="136513" y="70109"/>
                </a:lnTo>
                <a:lnTo>
                  <a:pt x="139365" y="71570"/>
                </a:lnTo>
                <a:lnTo>
                  <a:pt x="141564" y="73844"/>
                </a:lnTo>
                <a:lnTo>
                  <a:pt x="143107" y="76925"/>
                </a:lnTo>
                <a:lnTo>
                  <a:pt x="144574" y="79773"/>
                </a:lnTo>
                <a:lnTo>
                  <a:pt x="145538" y="83720"/>
                </a:lnTo>
                <a:lnTo>
                  <a:pt x="146000" y="88764"/>
                </a:lnTo>
                <a:lnTo>
                  <a:pt x="146462" y="93807"/>
                </a:lnTo>
                <a:lnTo>
                  <a:pt x="146692" y="99294"/>
                </a:lnTo>
                <a:lnTo>
                  <a:pt x="146692" y="179842"/>
                </a:lnTo>
                <a:lnTo>
                  <a:pt x="168460" y="179842"/>
                </a:lnTo>
                <a:lnTo>
                  <a:pt x="168460" y="86149"/>
                </a:lnTo>
                <a:lnTo>
                  <a:pt x="167515" y="78799"/>
                </a:lnTo>
                <a:lnTo>
                  <a:pt x="165627" y="72951"/>
                </a:lnTo>
                <a:lnTo>
                  <a:pt x="163737" y="67104"/>
                </a:lnTo>
                <a:lnTo>
                  <a:pt x="161056" y="62217"/>
                </a:lnTo>
                <a:lnTo>
                  <a:pt x="157584" y="58293"/>
                </a:lnTo>
                <a:lnTo>
                  <a:pt x="154190" y="54444"/>
                </a:lnTo>
                <a:lnTo>
                  <a:pt x="150219" y="51655"/>
                </a:lnTo>
                <a:lnTo>
                  <a:pt x="145669" y="49923"/>
                </a:lnTo>
                <a:lnTo>
                  <a:pt x="141119" y="48192"/>
                </a:lnTo>
                <a:lnTo>
                  <a:pt x="136067" y="47326"/>
                </a:lnTo>
                <a:lnTo>
                  <a:pt x="123188" y="47326"/>
                </a:lnTo>
                <a:lnTo>
                  <a:pt x="116400" y="49213"/>
                </a:lnTo>
                <a:lnTo>
                  <a:pt x="110153" y="52988"/>
                </a:lnTo>
                <a:lnTo>
                  <a:pt x="100661" y="59981"/>
                </a:lnTo>
                <a:lnTo>
                  <a:pt x="90947" y="69626"/>
                </a:lnTo>
                <a:lnTo>
                  <a:pt x="87862" y="61691"/>
                </a:lnTo>
                <a:lnTo>
                  <a:pt x="83369" y="55991"/>
                </a:lnTo>
                <a:lnTo>
                  <a:pt x="77471" y="52525"/>
                </a:lnTo>
                <a:lnTo>
                  <a:pt x="71572" y="49060"/>
                </a:lnTo>
                <a:lnTo>
                  <a:pt x="64804" y="47326"/>
                </a:lnTo>
                <a:lnTo>
                  <a:pt x="50458" y="47326"/>
                </a:lnTo>
                <a:lnTo>
                  <a:pt x="44307" y="48886"/>
                </a:lnTo>
                <a:lnTo>
                  <a:pt x="38715" y="52006"/>
                </a:lnTo>
                <a:lnTo>
                  <a:pt x="33125" y="55125"/>
                </a:lnTo>
                <a:lnTo>
                  <a:pt x="27476" y="59536"/>
                </a:lnTo>
                <a:lnTo>
                  <a:pt x="21767" y="65237"/>
                </a:lnTo>
                <a:lnTo>
                  <a:pt x="21767" y="50876"/>
                </a:lnTo>
                <a:lnTo>
                  <a:pt x="0" y="50876"/>
                </a:lnTo>
                <a:lnTo>
                  <a:pt x="0" y="179842"/>
                </a:lnTo>
                <a:lnTo>
                  <a:pt x="21767" y="179842"/>
                </a:lnTo>
                <a:lnTo>
                  <a:pt x="21767" y="83605"/>
                </a:lnTo>
                <a:lnTo>
                  <a:pt x="26625" y="79033"/>
                </a:lnTo>
                <a:lnTo>
                  <a:pt x="31636" y="75275"/>
                </a:lnTo>
                <a:lnTo>
                  <a:pt x="36803" y="72330"/>
                </a:lnTo>
                <a:lnTo>
                  <a:pt x="41968" y="69386"/>
                </a:lnTo>
                <a:lnTo>
                  <a:pt x="46902" y="67914"/>
                </a:lnTo>
                <a:lnTo>
                  <a:pt x="56462" y="67914"/>
                </a:lnTo>
                <a:lnTo>
                  <a:pt x="60318" y="68646"/>
                </a:lnTo>
                <a:lnTo>
                  <a:pt x="63171" y="70109"/>
                </a:lnTo>
                <a:lnTo>
                  <a:pt x="66023" y="71570"/>
                </a:lnTo>
                <a:lnTo>
                  <a:pt x="68220" y="73844"/>
                </a:lnTo>
                <a:lnTo>
                  <a:pt x="69761" y="76925"/>
                </a:lnTo>
                <a:lnTo>
                  <a:pt x="71226" y="79773"/>
                </a:lnTo>
                <a:lnTo>
                  <a:pt x="72191" y="83720"/>
                </a:lnTo>
                <a:lnTo>
                  <a:pt x="72654" y="88764"/>
                </a:lnTo>
                <a:lnTo>
                  <a:pt x="73115" y="93807"/>
                </a:lnTo>
                <a:lnTo>
                  <a:pt x="73347" y="99294"/>
                </a:lnTo>
                <a:lnTo>
                  <a:pt x="73346" y="179842"/>
                </a:lnTo>
                <a:lnTo>
                  <a:pt x="95114" y="179842"/>
                </a:lnTo>
                <a:lnTo>
                  <a:pt x="95055" y="90434"/>
                </a:lnTo>
                <a:lnTo>
                  <a:pt x="94824" y="86819"/>
                </a:lnTo>
                <a:lnTo>
                  <a:pt x="94648" y="83953"/>
                </a:lnTo>
                <a:close/>
              </a:path>
              <a:path w="2245042" h="227406">
                <a:moveTo>
                  <a:pt x="237607" y="97883"/>
                </a:moveTo>
                <a:lnTo>
                  <a:pt x="224519" y="100536"/>
                </a:lnTo>
                <a:lnTo>
                  <a:pt x="217832" y="125780"/>
                </a:lnTo>
                <a:lnTo>
                  <a:pt x="221590" y="122143"/>
                </a:lnTo>
                <a:lnTo>
                  <a:pt x="226344" y="119444"/>
                </a:lnTo>
                <a:lnTo>
                  <a:pt x="232095" y="117685"/>
                </a:lnTo>
                <a:lnTo>
                  <a:pt x="236928" y="116230"/>
                </a:lnTo>
                <a:lnTo>
                  <a:pt x="243274" y="115101"/>
                </a:lnTo>
                <a:lnTo>
                  <a:pt x="238819" y="97721"/>
                </a:lnTo>
                <a:lnTo>
                  <a:pt x="237607" y="97883"/>
                </a:lnTo>
                <a:close/>
              </a:path>
              <a:path w="2245042" h="227406">
                <a:moveTo>
                  <a:pt x="323611" y="50876"/>
                </a:moveTo>
                <a:lnTo>
                  <a:pt x="323611" y="179842"/>
                </a:lnTo>
                <a:lnTo>
                  <a:pt x="345377" y="179842"/>
                </a:lnTo>
                <a:lnTo>
                  <a:pt x="345377" y="50876"/>
                </a:lnTo>
                <a:lnTo>
                  <a:pt x="323611" y="50876"/>
                </a:lnTo>
                <a:close/>
              </a:path>
              <a:path w="2245042" h="227406">
                <a:moveTo>
                  <a:pt x="322191" y="6625"/>
                </a:moveTo>
                <a:lnTo>
                  <a:pt x="322191" y="29105"/>
                </a:lnTo>
                <a:lnTo>
                  <a:pt x="347033" y="29105"/>
                </a:lnTo>
                <a:lnTo>
                  <a:pt x="347033" y="6625"/>
                </a:lnTo>
                <a:lnTo>
                  <a:pt x="322191" y="6625"/>
                </a:lnTo>
                <a:close/>
              </a:path>
              <a:path w="2245042" h="227406">
                <a:moveTo>
                  <a:pt x="462727" y="55053"/>
                </a:moveTo>
                <a:lnTo>
                  <a:pt x="451600" y="49258"/>
                </a:lnTo>
                <a:lnTo>
                  <a:pt x="437907" y="47326"/>
                </a:lnTo>
                <a:lnTo>
                  <a:pt x="430898" y="47326"/>
                </a:lnTo>
                <a:lnTo>
                  <a:pt x="424234" y="48865"/>
                </a:lnTo>
                <a:lnTo>
                  <a:pt x="417918" y="51944"/>
                </a:lnTo>
                <a:lnTo>
                  <a:pt x="411601" y="55024"/>
                </a:lnTo>
                <a:lnTo>
                  <a:pt x="405207" y="59448"/>
                </a:lnTo>
                <a:lnTo>
                  <a:pt x="398735" y="65218"/>
                </a:lnTo>
                <a:lnTo>
                  <a:pt x="398735" y="50876"/>
                </a:lnTo>
                <a:lnTo>
                  <a:pt x="376967" y="50876"/>
                </a:lnTo>
                <a:lnTo>
                  <a:pt x="376967" y="179842"/>
                </a:lnTo>
                <a:lnTo>
                  <a:pt x="398735" y="179842"/>
                </a:lnTo>
                <a:lnTo>
                  <a:pt x="398735" y="83506"/>
                </a:lnTo>
                <a:lnTo>
                  <a:pt x="404201" y="78887"/>
                </a:lnTo>
                <a:lnTo>
                  <a:pt x="409802" y="75133"/>
                </a:lnTo>
                <a:lnTo>
                  <a:pt x="415537" y="72245"/>
                </a:lnTo>
                <a:lnTo>
                  <a:pt x="421272" y="69357"/>
                </a:lnTo>
                <a:lnTo>
                  <a:pt x="426834" y="67914"/>
                </a:lnTo>
                <a:lnTo>
                  <a:pt x="437687" y="67914"/>
                </a:lnTo>
                <a:lnTo>
                  <a:pt x="441999" y="68703"/>
                </a:lnTo>
                <a:lnTo>
                  <a:pt x="448311" y="71861"/>
                </a:lnTo>
                <a:lnTo>
                  <a:pt x="452546" y="77501"/>
                </a:lnTo>
                <a:lnTo>
                  <a:pt x="455256" y="84683"/>
                </a:lnTo>
                <a:lnTo>
                  <a:pt x="455836" y="89804"/>
                </a:lnTo>
                <a:lnTo>
                  <a:pt x="456413" y="94926"/>
                </a:lnTo>
                <a:lnTo>
                  <a:pt x="456702" y="100450"/>
                </a:lnTo>
                <a:lnTo>
                  <a:pt x="456702" y="179842"/>
                </a:lnTo>
                <a:lnTo>
                  <a:pt x="478469" y="179842"/>
                </a:lnTo>
                <a:lnTo>
                  <a:pt x="478469" y="96155"/>
                </a:lnTo>
                <a:lnTo>
                  <a:pt x="477305" y="81722"/>
                </a:lnTo>
                <a:lnTo>
                  <a:pt x="473723" y="69521"/>
                </a:lnTo>
                <a:lnTo>
                  <a:pt x="467723" y="59852"/>
                </a:lnTo>
                <a:lnTo>
                  <a:pt x="462727" y="55053"/>
                </a:lnTo>
                <a:close/>
              </a:path>
              <a:path w="2245042" h="227406">
                <a:moveTo>
                  <a:pt x="626937" y="97883"/>
                </a:moveTo>
                <a:lnTo>
                  <a:pt x="613848" y="100535"/>
                </a:lnTo>
                <a:lnTo>
                  <a:pt x="607161" y="125780"/>
                </a:lnTo>
                <a:lnTo>
                  <a:pt x="610919" y="122143"/>
                </a:lnTo>
                <a:lnTo>
                  <a:pt x="615674" y="119444"/>
                </a:lnTo>
                <a:lnTo>
                  <a:pt x="621423" y="117685"/>
                </a:lnTo>
                <a:lnTo>
                  <a:pt x="626257" y="116230"/>
                </a:lnTo>
                <a:lnTo>
                  <a:pt x="632603" y="115101"/>
                </a:lnTo>
                <a:lnTo>
                  <a:pt x="628148" y="97721"/>
                </a:lnTo>
                <a:lnTo>
                  <a:pt x="626937" y="97883"/>
                </a:lnTo>
                <a:close/>
              </a:path>
              <a:path w="2245042" h="227406">
                <a:moveTo>
                  <a:pt x="712939" y="50876"/>
                </a:moveTo>
                <a:lnTo>
                  <a:pt x="712939" y="179842"/>
                </a:lnTo>
                <a:lnTo>
                  <a:pt x="734706" y="179842"/>
                </a:lnTo>
                <a:lnTo>
                  <a:pt x="734706" y="50876"/>
                </a:lnTo>
                <a:lnTo>
                  <a:pt x="712939" y="50876"/>
                </a:lnTo>
                <a:close/>
              </a:path>
              <a:path w="2245042" h="227406">
                <a:moveTo>
                  <a:pt x="711520" y="6625"/>
                </a:moveTo>
                <a:lnTo>
                  <a:pt x="711520" y="29105"/>
                </a:lnTo>
                <a:lnTo>
                  <a:pt x="736362" y="29105"/>
                </a:lnTo>
                <a:lnTo>
                  <a:pt x="736362" y="6625"/>
                </a:lnTo>
                <a:lnTo>
                  <a:pt x="711520" y="6625"/>
                </a:lnTo>
                <a:close/>
              </a:path>
              <a:path w="2245042" h="227406">
                <a:moveTo>
                  <a:pt x="852055" y="55053"/>
                </a:moveTo>
                <a:lnTo>
                  <a:pt x="840929" y="49258"/>
                </a:lnTo>
                <a:lnTo>
                  <a:pt x="827236" y="47326"/>
                </a:lnTo>
                <a:lnTo>
                  <a:pt x="820226" y="47326"/>
                </a:lnTo>
                <a:lnTo>
                  <a:pt x="813564" y="48865"/>
                </a:lnTo>
                <a:lnTo>
                  <a:pt x="807247" y="51944"/>
                </a:lnTo>
                <a:lnTo>
                  <a:pt x="800930" y="55024"/>
                </a:lnTo>
                <a:lnTo>
                  <a:pt x="794536" y="59448"/>
                </a:lnTo>
                <a:lnTo>
                  <a:pt x="788064" y="65218"/>
                </a:lnTo>
                <a:lnTo>
                  <a:pt x="788064" y="50876"/>
                </a:lnTo>
                <a:lnTo>
                  <a:pt x="766296" y="50876"/>
                </a:lnTo>
                <a:lnTo>
                  <a:pt x="766296" y="179842"/>
                </a:lnTo>
                <a:lnTo>
                  <a:pt x="788064" y="179842"/>
                </a:lnTo>
                <a:lnTo>
                  <a:pt x="788064" y="83506"/>
                </a:lnTo>
                <a:lnTo>
                  <a:pt x="793530" y="78887"/>
                </a:lnTo>
                <a:lnTo>
                  <a:pt x="799130" y="75133"/>
                </a:lnTo>
                <a:lnTo>
                  <a:pt x="804866" y="72245"/>
                </a:lnTo>
                <a:lnTo>
                  <a:pt x="810601" y="69357"/>
                </a:lnTo>
                <a:lnTo>
                  <a:pt x="816162" y="67914"/>
                </a:lnTo>
                <a:lnTo>
                  <a:pt x="827016" y="67914"/>
                </a:lnTo>
                <a:lnTo>
                  <a:pt x="831328" y="68703"/>
                </a:lnTo>
                <a:lnTo>
                  <a:pt x="837639" y="71861"/>
                </a:lnTo>
                <a:lnTo>
                  <a:pt x="841875" y="77501"/>
                </a:lnTo>
                <a:lnTo>
                  <a:pt x="844586" y="84683"/>
                </a:lnTo>
                <a:lnTo>
                  <a:pt x="845164" y="89804"/>
                </a:lnTo>
                <a:lnTo>
                  <a:pt x="845742" y="94926"/>
                </a:lnTo>
                <a:lnTo>
                  <a:pt x="846030" y="100450"/>
                </a:lnTo>
                <a:lnTo>
                  <a:pt x="846030" y="179842"/>
                </a:lnTo>
                <a:lnTo>
                  <a:pt x="867798" y="179842"/>
                </a:lnTo>
                <a:lnTo>
                  <a:pt x="867798" y="96155"/>
                </a:lnTo>
                <a:lnTo>
                  <a:pt x="866634" y="81722"/>
                </a:lnTo>
                <a:lnTo>
                  <a:pt x="863052" y="69521"/>
                </a:lnTo>
                <a:lnTo>
                  <a:pt x="857051" y="59852"/>
                </a:lnTo>
                <a:lnTo>
                  <a:pt x="852055" y="55053"/>
                </a:lnTo>
                <a:close/>
              </a:path>
              <a:path w="2245042" h="227406">
                <a:moveTo>
                  <a:pt x="926590" y="51282"/>
                </a:moveTo>
                <a:lnTo>
                  <a:pt x="915449" y="57261"/>
                </a:lnTo>
                <a:lnTo>
                  <a:pt x="905788" y="65947"/>
                </a:lnTo>
                <a:lnTo>
                  <a:pt x="911705" y="95587"/>
                </a:lnTo>
                <a:lnTo>
                  <a:pt x="912788" y="90805"/>
                </a:lnTo>
                <a:lnTo>
                  <a:pt x="914492" y="86692"/>
                </a:lnTo>
                <a:lnTo>
                  <a:pt x="916194" y="82581"/>
                </a:lnTo>
                <a:lnTo>
                  <a:pt x="918672" y="78835"/>
                </a:lnTo>
                <a:lnTo>
                  <a:pt x="921922" y="75453"/>
                </a:lnTo>
                <a:lnTo>
                  <a:pt x="925252" y="72149"/>
                </a:lnTo>
                <a:lnTo>
                  <a:pt x="928949" y="69634"/>
                </a:lnTo>
                <a:lnTo>
                  <a:pt x="926590" y="51282"/>
                </a:lnTo>
                <a:close/>
              </a:path>
              <a:path w="2245042" h="227406">
                <a:moveTo>
                  <a:pt x="922604" y="151899"/>
                </a:moveTo>
                <a:lnTo>
                  <a:pt x="916859" y="143928"/>
                </a:lnTo>
                <a:lnTo>
                  <a:pt x="912646" y="132076"/>
                </a:lnTo>
                <a:lnTo>
                  <a:pt x="911242" y="117607"/>
                </a:lnTo>
                <a:lnTo>
                  <a:pt x="1000914" y="117607"/>
                </a:lnTo>
                <a:lnTo>
                  <a:pt x="1000909" y="104672"/>
                </a:lnTo>
                <a:lnTo>
                  <a:pt x="999917" y="91076"/>
                </a:lnTo>
                <a:lnTo>
                  <a:pt x="997211" y="79697"/>
                </a:lnTo>
                <a:lnTo>
                  <a:pt x="994744" y="72581"/>
                </a:lnTo>
                <a:lnTo>
                  <a:pt x="991194" y="66560"/>
                </a:lnTo>
                <a:lnTo>
                  <a:pt x="986562" y="61635"/>
                </a:lnTo>
                <a:lnTo>
                  <a:pt x="981934" y="56713"/>
                </a:lnTo>
                <a:lnTo>
                  <a:pt x="976534" y="53097"/>
                </a:lnTo>
                <a:lnTo>
                  <a:pt x="970362" y="50789"/>
                </a:lnTo>
                <a:lnTo>
                  <a:pt x="964191" y="48480"/>
                </a:lnTo>
                <a:lnTo>
                  <a:pt x="957093" y="47326"/>
                </a:lnTo>
                <a:lnTo>
                  <a:pt x="949068" y="47326"/>
                </a:lnTo>
                <a:lnTo>
                  <a:pt x="939210" y="48008"/>
                </a:lnTo>
                <a:lnTo>
                  <a:pt x="926590" y="51282"/>
                </a:lnTo>
                <a:lnTo>
                  <a:pt x="928949" y="69634"/>
                </a:lnTo>
                <a:lnTo>
                  <a:pt x="933011" y="67904"/>
                </a:lnTo>
                <a:lnTo>
                  <a:pt x="937074" y="66175"/>
                </a:lnTo>
                <a:lnTo>
                  <a:pt x="942008" y="65311"/>
                </a:lnTo>
                <a:lnTo>
                  <a:pt x="953695" y="65311"/>
                </a:lnTo>
                <a:lnTo>
                  <a:pt x="958630" y="66156"/>
                </a:lnTo>
                <a:lnTo>
                  <a:pt x="962616" y="67847"/>
                </a:lnTo>
                <a:lnTo>
                  <a:pt x="966603" y="69538"/>
                </a:lnTo>
                <a:lnTo>
                  <a:pt x="969872" y="71997"/>
                </a:lnTo>
                <a:lnTo>
                  <a:pt x="972426" y="75223"/>
                </a:lnTo>
                <a:lnTo>
                  <a:pt x="974747" y="78144"/>
                </a:lnTo>
                <a:lnTo>
                  <a:pt x="976527" y="81718"/>
                </a:lnTo>
                <a:lnTo>
                  <a:pt x="977766" y="85944"/>
                </a:lnTo>
                <a:lnTo>
                  <a:pt x="979004" y="90171"/>
                </a:lnTo>
                <a:lnTo>
                  <a:pt x="979700" y="95203"/>
                </a:lnTo>
                <a:lnTo>
                  <a:pt x="979857" y="101042"/>
                </a:lnTo>
                <a:lnTo>
                  <a:pt x="911242" y="101042"/>
                </a:lnTo>
                <a:lnTo>
                  <a:pt x="911705" y="95587"/>
                </a:lnTo>
                <a:lnTo>
                  <a:pt x="905788" y="65947"/>
                </a:lnTo>
                <a:lnTo>
                  <a:pt x="897869" y="77286"/>
                </a:lnTo>
                <a:lnTo>
                  <a:pt x="893074" y="88715"/>
                </a:lnTo>
                <a:lnTo>
                  <a:pt x="890197" y="101634"/>
                </a:lnTo>
                <a:lnTo>
                  <a:pt x="889238" y="116043"/>
                </a:lnTo>
                <a:lnTo>
                  <a:pt x="889250" y="117700"/>
                </a:lnTo>
                <a:lnTo>
                  <a:pt x="890479" y="132201"/>
                </a:lnTo>
                <a:lnTo>
                  <a:pt x="893734" y="144973"/>
                </a:lnTo>
                <a:lnTo>
                  <a:pt x="899013" y="156016"/>
                </a:lnTo>
                <a:lnTo>
                  <a:pt x="906317" y="165329"/>
                </a:lnTo>
                <a:lnTo>
                  <a:pt x="915866" y="173012"/>
                </a:lnTo>
                <a:lnTo>
                  <a:pt x="926968" y="178384"/>
                </a:lnTo>
                <a:lnTo>
                  <a:pt x="939785" y="181607"/>
                </a:lnTo>
                <a:lnTo>
                  <a:pt x="954314" y="182681"/>
                </a:lnTo>
                <a:lnTo>
                  <a:pt x="959565" y="182681"/>
                </a:lnTo>
                <a:lnTo>
                  <a:pt x="963907" y="182374"/>
                </a:lnTo>
                <a:lnTo>
                  <a:pt x="967342" y="181758"/>
                </a:lnTo>
                <a:lnTo>
                  <a:pt x="970779" y="181142"/>
                </a:lnTo>
                <a:lnTo>
                  <a:pt x="974618" y="180256"/>
                </a:lnTo>
                <a:lnTo>
                  <a:pt x="978862" y="179099"/>
                </a:lnTo>
                <a:lnTo>
                  <a:pt x="981873" y="178254"/>
                </a:lnTo>
                <a:lnTo>
                  <a:pt x="985271" y="177079"/>
                </a:lnTo>
                <a:lnTo>
                  <a:pt x="989053" y="175577"/>
                </a:lnTo>
                <a:lnTo>
                  <a:pt x="992835" y="174075"/>
                </a:lnTo>
                <a:lnTo>
                  <a:pt x="996000" y="172824"/>
                </a:lnTo>
                <a:lnTo>
                  <a:pt x="998547" y="171823"/>
                </a:lnTo>
                <a:lnTo>
                  <a:pt x="998547" y="148134"/>
                </a:lnTo>
                <a:lnTo>
                  <a:pt x="997272" y="148134"/>
                </a:lnTo>
                <a:lnTo>
                  <a:pt x="993254" y="151159"/>
                </a:lnTo>
                <a:lnTo>
                  <a:pt x="990547" y="152817"/>
                </a:lnTo>
                <a:lnTo>
                  <a:pt x="987841" y="154477"/>
                </a:lnTo>
                <a:lnTo>
                  <a:pt x="984519" y="156194"/>
                </a:lnTo>
                <a:lnTo>
                  <a:pt x="980577" y="157968"/>
                </a:lnTo>
                <a:lnTo>
                  <a:pt x="976866" y="159664"/>
                </a:lnTo>
                <a:lnTo>
                  <a:pt x="972710" y="161052"/>
                </a:lnTo>
                <a:lnTo>
                  <a:pt x="968112" y="162132"/>
                </a:lnTo>
                <a:lnTo>
                  <a:pt x="963513" y="163211"/>
                </a:lnTo>
                <a:lnTo>
                  <a:pt x="958818" y="163751"/>
                </a:lnTo>
                <a:lnTo>
                  <a:pt x="954026" y="163751"/>
                </a:lnTo>
                <a:lnTo>
                  <a:pt x="944767" y="163047"/>
                </a:lnTo>
                <a:lnTo>
                  <a:pt x="932442" y="159168"/>
                </a:lnTo>
                <a:lnTo>
                  <a:pt x="922604" y="151899"/>
                </a:lnTo>
                <a:close/>
              </a:path>
              <a:path w="2245042" h="227406">
                <a:moveTo>
                  <a:pt x="1122377" y="0"/>
                </a:moveTo>
                <a:lnTo>
                  <a:pt x="1100609" y="0"/>
                </a:lnTo>
                <a:lnTo>
                  <a:pt x="1100609" y="56108"/>
                </a:lnTo>
                <a:lnTo>
                  <a:pt x="1095277" y="53103"/>
                </a:lnTo>
                <a:lnTo>
                  <a:pt x="1090214" y="50888"/>
                </a:lnTo>
                <a:lnTo>
                  <a:pt x="1085423" y="49463"/>
                </a:lnTo>
                <a:lnTo>
                  <a:pt x="1080631" y="48039"/>
                </a:lnTo>
                <a:lnTo>
                  <a:pt x="1074990" y="47326"/>
                </a:lnTo>
                <a:lnTo>
                  <a:pt x="1068499" y="47326"/>
                </a:lnTo>
                <a:lnTo>
                  <a:pt x="1072084" y="67440"/>
                </a:lnTo>
                <a:lnTo>
                  <a:pt x="1077109" y="67440"/>
                </a:lnTo>
                <a:lnTo>
                  <a:pt x="1081768" y="67924"/>
                </a:lnTo>
                <a:lnTo>
                  <a:pt x="1086057" y="68889"/>
                </a:lnTo>
                <a:lnTo>
                  <a:pt x="1090347" y="69856"/>
                </a:lnTo>
                <a:lnTo>
                  <a:pt x="1095198" y="71603"/>
                </a:lnTo>
                <a:lnTo>
                  <a:pt x="1100609" y="74133"/>
                </a:lnTo>
                <a:lnTo>
                  <a:pt x="1100609" y="148381"/>
                </a:lnTo>
                <a:lnTo>
                  <a:pt x="1095508" y="152801"/>
                </a:lnTo>
                <a:lnTo>
                  <a:pt x="1090058" y="156310"/>
                </a:lnTo>
                <a:lnTo>
                  <a:pt x="1084261" y="158907"/>
                </a:lnTo>
                <a:lnTo>
                  <a:pt x="1078462" y="161505"/>
                </a:lnTo>
                <a:lnTo>
                  <a:pt x="1072702" y="162805"/>
                </a:lnTo>
                <a:lnTo>
                  <a:pt x="1065850" y="162789"/>
                </a:lnTo>
                <a:lnTo>
                  <a:pt x="1052655" y="159578"/>
                </a:lnTo>
                <a:lnTo>
                  <a:pt x="1043560" y="150769"/>
                </a:lnTo>
                <a:lnTo>
                  <a:pt x="1039997" y="143067"/>
                </a:lnTo>
                <a:lnTo>
                  <a:pt x="1037190" y="130920"/>
                </a:lnTo>
                <a:lnTo>
                  <a:pt x="1036255" y="116043"/>
                </a:lnTo>
                <a:lnTo>
                  <a:pt x="1037227" y="102080"/>
                </a:lnTo>
                <a:lnTo>
                  <a:pt x="1040395" y="89722"/>
                </a:lnTo>
                <a:lnTo>
                  <a:pt x="1045763" y="79936"/>
                </a:lnTo>
                <a:lnTo>
                  <a:pt x="1040768" y="55309"/>
                </a:lnTo>
                <a:lnTo>
                  <a:pt x="1035069" y="59714"/>
                </a:lnTo>
                <a:lnTo>
                  <a:pt x="1030354" y="65330"/>
                </a:lnTo>
                <a:lnTo>
                  <a:pt x="1025175" y="71484"/>
                </a:lnTo>
                <a:lnTo>
                  <a:pt x="1021119" y="78698"/>
                </a:lnTo>
                <a:lnTo>
                  <a:pt x="1018181" y="86968"/>
                </a:lnTo>
                <a:lnTo>
                  <a:pt x="1016998" y="90656"/>
                </a:lnTo>
                <a:lnTo>
                  <a:pt x="1014582" y="102664"/>
                </a:lnTo>
                <a:lnTo>
                  <a:pt x="1013777" y="116339"/>
                </a:lnTo>
                <a:lnTo>
                  <a:pt x="1013831" y="120325"/>
                </a:lnTo>
                <a:lnTo>
                  <a:pt x="1014876" y="133449"/>
                </a:lnTo>
                <a:lnTo>
                  <a:pt x="1017256" y="145134"/>
                </a:lnTo>
                <a:lnTo>
                  <a:pt x="1019575" y="153483"/>
                </a:lnTo>
                <a:lnTo>
                  <a:pt x="1022859" y="160503"/>
                </a:lnTo>
                <a:lnTo>
                  <a:pt x="1027108" y="166196"/>
                </a:lnTo>
                <a:lnTo>
                  <a:pt x="1031283" y="171813"/>
                </a:lnTo>
                <a:lnTo>
                  <a:pt x="1036365" y="176084"/>
                </a:lnTo>
                <a:lnTo>
                  <a:pt x="1042355" y="179006"/>
                </a:lnTo>
                <a:lnTo>
                  <a:pt x="1048343" y="181930"/>
                </a:lnTo>
                <a:lnTo>
                  <a:pt x="1054855" y="183391"/>
                </a:lnTo>
                <a:lnTo>
                  <a:pt x="1066295" y="183391"/>
                </a:lnTo>
                <a:lnTo>
                  <a:pt x="1070160" y="182987"/>
                </a:lnTo>
                <a:lnTo>
                  <a:pt x="1073482" y="182178"/>
                </a:lnTo>
                <a:lnTo>
                  <a:pt x="1076805" y="181371"/>
                </a:lnTo>
                <a:lnTo>
                  <a:pt x="1080011" y="180234"/>
                </a:lnTo>
                <a:lnTo>
                  <a:pt x="1083105" y="178770"/>
                </a:lnTo>
                <a:lnTo>
                  <a:pt x="1086427" y="177229"/>
                </a:lnTo>
                <a:lnTo>
                  <a:pt x="1089325" y="175534"/>
                </a:lnTo>
                <a:lnTo>
                  <a:pt x="1094271" y="171834"/>
                </a:lnTo>
                <a:lnTo>
                  <a:pt x="1097208" y="169485"/>
                </a:lnTo>
                <a:lnTo>
                  <a:pt x="1100609" y="166635"/>
                </a:lnTo>
                <a:lnTo>
                  <a:pt x="1100609" y="179842"/>
                </a:lnTo>
                <a:lnTo>
                  <a:pt x="1122377" y="179842"/>
                </a:lnTo>
                <a:lnTo>
                  <a:pt x="1122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79615" y="5005144"/>
            <a:ext cx="0" cy="174397"/>
          </a:xfrm>
          <a:custGeom>
            <a:avLst/>
            <a:gdLst/>
            <a:ahLst/>
            <a:cxnLst/>
            <a:rect l="l" t="t" r="r" b="b"/>
            <a:pathLst>
              <a:path h="174397">
                <a:moveTo>
                  <a:pt x="0" y="0"/>
                </a:moveTo>
                <a:lnTo>
                  <a:pt x="0" y="174397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68944" y="5005144"/>
            <a:ext cx="0" cy="174397"/>
          </a:xfrm>
          <a:custGeom>
            <a:avLst/>
            <a:gdLst/>
            <a:ahLst/>
            <a:cxnLst/>
            <a:rect l="l" t="t" r="r" b="b"/>
            <a:pathLst>
              <a:path h="174397">
                <a:moveTo>
                  <a:pt x="0" y="0"/>
                </a:moveTo>
                <a:lnTo>
                  <a:pt x="0" y="174397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79907" y="5005144"/>
            <a:ext cx="0" cy="174397"/>
          </a:xfrm>
          <a:custGeom>
            <a:avLst/>
            <a:gdLst/>
            <a:ahLst/>
            <a:cxnLst/>
            <a:rect l="l" t="t" r="r" b="b"/>
            <a:pathLst>
              <a:path h="174397">
                <a:moveTo>
                  <a:pt x="0" y="0"/>
                </a:moveTo>
                <a:lnTo>
                  <a:pt x="0" y="174397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2363" y="5163096"/>
            <a:ext cx="27682" cy="0"/>
          </a:xfrm>
          <a:custGeom>
            <a:avLst/>
            <a:gdLst/>
            <a:ahLst/>
            <a:cxnLst/>
            <a:rect l="l" t="t" r="r" b="b"/>
            <a:pathLst>
              <a:path w="27682">
                <a:moveTo>
                  <a:pt x="0" y="0"/>
                </a:moveTo>
                <a:lnTo>
                  <a:pt x="27682" y="0"/>
                </a:lnTo>
              </a:path>
            </a:pathLst>
          </a:custGeom>
          <a:ln w="341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2882" y="2532484"/>
            <a:ext cx="228083" cy="228117"/>
          </a:xfrm>
          <a:custGeom>
            <a:avLst/>
            <a:gdLst/>
            <a:ahLst/>
            <a:cxnLst/>
            <a:rect l="l" t="t" r="r" b="b"/>
            <a:pathLst>
              <a:path w="228083" h="228117">
                <a:moveTo>
                  <a:pt x="15142" y="182368"/>
                </a:moveTo>
                <a:lnTo>
                  <a:pt x="30274" y="228117"/>
                </a:lnTo>
                <a:lnTo>
                  <a:pt x="228083" y="228117"/>
                </a:lnTo>
                <a:lnTo>
                  <a:pt x="228083" y="30388"/>
                </a:lnTo>
                <a:lnTo>
                  <a:pt x="197852" y="0"/>
                </a:lnTo>
                <a:lnTo>
                  <a:pt x="0" y="0"/>
                </a:lnTo>
                <a:lnTo>
                  <a:pt x="0" y="197670"/>
                </a:lnTo>
                <a:lnTo>
                  <a:pt x="30274" y="228117"/>
                </a:lnTo>
                <a:lnTo>
                  <a:pt x="15142" y="182368"/>
                </a:lnTo>
                <a:lnTo>
                  <a:pt x="15142" y="15144"/>
                </a:lnTo>
                <a:lnTo>
                  <a:pt x="182655" y="15144"/>
                </a:lnTo>
                <a:lnTo>
                  <a:pt x="182655" y="182368"/>
                </a:lnTo>
                <a:lnTo>
                  <a:pt x="15142" y="182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99707" y="2520810"/>
            <a:ext cx="3847995" cy="244524"/>
          </a:xfrm>
          <a:custGeom>
            <a:avLst/>
            <a:gdLst/>
            <a:ahLst/>
            <a:cxnLst/>
            <a:rect l="l" t="t" r="r" b="b"/>
            <a:pathLst>
              <a:path w="3847995" h="244524">
                <a:moveTo>
                  <a:pt x="2173018" y="67835"/>
                </a:moveTo>
                <a:lnTo>
                  <a:pt x="2173018" y="18300"/>
                </a:lnTo>
                <a:lnTo>
                  <a:pt x="2143994" y="18300"/>
                </a:lnTo>
                <a:lnTo>
                  <a:pt x="2143994" y="67835"/>
                </a:lnTo>
                <a:lnTo>
                  <a:pt x="2124435" y="67835"/>
                </a:lnTo>
                <a:lnTo>
                  <a:pt x="2124435" y="92130"/>
                </a:lnTo>
                <a:lnTo>
                  <a:pt x="2143994" y="92130"/>
                </a:lnTo>
                <a:lnTo>
                  <a:pt x="2143994" y="187297"/>
                </a:lnTo>
                <a:lnTo>
                  <a:pt x="2144271" y="195364"/>
                </a:lnTo>
                <a:lnTo>
                  <a:pt x="2146442" y="209383"/>
                </a:lnTo>
                <a:lnTo>
                  <a:pt x="2150769" y="220864"/>
                </a:lnTo>
                <a:lnTo>
                  <a:pt x="2157255" y="229807"/>
                </a:lnTo>
                <a:lnTo>
                  <a:pt x="2167989" y="237664"/>
                </a:lnTo>
                <a:lnTo>
                  <a:pt x="2180035" y="241862"/>
                </a:lnTo>
                <a:lnTo>
                  <a:pt x="2194262" y="243262"/>
                </a:lnTo>
                <a:lnTo>
                  <a:pt x="2198988" y="243262"/>
                </a:lnTo>
                <a:lnTo>
                  <a:pt x="2204152" y="242826"/>
                </a:lnTo>
                <a:lnTo>
                  <a:pt x="2209755" y="241955"/>
                </a:lnTo>
                <a:lnTo>
                  <a:pt x="2215358" y="241084"/>
                </a:lnTo>
                <a:lnTo>
                  <a:pt x="2220884" y="239877"/>
                </a:lnTo>
                <a:lnTo>
                  <a:pt x="2226332" y="238337"/>
                </a:lnTo>
                <a:lnTo>
                  <a:pt x="2226332" y="212341"/>
                </a:lnTo>
                <a:lnTo>
                  <a:pt x="2222685" y="213287"/>
                </a:lnTo>
                <a:lnTo>
                  <a:pt x="2219500" y="214471"/>
                </a:lnTo>
                <a:lnTo>
                  <a:pt x="2215084" y="215891"/>
                </a:lnTo>
                <a:lnTo>
                  <a:pt x="2210667" y="217310"/>
                </a:lnTo>
                <a:lnTo>
                  <a:pt x="2206096" y="218020"/>
                </a:lnTo>
                <a:lnTo>
                  <a:pt x="2194693" y="218020"/>
                </a:lnTo>
                <a:lnTo>
                  <a:pt x="2189403" y="217123"/>
                </a:lnTo>
                <a:lnTo>
                  <a:pt x="2185499" y="215325"/>
                </a:lnTo>
                <a:lnTo>
                  <a:pt x="2181595" y="213530"/>
                </a:lnTo>
                <a:lnTo>
                  <a:pt x="2178771" y="210837"/>
                </a:lnTo>
                <a:lnTo>
                  <a:pt x="2177025" y="207248"/>
                </a:lnTo>
                <a:lnTo>
                  <a:pt x="2174971" y="203144"/>
                </a:lnTo>
                <a:lnTo>
                  <a:pt x="2173790" y="198732"/>
                </a:lnTo>
                <a:lnTo>
                  <a:pt x="2173481" y="194011"/>
                </a:lnTo>
                <a:lnTo>
                  <a:pt x="2173173" y="189292"/>
                </a:lnTo>
                <a:lnTo>
                  <a:pt x="2173018" y="182572"/>
                </a:lnTo>
                <a:lnTo>
                  <a:pt x="2173018" y="92130"/>
                </a:lnTo>
                <a:lnTo>
                  <a:pt x="2226332" y="92130"/>
                </a:lnTo>
                <a:lnTo>
                  <a:pt x="2226332" y="67835"/>
                </a:lnTo>
                <a:lnTo>
                  <a:pt x="2173018" y="67835"/>
                </a:lnTo>
                <a:close/>
              </a:path>
              <a:path w="3847995" h="244524">
                <a:moveTo>
                  <a:pt x="2248564" y="67835"/>
                </a:moveTo>
                <a:lnTo>
                  <a:pt x="2248564" y="239791"/>
                </a:lnTo>
                <a:lnTo>
                  <a:pt x="2277587" y="239791"/>
                </a:lnTo>
                <a:lnTo>
                  <a:pt x="2277587" y="67835"/>
                </a:lnTo>
                <a:lnTo>
                  <a:pt x="2248564" y="67835"/>
                </a:lnTo>
                <a:close/>
              </a:path>
              <a:path w="3847995" h="244524">
                <a:moveTo>
                  <a:pt x="2246671" y="8835"/>
                </a:moveTo>
                <a:lnTo>
                  <a:pt x="2246671" y="38808"/>
                </a:lnTo>
                <a:lnTo>
                  <a:pt x="2279796" y="38808"/>
                </a:lnTo>
                <a:lnTo>
                  <a:pt x="2279796" y="8835"/>
                </a:lnTo>
                <a:lnTo>
                  <a:pt x="2246671" y="8835"/>
                </a:lnTo>
                <a:close/>
              </a:path>
              <a:path w="3847995" h="244524">
                <a:moveTo>
                  <a:pt x="2307719" y="153892"/>
                </a:moveTo>
                <a:lnTo>
                  <a:pt x="2307866" y="160838"/>
                </a:lnTo>
                <a:lnTo>
                  <a:pt x="2309190" y="175040"/>
                </a:lnTo>
                <a:lnTo>
                  <a:pt x="2311893" y="188070"/>
                </a:lnTo>
                <a:lnTo>
                  <a:pt x="2315974" y="199930"/>
                </a:lnTo>
                <a:lnTo>
                  <a:pt x="2321434" y="210618"/>
                </a:lnTo>
                <a:lnTo>
                  <a:pt x="2328271" y="220135"/>
                </a:lnTo>
                <a:lnTo>
                  <a:pt x="2335864" y="227863"/>
                </a:lnTo>
                <a:lnTo>
                  <a:pt x="2346109" y="235152"/>
                </a:lnTo>
                <a:lnTo>
                  <a:pt x="2344701" y="193703"/>
                </a:lnTo>
                <a:lnTo>
                  <a:pt x="2340805" y="182416"/>
                </a:lnTo>
                <a:lnTo>
                  <a:pt x="2338468" y="169145"/>
                </a:lnTo>
                <a:lnTo>
                  <a:pt x="2337689" y="153892"/>
                </a:lnTo>
                <a:lnTo>
                  <a:pt x="2338459" y="138276"/>
                </a:lnTo>
                <a:lnTo>
                  <a:pt x="2340751" y="124890"/>
                </a:lnTo>
                <a:lnTo>
                  <a:pt x="2344565" y="113632"/>
                </a:lnTo>
                <a:lnTo>
                  <a:pt x="2349901" y="104501"/>
                </a:lnTo>
                <a:lnTo>
                  <a:pt x="2359334" y="95429"/>
                </a:lnTo>
                <a:lnTo>
                  <a:pt x="2370875" y="90115"/>
                </a:lnTo>
                <a:lnTo>
                  <a:pt x="2384689" y="88345"/>
                </a:lnTo>
                <a:lnTo>
                  <a:pt x="2398531" y="90149"/>
                </a:lnTo>
                <a:lnTo>
                  <a:pt x="2410031" y="95535"/>
                </a:lnTo>
                <a:lnTo>
                  <a:pt x="2419249" y="104501"/>
                </a:lnTo>
                <a:lnTo>
                  <a:pt x="2424573" y="113683"/>
                </a:lnTo>
                <a:lnTo>
                  <a:pt x="2428356" y="124957"/>
                </a:lnTo>
                <a:lnTo>
                  <a:pt x="2430626" y="138359"/>
                </a:lnTo>
                <a:lnTo>
                  <a:pt x="2431383" y="153892"/>
                </a:lnTo>
                <a:lnTo>
                  <a:pt x="2430640" y="169058"/>
                </a:lnTo>
                <a:lnTo>
                  <a:pt x="2428357" y="182438"/>
                </a:lnTo>
                <a:lnTo>
                  <a:pt x="2424534" y="193743"/>
                </a:lnTo>
                <a:lnTo>
                  <a:pt x="2420403" y="236568"/>
                </a:lnTo>
                <a:lnTo>
                  <a:pt x="2431019" y="229776"/>
                </a:lnTo>
                <a:lnTo>
                  <a:pt x="2440415" y="220905"/>
                </a:lnTo>
                <a:lnTo>
                  <a:pt x="2444225" y="216211"/>
                </a:lnTo>
                <a:lnTo>
                  <a:pt x="2450391" y="206335"/>
                </a:lnTo>
                <a:lnTo>
                  <a:pt x="2455186" y="195166"/>
                </a:lnTo>
                <a:lnTo>
                  <a:pt x="2458612" y="182702"/>
                </a:lnTo>
                <a:lnTo>
                  <a:pt x="2460667" y="168944"/>
                </a:lnTo>
                <a:lnTo>
                  <a:pt x="2461352" y="153892"/>
                </a:lnTo>
                <a:lnTo>
                  <a:pt x="2461161" y="145806"/>
                </a:lnTo>
                <a:lnTo>
                  <a:pt x="2459752" y="131473"/>
                </a:lnTo>
                <a:lnTo>
                  <a:pt x="2456973" y="118413"/>
                </a:lnTo>
                <a:lnTo>
                  <a:pt x="2452824" y="106627"/>
                </a:lnTo>
                <a:lnTo>
                  <a:pt x="2447305" y="96116"/>
                </a:lnTo>
                <a:lnTo>
                  <a:pt x="2440415" y="86878"/>
                </a:lnTo>
                <a:lnTo>
                  <a:pt x="2433290" y="79818"/>
                </a:lnTo>
                <a:lnTo>
                  <a:pt x="2422966" y="72505"/>
                </a:lnTo>
                <a:lnTo>
                  <a:pt x="2411424" y="67282"/>
                </a:lnTo>
                <a:lnTo>
                  <a:pt x="2398665" y="64148"/>
                </a:lnTo>
                <a:lnTo>
                  <a:pt x="2384689" y="63103"/>
                </a:lnTo>
                <a:lnTo>
                  <a:pt x="2373760" y="63736"/>
                </a:lnTo>
                <a:lnTo>
                  <a:pt x="2360771" y="66407"/>
                </a:lnTo>
                <a:lnTo>
                  <a:pt x="2348962" y="71167"/>
                </a:lnTo>
                <a:lnTo>
                  <a:pt x="2338334" y="78016"/>
                </a:lnTo>
                <a:lnTo>
                  <a:pt x="2328885" y="86954"/>
                </a:lnTo>
                <a:lnTo>
                  <a:pt x="2325035" y="91685"/>
                </a:lnTo>
                <a:lnTo>
                  <a:pt x="2318801" y="101608"/>
                </a:lnTo>
                <a:lnTo>
                  <a:pt x="2313953" y="112790"/>
                </a:lnTo>
                <a:lnTo>
                  <a:pt x="2310490" y="125232"/>
                </a:lnTo>
                <a:lnTo>
                  <a:pt x="2308412" y="138932"/>
                </a:lnTo>
                <a:lnTo>
                  <a:pt x="2307719" y="153892"/>
                </a:lnTo>
                <a:close/>
              </a:path>
              <a:path w="3847995" h="244524">
                <a:moveTo>
                  <a:pt x="2424534" y="193743"/>
                </a:moveTo>
                <a:lnTo>
                  <a:pt x="2419170" y="202972"/>
                </a:lnTo>
                <a:lnTo>
                  <a:pt x="2409887" y="212051"/>
                </a:lnTo>
                <a:lnTo>
                  <a:pt x="2398403" y="217475"/>
                </a:lnTo>
                <a:lnTo>
                  <a:pt x="2384689" y="219283"/>
                </a:lnTo>
                <a:lnTo>
                  <a:pt x="2384160" y="219280"/>
                </a:lnTo>
                <a:lnTo>
                  <a:pt x="2370491" y="217349"/>
                </a:lnTo>
                <a:lnTo>
                  <a:pt x="2359071" y="211810"/>
                </a:lnTo>
                <a:lnTo>
                  <a:pt x="2349901" y="202666"/>
                </a:lnTo>
                <a:lnTo>
                  <a:pt x="2344701" y="193703"/>
                </a:lnTo>
                <a:lnTo>
                  <a:pt x="2346109" y="235152"/>
                </a:lnTo>
                <a:lnTo>
                  <a:pt x="2357661" y="240358"/>
                </a:lnTo>
                <a:lnTo>
                  <a:pt x="2370521" y="243482"/>
                </a:lnTo>
                <a:lnTo>
                  <a:pt x="2384689" y="244524"/>
                </a:lnTo>
                <a:lnTo>
                  <a:pt x="2395511" y="243914"/>
                </a:lnTo>
                <a:lnTo>
                  <a:pt x="2408567" y="241281"/>
                </a:lnTo>
                <a:lnTo>
                  <a:pt x="2420403" y="236568"/>
                </a:lnTo>
                <a:lnTo>
                  <a:pt x="2424534" y="193743"/>
                </a:lnTo>
                <a:close/>
              </a:path>
              <a:path w="3847995" h="244524">
                <a:moveTo>
                  <a:pt x="2490997" y="67835"/>
                </a:moveTo>
                <a:lnTo>
                  <a:pt x="2490997" y="239791"/>
                </a:lnTo>
                <a:lnTo>
                  <a:pt x="2520020" y="239791"/>
                </a:lnTo>
                <a:lnTo>
                  <a:pt x="2520020" y="111342"/>
                </a:lnTo>
                <a:lnTo>
                  <a:pt x="2521293" y="110279"/>
                </a:lnTo>
                <a:lnTo>
                  <a:pt x="2531738" y="102535"/>
                </a:lnTo>
                <a:lnTo>
                  <a:pt x="2542423" y="96328"/>
                </a:lnTo>
                <a:lnTo>
                  <a:pt x="2550069" y="92478"/>
                </a:lnTo>
                <a:lnTo>
                  <a:pt x="2557484" y="90552"/>
                </a:lnTo>
                <a:lnTo>
                  <a:pt x="2571957" y="90552"/>
                </a:lnTo>
                <a:lnTo>
                  <a:pt x="2577705" y="91605"/>
                </a:lnTo>
                <a:lnTo>
                  <a:pt x="2581912" y="93710"/>
                </a:lnTo>
                <a:lnTo>
                  <a:pt x="2586121" y="95815"/>
                </a:lnTo>
                <a:lnTo>
                  <a:pt x="2589406" y="99024"/>
                </a:lnTo>
                <a:lnTo>
                  <a:pt x="2591769" y="103336"/>
                </a:lnTo>
                <a:lnTo>
                  <a:pt x="2593921" y="107444"/>
                </a:lnTo>
                <a:lnTo>
                  <a:pt x="2595382" y="112913"/>
                </a:lnTo>
                <a:lnTo>
                  <a:pt x="2596153" y="119740"/>
                </a:lnTo>
                <a:lnTo>
                  <a:pt x="2596923" y="126568"/>
                </a:lnTo>
                <a:lnTo>
                  <a:pt x="2597308" y="133934"/>
                </a:lnTo>
                <a:lnTo>
                  <a:pt x="2597308" y="239791"/>
                </a:lnTo>
                <a:lnTo>
                  <a:pt x="2626332" y="239791"/>
                </a:lnTo>
                <a:lnTo>
                  <a:pt x="2626332" y="128207"/>
                </a:lnTo>
                <a:lnTo>
                  <a:pt x="2625470" y="113558"/>
                </a:lnTo>
                <a:lnTo>
                  <a:pt x="2622794" y="100407"/>
                </a:lnTo>
                <a:lnTo>
                  <a:pt x="2618305" y="89155"/>
                </a:lnTo>
                <a:lnTo>
                  <a:pt x="2612002" y="79802"/>
                </a:lnTo>
                <a:lnTo>
                  <a:pt x="2598353" y="68898"/>
                </a:lnTo>
                <a:lnTo>
                  <a:pt x="2586263" y="64552"/>
                </a:lnTo>
                <a:lnTo>
                  <a:pt x="2572249" y="63103"/>
                </a:lnTo>
                <a:lnTo>
                  <a:pt x="2570253" y="63135"/>
                </a:lnTo>
                <a:lnTo>
                  <a:pt x="2557626" y="64870"/>
                </a:lnTo>
                <a:lnTo>
                  <a:pt x="2545596" y="69260"/>
                </a:lnTo>
                <a:lnTo>
                  <a:pt x="2530538" y="78431"/>
                </a:lnTo>
                <a:lnTo>
                  <a:pt x="2520020" y="86959"/>
                </a:lnTo>
                <a:lnTo>
                  <a:pt x="2520020" y="67835"/>
                </a:lnTo>
                <a:lnTo>
                  <a:pt x="2490997" y="67835"/>
                </a:lnTo>
                <a:close/>
              </a:path>
              <a:path w="3847995" h="244524">
                <a:moveTo>
                  <a:pt x="2833630" y="127243"/>
                </a:moveTo>
                <a:lnTo>
                  <a:pt x="2819273" y="127783"/>
                </a:lnTo>
                <a:lnTo>
                  <a:pt x="2798615" y="127783"/>
                </a:lnTo>
                <a:lnTo>
                  <a:pt x="2798615" y="36915"/>
                </a:lnTo>
                <a:lnTo>
                  <a:pt x="2833199" y="36915"/>
                </a:lnTo>
                <a:lnTo>
                  <a:pt x="2841132" y="37576"/>
                </a:lnTo>
                <a:lnTo>
                  <a:pt x="2847507" y="38900"/>
                </a:lnTo>
                <a:lnTo>
                  <a:pt x="2853883" y="40222"/>
                </a:lnTo>
                <a:lnTo>
                  <a:pt x="2859467" y="42463"/>
                </a:lnTo>
                <a:lnTo>
                  <a:pt x="2864261" y="45622"/>
                </a:lnTo>
                <a:lnTo>
                  <a:pt x="2869772" y="49286"/>
                </a:lnTo>
                <a:lnTo>
                  <a:pt x="2873879" y="54020"/>
                </a:lnTo>
                <a:lnTo>
                  <a:pt x="2876581" y="59822"/>
                </a:lnTo>
                <a:lnTo>
                  <a:pt x="2879285" y="65624"/>
                </a:lnTo>
                <a:lnTo>
                  <a:pt x="2880636" y="72447"/>
                </a:lnTo>
                <a:lnTo>
                  <a:pt x="2880636" y="87515"/>
                </a:lnTo>
                <a:lnTo>
                  <a:pt x="2879617" y="93827"/>
                </a:lnTo>
                <a:lnTo>
                  <a:pt x="2877576" y="99225"/>
                </a:lnTo>
                <a:lnTo>
                  <a:pt x="2875535" y="104621"/>
                </a:lnTo>
                <a:lnTo>
                  <a:pt x="2872270" y="109611"/>
                </a:lnTo>
                <a:lnTo>
                  <a:pt x="2871863" y="145228"/>
                </a:lnTo>
                <a:lnTo>
                  <a:pt x="2882820" y="138742"/>
                </a:lnTo>
                <a:lnTo>
                  <a:pt x="2892545" y="130563"/>
                </a:lnTo>
                <a:lnTo>
                  <a:pt x="2901334" y="119492"/>
                </a:lnTo>
                <a:lnTo>
                  <a:pt x="2907205" y="107842"/>
                </a:lnTo>
                <a:lnTo>
                  <a:pt x="2911466" y="92459"/>
                </a:lnTo>
                <a:lnTo>
                  <a:pt x="2912498" y="79579"/>
                </a:lnTo>
                <a:lnTo>
                  <a:pt x="2912086" y="70772"/>
                </a:lnTo>
                <a:lnTo>
                  <a:pt x="2909726" y="58070"/>
                </a:lnTo>
                <a:lnTo>
                  <a:pt x="2905274" y="46997"/>
                </a:lnTo>
                <a:lnTo>
                  <a:pt x="2895130" y="33041"/>
                </a:lnTo>
                <a:lnTo>
                  <a:pt x="2885295" y="24738"/>
                </a:lnTo>
                <a:lnTo>
                  <a:pt x="2872577" y="17822"/>
                </a:lnTo>
                <a:lnTo>
                  <a:pt x="2860086" y="13801"/>
                </a:lnTo>
                <a:lnTo>
                  <a:pt x="2851957" y="12222"/>
                </a:lnTo>
                <a:lnTo>
                  <a:pt x="2839529" y="10865"/>
                </a:lnTo>
                <a:lnTo>
                  <a:pt x="2825498" y="10412"/>
                </a:lnTo>
                <a:lnTo>
                  <a:pt x="2768014" y="10412"/>
                </a:lnTo>
                <a:lnTo>
                  <a:pt x="2768014" y="239791"/>
                </a:lnTo>
                <a:lnTo>
                  <a:pt x="2798615" y="239791"/>
                </a:lnTo>
                <a:lnTo>
                  <a:pt x="2798615" y="154287"/>
                </a:lnTo>
                <a:lnTo>
                  <a:pt x="2827605" y="154260"/>
                </a:lnTo>
                <a:lnTo>
                  <a:pt x="2841627" y="153430"/>
                </a:lnTo>
                <a:lnTo>
                  <a:pt x="2854015" y="151436"/>
                </a:lnTo>
                <a:lnTo>
                  <a:pt x="2848959" y="124806"/>
                </a:lnTo>
                <a:lnTo>
                  <a:pt x="2845436" y="125625"/>
                </a:lnTo>
                <a:lnTo>
                  <a:pt x="2833630" y="127243"/>
                </a:lnTo>
                <a:close/>
              </a:path>
              <a:path w="3847995" h="244524">
                <a:moveTo>
                  <a:pt x="2867780" y="114192"/>
                </a:moveTo>
                <a:lnTo>
                  <a:pt x="2862783" y="119282"/>
                </a:lnTo>
                <a:lnTo>
                  <a:pt x="2856509" y="122820"/>
                </a:lnTo>
                <a:lnTo>
                  <a:pt x="2848959" y="124806"/>
                </a:lnTo>
                <a:lnTo>
                  <a:pt x="2854015" y="151436"/>
                </a:lnTo>
                <a:lnTo>
                  <a:pt x="2864766" y="148280"/>
                </a:lnTo>
                <a:lnTo>
                  <a:pt x="2871863" y="145228"/>
                </a:lnTo>
                <a:lnTo>
                  <a:pt x="2872270" y="109611"/>
                </a:lnTo>
                <a:lnTo>
                  <a:pt x="2867780" y="114192"/>
                </a:lnTo>
                <a:close/>
              </a:path>
              <a:path w="3847995" h="244524">
                <a:moveTo>
                  <a:pt x="2939398" y="67835"/>
                </a:moveTo>
                <a:lnTo>
                  <a:pt x="2939398" y="239791"/>
                </a:lnTo>
                <a:lnTo>
                  <a:pt x="2968421" y="239791"/>
                </a:lnTo>
                <a:lnTo>
                  <a:pt x="2968421" y="117938"/>
                </a:lnTo>
                <a:lnTo>
                  <a:pt x="2969303" y="117095"/>
                </a:lnTo>
                <a:lnTo>
                  <a:pt x="2979502" y="108861"/>
                </a:lnTo>
                <a:lnTo>
                  <a:pt x="2990265" y="102880"/>
                </a:lnTo>
                <a:lnTo>
                  <a:pt x="2997956" y="99499"/>
                </a:lnTo>
                <a:lnTo>
                  <a:pt x="3005700" y="97810"/>
                </a:lnTo>
                <a:lnTo>
                  <a:pt x="3019776" y="97878"/>
                </a:lnTo>
                <a:lnTo>
                  <a:pt x="3022187" y="98019"/>
                </a:lnTo>
                <a:lnTo>
                  <a:pt x="3026878" y="98510"/>
                </a:lnTo>
                <a:lnTo>
                  <a:pt x="3030569" y="99071"/>
                </a:lnTo>
                <a:lnTo>
                  <a:pt x="3030569" y="68762"/>
                </a:lnTo>
                <a:lnTo>
                  <a:pt x="3028722" y="68454"/>
                </a:lnTo>
                <a:lnTo>
                  <a:pt x="3025567" y="68068"/>
                </a:lnTo>
                <a:lnTo>
                  <a:pt x="3021850" y="67835"/>
                </a:lnTo>
                <a:lnTo>
                  <a:pt x="3011492" y="67835"/>
                </a:lnTo>
                <a:lnTo>
                  <a:pt x="3003877" y="69759"/>
                </a:lnTo>
                <a:lnTo>
                  <a:pt x="2996032" y="73609"/>
                </a:lnTo>
                <a:lnTo>
                  <a:pt x="2989838" y="77043"/>
                </a:lnTo>
                <a:lnTo>
                  <a:pt x="2979699" y="84063"/>
                </a:lnTo>
                <a:lnTo>
                  <a:pt x="2968421" y="93386"/>
                </a:lnTo>
                <a:lnTo>
                  <a:pt x="2968421" y="67835"/>
                </a:lnTo>
                <a:lnTo>
                  <a:pt x="2939398" y="67835"/>
                </a:lnTo>
                <a:close/>
              </a:path>
              <a:path w="3847995" h="244524">
                <a:moveTo>
                  <a:pt x="3041089" y="153892"/>
                </a:moveTo>
                <a:lnTo>
                  <a:pt x="3041236" y="160838"/>
                </a:lnTo>
                <a:lnTo>
                  <a:pt x="3042561" y="175040"/>
                </a:lnTo>
                <a:lnTo>
                  <a:pt x="3045264" y="188070"/>
                </a:lnTo>
                <a:lnTo>
                  <a:pt x="3049345" y="199930"/>
                </a:lnTo>
                <a:lnTo>
                  <a:pt x="3054805" y="210618"/>
                </a:lnTo>
                <a:lnTo>
                  <a:pt x="3061642" y="220135"/>
                </a:lnTo>
                <a:lnTo>
                  <a:pt x="3069234" y="227863"/>
                </a:lnTo>
                <a:lnTo>
                  <a:pt x="3079479" y="235152"/>
                </a:lnTo>
                <a:lnTo>
                  <a:pt x="3078071" y="193703"/>
                </a:lnTo>
                <a:lnTo>
                  <a:pt x="3074175" y="182416"/>
                </a:lnTo>
                <a:lnTo>
                  <a:pt x="3071838" y="169145"/>
                </a:lnTo>
                <a:lnTo>
                  <a:pt x="3071059" y="153892"/>
                </a:lnTo>
                <a:lnTo>
                  <a:pt x="3071829" y="138276"/>
                </a:lnTo>
                <a:lnTo>
                  <a:pt x="3074121" y="124890"/>
                </a:lnTo>
                <a:lnTo>
                  <a:pt x="3077935" y="113632"/>
                </a:lnTo>
                <a:lnTo>
                  <a:pt x="3083271" y="104501"/>
                </a:lnTo>
                <a:lnTo>
                  <a:pt x="3092704" y="95429"/>
                </a:lnTo>
                <a:lnTo>
                  <a:pt x="3104246" y="90115"/>
                </a:lnTo>
                <a:lnTo>
                  <a:pt x="3118059" y="88345"/>
                </a:lnTo>
                <a:lnTo>
                  <a:pt x="3131901" y="90149"/>
                </a:lnTo>
                <a:lnTo>
                  <a:pt x="3143401" y="95535"/>
                </a:lnTo>
                <a:lnTo>
                  <a:pt x="3152620" y="104501"/>
                </a:lnTo>
                <a:lnTo>
                  <a:pt x="3157944" y="113683"/>
                </a:lnTo>
                <a:lnTo>
                  <a:pt x="3161727" y="124957"/>
                </a:lnTo>
                <a:lnTo>
                  <a:pt x="3163997" y="138359"/>
                </a:lnTo>
                <a:lnTo>
                  <a:pt x="3164753" y="153892"/>
                </a:lnTo>
                <a:lnTo>
                  <a:pt x="3164010" y="169058"/>
                </a:lnTo>
                <a:lnTo>
                  <a:pt x="3161727" y="182438"/>
                </a:lnTo>
                <a:lnTo>
                  <a:pt x="3157904" y="193743"/>
                </a:lnTo>
                <a:lnTo>
                  <a:pt x="3153773" y="236568"/>
                </a:lnTo>
                <a:lnTo>
                  <a:pt x="3164389" y="229776"/>
                </a:lnTo>
                <a:lnTo>
                  <a:pt x="3173785" y="220905"/>
                </a:lnTo>
                <a:lnTo>
                  <a:pt x="3177595" y="216211"/>
                </a:lnTo>
                <a:lnTo>
                  <a:pt x="3183761" y="206335"/>
                </a:lnTo>
                <a:lnTo>
                  <a:pt x="3188557" y="195166"/>
                </a:lnTo>
                <a:lnTo>
                  <a:pt x="3191982" y="182702"/>
                </a:lnTo>
                <a:lnTo>
                  <a:pt x="3194038" y="168944"/>
                </a:lnTo>
                <a:lnTo>
                  <a:pt x="3194723" y="153892"/>
                </a:lnTo>
                <a:lnTo>
                  <a:pt x="3194531" y="145806"/>
                </a:lnTo>
                <a:lnTo>
                  <a:pt x="3193123" y="131473"/>
                </a:lnTo>
                <a:lnTo>
                  <a:pt x="3190344" y="118413"/>
                </a:lnTo>
                <a:lnTo>
                  <a:pt x="3186195" y="106627"/>
                </a:lnTo>
                <a:lnTo>
                  <a:pt x="3180675" y="96116"/>
                </a:lnTo>
                <a:lnTo>
                  <a:pt x="3173785" y="86878"/>
                </a:lnTo>
                <a:lnTo>
                  <a:pt x="3166661" y="79818"/>
                </a:lnTo>
                <a:lnTo>
                  <a:pt x="3156336" y="72505"/>
                </a:lnTo>
                <a:lnTo>
                  <a:pt x="3144795" y="67282"/>
                </a:lnTo>
                <a:lnTo>
                  <a:pt x="3132035" y="64148"/>
                </a:lnTo>
                <a:lnTo>
                  <a:pt x="3118059" y="63103"/>
                </a:lnTo>
                <a:lnTo>
                  <a:pt x="3107130" y="63736"/>
                </a:lnTo>
                <a:lnTo>
                  <a:pt x="3094141" y="66407"/>
                </a:lnTo>
                <a:lnTo>
                  <a:pt x="3082333" y="71167"/>
                </a:lnTo>
                <a:lnTo>
                  <a:pt x="3071704" y="78016"/>
                </a:lnTo>
                <a:lnTo>
                  <a:pt x="3062255" y="86954"/>
                </a:lnTo>
                <a:lnTo>
                  <a:pt x="3058406" y="91685"/>
                </a:lnTo>
                <a:lnTo>
                  <a:pt x="3052172" y="101608"/>
                </a:lnTo>
                <a:lnTo>
                  <a:pt x="3047324" y="112790"/>
                </a:lnTo>
                <a:lnTo>
                  <a:pt x="3043860" y="125232"/>
                </a:lnTo>
                <a:lnTo>
                  <a:pt x="3041782" y="138932"/>
                </a:lnTo>
                <a:lnTo>
                  <a:pt x="3041089" y="153892"/>
                </a:lnTo>
                <a:close/>
              </a:path>
              <a:path w="3847995" h="244524">
                <a:moveTo>
                  <a:pt x="3157904" y="193743"/>
                </a:moveTo>
                <a:lnTo>
                  <a:pt x="3152541" y="202972"/>
                </a:lnTo>
                <a:lnTo>
                  <a:pt x="3143258" y="212051"/>
                </a:lnTo>
                <a:lnTo>
                  <a:pt x="3131773" y="217475"/>
                </a:lnTo>
                <a:lnTo>
                  <a:pt x="3118059" y="219283"/>
                </a:lnTo>
                <a:lnTo>
                  <a:pt x="3117530" y="219280"/>
                </a:lnTo>
                <a:lnTo>
                  <a:pt x="3103861" y="217349"/>
                </a:lnTo>
                <a:lnTo>
                  <a:pt x="3092441" y="211810"/>
                </a:lnTo>
                <a:lnTo>
                  <a:pt x="3083271" y="202666"/>
                </a:lnTo>
                <a:lnTo>
                  <a:pt x="3078071" y="193703"/>
                </a:lnTo>
                <a:lnTo>
                  <a:pt x="3079479" y="235152"/>
                </a:lnTo>
                <a:lnTo>
                  <a:pt x="3091031" y="240358"/>
                </a:lnTo>
                <a:lnTo>
                  <a:pt x="3103891" y="243482"/>
                </a:lnTo>
                <a:lnTo>
                  <a:pt x="3118059" y="244524"/>
                </a:lnTo>
                <a:lnTo>
                  <a:pt x="3128881" y="243914"/>
                </a:lnTo>
                <a:lnTo>
                  <a:pt x="3141937" y="241281"/>
                </a:lnTo>
                <a:lnTo>
                  <a:pt x="3153773" y="236568"/>
                </a:lnTo>
                <a:lnTo>
                  <a:pt x="3157904" y="193743"/>
                </a:lnTo>
                <a:close/>
              </a:path>
              <a:path w="3847995" h="244524">
                <a:moveTo>
                  <a:pt x="3255283" y="67835"/>
                </a:moveTo>
                <a:lnTo>
                  <a:pt x="3255283" y="18300"/>
                </a:lnTo>
                <a:lnTo>
                  <a:pt x="3226259" y="18300"/>
                </a:lnTo>
                <a:lnTo>
                  <a:pt x="3226259" y="67835"/>
                </a:lnTo>
                <a:lnTo>
                  <a:pt x="3206700" y="67835"/>
                </a:lnTo>
                <a:lnTo>
                  <a:pt x="3206700" y="92130"/>
                </a:lnTo>
                <a:lnTo>
                  <a:pt x="3226259" y="92130"/>
                </a:lnTo>
                <a:lnTo>
                  <a:pt x="3226259" y="187297"/>
                </a:lnTo>
                <a:lnTo>
                  <a:pt x="3226536" y="195364"/>
                </a:lnTo>
                <a:lnTo>
                  <a:pt x="3228706" y="209383"/>
                </a:lnTo>
                <a:lnTo>
                  <a:pt x="3233034" y="220864"/>
                </a:lnTo>
                <a:lnTo>
                  <a:pt x="3239519" y="229807"/>
                </a:lnTo>
                <a:lnTo>
                  <a:pt x="3250254" y="237664"/>
                </a:lnTo>
                <a:lnTo>
                  <a:pt x="3262299" y="241862"/>
                </a:lnTo>
                <a:lnTo>
                  <a:pt x="3276527" y="243262"/>
                </a:lnTo>
                <a:lnTo>
                  <a:pt x="3281253" y="243262"/>
                </a:lnTo>
                <a:lnTo>
                  <a:pt x="3286417" y="242826"/>
                </a:lnTo>
                <a:lnTo>
                  <a:pt x="3292020" y="241955"/>
                </a:lnTo>
                <a:lnTo>
                  <a:pt x="3297622" y="241084"/>
                </a:lnTo>
                <a:lnTo>
                  <a:pt x="3303148" y="239877"/>
                </a:lnTo>
                <a:lnTo>
                  <a:pt x="3308596" y="238337"/>
                </a:lnTo>
                <a:lnTo>
                  <a:pt x="3308596" y="212341"/>
                </a:lnTo>
                <a:lnTo>
                  <a:pt x="3304948" y="213287"/>
                </a:lnTo>
                <a:lnTo>
                  <a:pt x="3301765" y="214471"/>
                </a:lnTo>
                <a:lnTo>
                  <a:pt x="3297349" y="215891"/>
                </a:lnTo>
                <a:lnTo>
                  <a:pt x="3292932" y="217310"/>
                </a:lnTo>
                <a:lnTo>
                  <a:pt x="3288361" y="218020"/>
                </a:lnTo>
                <a:lnTo>
                  <a:pt x="3276958" y="218020"/>
                </a:lnTo>
                <a:lnTo>
                  <a:pt x="3271667" y="217123"/>
                </a:lnTo>
                <a:lnTo>
                  <a:pt x="3267763" y="215325"/>
                </a:lnTo>
                <a:lnTo>
                  <a:pt x="3263859" y="213530"/>
                </a:lnTo>
                <a:lnTo>
                  <a:pt x="3261034" y="210837"/>
                </a:lnTo>
                <a:lnTo>
                  <a:pt x="3259289" y="207248"/>
                </a:lnTo>
                <a:lnTo>
                  <a:pt x="3257236" y="203144"/>
                </a:lnTo>
                <a:lnTo>
                  <a:pt x="3256055" y="198732"/>
                </a:lnTo>
                <a:lnTo>
                  <a:pt x="3255746" y="194011"/>
                </a:lnTo>
                <a:lnTo>
                  <a:pt x="3255437" y="189292"/>
                </a:lnTo>
                <a:lnTo>
                  <a:pt x="3255283" y="182572"/>
                </a:lnTo>
                <a:lnTo>
                  <a:pt x="3255283" y="92130"/>
                </a:lnTo>
                <a:lnTo>
                  <a:pt x="3308596" y="92130"/>
                </a:lnTo>
                <a:lnTo>
                  <a:pt x="3308596" y="67835"/>
                </a:lnTo>
                <a:lnTo>
                  <a:pt x="3255283" y="67835"/>
                </a:lnTo>
                <a:close/>
              </a:path>
              <a:path w="3847995" h="244524">
                <a:moveTo>
                  <a:pt x="3317895" y="153892"/>
                </a:moveTo>
                <a:lnTo>
                  <a:pt x="3318041" y="160838"/>
                </a:lnTo>
                <a:lnTo>
                  <a:pt x="3319366" y="175040"/>
                </a:lnTo>
                <a:lnTo>
                  <a:pt x="3322069" y="188071"/>
                </a:lnTo>
                <a:lnTo>
                  <a:pt x="3326150" y="199930"/>
                </a:lnTo>
                <a:lnTo>
                  <a:pt x="3331609" y="210618"/>
                </a:lnTo>
                <a:lnTo>
                  <a:pt x="3338446" y="220135"/>
                </a:lnTo>
                <a:lnTo>
                  <a:pt x="3346038" y="227863"/>
                </a:lnTo>
                <a:lnTo>
                  <a:pt x="3356283" y="235152"/>
                </a:lnTo>
                <a:lnTo>
                  <a:pt x="3354876" y="193703"/>
                </a:lnTo>
                <a:lnTo>
                  <a:pt x="3350980" y="182416"/>
                </a:lnTo>
                <a:lnTo>
                  <a:pt x="3348642" y="169145"/>
                </a:lnTo>
                <a:lnTo>
                  <a:pt x="3347863" y="153892"/>
                </a:lnTo>
                <a:lnTo>
                  <a:pt x="3348633" y="138276"/>
                </a:lnTo>
                <a:lnTo>
                  <a:pt x="3350926" y="124890"/>
                </a:lnTo>
                <a:lnTo>
                  <a:pt x="3354740" y="113632"/>
                </a:lnTo>
                <a:lnTo>
                  <a:pt x="3360075" y="104501"/>
                </a:lnTo>
                <a:lnTo>
                  <a:pt x="3369509" y="95429"/>
                </a:lnTo>
                <a:lnTo>
                  <a:pt x="3381050" y="90115"/>
                </a:lnTo>
                <a:lnTo>
                  <a:pt x="3394863" y="88345"/>
                </a:lnTo>
                <a:lnTo>
                  <a:pt x="3408706" y="90149"/>
                </a:lnTo>
                <a:lnTo>
                  <a:pt x="3420206" y="95535"/>
                </a:lnTo>
                <a:lnTo>
                  <a:pt x="3429425" y="104501"/>
                </a:lnTo>
                <a:lnTo>
                  <a:pt x="3434749" y="113683"/>
                </a:lnTo>
                <a:lnTo>
                  <a:pt x="3438531" y="124956"/>
                </a:lnTo>
                <a:lnTo>
                  <a:pt x="3440801" y="138359"/>
                </a:lnTo>
                <a:lnTo>
                  <a:pt x="3441557" y="153892"/>
                </a:lnTo>
                <a:lnTo>
                  <a:pt x="3440814" y="169058"/>
                </a:lnTo>
                <a:lnTo>
                  <a:pt x="3438531" y="182438"/>
                </a:lnTo>
                <a:lnTo>
                  <a:pt x="3434709" y="193743"/>
                </a:lnTo>
                <a:lnTo>
                  <a:pt x="3430578" y="236568"/>
                </a:lnTo>
                <a:lnTo>
                  <a:pt x="3441194" y="229776"/>
                </a:lnTo>
                <a:lnTo>
                  <a:pt x="3450591" y="220905"/>
                </a:lnTo>
                <a:lnTo>
                  <a:pt x="3454400" y="216211"/>
                </a:lnTo>
                <a:lnTo>
                  <a:pt x="3460566" y="206335"/>
                </a:lnTo>
                <a:lnTo>
                  <a:pt x="3465361" y="195166"/>
                </a:lnTo>
                <a:lnTo>
                  <a:pt x="3468786" y="182702"/>
                </a:lnTo>
                <a:lnTo>
                  <a:pt x="3470842" y="168944"/>
                </a:lnTo>
                <a:lnTo>
                  <a:pt x="3471527" y="153892"/>
                </a:lnTo>
                <a:lnTo>
                  <a:pt x="3471336" y="145807"/>
                </a:lnTo>
                <a:lnTo>
                  <a:pt x="3469927" y="131473"/>
                </a:lnTo>
                <a:lnTo>
                  <a:pt x="3467148" y="118413"/>
                </a:lnTo>
                <a:lnTo>
                  <a:pt x="3462999" y="106628"/>
                </a:lnTo>
                <a:lnTo>
                  <a:pt x="3457480" y="96116"/>
                </a:lnTo>
                <a:lnTo>
                  <a:pt x="3450591" y="86878"/>
                </a:lnTo>
                <a:lnTo>
                  <a:pt x="3443465" y="79817"/>
                </a:lnTo>
                <a:lnTo>
                  <a:pt x="3433141" y="72505"/>
                </a:lnTo>
                <a:lnTo>
                  <a:pt x="3421599" y="67282"/>
                </a:lnTo>
                <a:lnTo>
                  <a:pt x="3408840" y="64148"/>
                </a:lnTo>
                <a:lnTo>
                  <a:pt x="3394863" y="63103"/>
                </a:lnTo>
                <a:lnTo>
                  <a:pt x="3383936" y="63736"/>
                </a:lnTo>
                <a:lnTo>
                  <a:pt x="3370947" y="66407"/>
                </a:lnTo>
                <a:lnTo>
                  <a:pt x="3359138" y="71167"/>
                </a:lnTo>
                <a:lnTo>
                  <a:pt x="3348509" y="78016"/>
                </a:lnTo>
                <a:lnTo>
                  <a:pt x="3339061" y="86954"/>
                </a:lnTo>
                <a:lnTo>
                  <a:pt x="3335211" y="91685"/>
                </a:lnTo>
                <a:lnTo>
                  <a:pt x="3328977" y="101609"/>
                </a:lnTo>
                <a:lnTo>
                  <a:pt x="3324128" y="112791"/>
                </a:lnTo>
                <a:lnTo>
                  <a:pt x="3320665" y="125232"/>
                </a:lnTo>
                <a:lnTo>
                  <a:pt x="3318587" y="138932"/>
                </a:lnTo>
                <a:lnTo>
                  <a:pt x="3317895" y="153892"/>
                </a:lnTo>
                <a:close/>
              </a:path>
              <a:path w="3847995" h="244524">
                <a:moveTo>
                  <a:pt x="3434709" y="193743"/>
                </a:moveTo>
                <a:lnTo>
                  <a:pt x="3429346" y="202972"/>
                </a:lnTo>
                <a:lnTo>
                  <a:pt x="3420062" y="212051"/>
                </a:lnTo>
                <a:lnTo>
                  <a:pt x="3408577" y="217475"/>
                </a:lnTo>
                <a:lnTo>
                  <a:pt x="3394863" y="219283"/>
                </a:lnTo>
                <a:lnTo>
                  <a:pt x="3394334" y="219280"/>
                </a:lnTo>
                <a:lnTo>
                  <a:pt x="3380665" y="217349"/>
                </a:lnTo>
                <a:lnTo>
                  <a:pt x="3369246" y="211810"/>
                </a:lnTo>
                <a:lnTo>
                  <a:pt x="3360075" y="202666"/>
                </a:lnTo>
                <a:lnTo>
                  <a:pt x="3354876" y="193703"/>
                </a:lnTo>
                <a:lnTo>
                  <a:pt x="3356283" y="235152"/>
                </a:lnTo>
                <a:lnTo>
                  <a:pt x="3367836" y="240358"/>
                </a:lnTo>
                <a:lnTo>
                  <a:pt x="3380695" y="243482"/>
                </a:lnTo>
                <a:lnTo>
                  <a:pt x="3394863" y="244524"/>
                </a:lnTo>
                <a:lnTo>
                  <a:pt x="3405687" y="243914"/>
                </a:lnTo>
                <a:lnTo>
                  <a:pt x="3418743" y="241281"/>
                </a:lnTo>
                <a:lnTo>
                  <a:pt x="3430578" y="236568"/>
                </a:lnTo>
                <a:lnTo>
                  <a:pt x="3434709" y="193743"/>
                </a:lnTo>
                <a:close/>
              </a:path>
              <a:path w="3847995" h="244524">
                <a:moveTo>
                  <a:pt x="3532351" y="201359"/>
                </a:moveTo>
                <a:lnTo>
                  <a:pt x="3527067" y="193014"/>
                </a:lnTo>
                <a:lnTo>
                  <a:pt x="3522670" y="181788"/>
                </a:lnTo>
                <a:lnTo>
                  <a:pt x="3520032" y="168770"/>
                </a:lnTo>
                <a:lnTo>
                  <a:pt x="3519153" y="153960"/>
                </a:lnTo>
                <a:lnTo>
                  <a:pt x="3519919" y="140056"/>
                </a:lnTo>
                <a:lnTo>
                  <a:pt x="3522449" y="126868"/>
                </a:lnTo>
                <a:lnTo>
                  <a:pt x="3526747" y="115499"/>
                </a:lnTo>
                <a:lnTo>
                  <a:pt x="3532814" y="105951"/>
                </a:lnTo>
                <a:lnTo>
                  <a:pt x="3543959" y="95827"/>
                </a:lnTo>
                <a:lnTo>
                  <a:pt x="3555590" y="90688"/>
                </a:lnTo>
                <a:lnTo>
                  <a:pt x="3569012" y="88974"/>
                </a:lnTo>
                <a:lnTo>
                  <a:pt x="3574056" y="88976"/>
                </a:lnTo>
                <a:lnTo>
                  <a:pt x="3579305" y="89740"/>
                </a:lnTo>
                <a:lnTo>
                  <a:pt x="3584760" y="91269"/>
                </a:lnTo>
                <a:lnTo>
                  <a:pt x="3590216" y="92800"/>
                </a:lnTo>
                <a:lnTo>
                  <a:pt x="3594949" y="94585"/>
                </a:lnTo>
                <a:lnTo>
                  <a:pt x="3598961" y="96626"/>
                </a:lnTo>
                <a:lnTo>
                  <a:pt x="3603591" y="98972"/>
                </a:lnTo>
                <a:lnTo>
                  <a:pt x="3607527" y="101268"/>
                </a:lnTo>
                <a:lnTo>
                  <a:pt x="3610770" y="103513"/>
                </a:lnTo>
                <a:lnTo>
                  <a:pt x="3614011" y="105757"/>
                </a:lnTo>
                <a:lnTo>
                  <a:pt x="3616662" y="107748"/>
                </a:lnTo>
                <a:lnTo>
                  <a:pt x="3620418" y="109484"/>
                </a:lnTo>
                <a:lnTo>
                  <a:pt x="3620418" y="76986"/>
                </a:lnTo>
                <a:lnTo>
                  <a:pt x="3613530" y="73492"/>
                </a:lnTo>
                <a:lnTo>
                  <a:pt x="3605692" y="70410"/>
                </a:lnTo>
                <a:lnTo>
                  <a:pt x="3596901" y="67739"/>
                </a:lnTo>
                <a:lnTo>
                  <a:pt x="3582343" y="64578"/>
                </a:lnTo>
                <a:lnTo>
                  <a:pt x="3569529" y="63733"/>
                </a:lnTo>
                <a:lnTo>
                  <a:pt x="3561481" y="64068"/>
                </a:lnTo>
                <a:lnTo>
                  <a:pt x="3548870" y="66051"/>
                </a:lnTo>
                <a:lnTo>
                  <a:pt x="3536913" y="69815"/>
                </a:lnTo>
                <a:lnTo>
                  <a:pt x="3520815" y="78724"/>
                </a:lnTo>
                <a:lnTo>
                  <a:pt x="3511542" y="87135"/>
                </a:lnTo>
                <a:lnTo>
                  <a:pt x="3507456" y="92079"/>
                </a:lnTo>
                <a:lnTo>
                  <a:pt x="3500728" y="102648"/>
                </a:lnTo>
                <a:lnTo>
                  <a:pt x="3495276" y="114852"/>
                </a:lnTo>
                <a:lnTo>
                  <a:pt x="3491692" y="127448"/>
                </a:lnTo>
                <a:lnTo>
                  <a:pt x="3489811" y="140070"/>
                </a:lnTo>
                <a:lnTo>
                  <a:pt x="3489184" y="153960"/>
                </a:lnTo>
                <a:lnTo>
                  <a:pt x="3489198" y="156201"/>
                </a:lnTo>
                <a:lnTo>
                  <a:pt x="3489970" y="169862"/>
                </a:lnTo>
                <a:lnTo>
                  <a:pt x="3491919" y="182332"/>
                </a:lnTo>
                <a:lnTo>
                  <a:pt x="3495045" y="193612"/>
                </a:lnTo>
                <a:lnTo>
                  <a:pt x="3497818" y="200668"/>
                </a:lnTo>
                <a:lnTo>
                  <a:pt x="3503949" y="211998"/>
                </a:lnTo>
                <a:lnTo>
                  <a:pt x="3511542" y="221560"/>
                </a:lnTo>
                <a:lnTo>
                  <a:pt x="3525330" y="232551"/>
                </a:lnTo>
                <a:lnTo>
                  <a:pt x="3536989" y="238109"/>
                </a:lnTo>
                <a:lnTo>
                  <a:pt x="3543961" y="240337"/>
                </a:lnTo>
                <a:lnTo>
                  <a:pt x="3556311" y="242767"/>
                </a:lnTo>
                <a:lnTo>
                  <a:pt x="3569529" y="243577"/>
                </a:lnTo>
                <a:lnTo>
                  <a:pt x="3575697" y="243577"/>
                </a:lnTo>
                <a:lnTo>
                  <a:pt x="3580735" y="243192"/>
                </a:lnTo>
                <a:lnTo>
                  <a:pt x="3584642" y="242421"/>
                </a:lnTo>
                <a:lnTo>
                  <a:pt x="3588550" y="241650"/>
                </a:lnTo>
                <a:lnTo>
                  <a:pt x="3592969" y="240546"/>
                </a:lnTo>
                <a:lnTo>
                  <a:pt x="3597902" y="239110"/>
                </a:lnTo>
                <a:lnTo>
                  <a:pt x="3601398" y="238184"/>
                </a:lnTo>
                <a:lnTo>
                  <a:pt x="3605305" y="236771"/>
                </a:lnTo>
                <a:lnTo>
                  <a:pt x="3609623" y="234871"/>
                </a:lnTo>
                <a:lnTo>
                  <a:pt x="3613941" y="232971"/>
                </a:lnTo>
                <a:lnTo>
                  <a:pt x="3617540" y="231354"/>
                </a:lnTo>
                <a:lnTo>
                  <a:pt x="3620418" y="230019"/>
                </a:lnTo>
                <a:lnTo>
                  <a:pt x="3620418" y="197511"/>
                </a:lnTo>
                <a:lnTo>
                  <a:pt x="3617396" y="198717"/>
                </a:lnTo>
                <a:lnTo>
                  <a:pt x="3607351" y="206353"/>
                </a:lnTo>
                <a:lnTo>
                  <a:pt x="3596029" y="212519"/>
                </a:lnTo>
                <a:lnTo>
                  <a:pt x="3593947" y="213422"/>
                </a:lnTo>
                <a:lnTo>
                  <a:pt x="3581774" y="217107"/>
                </a:lnTo>
                <a:lnTo>
                  <a:pt x="3569012" y="218335"/>
                </a:lnTo>
                <a:lnTo>
                  <a:pt x="3566373" y="218280"/>
                </a:lnTo>
                <a:lnTo>
                  <a:pt x="3553003" y="215995"/>
                </a:lnTo>
                <a:lnTo>
                  <a:pt x="3541663" y="210355"/>
                </a:lnTo>
                <a:lnTo>
                  <a:pt x="3532351" y="201359"/>
                </a:lnTo>
                <a:close/>
              </a:path>
              <a:path w="3847995" h="244524">
                <a:moveTo>
                  <a:pt x="3634748" y="153892"/>
                </a:moveTo>
                <a:lnTo>
                  <a:pt x="3634895" y="160838"/>
                </a:lnTo>
                <a:lnTo>
                  <a:pt x="3636220" y="175040"/>
                </a:lnTo>
                <a:lnTo>
                  <a:pt x="3638923" y="188070"/>
                </a:lnTo>
                <a:lnTo>
                  <a:pt x="3643004" y="199930"/>
                </a:lnTo>
                <a:lnTo>
                  <a:pt x="3648463" y="210618"/>
                </a:lnTo>
                <a:lnTo>
                  <a:pt x="3655301" y="220135"/>
                </a:lnTo>
                <a:lnTo>
                  <a:pt x="3662893" y="227863"/>
                </a:lnTo>
                <a:lnTo>
                  <a:pt x="3673138" y="235152"/>
                </a:lnTo>
                <a:lnTo>
                  <a:pt x="3671730" y="193703"/>
                </a:lnTo>
                <a:lnTo>
                  <a:pt x="3667834" y="182416"/>
                </a:lnTo>
                <a:lnTo>
                  <a:pt x="3665497" y="169145"/>
                </a:lnTo>
                <a:lnTo>
                  <a:pt x="3664718" y="153892"/>
                </a:lnTo>
                <a:lnTo>
                  <a:pt x="3665488" y="138276"/>
                </a:lnTo>
                <a:lnTo>
                  <a:pt x="3667780" y="124890"/>
                </a:lnTo>
                <a:lnTo>
                  <a:pt x="3671594" y="113632"/>
                </a:lnTo>
                <a:lnTo>
                  <a:pt x="3676930" y="104501"/>
                </a:lnTo>
                <a:lnTo>
                  <a:pt x="3686363" y="95429"/>
                </a:lnTo>
                <a:lnTo>
                  <a:pt x="3697904" y="90115"/>
                </a:lnTo>
                <a:lnTo>
                  <a:pt x="3711718" y="88345"/>
                </a:lnTo>
                <a:lnTo>
                  <a:pt x="3725560" y="90149"/>
                </a:lnTo>
                <a:lnTo>
                  <a:pt x="3737060" y="95535"/>
                </a:lnTo>
                <a:lnTo>
                  <a:pt x="3746279" y="104501"/>
                </a:lnTo>
                <a:lnTo>
                  <a:pt x="3751603" y="113683"/>
                </a:lnTo>
                <a:lnTo>
                  <a:pt x="3755386" y="124957"/>
                </a:lnTo>
                <a:lnTo>
                  <a:pt x="3757655" y="138359"/>
                </a:lnTo>
                <a:lnTo>
                  <a:pt x="3758412" y="153892"/>
                </a:lnTo>
                <a:lnTo>
                  <a:pt x="3757669" y="169058"/>
                </a:lnTo>
                <a:lnTo>
                  <a:pt x="3755386" y="182438"/>
                </a:lnTo>
                <a:lnTo>
                  <a:pt x="3751562" y="193743"/>
                </a:lnTo>
                <a:lnTo>
                  <a:pt x="3747433" y="236568"/>
                </a:lnTo>
                <a:lnTo>
                  <a:pt x="3758048" y="229776"/>
                </a:lnTo>
                <a:lnTo>
                  <a:pt x="3767444" y="220905"/>
                </a:lnTo>
                <a:lnTo>
                  <a:pt x="3771254" y="216211"/>
                </a:lnTo>
                <a:lnTo>
                  <a:pt x="3777419" y="206335"/>
                </a:lnTo>
                <a:lnTo>
                  <a:pt x="3782215" y="195166"/>
                </a:lnTo>
                <a:lnTo>
                  <a:pt x="3785641" y="182702"/>
                </a:lnTo>
                <a:lnTo>
                  <a:pt x="3787696" y="168944"/>
                </a:lnTo>
                <a:lnTo>
                  <a:pt x="3788382" y="153892"/>
                </a:lnTo>
                <a:lnTo>
                  <a:pt x="3788190" y="145806"/>
                </a:lnTo>
                <a:lnTo>
                  <a:pt x="3786781" y="131473"/>
                </a:lnTo>
                <a:lnTo>
                  <a:pt x="3784002" y="118413"/>
                </a:lnTo>
                <a:lnTo>
                  <a:pt x="3779853" y="106627"/>
                </a:lnTo>
                <a:lnTo>
                  <a:pt x="3774334" y="96116"/>
                </a:lnTo>
                <a:lnTo>
                  <a:pt x="3767444" y="86878"/>
                </a:lnTo>
                <a:lnTo>
                  <a:pt x="3760320" y="79818"/>
                </a:lnTo>
                <a:lnTo>
                  <a:pt x="3749996" y="72505"/>
                </a:lnTo>
                <a:lnTo>
                  <a:pt x="3738454" y="67282"/>
                </a:lnTo>
                <a:lnTo>
                  <a:pt x="3725695" y="64148"/>
                </a:lnTo>
                <a:lnTo>
                  <a:pt x="3711718" y="63103"/>
                </a:lnTo>
                <a:lnTo>
                  <a:pt x="3700789" y="63736"/>
                </a:lnTo>
                <a:lnTo>
                  <a:pt x="3687800" y="66407"/>
                </a:lnTo>
                <a:lnTo>
                  <a:pt x="3675992" y="71167"/>
                </a:lnTo>
                <a:lnTo>
                  <a:pt x="3665363" y="78016"/>
                </a:lnTo>
                <a:lnTo>
                  <a:pt x="3655914" y="86954"/>
                </a:lnTo>
                <a:lnTo>
                  <a:pt x="3652065" y="91685"/>
                </a:lnTo>
                <a:lnTo>
                  <a:pt x="3645831" y="101608"/>
                </a:lnTo>
                <a:lnTo>
                  <a:pt x="3640983" y="112790"/>
                </a:lnTo>
                <a:lnTo>
                  <a:pt x="3637519" y="125232"/>
                </a:lnTo>
                <a:lnTo>
                  <a:pt x="3635441" y="138932"/>
                </a:lnTo>
                <a:lnTo>
                  <a:pt x="3634748" y="153892"/>
                </a:lnTo>
                <a:close/>
              </a:path>
              <a:path w="3847995" h="244524">
                <a:moveTo>
                  <a:pt x="3751562" y="193743"/>
                </a:moveTo>
                <a:lnTo>
                  <a:pt x="3746200" y="202972"/>
                </a:lnTo>
                <a:lnTo>
                  <a:pt x="3736917" y="212051"/>
                </a:lnTo>
                <a:lnTo>
                  <a:pt x="3725432" y="217475"/>
                </a:lnTo>
                <a:lnTo>
                  <a:pt x="3711718" y="219283"/>
                </a:lnTo>
                <a:lnTo>
                  <a:pt x="3711189" y="219280"/>
                </a:lnTo>
                <a:lnTo>
                  <a:pt x="3697520" y="217349"/>
                </a:lnTo>
                <a:lnTo>
                  <a:pt x="3686100" y="211810"/>
                </a:lnTo>
                <a:lnTo>
                  <a:pt x="3676930" y="202666"/>
                </a:lnTo>
                <a:lnTo>
                  <a:pt x="3671730" y="193703"/>
                </a:lnTo>
                <a:lnTo>
                  <a:pt x="3673138" y="235152"/>
                </a:lnTo>
                <a:lnTo>
                  <a:pt x="3684690" y="240358"/>
                </a:lnTo>
                <a:lnTo>
                  <a:pt x="3697550" y="243482"/>
                </a:lnTo>
                <a:lnTo>
                  <a:pt x="3711718" y="244524"/>
                </a:lnTo>
                <a:lnTo>
                  <a:pt x="3722541" y="243914"/>
                </a:lnTo>
                <a:lnTo>
                  <a:pt x="3735597" y="241281"/>
                </a:lnTo>
                <a:lnTo>
                  <a:pt x="3747433" y="236568"/>
                </a:lnTo>
                <a:lnTo>
                  <a:pt x="3751562" y="193743"/>
                </a:lnTo>
                <a:close/>
              </a:path>
              <a:path w="3847995" h="244524">
                <a:moveTo>
                  <a:pt x="3818972" y="0"/>
                </a:moveTo>
                <a:lnTo>
                  <a:pt x="3818972" y="239791"/>
                </a:lnTo>
                <a:lnTo>
                  <a:pt x="3847995" y="239791"/>
                </a:lnTo>
                <a:lnTo>
                  <a:pt x="3847995" y="0"/>
                </a:lnTo>
                <a:lnTo>
                  <a:pt x="3818972" y="0"/>
                </a:lnTo>
                <a:close/>
              </a:path>
              <a:path w="3847995" h="244524">
                <a:moveTo>
                  <a:pt x="373938" y="155761"/>
                </a:moveTo>
                <a:lnTo>
                  <a:pt x="374484" y="169423"/>
                </a:lnTo>
                <a:lnTo>
                  <a:pt x="376029" y="182007"/>
                </a:lnTo>
                <a:lnTo>
                  <a:pt x="378575" y="193513"/>
                </a:lnTo>
                <a:lnTo>
                  <a:pt x="380377" y="199375"/>
                </a:lnTo>
                <a:lnTo>
                  <a:pt x="385397" y="211377"/>
                </a:lnTo>
                <a:lnTo>
                  <a:pt x="391712" y="221594"/>
                </a:lnTo>
                <a:lnTo>
                  <a:pt x="401412" y="231851"/>
                </a:lnTo>
                <a:lnTo>
                  <a:pt x="412040" y="238677"/>
                </a:lnTo>
                <a:lnTo>
                  <a:pt x="425173" y="243200"/>
                </a:lnTo>
                <a:lnTo>
                  <a:pt x="438086" y="244524"/>
                </a:lnTo>
                <a:lnTo>
                  <a:pt x="443961" y="244523"/>
                </a:lnTo>
                <a:lnTo>
                  <a:pt x="449113" y="243984"/>
                </a:lnTo>
                <a:lnTo>
                  <a:pt x="453543" y="242906"/>
                </a:lnTo>
                <a:lnTo>
                  <a:pt x="457973" y="241828"/>
                </a:lnTo>
                <a:lnTo>
                  <a:pt x="462250" y="240313"/>
                </a:lnTo>
                <a:lnTo>
                  <a:pt x="466374" y="238361"/>
                </a:lnTo>
                <a:lnTo>
                  <a:pt x="470804" y="236307"/>
                </a:lnTo>
                <a:lnTo>
                  <a:pt x="474667" y="234047"/>
                </a:lnTo>
                <a:lnTo>
                  <a:pt x="477965" y="231580"/>
                </a:lnTo>
                <a:lnTo>
                  <a:pt x="481263" y="229113"/>
                </a:lnTo>
                <a:lnTo>
                  <a:pt x="485179" y="225979"/>
                </a:lnTo>
                <a:lnTo>
                  <a:pt x="489714" y="222181"/>
                </a:lnTo>
                <a:lnTo>
                  <a:pt x="489714" y="239791"/>
                </a:lnTo>
                <a:lnTo>
                  <a:pt x="518737" y="239791"/>
                </a:lnTo>
                <a:lnTo>
                  <a:pt x="518737" y="0"/>
                </a:lnTo>
                <a:lnTo>
                  <a:pt x="489714" y="0"/>
                </a:lnTo>
                <a:lnTo>
                  <a:pt x="489714" y="74811"/>
                </a:lnTo>
                <a:lnTo>
                  <a:pt x="482603" y="70805"/>
                </a:lnTo>
                <a:lnTo>
                  <a:pt x="475853" y="67852"/>
                </a:lnTo>
                <a:lnTo>
                  <a:pt x="469465" y="65952"/>
                </a:lnTo>
                <a:lnTo>
                  <a:pt x="463077" y="64053"/>
                </a:lnTo>
                <a:lnTo>
                  <a:pt x="455555" y="63103"/>
                </a:lnTo>
                <a:lnTo>
                  <a:pt x="446899" y="63103"/>
                </a:lnTo>
                <a:lnTo>
                  <a:pt x="451680" y="89922"/>
                </a:lnTo>
                <a:lnTo>
                  <a:pt x="458381" y="89922"/>
                </a:lnTo>
                <a:lnTo>
                  <a:pt x="464591" y="90566"/>
                </a:lnTo>
                <a:lnTo>
                  <a:pt x="470311" y="91854"/>
                </a:lnTo>
                <a:lnTo>
                  <a:pt x="476030" y="93143"/>
                </a:lnTo>
                <a:lnTo>
                  <a:pt x="482498" y="95473"/>
                </a:lnTo>
                <a:lnTo>
                  <a:pt x="489714" y="98845"/>
                </a:lnTo>
                <a:lnTo>
                  <a:pt x="489714" y="197841"/>
                </a:lnTo>
                <a:lnTo>
                  <a:pt x="478941" y="205913"/>
                </a:lnTo>
                <a:lnTo>
                  <a:pt x="467914" y="211877"/>
                </a:lnTo>
                <a:lnTo>
                  <a:pt x="460184" y="215342"/>
                </a:lnTo>
                <a:lnTo>
                  <a:pt x="452506" y="217074"/>
                </a:lnTo>
                <a:lnTo>
                  <a:pt x="444878" y="217074"/>
                </a:lnTo>
                <a:lnTo>
                  <a:pt x="433888" y="215846"/>
                </a:lnTo>
                <a:lnTo>
                  <a:pt x="422230" y="210536"/>
                </a:lnTo>
                <a:lnTo>
                  <a:pt x="413647" y="201027"/>
                </a:lnTo>
                <a:lnTo>
                  <a:pt x="410223" y="194237"/>
                </a:lnTo>
                <a:lnTo>
                  <a:pt x="406714" y="183114"/>
                </a:lnTo>
                <a:lnTo>
                  <a:pt x="404608" y="169943"/>
                </a:lnTo>
                <a:lnTo>
                  <a:pt x="403906" y="154725"/>
                </a:lnTo>
                <a:lnTo>
                  <a:pt x="404605" y="140763"/>
                </a:lnTo>
                <a:lnTo>
                  <a:pt x="406948" y="127441"/>
                </a:lnTo>
                <a:lnTo>
                  <a:pt x="410942" y="116047"/>
                </a:lnTo>
                <a:lnTo>
                  <a:pt x="416585" y="106582"/>
                </a:lnTo>
                <a:lnTo>
                  <a:pt x="418839" y="69489"/>
                </a:lnTo>
                <a:lnTo>
                  <a:pt x="415727" y="71070"/>
                </a:lnTo>
                <a:lnTo>
                  <a:pt x="405118" y="78147"/>
                </a:lnTo>
                <a:lnTo>
                  <a:pt x="396040" y="87106"/>
                </a:lnTo>
                <a:lnTo>
                  <a:pt x="391462" y="93065"/>
                </a:lnTo>
                <a:lnTo>
                  <a:pt x="384977" y="103889"/>
                </a:lnTo>
                <a:lnTo>
                  <a:pt x="379811" y="115959"/>
                </a:lnTo>
                <a:lnTo>
                  <a:pt x="376354" y="128603"/>
                </a:lnTo>
                <a:lnTo>
                  <a:pt x="374541" y="141237"/>
                </a:lnTo>
                <a:lnTo>
                  <a:pt x="373937" y="155120"/>
                </a:lnTo>
                <a:lnTo>
                  <a:pt x="373938" y="155761"/>
                </a:lnTo>
                <a:close/>
              </a:path>
              <a:path w="3847995" h="244524">
                <a:moveTo>
                  <a:pt x="199568" y="155761"/>
                </a:moveTo>
                <a:lnTo>
                  <a:pt x="200114" y="169423"/>
                </a:lnTo>
                <a:lnTo>
                  <a:pt x="201659" y="182007"/>
                </a:lnTo>
                <a:lnTo>
                  <a:pt x="204205" y="193513"/>
                </a:lnTo>
                <a:lnTo>
                  <a:pt x="206008" y="199375"/>
                </a:lnTo>
                <a:lnTo>
                  <a:pt x="211027" y="211377"/>
                </a:lnTo>
                <a:lnTo>
                  <a:pt x="217342" y="221594"/>
                </a:lnTo>
                <a:lnTo>
                  <a:pt x="227042" y="231851"/>
                </a:lnTo>
                <a:lnTo>
                  <a:pt x="237670" y="238677"/>
                </a:lnTo>
                <a:lnTo>
                  <a:pt x="250803" y="243200"/>
                </a:lnTo>
                <a:lnTo>
                  <a:pt x="263716" y="244524"/>
                </a:lnTo>
                <a:lnTo>
                  <a:pt x="269591" y="244523"/>
                </a:lnTo>
                <a:lnTo>
                  <a:pt x="274744" y="243984"/>
                </a:lnTo>
                <a:lnTo>
                  <a:pt x="279173" y="242906"/>
                </a:lnTo>
                <a:lnTo>
                  <a:pt x="283603" y="241828"/>
                </a:lnTo>
                <a:lnTo>
                  <a:pt x="287881" y="240313"/>
                </a:lnTo>
                <a:lnTo>
                  <a:pt x="292004" y="238361"/>
                </a:lnTo>
                <a:lnTo>
                  <a:pt x="296434" y="236307"/>
                </a:lnTo>
                <a:lnTo>
                  <a:pt x="300297" y="234047"/>
                </a:lnTo>
                <a:lnTo>
                  <a:pt x="303596" y="231580"/>
                </a:lnTo>
                <a:lnTo>
                  <a:pt x="306892" y="229113"/>
                </a:lnTo>
                <a:lnTo>
                  <a:pt x="310809" y="225979"/>
                </a:lnTo>
                <a:lnTo>
                  <a:pt x="315344" y="222181"/>
                </a:lnTo>
                <a:lnTo>
                  <a:pt x="315344" y="239791"/>
                </a:lnTo>
                <a:lnTo>
                  <a:pt x="344368" y="239791"/>
                </a:lnTo>
                <a:lnTo>
                  <a:pt x="344368" y="0"/>
                </a:lnTo>
                <a:lnTo>
                  <a:pt x="315344" y="0"/>
                </a:lnTo>
                <a:lnTo>
                  <a:pt x="315344" y="74811"/>
                </a:lnTo>
                <a:lnTo>
                  <a:pt x="308232" y="70805"/>
                </a:lnTo>
                <a:lnTo>
                  <a:pt x="301484" y="67852"/>
                </a:lnTo>
                <a:lnTo>
                  <a:pt x="295095" y="65952"/>
                </a:lnTo>
                <a:lnTo>
                  <a:pt x="288706" y="64053"/>
                </a:lnTo>
                <a:lnTo>
                  <a:pt x="281185" y="63103"/>
                </a:lnTo>
                <a:lnTo>
                  <a:pt x="272529" y="63103"/>
                </a:lnTo>
                <a:lnTo>
                  <a:pt x="277310" y="89922"/>
                </a:lnTo>
                <a:lnTo>
                  <a:pt x="284011" y="89922"/>
                </a:lnTo>
                <a:lnTo>
                  <a:pt x="290221" y="90566"/>
                </a:lnTo>
                <a:lnTo>
                  <a:pt x="295940" y="91854"/>
                </a:lnTo>
                <a:lnTo>
                  <a:pt x="301660" y="93143"/>
                </a:lnTo>
                <a:lnTo>
                  <a:pt x="308128" y="95473"/>
                </a:lnTo>
                <a:lnTo>
                  <a:pt x="315344" y="98845"/>
                </a:lnTo>
                <a:lnTo>
                  <a:pt x="315344" y="197841"/>
                </a:lnTo>
                <a:lnTo>
                  <a:pt x="304571" y="205913"/>
                </a:lnTo>
                <a:lnTo>
                  <a:pt x="293545" y="211877"/>
                </a:lnTo>
                <a:lnTo>
                  <a:pt x="285814" y="215342"/>
                </a:lnTo>
                <a:lnTo>
                  <a:pt x="278136" y="217074"/>
                </a:lnTo>
                <a:lnTo>
                  <a:pt x="270508" y="217074"/>
                </a:lnTo>
                <a:lnTo>
                  <a:pt x="259517" y="215846"/>
                </a:lnTo>
                <a:lnTo>
                  <a:pt x="247859" y="210536"/>
                </a:lnTo>
                <a:lnTo>
                  <a:pt x="239276" y="201027"/>
                </a:lnTo>
                <a:lnTo>
                  <a:pt x="235852" y="194237"/>
                </a:lnTo>
                <a:lnTo>
                  <a:pt x="232343" y="183114"/>
                </a:lnTo>
                <a:lnTo>
                  <a:pt x="230238" y="169943"/>
                </a:lnTo>
                <a:lnTo>
                  <a:pt x="229537" y="154725"/>
                </a:lnTo>
                <a:lnTo>
                  <a:pt x="230235" y="140763"/>
                </a:lnTo>
                <a:lnTo>
                  <a:pt x="232579" y="127441"/>
                </a:lnTo>
                <a:lnTo>
                  <a:pt x="236572" y="116047"/>
                </a:lnTo>
                <a:lnTo>
                  <a:pt x="242215" y="106582"/>
                </a:lnTo>
                <a:lnTo>
                  <a:pt x="244469" y="69489"/>
                </a:lnTo>
                <a:lnTo>
                  <a:pt x="241357" y="71070"/>
                </a:lnTo>
                <a:lnTo>
                  <a:pt x="230748" y="78148"/>
                </a:lnTo>
                <a:lnTo>
                  <a:pt x="221669" y="87106"/>
                </a:lnTo>
                <a:lnTo>
                  <a:pt x="217092" y="93065"/>
                </a:lnTo>
                <a:lnTo>
                  <a:pt x="210606" y="103889"/>
                </a:lnTo>
                <a:lnTo>
                  <a:pt x="205440" y="115959"/>
                </a:lnTo>
                <a:lnTo>
                  <a:pt x="201983" y="128603"/>
                </a:lnTo>
                <a:lnTo>
                  <a:pt x="200171" y="141236"/>
                </a:lnTo>
                <a:lnTo>
                  <a:pt x="199567" y="155120"/>
                </a:lnTo>
                <a:lnTo>
                  <a:pt x="199568" y="155761"/>
                </a:lnTo>
                <a:close/>
              </a:path>
              <a:path w="3847995" h="244524">
                <a:moveTo>
                  <a:pt x="51652" y="176057"/>
                </a:moveTo>
                <a:lnTo>
                  <a:pt x="60264" y="149553"/>
                </a:lnTo>
                <a:lnTo>
                  <a:pt x="95478" y="41870"/>
                </a:lnTo>
                <a:lnTo>
                  <a:pt x="130835" y="149553"/>
                </a:lnTo>
                <a:lnTo>
                  <a:pt x="139445" y="176057"/>
                </a:lnTo>
                <a:lnTo>
                  <a:pt x="160144" y="239791"/>
                </a:lnTo>
                <a:lnTo>
                  <a:pt x="192435" y="239791"/>
                </a:lnTo>
                <a:lnTo>
                  <a:pt x="115027" y="10412"/>
                </a:lnTo>
                <a:lnTo>
                  <a:pt x="77407" y="10412"/>
                </a:lnTo>
                <a:lnTo>
                  <a:pt x="0" y="239791"/>
                </a:lnTo>
                <a:lnTo>
                  <a:pt x="30960" y="239791"/>
                </a:lnTo>
                <a:lnTo>
                  <a:pt x="51652" y="176057"/>
                </a:lnTo>
                <a:close/>
              </a:path>
              <a:path w="3847995" h="244524">
                <a:moveTo>
                  <a:pt x="60264" y="149553"/>
                </a:moveTo>
                <a:lnTo>
                  <a:pt x="51652" y="176057"/>
                </a:lnTo>
                <a:lnTo>
                  <a:pt x="139445" y="176057"/>
                </a:lnTo>
                <a:lnTo>
                  <a:pt x="130835" y="149553"/>
                </a:lnTo>
                <a:lnTo>
                  <a:pt x="60264" y="149553"/>
                </a:lnTo>
                <a:close/>
              </a:path>
              <a:path w="3847995" h="244524">
                <a:moveTo>
                  <a:pt x="242215" y="106582"/>
                </a:moveTo>
                <a:lnTo>
                  <a:pt x="242707" y="105946"/>
                </a:lnTo>
                <a:lnTo>
                  <a:pt x="252160" y="97043"/>
                </a:lnTo>
                <a:lnTo>
                  <a:pt x="263694" y="91702"/>
                </a:lnTo>
                <a:lnTo>
                  <a:pt x="277310" y="89922"/>
                </a:lnTo>
                <a:lnTo>
                  <a:pt x="272529" y="63103"/>
                </a:lnTo>
                <a:lnTo>
                  <a:pt x="269100" y="63191"/>
                </a:lnTo>
                <a:lnTo>
                  <a:pt x="256528" y="65096"/>
                </a:lnTo>
                <a:lnTo>
                  <a:pt x="244469" y="69489"/>
                </a:lnTo>
                <a:lnTo>
                  <a:pt x="242215" y="106582"/>
                </a:lnTo>
                <a:close/>
              </a:path>
              <a:path w="3847995" h="244524">
                <a:moveTo>
                  <a:pt x="416585" y="106582"/>
                </a:moveTo>
                <a:lnTo>
                  <a:pt x="417077" y="105946"/>
                </a:lnTo>
                <a:lnTo>
                  <a:pt x="426530" y="97043"/>
                </a:lnTo>
                <a:lnTo>
                  <a:pt x="438064" y="91702"/>
                </a:lnTo>
                <a:lnTo>
                  <a:pt x="451680" y="89922"/>
                </a:lnTo>
                <a:lnTo>
                  <a:pt x="446899" y="63103"/>
                </a:lnTo>
                <a:lnTo>
                  <a:pt x="443470" y="63191"/>
                </a:lnTo>
                <a:lnTo>
                  <a:pt x="430898" y="65096"/>
                </a:lnTo>
                <a:lnTo>
                  <a:pt x="418839" y="69489"/>
                </a:lnTo>
                <a:lnTo>
                  <a:pt x="416585" y="106582"/>
                </a:lnTo>
                <a:close/>
              </a:path>
              <a:path w="3847995" h="244524">
                <a:moveTo>
                  <a:pt x="560296" y="67835"/>
                </a:moveTo>
                <a:lnTo>
                  <a:pt x="560296" y="239791"/>
                </a:lnTo>
                <a:lnTo>
                  <a:pt x="589318" y="239791"/>
                </a:lnTo>
                <a:lnTo>
                  <a:pt x="589318" y="117938"/>
                </a:lnTo>
                <a:lnTo>
                  <a:pt x="590199" y="117095"/>
                </a:lnTo>
                <a:lnTo>
                  <a:pt x="600399" y="108861"/>
                </a:lnTo>
                <a:lnTo>
                  <a:pt x="611162" y="102880"/>
                </a:lnTo>
                <a:lnTo>
                  <a:pt x="618853" y="99499"/>
                </a:lnTo>
                <a:lnTo>
                  <a:pt x="626596" y="97810"/>
                </a:lnTo>
                <a:lnTo>
                  <a:pt x="640673" y="97878"/>
                </a:lnTo>
                <a:lnTo>
                  <a:pt x="643083" y="98019"/>
                </a:lnTo>
                <a:lnTo>
                  <a:pt x="647774" y="98510"/>
                </a:lnTo>
                <a:lnTo>
                  <a:pt x="651465" y="99071"/>
                </a:lnTo>
                <a:lnTo>
                  <a:pt x="651465" y="68762"/>
                </a:lnTo>
                <a:lnTo>
                  <a:pt x="649618" y="68454"/>
                </a:lnTo>
                <a:lnTo>
                  <a:pt x="646465" y="68068"/>
                </a:lnTo>
                <a:lnTo>
                  <a:pt x="642746" y="67835"/>
                </a:lnTo>
                <a:lnTo>
                  <a:pt x="632390" y="67835"/>
                </a:lnTo>
                <a:lnTo>
                  <a:pt x="624775" y="69759"/>
                </a:lnTo>
                <a:lnTo>
                  <a:pt x="616929" y="73609"/>
                </a:lnTo>
                <a:lnTo>
                  <a:pt x="610736" y="77043"/>
                </a:lnTo>
                <a:lnTo>
                  <a:pt x="600597" y="84063"/>
                </a:lnTo>
                <a:lnTo>
                  <a:pt x="589318" y="93386"/>
                </a:lnTo>
                <a:lnTo>
                  <a:pt x="589318" y="67835"/>
                </a:lnTo>
                <a:lnTo>
                  <a:pt x="560296" y="67835"/>
                </a:lnTo>
                <a:close/>
              </a:path>
              <a:path w="3847995" h="244524">
                <a:moveTo>
                  <a:pt x="720351" y="90540"/>
                </a:moveTo>
                <a:lnTo>
                  <a:pt x="725768" y="88234"/>
                </a:lnTo>
                <a:lnTo>
                  <a:pt x="732346" y="87082"/>
                </a:lnTo>
                <a:lnTo>
                  <a:pt x="747929" y="87082"/>
                </a:lnTo>
                <a:lnTo>
                  <a:pt x="754508" y="88210"/>
                </a:lnTo>
                <a:lnTo>
                  <a:pt x="759824" y="90464"/>
                </a:lnTo>
                <a:lnTo>
                  <a:pt x="765139" y="92718"/>
                </a:lnTo>
                <a:lnTo>
                  <a:pt x="769499" y="95998"/>
                </a:lnTo>
                <a:lnTo>
                  <a:pt x="772904" y="100299"/>
                </a:lnTo>
                <a:lnTo>
                  <a:pt x="775999" y="104194"/>
                </a:lnTo>
                <a:lnTo>
                  <a:pt x="778372" y="108959"/>
                </a:lnTo>
                <a:lnTo>
                  <a:pt x="780023" y="114593"/>
                </a:lnTo>
                <a:lnTo>
                  <a:pt x="781674" y="120228"/>
                </a:lnTo>
                <a:lnTo>
                  <a:pt x="782604" y="126939"/>
                </a:lnTo>
                <a:lnTo>
                  <a:pt x="782811" y="134725"/>
                </a:lnTo>
                <a:lnTo>
                  <a:pt x="691325" y="134725"/>
                </a:lnTo>
                <a:lnTo>
                  <a:pt x="684759" y="220441"/>
                </a:lnTo>
                <a:lnTo>
                  <a:pt x="687886" y="223431"/>
                </a:lnTo>
                <a:lnTo>
                  <a:pt x="697489" y="230683"/>
                </a:lnTo>
                <a:lnTo>
                  <a:pt x="708378" y="236324"/>
                </a:lnTo>
                <a:lnTo>
                  <a:pt x="720552" y="240353"/>
                </a:lnTo>
                <a:lnTo>
                  <a:pt x="734011" y="242771"/>
                </a:lnTo>
                <a:lnTo>
                  <a:pt x="748755" y="243577"/>
                </a:lnTo>
                <a:lnTo>
                  <a:pt x="755755" y="243577"/>
                </a:lnTo>
                <a:lnTo>
                  <a:pt x="761545" y="243166"/>
                </a:lnTo>
                <a:lnTo>
                  <a:pt x="766126" y="242345"/>
                </a:lnTo>
                <a:lnTo>
                  <a:pt x="770707" y="241523"/>
                </a:lnTo>
                <a:lnTo>
                  <a:pt x="775826" y="240341"/>
                </a:lnTo>
                <a:lnTo>
                  <a:pt x="781485" y="238800"/>
                </a:lnTo>
                <a:lnTo>
                  <a:pt x="785501" y="237672"/>
                </a:lnTo>
                <a:lnTo>
                  <a:pt x="790030" y="236108"/>
                </a:lnTo>
                <a:lnTo>
                  <a:pt x="795073" y="234104"/>
                </a:lnTo>
                <a:lnTo>
                  <a:pt x="800115" y="232101"/>
                </a:lnTo>
                <a:lnTo>
                  <a:pt x="804335" y="230432"/>
                </a:lnTo>
                <a:lnTo>
                  <a:pt x="807732" y="229097"/>
                </a:lnTo>
                <a:lnTo>
                  <a:pt x="807732" y="197511"/>
                </a:lnTo>
                <a:lnTo>
                  <a:pt x="803663" y="199464"/>
                </a:lnTo>
                <a:lnTo>
                  <a:pt x="800674" y="201546"/>
                </a:lnTo>
                <a:lnTo>
                  <a:pt x="797065" y="203758"/>
                </a:lnTo>
                <a:lnTo>
                  <a:pt x="793457" y="205969"/>
                </a:lnTo>
                <a:lnTo>
                  <a:pt x="789026" y="208259"/>
                </a:lnTo>
                <a:lnTo>
                  <a:pt x="783772" y="210625"/>
                </a:lnTo>
                <a:lnTo>
                  <a:pt x="778823" y="212886"/>
                </a:lnTo>
                <a:lnTo>
                  <a:pt x="773282" y="214737"/>
                </a:lnTo>
                <a:lnTo>
                  <a:pt x="767151" y="216176"/>
                </a:lnTo>
                <a:lnTo>
                  <a:pt x="761019" y="217615"/>
                </a:lnTo>
                <a:lnTo>
                  <a:pt x="754759" y="218335"/>
                </a:lnTo>
                <a:lnTo>
                  <a:pt x="748371" y="218335"/>
                </a:lnTo>
                <a:lnTo>
                  <a:pt x="740652" y="217984"/>
                </a:lnTo>
                <a:lnTo>
                  <a:pt x="727394" y="215376"/>
                </a:lnTo>
                <a:lnTo>
                  <a:pt x="716002" y="210225"/>
                </a:lnTo>
                <a:lnTo>
                  <a:pt x="706475" y="202533"/>
                </a:lnTo>
                <a:lnTo>
                  <a:pt x="700804" y="195311"/>
                </a:lnTo>
                <a:lnTo>
                  <a:pt x="695538" y="184440"/>
                </a:lnTo>
                <a:lnTo>
                  <a:pt x="692378" y="171607"/>
                </a:lnTo>
                <a:lnTo>
                  <a:pt x="691325" y="156810"/>
                </a:lnTo>
                <a:lnTo>
                  <a:pt x="810887" y="156810"/>
                </a:lnTo>
                <a:lnTo>
                  <a:pt x="810887" y="141113"/>
                </a:lnTo>
                <a:lnTo>
                  <a:pt x="810505" y="130131"/>
                </a:lnTo>
                <a:lnTo>
                  <a:pt x="808871" y="117366"/>
                </a:lnTo>
                <a:lnTo>
                  <a:pt x="805950" y="106264"/>
                </a:lnTo>
                <a:lnTo>
                  <a:pt x="799274" y="92035"/>
                </a:lnTo>
                <a:lnTo>
                  <a:pt x="791752" y="82181"/>
                </a:lnTo>
                <a:lnTo>
                  <a:pt x="781477" y="73479"/>
                </a:lnTo>
                <a:lnTo>
                  <a:pt x="770153" y="67720"/>
                </a:lnTo>
                <a:lnTo>
                  <a:pt x="755210" y="64003"/>
                </a:lnTo>
                <a:lnTo>
                  <a:pt x="741761" y="63103"/>
                </a:lnTo>
                <a:lnTo>
                  <a:pt x="728616" y="64012"/>
                </a:lnTo>
                <a:lnTo>
                  <a:pt x="715811" y="66948"/>
                </a:lnTo>
                <a:lnTo>
                  <a:pt x="704115" y="71913"/>
                </a:lnTo>
                <a:lnTo>
                  <a:pt x="705566" y="100604"/>
                </a:lnTo>
                <a:lnTo>
                  <a:pt x="710006" y="96201"/>
                </a:lnTo>
                <a:lnTo>
                  <a:pt x="714933" y="92845"/>
                </a:lnTo>
                <a:lnTo>
                  <a:pt x="720351" y="90540"/>
                </a:lnTo>
                <a:close/>
              </a:path>
              <a:path w="3847995" h="244524">
                <a:moveTo>
                  <a:pt x="661987" y="154725"/>
                </a:moveTo>
                <a:lnTo>
                  <a:pt x="662159" y="161986"/>
                </a:lnTo>
                <a:lnTo>
                  <a:pt x="663642" y="176270"/>
                </a:lnTo>
                <a:lnTo>
                  <a:pt x="666643" y="189258"/>
                </a:lnTo>
                <a:lnTo>
                  <a:pt x="671163" y="200949"/>
                </a:lnTo>
                <a:lnTo>
                  <a:pt x="677202" y="211343"/>
                </a:lnTo>
                <a:lnTo>
                  <a:pt x="684759" y="220441"/>
                </a:lnTo>
                <a:lnTo>
                  <a:pt x="691325" y="134725"/>
                </a:lnTo>
                <a:lnTo>
                  <a:pt x="691942" y="127452"/>
                </a:lnTo>
                <a:lnTo>
                  <a:pt x="693388" y="121074"/>
                </a:lnTo>
                <a:lnTo>
                  <a:pt x="695657" y="115591"/>
                </a:lnTo>
                <a:lnTo>
                  <a:pt x="697929" y="110110"/>
                </a:lnTo>
                <a:lnTo>
                  <a:pt x="701231" y="105114"/>
                </a:lnTo>
                <a:lnTo>
                  <a:pt x="705566" y="100604"/>
                </a:lnTo>
                <a:lnTo>
                  <a:pt x="704115" y="71913"/>
                </a:lnTo>
                <a:lnTo>
                  <a:pt x="693528" y="78906"/>
                </a:lnTo>
                <a:lnTo>
                  <a:pt x="684052" y="87929"/>
                </a:lnTo>
                <a:lnTo>
                  <a:pt x="679966" y="92924"/>
                </a:lnTo>
                <a:lnTo>
                  <a:pt x="673494" y="103049"/>
                </a:lnTo>
                <a:lnTo>
                  <a:pt x="668459" y="114292"/>
                </a:lnTo>
                <a:lnTo>
                  <a:pt x="664864" y="126653"/>
                </a:lnTo>
                <a:lnTo>
                  <a:pt x="662706" y="140130"/>
                </a:lnTo>
                <a:lnTo>
                  <a:pt x="661987" y="154725"/>
                </a:lnTo>
                <a:close/>
              </a:path>
              <a:path w="3847995" h="244524">
                <a:moveTo>
                  <a:pt x="946603" y="217497"/>
                </a:moveTo>
                <a:lnTo>
                  <a:pt x="949526" y="210882"/>
                </a:lnTo>
                <a:lnTo>
                  <a:pt x="952449" y="204266"/>
                </a:lnTo>
                <a:lnTo>
                  <a:pt x="953910" y="197265"/>
                </a:lnTo>
                <a:lnTo>
                  <a:pt x="953910" y="189880"/>
                </a:lnTo>
                <a:lnTo>
                  <a:pt x="953535" y="182653"/>
                </a:lnTo>
                <a:lnTo>
                  <a:pt x="950460" y="169900"/>
                </a:lnTo>
                <a:lnTo>
                  <a:pt x="944286" y="159724"/>
                </a:lnTo>
                <a:lnTo>
                  <a:pt x="939461" y="155046"/>
                </a:lnTo>
                <a:lnTo>
                  <a:pt x="928934" y="148517"/>
                </a:lnTo>
                <a:lnTo>
                  <a:pt x="915567" y="143879"/>
                </a:lnTo>
                <a:lnTo>
                  <a:pt x="909713" y="142443"/>
                </a:lnTo>
                <a:lnTo>
                  <a:pt x="904144" y="141185"/>
                </a:lnTo>
                <a:lnTo>
                  <a:pt x="898856" y="140107"/>
                </a:lnTo>
                <a:lnTo>
                  <a:pt x="893569" y="139030"/>
                </a:lnTo>
                <a:lnTo>
                  <a:pt x="888770" y="137928"/>
                </a:lnTo>
                <a:lnTo>
                  <a:pt x="884458" y="136800"/>
                </a:lnTo>
                <a:lnTo>
                  <a:pt x="875973" y="134536"/>
                </a:lnTo>
                <a:lnTo>
                  <a:pt x="869812" y="131629"/>
                </a:lnTo>
                <a:lnTo>
                  <a:pt x="865973" y="128079"/>
                </a:lnTo>
                <a:lnTo>
                  <a:pt x="862135" y="124529"/>
                </a:lnTo>
                <a:lnTo>
                  <a:pt x="860216" y="119152"/>
                </a:lnTo>
                <a:lnTo>
                  <a:pt x="860216" y="103817"/>
                </a:lnTo>
                <a:lnTo>
                  <a:pt x="863486" y="97745"/>
                </a:lnTo>
                <a:lnTo>
                  <a:pt x="870028" y="93732"/>
                </a:lnTo>
                <a:lnTo>
                  <a:pt x="876569" y="89720"/>
                </a:lnTo>
                <a:lnTo>
                  <a:pt x="884591" y="87713"/>
                </a:lnTo>
                <a:lnTo>
                  <a:pt x="896524" y="87753"/>
                </a:lnTo>
                <a:lnTo>
                  <a:pt x="909042" y="89241"/>
                </a:lnTo>
                <a:lnTo>
                  <a:pt x="921465" y="92877"/>
                </a:lnTo>
                <a:lnTo>
                  <a:pt x="924259" y="93992"/>
                </a:lnTo>
                <a:lnTo>
                  <a:pt x="935671" y="99722"/>
                </a:lnTo>
                <a:lnTo>
                  <a:pt x="946068" y="106959"/>
                </a:lnTo>
                <a:lnTo>
                  <a:pt x="947601" y="106959"/>
                </a:lnTo>
                <a:lnTo>
                  <a:pt x="947601" y="75925"/>
                </a:lnTo>
                <a:lnTo>
                  <a:pt x="947195" y="75705"/>
                </a:lnTo>
                <a:lnTo>
                  <a:pt x="936339" y="70893"/>
                </a:lnTo>
                <a:lnTo>
                  <a:pt x="923265" y="66970"/>
                </a:lnTo>
                <a:lnTo>
                  <a:pt x="907035" y="64099"/>
                </a:lnTo>
                <a:lnTo>
                  <a:pt x="894469" y="63418"/>
                </a:lnTo>
                <a:lnTo>
                  <a:pt x="882173" y="64132"/>
                </a:lnTo>
                <a:lnTo>
                  <a:pt x="869159" y="66797"/>
                </a:lnTo>
                <a:lnTo>
                  <a:pt x="857703" y="71434"/>
                </a:lnTo>
                <a:lnTo>
                  <a:pt x="847805" y="78044"/>
                </a:lnTo>
                <a:lnTo>
                  <a:pt x="844875" y="80661"/>
                </a:lnTo>
                <a:lnTo>
                  <a:pt x="836748" y="90815"/>
                </a:lnTo>
                <a:lnTo>
                  <a:pt x="831872" y="102566"/>
                </a:lnTo>
                <a:lnTo>
                  <a:pt x="830247" y="115912"/>
                </a:lnTo>
                <a:lnTo>
                  <a:pt x="830473" y="121182"/>
                </a:lnTo>
                <a:lnTo>
                  <a:pt x="833247" y="133863"/>
                </a:lnTo>
                <a:lnTo>
                  <a:pt x="839176" y="144777"/>
                </a:lnTo>
                <a:lnTo>
                  <a:pt x="844189" y="150240"/>
                </a:lnTo>
                <a:lnTo>
                  <a:pt x="854463" y="157210"/>
                </a:lnTo>
                <a:lnTo>
                  <a:pt x="867812" y="162401"/>
                </a:lnTo>
                <a:lnTo>
                  <a:pt x="872850" y="163800"/>
                </a:lnTo>
                <a:lnTo>
                  <a:pt x="878351" y="165102"/>
                </a:lnTo>
                <a:lnTo>
                  <a:pt x="884316" y="166303"/>
                </a:lnTo>
                <a:lnTo>
                  <a:pt x="890280" y="167504"/>
                </a:lnTo>
                <a:lnTo>
                  <a:pt x="895112" y="168555"/>
                </a:lnTo>
                <a:lnTo>
                  <a:pt x="898812" y="169456"/>
                </a:lnTo>
                <a:lnTo>
                  <a:pt x="908197" y="171828"/>
                </a:lnTo>
                <a:lnTo>
                  <a:pt x="914732" y="174768"/>
                </a:lnTo>
                <a:lnTo>
                  <a:pt x="918415" y="178276"/>
                </a:lnTo>
                <a:lnTo>
                  <a:pt x="922100" y="181782"/>
                </a:lnTo>
                <a:lnTo>
                  <a:pt x="923941" y="186992"/>
                </a:lnTo>
                <a:lnTo>
                  <a:pt x="923941" y="199270"/>
                </a:lnTo>
                <a:lnTo>
                  <a:pt x="923150" y="203295"/>
                </a:lnTo>
                <a:lnTo>
                  <a:pt x="921567" y="205976"/>
                </a:lnTo>
                <a:lnTo>
                  <a:pt x="919985" y="208658"/>
                </a:lnTo>
                <a:lnTo>
                  <a:pt x="917408" y="211185"/>
                </a:lnTo>
                <a:lnTo>
                  <a:pt x="913836" y="213559"/>
                </a:lnTo>
                <a:lnTo>
                  <a:pt x="911283" y="215209"/>
                </a:lnTo>
                <a:lnTo>
                  <a:pt x="907403" y="216574"/>
                </a:lnTo>
                <a:lnTo>
                  <a:pt x="902196" y="217657"/>
                </a:lnTo>
                <a:lnTo>
                  <a:pt x="896989" y="218740"/>
                </a:lnTo>
                <a:lnTo>
                  <a:pt x="892091" y="219283"/>
                </a:lnTo>
                <a:lnTo>
                  <a:pt x="881170" y="219283"/>
                </a:lnTo>
                <a:lnTo>
                  <a:pt x="875070" y="218400"/>
                </a:lnTo>
                <a:lnTo>
                  <a:pt x="869200" y="216637"/>
                </a:lnTo>
                <a:lnTo>
                  <a:pt x="863329" y="214873"/>
                </a:lnTo>
                <a:lnTo>
                  <a:pt x="857944" y="212852"/>
                </a:lnTo>
                <a:lnTo>
                  <a:pt x="853045" y="210571"/>
                </a:lnTo>
                <a:lnTo>
                  <a:pt x="847530" y="207977"/>
                </a:lnTo>
                <a:lnTo>
                  <a:pt x="843114" y="205488"/>
                </a:lnTo>
                <a:lnTo>
                  <a:pt x="839797" y="203103"/>
                </a:lnTo>
                <a:lnTo>
                  <a:pt x="836480" y="200717"/>
                </a:lnTo>
                <a:lnTo>
                  <a:pt x="833597" y="198537"/>
                </a:lnTo>
                <a:lnTo>
                  <a:pt x="829616" y="196565"/>
                </a:lnTo>
                <a:lnTo>
                  <a:pt x="829616" y="229087"/>
                </a:lnTo>
                <a:lnTo>
                  <a:pt x="830609" y="229607"/>
                </a:lnTo>
                <a:lnTo>
                  <a:pt x="841370" y="234419"/>
                </a:lnTo>
                <a:lnTo>
                  <a:pt x="854459" y="238953"/>
                </a:lnTo>
                <a:lnTo>
                  <a:pt x="861161" y="240762"/>
                </a:lnTo>
                <a:lnTo>
                  <a:pt x="873584" y="242873"/>
                </a:lnTo>
                <a:lnTo>
                  <a:pt x="886686" y="243577"/>
                </a:lnTo>
                <a:lnTo>
                  <a:pt x="891373" y="243502"/>
                </a:lnTo>
                <a:lnTo>
                  <a:pt x="904709" y="242284"/>
                </a:lnTo>
                <a:lnTo>
                  <a:pt x="915837" y="239576"/>
                </a:lnTo>
                <a:lnTo>
                  <a:pt x="923579" y="236909"/>
                </a:lnTo>
                <a:lnTo>
                  <a:pt x="930527" y="233011"/>
                </a:lnTo>
                <a:lnTo>
                  <a:pt x="936683" y="227884"/>
                </a:lnTo>
                <a:lnTo>
                  <a:pt x="942322" y="223165"/>
                </a:lnTo>
                <a:lnTo>
                  <a:pt x="946603" y="217497"/>
                </a:lnTo>
                <a:close/>
              </a:path>
              <a:path w="3847995" h="244524">
                <a:moveTo>
                  <a:pt x="1321465" y="111248"/>
                </a:moveTo>
                <a:lnTo>
                  <a:pt x="1316542" y="116050"/>
                </a:lnTo>
                <a:lnTo>
                  <a:pt x="1310595" y="119217"/>
                </a:lnTo>
                <a:lnTo>
                  <a:pt x="1303621" y="120750"/>
                </a:lnTo>
                <a:lnTo>
                  <a:pt x="1318685" y="139980"/>
                </a:lnTo>
                <a:lnTo>
                  <a:pt x="1335111" y="131856"/>
                </a:lnTo>
                <a:lnTo>
                  <a:pt x="1345102" y="124132"/>
                </a:lnTo>
                <a:lnTo>
                  <a:pt x="1353475" y="114870"/>
                </a:lnTo>
                <a:lnTo>
                  <a:pt x="1362015" y="98996"/>
                </a:lnTo>
                <a:lnTo>
                  <a:pt x="1365192" y="86514"/>
                </a:lnTo>
                <a:lnTo>
                  <a:pt x="1366252" y="72652"/>
                </a:lnTo>
                <a:lnTo>
                  <a:pt x="1366023" y="66333"/>
                </a:lnTo>
                <a:lnTo>
                  <a:pt x="1363810" y="53412"/>
                </a:lnTo>
                <a:lnTo>
                  <a:pt x="1359245" y="42457"/>
                </a:lnTo>
                <a:lnTo>
                  <a:pt x="1350251" y="30647"/>
                </a:lnTo>
                <a:lnTo>
                  <a:pt x="1340225" y="22584"/>
                </a:lnTo>
                <a:lnTo>
                  <a:pt x="1327026" y="15818"/>
                </a:lnTo>
                <a:lnTo>
                  <a:pt x="1314889" y="12569"/>
                </a:lnTo>
                <a:lnTo>
                  <a:pt x="1296038" y="10730"/>
                </a:lnTo>
                <a:lnTo>
                  <a:pt x="1281854" y="10412"/>
                </a:lnTo>
                <a:lnTo>
                  <a:pt x="1222714" y="10412"/>
                </a:lnTo>
                <a:lnTo>
                  <a:pt x="1222714" y="239791"/>
                </a:lnTo>
                <a:lnTo>
                  <a:pt x="1253314" y="239791"/>
                </a:lnTo>
                <a:lnTo>
                  <a:pt x="1253314" y="148607"/>
                </a:lnTo>
                <a:lnTo>
                  <a:pt x="1288139" y="148607"/>
                </a:lnTo>
                <a:lnTo>
                  <a:pt x="1288803" y="123051"/>
                </a:lnTo>
                <a:lnTo>
                  <a:pt x="1253314" y="123050"/>
                </a:lnTo>
                <a:lnTo>
                  <a:pt x="1253314" y="36915"/>
                </a:lnTo>
                <a:lnTo>
                  <a:pt x="1291981" y="36915"/>
                </a:lnTo>
                <a:lnTo>
                  <a:pt x="1299109" y="37503"/>
                </a:lnTo>
                <a:lnTo>
                  <a:pt x="1304851" y="38677"/>
                </a:lnTo>
                <a:lnTo>
                  <a:pt x="1310594" y="39852"/>
                </a:lnTo>
                <a:lnTo>
                  <a:pt x="1315619" y="41871"/>
                </a:lnTo>
                <a:lnTo>
                  <a:pt x="1319927" y="44734"/>
                </a:lnTo>
                <a:lnTo>
                  <a:pt x="1324850" y="48000"/>
                </a:lnTo>
                <a:lnTo>
                  <a:pt x="1328491" y="52214"/>
                </a:lnTo>
                <a:lnTo>
                  <a:pt x="1330850" y="57374"/>
                </a:lnTo>
                <a:lnTo>
                  <a:pt x="1333210" y="62534"/>
                </a:lnTo>
                <a:lnTo>
                  <a:pt x="1334390" y="68436"/>
                </a:lnTo>
                <a:lnTo>
                  <a:pt x="1334390" y="83047"/>
                </a:lnTo>
                <a:lnTo>
                  <a:pt x="1333338" y="89996"/>
                </a:lnTo>
                <a:lnTo>
                  <a:pt x="1331235" y="95921"/>
                </a:lnTo>
                <a:lnTo>
                  <a:pt x="1329132" y="101847"/>
                </a:lnTo>
                <a:lnTo>
                  <a:pt x="1325874" y="106956"/>
                </a:lnTo>
                <a:lnTo>
                  <a:pt x="1321465" y="111248"/>
                </a:lnTo>
                <a:close/>
              </a:path>
              <a:path w="3847995" h="244524">
                <a:moveTo>
                  <a:pt x="1360736" y="239791"/>
                </a:moveTo>
                <a:lnTo>
                  <a:pt x="1400322" y="239791"/>
                </a:lnTo>
                <a:lnTo>
                  <a:pt x="1318685" y="139980"/>
                </a:lnTo>
                <a:lnTo>
                  <a:pt x="1303621" y="120750"/>
                </a:lnTo>
                <a:lnTo>
                  <a:pt x="1296648" y="122284"/>
                </a:lnTo>
                <a:lnTo>
                  <a:pt x="1288803" y="123051"/>
                </a:lnTo>
                <a:lnTo>
                  <a:pt x="1288139" y="148607"/>
                </a:lnTo>
                <a:lnTo>
                  <a:pt x="1360736" y="239791"/>
                </a:lnTo>
                <a:close/>
              </a:path>
              <a:path w="3847995" h="244524">
                <a:moveTo>
                  <a:pt x="1087393" y="217497"/>
                </a:moveTo>
                <a:lnTo>
                  <a:pt x="1090316" y="210882"/>
                </a:lnTo>
                <a:lnTo>
                  <a:pt x="1093238" y="204266"/>
                </a:lnTo>
                <a:lnTo>
                  <a:pt x="1094700" y="197265"/>
                </a:lnTo>
                <a:lnTo>
                  <a:pt x="1094700" y="189880"/>
                </a:lnTo>
                <a:lnTo>
                  <a:pt x="1094324" y="182653"/>
                </a:lnTo>
                <a:lnTo>
                  <a:pt x="1091249" y="169900"/>
                </a:lnTo>
                <a:lnTo>
                  <a:pt x="1085076" y="159724"/>
                </a:lnTo>
                <a:lnTo>
                  <a:pt x="1080251" y="155046"/>
                </a:lnTo>
                <a:lnTo>
                  <a:pt x="1069724" y="148517"/>
                </a:lnTo>
                <a:lnTo>
                  <a:pt x="1056356" y="143879"/>
                </a:lnTo>
                <a:lnTo>
                  <a:pt x="1050503" y="142443"/>
                </a:lnTo>
                <a:lnTo>
                  <a:pt x="1044934" y="141185"/>
                </a:lnTo>
                <a:lnTo>
                  <a:pt x="1039646" y="140107"/>
                </a:lnTo>
                <a:lnTo>
                  <a:pt x="1034359" y="139030"/>
                </a:lnTo>
                <a:lnTo>
                  <a:pt x="1029559" y="137928"/>
                </a:lnTo>
                <a:lnTo>
                  <a:pt x="1025248" y="136800"/>
                </a:lnTo>
                <a:lnTo>
                  <a:pt x="1016763" y="134536"/>
                </a:lnTo>
                <a:lnTo>
                  <a:pt x="1010602" y="131629"/>
                </a:lnTo>
                <a:lnTo>
                  <a:pt x="1006764" y="128079"/>
                </a:lnTo>
                <a:lnTo>
                  <a:pt x="1002925" y="124529"/>
                </a:lnTo>
                <a:lnTo>
                  <a:pt x="1001006" y="119152"/>
                </a:lnTo>
                <a:lnTo>
                  <a:pt x="1001006" y="103817"/>
                </a:lnTo>
                <a:lnTo>
                  <a:pt x="1004277" y="97745"/>
                </a:lnTo>
                <a:lnTo>
                  <a:pt x="1010818" y="93732"/>
                </a:lnTo>
                <a:lnTo>
                  <a:pt x="1017358" y="89720"/>
                </a:lnTo>
                <a:lnTo>
                  <a:pt x="1025381" y="87713"/>
                </a:lnTo>
                <a:lnTo>
                  <a:pt x="1037313" y="87753"/>
                </a:lnTo>
                <a:lnTo>
                  <a:pt x="1049832" y="89241"/>
                </a:lnTo>
                <a:lnTo>
                  <a:pt x="1062254" y="92877"/>
                </a:lnTo>
                <a:lnTo>
                  <a:pt x="1065049" y="93992"/>
                </a:lnTo>
                <a:lnTo>
                  <a:pt x="1076462" y="99722"/>
                </a:lnTo>
                <a:lnTo>
                  <a:pt x="1086858" y="106959"/>
                </a:lnTo>
                <a:lnTo>
                  <a:pt x="1088391" y="106959"/>
                </a:lnTo>
                <a:lnTo>
                  <a:pt x="1088391" y="75925"/>
                </a:lnTo>
                <a:lnTo>
                  <a:pt x="1087985" y="75705"/>
                </a:lnTo>
                <a:lnTo>
                  <a:pt x="1077128" y="70893"/>
                </a:lnTo>
                <a:lnTo>
                  <a:pt x="1064055" y="66970"/>
                </a:lnTo>
                <a:lnTo>
                  <a:pt x="1047825" y="64099"/>
                </a:lnTo>
                <a:lnTo>
                  <a:pt x="1035259" y="63418"/>
                </a:lnTo>
                <a:lnTo>
                  <a:pt x="1022963" y="64132"/>
                </a:lnTo>
                <a:lnTo>
                  <a:pt x="1009949" y="66797"/>
                </a:lnTo>
                <a:lnTo>
                  <a:pt x="998493" y="71434"/>
                </a:lnTo>
                <a:lnTo>
                  <a:pt x="988594" y="78044"/>
                </a:lnTo>
                <a:lnTo>
                  <a:pt x="985665" y="80661"/>
                </a:lnTo>
                <a:lnTo>
                  <a:pt x="977538" y="90815"/>
                </a:lnTo>
                <a:lnTo>
                  <a:pt x="972662" y="102566"/>
                </a:lnTo>
                <a:lnTo>
                  <a:pt x="971036" y="115912"/>
                </a:lnTo>
                <a:lnTo>
                  <a:pt x="971263" y="121182"/>
                </a:lnTo>
                <a:lnTo>
                  <a:pt x="974037" y="133863"/>
                </a:lnTo>
                <a:lnTo>
                  <a:pt x="979966" y="144777"/>
                </a:lnTo>
                <a:lnTo>
                  <a:pt x="984979" y="150240"/>
                </a:lnTo>
                <a:lnTo>
                  <a:pt x="995253" y="157210"/>
                </a:lnTo>
                <a:lnTo>
                  <a:pt x="1008602" y="162401"/>
                </a:lnTo>
                <a:lnTo>
                  <a:pt x="1013640" y="163800"/>
                </a:lnTo>
                <a:lnTo>
                  <a:pt x="1019140" y="165102"/>
                </a:lnTo>
                <a:lnTo>
                  <a:pt x="1025105" y="166303"/>
                </a:lnTo>
                <a:lnTo>
                  <a:pt x="1031069" y="167504"/>
                </a:lnTo>
                <a:lnTo>
                  <a:pt x="1035902" y="168555"/>
                </a:lnTo>
                <a:lnTo>
                  <a:pt x="1039601" y="169456"/>
                </a:lnTo>
                <a:lnTo>
                  <a:pt x="1048986" y="171828"/>
                </a:lnTo>
                <a:lnTo>
                  <a:pt x="1055522" y="174768"/>
                </a:lnTo>
                <a:lnTo>
                  <a:pt x="1059205" y="178276"/>
                </a:lnTo>
                <a:lnTo>
                  <a:pt x="1062889" y="181782"/>
                </a:lnTo>
                <a:lnTo>
                  <a:pt x="1064731" y="186992"/>
                </a:lnTo>
                <a:lnTo>
                  <a:pt x="1064731" y="199270"/>
                </a:lnTo>
                <a:lnTo>
                  <a:pt x="1063939" y="203295"/>
                </a:lnTo>
                <a:lnTo>
                  <a:pt x="1062357" y="205976"/>
                </a:lnTo>
                <a:lnTo>
                  <a:pt x="1060776" y="208658"/>
                </a:lnTo>
                <a:lnTo>
                  <a:pt x="1058198" y="211185"/>
                </a:lnTo>
                <a:lnTo>
                  <a:pt x="1054627" y="213559"/>
                </a:lnTo>
                <a:lnTo>
                  <a:pt x="1052073" y="215209"/>
                </a:lnTo>
                <a:lnTo>
                  <a:pt x="1048193" y="216574"/>
                </a:lnTo>
                <a:lnTo>
                  <a:pt x="1042986" y="217657"/>
                </a:lnTo>
                <a:lnTo>
                  <a:pt x="1037779" y="218740"/>
                </a:lnTo>
                <a:lnTo>
                  <a:pt x="1032880" y="219283"/>
                </a:lnTo>
                <a:lnTo>
                  <a:pt x="1021960" y="219283"/>
                </a:lnTo>
                <a:lnTo>
                  <a:pt x="1015860" y="218400"/>
                </a:lnTo>
                <a:lnTo>
                  <a:pt x="1009990" y="216637"/>
                </a:lnTo>
                <a:lnTo>
                  <a:pt x="1004119" y="214873"/>
                </a:lnTo>
                <a:lnTo>
                  <a:pt x="998734" y="212852"/>
                </a:lnTo>
                <a:lnTo>
                  <a:pt x="993834" y="210571"/>
                </a:lnTo>
                <a:lnTo>
                  <a:pt x="988320" y="207977"/>
                </a:lnTo>
                <a:lnTo>
                  <a:pt x="983904" y="205488"/>
                </a:lnTo>
                <a:lnTo>
                  <a:pt x="980587" y="203103"/>
                </a:lnTo>
                <a:lnTo>
                  <a:pt x="977270" y="200717"/>
                </a:lnTo>
                <a:lnTo>
                  <a:pt x="974387" y="198537"/>
                </a:lnTo>
                <a:lnTo>
                  <a:pt x="970405" y="196565"/>
                </a:lnTo>
                <a:lnTo>
                  <a:pt x="970405" y="229087"/>
                </a:lnTo>
                <a:lnTo>
                  <a:pt x="971398" y="229607"/>
                </a:lnTo>
                <a:lnTo>
                  <a:pt x="982160" y="234419"/>
                </a:lnTo>
                <a:lnTo>
                  <a:pt x="995249" y="238953"/>
                </a:lnTo>
                <a:lnTo>
                  <a:pt x="1001952" y="240763"/>
                </a:lnTo>
                <a:lnTo>
                  <a:pt x="1014375" y="242873"/>
                </a:lnTo>
                <a:lnTo>
                  <a:pt x="1027476" y="243577"/>
                </a:lnTo>
                <a:lnTo>
                  <a:pt x="1032162" y="243502"/>
                </a:lnTo>
                <a:lnTo>
                  <a:pt x="1045498" y="242284"/>
                </a:lnTo>
                <a:lnTo>
                  <a:pt x="1056627" y="239576"/>
                </a:lnTo>
                <a:lnTo>
                  <a:pt x="1064369" y="236909"/>
                </a:lnTo>
                <a:lnTo>
                  <a:pt x="1071318" y="233011"/>
                </a:lnTo>
                <a:lnTo>
                  <a:pt x="1077473" y="227884"/>
                </a:lnTo>
                <a:lnTo>
                  <a:pt x="1083111" y="223165"/>
                </a:lnTo>
                <a:lnTo>
                  <a:pt x="1087393" y="217497"/>
                </a:lnTo>
                <a:close/>
              </a:path>
              <a:path w="3847995" h="244524">
                <a:moveTo>
                  <a:pt x="1462347" y="90540"/>
                </a:moveTo>
                <a:lnTo>
                  <a:pt x="1467765" y="88234"/>
                </a:lnTo>
                <a:lnTo>
                  <a:pt x="1474343" y="87082"/>
                </a:lnTo>
                <a:lnTo>
                  <a:pt x="1489925" y="87082"/>
                </a:lnTo>
                <a:lnTo>
                  <a:pt x="1496505" y="88210"/>
                </a:lnTo>
                <a:lnTo>
                  <a:pt x="1501820" y="90464"/>
                </a:lnTo>
                <a:lnTo>
                  <a:pt x="1507136" y="92718"/>
                </a:lnTo>
                <a:lnTo>
                  <a:pt x="1511495" y="95998"/>
                </a:lnTo>
                <a:lnTo>
                  <a:pt x="1514900" y="100299"/>
                </a:lnTo>
                <a:lnTo>
                  <a:pt x="1517995" y="104194"/>
                </a:lnTo>
                <a:lnTo>
                  <a:pt x="1520369" y="108959"/>
                </a:lnTo>
                <a:lnTo>
                  <a:pt x="1522020" y="114593"/>
                </a:lnTo>
                <a:lnTo>
                  <a:pt x="1523672" y="120228"/>
                </a:lnTo>
                <a:lnTo>
                  <a:pt x="1524600" y="126939"/>
                </a:lnTo>
                <a:lnTo>
                  <a:pt x="1524807" y="134725"/>
                </a:lnTo>
                <a:lnTo>
                  <a:pt x="1433321" y="134725"/>
                </a:lnTo>
                <a:lnTo>
                  <a:pt x="1426756" y="220441"/>
                </a:lnTo>
                <a:lnTo>
                  <a:pt x="1429884" y="223432"/>
                </a:lnTo>
                <a:lnTo>
                  <a:pt x="1439487" y="230684"/>
                </a:lnTo>
                <a:lnTo>
                  <a:pt x="1450375" y="236325"/>
                </a:lnTo>
                <a:lnTo>
                  <a:pt x="1462549" y="240353"/>
                </a:lnTo>
                <a:lnTo>
                  <a:pt x="1476008" y="242771"/>
                </a:lnTo>
                <a:lnTo>
                  <a:pt x="1490752" y="243577"/>
                </a:lnTo>
                <a:lnTo>
                  <a:pt x="1497751" y="243577"/>
                </a:lnTo>
                <a:lnTo>
                  <a:pt x="1503541" y="243166"/>
                </a:lnTo>
                <a:lnTo>
                  <a:pt x="1508122" y="242345"/>
                </a:lnTo>
                <a:lnTo>
                  <a:pt x="1512703" y="241523"/>
                </a:lnTo>
                <a:lnTo>
                  <a:pt x="1517822" y="240341"/>
                </a:lnTo>
                <a:lnTo>
                  <a:pt x="1523481" y="238800"/>
                </a:lnTo>
                <a:lnTo>
                  <a:pt x="1527497" y="237672"/>
                </a:lnTo>
                <a:lnTo>
                  <a:pt x="1532026" y="236108"/>
                </a:lnTo>
                <a:lnTo>
                  <a:pt x="1537069" y="234104"/>
                </a:lnTo>
                <a:lnTo>
                  <a:pt x="1542111" y="232101"/>
                </a:lnTo>
                <a:lnTo>
                  <a:pt x="1546331" y="230432"/>
                </a:lnTo>
                <a:lnTo>
                  <a:pt x="1549730" y="229097"/>
                </a:lnTo>
                <a:lnTo>
                  <a:pt x="1549730" y="197511"/>
                </a:lnTo>
                <a:lnTo>
                  <a:pt x="1545659" y="199464"/>
                </a:lnTo>
                <a:lnTo>
                  <a:pt x="1542671" y="201546"/>
                </a:lnTo>
                <a:lnTo>
                  <a:pt x="1539063" y="203758"/>
                </a:lnTo>
                <a:lnTo>
                  <a:pt x="1535455" y="205969"/>
                </a:lnTo>
                <a:lnTo>
                  <a:pt x="1531024" y="208259"/>
                </a:lnTo>
                <a:lnTo>
                  <a:pt x="1525769" y="210625"/>
                </a:lnTo>
                <a:lnTo>
                  <a:pt x="1520819" y="212886"/>
                </a:lnTo>
                <a:lnTo>
                  <a:pt x="1515280" y="214737"/>
                </a:lnTo>
                <a:lnTo>
                  <a:pt x="1509148" y="216176"/>
                </a:lnTo>
                <a:lnTo>
                  <a:pt x="1503015" y="217615"/>
                </a:lnTo>
                <a:lnTo>
                  <a:pt x="1496755" y="218335"/>
                </a:lnTo>
                <a:lnTo>
                  <a:pt x="1490367" y="218335"/>
                </a:lnTo>
                <a:lnTo>
                  <a:pt x="1482648" y="217984"/>
                </a:lnTo>
                <a:lnTo>
                  <a:pt x="1469390" y="215376"/>
                </a:lnTo>
                <a:lnTo>
                  <a:pt x="1457998" y="210225"/>
                </a:lnTo>
                <a:lnTo>
                  <a:pt x="1448471" y="202533"/>
                </a:lnTo>
                <a:lnTo>
                  <a:pt x="1442801" y="195311"/>
                </a:lnTo>
                <a:lnTo>
                  <a:pt x="1437535" y="184440"/>
                </a:lnTo>
                <a:lnTo>
                  <a:pt x="1434375" y="171607"/>
                </a:lnTo>
                <a:lnTo>
                  <a:pt x="1433321" y="156810"/>
                </a:lnTo>
                <a:lnTo>
                  <a:pt x="1552884" y="156810"/>
                </a:lnTo>
                <a:lnTo>
                  <a:pt x="1552884" y="141113"/>
                </a:lnTo>
                <a:lnTo>
                  <a:pt x="1552502" y="130131"/>
                </a:lnTo>
                <a:lnTo>
                  <a:pt x="1550867" y="117366"/>
                </a:lnTo>
                <a:lnTo>
                  <a:pt x="1547948" y="106264"/>
                </a:lnTo>
                <a:lnTo>
                  <a:pt x="1541271" y="92035"/>
                </a:lnTo>
                <a:lnTo>
                  <a:pt x="1533749" y="82181"/>
                </a:lnTo>
                <a:lnTo>
                  <a:pt x="1523473" y="73479"/>
                </a:lnTo>
                <a:lnTo>
                  <a:pt x="1512149" y="67720"/>
                </a:lnTo>
                <a:lnTo>
                  <a:pt x="1497206" y="64003"/>
                </a:lnTo>
                <a:lnTo>
                  <a:pt x="1483757" y="63103"/>
                </a:lnTo>
                <a:lnTo>
                  <a:pt x="1470614" y="64012"/>
                </a:lnTo>
                <a:lnTo>
                  <a:pt x="1457808" y="66948"/>
                </a:lnTo>
                <a:lnTo>
                  <a:pt x="1446112" y="71912"/>
                </a:lnTo>
                <a:lnTo>
                  <a:pt x="1447562" y="100604"/>
                </a:lnTo>
                <a:lnTo>
                  <a:pt x="1452002" y="96201"/>
                </a:lnTo>
                <a:lnTo>
                  <a:pt x="1456931" y="92845"/>
                </a:lnTo>
                <a:lnTo>
                  <a:pt x="1462347" y="90540"/>
                </a:lnTo>
                <a:close/>
              </a:path>
              <a:path w="3847995" h="244524">
                <a:moveTo>
                  <a:pt x="1403983" y="154725"/>
                </a:moveTo>
                <a:lnTo>
                  <a:pt x="1404156" y="161986"/>
                </a:lnTo>
                <a:lnTo>
                  <a:pt x="1405638" y="176270"/>
                </a:lnTo>
                <a:lnTo>
                  <a:pt x="1408640" y="189258"/>
                </a:lnTo>
                <a:lnTo>
                  <a:pt x="1413160" y="200949"/>
                </a:lnTo>
                <a:lnTo>
                  <a:pt x="1419198" y="211343"/>
                </a:lnTo>
                <a:lnTo>
                  <a:pt x="1426756" y="220441"/>
                </a:lnTo>
                <a:lnTo>
                  <a:pt x="1433321" y="134725"/>
                </a:lnTo>
                <a:lnTo>
                  <a:pt x="1433940" y="127452"/>
                </a:lnTo>
                <a:lnTo>
                  <a:pt x="1435384" y="121074"/>
                </a:lnTo>
                <a:lnTo>
                  <a:pt x="1437655" y="115591"/>
                </a:lnTo>
                <a:lnTo>
                  <a:pt x="1439926" y="110110"/>
                </a:lnTo>
                <a:lnTo>
                  <a:pt x="1443227" y="105114"/>
                </a:lnTo>
                <a:lnTo>
                  <a:pt x="1447562" y="100604"/>
                </a:lnTo>
                <a:lnTo>
                  <a:pt x="1446112" y="71912"/>
                </a:lnTo>
                <a:lnTo>
                  <a:pt x="1435526" y="78906"/>
                </a:lnTo>
                <a:lnTo>
                  <a:pt x="1426049" y="87929"/>
                </a:lnTo>
                <a:lnTo>
                  <a:pt x="1421964" y="92924"/>
                </a:lnTo>
                <a:lnTo>
                  <a:pt x="1415491" y="103050"/>
                </a:lnTo>
                <a:lnTo>
                  <a:pt x="1410456" y="114293"/>
                </a:lnTo>
                <a:lnTo>
                  <a:pt x="1406860" y="126653"/>
                </a:lnTo>
                <a:lnTo>
                  <a:pt x="1404702" y="140130"/>
                </a:lnTo>
                <a:lnTo>
                  <a:pt x="1403983" y="154725"/>
                </a:lnTo>
                <a:close/>
              </a:path>
              <a:path w="3847995" h="244524">
                <a:moveTo>
                  <a:pt x="1688600" y="217497"/>
                </a:moveTo>
                <a:lnTo>
                  <a:pt x="1691523" y="210882"/>
                </a:lnTo>
                <a:lnTo>
                  <a:pt x="1694445" y="204266"/>
                </a:lnTo>
                <a:lnTo>
                  <a:pt x="1695907" y="197265"/>
                </a:lnTo>
                <a:lnTo>
                  <a:pt x="1695907" y="189880"/>
                </a:lnTo>
                <a:lnTo>
                  <a:pt x="1695531" y="182653"/>
                </a:lnTo>
                <a:lnTo>
                  <a:pt x="1692456" y="169900"/>
                </a:lnTo>
                <a:lnTo>
                  <a:pt x="1686283" y="159724"/>
                </a:lnTo>
                <a:lnTo>
                  <a:pt x="1681458" y="155046"/>
                </a:lnTo>
                <a:lnTo>
                  <a:pt x="1670930" y="148517"/>
                </a:lnTo>
                <a:lnTo>
                  <a:pt x="1657563" y="143879"/>
                </a:lnTo>
                <a:lnTo>
                  <a:pt x="1651711" y="142443"/>
                </a:lnTo>
                <a:lnTo>
                  <a:pt x="1646140" y="141185"/>
                </a:lnTo>
                <a:lnTo>
                  <a:pt x="1640853" y="140107"/>
                </a:lnTo>
                <a:lnTo>
                  <a:pt x="1635565" y="139030"/>
                </a:lnTo>
                <a:lnTo>
                  <a:pt x="1630766" y="137928"/>
                </a:lnTo>
                <a:lnTo>
                  <a:pt x="1626455" y="136800"/>
                </a:lnTo>
                <a:lnTo>
                  <a:pt x="1617971" y="134536"/>
                </a:lnTo>
                <a:lnTo>
                  <a:pt x="1611809" y="131629"/>
                </a:lnTo>
                <a:lnTo>
                  <a:pt x="1607971" y="128079"/>
                </a:lnTo>
                <a:lnTo>
                  <a:pt x="1604131" y="124529"/>
                </a:lnTo>
                <a:lnTo>
                  <a:pt x="1602212" y="119152"/>
                </a:lnTo>
                <a:lnTo>
                  <a:pt x="1602212" y="103817"/>
                </a:lnTo>
                <a:lnTo>
                  <a:pt x="1605484" y="97745"/>
                </a:lnTo>
                <a:lnTo>
                  <a:pt x="1612024" y="93732"/>
                </a:lnTo>
                <a:lnTo>
                  <a:pt x="1618566" y="89720"/>
                </a:lnTo>
                <a:lnTo>
                  <a:pt x="1626588" y="87713"/>
                </a:lnTo>
                <a:lnTo>
                  <a:pt x="1638520" y="87753"/>
                </a:lnTo>
                <a:lnTo>
                  <a:pt x="1651039" y="89241"/>
                </a:lnTo>
                <a:lnTo>
                  <a:pt x="1663461" y="92877"/>
                </a:lnTo>
                <a:lnTo>
                  <a:pt x="1666256" y="93992"/>
                </a:lnTo>
                <a:lnTo>
                  <a:pt x="1677668" y="99722"/>
                </a:lnTo>
                <a:lnTo>
                  <a:pt x="1688064" y="106959"/>
                </a:lnTo>
                <a:lnTo>
                  <a:pt x="1689597" y="106959"/>
                </a:lnTo>
                <a:lnTo>
                  <a:pt x="1689597" y="75925"/>
                </a:lnTo>
                <a:lnTo>
                  <a:pt x="1689193" y="75705"/>
                </a:lnTo>
                <a:lnTo>
                  <a:pt x="1678335" y="70893"/>
                </a:lnTo>
                <a:lnTo>
                  <a:pt x="1665263" y="66970"/>
                </a:lnTo>
                <a:lnTo>
                  <a:pt x="1649031" y="64099"/>
                </a:lnTo>
                <a:lnTo>
                  <a:pt x="1636466" y="63418"/>
                </a:lnTo>
                <a:lnTo>
                  <a:pt x="1624169" y="64132"/>
                </a:lnTo>
                <a:lnTo>
                  <a:pt x="1611156" y="66797"/>
                </a:lnTo>
                <a:lnTo>
                  <a:pt x="1599699" y="71434"/>
                </a:lnTo>
                <a:lnTo>
                  <a:pt x="1589801" y="78044"/>
                </a:lnTo>
                <a:lnTo>
                  <a:pt x="1586871" y="80661"/>
                </a:lnTo>
                <a:lnTo>
                  <a:pt x="1578745" y="90815"/>
                </a:lnTo>
                <a:lnTo>
                  <a:pt x="1573869" y="102566"/>
                </a:lnTo>
                <a:lnTo>
                  <a:pt x="1572243" y="115912"/>
                </a:lnTo>
                <a:lnTo>
                  <a:pt x="1572470" y="121182"/>
                </a:lnTo>
                <a:lnTo>
                  <a:pt x="1575244" y="133863"/>
                </a:lnTo>
                <a:lnTo>
                  <a:pt x="1581172" y="144777"/>
                </a:lnTo>
                <a:lnTo>
                  <a:pt x="1586186" y="150240"/>
                </a:lnTo>
                <a:lnTo>
                  <a:pt x="1596461" y="157210"/>
                </a:lnTo>
                <a:lnTo>
                  <a:pt x="1609810" y="162401"/>
                </a:lnTo>
                <a:lnTo>
                  <a:pt x="1614846" y="163800"/>
                </a:lnTo>
                <a:lnTo>
                  <a:pt x="1620348" y="165102"/>
                </a:lnTo>
                <a:lnTo>
                  <a:pt x="1626312" y="166303"/>
                </a:lnTo>
                <a:lnTo>
                  <a:pt x="1632276" y="167504"/>
                </a:lnTo>
                <a:lnTo>
                  <a:pt x="1637108" y="168555"/>
                </a:lnTo>
                <a:lnTo>
                  <a:pt x="1640809" y="169456"/>
                </a:lnTo>
                <a:lnTo>
                  <a:pt x="1650194" y="171828"/>
                </a:lnTo>
                <a:lnTo>
                  <a:pt x="1656728" y="174768"/>
                </a:lnTo>
                <a:lnTo>
                  <a:pt x="1660411" y="178276"/>
                </a:lnTo>
                <a:lnTo>
                  <a:pt x="1664096" y="181782"/>
                </a:lnTo>
                <a:lnTo>
                  <a:pt x="1665937" y="186992"/>
                </a:lnTo>
                <a:lnTo>
                  <a:pt x="1665937" y="199270"/>
                </a:lnTo>
                <a:lnTo>
                  <a:pt x="1665146" y="203295"/>
                </a:lnTo>
                <a:lnTo>
                  <a:pt x="1663564" y="205976"/>
                </a:lnTo>
                <a:lnTo>
                  <a:pt x="1661982" y="208658"/>
                </a:lnTo>
                <a:lnTo>
                  <a:pt x="1659404" y="211185"/>
                </a:lnTo>
                <a:lnTo>
                  <a:pt x="1655833" y="213559"/>
                </a:lnTo>
                <a:lnTo>
                  <a:pt x="1653279" y="215209"/>
                </a:lnTo>
                <a:lnTo>
                  <a:pt x="1649399" y="216574"/>
                </a:lnTo>
                <a:lnTo>
                  <a:pt x="1644192" y="217657"/>
                </a:lnTo>
                <a:lnTo>
                  <a:pt x="1638985" y="218740"/>
                </a:lnTo>
                <a:lnTo>
                  <a:pt x="1634087" y="219283"/>
                </a:lnTo>
                <a:lnTo>
                  <a:pt x="1623167" y="219283"/>
                </a:lnTo>
                <a:lnTo>
                  <a:pt x="1617068" y="218400"/>
                </a:lnTo>
                <a:lnTo>
                  <a:pt x="1611196" y="216637"/>
                </a:lnTo>
                <a:lnTo>
                  <a:pt x="1605325" y="214873"/>
                </a:lnTo>
                <a:lnTo>
                  <a:pt x="1599940" y="212852"/>
                </a:lnTo>
                <a:lnTo>
                  <a:pt x="1595041" y="210571"/>
                </a:lnTo>
                <a:lnTo>
                  <a:pt x="1589526" y="207977"/>
                </a:lnTo>
                <a:lnTo>
                  <a:pt x="1585111" y="205488"/>
                </a:lnTo>
                <a:lnTo>
                  <a:pt x="1581793" y="203103"/>
                </a:lnTo>
                <a:lnTo>
                  <a:pt x="1578476" y="200717"/>
                </a:lnTo>
                <a:lnTo>
                  <a:pt x="1575593" y="198537"/>
                </a:lnTo>
                <a:lnTo>
                  <a:pt x="1571613" y="196565"/>
                </a:lnTo>
                <a:lnTo>
                  <a:pt x="1571613" y="229087"/>
                </a:lnTo>
                <a:lnTo>
                  <a:pt x="1572605" y="229607"/>
                </a:lnTo>
                <a:lnTo>
                  <a:pt x="1583366" y="234419"/>
                </a:lnTo>
                <a:lnTo>
                  <a:pt x="1596456" y="238953"/>
                </a:lnTo>
                <a:lnTo>
                  <a:pt x="1603159" y="240763"/>
                </a:lnTo>
                <a:lnTo>
                  <a:pt x="1615582" y="242873"/>
                </a:lnTo>
                <a:lnTo>
                  <a:pt x="1628683" y="243577"/>
                </a:lnTo>
                <a:lnTo>
                  <a:pt x="1633369" y="243502"/>
                </a:lnTo>
                <a:lnTo>
                  <a:pt x="1646705" y="242284"/>
                </a:lnTo>
                <a:lnTo>
                  <a:pt x="1657833" y="239576"/>
                </a:lnTo>
                <a:lnTo>
                  <a:pt x="1665577" y="236909"/>
                </a:lnTo>
                <a:lnTo>
                  <a:pt x="1672525" y="233011"/>
                </a:lnTo>
                <a:lnTo>
                  <a:pt x="1678679" y="227884"/>
                </a:lnTo>
                <a:lnTo>
                  <a:pt x="1684319" y="223165"/>
                </a:lnTo>
                <a:lnTo>
                  <a:pt x="1688600" y="217497"/>
                </a:lnTo>
                <a:close/>
              </a:path>
              <a:path w="3847995" h="244524">
                <a:moveTo>
                  <a:pt x="1710825" y="153892"/>
                </a:moveTo>
                <a:lnTo>
                  <a:pt x="1710972" y="160838"/>
                </a:lnTo>
                <a:lnTo>
                  <a:pt x="1712297" y="175040"/>
                </a:lnTo>
                <a:lnTo>
                  <a:pt x="1715000" y="188070"/>
                </a:lnTo>
                <a:lnTo>
                  <a:pt x="1719081" y="199930"/>
                </a:lnTo>
                <a:lnTo>
                  <a:pt x="1724540" y="210618"/>
                </a:lnTo>
                <a:lnTo>
                  <a:pt x="1731378" y="220135"/>
                </a:lnTo>
                <a:lnTo>
                  <a:pt x="1738970" y="227863"/>
                </a:lnTo>
                <a:lnTo>
                  <a:pt x="1749214" y="235152"/>
                </a:lnTo>
                <a:lnTo>
                  <a:pt x="1747807" y="193703"/>
                </a:lnTo>
                <a:lnTo>
                  <a:pt x="1743911" y="182416"/>
                </a:lnTo>
                <a:lnTo>
                  <a:pt x="1741574" y="169145"/>
                </a:lnTo>
                <a:lnTo>
                  <a:pt x="1740795" y="153892"/>
                </a:lnTo>
                <a:lnTo>
                  <a:pt x="1741565" y="138276"/>
                </a:lnTo>
                <a:lnTo>
                  <a:pt x="1743857" y="124890"/>
                </a:lnTo>
                <a:lnTo>
                  <a:pt x="1747671" y="113632"/>
                </a:lnTo>
                <a:lnTo>
                  <a:pt x="1753007" y="104501"/>
                </a:lnTo>
                <a:lnTo>
                  <a:pt x="1762440" y="95429"/>
                </a:lnTo>
                <a:lnTo>
                  <a:pt x="1773981" y="90115"/>
                </a:lnTo>
                <a:lnTo>
                  <a:pt x="1787795" y="88345"/>
                </a:lnTo>
                <a:lnTo>
                  <a:pt x="1801637" y="90149"/>
                </a:lnTo>
                <a:lnTo>
                  <a:pt x="1813137" y="95535"/>
                </a:lnTo>
                <a:lnTo>
                  <a:pt x="1822356" y="104501"/>
                </a:lnTo>
                <a:lnTo>
                  <a:pt x="1827680" y="113683"/>
                </a:lnTo>
                <a:lnTo>
                  <a:pt x="1831463" y="124957"/>
                </a:lnTo>
                <a:lnTo>
                  <a:pt x="1833732" y="138359"/>
                </a:lnTo>
                <a:lnTo>
                  <a:pt x="1834489" y="153892"/>
                </a:lnTo>
                <a:lnTo>
                  <a:pt x="1833746" y="169058"/>
                </a:lnTo>
                <a:lnTo>
                  <a:pt x="1831463" y="182438"/>
                </a:lnTo>
                <a:lnTo>
                  <a:pt x="1827639" y="193743"/>
                </a:lnTo>
                <a:lnTo>
                  <a:pt x="1823509" y="236568"/>
                </a:lnTo>
                <a:lnTo>
                  <a:pt x="1834125" y="229776"/>
                </a:lnTo>
                <a:lnTo>
                  <a:pt x="1843521" y="220905"/>
                </a:lnTo>
                <a:lnTo>
                  <a:pt x="1847331" y="216211"/>
                </a:lnTo>
                <a:lnTo>
                  <a:pt x="1853497" y="206335"/>
                </a:lnTo>
                <a:lnTo>
                  <a:pt x="1858293" y="195166"/>
                </a:lnTo>
                <a:lnTo>
                  <a:pt x="1861718" y="182702"/>
                </a:lnTo>
                <a:lnTo>
                  <a:pt x="1863773" y="168944"/>
                </a:lnTo>
                <a:lnTo>
                  <a:pt x="1864459" y="153892"/>
                </a:lnTo>
                <a:lnTo>
                  <a:pt x="1864267" y="145806"/>
                </a:lnTo>
                <a:lnTo>
                  <a:pt x="1862859" y="131473"/>
                </a:lnTo>
                <a:lnTo>
                  <a:pt x="1860080" y="118413"/>
                </a:lnTo>
                <a:lnTo>
                  <a:pt x="1855930" y="106627"/>
                </a:lnTo>
                <a:lnTo>
                  <a:pt x="1850411" y="96116"/>
                </a:lnTo>
                <a:lnTo>
                  <a:pt x="1843521" y="86878"/>
                </a:lnTo>
                <a:lnTo>
                  <a:pt x="1836397" y="79818"/>
                </a:lnTo>
                <a:lnTo>
                  <a:pt x="1826072" y="72505"/>
                </a:lnTo>
                <a:lnTo>
                  <a:pt x="1814531" y="67282"/>
                </a:lnTo>
                <a:lnTo>
                  <a:pt x="1801771" y="64148"/>
                </a:lnTo>
                <a:lnTo>
                  <a:pt x="1787795" y="63103"/>
                </a:lnTo>
                <a:lnTo>
                  <a:pt x="1776866" y="63736"/>
                </a:lnTo>
                <a:lnTo>
                  <a:pt x="1763877" y="66407"/>
                </a:lnTo>
                <a:lnTo>
                  <a:pt x="1752069" y="71167"/>
                </a:lnTo>
                <a:lnTo>
                  <a:pt x="1741440" y="78016"/>
                </a:lnTo>
                <a:lnTo>
                  <a:pt x="1731991" y="86954"/>
                </a:lnTo>
                <a:lnTo>
                  <a:pt x="1728141" y="91685"/>
                </a:lnTo>
                <a:lnTo>
                  <a:pt x="1721908" y="101608"/>
                </a:lnTo>
                <a:lnTo>
                  <a:pt x="1717059" y="112790"/>
                </a:lnTo>
                <a:lnTo>
                  <a:pt x="1713596" y="125232"/>
                </a:lnTo>
                <a:lnTo>
                  <a:pt x="1711518" y="138932"/>
                </a:lnTo>
                <a:lnTo>
                  <a:pt x="1710825" y="153892"/>
                </a:lnTo>
                <a:close/>
              </a:path>
              <a:path w="3847995" h="244524">
                <a:moveTo>
                  <a:pt x="1827639" y="193743"/>
                </a:moveTo>
                <a:lnTo>
                  <a:pt x="1822277" y="202972"/>
                </a:lnTo>
                <a:lnTo>
                  <a:pt x="1812993" y="212051"/>
                </a:lnTo>
                <a:lnTo>
                  <a:pt x="1801509" y="217475"/>
                </a:lnTo>
                <a:lnTo>
                  <a:pt x="1787795" y="219283"/>
                </a:lnTo>
                <a:lnTo>
                  <a:pt x="1787266" y="219280"/>
                </a:lnTo>
                <a:lnTo>
                  <a:pt x="1773597" y="217349"/>
                </a:lnTo>
                <a:lnTo>
                  <a:pt x="1762177" y="211810"/>
                </a:lnTo>
                <a:lnTo>
                  <a:pt x="1753007" y="202666"/>
                </a:lnTo>
                <a:lnTo>
                  <a:pt x="1747807" y="193703"/>
                </a:lnTo>
                <a:lnTo>
                  <a:pt x="1749214" y="235152"/>
                </a:lnTo>
                <a:lnTo>
                  <a:pt x="1760767" y="240358"/>
                </a:lnTo>
                <a:lnTo>
                  <a:pt x="1773627" y="243482"/>
                </a:lnTo>
                <a:lnTo>
                  <a:pt x="1787795" y="244524"/>
                </a:lnTo>
                <a:lnTo>
                  <a:pt x="1798617" y="243914"/>
                </a:lnTo>
                <a:lnTo>
                  <a:pt x="1811673" y="241281"/>
                </a:lnTo>
                <a:lnTo>
                  <a:pt x="1823509" y="236568"/>
                </a:lnTo>
                <a:lnTo>
                  <a:pt x="1827639" y="193743"/>
                </a:lnTo>
                <a:close/>
              </a:path>
              <a:path w="3847995" h="244524">
                <a:moveTo>
                  <a:pt x="1895049" y="0"/>
                </a:moveTo>
                <a:lnTo>
                  <a:pt x="1895049" y="239791"/>
                </a:lnTo>
                <a:lnTo>
                  <a:pt x="1924072" y="239791"/>
                </a:lnTo>
                <a:lnTo>
                  <a:pt x="1924072" y="0"/>
                </a:lnTo>
                <a:lnTo>
                  <a:pt x="1895049" y="0"/>
                </a:lnTo>
                <a:close/>
              </a:path>
              <a:path w="3847995" h="244524">
                <a:moveTo>
                  <a:pt x="1994269" y="67835"/>
                </a:moveTo>
                <a:lnTo>
                  <a:pt x="1965244" y="67835"/>
                </a:lnTo>
                <a:lnTo>
                  <a:pt x="1965335" y="184473"/>
                </a:lnTo>
                <a:lnTo>
                  <a:pt x="1966592" y="197671"/>
                </a:lnTo>
                <a:lnTo>
                  <a:pt x="1969329" y="208972"/>
                </a:lnTo>
                <a:lnTo>
                  <a:pt x="1972052" y="217078"/>
                </a:lnTo>
                <a:lnTo>
                  <a:pt x="1975877" y="223798"/>
                </a:lnTo>
                <a:lnTo>
                  <a:pt x="1980807" y="229132"/>
                </a:lnTo>
                <a:lnTo>
                  <a:pt x="1985736" y="234466"/>
                </a:lnTo>
                <a:lnTo>
                  <a:pt x="1991513" y="238365"/>
                </a:lnTo>
                <a:lnTo>
                  <a:pt x="1998140" y="240828"/>
                </a:lnTo>
                <a:lnTo>
                  <a:pt x="2004767" y="243292"/>
                </a:lnTo>
                <a:lnTo>
                  <a:pt x="2011829" y="244523"/>
                </a:lnTo>
                <a:lnTo>
                  <a:pt x="2021561" y="244489"/>
                </a:lnTo>
                <a:lnTo>
                  <a:pt x="2034439" y="242762"/>
                </a:lnTo>
                <a:lnTo>
                  <a:pt x="2046136" y="238437"/>
                </a:lnTo>
                <a:lnTo>
                  <a:pt x="2050543" y="236044"/>
                </a:lnTo>
                <a:lnTo>
                  <a:pt x="2060819" y="229285"/>
                </a:lnTo>
                <a:lnTo>
                  <a:pt x="2071557" y="220643"/>
                </a:lnTo>
                <a:lnTo>
                  <a:pt x="2071557" y="239791"/>
                </a:lnTo>
                <a:lnTo>
                  <a:pt x="2100581" y="239791"/>
                </a:lnTo>
                <a:lnTo>
                  <a:pt x="2100581" y="67835"/>
                </a:lnTo>
                <a:lnTo>
                  <a:pt x="2071557" y="67835"/>
                </a:lnTo>
                <a:lnTo>
                  <a:pt x="2071557" y="196146"/>
                </a:lnTo>
                <a:lnTo>
                  <a:pt x="2070670" y="196920"/>
                </a:lnTo>
                <a:lnTo>
                  <a:pt x="2060564" y="204610"/>
                </a:lnTo>
                <a:lnTo>
                  <a:pt x="2049542" y="211027"/>
                </a:lnTo>
                <a:lnTo>
                  <a:pt x="2041536" y="215059"/>
                </a:lnTo>
                <a:lnTo>
                  <a:pt x="2033991" y="217074"/>
                </a:lnTo>
                <a:lnTo>
                  <a:pt x="2019312" y="217074"/>
                </a:lnTo>
                <a:lnTo>
                  <a:pt x="2013487" y="216047"/>
                </a:lnTo>
                <a:lnTo>
                  <a:pt x="2009433" y="213992"/>
                </a:lnTo>
                <a:lnTo>
                  <a:pt x="2005379" y="211938"/>
                </a:lnTo>
                <a:lnTo>
                  <a:pt x="2002171" y="208705"/>
                </a:lnTo>
                <a:lnTo>
                  <a:pt x="1999809" y="204290"/>
                </a:lnTo>
                <a:lnTo>
                  <a:pt x="1997449" y="199772"/>
                </a:lnTo>
                <a:lnTo>
                  <a:pt x="1995935" y="194509"/>
                </a:lnTo>
                <a:lnTo>
                  <a:pt x="1995269" y="188503"/>
                </a:lnTo>
                <a:lnTo>
                  <a:pt x="1994602" y="182496"/>
                </a:lnTo>
                <a:lnTo>
                  <a:pt x="1994269" y="174924"/>
                </a:lnTo>
                <a:lnTo>
                  <a:pt x="1994269" y="67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9269" y="2520810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2941" y="2528070"/>
            <a:ext cx="0" cy="232531"/>
          </a:xfrm>
          <a:custGeom>
            <a:avLst/>
            <a:gdLst/>
            <a:ahLst/>
            <a:cxnLst/>
            <a:rect l="l" t="t" r="r" b="b"/>
            <a:pathLst>
              <a:path h="232531">
                <a:moveTo>
                  <a:pt x="0" y="0"/>
                </a:moveTo>
                <a:lnTo>
                  <a:pt x="0" y="232531"/>
                </a:lnTo>
              </a:path>
            </a:pathLst>
          </a:custGeom>
          <a:ln w="331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33192" y="2520810"/>
            <a:ext cx="0" cy="239791"/>
          </a:xfrm>
          <a:custGeom>
            <a:avLst/>
            <a:gdLst/>
            <a:ahLst/>
            <a:cxnLst/>
            <a:rect l="l" t="t" r="r" b="b"/>
            <a:pathLst>
              <a:path h="239791">
                <a:moveTo>
                  <a:pt x="0" y="0"/>
                </a:moveTo>
                <a:lnTo>
                  <a:pt x="0" y="239791"/>
                </a:lnTo>
              </a:path>
            </a:pathLst>
          </a:custGeom>
          <a:ln w="302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2194" y="2951750"/>
            <a:ext cx="164306" cy="190097"/>
          </a:xfrm>
          <a:custGeom>
            <a:avLst/>
            <a:gdLst/>
            <a:ahLst/>
            <a:cxnLst/>
            <a:rect l="l" t="t" r="r" b="b"/>
            <a:pathLst>
              <a:path w="164306" h="190097">
                <a:moveTo>
                  <a:pt x="17157" y="17171"/>
                </a:moveTo>
                <a:lnTo>
                  <a:pt x="151551" y="94917"/>
                </a:lnTo>
                <a:lnTo>
                  <a:pt x="62029" y="94917"/>
                </a:lnTo>
                <a:lnTo>
                  <a:pt x="17157" y="17171"/>
                </a:lnTo>
                <a:lnTo>
                  <a:pt x="164306" y="95048"/>
                </a:lnTo>
                <a:lnTo>
                  <a:pt x="0" y="0"/>
                </a:lnTo>
                <a:lnTo>
                  <a:pt x="54857" y="95048"/>
                </a:lnTo>
                <a:lnTo>
                  <a:pt x="0" y="190097"/>
                </a:lnTo>
                <a:lnTo>
                  <a:pt x="164306" y="95048"/>
                </a:lnTo>
                <a:lnTo>
                  <a:pt x="17157" y="17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4790" y="2942022"/>
            <a:ext cx="4285305" cy="252674"/>
          </a:xfrm>
          <a:custGeom>
            <a:avLst/>
            <a:gdLst/>
            <a:ahLst/>
            <a:cxnLst/>
            <a:rect l="l" t="t" r="r" b="b"/>
            <a:pathLst>
              <a:path w="4285305" h="252674">
                <a:moveTo>
                  <a:pt x="3669008" y="128936"/>
                </a:moveTo>
                <a:lnTo>
                  <a:pt x="3669297" y="137454"/>
                </a:lnTo>
                <a:lnTo>
                  <a:pt x="3671236" y="151349"/>
                </a:lnTo>
                <a:lnTo>
                  <a:pt x="3674996" y="163689"/>
                </a:lnTo>
                <a:lnTo>
                  <a:pt x="3680579" y="174472"/>
                </a:lnTo>
                <a:lnTo>
                  <a:pt x="3687986" y="183700"/>
                </a:lnTo>
                <a:lnTo>
                  <a:pt x="3693457" y="112270"/>
                </a:lnTo>
                <a:lnTo>
                  <a:pt x="3693971" y="106208"/>
                </a:lnTo>
                <a:lnTo>
                  <a:pt x="3695175" y="100893"/>
                </a:lnTo>
                <a:lnTo>
                  <a:pt x="3697067" y="96325"/>
                </a:lnTo>
                <a:lnTo>
                  <a:pt x="3698960" y="91757"/>
                </a:lnTo>
                <a:lnTo>
                  <a:pt x="3701712" y="87594"/>
                </a:lnTo>
                <a:lnTo>
                  <a:pt x="3705324" y="83836"/>
                </a:lnTo>
                <a:lnTo>
                  <a:pt x="3709023" y="80167"/>
                </a:lnTo>
                <a:lnTo>
                  <a:pt x="3707902" y="58068"/>
                </a:lnTo>
                <a:lnTo>
                  <a:pt x="3696983" y="64453"/>
                </a:lnTo>
                <a:lnTo>
                  <a:pt x="3687395" y="73273"/>
                </a:lnTo>
                <a:lnTo>
                  <a:pt x="3682816" y="79049"/>
                </a:lnTo>
                <a:lnTo>
                  <a:pt x="3676775" y="89510"/>
                </a:lnTo>
                <a:lnTo>
                  <a:pt x="3672460" y="101311"/>
                </a:lnTo>
                <a:lnTo>
                  <a:pt x="3669871" y="114453"/>
                </a:lnTo>
                <a:lnTo>
                  <a:pt x="3669008" y="128936"/>
                </a:lnTo>
                <a:close/>
              </a:path>
              <a:path w="4285305" h="252674">
                <a:moveTo>
                  <a:pt x="3706082" y="168776"/>
                </a:moveTo>
                <a:lnTo>
                  <a:pt x="3704832" y="167408"/>
                </a:lnTo>
                <a:lnTo>
                  <a:pt x="3698512" y="157519"/>
                </a:lnTo>
                <a:lnTo>
                  <a:pt x="3694720" y="145275"/>
                </a:lnTo>
                <a:lnTo>
                  <a:pt x="3693457" y="130675"/>
                </a:lnTo>
                <a:lnTo>
                  <a:pt x="3793092" y="130675"/>
                </a:lnTo>
                <a:lnTo>
                  <a:pt x="3793018" y="113084"/>
                </a:lnTo>
                <a:lnTo>
                  <a:pt x="3791769" y="99821"/>
                </a:lnTo>
                <a:lnTo>
                  <a:pt x="3788978" y="88553"/>
                </a:lnTo>
                <a:lnTo>
                  <a:pt x="3786235" y="80646"/>
                </a:lnTo>
                <a:lnTo>
                  <a:pt x="3782291" y="73955"/>
                </a:lnTo>
                <a:lnTo>
                  <a:pt x="3777146" y="68484"/>
                </a:lnTo>
                <a:lnTo>
                  <a:pt x="3772004" y="63014"/>
                </a:lnTo>
                <a:lnTo>
                  <a:pt x="3766004" y="58997"/>
                </a:lnTo>
                <a:lnTo>
                  <a:pt x="3759146" y="56432"/>
                </a:lnTo>
                <a:lnTo>
                  <a:pt x="3752289" y="53868"/>
                </a:lnTo>
                <a:lnTo>
                  <a:pt x="3744403" y="52585"/>
                </a:lnTo>
                <a:lnTo>
                  <a:pt x="3733735" y="52603"/>
                </a:lnTo>
                <a:lnTo>
                  <a:pt x="3720152" y="54118"/>
                </a:lnTo>
                <a:lnTo>
                  <a:pt x="3707902" y="58068"/>
                </a:lnTo>
                <a:lnTo>
                  <a:pt x="3709023" y="80167"/>
                </a:lnTo>
                <a:lnTo>
                  <a:pt x="3713130" y="77370"/>
                </a:lnTo>
                <a:lnTo>
                  <a:pt x="3717645" y="75449"/>
                </a:lnTo>
                <a:lnTo>
                  <a:pt x="3722159" y="73527"/>
                </a:lnTo>
                <a:lnTo>
                  <a:pt x="3727640" y="72567"/>
                </a:lnTo>
                <a:lnTo>
                  <a:pt x="3740627" y="72567"/>
                </a:lnTo>
                <a:lnTo>
                  <a:pt x="3746110" y="73507"/>
                </a:lnTo>
                <a:lnTo>
                  <a:pt x="3750538" y="75385"/>
                </a:lnTo>
                <a:lnTo>
                  <a:pt x="3754968" y="77264"/>
                </a:lnTo>
                <a:lnTo>
                  <a:pt x="3758601" y="79997"/>
                </a:lnTo>
                <a:lnTo>
                  <a:pt x="3761439" y="83582"/>
                </a:lnTo>
                <a:lnTo>
                  <a:pt x="3764018" y="86827"/>
                </a:lnTo>
                <a:lnTo>
                  <a:pt x="3765995" y="90798"/>
                </a:lnTo>
                <a:lnTo>
                  <a:pt x="3767372" y="95493"/>
                </a:lnTo>
                <a:lnTo>
                  <a:pt x="3768747" y="100190"/>
                </a:lnTo>
                <a:lnTo>
                  <a:pt x="3769522" y="105782"/>
                </a:lnTo>
                <a:lnTo>
                  <a:pt x="3769695" y="112270"/>
                </a:lnTo>
                <a:lnTo>
                  <a:pt x="3693457" y="112270"/>
                </a:lnTo>
                <a:lnTo>
                  <a:pt x="3687986" y="183700"/>
                </a:lnTo>
                <a:lnTo>
                  <a:pt x="3692107" y="187508"/>
                </a:lnTo>
                <a:lnTo>
                  <a:pt x="3702095" y="194277"/>
                </a:lnTo>
                <a:lnTo>
                  <a:pt x="3713626" y="199112"/>
                </a:lnTo>
                <a:lnTo>
                  <a:pt x="3726700" y="202013"/>
                </a:lnTo>
                <a:lnTo>
                  <a:pt x="3741315" y="202980"/>
                </a:lnTo>
                <a:lnTo>
                  <a:pt x="3747148" y="202980"/>
                </a:lnTo>
                <a:lnTo>
                  <a:pt x="3751973" y="202638"/>
                </a:lnTo>
                <a:lnTo>
                  <a:pt x="3755791" y="201952"/>
                </a:lnTo>
                <a:lnTo>
                  <a:pt x="3759608" y="201268"/>
                </a:lnTo>
                <a:lnTo>
                  <a:pt x="3763874" y="200284"/>
                </a:lnTo>
                <a:lnTo>
                  <a:pt x="3768590" y="199000"/>
                </a:lnTo>
                <a:lnTo>
                  <a:pt x="3771936" y="198060"/>
                </a:lnTo>
                <a:lnTo>
                  <a:pt x="3775711" y="196756"/>
                </a:lnTo>
                <a:lnTo>
                  <a:pt x="3779912" y="195085"/>
                </a:lnTo>
                <a:lnTo>
                  <a:pt x="3784114" y="193417"/>
                </a:lnTo>
                <a:lnTo>
                  <a:pt x="3787631" y="192026"/>
                </a:lnTo>
                <a:lnTo>
                  <a:pt x="3790463" y="190914"/>
                </a:lnTo>
                <a:lnTo>
                  <a:pt x="3790463" y="164593"/>
                </a:lnTo>
                <a:lnTo>
                  <a:pt x="3789046" y="164593"/>
                </a:lnTo>
                <a:lnTo>
                  <a:pt x="3784580" y="167953"/>
                </a:lnTo>
                <a:lnTo>
                  <a:pt x="3781574" y="169797"/>
                </a:lnTo>
                <a:lnTo>
                  <a:pt x="3778567" y="171640"/>
                </a:lnTo>
                <a:lnTo>
                  <a:pt x="3774874" y="173549"/>
                </a:lnTo>
                <a:lnTo>
                  <a:pt x="3770496" y="175520"/>
                </a:lnTo>
                <a:lnTo>
                  <a:pt x="3766371" y="177405"/>
                </a:lnTo>
                <a:lnTo>
                  <a:pt x="3761755" y="178946"/>
                </a:lnTo>
                <a:lnTo>
                  <a:pt x="3756644" y="180146"/>
                </a:lnTo>
                <a:lnTo>
                  <a:pt x="3751535" y="181345"/>
                </a:lnTo>
                <a:lnTo>
                  <a:pt x="3746318" y="181946"/>
                </a:lnTo>
                <a:lnTo>
                  <a:pt x="3740994" y="181946"/>
                </a:lnTo>
                <a:lnTo>
                  <a:pt x="3727747" y="180603"/>
                </a:lnTo>
                <a:lnTo>
                  <a:pt x="3715795" y="176215"/>
                </a:lnTo>
                <a:lnTo>
                  <a:pt x="3706082" y="168776"/>
                </a:lnTo>
                <a:close/>
              </a:path>
              <a:path w="4285305" h="252674">
                <a:moveTo>
                  <a:pt x="3821068" y="196557"/>
                </a:moveTo>
                <a:lnTo>
                  <a:pt x="3829401" y="199127"/>
                </a:lnTo>
                <a:lnTo>
                  <a:pt x="3831005" y="199603"/>
                </a:lnTo>
                <a:lnTo>
                  <a:pt x="3843225" y="202136"/>
                </a:lnTo>
                <a:lnTo>
                  <a:pt x="3856258" y="202980"/>
                </a:lnTo>
                <a:lnTo>
                  <a:pt x="3866000" y="202980"/>
                </a:lnTo>
                <a:lnTo>
                  <a:pt x="3874099" y="201869"/>
                </a:lnTo>
                <a:lnTo>
                  <a:pt x="3880551" y="199646"/>
                </a:lnTo>
                <a:lnTo>
                  <a:pt x="3887002" y="197424"/>
                </a:lnTo>
                <a:lnTo>
                  <a:pt x="3892792" y="194175"/>
                </a:lnTo>
                <a:lnTo>
                  <a:pt x="3897922" y="189903"/>
                </a:lnTo>
                <a:lnTo>
                  <a:pt x="3902621" y="185971"/>
                </a:lnTo>
                <a:lnTo>
                  <a:pt x="3906188" y="181248"/>
                </a:lnTo>
                <a:lnTo>
                  <a:pt x="3908624" y="175733"/>
                </a:lnTo>
                <a:lnTo>
                  <a:pt x="3911060" y="170220"/>
                </a:lnTo>
                <a:lnTo>
                  <a:pt x="3912278" y="164387"/>
                </a:lnTo>
                <a:lnTo>
                  <a:pt x="3912267" y="157061"/>
                </a:lnTo>
                <a:lnTo>
                  <a:pt x="3910121" y="143537"/>
                </a:lnTo>
                <a:lnTo>
                  <a:pt x="3904258" y="133102"/>
                </a:lnTo>
                <a:lnTo>
                  <a:pt x="3893408" y="124725"/>
                </a:lnTo>
                <a:lnTo>
                  <a:pt x="3880324" y="119899"/>
                </a:lnTo>
                <a:lnTo>
                  <a:pt x="3875448" y="118701"/>
                </a:lnTo>
                <a:lnTo>
                  <a:pt x="3870805" y="117654"/>
                </a:lnTo>
                <a:lnTo>
                  <a:pt x="3866399" y="116756"/>
                </a:lnTo>
                <a:lnTo>
                  <a:pt x="3861993" y="115858"/>
                </a:lnTo>
                <a:lnTo>
                  <a:pt x="3857993" y="114938"/>
                </a:lnTo>
                <a:lnTo>
                  <a:pt x="3854400" y="114000"/>
                </a:lnTo>
                <a:lnTo>
                  <a:pt x="3847330" y="112113"/>
                </a:lnTo>
                <a:lnTo>
                  <a:pt x="3842195" y="109689"/>
                </a:lnTo>
                <a:lnTo>
                  <a:pt x="3838997" y="106732"/>
                </a:lnTo>
                <a:lnTo>
                  <a:pt x="3835798" y="103774"/>
                </a:lnTo>
                <a:lnTo>
                  <a:pt x="3834199" y="99293"/>
                </a:lnTo>
                <a:lnTo>
                  <a:pt x="3834199" y="86513"/>
                </a:lnTo>
                <a:lnTo>
                  <a:pt x="3833910" y="58622"/>
                </a:lnTo>
                <a:lnTo>
                  <a:pt x="3823856" y="65035"/>
                </a:lnTo>
                <a:lnTo>
                  <a:pt x="3817027" y="72133"/>
                </a:lnTo>
                <a:lnTo>
                  <a:pt x="3811175" y="83405"/>
                </a:lnTo>
                <a:lnTo>
                  <a:pt x="3809225" y="96592"/>
                </a:lnTo>
                <a:lnTo>
                  <a:pt x="3809225" y="106000"/>
                </a:lnTo>
                <a:lnTo>
                  <a:pt x="3811705" y="114018"/>
                </a:lnTo>
                <a:lnTo>
                  <a:pt x="3816666" y="120646"/>
                </a:lnTo>
                <a:lnTo>
                  <a:pt x="3827488" y="129964"/>
                </a:lnTo>
                <a:lnTo>
                  <a:pt x="3840529" y="135333"/>
                </a:lnTo>
                <a:lnTo>
                  <a:pt x="3844728" y="136500"/>
                </a:lnTo>
                <a:lnTo>
                  <a:pt x="3849311" y="137584"/>
                </a:lnTo>
                <a:lnTo>
                  <a:pt x="3854282" y="138584"/>
                </a:lnTo>
                <a:lnTo>
                  <a:pt x="3859251" y="139586"/>
                </a:lnTo>
                <a:lnTo>
                  <a:pt x="3863279" y="140462"/>
                </a:lnTo>
                <a:lnTo>
                  <a:pt x="3866362" y="141212"/>
                </a:lnTo>
                <a:lnTo>
                  <a:pt x="3874183" y="143189"/>
                </a:lnTo>
                <a:lnTo>
                  <a:pt x="3879629" y="145639"/>
                </a:lnTo>
                <a:lnTo>
                  <a:pt x="3882698" y="148562"/>
                </a:lnTo>
                <a:lnTo>
                  <a:pt x="3885768" y="151484"/>
                </a:lnTo>
                <a:lnTo>
                  <a:pt x="3887303" y="155825"/>
                </a:lnTo>
                <a:lnTo>
                  <a:pt x="3887303" y="166057"/>
                </a:lnTo>
                <a:lnTo>
                  <a:pt x="3886644" y="169411"/>
                </a:lnTo>
                <a:lnTo>
                  <a:pt x="3885324" y="171646"/>
                </a:lnTo>
                <a:lnTo>
                  <a:pt x="3881860" y="175987"/>
                </a:lnTo>
                <a:lnTo>
                  <a:pt x="3878882" y="177965"/>
                </a:lnTo>
                <a:lnTo>
                  <a:pt x="3876755" y="179340"/>
                </a:lnTo>
                <a:lnTo>
                  <a:pt x="3873521" y="180478"/>
                </a:lnTo>
                <a:lnTo>
                  <a:pt x="3869183" y="181381"/>
                </a:lnTo>
                <a:lnTo>
                  <a:pt x="3864843" y="182283"/>
                </a:lnTo>
                <a:lnTo>
                  <a:pt x="3860760" y="182735"/>
                </a:lnTo>
                <a:lnTo>
                  <a:pt x="3851661" y="182735"/>
                </a:lnTo>
                <a:lnTo>
                  <a:pt x="3846578" y="181999"/>
                </a:lnTo>
                <a:lnTo>
                  <a:pt x="3841686" y="180530"/>
                </a:lnTo>
                <a:lnTo>
                  <a:pt x="3836793" y="179061"/>
                </a:lnTo>
                <a:lnTo>
                  <a:pt x="3832306" y="177375"/>
                </a:lnTo>
                <a:lnTo>
                  <a:pt x="3828223" y="175475"/>
                </a:lnTo>
                <a:lnTo>
                  <a:pt x="3823628" y="173314"/>
                </a:lnTo>
                <a:lnTo>
                  <a:pt x="3819947" y="171240"/>
                </a:lnTo>
                <a:lnTo>
                  <a:pt x="3817184" y="169251"/>
                </a:lnTo>
                <a:lnTo>
                  <a:pt x="3814419" y="167262"/>
                </a:lnTo>
                <a:lnTo>
                  <a:pt x="3812016" y="165446"/>
                </a:lnTo>
                <a:lnTo>
                  <a:pt x="3808699" y="163804"/>
                </a:lnTo>
                <a:lnTo>
                  <a:pt x="3808699" y="190906"/>
                </a:lnTo>
                <a:lnTo>
                  <a:pt x="3814168" y="193817"/>
                </a:lnTo>
                <a:lnTo>
                  <a:pt x="3821068" y="196557"/>
                </a:lnTo>
                <a:close/>
              </a:path>
              <a:path w="4285305" h="252674">
                <a:moveTo>
                  <a:pt x="3847826" y="74766"/>
                </a:moveTo>
                <a:lnTo>
                  <a:pt x="3854512" y="73093"/>
                </a:lnTo>
                <a:lnTo>
                  <a:pt x="3870098" y="73093"/>
                </a:lnTo>
                <a:lnTo>
                  <a:pt x="3877702" y="74528"/>
                </a:lnTo>
                <a:lnTo>
                  <a:pt x="3885239" y="77396"/>
                </a:lnTo>
                <a:lnTo>
                  <a:pt x="3892777" y="80266"/>
                </a:lnTo>
                <a:lnTo>
                  <a:pt x="3899611" y="84176"/>
                </a:lnTo>
                <a:lnTo>
                  <a:pt x="3905742" y="89132"/>
                </a:lnTo>
                <a:lnTo>
                  <a:pt x="3907020" y="89132"/>
                </a:lnTo>
                <a:lnTo>
                  <a:pt x="3907020" y="63270"/>
                </a:lnTo>
                <a:lnTo>
                  <a:pt x="3901544" y="60269"/>
                </a:lnTo>
                <a:lnTo>
                  <a:pt x="3894783" y="57781"/>
                </a:lnTo>
                <a:lnTo>
                  <a:pt x="3886741" y="55808"/>
                </a:lnTo>
                <a:lnTo>
                  <a:pt x="3878698" y="53835"/>
                </a:lnTo>
                <a:lnTo>
                  <a:pt x="3870699" y="52848"/>
                </a:lnTo>
                <a:lnTo>
                  <a:pt x="3859627" y="52900"/>
                </a:lnTo>
                <a:lnTo>
                  <a:pt x="3845834" y="54577"/>
                </a:lnTo>
                <a:lnTo>
                  <a:pt x="3833910" y="58622"/>
                </a:lnTo>
                <a:lnTo>
                  <a:pt x="3834199" y="86513"/>
                </a:lnTo>
                <a:lnTo>
                  <a:pt x="3836925" y="81453"/>
                </a:lnTo>
                <a:lnTo>
                  <a:pt x="3842376" y="78110"/>
                </a:lnTo>
                <a:lnTo>
                  <a:pt x="3847826" y="74766"/>
                </a:lnTo>
                <a:close/>
              </a:path>
              <a:path w="4285305" h="252674">
                <a:moveTo>
                  <a:pt x="3938393" y="196557"/>
                </a:moveTo>
                <a:lnTo>
                  <a:pt x="3946726" y="199127"/>
                </a:lnTo>
                <a:lnTo>
                  <a:pt x="3948328" y="199603"/>
                </a:lnTo>
                <a:lnTo>
                  <a:pt x="3960548" y="202136"/>
                </a:lnTo>
                <a:lnTo>
                  <a:pt x="3973582" y="202980"/>
                </a:lnTo>
                <a:lnTo>
                  <a:pt x="3983327" y="202980"/>
                </a:lnTo>
                <a:lnTo>
                  <a:pt x="3991424" y="201869"/>
                </a:lnTo>
                <a:lnTo>
                  <a:pt x="3997876" y="199646"/>
                </a:lnTo>
                <a:lnTo>
                  <a:pt x="4004326" y="197424"/>
                </a:lnTo>
                <a:lnTo>
                  <a:pt x="4010117" y="194175"/>
                </a:lnTo>
                <a:lnTo>
                  <a:pt x="4015247" y="189903"/>
                </a:lnTo>
                <a:lnTo>
                  <a:pt x="4019946" y="185971"/>
                </a:lnTo>
                <a:lnTo>
                  <a:pt x="4023513" y="181248"/>
                </a:lnTo>
                <a:lnTo>
                  <a:pt x="4025949" y="175733"/>
                </a:lnTo>
                <a:lnTo>
                  <a:pt x="4028385" y="170220"/>
                </a:lnTo>
                <a:lnTo>
                  <a:pt x="4029603" y="164387"/>
                </a:lnTo>
                <a:lnTo>
                  <a:pt x="4029592" y="157061"/>
                </a:lnTo>
                <a:lnTo>
                  <a:pt x="4027446" y="143537"/>
                </a:lnTo>
                <a:lnTo>
                  <a:pt x="4021583" y="133102"/>
                </a:lnTo>
                <a:lnTo>
                  <a:pt x="4010733" y="124725"/>
                </a:lnTo>
                <a:lnTo>
                  <a:pt x="3997650" y="119899"/>
                </a:lnTo>
                <a:lnTo>
                  <a:pt x="3992772" y="118701"/>
                </a:lnTo>
                <a:lnTo>
                  <a:pt x="3988130" y="117654"/>
                </a:lnTo>
                <a:lnTo>
                  <a:pt x="3983724" y="116756"/>
                </a:lnTo>
                <a:lnTo>
                  <a:pt x="3979317" y="115858"/>
                </a:lnTo>
                <a:lnTo>
                  <a:pt x="3975318" y="114938"/>
                </a:lnTo>
                <a:lnTo>
                  <a:pt x="3971725" y="114000"/>
                </a:lnTo>
                <a:lnTo>
                  <a:pt x="3964655" y="112113"/>
                </a:lnTo>
                <a:lnTo>
                  <a:pt x="3959520" y="109689"/>
                </a:lnTo>
                <a:lnTo>
                  <a:pt x="3956321" y="106732"/>
                </a:lnTo>
                <a:lnTo>
                  <a:pt x="3953123" y="103774"/>
                </a:lnTo>
                <a:lnTo>
                  <a:pt x="3951524" y="99293"/>
                </a:lnTo>
                <a:lnTo>
                  <a:pt x="3951524" y="86513"/>
                </a:lnTo>
                <a:lnTo>
                  <a:pt x="3951235" y="58622"/>
                </a:lnTo>
                <a:lnTo>
                  <a:pt x="3941180" y="65035"/>
                </a:lnTo>
                <a:lnTo>
                  <a:pt x="3934351" y="72133"/>
                </a:lnTo>
                <a:lnTo>
                  <a:pt x="3928500" y="83405"/>
                </a:lnTo>
                <a:lnTo>
                  <a:pt x="3926550" y="96592"/>
                </a:lnTo>
                <a:lnTo>
                  <a:pt x="3926550" y="106000"/>
                </a:lnTo>
                <a:lnTo>
                  <a:pt x="3929030" y="114018"/>
                </a:lnTo>
                <a:lnTo>
                  <a:pt x="3933991" y="120646"/>
                </a:lnTo>
                <a:lnTo>
                  <a:pt x="3944813" y="129964"/>
                </a:lnTo>
                <a:lnTo>
                  <a:pt x="3957854" y="135333"/>
                </a:lnTo>
                <a:lnTo>
                  <a:pt x="3962052" y="136500"/>
                </a:lnTo>
                <a:lnTo>
                  <a:pt x="3966636" y="137584"/>
                </a:lnTo>
                <a:lnTo>
                  <a:pt x="3971607" y="138584"/>
                </a:lnTo>
                <a:lnTo>
                  <a:pt x="3976577" y="139586"/>
                </a:lnTo>
                <a:lnTo>
                  <a:pt x="3980604" y="140462"/>
                </a:lnTo>
                <a:lnTo>
                  <a:pt x="3983687" y="141212"/>
                </a:lnTo>
                <a:lnTo>
                  <a:pt x="3991508" y="143189"/>
                </a:lnTo>
                <a:lnTo>
                  <a:pt x="3996954" y="145639"/>
                </a:lnTo>
                <a:lnTo>
                  <a:pt x="4000023" y="148562"/>
                </a:lnTo>
                <a:lnTo>
                  <a:pt x="4003093" y="151484"/>
                </a:lnTo>
                <a:lnTo>
                  <a:pt x="4004628" y="155825"/>
                </a:lnTo>
                <a:lnTo>
                  <a:pt x="4004628" y="166057"/>
                </a:lnTo>
                <a:lnTo>
                  <a:pt x="4003968" y="169411"/>
                </a:lnTo>
                <a:lnTo>
                  <a:pt x="4002650" y="171646"/>
                </a:lnTo>
                <a:lnTo>
                  <a:pt x="3999184" y="175987"/>
                </a:lnTo>
                <a:lnTo>
                  <a:pt x="3996207" y="177965"/>
                </a:lnTo>
                <a:lnTo>
                  <a:pt x="3994080" y="179340"/>
                </a:lnTo>
                <a:lnTo>
                  <a:pt x="3990846" y="180478"/>
                </a:lnTo>
                <a:lnTo>
                  <a:pt x="3986507" y="181381"/>
                </a:lnTo>
                <a:lnTo>
                  <a:pt x="3982168" y="182283"/>
                </a:lnTo>
                <a:lnTo>
                  <a:pt x="3978085" y="182735"/>
                </a:lnTo>
                <a:lnTo>
                  <a:pt x="3968986" y="182735"/>
                </a:lnTo>
                <a:lnTo>
                  <a:pt x="3963903" y="181999"/>
                </a:lnTo>
                <a:lnTo>
                  <a:pt x="3959010" y="180530"/>
                </a:lnTo>
                <a:lnTo>
                  <a:pt x="3954118" y="179061"/>
                </a:lnTo>
                <a:lnTo>
                  <a:pt x="3949631" y="177375"/>
                </a:lnTo>
                <a:lnTo>
                  <a:pt x="3945548" y="175475"/>
                </a:lnTo>
                <a:lnTo>
                  <a:pt x="3940953" y="173314"/>
                </a:lnTo>
                <a:lnTo>
                  <a:pt x="3937273" y="171240"/>
                </a:lnTo>
                <a:lnTo>
                  <a:pt x="3934509" y="169251"/>
                </a:lnTo>
                <a:lnTo>
                  <a:pt x="3931743" y="167262"/>
                </a:lnTo>
                <a:lnTo>
                  <a:pt x="3929341" y="165446"/>
                </a:lnTo>
                <a:lnTo>
                  <a:pt x="3926024" y="163804"/>
                </a:lnTo>
                <a:lnTo>
                  <a:pt x="3926024" y="190906"/>
                </a:lnTo>
                <a:lnTo>
                  <a:pt x="3931493" y="193817"/>
                </a:lnTo>
                <a:lnTo>
                  <a:pt x="3938393" y="196557"/>
                </a:lnTo>
                <a:close/>
              </a:path>
              <a:path w="4285305" h="252674">
                <a:moveTo>
                  <a:pt x="3965152" y="74766"/>
                </a:moveTo>
                <a:lnTo>
                  <a:pt x="3971836" y="73093"/>
                </a:lnTo>
                <a:lnTo>
                  <a:pt x="3987424" y="73093"/>
                </a:lnTo>
                <a:lnTo>
                  <a:pt x="3995026" y="74528"/>
                </a:lnTo>
                <a:lnTo>
                  <a:pt x="4002565" y="77396"/>
                </a:lnTo>
                <a:lnTo>
                  <a:pt x="4010102" y="80266"/>
                </a:lnTo>
                <a:lnTo>
                  <a:pt x="4016936" y="84176"/>
                </a:lnTo>
                <a:lnTo>
                  <a:pt x="4023067" y="89132"/>
                </a:lnTo>
                <a:lnTo>
                  <a:pt x="4024345" y="89132"/>
                </a:lnTo>
                <a:lnTo>
                  <a:pt x="4024345" y="63270"/>
                </a:lnTo>
                <a:lnTo>
                  <a:pt x="4018868" y="60269"/>
                </a:lnTo>
                <a:lnTo>
                  <a:pt x="4012107" y="57781"/>
                </a:lnTo>
                <a:lnTo>
                  <a:pt x="4004066" y="55808"/>
                </a:lnTo>
                <a:lnTo>
                  <a:pt x="3996023" y="53835"/>
                </a:lnTo>
                <a:lnTo>
                  <a:pt x="3988023" y="52848"/>
                </a:lnTo>
                <a:lnTo>
                  <a:pt x="3976951" y="52900"/>
                </a:lnTo>
                <a:lnTo>
                  <a:pt x="3963158" y="54578"/>
                </a:lnTo>
                <a:lnTo>
                  <a:pt x="3951235" y="58622"/>
                </a:lnTo>
                <a:lnTo>
                  <a:pt x="3951524" y="86513"/>
                </a:lnTo>
                <a:lnTo>
                  <a:pt x="3954250" y="81453"/>
                </a:lnTo>
                <a:lnTo>
                  <a:pt x="3959701" y="78110"/>
                </a:lnTo>
                <a:lnTo>
                  <a:pt x="3965152" y="74766"/>
                </a:lnTo>
                <a:close/>
              </a:path>
              <a:path w="4285305" h="252674">
                <a:moveTo>
                  <a:pt x="4042035" y="128936"/>
                </a:moveTo>
                <a:lnTo>
                  <a:pt x="4042324" y="137454"/>
                </a:lnTo>
                <a:lnTo>
                  <a:pt x="4044262" y="151349"/>
                </a:lnTo>
                <a:lnTo>
                  <a:pt x="4048023" y="163689"/>
                </a:lnTo>
                <a:lnTo>
                  <a:pt x="4053606" y="174472"/>
                </a:lnTo>
                <a:lnTo>
                  <a:pt x="4061011" y="183700"/>
                </a:lnTo>
                <a:lnTo>
                  <a:pt x="4066484" y="112270"/>
                </a:lnTo>
                <a:lnTo>
                  <a:pt x="4066998" y="106208"/>
                </a:lnTo>
                <a:lnTo>
                  <a:pt x="4068202" y="100893"/>
                </a:lnTo>
                <a:lnTo>
                  <a:pt x="4070094" y="96325"/>
                </a:lnTo>
                <a:lnTo>
                  <a:pt x="4071987" y="91757"/>
                </a:lnTo>
                <a:lnTo>
                  <a:pt x="4074737" y="87594"/>
                </a:lnTo>
                <a:lnTo>
                  <a:pt x="4078351" y="83836"/>
                </a:lnTo>
                <a:lnTo>
                  <a:pt x="4082050" y="80167"/>
                </a:lnTo>
                <a:lnTo>
                  <a:pt x="4080928" y="58068"/>
                </a:lnTo>
                <a:lnTo>
                  <a:pt x="4070009" y="64453"/>
                </a:lnTo>
                <a:lnTo>
                  <a:pt x="4060422" y="73273"/>
                </a:lnTo>
                <a:lnTo>
                  <a:pt x="4055843" y="79049"/>
                </a:lnTo>
                <a:lnTo>
                  <a:pt x="4049802" y="89510"/>
                </a:lnTo>
                <a:lnTo>
                  <a:pt x="4045487" y="101311"/>
                </a:lnTo>
                <a:lnTo>
                  <a:pt x="4042898" y="114453"/>
                </a:lnTo>
                <a:lnTo>
                  <a:pt x="4042035" y="128936"/>
                </a:lnTo>
                <a:close/>
              </a:path>
              <a:path w="4285305" h="252674">
                <a:moveTo>
                  <a:pt x="4079107" y="168776"/>
                </a:moveTo>
                <a:lnTo>
                  <a:pt x="4077858" y="167408"/>
                </a:lnTo>
                <a:lnTo>
                  <a:pt x="4071539" y="157519"/>
                </a:lnTo>
                <a:lnTo>
                  <a:pt x="4067747" y="145275"/>
                </a:lnTo>
                <a:lnTo>
                  <a:pt x="4066484" y="130675"/>
                </a:lnTo>
                <a:lnTo>
                  <a:pt x="4166118" y="130675"/>
                </a:lnTo>
                <a:lnTo>
                  <a:pt x="4166044" y="113084"/>
                </a:lnTo>
                <a:lnTo>
                  <a:pt x="4164796" y="99821"/>
                </a:lnTo>
                <a:lnTo>
                  <a:pt x="4162004" y="88553"/>
                </a:lnTo>
                <a:lnTo>
                  <a:pt x="4159262" y="80646"/>
                </a:lnTo>
                <a:lnTo>
                  <a:pt x="4155318" y="73955"/>
                </a:lnTo>
                <a:lnTo>
                  <a:pt x="4150173" y="68484"/>
                </a:lnTo>
                <a:lnTo>
                  <a:pt x="4145029" y="63014"/>
                </a:lnTo>
                <a:lnTo>
                  <a:pt x="4139030" y="58997"/>
                </a:lnTo>
                <a:lnTo>
                  <a:pt x="4132173" y="56432"/>
                </a:lnTo>
                <a:lnTo>
                  <a:pt x="4125316" y="53868"/>
                </a:lnTo>
                <a:lnTo>
                  <a:pt x="4117430" y="52585"/>
                </a:lnTo>
                <a:lnTo>
                  <a:pt x="4106762" y="52603"/>
                </a:lnTo>
                <a:lnTo>
                  <a:pt x="4093179" y="54118"/>
                </a:lnTo>
                <a:lnTo>
                  <a:pt x="4080928" y="58068"/>
                </a:lnTo>
                <a:lnTo>
                  <a:pt x="4082050" y="80167"/>
                </a:lnTo>
                <a:lnTo>
                  <a:pt x="4086157" y="77370"/>
                </a:lnTo>
                <a:lnTo>
                  <a:pt x="4090671" y="75449"/>
                </a:lnTo>
                <a:lnTo>
                  <a:pt x="4095186" y="73527"/>
                </a:lnTo>
                <a:lnTo>
                  <a:pt x="4100667" y="72567"/>
                </a:lnTo>
                <a:lnTo>
                  <a:pt x="4113653" y="72567"/>
                </a:lnTo>
                <a:lnTo>
                  <a:pt x="4119135" y="73507"/>
                </a:lnTo>
                <a:lnTo>
                  <a:pt x="4123565" y="75385"/>
                </a:lnTo>
                <a:lnTo>
                  <a:pt x="4127995" y="77264"/>
                </a:lnTo>
                <a:lnTo>
                  <a:pt x="4131628" y="79997"/>
                </a:lnTo>
                <a:lnTo>
                  <a:pt x="4134464" y="83582"/>
                </a:lnTo>
                <a:lnTo>
                  <a:pt x="4137045" y="86827"/>
                </a:lnTo>
                <a:lnTo>
                  <a:pt x="4139022" y="90798"/>
                </a:lnTo>
                <a:lnTo>
                  <a:pt x="4140398" y="95493"/>
                </a:lnTo>
                <a:lnTo>
                  <a:pt x="4141774" y="100190"/>
                </a:lnTo>
                <a:lnTo>
                  <a:pt x="4142549" y="105782"/>
                </a:lnTo>
                <a:lnTo>
                  <a:pt x="4142722" y="112270"/>
                </a:lnTo>
                <a:lnTo>
                  <a:pt x="4066484" y="112270"/>
                </a:lnTo>
                <a:lnTo>
                  <a:pt x="4061011" y="183700"/>
                </a:lnTo>
                <a:lnTo>
                  <a:pt x="4065132" y="187508"/>
                </a:lnTo>
                <a:lnTo>
                  <a:pt x="4075121" y="194277"/>
                </a:lnTo>
                <a:lnTo>
                  <a:pt x="4086652" y="199112"/>
                </a:lnTo>
                <a:lnTo>
                  <a:pt x="4099725" y="202013"/>
                </a:lnTo>
                <a:lnTo>
                  <a:pt x="4114341" y="202980"/>
                </a:lnTo>
                <a:lnTo>
                  <a:pt x="4120174" y="202980"/>
                </a:lnTo>
                <a:lnTo>
                  <a:pt x="4124999" y="202638"/>
                </a:lnTo>
                <a:lnTo>
                  <a:pt x="4128816" y="201952"/>
                </a:lnTo>
                <a:lnTo>
                  <a:pt x="4132634" y="201268"/>
                </a:lnTo>
                <a:lnTo>
                  <a:pt x="4136900" y="200284"/>
                </a:lnTo>
                <a:lnTo>
                  <a:pt x="4141616" y="199000"/>
                </a:lnTo>
                <a:lnTo>
                  <a:pt x="4144962" y="198060"/>
                </a:lnTo>
                <a:lnTo>
                  <a:pt x="4148736" y="196756"/>
                </a:lnTo>
                <a:lnTo>
                  <a:pt x="4152939" y="195085"/>
                </a:lnTo>
                <a:lnTo>
                  <a:pt x="4157141" y="193417"/>
                </a:lnTo>
                <a:lnTo>
                  <a:pt x="4160658" y="192026"/>
                </a:lnTo>
                <a:lnTo>
                  <a:pt x="4163489" y="190914"/>
                </a:lnTo>
                <a:lnTo>
                  <a:pt x="4163489" y="164593"/>
                </a:lnTo>
                <a:lnTo>
                  <a:pt x="4162073" y="164593"/>
                </a:lnTo>
                <a:lnTo>
                  <a:pt x="4157607" y="167953"/>
                </a:lnTo>
                <a:lnTo>
                  <a:pt x="4154600" y="169797"/>
                </a:lnTo>
                <a:lnTo>
                  <a:pt x="4151594" y="171640"/>
                </a:lnTo>
                <a:lnTo>
                  <a:pt x="4147901" y="173549"/>
                </a:lnTo>
                <a:lnTo>
                  <a:pt x="4143522" y="175520"/>
                </a:lnTo>
                <a:lnTo>
                  <a:pt x="4139398" y="177405"/>
                </a:lnTo>
                <a:lnTo>
                  <a:pt x="4134782" y="178946"/>
                </a:lnTo>
                <a:lnTo>
                  <a:pt x="4129671" y="180146"/>
                </a:lnTo>
                <a:lnTo>
                  <a:pt x="4124561" y="181345"/>
                </a:lnTo>
                <a:lnTo>
                  <a:pt x="4119345" y="181946"/>
                </a:lnTo>
                <a:lnTo>
                  <a:pt x="4114021" y="181946"/>
                </a:lnTo>
                <a:lnTo>
                  <a:pt x="4100773" y="180603"/>
                </a:lnTo>
                <a:lnTo>
                  <a:pt x="4088821" y="176215"/>
                </a:lnTo>
                <a:lnTo>
                  <a:pt x="4079107" y="168776"/>
                </a:lnTo>
                <a:close/>
              </a:path>
              <a:path w="4285305" h="252674">
                <a:moveTo>
                  <a:pt x="4194094" y="196557"/>
                </a:moveTo>
                <a:lnTo>
                  <a:pt x="4202428" y="199127"/>
                </a:lnTo>
                <a:lnTo>
                  <a:pt x="4204030" y="199603"/>
                </a:lnTo>
                <a:lnTo>
                  <a:pt x="4216250" y="202136"/>
                </a:lnTo>
                <a:lnTo>
                  <a:pt x="4229284" y="202980"/>
                </a:lnTo>
                <a:lnTo>
                  <a:pt x="4239027" y="202980"/>
                </a:lnTo>
                <a:lnTo>
                  <a:pt x="4247125" y="201869"/>
                </a:lnTo>
                <a:lnTo>
                  <a:pt x="4253576" y="199646"/>
                </a:lnTo>
                <a:lnTo>
                  <a:pt x="4260029" y="197424"/>
                </a:lnTo>
                <a:lnTo>
                  <a:pt x="4265819" y="194175"/>
                </a:lnTo>
                <a:lnTo>
                  <a:pt x="4270949" y="189903"/>
                </a:lnTo>
                <a:lnTo>
                  <a:pt x="4275646" y="185971"/>
                </a:lnTo>
                <a:lnTo>
                  <a:pt x="4279215" y="181248"/>
                </a:lnTo>
                <a:lnTo>
                  <a:pt x="4281650" y="175733"/>
                </a:lnTo>
                <a:lnTo>
                  <a:pt x="4284085" y="170220"/>
                </a:lnTo>
                <a:lnTo>
                  <a:pt x="4285305" y="164387"/>
                </a:lnTo>
                <a:lnTo>
                  <a:pt x="4285294" y="157061"/>
                </a:lnTo>
                <a:lnTo>
                  <a:pt x="4283147" y="143536"/>
                </a:lnTo>
                <a:lnTo>
                  <a:pt x="4277283" y="133102"/>
                </a:lnTo>
                <a:lnTo>
                  <a:pt x="4266434" y="124725"/>
                </a:lnTo>
                <a:lnTo>
                  <a:pt x="4253350" y="119899"/>
                </a:lnTo>
                <a:lnTo>
                  <a:pt x="4248473" y="118701"/>
                </a:lnTo>
                <a:lnTo>
                  <a:pt x="4243832" y="117654"/>
                </a:lnTo>
                <a:lnTo>
                  <a:pt x="4239426" y="116756"/>
                </a:lnTo>
                <a:lnTo>
                  <a:pt x="4235019" y="115858"/>
                </a:lnTo>
                <a:lnTo>
                  <a:pt x="4231020" y="114938"/>
                </a:lnTo>
                <a:lnTo>
                  <a:pt x="4227427" y="114000"/>
                </a:lnTo>
                <a:lnTo>
                  <a:pt x="4220357" y="112113"/>
                </a:lnTo>
                <a:lnTo>
                  <a:pt x="4215222" y="109689"/>
                </a:lnTo>
                <a:lnTo>
                  <a:pt x="4212023" y="106732"/>
                </a:lnTo>
                <a:lnTo>
                  <a:pt x="4208825" y="103774"/>
                </a:lnTo>
                <a:lnTo>
                  <a:pt x="4207226" y="99293"/>
                </a:lnTo>
                <a:lnTo>
                  <a:pt x="4207226" y="86513"/>
                </a:lnTo>
                <a:lnTo>
                  <a:pt x="4206937" y="58622"/>
                </a:lnTo>
                <a:lnTo>
                  <a:pt x="4196882" y="65035"/>
                </a:lnTo>
                <a:lnTo>
                  <a:pt x="4190053" y="72133"/>
                </a:lnTo>
                <a:lnTo>
                  <a:pt x="4184201" y="83405"/>
                </a:lnTo>
                <a:lnTo>
                  <a:pt x="4182252" y="96592"/>
                </a:lnTo>
                <a:lnTo>
                  <a:pt x="4182250" y="106000"/>
                </a:lnTo>
                <a:lnTo>
                  <a:pt x="4184732" y="114018"/>
                </a:lnTo>
                <a:lnTo>
                  <a:pt x="4189693" y="120646"/>
                </a:lnTo>
                <a:lnTo>
                  <a:pt x="4200514" y="129964"/>
                </a:lnTo>
                <a:lnTo>
                  <a:pt x="4213556" y="135333"/>
                </a:lnTo>
                <a:lnTo>
                  <a:pt x="4217753" y="136500"/>
                </a:lnTo>
                <a:lnTo>
                  <a:pt x="4222338" y="137584"/>
                </a:lnTo>
                <a:lnTo>
                  <a:pt x="4227308" y="138584"/>
                </a:lnTo>
                <a:lnTo>
                  <a:pt x="4232278" y="139586"/>
                </a:lnTo>
                <a:lnTo>
                  <a:pt x="4236305" y="140462"/>
                </a:lnTo>
                <a:lnTo>
                  <a:pt x="4239389" y="141212"/>
                </a:lnTo>
                <a:lnTo>
                  <a:pt x="4247210" y="143189"/>
                </a:lnTo>
                <a:lnTo>
                  <a:pt x="4252655" y="145639"/>
                </a:lnTo>
                <a:lnTo>
                  <a:pt x="4255725" y="148562"/>
                </a:lnTo>
                <a:lnTo>
                  <a:pt x="4258795" y="151484"/>
                </a:lnTo>
                <a:lnTo>
                  <a:pt x="4260330" y="155825"/>
                </a:lnTo>
                <a:lnTo>
                  <a:pt x="4260330" y="166057"/>
                </a:lnTo>
                <a:lnTo>
                  <a:pt x="4259671" y="169411"/>
                </a:lnTo>
                <a:lnTo>
                  <a:pt x="4258351" y="171646"/>
                </a:lnTo>
                <a:lnTo>
                  <a:pt x="4254886" y="175987"/>
                </a:lnTo>
                <a:lnTo>
                  <a:pt x="4251909" y="177965"/>
                </a:lnTo>
                <a:lnTo>
                  <a:pt x="4249781" y="179340"/>
                </a:lnTo>
                <a:lnTo>
                  <a:pt x="4246548" y="180478"/>
                </a:lnTo>
                <a:lnTo>
                  <a:pt x="4242208" y="181381"/>
                </a:lnTo>
                <a:lnTo>
                  <a:pt x="4237869" y="182283"/>
                </a:lnTo>
                <a:lnTo>
                  <a:pt x="4233787" y="182735"/>
                </a:lnTo>
                <a:lnTo>
                  <a:pt x="4224688" y="182735"/>
                </a:lnTo>
                <a:lnTo>
                  <a:pt x="4219604" y="181999"/>
                </a:lnTo>
                <a:lnTo>
                  <a:pt x="4214712" y="180530"/>
                </a:lnTo>
                <a:lnTo>
                  <a:pt x="4209820" y="179061"/>
                </a:lnTo>
                <a:lnTo>
                  <a:pt x="4205331" y="177375"/>
                </a:lnTo>
                <a:lnTo>
                  <a:pt x="4201250" y="175475"/>
                </a:lnTo>
                <a:lnTo>
                  <a:pt x="4196654" y="173314"/>
                </a:lnTo>
                <a:lnTo>
                  <a:pt x="4192974" y="171240"/>
                </a:lnTo>
                <a:lnTo>
                  <a:pt x="4190210" y="169251"/>
                </a:lnTo>
                <a:lnTo>
                  <a:pt x="4187445" y="167262"/>
                </a:lnTo>
                <a:lnTo>
                  <a:pt x="4185043" y="165446"/>
                </a:lnTo>
                <a:lnTo>
                  <a:pt x="4181726" y="163804"/>
                </a:lnTo>
                <a:lnTo>
                  <a:pt x="4181726" y="190906"/>
                </a:lnTo>
                <a:lnTo>
                  <a:pt x="4187195" y="193817"/>
                </a:lnTo>
                <a:lnTo>
                  <a:pt x="4194094" y="196557"/>
                </a:lnTo>
                <a:close/>
              </a:path>
              <a:path w="4285305" h="252674">
                <a:moveTo>
                  <a:pt x="4220853" y="74766"/>
                </a:moveTo>
                <a:lnTo>
                  <a:pt x="4227539" y="73093"/>
                </a:lnTo>
                <a:lnTo>
                  <a:pt x="4243125" y="73093"/>
                </a:lnTo>
                <a:lnTo>
                  <a:pt x="4250728" y="74528"/>
                </a:lnTo>
                <a:lnTo>
                  <a:pt x="4258265" y="77396"/>
                </a:lnTo>
                <a:lnTo>
                  <a:pt x="4265804" y="80266"/>
                </a:lnTo>
                <a:lnTo>
                  <a:pt x="4272638" y="84176"/>
                </a:lnTo>
                <a:lnTo>
                  <a:pt x="4278769" y="89132"/>
                </a:lnTo>
                <a:lnTo>
                  <a:pt x="4280047" y="89132"/>
                </a:lnTo>
                <a:lnTo>
                  <a:pt x="4280047" y="63270"/>
                </a:lnTo>
                <a:lnTo>
                  <a:pt x="4274569" y="60269"/>
                </a:lnTo>
                <a:lnTo>
                  <a:pt x="4267810" y="57781"/>
                </a:lnTo>
                <a:lnTo>
                  <a:pt x="4259767" y="55808"/>
                </a:lnTo>
                <a:lnTo>
                  <a:pt x="4251725" y="53835"/>
                </a:lnTo>
                <a:lnTo>
                  <a:pt x="4243725" y="52848"/>
                </a:lnTo>
                <a:lnTo>
                  <a:pt x="4232653" y="52900"/>
                </a:lnTo>
                <a:lnTo>
                  <a:pt x="4218860" y="54577"/>
                </a:lnTo>
                <a:lnTo>
                  <a:pt x="4206937" y="58622"/>
                </a:lnTo>
                <a:lnTo>
                  <a:pt x="4207226" y="86513"/>
                </a:lnTo>
                <a:lnTo>
                  <a:pt x="4209952" y="81453"/>
                </a:lnTo>
                <a:lnTo>
                  <a:pt x="4215403" y="78110"/>
                </a:lnTo>
                <a:lnTo>
                  <a:pt x="4220853" y="74766"/>
                </a:lnTo>
                <a:close/>
              </a:path>
              <a:path w="4285305" h="252674">
                <a:moveTo>
                  <a:pt x="3170641" y="149433"/>
                </a:moveTo>
                <a:lnTo>
                  <a:pt x="3172729" y="143797"/>
                </a:lnTo>
                <a:lnTo>
                  <a:pt x="3182992" y="112087"/>
                </a:lnTo>
                <a:lnTo>
                  <a:pt x="3171795" y="116217"/>
                </a:lnTo>
                <a:lnTo>
                  <a:pt x="3159856" y="123614"/>
                </a:lnTo>
                <a:lnTo>
                  <a:pt x="3151944" y="132841"/>
                </a:lnTo>
                <a:lnTo>
                  <a:pt x="3147151" y="144761"/>
                </a:lnTo>
                <a:lnTo>
                  <a:pt x="3145666" y="158196"/>
                </a:lnTo>
                <a:lnTo>
                  <a:pt x="3145666" y="164616"/>
                </a:lnTo>
                <a:lnTo>
                  <a:pt x="3146819" y="170713"/>
                </a:lnTo>
                <a:lnTo>
                  <a:pt x="3149126" y="176490"/>
                </a:lnTo>
                <a:lnTo>
                  <a:pt x="3151431" y="182266"/>
                </a:lnTo>
                <a:lnTo>
                  <a:pt x="3154506" y="187123"/>
                </a:lnTo>
                <a:lnTo>
                  <a:pt x="3158347" y="191057"/>
                </a:lnTo>
                <a:lnTo>
                  <a:pt x="3162359" y="195080"/>
                </a:lnTo>
                <a:lnTo>
                  <a:pt x="3167011" y="198206"/>
                </a:lnTo>
                <a:lnTo>
                  <a:pt x="3172305" y="200431"/>
                </a:lnTo>
                <a:lnTo>
                  <a:pt x="3177598" y="202656"/>
                </a:lnTo>
                <a:lnTo>
                  <a:pt x="3183191" y="203768"/>
                </a:lnTo>
                <a:lnTo>
                  <a:pt x="3196257" y="203768"/>
                </a:lnTo>
                <a:lnTo>
                  <a:pt x="3201828" y="203169"/>
                </a:lnTo>
                <a:lnTo>
                  <a:pt x="3205798" y="201971"/>
                </a:lnTo>
                <a:lnTo>
                  <a:pt x="3209768" y="200773"/>
                </a:lnTo>
                <a:lnTo>
                  <a:pt x="3213889" y="199061"/>
                </a:lnTo>
                <a:lnTo>
                  <a:pt x="3218159" y="196834"/>
                </a:lnTo>
                <a:lnTo>
                  <a:pt x="3221231" y="195295"/>
                </a:lnTo>
                <a:lnTo>
                  <a:pt x="3224411" y="193220"/>
                </a:lnTo>
                <a:lnTo>
                  <a:pt x="3227698" y="190607"/>
                </a:lnTo>
                <a:lnTo>
                  <a:pt x="3230986" y="187996"/>
                </a:lnTo>
                <a:lnTo>
                  <a:pt x="3233611" y="185963"/>
                </a:lnTo>
                <a:lnTo>
                  <a:pt x="3235575" y="184509"/>
                </a:lnTo>
                <a:lnTo>
                  <a:pt x="3235575" y="199825"/>
                </a:lnTo>
                <a:lnTo>
                  <a:pt x="3259761" y="199825"/>
                </a:lnTo>
                <a:lnTo>
                  <a:pt x="3259761" y="92675"/>
                </a:lnTo>
                <a:lnTo>
                  <a:pt x="3258477" y="85053"/>
                </a:lnTo>
                <a:lnTo>
                  <a:pt x="3255906" y="78799"/>
                </a:lnTo>
                <a:lnTo>
                  <a:pt x="3253336" y="72547"/>
                </a:lnTo>
                <a:lnTo>
                  <a:pt x="3249438" y="67452"/>
                </a:lnTo>
                <a:lnTo>
                  <a:pt x="3244213" y="63512"/>
                </a:lnTo>
                <a:lnTo>
                  <a:pt x="3238818" y="59486"/>
                </a:lnTo>
                <a:lnTo>
                  <a:pt x="3232738" y="56702"/>
                </a:lnTo>
                <a:lnTo>
                  <a:pt x="3225971" y="55161"/>
                </a:lnTo>
                <a:lnTo>
                  <a:pt x="3219204" y="53619"/>
                </a:lnTo>
                <a:lnTo>
                  <a:pt x="3210896" y="52848"/>
                </a:lnTo>
                <a:lnTo>
                  <a:pt x="3192908" y="52848"/>
                </a:lnTo>
                <a:lnTo>
                  <a:pt x="3184683" y="53616"/>
                </a:lnTo>
                <a:lnTo>
                  <a:pt x="3176375" y="55154"/>
                </a:lnTo>
                <a:lnTo>
                  <a:pt x="3168067" y="56692"/>
                </a:lnTo>
                <a:lnTo>
                  <a:pt x="3161686" y="58103"/>
                </a:lnTo>
                <a:lnTo>
                  <a:pt x="3157233" y="59389"/>
                </a:lnTo>
                <a:lnTo>
                  <a:pt x="3157233" y="83873"/>
                </a:lnTo>
                <a:lnTo>
                  <a:pt x="3158643" y="83873"/>
                </a:lnTo>
                <a:lnTo>
                  <a:pt x="3166165" y="80631"/>
                </a:lnTo>
                <a:lnTo>
                  <a:pt x="3173688" y="78154"/>
                </a:lnTo>
                <a:lnTo>
                  <a:pt x="3181210" y="76446"/>
                </a:lnTo>
                <a:lnTo>
                  <a:pt x="3188732" y="74736"/>
                </a:lnTo>
                <a:lnTo>
                  <a:pt x="3195273" y="73882"/>
                </a:lnTo>
                <a:lnTo>
                  <a:pt x="3205530" y="73882"/>
                </a:lnTo>
                <a:lnTo>
                  <a:pt x="3210104" y="74207"/>
                </a:lnTo>
                <a:lnTo>
                  <a:pt x="3214549" y="74856"/>
                </a:lnTo>
                <a:lnTo>
                  <a:pt x="3218992" y="75505"/>
                </a:lnTo>
                <a:lnTo>
                  <a:pt x="3222754" y="76826"/>
                </a:lnTo>
                <a:lnTo>
                  <a:pt x="3225833" y="78816"/>
                </a:lnTo>
                <a:lnTo>
                  <a:pt x="3228907" y="80719"/>
                </a:lnTo>
                <a:lnTo>
                  <a:pt x="3231300" y="83425"/>
                </a:lnTo>
                <a:lnTo>
                  <a:pt x="3233009" y="86930"/>
                </a:lnTo>
                <a:lnTo>
                  <a:pt x="3234720" y="90435"/>
                </a:lnTo>
                <a:lnTo>
                  <a:pt x="3235575" y="95045"/>
                </a:lnTo>
                <a:lnTo>
                  <a:pt x="3235575" y="105434"/>
                </a:lnTo>
                <a:lnTo>
                  <a:pt x="3225003" y="106106"/>
                </a:lnTo>
                <a:lnTo>
                  <a:pt x="3212286" y="107202"/>
                </a:lnTo>
                <a:lnTo>
                  <a:pt x="3200224" y="108578"/>
                </a:lnTo>
                <a:lnTo>
                  <a:pt x="3195810" y="109223"/>
                </a:lnTo>
                <a:lnTo>
                  <a:pt x="3186363" y="132716"/>
                </a:lnTo>
                <a:lnTo>
                  <a:pt x="3192753" y="130760"/>
                </a:lnTo>
                <a:lnTo>
                  <a:pt x="3198122" y="129145"/>
                </a:lnTo>
                <a:lnTo>
                  <a:pt x="3205175" y="127890"/>
                </a:lnTo>
                <a:lnTo>
                  <a:pt x="3213908" y="126996"/>
                </a:lnTo>
                <a:lnTo>
                  <a:pt x="3222644" y="126102"/>
                </a:lnTo>
                <a:lnTo>
                  <a:pt x="3229865" y="125399"/>
                </a:lnTo>
                <a:lnTo>
                  <a:pt x="3235575" y="124890"/>
                </a:lnTo>
                <a:lnTo>
                  <a:pt x="3235575" y="164481"/>
                </a:lnTo>
                <a:lnTo>
                  <a:pt x="3230208" y="169236"/>
                </a:lnTo>
                <a:lnTo>
                  <a:pt x="3224456" y="173248"/>
                </a:lnTo>
                <a:lnTo>
                  <a:pt x="3218320" y="176517"/>
                </a:lnTo>
                <a:lnTo>
                  <a:pt x="3212185" y="179785"/>
                </a:lnTo>
                <a:lnTo>
                  <a:pt x="3205325" y="181419"/>
                </a:lnTo>
                <a:lnTo>
                  <a:pt x="3188878" y="181419"/>
                </a:lnTo>
                <a:lnTo>
                  <a:pt x="3182146" y="179335"/>
                </a:lnTo>
                <a:lnTo>
                  <a:pt x="3177545" y="175167"/>
                </a:lnTo>
                <a:lnTo>
                  <a:pt x="3172942" y="170999"/>
                </a:lnTo>
                <a:lnTo>
                  <a:pt x="3170641" y="164830"/>
                </a:lnTo>
                <a:lnTo>
                  <a:pt x="3170641" y="149433"/>
                </a:lnTo>
                <a:close/>
              </a:path>
              <a:path w="4285305" h="252674">
                <a:moveTo>
                  <a:pt x="1023364" y="149433"/>
                </a:moveTo>
                <a:lnTo>
                  <a:pt x="1025452" y="143797"/>
                </a:lnTo>
                <a:lnTo>
                  <a:pt x="1035714" y="112087"/>
                </a:lnTo>
                <a:lnTo>
                  <a:pt x="1024519" y="116217"/>
                </a:lnTo>
                <a:lnTo>
                  <a:pt x="1012579" y="123614"/>
                </a:lnTo>
                <a:lnTo>
                  <a:pt x="1004666" y="132841"/>
                </a:lnTo>
                <a:lnTo>
                  <a:pt x="999873" y="144761"/>
                </a:lnTo>
                <a:lnTo>
                  <a:pt x="998390" y="158196"/>
                </a:lnTo>
                <a:lnTo>
                  <a:pt x="998390" y="164616"/>
                </a:lnTo>
                <a:lnTo>
                  <a:pt x="999543" y="170713"/>
                </a:lnTo>
                <a:lnTo>
                  <a:pt x="1001848" y="176490"/>
                </a:lnTo>
                <a:lnTo>
                  <a:pt x="1004154" y="182266"/>
                </a:lnTo>
                <a:lnTo>
                  <a:pt x="1007228" y="187123"/>
                </a:lnTo>
                <a:lnTo>
                  <a:pt x="1011069" y="191057"/>
                </a:lnTo>
                <a:lnTo>
                  <a:pt x="1015081" y="195080"/>
                </a:lnTo>
                <a:lnTo>
                  <a:pt x="1019735" y="198206"/>
                </a:lnTo>
                <a:lnTo>
                  <a:pt x="1025028" y="200431"/>
                </a:lnTo>
                <a:lnTo>
                  <a:pt x="1030321" y="202656"/>
                </a:lnTo>
                <a:lnTo>
                  <a:pt x="1035914" y="203768"/>
                </a:lnTo>
                <a:lnTo>
                  <a:pt x="1048980" y="203768"/>
                </a:lnTo>
                <a:lnTo>
                  <a:pt x="1054550" y="203169"/>
                </a:lnTo>
                <a:lnTo>
                  <a:pt x="1058522" y="201971"/>
                </a:lnTo>
                <a:lnTo>
                  <a:pt x="1062492" y="200773"/>
                </a:lnTo>
                <a:lnTo>
                  <a:pt x="1066613" y="199061"/>
                </a:lnTo>
                <a:lnTo>
                  <a:pt x="1070881" y="196834"/>
                </a:lnTo>
                <a:lnTo>
                  <a:pt x="1073955" y="195295"/>
                </a:lnTo>
                <a:lnTo>
                  <a:pt x="1077135" y="193220"/>
                </a:lnTo>
                <a:lnTo>
                  <a:pt x="1080422" y="190607"/>
                </a:lnTo>
                <a:lnTo>
                  <a:pt x="1083710" y="187996"/>
                </a:lnTo>
                <a:lnTo>
                  <a:pt x="1086335" y="185963"/>
                </a:lnTo>
                <a:lnTo>
                  <a:pt x="1088298" y="184509"/>
                </a:lnTo>
                <a:lnTo>
                  <a:pt x="1088298" y="199825"/>
                </a:lnTo>
                <a:lnTo>
                  <a:pt x="1112484" y="199825"/>
                </a:lnTo>
                <a:lnTo>
                  <a:pt x="1112484" y="92675"/>
                </a:lnTo>
                <a:lnTo>
                  <a:pt x="1111199" y="85053"/>
                </a:lnTo>
                <a:lnTo>
                  <a:pt x="1108628" y="78799"/>
                </a:lnTo>
                <a:lnTo>
                  <a:pt x="1106059" y="72547"/>
                </a:lnTo>
                <a:lnTo>
                  <a:pt x="1102161" y="67452"/>
                </a:lnTo>
                <a:lnTo>
                  <a:pt x="1096937" y="63512"/>
                </a:lnTo>
                <a:lnTo>
                  <a:pt x="1091542" y="59486"/>
                </a:lnTo>
                <a:lnTo>
                  <a:pt x="1085461" y="56702"/>
                </a:lnTo>
                <a:lnTo>
                  <a:pt x="1078694" y="55161"/>
                </a:lnTo>
                <a:lnTo>
                  <a:pt x="1071928" y="53619"/>
                </a:lnTo>
                <a:lnTo>
                  <a:pt x="1063619" y="52848"/>
                </a:lnTo>
                <a:lnTo>
                  <a:pt x="1045630" y="52848"/>
                </a:lnTo>
                <a:lnTo>
                  <a:pt x="1037407" y="53616"/>
                </a:lnTo>
                <a:lnTo>
                  <a:pt x="1029098" y="55154"/>
                </a:lnTo>
                <a:lnTo>
                  <a:pt x="1020790" y="56692"/>
                </a:lnTo>
                <a:lnTo>
                  <a:pt x="1014409" y="58103"/>
                </a:lnTo>
                <a:lnTo>
                  <a:pt x="1009957" y="59389"/>
                </a:lnTo>
                <a:lnTo>
                  <a:pt x="1009957" y="83873"/>
                </a:lnTo>
                <a:lnTo>
                  <a:pt x="1011365" y="83873"/>
                </a:lnTo>
                <a:lnTo>
                  <a:pt x="1018887" y="80631"/>
                </a:lnTo>
                <a:lnTo>
                  <a:pt x="1026411" y="78154"/>
                </a:lnTo>
                <a:lnTo>
                  <a:pt x="1033933" y="76446"/>
                </a:lnTo>
                <a:lnTo>
                  <a:pt x="1041455" y="74736"/>
                </a:lnTo>
                <a:lnTo>
                  <a:pt x="1047995" y="73882"/>
                </a:lnTo>
                <a:lnTo>
                  <a:pt x="1058254" y="73882"/>
                </a:lnTo>
                <a:lnTo>
                  <a:pt x="1062827" y="74207"/>
                </a:lnTo>
                <a:lnTo>
                  <a:pt x="1067271" y="74856"/>
                </a:lnTo>
                <a:lnTo>
                  <a:pt x="1071716" y="75505"/>
                </a:lnTo>
                <a:lnTo>
                  <a:pt x="1075476" y="76826"/>
                </a:lnTo>
                <a:lnTo>
                  <a:pt x="1078555" y="78816"/>
                </a:lnTo>
                <a:lnTo>
                  <a:pt x="1081629" y="80719"/>
                </a:lnTo>
                <a:lnTo>
                  <a:pt x="1084023" y="83425"/>
                </a:lnTo>
                <a:lnTo>
                  <a:pt x="1085733" y="86930"/>
                </a:lnTo>
                <a:lnTo>
                  <a:pt x="1087443" y="90435"/>
                </a:lnTo>
                <a:lnTo>
                  <a:pt x="1088298" y="95045"/>
                </a:lnTo>
                <a:lnTo>
                  <a:pt x="1088298" y="105434"/>
                </a:lnTo>
                <a:lnTo>
                  <a:pt x="1077726" y="106106"/>
                </a:lnTo>
                <a:lnTo>
                  <a:pt x="1065009" y="107202"/>
                </a:lnTo>
                <a:lnTo>
                  <a:pt x="1052948" y="108578"/>
                </a:lnTo>
                <a:lnTo>
                  <a:pt x="1048533" y="109223"/>
                </a:lnTo>
                <a:lnTo>
                  <a:pt x="1039087" y="132716"/>
                </a:lnTo>
                <a:lnTo>
                  <a:pt x="1045476" y="130760"/>
                </a:lnTo>
                <a:lnTo>
                  <a:pt x="1050846" y="129145"/>
                </a:lnTo>
                <a:lnTo>
                  <a:pt x="1057898" y="127890"/>
                </a:lnTo>
                <a:lnTo>
                  <a:pt x="1066632" y="126996"/>
                </a:lnTo>
                <a:lnTo>
                  <a:pt x="1075367" y="126102"/>
                </a:lnTo>
                <a:lnTo>
                  <a:pt x="1082588" y="125399"/>
                </a:lnTo>
                <a:lnTo>
                  <a:pt x="1088298" y="124890"/>
                </a:lnTo>
                <a:lnTo>
                  <a:pt x="1088298" y="164481"/>
                </a:lnTo>
                <a:lnTo>
                  <a:pt x="1082931" y="169236"/>
                </a:lnTo>
                <a:lnTo>
                  <a:pt x="1077179" y="173248"/>
                </a:lnTo>
                <a:lnTo>
                  <a:pt x="1071044" y="176517"/>
                </a:lnTo>
                <a:lnTo>
                  <a:pt x="1064908" y="179785"/>
                </a:lnTo>
                <a:lnTo>
                  <a:pt x="1058048" y="181419"/>
                </a:lnTo>
                <a:lnTo>
                  <a:pt x="1041601" y="181419"/>
                </a:lnTo>
                <a:lnTo>
                  <a:pt x="1034869" y="179335"/>
                </a:lnTo>
                <a:lnTo>
                  <a:pt x="1030267" y="175167"/>
                </a:lnTo>
                <a:lnTo>
                  <a:pt x="1025665" y="170999"/>
                </a:lnTo>
                <a:lnTo>
                  <a:pt x="1023364" y="164830"/>
                </a:lnTo>
                <a:lnTo>
                  <a:pt x="1023364" y="149433"/>
                </a:lnTo>
                <a:close/>
              </a:path>
              <a:path w="4285305" h="252674">
                <a:moveTo>
                  <a:pt x="215440" y="149433"/>
                </a:moveTo>
                <a:lnTo>
                  <a:pt x="217528" y="143797"/>
                </a:lnTo>
                <a:lnTo>
                  <a:pt x="227789" y="112087"/>
                </a:lnTo>
                <a:lnTo>
                  <a:pt x="216594" y="116217"/>
                </a:lnTo>
                <a:lnTo>
                  <a:pt x="204654" y="123614"/>
                </a:lnTo>
                <a:lnTo>
                  <a:pt x="196742" y="132841"/>
                </a:lnTo>
                <a:lnTo>
                  <a:pt x="191949" y="144761"/>
                </a:lnTo>
                <a:lnTo>
                  <a:pt x="190465" y="158196"/>
                </a:lnTo>
                <a:lnTo>
                  <a:pt x="190465" y="164616"/>
                </a:lnTo>
                <a:lnTo>
                  <a:pt x="191618" y="170713"/>
                </a:lnTo>
                <a:lnTo>
                  <a:pt x="193923" y="176490"/>
                </a:lnTo>
                <a:lnTo>
                  <a:pt x="196230" y="182266"/>
                </a:lnTo>
                <a:lnTo>
                  <a:pt x="199303" y="187123"/>
                </a:lnTo>
                <a:lnTo>
                  <a:pt x="203145" y="191057"/>
                </a:lnTo>
                <a:lnTo>
                  <a:pt x="207157" y="195080"/>
                </a:lnTo>
                <a:lnTo>
                  <a:pt x="211810" y="198206"/>
                </a:lnTo>
                <a:lnTo>
                  <a:pt x="217103" y="200431"/>
                </a:lnTo>
                <a:lnTo>
                  <a:pt x="222397" y="202656"/>
                </a:lnTo>
                <a:lnTo>
                  <a:pt x="227990" y="203768"/>
                </a:lnTo>
                <a:lnTo>
                  <a:pt x="241054" y="203768"/>
                </a:lnTo>
                <a:lnTo>
                  <a:pt x="246626" y="203169"/>
                </a:lnTo>
                <a:lnTo>
                  <a:pt x="250597" y="201971"/>
                </a:lnTo>
                <a:lnTo>
                  <a:pt x="254567" y="200773"/>
                </a:lnTo>
                <a:lnTo>
                  <a:pt x="258687" y="199061"/>
                </a:lnTo>
                <a:lnTo>
                  <a:pt x="262957" y="196834"/>
                </a:lnTo>
                <a:lnTo>
                  <a:pt x="266029" y="195295"/>
                </a:lnTo>
                <a:lnTo>
                  <a:pt x="269209" y="193220"/>
                </a:lnTo>
                <a:lnTo>
                  <a:pt x="272497" y="190607"/>
                </a:lnTo>
                <a:lnTo>
                  <a:pt x="275784" y="187996"/>
                </a:lnTo>
                <a:lnTo>
                  <a:pt x="278410" y="185963"/>
                </a:lnTo>
                <a:lnTo>
                  <a:pt x="280374" y="184509"/>
                </a:lnTo>
                <a:lnTo>
                  <a:pt x="280374" y="199825"/>
                </a:lnTo>
                <a:lnTo>
                  <a:pt x="304559" y="199825"/>
                </a:lnTo>
                <a:lnTo>
                  <a:pt x="304559" y="92675"/>
                </a:lnTo>
                <a:lnTo>
                  <a:pt x="303274" y="85053"/>
                </a:lnTo>
                <a:lnTo>
                  <a:pt x="300704" y="78799"/>
                </a:lnTo>
                <a:lnTo>
                  <a:pt x="298135" y="72547"/>
                </a:lnTo>
                <a:lnTo>
                  <a:pt x="294237" y="67452"/>
                </a:lnTo>
                <a:lnTo>
                  <a:pt x="289012" y="63512"/>
                </a:lnTo>
                <a:lnTo>
                  <a:pt x="283617" y="59486"/>
                </a:lnTo>
                <a:lnTo>
                  <a:pt x="277536" y="56702"/>
                </a:lnTo>
                <a:lnTo>
                  <a:pt x="270770" y="55161"/>
                </a:lnTo>
                <a:lnTo>
                  <a:pt x="264003" y="53619"/>
                </a:lnTo>
                <a:lnTo>
                  <a:pt x="255695" y="52848"/>
                </a:lnTo>
                <a:lnTo>
                  <a:pt x="237705" y="52848"/>
                </a:lnTo>
                <a:lnTo>
                  <a:pt x="229482" y="53616"/>
                </a:lnTo>
                <a:lnTo>
                  <a:pt x="221174" y="55154"/>
                </a:lnTo>
                <a:lnTo>
                  <a:pt x="212865" y="56692"/>
                </a:lnTo>
                <a:lnTo>
                  <a:pt x="206485" y="58103"/>
                </a:lnTo>
                <a:lnTo>
                  <a:pt x="202032" y="59389"/>
                </a:lnTo>
                <a:lnTo>
                  <a:pt x="202032" y="83873"/>
                </a:lnTo>
                <a:lnTo>
                  <a:pt x="203441" y="83873"/>
                </a:lnTo>
                <a:lnTo>
                  <a:pt x="210963" y="80631"/>
                </a:lnTo>
                <a:lnTo>
                  <a:pt x="218486" y="78154"/>
                </a:lnTo>
                <a:lnTo>
                  <a:pt x="226009" y="76446"/>
                </a:lnTo>
                <a:lnTo>
                  <a:pt x="233531" y="74736"/>
                </a:lnTo>
                <a:lnTo>
                  <a:pt x="240070" y="73882"/>
                </a:lnTo>
                <a:lnTo>
                  <a:pt x="250329" y="73882"/>
                </a:lnTo>
                <a:lnTo>
                  <a:pt x="254901" y="74207"/>
                </a:lnTo>
                <a:lnTo>
                  <a:pt x="259346" y="74856"/>
                </a:lnTo>
                <a:lnTo>
                  <a:pt x="263791" y="75505"/>
                </a:lnTo>
                <a:lnTo>
                  <a:pt x="267552" y="76826"/>
                </a:lnTo>
                <a:lnTo>
                  <a:pt x="270630" y="78816"/>
                </a:lnTo>
                <a:lnTo>
                  <a:pt x="273705" y="80719"/>
                </a:lnTo>
                <a:lnTo>
                  <a:pt x="276099" y="83425"/>
                </a:lnTo>
                <a:lnTo>
                  <a:pt x="277808" y="86930"/>
                </a:lnTo>
                <a:lnTo>
                  <a:pt x="279519" y="90435"/>
                </a:lnTo>
                <a:lnTo>
                  <a:pt x="280374" y="95045"/>
                </a:lnTo>
                <a:lnTo>
                  <a:pt x="280374" y="105434"/>
                </a:lnTo>
                <a:lnTo>
                  <a:pt x="269802" y="106106"/>
                </a:lnTo>
                <a:lnTo>
                  <a:pt x="257084" y="107202"/>
                </a:lnTo>
                <a:lnTo>
                  <a:pt x="245023" y="108578"/>
                </a:lnTo>
                <a:lnTo>
                  <a:pt x="240608" y="109223"/>
                </a:lnTo>
                <a:lnTo>
                  <a:pt x="231162" y="132716"/>
                </a:lnTo>
                <a:lnTo>
                  <a:pt x="237552" y="130760"/>
                </a:lnTo>
                <a:lnTo>
                  <a:pt x="242921" y="129145"/>
                </a:lnTo>
                <a:lnTo>
                  <a:pt x="249974" y="127890"/>
                </a:lnTo>
                <a:lnTo>
                  <a:pt x="258707" y="126996"/>
                </a:lnTo>
                <a:lnTo>
                  <a:pt x="267441" y="126102"/>
                </a:lnTo>
                <a:lnTo>
                  <a:pt x="274664" y="125399"/>
                </a:lnTo>
                <a:lnTo>
                  <a:pt x="280374" y="124890"/>
                </a:lnTo>
                <a:lnTo>
                  <a:pt x="280374" y="164481"/>
                </a:lnTo>
                <a:lnTo>
                  <a:pt x="275007" y="169236"/>
                </a:lnTo>
                <a:lnTo>
                  <a:pt x="269255" y="173248"/>
                </a:lnTo>
                <a:lnTo>
                  <a:pt x="263119" y="176517"/>
                </a:lnTo>
                <a:lnTo>
                  <a:pt x="256984" y="179785"/>
                </a:lnTo>
                <a:lnTo>
                  <a:pt x="250123" y="181419"/>
                </a:lnTo>
                <a:lnTo>
                  <a:pt x="233676" y="181419"/>
                </a:lnTo>
                <a:lnTo>
                  <a:pt x="226945" y="179335"/>
                </a:lnTo>
                <a:lnTo>
                  <a:pt x="222342" y="175167"/>
                </a:lnTo>
                <a:lnTo>
                  <a:pt x="217741" y="170999"/>
                </a:lnTo>
                <a:lnTo>
                  <a:pt x="215440" y="164830"/>
                </a:lnTo>
                <a:lnTo>
                  <a:pt x="215440" y="149433"/>
                </a:lnTo>
                <a:close/>
              </a:path>
              <a:path w="4285305" h="252674">
                <a:moveTo>
                  <a:pt x="0" y="199825"/>
                </a:moveTo>
                <a:lnTo>
                  <a:pt x="23660" y="199825"/>
                </a:lnTo>
                <a:lnTo>
                  <a:pt x="23660" y="35133"/>
                </a:lnTo>
                <a:lnTo>
                  <a:pt x="73074" y="147239"/>
                </a:lnTo>
                <a:lnTo>
                  <a:pt x="88478" y="147239"/>
                </a:lnTo>
                <a:lnTo>
                  <a:pt x="138280" y="35133"/>
                </a:lnTo>
                <a:lnTo>
                  <a:pt x="138280" y="199825"/>
                </a:lnTo>
                <a:lnTo>
                  <a:pt x="163780" y="199825"/>
                </a:lnTo>
                <a:lnTo>
                  <a:pt x="163780" y="8676"/>
                </a:lnTo>
                <a:lnTo>
                  <a:pt x="128393" y="8676"/>
                </a:lnTo>
                <a:lnTo>
                  <a:pt x="82317" y="115138"/>
                </a:lnTo>
                <a:lnTo>
                  <a:pt x="34569" y="8676"/>
                </a:lnTo>
                <a:lnTo>
                  <a:pt x="0" y="8676"/>
                </a:lnTo>
                <a:lnTo>
                  <a:pt x="0" y="199825"/>
                </a:lnTo>
                <a:close/>
              </a:path>
              <a:path w="4285305" h="252674">
                <a:moveTo>
                  <a:pt x="227789" y="112087"/>
                </a:moveTo>
                <a:lnTo>
                  <a:pt x="217528" y="143797"/>
                </a:lnTo>
                <a:lnTo>
                  <a:pt x="221703" y="139755"/>
                </a:lnTo>
                <a:lnTo>
                  <a:pt x="225880" y="135716"/>
                </a:lnTo>
                <a:lnTo>
                  <a:pt x="231162" y="132716"/>
                </a:lnTo>
                <a:lnTo>
                  <a:pt x="240608" y="109223"/>
                </a:lnTo>
                <a:lnTo>
                  <a:pt x="227789" y="112087"/>
                </a:lnTo>
                <a:close/>
              </a:path>
              <a:path w="4285305" h="252674">
                <a:moveTo>
                  <a:pt x="362633" y="192705"/>
                </a:moveTo>
                <a:lnTo>
                  <a:pt x="368386" y="196128"/>
                </a:lnTo>
                <a:lnTo>
                  <a:pt x="374011" y="198653"/>
                </a:lnTo>
                <a:lnTo>
                  <a:pt x="379506" y="200278"/>
                </a:lnTo>
                <a:lnTo>
                  <a:pt x="374421" y="178114"/>
                </a:lnTo>
                <a:lnTo>
                  <a:pt x="368988" y="176019"/>
                </a:lnTo>
                <a:lnTo>
                  <a:pt x="362633" y="172940"/>
                </a:lnTo>
                <a:lnTo>
                  <a:pt x="362633" y="91748"/>
                </a:lnTo>
                <a:lnTo>
                  <a:pt x="368388" y="86961"/>
                </a:lnTo>
                <a:lnTo>
                  <a:pt x="374465" y="83050"/>
                </a:lnTo>
                <a:lnTo>
                  <a:pt x="380864" y="80013"/>
                </a:lnTo>
                <a:lnTo>
                  <a:pt x="387263" y="76978"/>
                </a:lnTo>
                <a:lnTo>
                  <a:pt x="393898" y="75459"/>
                </a:lnTo>
                <a:lnTo>
                  <a:pt x="400768" y="75459"/>
                </a:lnTo>
                <a:lnTo>
                  <a:pt x="404878" y="75655"/>
                </a:lnTo>
                <a:lnTo>
                  <a:pt x="417472" y="79706"/>
                </a:lnTo>
                <a:lnTo>
                  <a:pt x="426279" y="88992"/>
                </a:lnTo>
                <a:lnTo>
                  <a:pt x="420279" y="54268"/>
                </a:lnTo>
                <a:lnTo>
                  <a:pt x="406687" y="52585"/>
                </a:lnTo>
                <a:lnTo>
                  <a:pt x="398015" y="52585"/>
                </a:lnTo>
                <a:lnTo>
                  <a:pt x="390006" y="54402"/>
                </a:lnTo>
                <a:lnTo>
                  <a:pt x="382663" y="58038"/>
                </a:lnTo>
                <a:lnTo>
                  <a:pt x="375320" y="61675"/>
                </a:lnTo>
                <a:lnTo>
                  <a:pt x="368644" y="66186"/>
                </a:lnTo>
                <a:lnTo>
                  <a:pt x="362633" y="71573"/>
                </a:lnTo>
                <a:lnTo>
                  <a:pt x="362633" y="56528"/>
                </a:lnTo>
                <a:lnTo>
                  <a:pt x="338447" y="56528"/>
                </a:lnTo>
                <a:lnTo>
                  <a:pt x="338447" y="252674"/>
                </a:lnTo>
                <a:lnTo>
                  <a:pt x="362633" y="252674"/>
                </a:lnTo>
                <a:lnTo>
                  <a:pt x="362633" y="192705"/>
                </a:lnTo>
                <a:close/>
              </a:path>
              <a:path w="4285305" h="252674">
                <a:moveTo>
                  <a:pt x="432263" y="191165"/>
                </a:moveTo>
                <a:lnTo>
                  <a:pt x="441916" y="181479"/>
                </a:lnTo>
                <a:lnTo>
                  <a:pt x="446608" y="174908"/>
                </a:lnTo>
                <a:lnTo>
                  <a:pt x="452079" y="164277"/>
                </a:lnTo>
                <a:lnTo>
                  <a:pt x="455987" y="152322"/>
                </a:lnTo>
                <a:lnTo>
                  <a:pt x="458332" y="139044"/>
                </a:lnTo>
                <a:lnTo>
                  <a:pt x="459113" y="124442"/>
                </a:lnTo>
                <a:lnTo>
                  <a:pt x="459060" y="120425"/>
                </a:lnTo>
                <a:lnTo>
                  <a:pt x="457896" y="106139"/>
                </a:lnTo>
                <a:lnTo>
                  <a:pt x="455209" y="93321"/>
                </a:lnTo>
                <a:lnTo>
                  <a:pt x="450999" y="81971"/>
                </a:lnTo>
                <a:lnTo>
                  <a:pt x="445267" y="72089"/>
                </a:lnTo>
                <a:lnTo>
                  <a:pt x="441827" y="67735"/>
                </a:lnTo>
                <a:lnTo>
                  <a:pt x="431992" y="59318"/>
                </a:lnTo>
                <a:lnTo>
                  <a:pt x="420279" y="54268"/>
                </a:lnTo>
                <a:lnTo>
                  <a:pt x="426279" y="88992"/>
                </a:lnTo>
                <a:lnTo>
                  <a:pt x="426573" y="89508"/>
                </a:lnTo>
                <a:lnTo>
                  <a:pt x="430776" y="99667"/>
                </a:lnTo>
                <a:lnTo>
                  <a:pt x="433298" y="112172"/>
                </a:lnTo>
                <a:lnTo>
                  <a:pt x="434139" y="127022"/>
                </a:lnTo>
                <a:lnTo>
                  <a:pt x="434069" y="131247"/>
                </a:lnTo>
                <a:lnTo>
                  <a:pt x="432570" y="145602"/>
                </a:lnTo>
                <a:lnTo>
                  <a:pt x="429115" y="157577"/>
                </a:lnTo>
                <a:lnTo>
                  <a:pt x="423703" y="167171"/>
                </a:lnTo>
                <a:lnTo>
                  <a:pt x="418857" y="172412"/>
                </a:lnTo>
                <a:lnTo>
                  <a:pt x="407950" y="178774"/>
                </a:lnTo>
                <a:lnTo>
                  <a:pt x="394454" y="180894"/>
                </a:lnTo>
                <a:lnTo>
                  <a:pt x="388613" y="180894"/>
                </a:lnTo>
                <a:lnTo>
                  <a:pt x="383438" y="180338"/>
                </a:lnTo>
                <a:lnTo>
                  <a:pt x="378929" y="179226"/>
                </a:lnTo>
                <a:lnTo>
                  <a:pt x="374421" y="178114"/>
                </a:lnTo>
                <a:lnTo>
                  <a:pt x="379506" y="200278"/>
                </a:lnTo>
                <a:lnTo>
                  <a:pt x="385003" y="201904"/>
                </a:lnTo>
                <a:lnTo>
                  <a:pt x="391314" y="202717"/>
                </a:lnTo>
                <a:lnTo>
                  <a:pt x="398443" y="202717"/>
                </a:lnTo>
                <a:lnTo>
                  <a:pt x="409203" y="201757"/>
                </a:lnTo>
                <a:lnTo>
                  <a:pt x="421358" y="197925"/>
                </a:lnTo>
                <a:lnTo>
                  <a:pt x="432263" y="191165"/>
                </a:lnTo>
                <a:close/>
              </a:path>
              <a:path w="4285305" h="252674">
                <a:moveTo>
                  <a:pt x="487450" y="196557"/>
                </a:moveTo>
                <a:lnTo>
                  <a:pt x="495782" y="199127"/>
                </a:lnTo>
                <a:lnTo>
                  <a:pt x="497384" y="199603"/>
                </a:lnTo>
                <a:lnTo>
                  <a:pt x="509604" y="202136"/>
                </a:lnTo>
                <a:lnTo>
                  <a:pt x="522638" y="202980"/>
                </a:lnTo>
                <a:lnTo>
                  <a:pt x="532381" y="202980"/>
                </a:lnTo>
                <a:lnTo>
                  <a:pt x="540478" y="201869"/>
                </a:lnTo>
                <a:lnTo>
                  <a:pt x="546930" y="199646"/>
                </a:lnTo>
                <a:lnTo>
                  <a:pt x="553382" y="197424"/>
                </a:lnTo>
                <a:lnTo>
                  <a:pt x="559173" y="194175"/>
                </a:lnTo>
                <a:lnTo>
                  <a:pt x="564301" y="189903"/>
                </a:lnTo>
                <a:lnTo>
                  <a:pt x="569001" y="185971"/>
                </a:lnTo>
                <a:lnTo>
                  <a:pt x="572569" y="181248"/>
                </a:lnTo>
                <a:lnTo>
                  <a:pt x="575005" y="175733"/>
                </a:lnTo>
                <a:lnTo>
                  <a:pt x="577441" y="170220"/>
                </a:lnTo>
                <a:lnTo>
                  <a:pt x="578658" y="164387"/>
                </a:lnTo>
                <a:lnTo>
                  <a:pt x="578647" y="157061"/>
                </a:lnTo>
                <a:lnTo>
                  <a:pt x="576502" y="143536"/>
                </a:lnTo>
                <a:lnTo>
                  <a:pt x="570637" y="133102"/>
                </a:lnTo>
                <a:lnTo>
                  <a:pt x="559788" y="124725"/>
                </a:lnTo>
                <a:lnTo>
                  <a:pt x="546704" y="119899"/>
                </a:lnTo>
                <a:lnTo>
                  <a:pt x="541827" y="118701"/>
                </a:lnTo>
                <a:lnTo>
                  <a:pt x="537185" y="117654"/>
                </a:lnTo>
                <a:lnTo>
                  <a:pt x="532780" y="116756"/>
                </a:lnTo>
                <a:lnTo>
                  <a:pt x="528374" y="115858"/>
                </a:lnTo>
                <a:lnTo>
                  <a:pt x="524374" y="114938"/>
                </a:lnTo>
                <a:lnTo>
                  <a:pt x="520781" y="114000"/>
                </a:lnTo>
                <a:lnTo>
                  <a:pt x="513711" y="112113"/>
                </a:lnTo>
                <a:lnTo>
                  <a:pt x="508576" y="109689"/>
                </a:lnTo>
                <a:lnTo>
                  <a:pt x="505377" y="106732"/>
                </a:lnTo>
                <a:lnTo>
                  <a:pt x="502179" y="103774"/>
                </a:lnTo>
                <a:lnTo>
                  <a:pt x="500580" y="99293"/>
                </a:lnTo>
                <a:lnTo>
                  <a:pt x="500580" y="86513"/>
                </a:lnTo>
                <a:lnTo>
                  <a:pt x="503306" y="81453"/>
                </a:lnTo>
                <a:lnTo>
                  <a:pt x="508756" y="78110"/>
                </a:lnTo>
                <a:lnTo>
                  <a:pt x="514207" y="74766"/>
                </a:lnTo>
                <a:lnTo>
                  <a:pt x="520893" y="73093"/>
                </a:lnTo>
                <a:lnTo>
                  <a:pt x="536479" y="73093"/>
                </a:lnTo>
                <a:lnTo>
                  <a:pt x="544081" y="74528"/>
                </a:lnTo>
                <a:lnTo>
                  <a:pt x="551619" y="77396"/>
                </a:lnTo>
                <a:lnTo>
                  <a:pt x="559156" y="80266"/>
                </a:lnTo>
                <a:lnTo>
                  <a:pt x="565992" y="84176"/>
                </a:lnTo>
                <a:lnTo>
                  <a:pt x="572123" y="89132"/>
                </a:lnTo>
                <a:lnTo>
                  <a:pt x="573401" y="89132"/>
                </a:lnTo>
                <a:lnTo>
                  <a:pt x="573401" y="63270"/>
                </a:lnTo>
                <a:lnTo>
                  <a:pt x="567923" y="60269"/>
                </a:lnTo>
                <a:lnTo>
                  <a:pt x="561164" y="57781"/>
                </a:lnTo>
                <a:lnTo>
                  <a:pt x="553121" y="55808"/>
                </a:lnTo>
                <a:lnTo>
                  <a:pt x="545078" y="53835"/>
                </a:lnTo>
                <a:lnTo>
                  <a:pt x="537079" y="52848"/>
                </a:lnTo>
                <a:lnTo>
                  <a:pt x="526008" y="52900"/>
                </a:lnTo>
                <a:lnTo>
                  <a:pt x="512215" y="54577"/>
                </a:lnTo>
                <a:lnTo>
                  <a:pt x="500291" y="58622"/>
                </a:lnTo>
                <a:lnTo>
                  <a:pt x="490237" y="65035"/>
                </a:lnTo>
                <a:lnTo>
                  <a:pt x="483407" y="72133"/>
                </a:lnTo>
                <a:lnTo>
                  <a:pt x="477556" y="83405"/>
                </a:lnTo>
                <a:lnTo>
                  <a:pt x="475606" y="96592"/>
                </a:lnTo>
                <a:lnTo>
                  <a:pt x="475606" y="106000"/>
                </a:lnTo>
                <a:lnTo>
                  <a:pt x="478086" y="114018"/>
                </a:lnTo>
                <a:lnTo>
                  <a:pt x="483047" y="120646"/>
                </a:lnTo>
                <a:lnTo>
                  <a:pt x="493868" y="129964"/>
                </a:lnTo>
                <a:lnTo>
                  <a:pt x="506910" y="135333"/>
                </a:lnTo>
                <a:lnTo>
                  <a:pt x="511107" y="136500"/>
                </a:lnTo>
                <a:lnTo>
                  <a:pt x="515692" y="137584"/>
                </a:lnTo>
                <a:lnTo>
                  <a:pt x="520661" y="138584"/>
                </a:lnTo>
                <a:lnTo>
                  <a:pt x="525632" y="139586"/>
                </a:lnTo>
                <a:lnTo>
                  <a:pt x="529659" y="140462"/>
                </a:lnTo>
                <a:lnTo>
                  <a:pt x="532743" y="141212"/>
                </a:lnTo>
                <a:lnTo>
                  <a:pt x="540564" y="143189"/>
                </a:lnTo>
                <a:lnTo>
                  <a:pt x="546009" y="145639"/>
                </a:lnTo>
                <a:lnTo>
                  <a:pt x="549079" y="148562"/>
                </a:lnTo>
                <a:lnTo>
                  <a:pt x="552149" y="151484"/>
                </a:lnTo>
                <a:lnTo>
                  <a:pt x="553684" y="155825"/>
                </a:lnTo>
                <a:lnTo>
                  <a:pt x="553684" y="166057"/>
                </a:lnTo>
                <a:lnTo>
                  <a:pt x="553024" y="169411"/>
                </a:lnTo>
                <a:lnTo>
                  <a:pt x="551705" y="171646"/>
                </a:lnTo>
                <a:lnTo>
                  <a:pt x="548239" y="175987"/>
                </a:lnTo>
                <a:lnTo>
                  <a:pt x="545263" y="177965"/>
                </a:lnTo>
                <a:lnTo>
                  <a:pt x="543135" y="179340"/>
                </a:lnTo>
                <a:lnTo>
                  <a:pt x="539902" y="180478"/>
                </a:lnTo>
                <a:lnTo>
                  <a:pt x="535562" y="181381"/>
                </a:lnTo>
                <a:lnTo>
                  <a:pt x="531224" y="182283"/>
                </a:lnTo>
                <a:lnTo>
                  <a:pt x="527141" y="182735"/>
                </a:lnTo>
                <a:lnTo>
                  <a:pt x="518041" y="182735"/>
                </a:lnTo>
                <a:lnTo>
                  <a:pt x="512959" y="181999"/>
                </a:lnTo>
                <a:lnTo>
                  <a:pt x="508066" y="180530"/>
                </a:lnTo>
                <a:lnTo>
                  <a:pt x="503174" y="179061"/>
                </a:lnTo>
                <a:lnTo>
                  <a:pt x="498687" y="177375"/>
                </a:lnTo>
                <a:lnTo>
                  <a:pt x="494604" y="175475"/>
                </a:lnTo>
                <a:lnTo>
                  <a:pt x="490007" y="173314"/>
                </a:lnTo>
                <a:lnTo>
                  <a:pt x="486328" y="171240"/>
                </a:lnTo>
                <a:lnTo>
                  <a:pt x="483563" y="169251"/>
                </a:lnTo>
                <a:lnTo>
                  <a:pt x="480799" y="167262"/>
                </a:lnTo>
                <a:lnTo>
                  <a:pt x="478397" y="165446"/>
                </a:lnTo>
                <a:lnTo>
                  <a:pt x="475080" y="163804"/>
                </a:lnTo>
                <a:lnTo>
                  <a:pt x="475080" y="190906"/>
                </a:lnTo>
                <a:lnTo>
                  <a:pt x="480548" y="193817"/>
                </a:lnTo>
                <a:lnTo>
                  <a:pt x="487450" y="196557"/>
                </a:lnTo>
                <a:close/>
              </a:path>
              <a:path w="4285305" h="252674">
                <a:moveTo>
                  <a:pt x="752110" y="28133"/>
                </a:moveTo>
                <a:lnTo>
                  <a:pt x="752110" y="8676"/>
                </a:lnTo>
                <a:lnTo>
                  <a:pt x="677712" y="8676"/>
                </a:lnTo>
                <a:lnTo>
                  <a:pt x="677712" y="28133"/>
                </a:lnTo>
                <a:lnTo>
                  <a:pt x="702161" y="28133"/>
                </a:lnTo>
                <a:lnTo>
                  <a:pt x="702161" y="180367"/>
                </a:lnTo>
                <a:lnTo>
                  <a:pt x="677712" y="180367"/>
                </a:lnTo>
                <a:lnTo>
                  <a:pt x="677712" y="199825"/>
                </a:lnTo>
                <a:lnTo>
                  <a:pt x="752110" y="199825"/>
                </a:lnTo>
                <a:lnTo>
                  <a:pt x="752110" y="180367"/>
                </a:lnTo>
                <a:lnTo>
                  <a:pt x="727661" y="180367"/>
                </a:lnTo>
                <a:lnTo>
                  <a:pt x="727661" y="28133"/>
                </a:lnTo>
                <a:lnTo>
                  <a:pt x="752110" y="28133"/>
                </a:lnTo>
                <a:close/>
              </a:path>
              <a:path w="4285305" h="252674">
                <a:moveTo>
                  <a:pt x="864034" y="123565"/>
                </a:moveTo>
                <a:lnTo>
                  <a:pt x="877334" y="116812"/>
                </a:lnTo>
                <a:lnTo>
                  <a:pt x="887182" y="108802"/>
                </a:lnTo>
                <a:lnTo>
                  <a:pt x="892385" y="103582"/>
                </a:lnTo>
                <a:lnTo>
                  <a:pt x="896457" y="97270"/>
                </a:lnTo>
                <a:lnTo>
                  <a:pt x="899398" y="89867"/>
                </a:lnTo>
                <a:lnTo>
                  <a:pt x="902340" y="82464"/>
                </a:lnTo>
                <a:lnTo>
                  <a:pt x="903810" y="74613"/>
                </a:lnTo>
                <a:lnTo>
                  <a:pt x="903765" y="63589"/>
                </a:lnTo>
                <a:lnTo>
                  <a:pt x="902033" y="50398"/>
                </a:lnTo>
                <a:lnTo>
                  <a:pt x="897790" y="39162"/>
                </a:lnTo>
                <a:lnTo>
                  <a:pt x="893777" y="31675"/>
                </a:lnTo>
                <a:lnTo>
                  <a:pt x="888227" y="25492"/>
                </a:lnTo>
                <a:lnTo>
                  <a:pt x="881139" y="20614"/>
                </a:lnTo>
                <a:lnTo>
                  <a:pt x="875076" y="16421"/>
                </a:lnTo>
                <a:lnTo>
                  <a:pt x="868075" y="13383"/>
                </a:lnTo>
                <a:lnTo>
                  <a:pt x="860134" y="11501"/>
                </a:lnTo>
                <a:lnTo>
                  <a:pt x="845180" y="9219"/>
                </a:lnTo>
                <a:lnTo>
                  <a:pt x="831310" y="8676"/>
                </a:lnTo>
                <a:lnTo>
                  <a:pt x="783407" y="8676"/>
                </a:lnTo>
                <a:lnTo>
                  <a:pt x="783407" y="199825"/>
                </a:lnTo>
                <a:lnTo>
                  <a:pt x="808907" y="199825"/>
                </a:lnTo>
                <a:lnTo>
                  <a:pt x="808907" y="128572"/>
                </a:lnTo>
                <a:lnTo>
                  <a:pt x="830394" y="128572"/>
                </a:lnTo>
                <a:lnTo>
                  <a:pt x="836322" y="106484"/>
                </a:lnTo>
                <a:lnTo>
                  <a:pt x="808907" y="106485"/>
                </a:lnTo>
                <a:lnTo>
                  <a:pt x="808907" y="30761"/>
                </a:lnTo>
                <a:lnTo>
                  <a:pt x="837727" y="30761"/>
                </a:lnTo>
                <a:lnTo>
                  <a:pt x="844337" y="31313"/>
                </a:lnTo>
                <a:lnTo>
                  <a:pt x="849650" y="32415"/>
                </a:lnTo>
                <a:lnTo>
                  <a:pt x="854963" y="33517"/>
                </a:lnTo>
                <a:lnTo>
                  <a:pt x="859617" y="35386"/>
                </a:lnTo>
                <a:lnTo>
                  <a:pt x="863612" y="38017"/>
                </a:lnTo>
                <a:lnTo>
                  <a:pt x="868205" y="41071"/>
                </a:lnTo>
                <a:lnTo>
                  <a:pt x="871627" y="45016"/>
                </a:lnTo>
                <a:lnTo>
                  <a:pt x="873879" y="49851"/>
                </a:lnTo>
                <a:lnTo>
                  <a:pt x="876132" y="54686"/>
                </a:lnTo>
                <a:lnTo>
                  <a:pt x="877258" y="60371"/>
                </a:lnTo>
                <a:lnTo>
                  <a:pt x="877258" y="72929"/>
                </a:lnTo>
                <a:lnTo>
                  <a:pt x="876407" y="78188"/>
                </a:lnTo>
                <a:lnTo>
                  <a:pt x="874707" y="82685"/>
                </a:lnTo>
                <a:lnTo>
                  <a:pt x="873006" y="87182"/>
                </a:lnTo>
                <a:lnTo>
                  <a:pt x="870286" y="91340"/>
                </a:lnTo>
                <a:lnTo>
                  <a:pt x="866545" y="95158"/>
                </a:lnTo>
                <a:lnTo>
                  <a:pt x="862380" y="99401"/>
                </a:lnTo>
                <a:lnTo>
                  <a:pt x="857152" y="102350"/>
                </a:lnTo>
                <a:lnTo>
                  <a:pt x="853117" y="126606"/>
                </a:lnTo>
                <a:lnTo>
                  <a:pt x="864034" y="123565"/>
                </a:lnTo>
                <a:close/>
              </a:path>
              <a:path w="4285305" h="252674">
                <a:moveTo>
                  <a:pt x="857152" y="102350"/>
                </a:moveTo>
                <a:lnTo>
                  <a:pt x="850860" y="104004"/>
                </a:lnTo>
                <a:lnTo>
                  <a:pt x="844569" y="105658"/>
                </a:lnTo>
                <a:lnTo>
                  <a:pt x="836322" y="106484"/>
                </a:lnTo>
                <a:lnTo>
                  <a:pt x="830394" y="128572"/>
                </a:lnTo>
                <a:lnTo>
                  <a:pt x="840240" y="128251"/>
                </a:lnTo>
                <a:lnTo>
                  <a:pt x="853117" y="126606"/>
                </a:lnTo>
                <a:lnTo>
                  <a:pt x="857152" y="102350"/>
                </a:lnTo>
                <a:close/>
              </a:path>
              <a:path w="4285305" h="252674">
                <a:moveTo>
                  <a:pt x="1035714" y="112087"/>
                </a:moveTo>
                <a:lnTo>
                  <a:pt x="1025452" y="143797"/>
                </a:lnTo>
                <a:lnTo>
                  <a:pt x="1029628" y="139755"/>
                </a:lnTo>
                <a:lnTo>
                  <a:pt x="1033805" y="135716"/>
                </a:lnTo>
                <a:lnTo>
                  <a:pt x="1039087" y="132716"/>
                </a:lnTo>
                <a:lnTo>
                  <a:pt x="1048533" y="109223"/>
                </a:lnTo>
                <a:lnTo>
                  <a:pt x="1035714" y="112087"/>
                </a:lnTo>
                <a:close/>
              </a:path>
              <a:path w="4285305" h="252674">
                <a:moveTo>
                  <a:pt x="1257048" y="0"/>
                </a:moveTo>
                <a:lnTo>
                  <a:pt x="1232862" y="0"/>
                </a:lnTo>
                <a:lnTo>
                  <a:pt x="1232862" y="62341"/>
                </a:lnTo>
                <a:lnTo>
                  <a:pt x="1226936" y="59004"/>
                </a:lnTo>
                <a:lnTo>
                  <a:pt x="1221312" y="56542"/>
                </a:lnTo>
                <a:lnTo>
                  <a:pt x="1215988" y="54959"/>
                </a:lnTo>
                <a:lnTo>
                  <a:pt x="1210664" y="53376"/>
                </a:lnTo>
                <a:lnTo>
                  <a:pt x="1204396" y="52585"/>
                </a:lnTo>
                <a:lnTo>
                  <a:pt x="1197183" y="52585"/>
                </a:lnTo>
                <a:lnTo>
                  <a:pt x="1201167" y="74933"/>
                </a:lnTo>
                <a:lnTo>
                  <a:pt x="1206751" y="74933"/>
                </a:lnTo>
                <a:lnTo>
                  <a:pt x="1211926" y="75471"/>
                </a:lnTo>
                <a:lnTo>
                  <a:pt x="1216693" y="76544"/>
                </a:lnTo>
                <a:lnTo>
                  <a:pt x="1221459" y="77618"/>
                </a:lnTo>
                <a:lnTo>
                  <a:pt x="1226849" y="79560"/>
                </a:lnTo>
                <a:lnTo>
                  <a:pt x="1232862" y="82369"/>
                </a:lnTo>
                <a:lnTo>
                  <a:pt x="1232862" y="164867"/>
                </a:lnTo>
                <a:lnTo>
                  <a:pt x="1227193" y="169778"/>
                </a:lnTo>
                <a:lnTo>
                  <a:pt x="1221138" y="173677"/>
                </a:lnTo>
                <a:lnTo>
                  <a:pt x="1214696" y="176564"/>
                </a:lnTo>
                <a:lnTo>
                  <a:pt x="1208253" y="179450"/>
                </a:lnTo>
                <a:lnTo>
                  <a:pt x="1201854" y="180894"/>
                </a:lnTo>
                <a:lnTo>
                  <a:pt x="1195499" y="180894"/>
                </a:lnTo>
                <a:lnTo>
                  <a:pt x="1190943" y="180662"/>
                </a:lnTo>
                <a:lnTo>
                  <a:pt x="1178363" y="176611"/>
                </a:lnTo>
                <a:lnTo>
                  <a:pt x="1169473" y="167521"/>
                </a:lnTo>
                <a:lnTo>
                  <a:pt x="1164724" y="156506"/>
                </a:lnTo>
                <a:lnTo>
                  <a:pt x="1162198" y="143949"/>
                </a:lnTo>
                <a:lnTo>
                  <a:pt x="1161356" y="128936"/>
                </a:lnTo>
                <a:lnTo>
                  <a:pt x="1161427" y="124735"/>
                </a:lnTo>
                <a:lnTo>
                  <a:pt x="1162945" y="110448"/>
                </a:lnTo>
                <a:lnTo>
                  <a:pt x="1166443" y="98475"/>
                </a:lnTo>
                <a:lnTo>
                  <a:pt x="1173800" y="57906"/>
                </a:lnTo>
                <a:lnTo>
                  <a:pt x="1166371" y="61455"/>
                </a:lnTo>
                <a:lnTo>
                  <a:pt x="1160038" y="66348"/>
                </a:lnTo>
                <a:lnTo>
                  <a:pt x="1154800" y="72588"/>
                </a:lnTo>
                <a:lnTo>
                  <a:pt x="1146573" y="84686"/>
                </a:lnTo>
                <a:lnTo>
                  <a:pt x="1141275" y="96631"/>
                </a:lnTo>
                <a:lnTo>
                  <a:pt x="1139281" y="103249"/>
                </a:lnTo>
                <a:lnTo>
                  <a:pt x="1137106" y="115507"/>
                </a:lnTo>
                <a:lnTo>
                  <a:pt x="1136382" y="129265"/>
                </a:lnTo>
                <a:lnTo>
                  <a:pt x="1136555" y="136739"/>
                </a:lnTo>
                <a:lnTo>
                  <a:pt x="1137800" y="149647"/>
                </a:lnTo>
                <a:lnTo>
                  <a:pt x="1140246" y="161260"/>
                </a:lnTo>
                <a:lnTo>
                  <a:pt x="1145008" y="174265"/>
                </a:lnTo>
                <a:lnTo>
                  <a:pt x="1151194" y="184661"/>
                </a:lnTo>
                <a:lnTo>
                  <a:pt x="1155833" y="190902"/>
                </a:lnTo>
                <a:lnTo>
                  <a:pt x="1161479" y="195648"/>
                </a:lnTo>
                <a:lnTo>
                  <a:pt x="1168134" y="198897"/>
                </a:lnTo>
                <a:lnTo>
                  <a:pt x="1174788" y="202144"/>
                </a:lnTo>
                <a:lnTo>
                  <a:pt x="1182023" y="203768"/>
                </a:lnTo>
                <a:lnTo>
                  <a:pt x="1194734" y="203768"/>
                </a:lnTo>
                <a:lnTo>
                  <a:pt x="1199028" y="203319"/>
                </a:lnTo>
                <a:lnTo>
                  <a:pt x="1202720" y="202421"/>
                </a:lnTo>
                <a:lnTo>
                  <a:pt x="1206412" y="201523"/>
                </a:lnTo>
                <a:lnTo>
                  <a:pt x="1209975" y="200261"/>
                </a:lnTo>
                <a:lnTo>
                  <a:pt x="1213412" y="198633"/>
                </a:lnTo>
                <a:lnTo>
                  <a:pt x="1217104" y="196922"/>
                </a:lnTo>
                <a:lnTo>
                  <a:pt x="1220323" y="195038"/>
                </a:lnTo>
                <a:lnTo>
                  <a:pt x="1223072" y="192982"/>
                </a:lnTo>
                <a:lnTo>
                  <a:pt x="1225819" y="190927"/>
                </a:lnTo>
                <a:lnTo>
                  <a:pt x="1229083" y="188316"/>
                </a:lnTo>
                <a:lnTo>
                  <a:pt x="1232862" y="185150"/>
                </a:lnTo>
                <a:lnTo>
                  <a:pt x="1232862" y="199825"/>
                </a:lnTo>
                <a:lnTo>
                  <a:pt x="1257048" y="199825"/>
                </a:lnTo>
                <a:lnTo>
                  <a:pt x="1257048" y="0"/>
                </a:lnTo>
                <a:close/>
              </a:path>
              <a:path w="4285305" h="252674">
                <a:moveTo>
                  <a:pt x="1166443" y="98475"/>
                </a:moveTo>
                <a:lnTo>
                  <a:pt x="1171921" y="88817"/>
                </a:lnTo>
                <a:lnTo>
                  <a:pt x="1176850" y="83480"/>
                </a:lnTo>
                <a:lnTo>
                  <a:pt x="1187759" y="77070"/>
                </a:lnTo>
                <a:lnTo>
                  <a:pt x="1201167" y="74933"/>
                </a:lnTo>
                <a:lnTo>
                  <a:pt x="1197183" y="52585"/>
                </a:lnTo>
                <a:lnTo>
                  <a:pt x="1189022" y="52585"/>
                </a:lnTo>
                <a:lnTo>
                  <a:pt x="1181228" y="54358"/>
                </a:lnTo>
                <a:lnTo>
                  <a:pt x="1173800" y="57906"/>
                </a:lnTo>
                <a:lnTo>
                  <a:pt x="1166443" y="98475"/>
                </a:lnTo>
                <a:close/>
              </a:path>
              <a:path w="4285305" h="252674">
                <a:moveTo>
                  <a:pt x="1402356" y="0"/>
                </a:moveTo>
                <a:lnTo>
                  <a:pt x="1378170" y="0"/>
                </a:lnTo>
                <a:lnTo>
                  <a:pt x="1378170" y="62341"/>
                </a:lnTo>
                <a:lnTo>
                  <a:pt x="1372245" y="59004"/>
                </a:lnTo>
                <a:lnTo>
                  <a:pt x="1366620" y="56542"/>
                </a:lnTo>
                <a:lnTo>
                  <a:pt x="1361296" y="54959"/>
                </a:lnTo>
                <a:lnTo>
                  <a:pt x="1355972" y="53376"/>
                </a:lnTo>
                <a:lnTo>
                  <a:pt x="1349705" y="52585"/>
                </a:lnTo>
                <a:lnTo>
                  <a:pt x="1342491" y="52585"/>
                </a:lnTo>
                <a:lnTo>
                  <a:pt x="1346475" y="74933"/>
                </a:lnTo>
                <a:lnTo>
                  <a:pt x="1352059" y="74933"/>
                </a:lnTo>
                <a:lnTo>
                  <a:pt x="1357235" y="75471"/>
                </a:lnTo>
                <a:lnTo>
                  <a:pt x="1362001" y="76544"/>
                </a:lnTo>
                <a:lnTo>
                  <a:pt x="1366767" y="77618"/>
                </a:lnTo>
                <a:lnTo>
                  <a:pt x="1372157" y="79560"/>
                </a:lnTo>
                <a:lnTo>
                  <a:pt x="1378170" y="82369"/>
                </a:lnTo>
                <a:lnTo>
                  <a:pt x="1378170" y="164867"/>
                </a:lnTo>
                <a:lnTo>
                  <a:pt x="1372501" y="169778"/>
                </a:lnTo>
                <a:lnTo>
                  <a:pt x="1366446" y="173677"/>
                </a:lnTo>
                <a:lnTo>
                  <a:pt x="1360004" y="176564"/>
                </a:lnTo>
                <a:lnTo>
                  <a:pt x="1353562" y="179450"/>
                </a:lnTo>
                <a:lnTo>
                  <a:pt x="1347162" y="180894"/>
                </a:lnTo>
                <a:lnTo>
                  <a:pt x="1340807" y="180894"/>
                </a:lnTo>
                <a:lnTo>
                  <a:pt x="1336252" y="180662"/>
                </a:lnTo>
                <a:lnTo>
                  <a:pt x="1323672" y="176611"/>
                </a:lnTo>
                <a:lnTo>
                  <a:pt x="1314781" y="167521"/>
                </a:lnTo>
                <a:lnTo>
                  <a:pt x="1310032" y="156506"/>
                </a:lnTo>
                <a:lnTo>
                  <a:pt x="1307506" y="143949"/>
                </a:lnTo>
                <a:lnTo>
                  <a:pt x="1306664" y="128936"/>
                </a:lnTo>
                <a:lnTo>
                  <a:pt x="1306735" y="124735"/>
                </a:lnTo>
                <a:lnTo>
                  <a:pt x="1308253" y="110448"/>
                </a:lnTo>
                <a:lnTo>
                  <a:pt x="1311751" y="98475"/>
                </a:lnTo>
                <a:lnTo>
                  <a:pt x="1319108" y="57906"/>
                </a:lnTo>
                <a:lnTo>
                  <a:pt x="1311680" y="61455"/>
                </a:lnTo>
                <a:lnTo>
                  <a:pt x="1305347" y="66348"/>
                </a:lnTo>
                <a:lnTo>
                  <a:pt x="1300109" y="72588"/>
                </a:lnTo>
                <a:lnTo>
                  <a:pt x="1291882" y="84686"/>
                </a:lnTo>
                <a:lnTo>
                  <a:pt x="1286583" y="96631"/>
                </a:lnTo>
                <a:lnTo>
                  <a:pt x="1284589" y="103249"/>
                </a:lnTo>
                <a:lnTo>
                  <a:pt x="1282415" y="115507"/>
                </a:lnTo>
                <a:lnTo>
                  <a:pt x="1281690" y="129265"/>
                </a:lnTo>
                <a:lnTo>
                  <a:pt x="1281863" y="136739"/>
                </a:lnTo>
                <a:lnTo>
                  <a:pt x="1283109" y="149647"/>
                </a:lnTo>
                <a:lnTo>
                  <a:pt x="1285554" y="161260"/>
                </a:lnTo>
                <a:lnTo>
                  <a:pt x="1290316" y="174265"/>
                </a:lnTo>
                <a:lnTo>
                  <a:pt x="1296502" y="184661"/>
                </a:lnTo>
                <a:lnTo>
                  <a:pt x="1301141" y="190902"/>
                </a:lnTo>
                <a:lnTo>
                  <a:pt x="1306788" y="195648"/>
                </a:lnTo>
                <a:lnTo>
                  <a:pt x="1313441" y="198897"/>
                </a:lnTo>
                <a:lnTo>
                  <a:pt x="1320096" y="202144"/>
                </a:lnTo>
                <a:lnTo>
                  <a:pt x="1327331" y="203768"/>
                </a:lnTo>
                <a:lnTo>
                  <a:pt x="1340043" y="203768"/>
                </a:lnTo>
                <a:lnTo>
                  <a:pt x="1348028" y="202421"/>
                </a:lnTo>
                <a:lnTo>
                  <a:pt x="1355284" y="200261"/>
                </a:lnTo>
                <a:lnTo>
                  <a:pt x="1358720" y="198633"/>
                </a:lnTo>
                <a:lnTo>
                  <a:pt x="1362412" y="196922"/>
                </a:lnTo>
                <a:lnTo>
                  <a:pt x="1365632" y="195038"/>
                </a:lnTo>
                <a:lnTo>
                  <a:pt x="1368380" y="192982"/>
                </a:lnTo>
                <a:lnTo>
                  <a:pt x="1371127" y="190927"/>
                </a:lnTo>
                <a:lnTo>
                  <a:pt x="1374391" y="188316"/>
                </a:lnTo>
                <a:lnTo>
                  <a:pt x="1378170" y="185150"/>
                </a:lnTo>
                <a:lnTo>
                  <a:pt x="1378170" y="199825"/>
                </a:lnTo>
                <a:lnTo>
                  <a:pt x="1402356" y="199825"/>
                </a:lnTo>
                <a:lnTo>
                  <a:pt x="1402356" y="0"/>
                </a:lnTo>
                <a:close/>
              </a:path>
              <a:path w="4285305" h="252674">
                <a:moveTo>
                  <a:pt x="1311751" y="98475"/>
                </a:moveTo>
                <a:lnTo>
                  <a:pt x="1317230" y="88817"/>
                </a:lnTo>
                <a:lnTo>
                  <a:pt x="1322157" y="83480"/>
                </a:lnTo>
                <a:lnTo>
                  <a:pt x="1333067" y="77070"/>
                </a:lnTo>
                <a:lnTo>
                  <a:pt x="1346475" y="74933"/>
                </a:lnTo>
                <a:lnTo>
                  <a:pt x="1342491" y="52585"/>
                </a:lnTo>
                <a:lnTo>
                  <a:pt x="1334330" y="52585"/>
                </a:lnTo>
                <a:lnTo>
                  <a:pt x="1326536" y="54358"/>
                </a:lnTo>
                <a:lnTo>
                  <a:pt x="1319108" y="57906"/>
                </a:lnTo>
                <a:lnTo>
                  <a:pt x="1311751" y="98475"/>
                </a:lnTo>
                <a:close/>
              </a:path>
              <a:path w="4285305" h="252674">
                <a:moveTo>
                  <a:pt x="1436988" y="56528"/>
                </a:moveTo>
                <a:lnTo>
                  <a:pt x="1436988" y="199825"/>
                </a:lnTo>
                <a:lnTo>
                  <a:pt x="1461174" y="199825"/>
                </a:lnTo>
                <a:lnTo>
                  <a:pt x="1461174" y="98281"/>
                </a:lnTo>
                <a:lnTo>
                  <a:pt x="1466899" y="92732"/>
                </a:lnTo>
                <a:lnTo>
                  <a:pt x="1472967" y="88549"/>
                </a:lnTo>
                <a:lnTo>
                  <a:pt x="1479377" y="85732"/>
                </a:lnTo>
                <a:lnTo>
                  <a:pt x="1485786" y="82915"/>
                </a:lnTo>
                <a:lnTo>
                  <a:pt x="1492238" y="81507"/>
                </a:lnTo>
                <a:lnTo>
                  <a:pt x="1501555" y="81507"/>
                </a:lnTo>
                <a:lnTo>
                  <a:pt x="1505978" y="81681"/>
                </a:lnTo>
                <a:lnTo>
                  <a:pt x="1509887" y="82090"/>
                </a:lnTo>
                <a:lnTo>
                  <a:pt x="1512963" y="82558"/>
                </a:lnTo>
                <a:lnTo>
                  <a:pt x="1512963" y="57301"/>
                </a:lnTo>
                <a:lnTo>
                  <a:pt x="1511424" y="57044"/>
                </a:lnTo>
                <a:lnTo>
                  <a:pt x="1507557" y="56593"/>
                </a:lnTo>
                <a:lnTo>
                  <a:pt x="1497067" y="56528"/>
                </a:lnTo>
                <a:lnTo>
                  <a:pt x="1490720" y="58132"/>
                </a:lnTo>
                <a:lnTo>
                  <a:pt x="1484182" y="61339"/>
                </a:lnTo>
                <a:lnTo>
                  <a:pt x="1482135" y="62398"/>
                </a:lnTo>
                <a:lnTo>
                  <a:pt x="1472338" y="68729"/>
                </a:lnTo>
                <a:lnTo>
                  <a:pt x="1461174" y="77821"/>
                </a:lnTo>
                <a:lnTo>
                  <a:pt x="1461174" y="56528"/>
                </a:lnTo>
                <a:lnTo>
                  <a:pt x="1436988" y="56528"/>
                </a:lnTo>
                <a:close/>
              </a:path>
              <a:path w="4285305" h="252674">
                <a:moveTo>
                  <a:pt x="1521730" y="128936"/>
                </a:moveTo>
                <a:lnTo>
                  <a:pt x="1522020" y="137454"/>
                </a:lnTo>
                <a:lnTo>
                  <a:pt x="1523958" y="151349"/>
                </a:lnTo>
                <a:lnTo>
                  <a:pt x="1527719" y="163689"/>
                </a:lnTo>
                <a:lnTo>
                  <a:pt x="1533302" y="174472"/>
                </a:lnTo>
                <a:lnTo>
                  <a:pt x="1540708" y="183700"/>
                </a:lnTo>
                <a:lnTo>
                  <a:pt x="1546179" y="112270"/>
                </a:lnTo>
                <a:lnTo>
                  <a:pt x="1546694" y="106208"/>
                </a:lnTo>
                <a:lnTo>
                  <a:pt x="1547898" y="100893"/>
                </a:lnTo>
                <a:lnTo>
                  <a:pt x="1549789" y="96325"/>
                </a:lnTo>
                <a:lnTo>
                  <a:pt x="1551683" y="91757"/>
                </a:lnTo>
                <a:lnTo>
                  <a:pt x="1554435" y="87594"/>
                </a:lnTo>
                <a:lnTo>
                  <a:pt x="1558047" y="83836"/>
                </a:lnTo>
                <a:lnTo>
                  <a:pt x="1561746" y="80167"/>
                </a:lnTo>
                <a:lnTo>
                  <a:pt x="1560625" y="58068"/>
                </a:lnTo>
                <a:lnTo>
                  <a:pt x="1549706" y="64453"/>
                </a:lnTo>
                <a:lnTo>
                  <a:pt x="1540118" y="73273"/>
                </a:lnTo>
                <a:lnTo>
                  <a:pt x="1535539" y="79049"/>
                </a:lnTo>
                <a:lnTo>
                  <a:pt x="1529497" y="89510"/>
                </a:lnTo>
                <a:lnTo>
                  <a:pt x="1525182" y="101311"/>
                </a:lnTo>
                <a:lnTo>
                  <a:pt x="1522593" y="114454"/>
                </a:lnTo>
                <a:lnTo>
                  <a:pt x="1521730" y="128936"/>
                </a:lnTo>
                <a:close/>
              </a:path>
              <a:path w="4285305" h="252674">
                <a:moveTo>
                  <a:pt x="1558804" y="168776"/>
                </a:moveTo>
                <a:lnTo>
                  <a:pt x="1557554" y="167408"/>
                </a:lnTo>
                <a:lnTo>
                  <a:pt x="1551235" y="157519"/>
                </a:lnTo>
                <a:lnTo>
                  <a:pt x="1547443" y="145275"/>
                </a:lnTo>
                <a:lnTo>
                  <a:pt x="1546179" y="130675"/>
                </a:lnTo>
                <a:lnTo>
                  <a:pt x="1645815" y="130675"/>
                </a:lnTo>
                <a:lnTo>
                  <a:pt x="1645741" y="113084"/>
                </a:lnTo>
                <a:lnTo>
                  <a:pt x="1644492" y="99821"/>
                </a:lnTo>
                <a:lnTo>
                  <a:pt x="1641701" y="88553"/>
                </a:lnTo>
                <a:lnTo>
                  <a:pt x="1638959" y="80646"/>
                </a:lnTo>
                <a:lnTo>
                  <a:pt x="1635014" y="73955"/>
                </a:lnTo>
                <a:lnTo>
                  <a:pt x="1629869" y="68484"/>
                </a:lnTo>
                <a:lnTo>
                  <a:pt x="1624726" y="63014"/>
                </a:lnTo>
                <a:lnTo>
                  <a:pt x="1618726" y="58997"/>
                </a:lnTo>
                <a:lnTo>
                  <a:pt x="1611870" y="56432"/>
                </a:lnTo>
                <a:lnTo>
                  <a:pt x="1605013" y="53868"/>
                </a:lnTo>
                <a:lnTo>
                  <a:pt x="1597125" y="52585"/>
                </a:lnTo>
                <a:lnTo>
                  <a:pt x="1586458" y="52603"/>
                </a:lnTo>
                <a:lnTo>
                  <a:pt x="1572876" y="54118"/>
                </a:lnTo>
                <a:lnTo>
                  <a:pt x="1560625" y="58068"/>
                </a:lnTo>
                <a:lnTo>
                  <a:pt x="1561746" y="80167"/>
                </a:lnTo>
                <a:lnTo>
                  <a:pt x="1565852" y="77370"/>
                </a:lnTo>
                <a:lnTo>
                  <a:pt x="1570367" y="75449"/>
                </a:lnTo>
                <a:lnTo>
                  <a:pt x="1574882" y="73527"/>
                </a:lnTo>
                <a:lnTo>
                  <a:pt x="1580363" y="72567"/>
                </a:lnTo>
                <a:lnTo>
                  <a:pt x="1593349" y="72567"/>
                </a:lnTo>
                <a:lnTo>
                  <a:pt x="1598832" y="73507"/>
                </a:lnTo>
                <a:lnTo>
                  <a:pt x="1603261" y="75385"/>
                </a:lnTo>
                <a:lnTo>
                  <a:pt x="1607691" y="77264"/>
                </a:lnTo>
                <a:lnTo>
                  <a:pt x="1611325" y="79997"/>
                </a:lnTo>
                <a:lnTo>
                  <a:pt x="1614162" y="83582"/>
                </a:lnTo>
                <a:lnTo>
                  <a:pt x="1616740" y="86827"/>
                </a:lnTo>
                <a:lnTo>
                  <a:pt x="1618719" y="90798"/>
                </a:lnTo>
                <a:lnTo>
                  <a:pt x="1620094" y="95493"/>
                </a:lnTo>
                <a:lnTo>
                  <a:pt x="1621471" y="100190"/>
                </a:lnTo>
                <a:lnTo>
                  <a:pt x="1622245" y="105782"/>
                </a:lnTo>
                <a:lnTo>
                  <a:pt x="1622418" y="112270"/>
                </a:lnTo>
                <a:lnTo>
                  <a:pt x="1546179" y="112270"/>
                </a:lnTo>
                <a:lnTo>
                  <a:pt x="1540708" y="183700"/>
                </a:lnTo>
                <a:lnTo>
                  <a:pt x="1544829" y="187508"/>
                </a:lnTo>
                <a:lnTo>
                  <a:pt x="1554817" y="194277"/>
                </a:lnTo>
                <a:lnTo>
                  <a:pt x="1566348" y="199112"/>
                </a:lnTo>
                <a:lnTo>
                  <a:pt x="1579422" y="202013"/>
                </a:lnTo>
                <a:lnTo>
                  <a:pt x="1594037" y="202980"/>
                </a:lnTo>
                <a:lnTo>
                  <a:pt x="1599871" y="202980"/>
                </a:lnTo>
                <a:lnTo>
                  <a:pt x="1604697" y="202638"/>
                </a:lnTo>
                <a:lnTo>
                  <a:pt x="1608513" y="201952"/>
                </a:lnTo>
                <a:lnTo>
                  <a:pt x="1612331" y="201268"/>
                </a:lnTo>
                <a:lnTo>
                  <a:pt x="1616596" y="200284"/>
                </a:lnTo>
                <a:lnTo>
                  <a:pt x="1621313" y="199000"/>
                </a:lnTo>
                <a:lnTo>
                  <a:pt x="1624660" y="198060"/>
                </a:lnTo>
                <a:lnTo>
                  <a:pt x="1628433" y="196756"/>
                </a:lnTo>
                <a:lnTo>
                  <a:pt x="1632635" y="195085"/>
                </a:lnTo>
                <a:lnTo>
                  <a:pt x="1636838" y="193417"/>
                </a:lnTo>
                <a:lnTo>
                  <a:pt x="1640354" y="192026"/>
                </a:lnTo>
                <a:lnTo>
                  <a:pt x="1643186" y="190914"/>
                </a:lnTo>
                <a:lnTo>
                  <a:pt x="1643186" y="164593"/>
                </a:lnTo>
                <a:lnTo>
                  <a:pt x="1641768" y="164593"/>
                </a:lnTo>
                <a:lnTo>
                  <a:pt x="1637304" y="167953"/>
                </a:lnTo>
                <a:lnTo>
                  <a:pt x="1634296" y="169797"/>
                </a:lnTo>
                <a:lnTo>
                  <a:pt x="1631290" y="171640"/>
                </a:lnTo>
                <a:lnTo>
                  <a:pt x="1627597" y="173549"/>
                </a:lnTo>
                <a:lnTo>
                  <a:pt x="1623218" y="175520"/>
                </a:lnTo>
                <a:lnTo>
                  <a:pt x="1619095" y="177405"/>
                </a:lnTo>
                <a:lnTo>
                  <a:pt x="1614478" y="178946"/>
                </a:lnTo>
                <a:lnTo>
                  <a:pt x="1609368" y="180146"/>
                </a:lnTo>
                <a:lnTo>
                  <a:pt x="1604257" y="181345"/>
                </a:lnTo>
                <a:lnTo>
                  <a:pt x="1599041" y="181946"/>
                </a:lnTo>
                <a:lnTo>
                  <a:pt x="1593717" y="181946"/>
                </a:lnTo>
                <a:lnTo>
                  <a:pt x="1580469" y="180603"/>
                </a:lnTo>
                <a:lnTo>
                  <a:pt x="1568517" y="176215"/>
                </a:lnTo>
                <a:lnTo>
                  <a:pt x="1558804" y="168776"/>
                </a:lnTo>
                <a:close/>
              </a:path>
              <a:path w="4285305" h="252674">
                <a:moveTo>
                  <a:pt x="1673791" y="196557"/>
                </a:moveTo>
                <a:lnTo>
                  <a:pt x="1682125" y="199127"/>
                </a:lnTo>
                <a:lnTo>
                  <a:pt x="1683727" y="199603"/>
                </a:lnTo>
                <a:lnTo>
                  <a:pt x="1695946" y="202136"/>
                </a:lnTo>
                <a:lnTo>
                  <a:pt x="1708980" y="202980"/>
                </a:lnTo>
                <a:lnTo>
                  <a:pt x="1718724" y="202980"/>
                </a:lnTo>
                <a:lnTo>
                  <a:pt x="1726821" y="201869"/>
                </a:lnTo>
                <a:lnTo>
                  <a:pt x="1733273" y="199646"/>
                </a:lnTo>
                <a:lnTo>
                  <a:pt x="1739726" y="197424"/>
                </a:lnTo>
                <a:lnTo>
                  <a:pt x="1745515" y="194175"/>
                </a:lnTo>
                <a:lnTo>
                  <a:pt x="1750645" y="189903"/>
                </a:lnTo>
                <a:lnTo>
                  <a:pt x="1755344" y="185971"/>
                </a:lnTo>
                <a:lnTo>
                  <a:pt x="1758910" y="181248"/>
                </a:lnTo>
                <a:lnTo>
                  <a:pt x="1761346" y="175733"/>
                </a:lnTo>
                <a:lnTo>
                  <a:pt x="1763782" y="170220"/>
                </a:lnTo>
                <a:lnTo>
                  <a:pt x="1765001" y="164387"/>
                </a:lnTo>
                <a:lnTo>
                  <a:pt x="1764990" y="157061"/>
                </a:lnTo>
                <a:lnTo>
                  <a:pt x="1762844" y="143536"/>
                </a:lnTo>
                <a:lnTo>
                  <a:pt x="1756980" y="133102"/>
                </a:lnTo>
                <a:lnTo>
                  <a:pt x="1746130" y="124725"/>
                </a:lnTo>
                <a:lnTo>
                  <a:pt x="1733047" y="119899"/>
                </a:lnTo>
                <a:lnTo>
                  <a:pt x="1728170" y="118701"/>
                </a:lnTo>
                <a:lnTo>
                  <a:pt x="1723528" y="117654"/>
                </a:lnTo>
                <a:lnTo>
                  <a:pt x="1719122" y="116756"/>
                </a:lnTo>
                <a:lnTo>
                  <a:pt x="1714715" y="115858"/>
                </a:lnTo>
                <a:lnTo>
                  <a:pt x="1710716" y="114938"/>
                </a:lnTo>
                <a:lnTo>
                  <a:pt x="1707123" y="114000"/>
                </a:lnTo>
                <a:lnTo>
                  <a:pt x="1700053" y="112113"/>
                </a:lnTo>
                <a:lnTo>
                  <a:pt x="1694919" y="109689"/>
                </a:lnTo>
                <a:lnTo>
                  <a:pt x="1691720" y="106732"/>
                </a:lnTo>
                <a:lnTo>
                  <a:pt x="1688522" y="103774"/>
                </a:lnTo>
                <a:lnTo>
                  <a:pt x="1686923" y="99293"/>
                </a:lnTo>
                <a:lnTo>
                  <a:pt x="1686923" y="86513"/>
                </a:lnTo>
                <a:lnTo>
                  <a:pt x="1689648" y="81453"/>
                </a:lnTo>
                <a:lnTo>
                  <a:pt x="1695099" y="78110"/>
                </a:lnTo>
                <a:lnTo>
                  <a:pt x="1700549" y="74766"/>
                </a:lnTo>
                <a:lnTo>
                  <a:pt x="1707234" y="73093"/>
                </a:lnTo>
                <a:lnTo>
                  <a:pt x="1722822" y="73093"/>
                </a:lnTo>
                <a:lnTo>
                  <a:pt x="1730424" y="74528"/>
                </a:lnTo>
                <a:lnTo>
                  <a:pt x="1737961" y="77396"/>
                </a:lnTo>
                <a:lnTo>
                  <a:pt x="1745499" y="80266"/>
                </a:lnTo>
                <a:lnTo>
                  <a:pt x="1752334" y="84176"/>
                </a:lnTo>
                <a:lnTo>
                  <a:pt x="1758466" y="89132"/>
                </a:lnTo>
                <a:lnTo>
                  <a:pt x="1759743" y="89132"/>
                </a:lnTo>
                <a:lnTo>
                  <a:pt x="1759743" y="63270"/>
                </a:lnTo>
                <a:lnTo>
                  <a:pt x="1754266" y="60269"/>
                </a:lnTo>
                <a:lnTo>
                  <a:pt x="1747506" y="57781"/>
                </a:lnTo>
                <a:lnTo>
                  <a:pt x="1739463" y="55808"/>
                </a:lnTo>
                <a:lnTo>
                  <a:pt x="1731421" y="53835"/>
                </a:lnTo>
                <a:lnTo>
                  <a:pt x="1723421" y="52848"/>
                </a:lnTo>
                <a:lnTo>
                  <a:pt x="1712349" y="52900"/>
                </a:lnTo>
                <a:lnTo>
                  <a:pt x="1698556" y="54577"/>
                </a:lnTo>
                <a:lnTo>
                  <a:pt x="1686633" y="58622"/>
                </a:lnTo>
                <a:lnTo>
                  <a:pt x="1676579" y="65035"/>
                </a:lnTo>
                <a:lnTo>
                  <a:pt x="1669749" y="72133"/>
                </a:lnTo>
                <a:lnTo>
                  <a:pt x="1663898" y="83405"/>
                </a:lnTo>
                <a:lnTo>
                  <a:pt x="1661947" y="96592"/>
                </a:lnTo>
                <a:lnTo>
                  <a:pt x="1661947" y="106000"/>
                </a:lnTo>
                <a:lnTo>
                  <a:pt x="1664428" y="114018"/>
                </a:lnTo>
                <a:lnTo>
                  <a:pt x="1669389" y="120646"/>
                </a:lnTo>
                <a:lnTo>
                  <a:pt x="1680211" y="129964"/>
                </a:lnTo>
                <a:lnTo>
                  <a:pt x="1693252" y="135333"/>
                </a:lnTo>
                <a:lnTo>
                  <a:pt x="1697450" y="136500"/>
                </a:lnTo>
                <a:lnTo>
                  <a:pt x="1702034" y="137584"/>
                </a:lnTo>
                <a:lnTo>
                  <a:pt x="1707004" y="138584"/>
                </a:lnTo>
                <a:lnTo>
                  <a:pt x="1711975" y="139586"/>
                </a:lnTo>
                <a:lnTo>
                  <a:pt x="1716002" y="140462"/>
                </a:lnTo>
                <a:lnTo>
                  <a:pt x="1719085" y="141212"/>
                </a:lnTo>
                <a:lnTo>
                  <a:pt x="1726906" y="143189"/>
                </a:lnTo>
                <a:lnTo>
                  <a:pt x="1732352" y="145639"/>
                </a:lnTo>
                <a:lnTo>
                  <a:pt x="1735421" y="148562"/>
                </a:lnTo>
                <a:lnTo>
                  <a:pt x="1738491" y="151484"/>
                </a:lnTo>
                <a:lnTo>
                  <a:pt x="1740027" y="155825"/>
                </a:lnTo>
                <a:lnTo>
                  <a:pt x="1740027" y="166057"/>
                </a:lnTo>
                <a:lnTo>
                  <a:pt x="1739367" y="169411"/>
                </a:lnTo>
                <a:lnTo>
                  <a:pt x="1738048" y="171646"/>
                </a:lnTo>
                <a:lnTo>
                  <a:pt x="1734582" y="175987"/>
                </a:lnTo>
                <a:lnTo>
                  <a:pt x="1731605" y="177965"/>
                </a:lnTo>
                <a:lnTo>
                  <a:pt x="1729478" y="179340"/>
                </a:lnTo>
                <a:lnTo>
                  <a:pt x="1726244" y="180478"/>
                </a:lnTo>
                <a:lnTo>
                  <a:pt x="1721905" y="181381"/>
                </a:lnTo>
                <a:lnTo>
                  <a:pt x="1717565" y="182283"/>
                </a:lnTo>
                <a:lnTo>
                  <a:pt x="1713483" y="182735"/>
                </a:lnTo>
                <a:lnTo>
                  <a:pt x="1704384" y="182735"/>
                </a:lnTo>
                <a:lnTo>
                  <a:pt x="1699300" y="181999"/>
                </a:lnTo>
                <a:lnTo>
                  <a:pt x="1694408" y="180530"/>
                </a:lnTo>
                <a:lnTo>
                  <a:pt x="1689516" y="179061"/>
                </a:lnTo>
                <a:lnTo>
                  <a:pt x="1685028" y="177375"/>
                </a:lnTo>
                <a:lnTo>
                  <a:pt x="1680946" y="175475"/>
                </a:lnTo>
                <a:lnTo>
                  <a:pt x="1676350" y="173314"/>
                </a:lnTo>
                <a:lnTo>
                  <a:pt x="1672671" y="171240"/>
                </a:lnTo>
                <a:lnTo>
                  <a:pt x="1669906" y="169251"/>
                </a:lnTo>
                <a:lnTo>
                  <a:pt x="1667141" y="167262"/>
                </a:lnTo>
                <a:lnTo>
                  <a:pt x="1664740" y="165446"/>
                </a:lnTo>
                <a:lnTo>
                  <a:pt x="1661422" y="163804"/>
                </a:lnTo>
                <a:lnTo>
                  <a:pt x="1661422" y="190906"/>
                </a:lnTo>
                <a:lnTo>
                  <a:pt x="1666891" y="193817"/>
                </a:lnTo>
                <a:lnTo>
                  <a:pt x="1673791" y="196557"/>
                </a:lnTo>
                <a:close/>
              </a:path>
              <a:path w="4285305" h="252674">
                <a:moveTo>
                  <a:pt x="1791116" y="196557"/>
                </a:moveTo>
                <a:lnTo>
                  <a:pt x="1799450" y="199127"/>
                </a:lnTo>
                <a:lnTo>
                  <a:pt x="1801052" y="199603"/>
                </a:lnTo>
                <a:lnTo>
                  <a:pt x="1813272" y="202136"/>
                </a:lnTo>
                <a:lnTo>
                  <a:pt x="1826305" y="202980"/>
                </a:lnTo>
                <a:lnTo>
                  <a:pt x="1836049" y="202980"/>
                </a:lnTo>
                <a:lnTo>
                  <a:pt x="1844146" y="201869"/>
                </a:lnTo>
                <a:lnTo>
                  <a:pt x="1850598" y="199646"/>
                </a:lnTo>
                <a:lnTo>
                  <a:pt x="1857049" y="197424"/>
                </a:lnTo>
                <a:lnTo>
                  <a:pt x="1862841" y="194175"/>
                </a:lnTo>
                <a:lnTo>
                  <a:pt x="1867969" y="189903"/>
                </a:lnTo>
                <a:lnTo>
                  <a:pt x="1872668" y="185971"/>
                </a:lnTo>
                <a:lnTo>
                  <a:pt x="1876237" y="181248"/>
                </a:lnTo>
                <a:lnTo>
                  <a:pt x="1878671" y="175733"/>
                </a:lnTo>
                <a:lnTo>
                  <a:pt x="1881107" y="170220"/>
                </a:lnTo>
                <a:lnTo>
                  <a:pt x="1882325" y="164387"/>
                </a:lnTo>
                <a:lnTo>
                  <a:pt x="1882314" y="157061"/>
                </a:lnTo>
                <a:lnTo>
                  <a:pt x="1880168" y="143537"/>
                </a:lnTo>
                <a:lnTo>
                  <a:pt x="1874305" y="133102"/>
                </a:lnTo>
                <a:lnTo>
                  <a:pt x="1863455" y="124725"/>
                </a:lnTo>
                <a:lnTo>
                  <a:pt x="1850372" y="119899"/>
                </a:lnTo>
                <a:lnTo>
                  <a:pt x="1845495" y="118701"/>
                </a:lnTo>
                <a:lnTo>
                  <a:pt x="1840853" y="117654"/>
                </a:lnTo>
                <a:lnTo>
                  <a:pt x="1836447" y="116756"/>
                </a:lnTo>
                <a:lnTo>
                  <a:pt x="1832041" y="115858"/>
                </a:lnTo>
                <a:lnTo>
                  <a:pt x="1828041" y="114938"/>
                </a:lnTo>
                <a:lnTo>
                  <a:pt x="1824448" y="114000"/>
                </a:lnTo>
                <a:lnTo>
                  <a:pt x="1817378" y="112113"/>
                </a:lnTo>
                <a:lnTo>
                  <a:pt x="1812244" y="109689"/>
                </a:lnTo>
                <a:lnTo>
                  <a:pt x="1809045" y="106732"/>
                </a:lnTo>
                <a:lnTo>
                  <a:pt x="1805847" y="103774"/>
                </a:lnTo>
                <a:lnTo>
                  <a:pt x="1804247" y="99293"/>
                </a:lnTo>
                <a:lnTo>
                  <a:pt x="1804247" y="86513"/>
                </a:lnTo>
                <a:lnTo>
                  <a:pt x="1806972" y="81453"/>
                </a:lnTo>
                <a:lnTo>
                  <a:pt x="1812423" y="78110"/>
                </a:lnTo>
                <a:lnTo>
                  <a:pt x="1817874" y="74766"/>
                </a:lnTo>
                <a:lnTo>
                  <a:pt x="1824559" y="73093"/>
                </a:lnTo>
                <a:lnTo>
                  <a:pt x="1840147" y="73093"/>
                </a:lnTo>
                <a:lnTo>
                  <a:pt x="1847749" y="74528"/>
                </a:lnTo>
                <a:lnTo>
                  <a:pt x="1855287" y="77396"/>
                </a:lnTo>
                <a:lnTo>
                  <a:pt x="1862824" y="80266"/>
                </a:lnTo>
                <a:lnTo>
                  <a:pt x="1869659" y="84176"/>
                </a:lnTo>
                <a:lnTo>
                  <a:pt x="1875791" y="89132"/>
                </a:lnTo>
                <a:lnTo>
                  <a:pt x="1877067" y="89132"/>
                </a:lnTo>
                <a:lnTo>
                  <a:pt x="1877067" y="63270"/>
                </a:lnTo>
                <a:lnTo>
                  <a:pt x="1871591" y="60269"/>
                </a:lnTo>
                <a:lnTo>
                  <a:pt x="1864831" y="57781"/>
                </a:lnTo>
                <a:lnTo>
                  <a:pt x="1856788" y="55808"/>
                </a:lnTo>
                <a:lnTo>
                  <a:pt x="1848745" y="53835"/>
                </a:lnTo>
                <a:lnTo>
                  <a:pt x="1840746" y="52848"/>
                </a:lnTo>
                <a:lnTo>
                  <a:pt x="1829675" y="52900"/>
                </a:lnTo>
                <a:lnTo>
                  <a:pt x="1815882" y="54577"/>
                </a:lnTo>
                <a:lnTo>
                  <a:pt x="1803958" y="58622"/>
                </a:lnTo>
                <a:lnTo>
                  <a:pt x="1793904" y="65035"/>
                </a:lnTo>
                <a:lnTo>
                  <a:pt x="1787074" y="72133"/>
                </a:lnTo>
                <a:lnTo>
                  <a:pt x="1781223" y="83405"/>
                </a:lnTo>
                <a:lnTo>
                  <a:pt x="1779272" y="96592"/>
                </a:lnTo>
                <a:lnTo>
                  <a:pt x="1779272" y="106000"/>
                </a:lnTo>
                <a:lnTo>
                  <a:pt x="1781752" y="114018"/>
                </a:lnTo>
                <a:lnTo>
                  <a:pt x="1786713" y="120646"/>
                </a:lnTo>
                <a:lnTo>
                  <a:pt x="1797535" y="129964"/>
                </a:lnTo>
                <a:lnTo>
                  <a:pt x="1810576" y="135333"/>
                </a:lnTo>
                <a:lnTo>
                  <a:pt x="1814775" y="136500"/>
                </a:lnTo>
                <a:lnTo>
                  <a:pt x="1819360" y="137584"/>
                </a:lnTo>
                <a:lnTo>
                  <a:pt x="1824329" y="138584"/>
                </a:lnTo>
                <a:lnTo>
                  <a:pt x="1829300" y="139586"/>
                </a:lnTo>
                <a:lnTo>
                  <a:pt x="1833327" y="140462"/>
                </a:lnTo>
                <a:lnTo>
                  <a:pt x="1836411" y="141212"/>
                </a:lnTo>
                <a:lnTo>
                  <a:pt x="1844231" y="143189"/>
                </a:lnTo>
                <a:lnTo>
                  <a:pt x="1849676" y="145639"/>
                </a:lnTo>
                <a:lnTo>
                  <a:pt x="1852747" y="148562"/>
                </a:lnTo>
                <a:lnTo>
                  <a:pt x="1855816" y="151484"/>
                </a:lnTo>
                <a:lnTo>
                  <a:pt x="1857350" y="155825"/>
                </a:lnTo>
                <a:lnTo>
                  <a:pt x="1857350" y="166057"/>
                </a:lnTo>
                <a:lnTo>
                  <a:pt x="1856691" y="169411"/>
                </a:lnTo>
                <a:lnTo>
                  <a:pt x="1855373" y="171646"/>
                </a:lnTo>
                <a:lnTo>
                  <a:pt x="1851907" y="175987"/>
                </a:lnTo>
                <a:lnTo>
                  <a:pt x="1848930" y="177965"/>
                </a:lnTo>
                <a:lnTo>
                  <a:pt x="1846803" y="179340"/>
                </a:lnTo>
                <a:lnTo>
                  <a:pt x="1843570" y="180478"/>
                </a:lnTo>
                <a:lnTo>
                  <a:pt x="1839230" y="181381"/>
                </a:lnTo>
                <a:lnTo>
                  <a:pt x="1834890" y="182283"/>
                </a:lnTo>
                <a:lnTo>
                  <a:pt x="1830809" y="182735"/>
                </a:lnTo>
                <a:lnTo>
                  <a:pt x="1821709" y="182735"/>
                </a:lnTo>
                <a:lnTo>
                  <a:pt x="1816625" y="181999"/>
                </a:lnTo>
                <a:lnTo>
                  <a:pt x="1811733" y="180530"/>
                </a:lnTo>
                <a:lnTo>
                  <a:pt x="1806841" y="179061"/>
                </a:lnTo>
                <a:lnTo>
                  <a:pt x="1802354" y="177375"/>
                </a:lnTo>
                <a:lnTo>
                  <a:pt x="1798270" y="175475"/>
                </a:lnTo>
                <a:lnTo>
                  <a:pt x="1793675" y="173314"/>
                </a:lnTo>
                <a:lnTo>
                  <a:pt x="1789996" y="171240"/>
                </a:lnTo>
                <a:lnTo>
                  <a:pt x="1787231" y="169251"/>
                </a:lnTo>
                <a:lnTo>
                  <a:pt x="1784466" y="167262"/>
                </a:lnTo>
                <a:lnTo>
                  <a:pt x="1782065" y="165446"/>
                </a:lnTo>
                <a:lnTo>
                  <a:pt x="1778748" y="163804"/>
                </a:lnTo>
                <a:lnTo>
                  <a:pt x="1778748" y="190906"/>
                </a:lnTo>
                <a:lnTo>
                  <a:pt x="1784215" y="193817"/>
                </a:lnTo>
                <a:lnTo>
                  <a:pt x="1791116" y="196557"/>
                </a:lnTo>
                <a:close/>
              </a:path>
              <a:path w="4285305" h="252674">
                <a:moveTo>
                  <a:pt x="1894757" y="128936"/>
                </a:moveTo>
                <a:lnTo>
                  <a:pt x="1895046" y="137454"/>
                </a:lnTo>
                <a:lnTo>
                  <a:pt x="1896985" y="151349"/>
                </a:lnTo>
                <a:lnTo>
                  <a:pt x="1900746" y="163689"/>
                </a:lnTo>
                <a:lnTo>
                  <a:pt x="1906329" y="174472"/>
                </a:lnTo>
                <a:lnTo>
                  <a:pt x="1913735" y="183700"/>
                </a:lnTo>
                <a:lnTo>
                  <a:pt x="1919206" y="112270"/>
                </a:lnTo>
                <a:lnTo>
                  <a:pt x="1919721" y="106208"/>
                </a:lnTo>
                <a:lnTo>
                  <a:pt x="1920924" y="100893"/>
                </a:lnTo>
                <a:lnTo>
                  <a:pt x="1922816" y="96325"/>
                </a:lnTo>
                <a:lnTo>
                  <a:pt x="1924709" y="91757"/>
                </a:lnTo>
                <a:lnTo>
                  <a:pt x="1927461" y="87594"/>
                </a:lnTo>
                <a:lnTo>
                  <a:pt x="1931073" y="83836"/>
                </a:lnTo>
                <a:lnTo>
                  <a:pt x="1934772" y="80167"/>
                </a:lnTo>
                <a:lnTo>
                  <a:pt x="1933652" y="58068"/>
                </a:lnTo>
                <a:lnTo>
                  <a:pt x="1922733" y="64453"/>
                </a:lnTo>
                <a:lnTo>
                  <a:pt x="1913145" y="73273"/>
                </a:lnTo>
                <a:lnTo>
                  <a:pt x="1908566" y="79049"/>
                </a:lnTo>
                <a:lnTo>
                  <a:pt x="1902524" y="89510"/>
                </a:lnTo>
                <a:lnTo>
                  <a:pt x="1898209" y="101311"/>
                </a:lnTo>
                <a:lnTo>
                  <a:pt x="1895620" y="114454"/>
                </a:lnTo>
                <a:lnTo>
                  <a:pt x="1894757" y="128936"/>
                </a:lnTo>
                <a:close/>
              </a:path>
              <a:path w="4285305" h="252674">
                <a:moveTo>
                  <a:pt x="1931831" y="168776"/>
                </a:moveTo>
                <a:lnTo>
                  <a:pt x="1930581" y="167408"/>
                </a:lnTo>
                <a:lnTo>
                  <a:pt x="1924262" y="157519"/>
                </a:lnTo>
                <a:lnTo>
                  <a:pt x="1920470" y="145275"/>
                </a:lnTo>
                <a:lnTo>
                  <a:pt x="1919206" y="130675"/>
                </a:lnTo>
                <a:lnTo>
                  <a:pt x="2018841" y="130675"/>
                </a:lnTo>
                <a:lnTo>
                  <a:pt x="2018767" y="113084"/>
                </a:lnTo>
                <a:lnTo>
                  <a:pt x="2017518" y="99821"/>
                </a:lnTo>
                <a:lnTo>
                  <a:pt x="2014728" y="88553"/>
                </a:lnTo>
                <a:lnTo>
                  <a:pt x="2011986" y="80646"/>
                </a:lnTo>
                <a:lnTo>
                  <a:pt x="2008041" y="73955"/>
                </a:lnTo>
                <a:lnTo>
                  <a:pt x="2002895" y="68484"/>
                </a:lnTo>
                <a:lnTo>
                  <a:pt x="1997753" y="63014"/>
                </a:lnTo>
                <a:lnTo>
                  <a:pt x="1991752" y="58997"/>
                </a:lnTo>
                <a:lnTo>
                  <a:pt x="1984895" y="56432"/>
                </a:lnTo>
                <a:lnTo>
                  <a:pt x="1978038" y="53868"/>
                </a:lnTo>
                <a:lnTo>
                  <a:pt x="1970152" y="52585"/>
                </a:lnTo>
                <a:lnTo>
                  <a:pt x="1959485" y="52603"/>
                </a:lnTo>
                <a:lnTo>
                  <a:pt x="1945903" y="54118"/>
                </a:lnTo>
                <a:lnTo>
                  <a:pt x="1933652" y="58068"/>
                </a:lnTo>
                <a:lnTo>
                  <a:pt x="1934772" y="80167"/>
                </a:lnTo>
                <a:lnTo>
                  <a:pt x="1938879" y="77370"/>
                </a:lnTo>
                <a:lnTo>
                  <a:pt x="1943394" y="75449"/>
                </a:lnTo>
                <a:lnTo>
                  <a:pt x="1947908" y="73527"/>
                </a:lnTo>
                <a:lnTo>
                  <a:pt x="1953390" y="72567"/>
                </a:lnTo>
                <a:lnTo>
                  <a:pt x="1966376" y="72567"/>
                </a:lnTo>
                <a:lnTo>
                  <a:pt x="1971859" y="73507"/>
                </a:lnTo>
                <a:lnTo>
                  <a:pt x="1976288" y="75385"/>
                </a:lnTo>
                <a:lnTo>
                  <a:pt x="1980717" y="77264"/>
                </a:lnTo>
                <a:lnTo>
                  <a:pt x="1984350" y="79997"/>
                </a:lnTo>
                <a:lnTo>
                  <a:pt x="1987188" y="83582"/>
                </a:lnTo>
                <a:lnTo>
                  <a:pt x="1989767" y="86827"/>
                </a:lnTo>
                <a:lnTo>
                  <a:pt x="1991746" y="90798"/>
                </a:lnTo>
                <a:lnTo>
                  <a:pt x="1993121" y="95493"/>
                </a:lnTo>
                <a:lnTo>
                  <a:pt x="1994498" y="100190"/>
                </a:lnTo>
                <a:lnTo>
                  <a:pt x="1995271" y="105782"/>
                </a:lnTo>
                <a:lnTo>
                  <a:pt x="1995444" y="112270"/>
                </a:lnTo>
                <a:lnTo>
                  <a:pt x="1919206" y="112270"/>
                </a:lnTo>
                <a:lnTo>
                  <a:pt x="1913735" y="183700"/>
                </a:lnTo>
                <a:lnTo>
                  <a:pt x="1917856" y="187508"/>
                </a:lnTo>
                <a:lnTo>
                  <a:pt x="1927844" y="194277"/>
                </a:lnTo>
                <a:lnTo>
                  <a:pt x="1939375" y="199112"/>
                </a:lnTo>
                <a:lnTo>
                  <a:pt x="1952449" y="202013"/>
                </a:lnTo>
                <a:lnTo>
                  <a:pt x="1967064" y="202980"/>
                </a:lnTo>
                <a:lnTo>
                  <a:pt x="1972898" y="202980"/>
                </a:lnTo>
                <a:lnTo>
                  <a:pt x="1977722" y="202638"/>
                </a:lnTo>
                <a:lnTo>
                  <a:pt x="1981540" y="201952"/>
                </a:lnTo>
                <a:lnTo>
                  <a:pt x="1985356" y="201268"/>
                </a:lnTo>
                <a:lnTo>
                  <a:pt x="1989623" y="200284"/>
                </a:lnTo>
                <a:lnTo>
                  <a:pt x="1994339" y="199000"/>
                </a:lnTo>
                <a:lnTo>
                  <a:pt x="1997685" y="198060"/>
                </a:lnTo>
                <a:lnTo>
                  <a:pt x="2001460" y="196756"/>
                </a:lnTo>
                <a:lnTo>
                  <a:pt x="2005662" y="195085"/>
                </a:lnTo>
                <a:lnTo>
                  <a:pt x="2009863" y="193417"/>
                </a:lnTo>
                <a:lnTo>
                  <a:pt x="2013381" y="192026"/>
                </a:lnTo>
                <a:lnTo>
                  <a:pt x="2016212" y="190914"/>
                </a:lnTo>
                <a:lnTo>
                  <a:pt x="2016212" y="164593"/>
                </a:lnTo>
                <a:lnTo>
                  <a:pt x="2014795" y="164593"/>
                </a:lnTo>
                <a:lnTo>
                  <a:pt x="2010329" y="167953"/>
                </a:lnTo>
                <a:lnTo>
                  <a:pt x="2007323" y="169797"/>
                </a:lnTo>
                <a:lnTo>
                  <a:pt x="2004316" y="171640"/>
                </a:lnTo>
                <a:lnTo>
                  <a:pt x="2000624" y="173549"/>
                </a:lnTo>
                <a:lnTo>
                  <a:pt x="1996245" y="175520"/>
                </a:lnTo>
                <a:lnTo>
                  <a:pt x="1992120" y="177405"/>
                </a:lnTo>
                <a:lnTo>
                  <a:pt x="1987504" y="178946"/>
                </a:lnTo>
                <a:lnTo>
                  <a:pt x="1982395" y="180146"/>
                </a:lnTo>
                <a:lnTo>
                  <a:pt x="1977284" y="181345"/>
                </a:lnTo>
                <a:lnTo>
                  <a:pt x="1972067" y="181946"/>
                </a:lnTo>
                <a:lnTo>
                  <a:pt x="1966744" y="181946"/>
                </a:lnTo>
                <a:lnTo>
                  <a:pt x="1953496" y="180603"/>
                </a:lnTo>
                <a:lnTo>
                  <a:pt x="1941544" y="176215"/>
                </a:lnTo>
                <a:lnTo>
                  <a:pt x="1931831" y="168776"/>
                </a:lnTo>
                <a:close/>
              </a:path>
              <a:path w="4285305" h="252674">
                <a:moveTo>
                  <a:pt x="2046818" y="196557"/>
                </a:moveTo>
                <a:lnTo>
                  <a:pt x="2055152" y="199127"/>
                </a:lnTo>
                <a:lnTo>
                  <a:pt x="2056754" y="199603"/>
                </a:lnTo>
                <a:lnTo>
                  <a:pt x="2068973" y="202136"/>
                </a:lnTo>
                <a:lnTo>
                  <a:pt x="2082007" y="202980"/>
                </a:lnTo>
                <a:lnTo>
                  <a:pt x="2091750" y="202980"/>
                </a:lnTo>
                <a:lnTo>
                  <a:pt x="2099848" y="201869"/>
                </a:lnTo>
                <a:lnTo>
                  <a:pt x="2106300" y="199646"/>
                </a:lnTo>
                <a:lnTo>
                  <a:pt x="2112751" y="197424"/>
                </a:lnTo>
                <a:lnTo>
                  <a:pt x="2118541" y="194175"/>
                </a:lnTo>
                <a:lnTo>
                  <a:pt x="2123671" y="189903"/>
                </a:lnTo>
                <a:lnTo>
                  <a:pt x="2128370" y="185971"/>
                </a:lnTo>
                <a:lnTo>
                  <a:pt x="2131937" y="181248"/>
                </a:lnTo>
                <a:lnTo>
                  <a:pt x="2134373" y="175733"/>
                </a:lnTo>
                <a:lnTo>
                  <a:pt x="2136809" y="170220"/>
                </a:lnTo>
                <a:lnTo>
                  <a:pt x="2138027" y="164387"/>
                </a:lnTo>
                <a:lnTo>
                  <a:pt x="2138016" y="157061"/>
                </a:lnTo>
                <a:lnTo>
                  <a:pt x="2135870" y="143537"/>
                </a:lnTo>
                <a:lnTo>
                  <a:pt x="2130007" y="133102"/>
                </a:lnTo>
                <a:lnTo>
                  <a:pt x="2119157" y="124725"/>
                </a:lnTo>
                <a:lnTo>
                  <a:pt x="2106074" y="119899"/>
                </a:lnTo>
                <a:lnTo>
                  <a:pt x="2101197" y="118701"/>
                </a:lnTo>
                <a:lnTo>
                  <a:pt x="2096555" y="117654"/>
                </a:lnTo>
                <a:lnTo>
                  <a:pt x="2092148" y="116756"/>
                </a:lnTo>
                <a:lnTo>
                  <a:pt x="2087742" y="115858"/>
                </a:lnTo>
                <a:lnTo>
                  <a:pt x="2083743" y="114938"/>
                </a:lnTo>
                <a:lnTo>
                  <a:pt x="2080150" y="114000"/>
                </a:lnTo>
                <a:lnTo>
                  <a:pt x="2073080" y="112113"/>
                </a:lnTo>
                <a:lnTo>
                  <a:pt x="2067946" y="109689"/>
                </a:lnTo>
                <a:lnTo>
                  <a:pt x="2064746" y="106732"/>
                </a:lnTo>
                <a:lnTo>
                  <a:pt x="2061547" y="103774"/>
                </a:lnTo>
                <a:lnTo>
                  <a:pt x="2059948" y="99293"/>
                </a:lnTo>
                <a:lnTo>
                  <a:pt x="2059948" y="86513"/>
                </a:lnTo>
                <a:lnTo>
                  <a:pt x="2062674" y="81453"/>
                </a:lnTo>
                <a:lnTo>
                  <a:pt x="2068125" y="78110"/>
                </a:lnTo>
                <a:lnTo>
                  <a:pt x="2073575" y="74766"/>
                </a:lnTo>
                <a:lnTo>
                  <a:pt x="2080261" y="73093"/>
                </a:lnTo>
                <a:lnTo>
                  <a:pt x="2095849" y="73093"/>
                </a:lnTo>
                <a:lnTo>
                  <a:pt x="2103451" y="74528"/>
                </a:lnTo>
                <a:lnTo>
                  <a:pt x="2110988" y="77396"/>
                </a:lnTo>
                <a:lnTo>
                  <a:pt x="2118526" y="80266"/>
                </a:lnTo>
                <a:lnTo>
                  <a:pt x="2125360" y="84176"/>
                </a:lnTo>
                <a:lnTo>
                  <a:pt x="2131491" y="89132"/>
                </a:lnTo>
                <a:lnTo>
                  <a:pt x="2132769" y="89132"/>
                </a:lnTo>
                <a:lnTo>
                  <a:pt x="2132769" y="63270"/>
                </a:lnTo>
                <a:lnTo>
                  <a:pt x="2127293" y="60269"/>
                </a:lnTo>
                <a:lnTo>
                  <a:pt x="2120532" y="57781"/>
                </a:lnTo>
                <a:lnTo>
                  <a:pt x="2112490" y="55808"/>
                </a:lnTo>
                <a:lnTo>
                  <a:pt x="2104447" y="53835"/>
                </a:lnTo>
                <a:lnTo>
                  <a:pt x="2096448" y="52848"/>
                </a:lnTo>
                <a:lnTo>
                  <a:pt x="2085376" y="52900"/>
                </a:lnTo>
                <a:lnTo>
                  <a:pt x="2071583" y="54577"/>
                </a:lnTo>
                <a:lnTo>
                  <a:pt x="2059660" y="58622"/>
                </a:lnTo>
                <a:lnTo>
                  <a:pt x="2049606" y="65035"/>
                </a:lnTo>
                <a:lnTo>
                  <a:pt x="2042776" y="72133"/>
                </a:lnTo>
                <a:lnTo>
                  <a:pt x="2036924" y="83405"/>
                </a:lnTo>
                <a:lnTo>
                  <a:pt x="2034974" y="96592"/>
                </a:lnTo>
                <a:lnTo>
                  <a:pt x="2034974" y="106000"/>
                </a:lnTo>
                <a:lnTo>
                  <a:pt x="2037454" y="114018"/>
                </a:lnTo>
                <a:lnTo>
                  <a:pt x="2042415" y="120646"/>
                </a:lnTo>
                <a:lnTo>
                  <a:pt x="2053237" y="129964"/>
                </a:lnTo>
                <a:lnTo>
                  <a:pt x="2066278" y="135333"/>
                </a:lnTo>
                <a:lnTo>
                  <a:pt x="2070477" y="136500"/>
                </a:lnTo>
                <a:lnTo>
                  <a:pt x="2075060" y="137584"/>
                </a:lnTo>
                <a:lnTo>
                  <a:pt x="2080031" y="138584"/>
                </a:lnTo>
                <a:lnTo>
                  <a:pt x="2085002" y="139586"/>
                </a:lnTo>
                <a:lnTo>
                  <a:pt x="2089028" y="140462"/>
                </a:lnTo>
                <a:lnTo>
                  <a:pt x="2092111" y="141212"/>
                </a:lnTo>
                <a:lnTo>
                  <a:pt x="2099932" y="143189"/>
                </a:lnTo>
                <a:lnTo>
                  <a:pt x="2105378" y="145639"/>
                </a:lnTo>
                <a:lnTo>
                  <a:pt x="2108447" y="148562"/>
                </a:lnTo>
                <a:lnTo>
                  <a:pt x="2111518" y="151484"/>
                </a:lnTo>
                <a:lnTo>
                  <a:pt x="2113052" y="155825"/>
                </a:lnTo>
                <a:lnTo>
                  <a:pt x="2113052" y="166057"/>
                </a:lnTo>
                <a:lnTo>
                  <a:pt x="2112393" y="169411"/>
                </a:lnTo>
                <a:lnTo>
                  <a:pt x="2111075" y="171646"/>
                </a:lnTo>
                <a:lnTo>
                  <a:pt x="2107609" y="175987"/>
                </a:lnTo>
                <a:lnTo>
                  <a:pt x="2104632" y="177965"/>
                </a:lnTo>
                <a:lnTo>
                  <a:pt x="2102504" y="179340"/>
                </a:lnTo>
                <a:lnTo>
                  <a:pt x="2099270" y="180478"/>
                </a:lnTo>
                <a:lnTo>
                  <a:pt x="2094932" y="181381"/>
                </a:lnTo>
                <a:lnTo>
                  <a:pt x="2090592" y="182283"/>
                </a:lnTo>
                <a:lnTo>
                  <a:pt x="2086510" y="182735"/>
                </a:lnTo>
                <a:lnTo>
                  <a:pt x="2077410" y="182735"/>
                </a:lnTo>
                <a:lnTo>
                  <a:pt x="2072327" y="181999"/>
                </a:lnTo>
                <a:lnTo>
                  <a:pt x="2067435" y="180530"/>
                </a:lnTo>
                <a:lnTo>
                  <a:pt x="2062543" y="179061"/>
                </a:lnTo>
                <a:lnTo>
                  <a:pt x="2058055" y="177375"/>
                </a:lnTo>
                <a:lnTo>
                  <a:pt x="2053972" y="175475"/>
                </a:lnTo>
                <a:lnTo>
                  <a:pt x="2049377" y="173314"/>
                </a:lnTo>
                <a:lnTo>
                  <a:pt x="2045698" y="171240"/>
                </a:lnTo>
                <a:lnTo>
                  <a:pt x="2042933" y="169251"/>
                </a:lnTo>
                <a:lnTo>
                  <a:pt x="2040168" y="167262"/>
                </a:lnTo>
                <a:lnTo>
                  <a:pt x="2037767" y="165446"/>
                </a:lnTo>
                <a:lnTo>
                  <a:pt x="2034448" y="163804"/>
                </a:lnTo>
                <a:lnTo>
                  <a:pt x="2034448" y="190906"/>
                </a:lnTo>
                <a:lnTo>
                  <a:pt x="2039917" y="193817"/>
                </a:lnTo>
                <a:lnTo>
                  <a:pt x="2046818" y="196557"/>
                </a:lnTo>
                <a:close/>
              </a:path>
              <a:path w="4285305" h="252674">
                <a:moveTo>
                  <a:pt x="2268494" y="157742"/>
                </a:moveTo>
                <a:lnTo>
                  <a:pt x="2268366" y="152143"/>
                </a:lnTo>
                <a:lnTo>
                  <a:pt x="2268366" y="76775"/>
                </a:lnTo>
                <a:lnTo>
                  <a:pt x="2312794" y="76775"/>
                </a:lnTo>
                <a:lnTo>
                  <a:pt x="2312794" y="56528"/>
                </a:lnTo>
                <a:lnTo>
                  <a:pt x="2268366" y="56528"/>
                </a:lnTo>
                <a:lnTo>
                  <a:pt x="2268366" y="15248"/>
                </a:lnTo>
                <a:lnTo>
                  <a:pt x="2244178" y="15248"/>
                </a:lnTo>
                <a:lnTo>
                  <a:pt x="2244178" y="56528"/>
                </a:lnTo>
                <a:lnTo>
                  <a:pt x="2227880" y="56528"/>
                </a:lnTo>
                <a:lnTo>
                  <a:pt x="2227880" y="76775"/>
                </a:lnTo>
                <a:lnTo>
                  <a:pt x="2244178" y="76775"/>
                </a:lnTo>
                <a:lnTo>
                  <a:pt x="2244178" y="156080"/>
                </a:lnTo>
                <a:lnTo>
                  <a:pt x="2245279" y="170066"/>
                </a:lnTo>
                <a:lnTo>
                  <a:pt x="2248960" y="182309"/>
                </a:lnTo>
                <a:lnTo>
                  <a:pt x="2255229" y="191505"/>
                </a:lnTo>
                <a:lnTo>
                  <a:pt x="2260669" y="196000"/>
                </a:lnTo>
                <a:lnTo>
                  <a:pt x="2272060" y="201038"/>
                </a:lnTo>
                <a:lnTo>
                  <a:pt x="2286069" y="202717"/>
                </a:lnTo>
                <a:lnTo>
                  <a:pt x="2290006" y="202717"/>
                </a:lnTo>
                <a:lnTo>
                  <a:pt x="2294310" y="202354"/>
                </a:lnTo>
                <a:lnTo>
                  <a:pt x="2298979" y="201629"/>
                </a:lnTo>
                <a:lnTo>
                  <a:pt x="2303649" y="200903"/>
                </a:lnTo>
                <a:lnTo>
                  <a:pt x="2308252" y="199898"/>
                </a:lnTo>
                <a:lnTo>
                  <a:pt x="2312794" y="198612"/>
                </a:lnTo>
                <a:lnTo>
                  <a:pt x="2312794" y="176950"/>
                </a:lnTo>
                <a:lnTo>
                  <a:pt x="2309754" y="177739"/>
                </a:lnTo>
                <a:lnTo>
                  <a:pt x="2307101" y="178724"/>
                </a:lnTo>
                <a:lnTo>
                  <a:pt x="2303420" y="179908"/>
                </a:lnTo>
                <a:lnTo>
                  <a:pt x="2299740" y="181091"/>
                </a:lnTo>
                <a:lnTo>
                  <a:pt x="2295930" y="181683"/>
                </a:lnTo>
                <a:lnTo>
                  <a:pt x="2286427" y="181683"/>
                </a:lnTo>
                <a:lnTo>
                  <a:pt x="2282019" y="180934"/>
                </a:lnTo>
                <a:lnTo>
                  <a:pt x="2278766" y="179438"/>
                </a:lnTo>
                <a:lnTo>
                  <a:pt x="2275512" y="177940"/>
                </a:lnTo>
                <a:lnTo>
                  <a:pt x="2273159" y="175696"/>
                </a:lnTo>
                <a:lnTo>
                  <a:pt x="2271704" y="172706"/>
                </a:lnTo>
                <a:lnTo>
                  <a:pt x="2269992" y="169285"/>
                </a:lnTo>
                <a:lnTo>
                  <a:pt x="2269008" y="165609"/>
                </a:lnTo>
                <a:lnTo>
                  <a:pt x="2268752" y="161676"/>
                </a:lnTo>
                <a:lnTo>
                  <a:pt x="2268494" y="157742"/>
                </a:lnTo>
                <a:close/>
              </a:path>
              <a:path w="4285305" h="252674">
                <a:moveTo>
                  <a:pt x="2349256" y="155974"/>
                </a:moveTo>
                <a:lnTo>
                  <a:pt x="2346451" y="143298"/>
                </a:lnTo>
                <a:lnTo>
                  <a:pt x="2345517" y="128243"/>
                </a:lnTo>
                <a:lnTo>
                  <a:pt x="2345621" y="122773"/>
                </a:lnTo>
                <a:lnTo>
                  <a:pt x="2347152" y="108323"/>
                </a:lnTo>
                <a:lnTo>
                  <a:pt x="2350509" y="96426"/>
                </a:lnTo>
                <a:lnTo>
                  <a:pt x="2355693" y="87083"/>
                </a:lnTo>
                <a:lnTo>
                  <a:pt x="2360236" y="82121"/>
                </a:lnTo>
                <a:lnTo>
                  <a:pt x="2371096" y="75745"/>
                </a:lnTo>
                <a:lnTo>
                  <a:pt x="2384682" y="73619"/>
                </a:lnTo>
                <a:lnTo>
                  <a:pt x="2391852" y="74163"/>
                </a:lnTo>
                <a:lnTo>
                  <a:pt x="2404036" y="78475"/>
                </a:lnTo>
                <a:lnTo>
                  <a:pt x="2413483" y="87083"/>
                </a:lnTo>
                <a:lnTo>
                  <a:pt x="2415424" y="89950"/>
                </a:lnTo>
                <a:lnTo>
                  <a:pt x="2419963" y="100159"/>
                </a:lnTo>
                <a:lnTo>
                  <a:pt x="2422686" y="112923"/>
                </a:lnTo>
                <a:lnTo>
                  <a:pt x="2423594" y="128243"/>
                </a:lnTo>
                <a:lnTo>
                  <a:pt x="2423500" y="133359"/>
                </a:lnTo>
                <a:lnTo>
                  <a:pt x="2421987" y="147777"/>
                </a:lnTo>
                <a:lnTo>
                  <a:pt x="2418626" y="159705"/>
                </a:lnTo>
                <a:lnTo>
                  <a:pt x="2421603" y="192750"/>
                </a:lnTo>
                <a:lnTo>
                  <a:pt x="2431121" y="184086"/>
                </a:lnTo>
                <a:lnTo>
                  <a:pt x="2435414" y="178616"/>
                </a:lnTo>
                <a:lnTo>
                  <a:pt x="2441169" y="168352"/>
                </a:lnTo>
                <a:lnTo>
                  <a:pt x="2445280" y="156535"/>
                </a:lnTo>
                <a:lnTo>
                  <a:pt x="2447746" y="143165"/>
                </a:lnTo>
                <a:lnTo>
                  <a:pt x="2448568" y="128243"/>
                </a:lnTo>
                <a:lnTo>
                  <a:pt x="2448266" y="119030"/>
                </a:lnTo>
                <a:lnTo>
                  <a:pt x="2446446" y="105079"/>
                </a:lnTo>
                <a:lnTo>
                  <a:pt x="2442982" y="92657"/>
                </a:lnTo>
                <a:lnTo>
                  <a:pt x="2437874" y="81762"/>
                </a:lnTo>
                <a:lnTo>
                  <a:pt x="2431121" y="72397"/>
                </a:lnTo>
                <a:lnTo>
                  <a:pt x="2421864" y="63867"/>
                </a:lnTo>
                <a:lnTo>
                  <a:pt x="2410931" y="57599"/>
                </a:lnTo>
                <a:lnTo>
                  <a:pt x="2398537" y="53839"/>
                </a:lnTo>
                <a:lnTo>
                  <a:pt x="2384682" y="52585"/>
                </a:lnTo>
                <a:lnTo>
                  <a:pt x="2371128" y="53794"/>
                </a:lnTo>
                <a:lnTo>
                  <a:pt x="2358730" y="57509"/>
                </a:lnTo>
                <a:lnTo>
                  <a:pt x="2347747" y="63731"/>
                </a:lnTo>
                <a:lnTo>
                  <a:pt x="2338180" y="72461"/>
                </a:lnTo>
                <a:lnTo>
                  <a:pt x="2333840" y="77973"/>
                </a:lnTo>
                <a:lnTo>
                  <a:pt x="2328022" y="88274"/>
                </a:lnTo>
                <a:lnTo>
                  <a:pt x="2323866" y="100086"/>
                </a:lnTo>
                <a:lnTo>
                  <a:pt x="2321372" y="113409"/>
                </a:lnTo>
                <a:lnTo>
                  <a:pt x="2320541" y="128243"/>
                </a:lnTo>
                <a:lnTo>
                  <a:pt x="2320792" y="136475"/>
                </a:lnTo>
                <a:lnTo>
                  <a:pt x="2322530" y="150326"/>
                </a:lnTo>
                <a:lnTo>
                  <a:pt x="2325923" y="162771"/>
                </a:lnTo>
                <a:lnTo>
                  <a:pt x="2330969" y="173811"/>
                </a:lnTo>
                <a:lnTo>
                  <a:pt x="2337668" y="183445"/>
                </a:lnTo>
                <a:lnTo>
                  <a:pt x="2347279" y="192523"/>
                </a:lnTo>
                <a:lnTo>
                  <a:pt x="2358178" y="198770"/>
                </a:lnTo>
                <a:lnTo>
                  <a:pt x="2355693" y="168888"/>
                </a:lnTo>
                <a:lnTo>
                  <a:pt x="2353931" y="166270"/>
                </a:lnTo>
                <a:lnTo>
                  <a:pt x="2349256" y="155974"/>
                </a:lnTo>
                <a:close/>
              </a:path>
              <a:path w="4285305" h="252674">
                <a:moveTo>
                  <a:pt x="2398174" y="180565"/>
                </a:moveTo>
                <a:lnTo>
                  <a:pt x="2384682" y="182735"/>
                </a:lnTo>
                <a:lnTo>
                  <a:pt x="2377183" y="182128"/>
                </a:lnTo>
                <a:lnTo>
                  <a:pt x="2365088" y="177671"/>
                </a:lnTo>
                <a:lnTo>
                  <a:pt x="2355693" y="168888"/>
                </a:lnTo>
                <a:lnTo>
                  <a:pt x="2358178" y="198770"/>
                </a:lnTo>
                <a:lnTo>
                  <a:pt x="2370645" y="202519"/>
                </a:lnTo>
                <a:lnTo>
                  <a:pt x="2384682" y="203768"/>
                </a:lnTo>
                <a:lnTo>
                  <a:pt x="2398175" y="202591"/>
                </a:lnTo>
                <a:lnTo>
                  <a:pt x="2410621" y="198918"/>
                </a:lnTo>
                <a:lnTo>
                  <a:pt x="2421603" y="192750"/>
                </a:lnTo>
                <a:lnTo>
                  <a:pt x="2418626" y="159705"/>
                </a:lnTo>
                <a:lnTo>
                  <a:pt x="2413417" y="169142"/>
                </a:lnTo>
                <a:lnTo>
                  <a:pt x="2408989" y="174056"/>
                </a:lnTo>
                <a:lnTo>
                  <a:pt x="2398174" y="180565"/>
                </a:lnTo>
                <a:close/>
              </a:path>
              <a:path w="4285305" h="252674">
                <a:moveTo>
                  <a:pt x="2557528" y="199825"/>
                </a:moveTo>
                <a:lnTo>
                  <a:pt x="2581188" y="199825"/>
                </a:lnTo>
                <a:lnTo>
                  <a:pt x="2581188" y="35133"/>
                </a:lnTo>
                <a:lnTo>
                  <a:pt x="2630604" y="147239"/>
                </a:lnTo>
                <a:lnTo>
                  <a:pt x="2646008" y="147239"/>
                </a:lnTo>
                <a:lnTo>
                  <a:pt x="2695808" y="35133"/>
                </a:lnTo>
                <a:lnTo>
                  <a:pt x="2695808" y="199825"/>
                </a:lnTo>
                <a:lnTo>
                  <a:pt x="2721310" y="199825"/>
                </a:lnTo>
                <a:lnTo>
                  <a:pt x="2721310" y="8676"/>
                </a:lnTo>
                <a:lnTo>
                  <a:pt x="2685921" y="8676"/>
                </a:lnTo>
                <a:lnTo>
                  <a:pt x="2639846" y="115138"/>
                </a:lnTo>
                <a:lnTo>
                  <a:pt x="2592099" y="8676"/>
                </a:lnTo>
                <a:lnTo>
                  <a:pt x="2557528" y="8676"/>
                </a:lnTo>
                <a:lnTo>
                  <a:pt x="2557528" y="199825"/>
                </a:lnTo>
                <a:close/>
              </a:path>
              <a:path w="4285305" h="252674">
                <a:moveTo>
                  <a:pt x="2782364" y="146714"/>
                </a:moveTo>
                <a:lnTo>
                  <a:pt x="2789539" y="124627"/>
                </a:lnTo>
                <a:lnTo>
                  <a:pt x="2818884" y="34890"/>
                </a:lnTo>
                <a:lnTo>
                  <a:pt x="2848349" y="124627"/>
                </a:lnTo>
                <a:lnTo>
                  <a:pt x="2855525" y="146714"/>
                </a:lnTo>
                <a:lnTo>
                  <a:pt x="2872773" y="199825"/>
                </a:lnTo>
                <a:lnTo>
                  <a:pt x="2899683" y="199825"/>
                </a:lnTo>
                <a:lnTo>
                  <a:pt x="2835175" y="8676"/>
                </a:lnTo>
                <a:lnTo>
                  <a:pt x="2803825" y="8676"/>
                </a:lnTo>
                <a:lnTo>
                  <a:pt x="2739318" y="199825"/>
                </a:lnTo>
                <a:lnTo>
                  <a:pt x="2765120" y="199825"/>
                </a:lnTo>
                <a:lnTo>
                  <a:pt x="2782364" y="146714"/>
                </a:lnTo>
                <a:close/>
              </a:path>
              <a:path w="4285305" h="252674">
                <a:moveTo>
                  <a:pt x="2789539" y="124627"/>
                </a:moveTo>
                <a:lnTo>
                  <a:pt x="2782364" y="146714"/>
                </a:lnTo>
                <a:lnTo>
                  <a:pt x="2855525" y="146714"/>
                </a:lnTo>
                <a:lnTo>
                  <a:pt x="2848349" y="124627"/>
                </a:lnTo>
                <a:lnTo>
                  <a:pt x="2789539" y="124627"/>
                </a:lnTo>
                <a:close/>
              </a:path>
              <a:path w="4285305" h="252674">
                <a:moveTo>
                  <a:pt x="2917811" y="50535"/>
                </a:moveTo>
                <a:lnTo>
                  <a:pt x="2912778" y="62613"/>
                </a:lnTo>
                <a:lnTo>
                  <a:pt x="2908880" y="77830"/>
                </a:lnTo>
                <a:lnTo>
                  <a:pt x="2907228" y="90580"/>
                </a:lnTo>
                <a:lnTo>
                  <a:pt x="2906678" y="104443"/>
                </a:lnTo>
                <a:lnTo>
                  <a:pt x="2906765" y="110051"/>
                </a:lnTo>
                <a:lnTo>
                  <a:pt x="2907745" y="123379"/>
                </a:lnTo>
                <a:lnTo>
                  <a:pt x="2909813" y="135752"/>
                </a:lnTo>
                <a:lnTo>
                  <a:pt x="2912971" y="147171"/>
                </a:lnTo>
                <a:lnTo>
                  <a:pt x="2917045" y="157429"/>
                </a:lnTo>
                <a:lnTo>
                  <a:pt x="2923220" y="168603"/>
                </a:lnTo>
                <a:lnTo>
                  <a:pt x="2930691" y="178224"/>
                </a:lnTo>
                <a:lnTo>
                  <a:pt x="2936180" y="183626"/>
                </a:lnTo>
                <a:lnTo>
                  <a:pt x="2946379" y="191202"/>
                </a:lnTo>
                <a:lnTo>
                  <a:pt x="2957852" y="196955"/>
                </a:lnTo>
                <a:lnTo>
                  <a:pt x="2966743" y="199941"/>
                </a:lnTo>
                <a:lnTo>
                  <a:pt x="2979142" y="202417"/>
                </a:lnTo>
                <a:lnTo>
                  <a:pt x="2992334" y="203243"/>
                </a:lnTo>
                <a:lnTo>
                  <a:pt x="2999953" y="203243"/>
                </a:lnTo>
                <a:lnTo>
                  <a:pt x="3006138" y="202772"/>
                </a:lnTo>
                <a:lnTo>
                  <a:pt x="3015644" y="200884"/>
                </a:lnTo>
                <a:lnTo>
                  <a:pt x="3020801" y="199513"/>
                </a:lnTo>
                <a:lnTo>
                  <a:pt x="3026366" y="197713"/>
                </a:lnTo>
                <a:lnTo>
                  <a:pt x="3031674" y="195999"/>
                </a:lnTo>
                <a:lnTo>
                  <a:pt x="3036189" y="194242"/>
                </a:lnTo>
                <a:lnTo>
                  <a:pt x="3039913" y="192443"/>
                </a:lnTo>
                <a:lnTo>
                  <a:pt x="3043637" y="190643"/>
                </a:lnTo>
                <a:lnTo>
                  <a:pt x="3047597" y="188757"/>
                </a:lnTo>
                <a:lnTo>
                  <a:pt x="3051793" y="186785"/>
                </a:lnTo>
                <a:lnTo>
                  <a:pt x="3051793" y="156442"/>
                </a:lnTo>
                <a:lnTo>
                  <a:pt x="3047899" y="158405"/>
                </a:lnTo>
                <a:lnTo>
                  <a:pt x="3045206" y="160774"/>
                </a:lnTo>
                <a:lnTo>
                  <a:pt x="3041784" y="163549"/>
                </a:lnTo>
                <a:lnTo>
                  <a:pt x="3038363" y="166323"/>
                </a:lnTo>
                <a:lnTo>
                  <a:pt x="3034300" y="169034"/>
                </a:lnTo>
                <a:lnTo>
                  <a:pt x="3029595" y="171679"/>
                </a:lnTo>
                <a:lnTo>
                  <a:pt x="3024718" y="174412"/>
                </a:lnTo>
                <a:lnTo>
                  <a:pt x="3019157" y="176676"/>
                </a:lnTo>
                <a:lnTo>
                  <a:pt x="3012912" y="178468"/>
                </a:lnTo>
                <a:lnTo>
                  <a:pt x="3006666" y="180261"/>
                </a:lnTo>
                <a:lnTo>
                  <a:pt x="2999867" y="181156"/>
                </a:lnTo>
                <a:lnTo>
                  <a:pt x="2984472" y="181156"/>
                </a:lnTo>
                <a:lnTo>
                  <a:pt x="2976858" y="179558"/>
                </a:lnTo>
                <a:lnTo>
                  <a:pt x="2969672" y="176362"/>
                </a:lnTo>
                <a:lnTo>
                  <a:pt x="2962487" y="173167"/>
                </a:lnTo>
                <a:lnTo>
                  <a:pt x="2956242" y="168414"/>
                </a:lnTo>
                <a:lnTo>
                  <a:pt x="2950937" y="162106"/>
                </a:lnTo>
                <a:lnTo>
                  <a:pt x="2943180" y="150519"/>
                </a:lnTo>
                <a:lnTo>
                  <a:pt x="2937978" y="138262"/>
                </a:lnTo>
                <a:lnTo>
                  <a:pt x="2935876" y="130751"/>
                </a:lnTo>
                <a:lnTo>
                  <a:pt x="2933891" y="118418"/>
                </a:lnTo>
                <a:lnTo>
                  <a:pt x="2933230" y="104571"/>
                </a:lnTo>
                <a:lnTo>
                  <a:pt x="2933488" y="95947"/>
                </a:lnTo>
                <a:lnTo>
                  <a:pt x="2934956" y="83165"/>
                </a:lnTo>
                <a:lnTo>
                  <a:pt x="2937720" y="71454"/>
                </a:lnTo>
                <a:lnTo>
                  <a:pt x="2943589" y="57085"/>
                </a:lnTo>
                <a:lnTo>
                  <a:pt x="2950296" y="47034"/>
                </a:lnTo>
                <a:lnTo>
                  <a:pt x="2955771" y="40557"/>
                </a:lnTo>
                <a:lnTo>
                  <a:pt x="2962144" y="35656"/>
                </a:lnTo>
                <a:lnTo>
                  <a:pt x="2969413" y="32331"/>
                </a:lnTo>
                <a:lnTo>
                  <a:pt x="2976684" y="29006"/>
                </a:lnTo>
                <a:lnTo>
                  <a:pt x="2984383" y="27344"/>
                </a:lnTo>
                <a:lnTo>
                  <a:pt x="3000039" y="27344"/>
                </a:lnTo>
                <a:lnTo>
                  <a:pt x="3006669" y="28185"/>
                </a:lnTo>
                <a:lnTo>
                  <a:pt x="3012400" y="29866"/>
                </a:lnTo>
                <a:lnTo>
                  <a:pt x="3018132" y="31548"/>
                </a:lnTo>
                <a:lnTo>
                  <a:pt x="3023435" y="33691"/>
                </a:lnTo>
                <a:lnTo>
                  <a:pt x="3028309" y="36295"/>
                </a:lnTo>
                <a:lnTo>
                  <a:pt x="3033356" y="39070"/>
                </a:lnTo>
                <a:lnTo>
                  <a:pt x="3037634" y="41887"/>
                </a:lnTo>
                <a:lnTo>
                  <a:pt x="3041142" y="44744"/>
                </a:lnTo>
                <a:lnTo>
                  <a:pt x="3044649" y="47602"/>
                </a:lnTo>
                <a:lnTo>
                  <a:pt x="3047516" y="50041"/>
                </a:lnTo>
                <a:lnTo>
                  <a:pt x="3051793" y="52059"/>
                </a:lnTo>
                <a:lnTo>
                  <a:pt x="3051793" y="21416"/>
                </a:lnTo>
                <a:lnTo>
                  <a:pt x="3047597" y="19107"/>
                </a:lnTo>
                <a:lnTo>
                  <a:pt x="3043337" y="16990"/>
                </a:lnTo>
                <a:lnTo>
                  <a:pt x="3039013" y="15066"/>
                </a:lnTo>
                <a:lnTo>
                  <a:pt x="3034690" y="13143"/>
                </a:lnTo>
                <a:lnTo>
                  <a:pt x="3030473" y="11539"/>
                </a:lnTo>
                <a:lnTo>
                  <a:pt x="3026366" y="10257"/>
                </a:lnTo>
                <a:lnTo>
                  <a:pt x="3021571" y="8806"/>
                </a:lnTo>
                <a:lnTo>
                  <a:pt x="3016369" y="7609"/>
                </a:lnTo>
                <a:lnTo>
                  <a:pt x="3010762" y="6670"/>
                </a:lnTo>
                <a:lnTo>
                  <a:pt x="3005154" y="5728"/>
                </a:lnTo>
                <a:lnTo>
                  <a:pt x="2999140" y="5257"/>
                </a:lnTo>
                <a:lnTo>
                  <a:pt x="2992720" y="5257"/>
                </a:lnTo>
                <a:lnTo>
                  <a:pt x="2981841" y="5818"/>
                </a:lnTo>
                <a:lnTo>
                  <a:pt x="2969280" y="8053"/>
                </a:lnTo>
                <a:lnTo>
                  <a:pt x="2957662" y="11993"/>
                </a:lnTo>
                <a:lnTo>
                  <a:pt x="2950382" y="15579"/>
                </a:lnTo>
                <a:lnTo>
                  <a:pt x="2939861" y="22691"/>
                </a:lnTo>
                <a:lnTo>
                  <a:pt x="2930563" y="31563"/>
                </a:lnTo>
                <a:lnTo>
                  <a:pt x="2924252" y="39622"/>
                </a:lnTo>
                <a:lnTo>
                  <a:pt x="2917811" y="50535"/>
                </a:lnTo>
                <a:close/>
              </a:path>
              <a:path w="4285305" h="252674">
                <a:moveTo>
                  <a:pt x="3182992" y="112087"/>
                </a:moveTo>
                <a:lnTo>
                  <a:pt x="3172729" y="143797"/>
                </a:lnTo>
                <a:lnTo>
                  <a:pt x="3176906" y="139755"/>
                </a:lnTo>
                <a:lnTo>
                  <a:pt x="3181082" y="135716"/>
                </a:lnTo>
                <a:lnTo>
                  <a:pt x="3186363" y="132716"/>
                </a:lnTo>
                <a:lnTo>
                  <a:pt x="3195810" y="109223"/>
                </a:lnTo>
                <a:lnTo>
                  <a:pt x="3182992" y="112087"/>
                </a:lnTo>
                <a:close/>
              </a:path>
              <a:path w="4285305" h="252674">
                <a:moveTo>
                  <a:pt x="3404325" y="0"/>
                </a:moveTo>
                <a:lnTo>
                  <a:pt x="3380139" y="0"/>
                </a:lnTo>
                <a:lnTo>
                  <a:pt x="3380139" y="62341"/>
                </a:lnTo>
                <a:lnTo>
                  <a:pt x="3374213" y="59004"/>
                </a:lnTo>
                <a:lnTo>
                  <a:pt x="3368588" y="56542"/>
                </a:lnTo>
                <a:lnTo>
                  <a:pt x="3363264" y="54959"/>
                </a:lnTo>
                <a:lnTo>
                  <a:pt x="3357942" y="53376"/>
                </a:lnTo>
                <a:lnTo>
                  <a:pt x="3351673" y="52585"/>
                </a:lnTo>
                <a:lnTo>
                  <a:pt x="3344459" y="52585"/>
                </a:lnTo>
                <a:lnTo>
                  <a:pt x="3348445" y="74933"/>
                </a:lnTo>
                <a:lnTo>
                  <a:pt x="3354028" y="74933"/>
                </a:lnTo>
                <a:lnTo>
                  <a:pt x="3359203" y="75471"/>
                </a:lnTo>
                <a:lnTo>
                  <a:pt x="3363969" y="76544"/>
                </a:lnTo>
                <a:lnTo>
                  <a:pt x="3368734" y="77618"/>
                </a:lnTo>
                <a:lnTo>
                  <a:pt x="3374125" y="79560"/>
                </a:lnTo>
                <a:lnTo>
                  <a:pt x="3380139" y="82369"/>
                </a:lnTo>
                <a:lnTo>
                  <a:pt x="3380139" y="164867"/>
                </a:lnTo>
                <a:lnTo>
                  <a:pt x="3374470" y="169778"/>
                </a:lnTo>
                <a:lnTo>
                  <a:pt x="3368414" y="173677"/>
                </a:lnTo>
                <a:lnTo>
                  <a:pt x="3361973" y="176564"/>
                </a:lnTo>
                <a:lnTo>
                  <a:pt x="3355530" y="179450"/>
                </a:lnTo>
                <a:lnTo>
                  <a:pt x="3349132" y="180894"/>
                </a:lnTo>
                <a:lnTo>
                  <a:pt x="3342775" y="180894"/>
                </a:lnTo>
                <a:lnTo>
                  <a:pt x="3338220" y="180662"/>
                </a:lnTo>
                <a:lnTo>
                  <a:pt x="3325640" y="176611"/>
                </a:lnTo>
                <a:lnTo>
                  <a:pt x="3316749" y="167521"/>
                </a:lnTo>
                <a:lnTo>
                  <a:pt x="3312001" y="156506"/>
                </a:lnTo>
                <a:lnTo>
                  <a:pt x="3309475" y="143949"/>
                </a:lnTo>
                <a:lnTo>
                  <a:pt x="3308633" y="128936"/>
                </a:lnTo>
                <a:lnTo>
                  <a:pt x="3308703" y="124735"/>
                </a:lnTo>
                <a:lnTo>
                  <a:pt x="3310221" y="110448"/>
                </a:lnTo>
                <a:lnTo>
                  <a:pt x="3313720" y="98475"/>
                </a:lnTo>
                <a:lnTo>
                  <a:pt x="3321077" y="57906"/>
                </a:lnTo>
                <a:lnTo>
                  <a:pt x="3313649" y="61455"/>
                </a:lnTo>
                <a:lnTo>
                  <a:pt x="3307316" y="66348"/>
                </a:lnTo>
                <a:lnTo>
                  <a:pt x="3302077" y="72588"/>
                </a:lnTo>
                <a:lnTo>
                  <a:pt x="3293851" y="84686"/>
                </a:lnTo>
                <a:lnTo>
                  <a:pt x="3288553" y="96631"/>
                </a:lnTo>
                <a:lnTo>
                  <a:pt x="3286558" y="103249"/>
                </a:lnTo>
                <a:lnTo>
                  <a:pt x="3284383" y="115507"/>
                </a:lnTo>
                <a:lnTo>
                  <a:pt x="3283658" y="129265"/>
                </a:lnTo>
                <a:lnTo>
                  <a:pt x="3283832" y="136739"/>
                </a:lnTo>
                <a:lnTo>
                  <a:pt x="3285078" y="149647"/>
                </a:lnTo>
                <a:lnTo>
                  <a:pt x="3287524" y="161260"/>
                </a:lnTo>
                <a:lnTo>
                  <a:pt x="3292285" y="174265"/>
                </a:lnTo>
                <a:lnTo>
                  <a:pt x="3298470" y="184661"/>
                </a:lnTo>
                <a:lnTo>
                  <a:pt x="3303109" y="190902"/>
                </a:lnTo>
                <a:lnTo>
                  <a:pt x="3308756" y="195648"/>
                </a:lnTo>
                <a:lnTo>
                  <a:pt x="3315411" y="198897"/>
                </a:lnTo>
                <a:lnTo>
                  <a:pt x="3322064" y="202144"/>
                </a:lnTo>
                <a:lnTo>
                  <a:pt x="3329299" y="203768"/>
                </a:lnTo>
                <a:lnTo>
                  <a:pt x="3342012" y="203768"/>
                </a:lnTo>
                <a:lnTo>
                  <a:pt x="3346305" y="203319"/>
                </a:lnTo>
                <a:lnTo>
                  <a:pt x="3349997" y="202421"/>
                </a:lnTo>
                <a:lnTo>
                  <a:pt x="3353689" y="201523"/>
                </a:lnTo>
                <a:lnTo>
                  <a:pt x="3357252" y="200261"/>
                </a:lnTo>
                <a:lnTo>
                  <a:pt x="3360689" y="198633"/>
                </a:lnTo>
                <a:lnTo>
                  <a:pt x="3364381" y="196922"/>
                </a:lnTo>
                <a:lnTo>
                  <a:pt x="3367600" y="195038"/>
                </a:lnTo>
                <a:lnTo>
                  <a:pt x="3370348" y="192982"/>
                </a:lnTo>
                <a:lnTo>
                  <a:pt x="3373097" y="190927"/>
                </a:lnTo>
                <a:lnTo>
                  <a:pt x="3376361" y="188316"/>
                </a:lnTo>
                <a:lnTo>
                  <a:pt x="3380139" y="185150"/>
                </a:lnTo>
                <a:lnTo>
                  <a:pt x="3380139" y="199825"/>
                </a:lnTo>
                <a:lnTo>
                  <a:pt x="3404325" y="199825"/>
                </a:lnTo>
                <a:lnTo>
                  <a:pt x="3404325" y="0"/>
                </a:lnTo>
                <a:close/>
              </a:path>
              <a:path w="4285305" h="252674">
                <a:moveTo>
                  <a:pt x="3313720" y="98475"/>
                </a:moveTo>
                <a:lnTo>
                  <a:pt x="3319198" y="88817"/>
                </a:lnTo>
                <a:lnTo>
                  <a:pt x="3324127" y="83479"/>
                </a:lnTo>
                <a:lnTo>
                  <a:pt x="3335037" y="77070"/>
                </a:lnTo>
                <a:lnTo>
                  <a:pt x="3348445" y="74933"/>
                </a:lnTo>
                <a:lnTo>
                  <a:pt x="3344459" y="52585"/>
                </a:lnTo>
                <a:lnTo>
                  <a:pt x="3336300" y="52585"/>
                </a:lnTo>
                <a:lnTo>
                  <a:pt x="3328504" y="54358"/>
                </a:lnTo>
                <a:lnTo>
                  <a:pt x="3321077" y="57906"/>
                </a:lnTo>
                <a:lnTo>
                  <a:pt x="3313720" y="98475"/>
                </a:lnTo>
                <a:close/>
              </a:path>
              <a:path w="4285305" h="252674">
                <a:moveTo>
                  <a:pt x="3549633" y="0"/>
                </a:moveTo>
                <a:lnTo>
                  <a:pt x="3525447" y="0"/>
                </a:lnTo>
                <a:lnTo>
                  <a:pt x="3525447" y="62341"/>
                </a:lnTo>
                <a:lnTo>
                  <a:pt x="3519521" y="59004"/>
                </a:lnTo>
                <a:lnTo>
                  <a:pt x="3513896" y="56542"/>
                </a:lnTo>
                <a:lnTo>
                  <a:pt x="3508573" y="54959"/>
                </a:lnTo>
                <a:lnTo>
                  <a:pt x="3503249" y="53376"/>
                </a:lnTo>
                <a:lnTo>
                  <a:pt x="3496981" y="52585"/>
                </a:lnTo>
                <a:lnTo>
                  <a:pt x="3489768" y="52585"/>
                </a:lnTo>
                <a:lnTo>
                  <a:pt x="3493753" y="74933"/>
                </a:lnTo>
                <a:lnTo>
                  <a:pt x="3499336" y="74933"/>
                </a:lnTo>
                <a:lnTo>
                  <a:pt x="3504511" y="75471"/>
                </a:lnTo>
                <a:lnTo>
                  <a:pt x="3509277" y="76544"/>
                </a:lnTo>
                <a:lnTo>
                  <a:pt x="3514044" y="77618"/>
                </a:lnTo>
                <a:lnTo>
                  <a:pt x="3519434" y="79560"/>
                </a:lnTo>
                <a:lnTo>
                  <a:pt x="3525447" y="82369"/>
                </a:lnTo>
                <a:lnTo>
                  <a:pt x="3525447" y="164867"/>
                </a:lnTo>
                <a:lnTo>
                  <a:pt x="3519778" y="169778"/>
                </a:lnTo>
                <a:lnTo>
                  <a:pt x="3513724" y="173677"/>
                </a:lnTo>
                <a:lnTo>
                  <a:pt x="3507281" y="176564"/>
                </a:lnTo>
                <a:lnTo>
                  <a:pt x="3500838" y="179450"/>
                </a:lnTo>
                <a:lnTo>
                  <a:pt x="3494440" y="180894"/>
                </a:lnTo>
                <a:lnTo>
                  <a:pt x="3488084" y="180894"/>
                </a:lnTo>
                <a:lnTo>
                  <a:pt x="3483528" y="180662"/>
                </a:lnTo>
                <a:lnTo>
                  <a:pt x="3470948" y="176611"/>
                </a:lnTo>
                <a:lnTo>
                  <a:pt x="3462058" y="167521"/>
                </a:lnTo>
                <a:lnTo>
                  <a:pt x="3457310" y="156506"/>
                </a:lnTo>
                <a:lnTo>
                  <a:pt x="3454783" y="143949"/>
                </a:lnTo>
                <a:lnTo>
                  <a:pt x="3453941" y="128936"/>
                </a:lnTo>
                <a:lnTo>
                  <a:pt x="3454011" y="124735"/>
                </a:lnTo>
                <a:lnTo>
                  <a:pt x="3455530" y="110448"/>
                </a:lnTo>
                <a:lnTo>
                  <a:pt x="3459028" y="98475"/>
                </a:lnTo>
                <a:lnTo>
                  <a:pt x="3466384" y="57906"/>
                </a:lnTo>
                <a:lnTo>
                  <a:pt x="3458956" y="61455"/>
                </a:lnTo>
                <a:lnTo>
                  <a:pt x="3452624" y="66348"/>
                </a:lnTo>
                <a:lnTo>
                  <a:pt x="3447385" y="72588"/>
                </a:lnTo>
                <a:lnTo>
                  <a:pt x="3439159" y="84686"/>
                </a:lnTo>
                <a:lnTo>
                  <a:pt x="3433861" y="96631"/>
                </a:lnTo>
                <a:lnTo>
                  <a:pt x="3431866" y="103249"/>
                </a:lnTo>
                <a:lnTo>
                  <a:pt x="3429691" y="115507"/>
                </a:lnTo>
                <a:lnTo>
                  <a:pt x="3428966" y="129265"/>
                </a:lnTo>
                <a:lnTo>
                  <a:pt x="3429140" y="136739"/>
                </a:lnTo>
                <a:lnTo>
                  <a:pt x="3430385" y="149647"/>
                </a:lnTo>
                <a:lnTo>
                  <a:pt x="3432832" y="161260"/>
                </a:lnTo>
                <a:lnTo>
                  <a:pt x="3437594" y="174265"/>
                </a:lnTo>
                <a:lnTo>
                  <a:pt x="3443778" y="184661"/>
                </a:lnTo>
                <a:lnTo>
                  <a:pt x="3448418" y="190902"/>
                </a:lnTo>
                <a:lnTo>
                  <a:pt x="3454064" y="195648"/>
                </a:lnTo>
                <a:lnTo>
                  <a:pt x="3460719" y="198897"/>
                </a:lnTo>
                <a:lnTo>
                  <a:pt x="3467373" y="202144"/>
                </a:lnTo>
                <a:lnTo>
                  <a:pt x="3474608" y="203768"/>
                </a:lnTo>
                <a:lnTo>
                  <a:pt x="3487319" y="203768"/>
                </a:lnTo>
                <a:lnTo>
                  <a:pt x="3491614" y="203319"/>
                </a:lnTo>
                <a:lnTo>
                  <a:pt x="3495305" y="202421"/>
                </a:lnTo>
                <a:lnTo>
                  <a:pt x="3498997" y="201523"/>
                </a:lnTo>
                <a:lnTo>
                  <a:pt x="3502560" y="200261"/>
                </a:lnTo>
                <a:lnTo>
                  <a:pt x="3505997" y="198633"/>
                </a:lnTo>
                <a:lnTo>
                  <a:pt x="3509689" y="196922"/>
                </a:lnTo>
                <a:lnTo>
                  <a:pt x="3512908" y="195038"/>
                </a:lnTo>
                <a:lnTo>
                  <a:pt x="3515657" y="192982"/>
                </a:lnTo>
                <a:lnTo>
                  <a:pt x="3518405" y="190927"/>
                </a:lnTo>
                <a:lnTo>
                  <a:pt x="3521668" y="188316"/>
                </a:lnTo>
                <a:lnTo>
                  <a:pt x="3525447" y="185150"/>
                </a:lnTo>
                <a:lnTo>
                  <a:pt x="3525447" y="199825"/>
                </a:lnTo>
                <a:lnTo>
                  <a:pt x="3549633" y="199825"/>
                </a:lnTo>
                <a:lnTo>
                  <a:pt x="3549633" y="0"/>
                </a:lnTo>
                <a:close/>
              </a:path>
              <a:path w="4285305" h="252674">
                <a:moveTo>
                  <a:pt x="3459028" y="98475"/>
                </a:moveTo>
                <a:lnTo>
                  <a:pt x="3464506" y="88817"/>
                </a:lnTo>
                <a:lnTo>
                  <a:pt x="3469435" y="83479"/>
                </a:lnTo>
                <a:lnTo>
                  <a:pt x="3480345" y="77070"/>
                </a:lnTo>
                <a:lnTo>
                  <a:pt x="3493753" y="74933"/>
                </a:lnTo>
                <a:lnTo>
                  <a:pt x="3489768" y="52585"/>
                </a:lnTo>
                <a:lnTo>
                  <a:pt x="3481608" y="52585"/>
                </a:lnTo>
                <a:lnTo>
                  <a:pt x="3473813" y="54358"/>
                </a:lnTo>
                <a:lnTo>
                  <a:pt x="3466384" y="57906"/>
                </a:lnTo>
                <a:lnTo>
                  <a:pt x="3459028" y="98475"/>
                </a:lnTo>
                <a:close/>
              </a:path>
              <a:path w="4285305" h="252674">
                <a:moveTo>
                  <a:pt x="3584265" y="56528"/>
                </a:moveTo>
                <a:lnTo>
                  <a:pt x="3584265" y="199825"/>
                </a:lnTo>
                <a:lnTo>
                  <a:pt x="3608451" y="199825"/>
                </a:lnTo>
                <a:lnTo>
                  <a:pt x="3608451" y="98281"/>
                </a:lnTo>
                <a:lnTo>
                  <a:pt x="3614177" y="92732"/>
                </a:lnTo>
                <a:lnTo>
                  <a:pt x="3620244" y="88549"/>
                </a:lnTo>
                <a:lnTo>
                  <a:pt x="3626653" y="85732"/>
                </a:lnTo>
                <a:lnTo>
                  <a:pt x="3633063" y="82915"/>
                </a:lnTo>
                <a:lnTo>
                  <a:pt x="3639515" y="81507"/>
                </a:lnTo>
                <a:lnTo>
                  <a:pt x="3648831" y="81507"/>
                </a:lnTo>
                <a:lnTo>
                  <a:pt x="3653255" y="81681"/>
                </a:lnTo>
                <a:lnTo>
                  <a:pt x="3657165" y="82090"/>
                </a:lnTo>
                <a:lnTo>
                  <a:pt x="3660240" y="82558"/>
                </a:lnTo>
                <a:lnTo>
                  <a:pt x="3660240" y="57301"/>
                </a:lnTo>
                <a:lnTo>
                  <a:pt x="3658701" y="57044"/>
                </a:lnTo>
                <a:lnTo>
                  <a:pt x="3654833" y="56593"/>
                </a:lnTo>
                <a:lnTo>
                  <a:pt x="3644343" y="56528"/>
                </a:lnTo>
                <a:lnTo>
                  <a:pt x="3637997" y="58132"/>
                </a:lnTo>
                <a:lnTo>
                  <a:pt x="3631459" y="61339"/>
                </a:lnTo>
                <a:lnTo>
                  <a:pt x="3629412" y="62398"/>
                </a:lnTo>
                <a:lnTo>
                  <a:pt x="3619615" y="68729"/>
                </a:lnTo>
                <a:lnTo>
                  <a:pt x="3608451" y="77821"/>
                </a:lnTo>
                <a:lnTo>
                  <a:pt x="3608451" y="56528"/>
                </a:lnTo>
                <a:lnTo>
                  <a:pt x="3584265" y="56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194" y="3332996"/>
            <a:ext cx="164306" cy="190097"/>
          </a:xfrm>
          <a:custGeom>
            <a:avLst/>
            <a:gdLst/>
            <a:ahLst/>
            <a:cxnLst/>
            <a:rect l="l" t="t" r="r" b="b"/>
            <a:pathLst>
              <a:path w="164306" h="190097">
                <a:moveTo>
                  <a:pt x="17157" y="17171"/>
                </a:moveTo>
                <a:lnTo>
                  <a:pt x="151551" y="94917"/>
                </a:lnTo>
                <a:lnTo>
                  <a:pt x="62029" y="94917"/>
                </a:lnTo>
                <a:lnTo>
                  <a:pt x="17157" y="17171"/>
                </a:lnTo>
                <a:lnTo>
                  <a:pt x="164306" y="95048"/>
                </a:lnTo>
                <a:lnTo>
                  <a:pt x="0" y="0"/>
                </a:lnTo>
                <a:lnTo>
                  <a:pt x="54857" y="95048"/>
                </a:lnTo>
                <a:lnTo>
                  <a:pt x="0" y="190097"/>
                </a:lnTo>
                <a:lnTo>
                  <a:pt x="164306" y="95048"/>
                </a:lnTo>
                <a:lnTo>
                  <a:pt x="17157" y="17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4022" y="3323268"/>
            <a:ext cx="1231107" cy="203768"/>
          </a:xfrm>
          <a:custGeom>
            <a:avLst/>
            <a:gdLst/>
            <a:ahLst/>
            <a:cxnLst/>
            <a:rect l="l" t="t" r="r" b="b"/>
            <a:pathLst>
              <a:path w="1231107" h="203768">
                <a:moveTo>
                  <a:pt x="584590" y="196000"/>
                </a:moveTo>
                <a:lnTo>
                  <a:pt x="595981" y="201038"/>
                </a:lnTo>
                <a:lnTo>
                  <a:pt x="609991" y="202717"/>
                </a:lnTo>
                <a:lnTo>
                  <a:pt x="613928" y="202717"/>
                </a:lnTo>
                <a:lnTo>
                  <a:pt x="618232" y="202355"/>
                </a:lnTo>
                <a:lnTo>
                  <a:pt x="622900" y="201629"/>
                </a:lnTo>
                <a:lnTo>
                  <a:pt x="627570" y="200903"/>
                </a:lnTo>
                <a:lnTo>
                  <a:pt x="632174" y="199898"/>
                </a:lnTo>
                <a:lnTo>
                  <a:pt x="636715" y="198612"/>
                </a:lnTo>
                <a:lnTo>
                  <a:pt x="636715" y="176950"/>
                </a:lnTo>
                <a:lnTo>
                  <a:pt x="633675" y="177739"/>
                </a:lnTo>
                <a:lnTo>
                  <a:pt x="631022" y="178725"/>
                </a:lnTo>
                <a:lnTo>
                  <a:pt x="627341" y="179908"/>
                </a:lnTo>
                <a:lnTo>
                  <a:pt x="623661" y="181091"/>
                </a:lnTo>
                <a:lnTo>
                  <a:pt x="619851" y="181683"/>
                </a:lnTo>
                <a:lnTo>
                  <a:pt x="610349" y="181683"/>
                </a:lnTo>
                <a:lnTo>
                  <a:pt x="605941" y="180934"/>
                </a:lnTo>
                <a:lnTo>
                  <a:pt x="602687" y="179438"/>
                </a:lnTo>
                <a:lnTo>
                  <a:pt x="599433" y="177940"/>
                </a:lnTo>
                <a:lnTo>
                  <a:pt x="597080" y="175698"/>
                </a:lnTo>
                <a:lnTo>
                  <a:pt x="595626" y="172707"/>
                </a:lnTo>
                <a:lnTo>
                  <a:pt x="593914" y="169285"/>
                </a:lnTo>
                <a:lnTo>
                  <a:pt x="592929" y="165609"/>
                </a:lnTo>
                <a:lnTo>
                  <a:pt x="592672" y="161676"/>
                </a:lnTo>
                <a:lnTo>
                  <a:pt x="592415" y="157742"/>
                </a:lnTo>
                <a:lnTo>
                  <a:pt x="592287" y="152143"/>
                </a:lnTo>
                <a:lnTo>
                  <a:pt x="592287" y="76775"/>
                </a:lnTo>
                <a:lnTo>
                  <a:pt x="636715" y="76775"/>
                </a:lnTo>
                <a:lnTo>
                  <a:pt x="636715" y="56528"/>
                </a:lnTo>
                <a:lnTo>
                  <a:pt x="592287" y="56528"/>
                </a:lnTo>
                <a:lnTo>
                  <a:pt x="592287" y="15250"/>
                </a:lnTo>
                <a:lnTo>
                  <a:pt x="568100" y="15250"/>
                </a:lnTo>
                <a:lnTo>
                  <a:pt x="568100" y="56528"/>
                </a:lnTo>
                <a:lnTo>
                  <a:pt x="551801" y="56528"/>
                </a:lnTo>
                <a:lnTo>
                  <a:pt x="551801" y="76775"/>
                </a:lnTo>
                <a:lnTo>
                  <a:pt x="568100" y="76775"/>
                </a:lnTo>
                <a:lnTo>
                  <a:pt x="568100" y="156080"/>
                </a:lnTo>
                <a:lnTo>
                  <a:pt x="569200" y="170066"/>
                </a:lnTo>
                <a:lnTo>
                  <a:pt x="572881" y="182309"/>
                </a:lnTo>
                <a:lnTo>
                  <a:pt x="579150" y="191505"/>
                </a:lnTo>
                <a:lnTo>
                  <a:pt x="584590" y="196000"/>
                </a:lnTo>
                <a:close/>
              </a:path>
              <a:path w="1231107" h="203768">
                <a:moveTo>
                  <a:pt x="681787" y="112087"/>
                </a:moveTo>
                <a:lnTo>
                  <a:pt x="671525" y="143797"/>
                </a:lnTo>
                <a:lnTo>
                  <a:pt x="675702" y="139755"/>
                </a:lnTo>
                <a:lnTo>
                  <a:pt x="679877" y="135714"/>
                </a:lnTo>
                <a:lnTo>
                  <a:pt x="685159" y="132716"/>
                </a:lnTo>
                <a:lnTo>
                  <a:pt x="694606" y="109223"/>
                </a:lnTo>
                <a:lnTo>
                  <a:pt x="681787" y="112087"/>
                </a:lnTo>
                <a:close/>
              </a:path>
              <a:path w="1231107" h="203768">
                <a:moveTo>
                  <a:pt x="816630" y="193112"/>
                </a:moveTo>
                <a:lnTo>
                  <a:pt x="822041" y="196366"/>
                </a:lnTo>
                <a:lnTo>
                  <a:pt x="827516" y="198955"/>
                </a:lnTo>
                <a:lnTo>
                  <a:pt x="833055" y="200880"/>
                </a:lnTo>
                <a:lnTo>
                  <a:pt x="828140" y="178888"/>
                </a:lnTo>
                <a:lnTo>
                  <a:pt x="822728" y="176803"/>
                </a:lnTo>
                <a:lnTo>
                  <a:pt x="816630" y="173852"/>
                </a:lnTo>
                <a:lnTo>
                  <a:pt x="816630" y="91867"/>
                </a:lnTo>
                <a:lnTo>
                  <a:pt x="822126" y="87130"/>
                </a:lnTo>
                <a:lnTo>
                  <a:pt x="828245" y="83211"/>
                </a:lnTo>
                <a:lnTo>
                  <a:pt x="834989" y="80110"/>
                </a:lnTo>
                <a:lnTo>
                  <a:pt x="841733" y="77010"/>
                </a:lnTo>
                <a:lnTo>
                  <a:pt x="848410" y="75460"/>
                </a:lnTo>
                <a:lnTo>
                  <a:pt x="855024" y="75460"/>
                </a:lnTo>
                <a:lnTo>
                  <a:pt x="858718" y="75619"/>
                </a:lnTo>
                <a:lnTo>
                  <a:pt x="871386" y="79542"/>
                </a:lnTo>
                <a:lnTo>
                  <a:pt x="880276" y="88723"/>
                </a:lnTo>
                <a:lnTo>
                  <a:pt x="874161" y="54278"/>
                </a:lnTo>
                <a:lnTo>
                  <a:pt x="860685" y="52585"/>
                </a:lnTo>
                <a:lnTo>
                  <a:pt x="851667" y="52585"/>
                </a:lnTo>
                <a:lnTo>
                  <a:pt x="843594" y="54382"/>
                </a:lnTo>
                <a:lnTo>
                  <a:pt x="836466" y="57976"/>
                </a:lnTo>
                <a:lnTo>
                  <a:pt x="829337" y="61572"/>
                </a:lnTo>
                <a:lnTo>
                  <a:pt x="822726" y="66108"/>
                </a:lnTo>
                <a:lnTo>
                  <a:pt x="816630" y="71586"/>
                </a:lnTo>
                <a:lnTo>
                  <a:pt x="816630" y="0"/>
                </a:lnTo>
                <a:lnTo>
                  <a:pt x="792444" y="0"/>
                </a:lnTo>
                <a:lnTo>
                  <a:pt x="792444" y="199825"/>
                </a:lnTo>
                <a:lnTo>
                  <a:pt x="815086" y="199825"/>
                </a:lnTo>
                <a:lnTo>
                  <a:pt x="816630" y="193112"/>
                </a:lnTo>
                <a:close/>
              </a:path>
              <a:path w="1231107" h="203768">
                <a:moveTo>
                  <a:pt x="886295" y="192198"/>
                </a:moveTo>
                <a:lnTo>
                  <a:pt x="895978" y="182355"/>
                </a:lnTo>
                <a:lnTo>
                  <a:pt x="900447" y="176078"/>
                </a:lnTo>
                <a:lnTo>
                  <a:pt x="905987" y="165411"/>
                </a:lnTo>
                <a:lnTo>
                  <a:pt x="909944" y="153477"/>
                </a:lnTo>
                <a:lnTo>
                  <a:pt x="912319" y="140275"/>
                </a:lnTo>
                <a:lnTo>
                  <a:pt x="913110" y="125806"/>
                </a:lnTo>
                <a:lnTo>
                  <a:pt x="913006" y="119989"/>
                </a:lnTo>
                <a:lnTo>
                  <a:pt x="911720" y="105656"/>
                </a:lnTo>
                <a:lnTo>
                  <a:pt x="908969" y="92883"/>
                </a:lnTo>
                <a:lnTo>
                  <a:pt x="904752" y="81668"/>
                </a:lnTo>
                <a:lnTo>
                  <a:pt x="899071" y="72012"/>
                </a:lnTo>
                <a:lnTo>
                  <a:pt x="895723" y="67821"/>
                </a:lnTo>
                <a:lnTo>
                  <a:pt x="885840" y="59357"/>
                </a:lnTo>
                <a:lnTo>
                  <a:pt x="874161" y="54278"/>
                </a:lnTo>
                <a:lnTo>
                  <a:pt x="880276" y="88723"/>
                </a:lnTo>
                <a:lnTo>
                  <a:pt x="880888" y="89797"/>
                </a:lnTo>
                <a:lnTo>
                  <a:pt x="884915" y="99870"/>
                </a:lnTo>
                <a:lnTo>
                  <a:pt x="887331" y="112475"/>
                </a:lnTo>
                <a:lnTo>
                  <a:pt x="888136" y="127614"/>
                </a:lnTo>
                <a:lnTo>
                  <a:pt x="888018" y="133392"/>
                </a:lnTo>
                <a:lnTo>
                  <a:pt x="886415" y="147909"/>
                </a:lnTo>
                <a:lnTo>
                  <a:pt x="882932" y="159736"/>
                </a:lnTo>
                <a:lnTo>
                  <a:pt x="877571" y="168875"/>
                </a:lnTo>
                <a:lnTo>
                  <a:pt x="872923" y="173668"/>
                </a:lnTo>
                <a:lnTo>
                  <a:pt x="861953" y="179877"/>
                </a:lnTo>
                <a:lnTo>
                  <a:pt x="848452" y="181946"/>
                </a:lnTo>
                <a:lnTo>
                  <a:pt x="842783" y="181946"/>
                </a:lnTo>
                <a:lnTo>
                  <a:pt x="837587" y="181334"/>
                </a:lnTo>
                <a:lnTo>
                  <a:pt x="832863" y="180111"/>
                </a:lnTo>
                <a:lnTo>
                  <a:pt x="828140" y="178888"/>
                </a:lnTo>
                <a:lnTo>
                  <a:pt x="833055" y="200880"/>
                </a:lnTo>
                <a:lnTo>
                  <a:pt x="838593" y="202806"/>
                </a:lnTo>
                <a:lnTo>
                  <a:pt x="845270" y="203768"/>
                </a:lnTo>
                <a:lnTo>
                  <a:pt x="853085" y="203768"/>
                </a:lnTo>
                <a:lnTo>
                  <a:pt x="863297" y="202866"/>
                </a:lnTo>
                <a:lnTo>
                  <a:pt x="875401" y="199035"/>
                </a:lnTo>
                <a:lnTo>
                  <a:pt x="886295" y="192198"/>
                </a:lnTo>
                <a:close/>
              </a:path>
              <a:path w="1231107" h="203768">
                <a:moveTo>
                  <a:pt x="938541" y="0"/>
                </a:moveTo>
                <a:lnTo>
                  <a:pt x="938541" y="199825"/>
                </a:lnTo>
                <a:lnTo>
                  <a:pt x="962727" y="199825"/>
                </a:lnTo>
                <a:lnTo>
                  <a:pt x="962727" y="0"/>
                </a:lnTo>
                <a:lnTo>
                  <a:pt x="938541" y="0"/>
                </a:lnTo>
                <a:close/>
              </a:path>
              <a:path w="1231107" h="203768">
                <a:moveTo>
                  <a:pt x="987837" y="128936"/>
                </a:moveTo>
                <a:lnTo>
                  <a:pt x="988127" y="137454"/>
                </a:lnTo>
                <a:lnTo>
                  <a:pt x="990065" y="151349"/>
                </a:lnTo>
                <a:lnTo>
                  <a:pt x="993826" y="163689"/>
                </a:lnTo>
                <a:lnTo>
                  <a:pt x="999409" y="174472"/>
                </a:lnTo>
                <a:lnTo>
                  <a:pt x="1006815" y="183700"/>
                </a:lnTo>
                <a:lnTo>
                  <a:pt x="1012286" y="112270"/>
                </a:lnTo>
                <a:lnTo>
                  <a:pt x="1012800" y="106208"/>
                </a:lnTo>
                <a:lnTo>
                  <a:pt x="1014004" y="100893"/>
                </a:lnTo>
                <a:lnTo>
                  <a:pt x="1015897" y="96325"/>
                </a:lnTo>
                <a:lnTo>
                  <a:pt x="1017789" y="91757"/>
                </a:lnTo>
                <a:lnTo>
                  <a:pt x="1020541" y="87594"/>
                </a:lnTo>
                <a:lnTo>
                  <a:pt x="1024153" y="83836"/>
                </a:lnTo>
                <a:lnTo>
                  <a:pt x="1027852" y="80167"/>
                </a:lnTo>
                <a:lnTo>
                  <a:pt x="1026731" y="58068"/>
                </a:lnTo>
                <a:lnTo>
                  <a:pt x="1015812" y="64453"/>
                </a:lnTo>
                <a:lnTo>
                  <a:pt x="1006224" y="73273"/>
                </a:lnTo>
                <a:lnTo>
                  <a:pt x="1001645" y="79049"/>
                </a:lnTo>
                <a:lnTo>
                  <a:pt x="995604" y="89510"/>
                </a:lnTo>
                <a:lnTo>
                  <a:pt x="991289" y="101311"/>
                </a:lnTo>
                <a:lnTo>
                  <a:pt x="988700" y="114453"/>
                </a:lnTo>
                <a:lnTo>
                  <a:pt x="987837" y="128936"/>
                </a:lnTo>
                <a:close/>
              </a:path>
              <a:path w="1231107" h="203768">
                <a:moveTo>
                  <a:pt x="1024911" y="168776"/>
                </a:moveTo>
                <a:lnTo>
                  <a:pt x="1023661" y="167408"/>
                </a:lnTo>
                <a:lnTo>
                  <a:pt x="1017341" y="157519"/>
                </a:lnTo>
                <a:lnTo>
                  <a:pt x="1013550" y="145275"/>
                </a:lnTo>
                <a:lnTo>
                  <a:pt x="1012286" y="130675"/>
                </a:lnTo>
                <a:lnTo>
                  <a:pt x="1111921" y="130675"/>
                </a:lnTo>
                <a:lnTo>
                  <a:pt x="1111847" y="113084"/>
                </a:lnTo>
                <a:lnTo>
                  <a:pt x="1110599" y="99821"/>
                </a:lnTo>
                <a:lnTo>
                  <a:pt x="1107808" y="88553"/>
                </a:lnTo>
                <a:lnTo>
                  <a:pt x="1105065" y="80646"/>
                </a:lnTo>
                <a:lnTo>
                  <a:pt x="1101121" y="73955"/>
                </a:lnTo>
                <a:lnTo>
                  <a:pt x="1095975" y="68484"/>
                </a:lnTo>
                <a:lnTo>
                  <a:pt x="1090833" y="63014"/>
                </a:lnTo>
                <a:lnTo>
                  <a:pt x="1084832" y="58997"/>
                </a:lnTo>
                <a:lnTo>
                  <a:pt x="1077976" y="56432"/>
                </a:lnTo>
                <a:lnTo>
                  <a:pt x="1071119" y="53868"/>
                </a:lnTo>
                <a:lnTo>
                  <a:pt x="1063232" y="52585"/>
                </a:lnTo>
                <a:lnTo>
                  <a:pt x="1052564" y="52603"/>
                </a:lnTo>
                <a:lnTo>
                  <a:pt x="1038982" y="54118"/>
                </a:lnTo>
                <a:lnTo>
                  <a:pt x="1026731" y="58068"/>
                </a:lnTo>
                <a:lnTo>
                  <a:pt x="1027852" y="80167"/>
                </a:lnTo>
                <a:lnTo>
                  <a:pt x="1031960" y="77370"/>
                </a:lnTo>
                <a:lnTo>
                  <a:pt x="1036473" y="75449"/>
                </a:lnTo>
                <a:lnTo>
                  <a:pt x="1040988" y="73529"/>
                </a:lnTo>
                <a:lnTo>
                  <a:pt x="1046469" y="72567"/>
                </a:lnTo>
                <a:lnTo>
                  <a:pt x="1059455" y="72567"/>
                </a:lnTo>
                <a:lnTo>
                  <a:pt x="1064939" y="73507"/>
                </a:lnTo>
                <a:lnTo>
                  <a:pt x="1069367" y="75385"/>
                </a:lnTo>
                <a:lnTo>
                  <a:pt x="1073797" y="77264"/>
                </a:lnTo>
                <a:lnTo>
                  <a:pt x="1077431" y="79997"/>
                </a:lnTo>
                <a:lnTo>
                  <a:pt x="1080268" y="83582"/>
                </a:lnTo>
                <a:lnTo>
                  <a:pt x="1082847" y="86827"/>
                </a:lnTo>
                <a:lnTo>
                  <a:pt x="1084825" y="90798"/>
                </a:lnTo>
                <a:lnTo>
                  <a:pt x="1086201" y="95493"/>
                </a:lnTo>
                <a:lnTo>
                  <a:pt x="1087577" y="100190"/>
                </a:lnTo>
                <a:lnTo>
                  <a:pt x="1088351" y="105782"/>
                </a:lnTo>
                <a:lnTo>
                  <a:pt x="1088524" y="112270"/>
                </a:lnTo>
                <a:lnTo>
                  <a:pt x="1012286" y="112270"/>
                </a:lnTo>
                <a:lnTo>
                  <a:pt x="1006815" y="183700"/>
                </a:lnTo>
                <a:lnTo>
                  <a:pt x="1010936" y="187508"/>
                </a:lnTo>
                <a:lnTo>
                  <a:pt x="1020925" y="194277"/>
                </a:lnTo>
                <a:lnTo>
                  <a:pt x="1032456" y="199112"/>
                </a:lnTo>
                <a:lnTo>
                  <a:pt x="1045529" y="202013"/>
                </a:lnTo>
                <a:lnTo>
                  <a:pt x="1060145" y="202980"/>
                </a:lnTo>
                <a:lnTo>
                  <a:pt x="1065977" y="202980"/>
                </a:lnTo>
                <a:lnTo>
                  <a:pt x="1070803" y="202638"/>
                </a:lnTo>
                <a:lnTo>
                  <a:pt x="1074619" y="201952"/>
                </a:lnTo>
                <a:lnTo>
                  <a:pt x="1078437" y="201268"/>
                </a:lnTo>
                <a:lnTo>
                  <a:pt x="1082704" y="200284"/>
                </a:lnTo>
                <a:lnTo>
                  <a:pt x="1087419" y="199000"/>
                </a:lnTo>
                <a:lnTo>
                  <a:pt x="1090766" y="198060"/>
                </a:lnTo>
                <a:lnTo>
                  <a:pt x="1094540" y="196756"/>
                </a:lnTo>
                <a:lnTo>
                  <a:pt x="1098741" y="195085"/>
                </a:lnTo>
                <a:lnTo>
                  <a:pt x="1102944" y="193417"/>
                </a:lnTo>
                <a:lnTo>
                  <a:pt x="1106460" y="192026"/>
                </a:lnTo>
                <a:lnTo>
                  <a:pt x="1109292" y="190914"/>
                </a:lnTo>
                <a:lnTo>
                  <a:pt x="1109292" y="164593"/>
                </a:lnTo>
                <a:lnTo>
                  <a:pt x="1107875" y="164593"/>
                </a:lnTo>
                <a:lnTo>
                  <a:pt x="1103410" y="167954"/>
                </a:lnTo>
                <a:lnTo>
                  <a:pt x="1100404" y="169797"/>
                </a:lnTo>
                <a:lnTo>
                  <a:pt x="1097396" y="171641"/>
                </a:lnTo>
                <a:lnTo>
                  <a:pt x="1093704" y="173549"/>
                </a:lnTo>
                <a:lnTo>
                  <a:pt x="1089325" y="175520"/>
                </a:lnTo>
                <a:lnTo>
                  <a:pt x="1085201" y="177405"/>
                </a:lnTo>
                <a:lnTo>
                  <a:pt x="1080584" y="178946"/>
                </a:lnTo>
                <a:lnTo>
                  <a:pt x="1075474" y="180146"/>
                </a:lnTo>
                <a:lnTo>
                  <a:pt x="1070364" y="181345"/>
                </a:lnTo>
                <a:lnTo>
                  <a:pt x="1065147" y="181946"/>
                </a:lnTo>
                <a:lnTo>
                  <a:pt x="1059823" y="181946"/>
                </a:lnTo>
                <a:lnTo>
                  <a:pt x="1046576" y="180603"/>
                </a:lnTo>
                <a:lnTo>
                  <a:pt x="1034624" y="176215"/>
                </a:lnTo>
                <a:lnTo>
                  <a:pt x="1024911" y="168776"/>
                </a:lnTo>
                <a:close/>
              </a:path>
              <a:path w="1231107" h="203768">
                <a:moveTo>
                  <a:pt x="1139898" y="196557"/>
                </a:moveTo>
                <a:lnTo>
                  <a:pt x="1148231" y="199127"/>
                </a:lnTo>
                <a:lnTo>
                  <a:pt x="1149833" y="199603"/>
                </a:lnTo>
                <a:lnTo>
                  <a:pt x="1162053" y="202136"/>
                </a:lnTo>
                <a:lnTo>
                  <a:pt x="1175086" y="202980"/>
                </a:lnTo>
                <a:lnTo>
                  <a:pt x="1184829" y="202980"/>
                </a:lnTo>
                <a:lnTo>
                  <a:pt x="1192927" y="201869"/>
                </a:lnTo>
                <a:lnTo>
                  <a:pt x="1199379" y="199646"/>
                </a:lnTo>
                <a:lnTo>
                  <a:pt x="1205831" y="197424"/>
                </a:lnTo>
                <a:lnTo>
                  <a:pt x="1211621" y="194176"/>
                </a:lnTo>
                <a:lnTo>
                  <a:pt x="1216751" y="189903"/>
                </a:lnTo>
                <a:lnTo>
                  <a:pt x="1221450" y="185971"/>
                </a:lnTo>
                <a:lnTo>
                  <a:pt x="1225017" y="181248"/>
                </a:lnTo>
                <a:lnTo>
                  <a:pt x="1227453" y="175734"/>
                </a:lnTo>
                <a:lnTo>
                  <a:pt x="1229889" y="170220"/>
                </a:lnTo>
                <a:lnTo>
                  <a:pt x="1231107" y="164387"/>
                </a:lnTo>
                <a:lnTo>
                  <a:pt x="1231096" y="157061"/>
                </a:lnTo>
                <a:lnTo>
                  <a:pt x="1228950" y="143537"/>
                </a:lnTo>
                <a:lnTo>
                  <a:pt x="1223087" y="133102"/>
                </a:lnTo>
                <a:lnTo>
                  <a:pt x="1212237" y="124726"/>
                </a:lnTo>
                <a:lnTo>
                  <a:pt x="1199154" y="119899"/>
                </a:lnTo>
                <a:lnTo>
                  <a:pt x="1194276" y="118701"/>
                </a:lnTo>
                <a:lnTo>
                  <a:pt x="1189635" y="117654"/>
                </a:lnTo>
                <a:lnTo>
                  <a:pt x="1185228" y="116756"/>
                </a:lnTo>
                <a:lnTo>
                  <a:pt x="1180823" y="115858"/>
                </a:lnTo>
                <a:lnTo>
                  <a:pt x="1176823" y="114938"/>
                </a:lnTo>
                <a:lnTo>
                  <a:pt x="1173229" y="114000"/>
                </a:lnTo>
                <a:lnTo>
                  <a:pt x="1166159" y="112113"/>
                </a:lnTo>
                <a:lnTo>
                  <a:pt x="1161025" y="109689"/>
                </a:lnTo>
                <a:lnTo>
                  <a:pt x="1157827" y="106732"/>
                </a:lnTo>
                <a:lnTo>
                  <a:pt x="1154628" y="103774"/>
                </a:lnTo>
                <a:lnTo>
                  <a:pt x="1153029" y="99293"/>
                </a:lnTo>
                <a:lnTo>
                  <a:pt x="1153029" y="86513"/>
                </a:lnTo>
                <a:lnTo>
                  <a:pt x="1155754" y="81453"/>
                </a:lnTo>
                <a:lnTo>
                  <a:pt x="1161205" y="78110"/>
                </a:lnTo>
                <a:lnTo>
                  <a:pt x="1166656" y="74766"/>
                </a:lnTo>
                <a:lnTo>
                  <a:pt x="1173341" y="73093"/>
                </a:lnTo>
                <a:lnTo>
                  <a:pt x="1188928" y="73093"/>
                </a:lnTo>
                <a:lnTo>
                  <a:pt x="1196530" y="74528"/>
                </a:lnTo>
                <a:lnTo>
                  <a:pt x="1204069" y="77397"/>
                </a:lnTo>
                <a:lnTo>
                  <a:pt x="1211606" y="80266"/>
                </a:lnTo>
                <a:lnTo>
                  <a:pt x="1218440" y="84178"/>
                </a:lnTo>
                <a:lnTo>
                  <a:pt x="1224572" y="89132"/>
                </a:lnTo>
                <a:lnTo>
                  <a:pt x="1225849" y="89132"/>
                </a:lnTo>
                <a:lnTo>
                  <a:pt x="1225849" y="63270"/>
                </a:lnTo>
                <a:lnTo>
                  <a:pt x="1220372" y="60269"/>
                </a:lnTo>
                <a:lnTo>
                  <a:pt x="1213613" y="57782"/>
                </a:lnTo>
                <a:lnTo>
                  <a:pt x="1205570" y="55808"/>
                </a:lnTo>
                <a:lnTo>
                  <a:pt x="1197527" y="53835"/>
                </a:lnTo>
                <a:lnTo>
                  <a:pt x="1189527" y="52848"/>
                </a:lnTo>
                <a:lnTo>
                  <a:pt x="1178457" y="52900"/>
                </a:lnTo>
                <a:lnTo>
                  <a:pt x="1164664" y="54578"/>
                </a:lnTo>
                <a:lnTo>
                  <a:pt x="1152740" y="58623"/>
                </a:lnTo>
                <a:lnTo>
                  <a:pt x="1142686" y="65035"/>
                </a:lnTo>
                <a:lnTo>
                  <a:pt x="1135855" y="72134"/>
                </a:lnTo>
                <a:lnTo>
                  <a:pt x="1130004" y="83406"/>
                </a:lnTo>
                <a:lnTo>
                  <a:pt x="1128054" y="96593"/>
                </a:lnTo>
                <a:lnTo>
                  <a:pt x="1128054" y="106000"/>
                </a:lnTo>
                <a:lnTo>
                  <a:pt x="1130534" y="114019"/>
                </a:lnTo>
                <a:lnTo>
                  <a:pt x="1135495" y="120646"/>
                </a:lnTo>
                <a:lnTo>
                  <a:pt x="1146317" y="129964"/>
                </a:lnTo>
                <a:lnTo>
                  <a:pt x="1159358" y="135333"/>
                </a:lnTo>
                <a:lnTo>
                  <a:pt x="1163557" y="136500"/>
                </a:lnTo>
                <a:lnTo>
                  <a:pt x="1168140" y="137584"/>
                </a:lnTo>
                <a:lnTo>
                  <a:pt x="1173111" y="138584"/>
                </a:lnTo>
                <a:lnTo>
                  <a:pt x="1178081" y="139586"/>
                </a:lnTo>
                <a:lnTo>
                  <a:pt x="1182108" y="140462"/>
                </a:lnTo>
                <a:lnTo>
                  <a:pt x="1185191" y="141212"/>
                </a:lnTo>
                <a:lnTo>
                  <a:pt x="1193012" y="143189"/>
                </a:lnTo>
                <a:lnTo>
                  <a:pt x="1198458" y="145639"/>
                </a:lnTo>
                <a:lnTo>
                  <a:pt x="1201527" y="148562"/>
                </a:lnTo>
                <a:lnTo>
                  <a:pt x="1204597" y="151484"/>
                </a:lnTo>
                <a:lnTo>
                  <a:pt x="1206132" y="155826"/>
                </a:lnTo>
                <a:lnTo>
                  <a:pt x="1206132" y="166058"/>
                </a:lnTo>
                <a:lnTo>
                  <a:pt x="1205473" y="169411"/>
                </a:lnTo>
                <a:lnTo>
                  <a:pt x="1204155" y="171646"/>
                </a:lnTo>
                <a:lnTo>
                  <a:pt x="1200688" y="175987"/>
                </a:lnTo>
                <a:lnTo>
                  <a:pt x="1197711" y="177965"/>
                </a:lnTo>
                <a:lnTo>
                  <a:pt x="1195584" y="179340"/>
                </a:lnTo>
                <a:lnTo>
                  <a:pt x="1192350" y="180478"/>
                </a:lnTo>
                <a:lnTo>
                  <a:pt x="1188011" y="181381"/>
                </a:lnTo>
                <a:lnTo>
                  <a:pt x="1183673" y="182283"/>
                </a:lnTo>
                <a:lnTo>
                  <a:pt x="1179591" y="182735"/>
                </a:lnTo>
                <a:lnTo>
                  <a:pt x="1170490" y="182735"/>
                </a:lnTo>
                <a:lnTo>
                  <a:pt x="1165407" y="181999"/>
                </a:lnTo>
                <a:lnTo>
                  <a:pt x="1160515" y="180530"/>
                </a:lnTo>
                <a:lnTo>
                  <a:pt x="1155622" y="179061"/>
                </a:lnTo>
                <a:lnTo>
                  <a:pt x="1151135" y="177377"/>
                </a:lnTo>
                <a:lnTo>
                  <a:pt x="1147052" y="175475"/>
                </a:lnTo>
                <a:lnTo>
                  <a:pt x="1142457" y="173314"/>
                </a:lnTo>
                <a:lnTo>
                  <a:pt x="1138777" y="171240"/>
                </a:lnTo>
                <a:lnTo>
                  <a:pt x="1136012" y="169251"/>
                </a:lnTo>
                <a:lnTo>
                  <a:pt x="1133248" y="167262"/>
                </a:lnTo>
                <a:lnTo>
                  <a:pt x="1130846" y="165447"/>
                </a:lnTo>
                <a:lnTo>
                  <a:pt x="1127528" y="163804"/>
                </a:lnTo>
                <a:lnTo>
                  <a:pt x="1127528" y="190906"/>
                </a:lnTo>
                <a:lnTo>
                  <a:pt x="1132997" y="193817"/>
                </a:lnTo>
                <a:lnTo>
                  <a:pt x="1139898" y="196557"/>
                </a:lnTo>
                <a:close/>
              </a:path>
              <a:path w="1231107" h="203768">
                <a:moveTo>
                  <a:pt x="669437" y="149433"/>
                </a:moveTo>
                <a:lnTo>
                  <a:pt x="671525" y="143797"/>
                </a:lnTo>
                <a:lnTo>
                  <a:pt x="681787" y="112087"/>
                </a:lnTo>
                <a:lnTo>
                  <a:pt x="670591" y="116217"/>
                </a:lnTo>
                <a:lnTo>
                  <a:pt x="658652" y="123613"/>
                </a:lnTo>
                <a:lnTo>
                  <a:pt x="650739" y="132842"/>
                </a:lnTo>
                <a:lnTo>
                  <a:pt x="645946" y="144761"/>
                </a:lnTo>
                <a:lnTo>
                  <a:pt x="644462" y="158196"/>
                </a:lnTo>
                <a:lnTo>
                  <a:pt x="644462" y="164616"/>
                </a:lnTo>
                <a:lnTo>
                  <a:pt x="645615" y="170714"/>
                </a:lnTo>
                <a:lnTo>
                  <a:pt x="647922" y="176490"/>
                </a:lnTo>
                <a:lnTo>
                  <a:pt x="650227" y="182266"/>
                </a:lnTo>
                <a:lnTo>
                  <a:pt x="653301" y="187123"/>
                </a:lnTo>
                <a:lnTo>
                  <a:pt x="657143" y="191058"/>
                </a:lnTo>
                <a:lnTo>
                  <a:pt x="661155" y="195080"/>
                </a:lnTo>
                <a:lnTo>
                  <a:pt x="665807" y="198206"/>
                </a:lnTo>
                <a:lnTo>
                  <a:pt x="671101" y="200431"/>
                </a:lnTo>
                <a:lnTo>
                  <a:pt x="676394" y="202656"/>
                </a:lnTo>
                <a:lnTo>
                  <a:pt x="681987" y="203768"/>
                </a:lnTo>
                <a:lnTo>
                  <a:pt x="695053" y="203768"/>
                </a:lnTo>
                <a:lnTo>
                  <a:pt x="700624" y="203169"/>
                </a:lnTo>
                <a:lnTo>
                  <a:pt x="704594" y="201971"/>
                </a:lnTo>
                <a:lnTo>
                  <a:pt x="708566" y="200773"/>
                </a:lnTo>
                <a:lnTo>
                  <a:pt x="712685" y="199061"/>
                </a:lnTo>
                <a:lnTo>
                  <a:pt x="716955" y="196834"/>
                </a:lnTo>
                <a:lnTo>
                  <a:pt x="720027" y="195295"/>
                </a:lnTo>
                <a:lnTo>
                  <a:pt x="723207" y="193220"/>
                </a:lnTo>
                <a:lnTo>
                  <a:pt x="726494" y="190607"/>
                </a:lnTo>
                <a:lnTo>
                  <a:pt x="729782" y="187996"/>
                </a:lnTo>
                <a:lnTo>
                  <a:pt x="732407" y="185963"/>
                </a:lnTo>
                <a:lnTo>
                  <a:pt x="734371" y="184509"/>
                </a:lnTo>
                <a:lnTo>
                  <a:pt x="734371" y="199825"/>
                </a:lnTo>
                <a:lnTo>
                  <a:pt x="758557" y="199825"/>
                </a:lnTo>
                <a:lnTo>
                  <a:pt x="758557" y="92675"/>
                </a:lnTo>
                <a:lnTo>
                  <a:pt x="757271" y="85053"/>
                </a:lnTo>
                <a:lnTo>
                  <a:pt x="754702" y="78799"/>
                </a:lnTo>
                <a:lnTo>
                  <a:pt x="752132" y="72547"/>
                </a:lnTo>
                <a:lnTo>
                  <a:pt x="748234" y="67452"/>
                </a:lnTo>
                <a:lnTo>
                  <a:pt x="743009" y="63513"/>
                </a:lnTo>
                <a:lnTo>
                  <a:pt x="737614" y="59486"/>
                </a:lnTo>
                <a:lnTo>
                  <a:pt x="731533" y="56702"/>
                </a:lnTo>
                <a:lnTo>
                  <a:pt x="724767" y="55161"/>
                </a:lnTo>
                <a:lnTo>
                  <a:pt x="718000" y="53619"/>
                </a:lnTo>
                <a:lnTo>
                  <a:pt x="709692" y="52848"/>
                </a:lnTo>
                <a:lnTo>
                  <a:pt x="691704" y="52848"/>
                </a:lnTo>
                <a:lnTo>
                  <a:pt x="683479" y="53616"/>
                </a:lnTo>
                <a:lnTo>
                  <a:pt x="675171" y="55154"/>
                </a:lnTo>
                <a:lnTo>
                  <a:pt x="666864" y="56692"/>
                </a:lnTo>
                <a:lnTo>
                  <a:pt x="660482" y="58103"/>
                </a:lnTo>
                <a:lnTo>
                  <a:pt x="656029" y="59389"/>
                </a:lnTo>
                <a:lnTo>
                  <a:pt x="656029" y="83873"/>
                </a:lnTo>
                <a:lnTo>
                  <a:pt x="657439" y="83873"/>
                </a:lnTo>
                <a:lnTo>
                  <a:pt x="664961" y="80631"/>
                </a:lnTo>
                <a:lnTo>
                  <a:pt x="672484" y="78154"/>
                </a:lnTo>
                <a:lnTo>
                  <a:pt x="680006" y="76446"/>
                </a:lnTo>
                <a:lnTo>
                  <a:pt x="687529" y="74736"/>
                </a:lnTo>
                <a:lnTo>
                  <a:pt x="694068" y="73882"/>
                </a:lnTo>
                <a:lnTo>
                  <a:pt x="704326" y="73882"/>
                </a:lnTo>
                <a:lnTo>
                  <a:pt x="708900" y="74207"/>
                </a:lnTo>
                <a:lnTo>
                  <a:pt x="713345" y="74856"/>
                </a:lnTo>
                <a:lnTo>
                  <a:pt x="717788" y="75505"/>
                </a:lnTo>
                <a:lnTo>
                  <a:pt x="721550" y="76826"/>
                </a:lnTo>
                <a:lnTo>
                  <a:pt x="724627" y="78816"/>
                </a:lnTo>
                <a:lnTo>
                  <a:pt x="727703" y="80719"/>
                </a:lnTo>
                <a:lnTo>
                  <a:pt x="730096" y="83425"/>
                </a:lnTo>
                <a:lnTo>
                  <a:pt x="731805" y="86930"/>
                </a:lnTo>
                <a:lnTo>
                  <a:pt x="733516" y="90436"/>
                </a:lnTo>
                <a:lnTo>
                  <a:pt x="734371" y="95045"/>
                </a:lnTo>
                <a:lnTo>
                  <a:pt x="734371" y="105434"/>
                </a:lnTo>
                <a:lnTo>
                  <a:pt x="723799" y="106106"/>
                </a:lnTo>
                <a:lnTo>
                  <a:pt x="711082" y="107202"/>
                </a:lnTo>
                <a:lnTo>
                  <a:pt x="699020" y="108578"/>
                </a:lnTo>
                <a:lnTo>
                  <a:pt x="694606" y="109223"/>
                </a:lnTo>
                <a:lnTo>
                  <a:pt x="685159" y="132716"/>
                </a:lnTo>
                <a:lnTo>
                  <a:pt x="691549" y="130761"/>
                </a:lnTo>
                <a:lnTo>
                  <a:pt x="696918" y="129145"/>
                </a:lnTo>
                <a:lnTo>
                  <a:pt x="703971" y="127890"/>
                </a:lnTo>
                <a:lnTo>
                  <a:pt x="712706" y="126996"/>
                </a:lnTo>
                <a:lnTo>
                  <a:pt x="721440" y="126102"/>
                </a:lnTo>
                <a:lnTo>
                  <a:pt x="728662" y="125399"/>
                </a:lnTo>
                <a:lnTo>
                  <a:pt x="734371" y="124890"/>
                </a:lnTo>
                <a:lnTo>
                  <a:pt x="734371" y="164481"/>
                </a:lnTo>
                <a:lnTo>
                  <a:pt x="729004" y="169236"/>
                </a:lnTo>
                <a:lnTo>
                  <a:pt x="723252" y="173248"/>
                </a:lnTo>
                <a:lnTo>
                  <a:pt x="717116" y="176517"/>
                </a:lnTo>
                <a:lnTo>
                  <a:pt x="710981" y="179786"/>
                </a:lnTo>
                <a:lnTo>
                  <a:pt x="704121" y="181419"/>
                </a:lnTo>
                <a:lnTo>
                  <a:pt x="687674" y="181419"/>
                </a:lnTo>
                <a:lnTo>
                  <a:pt x="680942" y="179335"/>
                </a:lnTo>
                <a:lnTo>
                  <a:pt x="676341" y="175167"/>
                </a:lnTo>
                <a:lnTo>
                  <a:pt x="671738" y="170999"/>
                </a:lnTo>
                <a:lnTo>
                  <a:pt x="669437" y="164830"/>
                </a:lnTo>
                <a:lnTo>
                  <a:pt x="669437" y="149433"/>
                </a:lnTo>
                <a:close/>
              </a:path>
              <a:path w="1231107" h="203768">
                <a:moveTo>
                  <a:pt x="43044" y="146714"/>
                </a:moveTo>
                <a:lnTo>
                  <a:pt x="50219" y="124627"/>
                </a:lnTo>
                <a:lnTo>
                  <a:pt x="79565" y="34890"/>
                </a:lnTo>
                <a:lnTo>
                  <a:pt x="109029" y="124627"/>
                </a:lnTo>
                <a:lnTo>
                  <a:pt x="116205" y="146714"/>
                </a:lnTo>
                <a:lnTo>
                  <a:pt x="133452" y="199825"/>
                </a:lnTo>
                <a:lnTo>
                  <a:pt x="160362" y="199825"/>
                </a:lnTo>
                <a:lnTo>
                  <a:pt x="95855" y="8676"/>
                </a:lnTo>
                <a:lnTo>
                  <a:pt x="64505" y="8676"/>
                </a:lnTo>
                <a:lnTo>
                  <a:pt x="0" y="199825"/>
                </a:lnTo>
                <a:lnTo>
                  <a:pt x="25800" y="199825"/>
                </a:lnTo>
                <a:lnTo>
                  <a:pt x="43044" y="146714"/>
                </a:lnTo>
                <a:close/>
              </a:path>
              <a:path w="1231107" h="203768">
                <a:moveTo>
                  <a:pt x="50219" y="124627"/>
                </a:moveTo>
                <a:lnTo>
                  <a:pt x="43044" y="146714"/>
                </a:lnTo>
                <a:lnTo>
                  <a:pt x="116205" y="146714"/>
                </a:lnTo>
                <a:lnTo>
                  <a:pt x="109029" y="124627"/>
                </a:lnTo>
                <a:lnTo>
                  <a:pt x="50219" y="124627"/>
                </a:lnTo>
                <a:close/>
              </a:path>
              <a:path w="1231107" h="203768">
                <a:moveTo>
                  <a:pt x="268355" y="112095"/>
                </a:moveTo>
                <a:lnTo>
                  <a:pt x="278832" y="104832"/>
                </a:lnTo>
                <a:lnTo>
                  <a:pt x="287366" y="95723"/>
                </a:lnTo>
                <a:lnTo>
                  <a:pt x="292929" y="86335"/>
                </a:lnTo>
                <a:lnTo>
                  <a:pt x="296743" y="74267"/>
                </a:lnTo>
                <a:lnTo>
                  <a:pt x="298014" y="60543"/>
                </a:lnTo>
                <a:lnTo>
                  <a:pt x="298012" y="60041"/>
                </a:lnTo>
                <a:lnTo>
                  <a:pt x="296505" y="46532"/>
                </a:lnTo>
                <a:lnTo>
                  <a:pt x="292174" y="35379"/>
                </a:lnTo>
                <a:lnTo>
                  <a:pt x="288282" y="28618"/>
                </a:lnTo>
                <a:lnTo>
                  <a:pt x="282999" y="23097"/>
                </a:lnTo>
                <a:lnTo>
                  <a:pt x="276325" y="18820"/>
                </a:lnTo>
                <a:lnTo>
                  <a:pt x="269652" y="14453"/>
                </a:lnTo>
                <a:lnTo>
                  <a:pt x="262614" y="11672"/>
                </a:lnTo>
                <a:lnTo>
                  <a:pt x="255212" y="10473"/>
                </a:lnTo>
                <a:lnTo>
                  <a:pt x="241678" y="9057"/>
                </a:lnTo>
                <a:lnTo>
                  <a:pt x="227683" y="8676"/>
                </a:lnTo>
                <a:lnTo>
                  <a:pt x="178399" y="8676"/>
                </a:lnTo>
                <a:lnTo>
                  <a:pt x="178399" y="199825"/>
                </a:lnTo>
                <a:lnTo>
                  <a:pt x="203899" y="199825"/>
                </a:lnTo>
                <a:lnTo>
                  <a:pt x="203899" y="123838"/>
                </a:lnTo>
                <a:lnTo>
                  <a:pt x="232920" y="123838"/>
                </a:lnTo>
                <a:lnTo>
                  <a:pt x="233472" y="102541"/>
                </a:lnTo>
                <a:lnTo>
                  <a:pt x="203899" y="102541"/>
                </a:lnTo>
                <a:lnTo>
                  <a:pt x="203899" y="30761"/>
                </a:lnTo>
                <a:lnTo>
                  <a:pt x="236120" y="30761"/>
                </a:lnTo>
                <a:lnTo>
                  <a:pt x="242062" y="31252"/>
                </a:lnTo>
                <a:lnTo>
                  <a:pt x="246847" y="32231"/>
                </a:lnTo>
                <a:lnTo>
                  <a:pt x="251632" y="33210"/>
                </a:lnTo>
                <a:lnTo>
                  <a:pt x="255819" y="34891"/>
                </a:lnTo>
                <a:lnTo>
                  <a:pt x="259410" y="37278"/>
                </a:lnTo>
                <a:lnTo>
                  <a:pt x="263512" y="39999"/>
                </a:lnTo>
                <a:lnTo>
                  <a:pt x="266546" y="43511"/>
                </a:lnTo>
                <a:lnTo>
                  <a:pt x="268513" y="47811"/>
                </a:lnTo>
                <a:lnTo>
                  <a:pt x="270479" y="52111"/>
                </a:lnTo>
                <a:lnTo>
                  <a:pt x="271462" y="57029"/>
                </a:lnTo>
                <a:lnTo>
                  <a:pt x="271462" y="69206"/>
                </a:lnTo>
                <a:lnTo>
                  <a:pt x="270586" y="74996"/>
                </a:lnTo>
                <a:lnTo>
                  <a:pt x="268833" y="79933"/>
                </a:lnTo>
                <a:lnTo>
                  <a:pt x="267081" y="84871"/>
                </a:lnTo>
                <a:lnTo>
                  <a:pt x="264367" y="89129"/>
                </a:lnTo>
                <a:lnTo>
                  <a:pt x="260691" y="92706"/>
                </a:lnTo>
                <a:lnTo>
                  <a:pt x="256589" y="96707"/>
                </a:lnTo>
                <a:lnTo>
                  <a:pt x="251632" y="99347"/>
                </a:lnTo>
                <a:lnTo>
                  <a:pt x="245822" y="100625"/>
                </a:lnTo>
                <a:lnTo>
                  <a:pt x="293418" y="199825"/>
                </a:lnTo>
                <a:lnTo>
                  <a:pt x="326406" y="199825"/>
                </a:lnTo>
                <a:lnTo>
                  <a:pt x="258375" y="116649"/>
                </a:lnTo>
                <a:lnTo>
                  <a:pt x="268355" y="112095"/>
                </a:lnTo>
                <a:close/>
              </a:path>
              <a:path w="1231107" h="203768">
                <a:moveTo>
                  <a:pt x="293418" y="199825"/>
                </a:moveTo>
                <a:lnTo>
                  <a:pt x="245822" y="100625"/>
                </a:lnTo>
                <a:lnTo>
                  <a:pt x="240010" y="101902"/>
                </a:lnTo>
                <a:lnTo>
                  <a:pt x="233472" y="102541"/>
                </a:lnTo>
                <a:lnTo>
                  <a:pt x="232920" y="123838"/>
                </a:lnTo>
                <a:lnTo>
                  <a:pt x="293418" y="199825"/>
                </a:lnTo>
                <a:close/>
              </a:path>
              <a:path w="1231107" h="203768">
                <a:moveTo>
                  <a:pt x="422177" y="123565"/>
                </a:moveTo>
                <a:lnTo>
                  <a:pt x="424150" y="122789"/>
                </a:lnTo>
                <a:lnTo>
                  <a:pt x="435477" y="116812"/>
                </a:lnTo>
                <a:lnTo>
                  <a:pt x="445326" y="108803"/>
                </a:lnTo>
                <a:lnTo>
                  <a:pt x="450528" y="103582"/>
                </a:lnTo>
                <a:lnTo>
                  <a:pt x="454601" y="97270"/>
                </a:lnTo>
                <a:lnTo>
                  <a:pt x="457541" y="89867"/>
                </a:lnTo>
                <a:lnTo>
                  <a:pt x="460482" y="82464"/>
                </a:lnTo>
                <a:lnTo>
                  <a:pt x="461953" y="74613"/>
                </a:lnTo>
                <a:lnTo>
                  <a:pt x="461908" y="63590"/>
                </a:lnTo>
                <a:lnTo>
                  <a:pt x="460176" y="50399"/>
                </a:lnTo>
                <a:lnTo>
                  <a:pt x="455933" y="39164"/>
                </a:lnTo>
                <a:lnTo>
                  <a:pt x="451920" y="31676"/>
                </a:lnTo>
                <a:lnTo>
                  <a:pt x="446370" y="25492"/>
                </a:lnTo>
                <a:lnTo>
                  <a:pt x="439284" y="20614"/>
                </a:lnTo>
                <a:lnTo>
                  <a:pt x="433221" y="16421"/>
                </a:lnTo>
                <a:lnTo>
                  <a:pt x="426218" y="13383"/>
                </a:lnTo>
                <a:lnTo>
                  <a:pt x="418277" y="11501"/>
                </a:lnTo>
                <a:lnTo>
                  <a:pt x="403324" y="9219"/>
                </a:lnTo>
                <a:lnTo>
                  <a:pt x="389454" y="8676"/>
                </a:lnTo>
                <a:lnTo>
                  <a:pt x="341549" y="8676"/>
                </a:lnTo>
                <a:lnTo>
                  <a:pt x="341549" y="199825"/>
                </a:lnTo>
                <a:lnTo>
                  <a:pt x="367050" y="199825"/>
                </a:lnTo>
                <a:lnTo>
                  <a:pt x="367050" y="128572"/>
                </a:lnTo>
                <a:lnTo>
                  <a:pt x="388537" y="128572"/>
                </a:lnTo>
                <a:lnTo>
                  <a:pt x="394467" y="106485"/>
                </a:lnTo>
                <a:lnTo>
                  <a:pt x="367050" y="106485"/>
                </a:lnTo>
                <a:lnTo>
                  <a:pt x="367050" y="30761"/>
                </a:lnTo>
                <a:lnTo>
                  <a:pt x="395871" y="30761"/>
                </a:lnTo>
                <a:lnTo>
                  <a:pt x="402482" y="31314"/>
                </a:lnTo>
                <a:lnTo>
                  <a:pt x="407794" y="32415"/>
                </a:lnTo>
                <a:lnTo>
                  <a:pt x="413106" y="33517"/>
                </a:lnTo>
                <a:lnTo>
                  <a:pt x="417760" y="35386"/>
                </a:lnTo>
                <a:lnTo>
                  <a:pt x="421756" y="38017"/>
                </a:lnTo>
                <a:lnTo>
                  <a:pt x="426349" y="41071"/>
                </a:lnTo>
                <a:lnTo>
                  <a:pt x="429770" y="45016"/>
                </a:lnTo>
                <a:lnTo>
                  <a:pt x="432023" y="49851"/>
                </a:lnTo>
                <a:lnTo>
                  <a:pt x="434275" y="54686"/>
                </a:lnTo>
                <a:lnTo>
                  <a:pt x="435401" y="60371"/>
                </a:lnTo>
                <a:lnTo>
                  <a:pt x="435401" y="72929"/>
                </a:lnTo>
                <a:lnTo>
                  <a:pt x="434552" y="78188"/>
                </a:lnTo>
                <a:lnTo>
                  <a:pt x="432851" y="82687"/>
                </a:lnTo>
                <a:lnTo>
                  <a:pt x="431151" y="87184"/>
                </a:lnTo>
                <a:lnTo>
                  <a:pt x="428429" y="91340"/>
                </a:lnTo>
                <a:lnTo>
                  <a:pt x="424689" y="95158"/>
                </a:lnTo>
                <a:lnTo>
                  <a:pt x="420523" y="99401"/>
                </a:lnTo>
                <a:lnTo>
                  <a:pt x="415296" y="102350"/>
                </a:lnTo>
                <a:lnTo>
                  <a:pt x="411261" y="126606"/>
                </a:lnTo>
                <a:lnTo>
                  <a:pt x="422177" y="123565"/>
                </a:lnTo>
                <a:close/>
              </a:path>
              <a:path w="1231107" h="203768">
                <a:moveTo>
                  <a:pt x="415296" y="102350"/>
                </a:moveTo>
                <a:lnTo>
                  <a:pt x="409003" y="104004"/>
                </a:lnTo>
                <a:lnTo>
                  <a:pt x="402711" y="105658"/>
                </a:lnTo>
                <a:lnTo>
                  <a:pt x="394467" y="106485"/>
                </a:lnTo>
                <a:lnTo>
                  <a:pt x="388537" y="128572"/>
                </a:lnTo>
                <a:lnTo>
                  <a:pt x="398384" y="128251"/>
                </a:lnTo>
                <a:lnTo>
                  <a:pt x="411261" y="126606"/>
                </a:lnTo>
                <a:lnTo>
                  <a:pt x="415296" y="10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2661" y="3758309"/>
            <a:ext cx="68378" cy="68388"/>
          </a:xfrm>
          <a:custGeom>
            <a:avLst/>
            <a:gdLst/>
            <a:ahLst/>
            <a:cxnLst/>
            <a:rect l="l" t="t" r="r" b="b"/>
            <a:pathLst>
              <a:path w="68378" h="68388">
                <a:moveTo>
                  <a:pt x="68378" y="68388"/>
                </a:moveTo>
                <a:lnTo>
                  <a:pt x="68378" y="0"/>
                </a:lnTo>
                <a:lnTo>
                  <a:pt x="0" y="0"/>
                </a:lnTo>
                <a:lnTo>
                  <a:pt x="0" y="68388"/>
                </a:lnTo>
                <a:lnTo>
                  <a:pt x="68378" y="6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6013" y="3698204"/>
            <a:ext cx="5267317" cy="228589"/>
          </a:xfrm>
          <a:custGeom>
            <a:avLst/>
            <a:gdLst/>
            <a:ahLst/>
            <a:cxnLst/>
            <a:rect l="l" t="t" r="r" b="b"/>
            <a:pathLst>
              <a:path w="5267317" h="228589">
                <a:moveTo>
                  <a:pt x="3991813" y="39699"/>
                </a:moveTo>
                <a:lnTo>
                  <a:pt x="3986601" y="51014"/>
                </a:lnTo>
                <a:lnTo>
                  <a:pt x="3982455" y="62347"/>
                </a:lnTo>
                <a:lnTo>
                  <a:pt x="3979290" y="74173"/>
                </a:lnTo>
                <a:lnTo>
                  <a:pt x="3977029" y="86675"/>
                </a:lnTo>
                <a:lnTo>
                  <a:pt x="3975672" y="99851"/>
                </a:lnTo>
                <a:lnTo>
                  <a:pt x="3975220" y="113703"/>
                </a:lnTo>
                <a:lnTo>
                  <a:pt x="3975221" y="114417"/>
                </a:lnTo>
                <a:lnTo>
                  <a:pt x="3975717" y="128414"/>
                </a:lnTo>
                <a:lnTo>
                  <a:pt x="3977114" y="141651"/>
                </a:lnTo>
                <a:lnTo>
                  <a:pt x="3979413" y="154126"/>
                </a:lnTo>
                <a:lnTo>
                  <a:pt x="3982614" y="165841"/>
                </a:lnTo>
                <a:lnTo>
                  <a:pt x="3986716" y="176794"/>
                </a:lnTo>
                <a:lnTo>
                  <a:pt x="3990324" y="184667"/>
                </a:lnTo>
                <a:lnTo>
                  <a:pt x="3996153" y="195729"/>
                </a:lnTo>
                <a:lnTo>
                  <a:pt x="4002761" y="206540"/>
                </a:lnTo>
                <a:lnTo>
                  <a:pt x="4010150" y="217098"/>
                </a:lnTo>
                <a:lnTo>
                  <a:pt x="4018318" y="227406"/>
                </a:lnTo>
                <a:lnTo>
                  <a:pt x="4044781" y="227406"/>
                </a:lnTo>
                <a:lnTo>
                  <a:pt x="4044781" y="226249"/>
                </a:lnTo>
                <a:lnTo>
                  <a:pt x="4044164" y="225689"/>
                </a:lnTo>
                <a:lnTo>
                  <a:pt x="4035619" y="217055"/>
                </a:lnTo>
                <a:lnTo>
                  <a:pt x="4027074" y="206780"/>
                </a:lnTo>
                <a:lnTo>
                  <a:pt x="4024333" y="203089"/>
                </a:lnTo>
                <a:lnTo>
                  <a:pt x="4017482" y="192561"/>
                </a:lnTo>
                <a:lnTo>
                  <a:pt x="4011324" y="181070"/>
                </a:lnTo>
                <a:lnTo>
                  <a:pt x="4008139" y="174038"/>
                </a:lnTo>
                <a:lnTo>
                  <a:pt x="4003640" y="162192"/>
                </a:lnTo>
                <a:lnTo>
                  <a:pt x="4000000" y="149871"/>
                </a:lnTo>
                <a:lnTo>
                  <a:pt x="3997846" y="139640"/>
                </a:lnTo>
                <a:lnTo>
                  <a:pt x="3996314" y="127079"/>
                </a:lnTo>
                <a:lnTo>
                  <a:pt x="3995804" y="113703"/>
                </a:lnTo>
                <a:lnTo>
                  <a:pt x="3996193" y="102483"/>
                </a:lnTo>
                <a:lnTo>
                  <a:pt x="3997826" y="28668"/>
                </a:lnTo>
                <a:lnTo>
                  <a:pt x="3991813" y="39699"/>
                </a:lnTo>
                <a:close/>
              </a:path>
              <a:path w="5267317" h="228589">
                <a:moveTo>
                  <a:pt x="4004640" y="17921"/>
                </a:moveTo>
                <a:lnTo>
                  <a:pt x="3997826" y="28668"/>
                </a:lnTo>
                <a:lnTo>
                  <a:pt x="3996193" y="102483"/>
                </a:lnTo>
                <a:lnTo>
                  <a:pt x="3997626" y="89841"/>
                </a:lnTo>
                <a:lnTo>
                  <a:pt x="4000115" y="77651"/>
                </a:lnTo>
                <a:lnTo>
                  <a:pt x="4002297" y="69728"/>
                </a:lnTo>
                <a:lnTo>
                  <a:pt x="4006433" y="57610"/>
                </a:lnTo>
                <a:lnTo>
                  <a:pt x="4011324" y="46335"/>
                </a:lnTo>
                <a:lnTo>
                  <a:pt x="4013625" y="41824"/>
                </a:lnTo>
                <a:lnTo>
                  <a:pt x="4020108" y="30577"/>
                </a:lnTo>
                <a:lnTo>
                  <a:pt x="4027018" y="20626"/>
                </a:lnTo>
                <a:lnTo>
                  <a:pt x="4036006" y="9889"/>
                </a:lnTo>
                <a:lnTo>
                  <a:pt x="4044781" y="1156"/>
                </a:lnTo>
                <a:lnTo>
                  <a:pt x="4044781" y="0"/>
                </a:lnTo>
                <a:lnTo>
                  <a:pt x="4018318" y="0"/>
                </a:lnTo>
                <a:lnTo>
                  <a:pt x="4012254" y="7458"/>
                </a:lnTo>
                <a:lnTo>
                  <a:pt x="4004640" y="17921"/>
                </a:lnTo>
                <a:close/>
              </a:path>
              <a:path w="5267317" h="228589">
                <a:moveTo>
                  <a:pt x="4069579" y="50876"/>
                </a:moveTo>
                <a:lnTo>
                  <a:pt x="4069579" y="179843"/>
                </a:lnTo>
                <a:lnTo>
                  <a:pt x="4091346" y="179843"/>
                </a:lnTo>
                <a:lnTo>
                  <a:pt x="4091346" y="50876"/>
                </a:lnTo>
                <a:lnTo>
                  <a:pt x="4069579" y="50876"/>
                </a:lnTo>
                <a:close/>
              </a:path>
              <a:path w="5267317" h="228589">
                <a:moveTo>
                  <a:pt x="4068159" y="6625"/>
                </a:moveTo>
                <a:lnTo>
                  <a:pt x="4068159" y="29105"/>
                </a:lnTo>
                <a:lnTo>
                  <a:pt x="4093002" y="29105"/>
                </a:lnTo>
                <a:lnTo>
                  <a:pt x="4093002" y="6625"/>
                </a:lnTo>
                <a:lnTo>
                  <a:pt x="4068159" y="6625"/>
                </a:lnTo>
                <a:close/>
              </a:path>
              <a:path w="5267317" h="228589">
                <a:moveTo>
                  <a:pt x="4129324" y="146950"/>
                </a:moveTo>
                <a:lnTo>
                  <a:pt x="4129324" y="179843"/>
                </a:lnTo>
                <a:lnTo>
                  <a:pt x="4157007" y="179843"/>
                </a:lnTo>
                <a:lnTo>
                  <a:pt x="4157007" y="146950"/>
                </a:lnTo>
                <a:lnTo>
                  <a:pt x="4129324" y="146950"/>
                </a:lnTo>
                <a:close/>
              </a:path>
              <a:path w="5267317" h="228589">
                <a:moveTo>
                  <a:pt x="4222924" y="51282"/>
                </a:moveTo>
                <a:lnTo>
                  <a:pt x="4211783" y="57261"/>
                </a:lnTo>
                <a:lnTo>
                  <a:pt x="4202122" y="65947"/>
                </a:lnTo>
                <a:lnTo>
                  <a:pt x="4208039" y="95587"/>
                </a:lnTo>
                <a:lnTo>
                  <a:pt x="4209122" y="90804"/>
                </a:lnTo>
                <a:lnTo>
                  <a:pt x="4210827" y="86692"/>
                </a:lnTo>
                <a:lnTo>
                  <a:pt x="4212530" y="82581"/>
                </a:lnTo>
                <a:lnTo>
                  <a:pt x="4215006" y="78835"/>
                </a:lnTo>
                <a:lnTo>
                  <a:pt x="4218258" y="75453"/>
                </a:lnTo>
                <a:lnTo>
                  <a:pt x="4221586" y="72149"/>
                </a:lnTo>
                <a:lnTo>
                  <a:pt x="4225283" y="69634"/>
                </a:lnTo>
                <a:lnTo>
                  <a:pt x="4222924" y="51282"/>
                </a:lnTo>
                <a:close/>
              </a:path>
              <a:path w="5267317" h="228589">
                <a:moveTo>
                  <a:pt x="4218940" y="151899"/>
                </a:moveTo>
                <a:lnTo>
                  <a:pt x="4213194" y="143928"/>
                </a:lnTo>
                <a:lnTo>
                  <a:pt x="4208981" y="132076"/>
                </a:lnTo>
                <a:lnTo>
                  <a:pt x="4212200" y="173012"/>
                </a:lnTo>
                <a:lnTo>
                  <a:pt x="4223303" y="178384"/>
                </a:lnTo>
                <a:lnTo>
                  <a:pt x="4236119" y="181607"/>
                </a:lnTo>
                <a:lnTo>
                  <a:pt x="4250649" y="182681"/>
                </a:lnTo>
                <a:lnTo>
                  <a:pt x="4255899" y="182681"/>
                </a:lnTo>
                <a:lnTo>
                  <a:pt x="4260241" y="182374"/>
                </a:lnTo>
                <a:lnTo>
                  <a:pt x="4263678" y="181758"/>
                </a:lnTo>
                <a:lnTo>
                  <a:pt x="4267113" y="181141"/>
                </a:lnTo>
                <a:lnTo>
                  <a:pt x="4270952" y="180254"/>
                </a:lnTo>
                <a:lnTo>
                  <a:pt x="4275197" y="179099"/>
                </a:lnTo>
                <a:lnTo>
                  <a:pt x="4278208" y="178253"/>
                </a:lnTo>
                <a:lnTo>
                  <a:pt x="4281605" y="177079"/>
                </a:lnTo>
                <a:lnTo>
                  <a:pt x="4285387" y="175577"/>
                </a:lnTo>
                <a:lnTo>
                  <a:pt x="4289168" y="174075"/>
                </a:lnTo>
                <a:lnTo>
                  <a:pt x="4292334" y="172824"/>
                </a:lnTo>
                <a:lnTo>
                  <a:pt x="4294883" y="171823"/>
                </a:lnTo>
                <a:lnTo>
                  <a:pt x="4294883" y="148134"/>
                </a:lnTo>
                <a:lnTo>
                  <a:pt x="4293607" y="148134"/>
                </a:lnTo>
                <a:lnTo>
                  <a:pt x="4289588" y="151159"/>
                </a:lnTo>
                <a:lnTo>
                  <a:pt x="4286882" y="152817"/>
                </a:lnTo>
                <a:lnTo>
                  <a:pt x="4284176" y="154476"/>
                </a:lnTo>
                <a:lnTo>
                  <a:pt x="4280852" y="156193"/>
                </a:lnTo>
                <a:lnTo>
                  <a:pt x="4276911" y="157968"/>
                </a:lnTo>
                <a:lnTo>
                  <a:pt x="4273200" y="159664"/>
                </a:lnTo>
                <a:lnTo>
                  <a:pt x="4269045" y="161052"/>
                </a:lnTo>
                <a:lnTo>
                  <a:pt x="4264446" y="162132"/>
                </a:lnTo>
                <a:lnTo>
                  <a:pt x="4259847" y="163211"/>
                </a:lnTo>
                <a:lnTo>
                  <a:pt x="4255152" y="163751"/>
                </a:lnTo>
                <a:lnTo>
                  <a:pt x="4250361" y="163751"/>
                </a:lnTo>
                <a:lnTo>
                  <a:pt x="4241102" y="163047"/>
                </a:lnTo>
                <a:lnTo>
                  <a:pt x="4228777" y="159168"/>
                </a:lnTo>
                <a:lnTo>
                  <a:pt x="4218940" y="151899"/>
                </a:lnTo>
                <a:close/>
              </a:path>
              <a:path w="5267317" h="228589">
                <a:moveTo>
                  <a:pt x="4325491" y="146950"/>
                </a:moveTo>
                <a:lnTo>
                  <a:pt x="4325491" y="179843"/>
                </a:lnTo>
                <a:lnTo>
                  <a:pt x="4353173" y="179843"/>
                </a:lnTo>
                <a:lnTo>
                  <a:pt x="4353173" y="146950"/>
                </a:lnTo>
                <a:lnTo>
                  <a:pt x="4325491" y="146950"/>
                </a:lnTo>
                <a:close/>
              </a:path>
              <a:path w="5267317" h="228589">
                <a:moveTo>
                  <a:pt x="4520239" y="73356"/>
                </a:moveTo>
                <a:lnTo>
                  <a:pt x="4522778" y="73356"/>
                </a:lnTo>
                <a:lnTo>
                  <a:pt x="4526758" y="73513"/>
                </a:lnTo>
                <a:lnTo>
                  <a:pt x="4530277" y="73882"/>
                </a:lnTo>
                <a:lnTo>
                  <a:pt x="4533045" y="74303"/>
                </a:lnTo>
                <a:lnTo>
                  <a:pt x="4533045" y="51570"/>
                </a:lnTo>
                <a:lnTo>
                  <a:pt x="4531660" y="51339"/>
                </a:lnTo>
                <a:lnTo>
                  <a:pt x="4528181" y="50934"/>
                </a:lnTo>
                <a:lnTo>
                  <a:pt x="4518738" y="50876"/>
                </a:lnTo>
                <a:lnTo>
                  <a:pt x="4513028" y="52320"/>
                </a:lnTo>
                <a:lnTo>
                  <a:pt x="4507143" y="55205"/>
                </a:lnTo>
                <a:lnTo>
                  <a:pt x="4497523" y="61101"/>
                </a:lnTo>
                <a:lnTo>
                  <a:pt x="4486435" y="70040"/>
                </a:lnTo>
                <a:lnTo>
                  <a:pt x="4486435" y="50876"/>
                </a:lnTo>
                <a:lnTo>
                  <a:pt x="4464667" y="50876"/>
                </a:lnTo>
                <a:lnTo>
                  <a:pt x="4464667" y="179843"/>
                </a:lnTo>
                <a:lnTo>
                  <a:pt x="4486435" y="179843"/>
                </a:lnTo>
                <a:lnTo>
                  <a:pt x="4486435" y="88452"/>
                </a:lnTo>
                <a:lnTo>
                  <a:pt x="4491589" y="83459"/>
                </a:lnTo>
                <a:lnTo>
                  <a:pt x="4497049" y="79695"/>
                </a:lnTo>
                <a:lnTo>
                  <a:pt x="4502818" y="77160"/>
                </a:lnTo>
                <a:lnTo>
                  <a:pt x="4508586" y="74625"/>
                </a:lnTo>
                <a:lnTo>
                  <a:pt x="4514394" y="73356"/>
                </a:lnTo>
                <a:lnTo>
                  <a:pt x="4520239" y="73356"/>
                </a:lnTo>
                <a:close/>
              </a:path>
              <a:path w="5267317" h="228589">
                <a:moveTo>
                  <a:pt x="4572572" y="151998"/>
                </a:moveTo>
                <a:lnTo>
                  <a:pt x="4567569" y="142620"/>
                </a:lnTo>
                <a:lnTo>
                  <a:pt x="4564452" y="130341"/>
                </a:lnTo>
                <a:lnTo>
                  <a:pt x="4563413" y="115418"/>
                </a:lnTo>
                <a:lnTo>
                  <a:pt x="4564437" y="100182"/>
                </a:lnTo>
                <a:lnTo>
                  <a:pt x="4567490" y="87860"/>
                </a:lnTo>
                <a:lnTo>
                  <a:pt x="4572572" y="78375"/>
                </a:lnTo>
                <a:lnTo>
                  <a:pt x="4574823" y="75704"/>
                </a:lnTo>
                <a:lnTo>
                  <a:pt x="4585228" y="68619"/>
                </a:lnTo>
                <a:lnTo>
                  <a:pt x="4598663" y="66257"/>
                </a:lnTo>
                <a:lnTo>
                  <a:pt x="4602344" y="66410"/>
                </a:lnTo>
                <a:lnTo>
                  <a:pt x="4614985" y="70005"/>
                </a:lnTo>
                <a:lnTo>
                  <a:pt x="4624584" y="78375"/>
                </a:lnTo>
                <a:lnTo>
                  <a:pt x="4629649" y="87903"/>
                </a:lnTo>
                <a:lnTo>
                  <a:pt x="4632676" y="100241"/>
                </a:lnTo>
                <a:lnTo>
                  <a:pt x="4633685" y="115418"/>
                </a:lnTo>
                <a:lnTo>
                  <a:pt x="4632685" y="130310"/>
                </a:lnTo>
                <a:lnTo>
                  <a:pt x="4629631" y="142653"/>
                </a:lnTo>
                <a:lnTo>
                  <a:pt x="4630858" y="174203"/>
                </a:lnTo>
                <a:lnTo>
                  <a:pt x="4640458" y="165677"/>
                </a:lnTo>
                <a:lnTo>
                  <a:pt x="4647939" y="154751"/>
                </a:lnTo>
                <a:lnTo>
                  <a:pt x="4652507" y="143365"/>
                </a:lnTo>
                <a:lnTo>
                  <a:pt x="4655248" y="130255"/>
                </a:lnTo>
                <a:lnTo>
                  <a:pt x="4656161" y="115418"/>
                </a:lnTo>
                <a:lnTo>
                  <a:pt x="4656142" y="113148"/>
                </a:lnTo>
                <a:lnTo>
                  <a:pt x="4654961" y="98603"/>
                </a:lnTo>
                <a:lnTo>
                  <a:pt x="4651953" y="85756"/>
                </a:lnTo>
                <a:lnTo>
                  <a:pt x="4647119" y="74607"/>
                </a:lnTo>
                <a:lnTo>
                  <a:pt x="4640458" y="65157"/>
                </a:lnTo>
                <a:lnTo>
                  <a:pt x="4635115" y="59862"/>
                </a:lnTo>
                <a:lnTo>
                  <a:pt x="4624588" y="52898"/>
                </a:lnTo>
                <a:lnTo>
                  <a:pt x="4612437" y="48719"/>
                </a:lnTo>
                <a:lnTo>
                  <a:pt x="4598663" y="47326"/>
                </a:lnTo>
                <a:lnTo>
                  <a:pt x="4590468" y="47801"/>
                </a:lnTo>
                <a:lnTo>
                  <a:pt x="4577676" y="50820"/>
                </a:lnTo>
                <a:lnTo>
                  <a:pt x="4566457" y="56624"/>
                </a:lnTo>
                <a:lnTo>
                  <a:pt x="4556812" y="65214"/>
                </a:lnTo>
                <a:lnTo>
                  <a:pt x="4549248" y="76205"/>
                </a:lnTo>
                <a:lnTo>
                  <a:pt x="4544630" y="87598"/>
                </a:lnTo>
                <a:lnTo>
                  <a:pt x="4541860" y="100669"/>
                </a:lnTo>
                <a:lnTo>
                  <a:pt x="4540937" y="115418"/>
                </a:lnTo>
                <a:lnTo>
                  <a:pt x="4540945" y="116882"/>
                </a:lnTo>
                <a:lnTo>
                  <a:pt x="4542040" y="131279"/>
                </a:lnTo>
                <a:lnTo>
                  <a:pt x="4544972" y="144115"/>
                </a:lnTo>
                <a:lnTo>
                  <a:pt x="4549743" y="155389"/>
                </a:lnTo>
                <a:lnTo>
                  <a:pt x="4556351" y="165101"/>
                </a:lnTo>
                <a:lnTo>
                  <a:pt x="4562044" y="170897"/>
                </a:lnTo>
                <a:lnTo>
                  <a:pt x="4572507" y="177838"/>
                </a:lnTo>
                <a:lnTo>
                  <a:pt x="4584713" y="182003"/>
                </a:lnTo>
                <a:lnTo>
                  <a:pt x="4572572" y="151998"/>
                </a:lnTo>
                <a:close/>
              </a:path>
              <a:path w="5267317" h="228589">
                <a:moveTo>
                  <a:pt x="4629631" y="142653"/>
                </a:moveTo>
                <a:lnTo>
                  <a:pt x="4624525" y="152228"/>
                </a:lnTo>
                <a:lnTo>
                  <a:pt x="4622375" y="154818"/>
                </a:lnTo>
                <a:lnTo>
                  <a:pt x="4612005" y="162050"/>
                </a:lnTo>
                <a:lnTo>
                  <a:pt x="4598663" y="164461"/>
                </a:lnTo>
                <a:lnTo>
                  <a:pt x="4594662" y="164277"/>
                </a:lnTo>
                <a:lnTo>
                  <a:pt x="4582118" y="160542"/>
                </a:lnTo>
                <a:lnTo>
                  <a:pt x="4572572" y="151998"/>
                </a:lnTo>
                <a:lnTo>
                  <a:pt x="4584713" y="182003"/>
                </a:lnTo>
                <a:lnTo>
                  <a:pt x="4598663" y="183391"/>
                </a:lnTo>
                <a:lnTo>
                  <a:pt x="4606780" y="182934"/>
                </a:lnTo>
                <a:lnTo>
                  <a:pt x="4619632" y="179955"/>
                </a:lnTo>
                <a:lnTo>
                  <a:pt x="4630858" y="174203"/>
                </a:lnTo>
                <a:lnTo>
                  <a:pt x="4629631" y="142653"/>
                </a:lnTo>
                <a:close/>
              </a:path>
              <a:path w="5267317" h="228589">
                <a:moveTo>
                  <a:pt x="4707785" y="158953"/>
                </a:moveTo>
                <a:lnTo>
                  <a:pt x="4705379" y="156527"/>
                </a:lnTo>
                <a:lnTo>
                  <a:pt x="4703607" y="153217"/>
                </a:lnTo>
                <a:lnTo>
                  <a:pt x="4701837" y="149828"/>
                </a:lnTo>
                <a:lnTo>
                  <a:pt x="4700701" y="145881"/>
                </a:lnTo>
                <a:lnTo>
                  <a:pt x="4700202" y="141376"/>
                </a:lnTo>
                <a:lnTo>
                  <a:pt x="4699702" y="136871"/>
                </a:lnTo>
                <a:lnTo>
                  <a:pt x="4699452" y="131193"/>
                </a:lnTo>
                <a:lnTo>
                  <a:pt x="4699452" y="50876"/>
                </a:lnTo>
                <a:lnTo>
                  <a:pt x="4677685" y="50876"/>
                </a:lnTo>
                <a:lnTo>
                  <a:pt x="4677685" y="143259"/>
                </a:lnTo>
                <a:lnTo>
                  <a:pt x="4678705" y="150648"/>
                </a:lnTo>
                <a:lnTo>
                  <a:pt x="4680747" y="156728"/>
                </a:lnTo>
                <a:lnTo>
                  <a:pt x="4682789" y="162808"/>
                </a:lnTo>
                <a:lnTo>
                  <a:pt x="4685658" y="167848"/>
                </a:lnTo>
                <a:lnTo>
                  <a:pt x="4689355" y="171848"/>
                </a:lnTo>
                <a:lnTo>
                  <a:pt x="4693052" y="175849"/>
                </a:lnTo>
                <a:lnTo>
                  <a:pt x="4697385" y="178774"/>
                </a:lnTo>
                <a:lnTo>
                  <a:pt x="4702356" y="180620"/>
                </a:lnTo>
                <a:lnTo>
                  <a:pt x="4707326" y="182468"/>
                </a:lnTo>
                <a:lnTo>
                  <a:pt x="4712623" y="183391"/>
                </a:lnTo>
                <a:lnTo>
                  <a:pt x="4725640" y="183391"/>
                </a:lnTo>
                <a:lnTo>
                  <a:pt x="4732342" y="181870"/>
                </a:lnTo>
                <a:lnTo>
                  <a:pt x="4738352" y="178827"/>
                </a:lnTo>
                <a:lnTo>
                  <a:pt x="4744363" y="175784"/>
                </a:lnTo>
                <a:lnTo>
                  <a:pt x="4750718" y="171335"/>
                </a:lnTo>
                <a:lnTo>
                  <a:pt x="4757420" y="165482"/>
                </a:lnTo>
                <a:lnTo>
                  <a:pt x="4757420" y="179843"/>
                </a:lnTo>
                <a:lnTo>
                  <a:pt x="4779186" y="179843"/>
                </a:lnTo>
                <a:lnTo>
                  <a:pt x="4779186" y="50876"/>
                </a:lnTo>
                <a:lnTo>
                  <a:pt x="4757420" y="50876"/>
                </a:lnTo>
                <a:lnTo>
                  <a:pt x="4757420" y="147109"/>
                </a:lnTo>
                <a:lnTo>
                  <a:pt x="4752416" y="151526"/>
                </a:lnTo>
                <a:lnTo>
                  <a:pt x="4746912" y="155247"/>
                </a:lnTo>
                <a:lnTo>
                  <a:pt x="4740906" y="158269"/>
                </a:lnTo>
                <a:lnTo>
                  <a:pt x="4734901" y="161293"/>
                </a:lnTo>
                <a:lnTo>
                  <a:pt x="4729243" y="162805"/>
                </a:lnTo>
                <a:lnTo>
                  <a:pt x="4718234" y="162805"/>
                </a:lnTo>
                <a:lnTo>
                  <a:pt x="4713865" y="162034"/>
                </a:lnTo>
                <a:lnTo>
                  <a:pt x="4710826" y="160493"/>
                </a:lnTo>
                <a:lnTo>
                  <a:pt x="4707785" y="158953"/>
                </a:lnTo>
                <a:close/>
              </a:path>
              <a:path w="5267317" h="228589">
                <a:moveTo>
                  <a:pt x="4917824" y="51282"/>
                </a:moveTo>
                <a:lnTo>
                  <a:pt x="4906683" y="57261"/>
                </a:lnTo>
                <a:lnTo>
                  <a:pt x="4897022" y="65947"/>
                </a:lnTo>
                <a:lnTo>
                  <a:pt x="4902940" y="95587"/>
                </a:lnTo>
                <a:lnTo>
                  <a:pt x="4904023" y="90804"/>
                </a:lnTo>
                <a:lnTo>
                  <a:pt x="4905726" y="86692"/>
                </a:lnTo>
                <a:lnTo>
                  <a:pt x="4907429" y="82581"/>
                </a:lnTo>
                <a:lnTo>
                  <a:pt x="4909906" y="78835"/>
                </a:lnTo>
                <a:lnTo>
                  <a:pt x="4913157" y="75453"/>
                </a:lnTo>
                <a:lnTo>
                  <a:pt x="4916486" y="72149"/>
                </a:lnTo>
                <a:lnTo>
                  <a:pt x="4920183" y="69634"/>
                </a:lnTo>
                <a:lnTo>
                  <a:pt x="4917824" y="51282"/>
                </a:lnTo>
                <a:close/>
              </a:path>
              <a:path w="5267317" h="228589">
                <a:moveTo>
                  <a:pt x="4913839" y="151899"/>
                </a:moveTo>
                <a:lnTo>
                  <a:pt x="4908093" y="143928"/>
                </a:lnTo>
                <a:lnTo>
                  <a:pt x="4903881" y="132076"/>
                </a:lnTo>
                <a:lnTo>
                  <a:pt x="4907100" y="173011"/>
                </a:lnTo>
                <a:lnTo>
                  <a:pt x="4918202" y="178384"/>
                </a:lnTo>
                <a:lnTo>
                  <a:pt x="4931019" y="181607"/>
                </a:lnTo>
                <a:lnTo>
                  <a:pt x="4945548" y="182681"/>
                </a:lnTo>
                <a:lnTo>
                  <a:pt x="4950799" y="182681"/>
                </a:lnTo>
                <a:lnTo>
                  <a:pt x="4955141" y="182374"/>
                </a:lnTo>
                <a:lnTo>
                  <a:pt x="4958577" y="181758"/>
                </a:lnTo>
                <a:lnTo>
                  <a:pt x="4962013" y="181141"/>
                </a:lnTo>
                <a:lnTo>
                  <a:pt x="4965853" y="180254"/>
                </a:lnTo>
                <a:lnTo>
                  <a:pt x="4970096" y="179099"/>
                </a:lnTo>
                <a:lnTo>
                  <a:pt x="4973109" y="178253"/>
                </a:lnTo>
                <a:lnTo>
                  <a:pt x="4976505" y="177079"/>
                </a:lnTo>
                <a:lnTo>
                  <a:pt x="4980287" y="175577"/>
                </a:lnTo>
                <a:lnTo>
                  <a:pt x="4984069" y="174075"/>
                </a:lnTo>
                <a:lnTo>
                  <a:pt x="4987234" y="172824"/>
                </a:lnTo>
                <a:lnTo>
                  <a:pt x="4989783" y="171823"/>
                </a:lnTo>
                <a:lnTo>
                  <a:pt x="4989783" y="148134"/>
                </a:lnTo>
                <a:lnTo>
                  <a:pt x="4988506" y="148134"/>
                </a:lnTo>
                <a:lnTo>
                  <a:pt x="4984488" y="151159"/>
                </a:lnTo>
                <a:lnTo>
                  <a:pt x="4981783" y="152817"/>
                </a:lnTo>
                <a:lnTo>
                  <a:pt x="4979075" y="154476"/>
                </a:lnTo>
                <a:lnTo>
                  <a:pt x="4975753" y="156193"/>
                </a:lnTo>
                <a:lnTo>
                  <a:pt x="4971812" y="157968"/>
                </a:lnTo>
                <a:lnTo>
                  <a:pt x="4968100" y="159664"/>
                </a:lnTo>
                <a:lnTo>
                  <a:pt x="4963944" y="161052"/>
                </a:lnTo>
                <a:lnTo>
                  <a:pt x="4959346" y="162132"/>
                </a:lnTo>
                <a:lnTo>
                  <a:pt x="4954747" y="163211"/>
                </a:lnTo>
                <a:lnTo>
                  <a:pt x="4950051" y="163751"/>
                </a:lnTo>
                <a:lnTo>
                  <a:pt x="4945260" y="163751"/>
                </a:lnTo>
                <a:lnTo>
                  <a:pt x="4936002" y="163047"/>
                </a:lnTo>
                <a:lnTo>
                  <a:pt x="4923676" y="159168"/>
                </a:lnTo>
                <a:lnTo>
                  <a:pt x="4913839" y="151899"/>
                </a:lnTo>
                <a:close/>
              </a:path>
              <a:path w="5267317" h="228589">
                <a:moveTo>
                  <a:pt x="5069574" y="73356"/>
                </a:moveTo>
                <a:lnTo>
                  <a:pt x="5072113" y="73356"/>
                </a:lnTo>
                <a:lnTo>
                  <a:pt x="5076093" y="73513"/>
                </a:lnTo>
                <a:lnTo>
                  <a:pt x="5079612" y="73882"/>
                </a:lnTo>
                <a:lnTo>
                  <a:pt x="5082379" y="74303"/>
                </a:lnTo>
                <a:lnTo>
                  <a:pt x="5082379" y="51570"/>
                </a:lnTo>
                <a:lnTo>
                  <a:pt x="5080995" y="51339"/>
                </a:lnTo>
                <a:lnTo>
                  <a:pt x="5077514" y="50934"/>
                </a:lnTo>
                <a:lnTo>
                  <a:pt x="5068073" y="50876"/>
                </a:lnTo>
                <a:lnTo>
                  <a:pt x="5062362" y="52320"/>
                </a:lnTo>
                <a:lnTo>
                  <a:pt x="5056478" y="55205"/>
                </a:lnTo>
                <a:lnTo>
                  <a:pt x="5046858" y="61101"/>
                </a:lnTo>
                <a:lnTo>
                  <a:pt x="5035769" y="70040"/>
                </a:lnTo>
                <a:lnTo>
                  <a:pt x="5035769" y="50876"/>
                </a:lnTo>
                <a:lnTo>
                  <a:pt x="5014001" y="50876"/>
                </a:lnTo>
                <a:lnTo>
                  <a:pt x="5014001" y="179843"/>
                </a:lnTo>
                <a:lnTo>
                  <a:pt x="5035769" y="179843"/>
                </a:lnTo>
                <a:lnTo>
                  <a:pt x="5035769" y="88452"/>
                </a:lnTo>
                <a:lnTo>
                  <a:pt x="5040923" y="83459"/>
                </a:lnTo>
                <a:lnTo>
                  <a:pt x="5046385" y="79695"/>
                </a:lnTo>
                <a:lnTo>
                  <a:pt x="5052152" y="77160"/>
                </a:lnTo>
                <a:lnTo>
                  <a:pt x="5057921" y="74625"/>
                </a:lnTo>
                <a:lnTo>
                  <a:pt x="5063728" y="73356"/>
                </a:lnTo>
                <a:lnTo>
                  <a:pt x="5069574" y="73356"/>
                </a:lnTo>
                <a:close/>
              </a:path>
              <a:path w="5267317" h="228589">
                <a:moveTo>
                  <a:pt x="5094160" y="102617"/>
                </a:moveTo>
                <a:lnTo>
                  <a:pt x="5098625" y="108582"/>
                </a:lnTo>
                <a:lnTo>
                  <a:pt x="5103089" y="114547"/>
                </a:lnTo>
                <a:lnTo>
                  <a:pt x="5110248" y="118953"/>
                </a:lnTo>
                <a:lnTo>
                  <a:pt x="5120102" y="121800"/>
                </a:lnTo>
                <a:lnTo>
                  <a:pt x="5115844" y="93397"/>
                </a:lnTo>
                <a:lnTo>
                  <a:pt x="5114404" y="89363"/>
                </a:lnTo>
                <a:lnTo>
                  <a:pt x="5114404" y="77862"/>
                </a:lnTo>
                <a:lnTo>
                  <a:pt x="5116857" y="73308"/>
                </a:lnTo>
                <a:lnTo>
                  <a:pt x="5121763" y="70298"/>
                </a:lnTo>
                <a:lnTo>
                  <a:pt x="5126669" y="67289"/>
                </a:lnTo>
                <a:lnTo>
                  <a:pt x="5132687" y="65784"/>
                </a:lnTo>
                <a:lnTo>
                  <a:pt x="5146714" y="65784"/>
                </a:lnTo>
                <a:lnTo>
                  <a:pt x="5153557" y="67075"/>
                </a:lnTo>
                <a:lnTo>
                  <a:pt x="5160341" y="69656"/>
                </a:lnTo>
                <a:lnTo>
                  <a:pt x="5167124" y="72238"/>
                </a:lnTo>
                <a:lnTo>
                  <a:pt x="5173275" y="75760"/>
                </a:lnTo>
                <a:lnTo>
                  <a:pt x="5178793" y="80219"/>
                </a:lnTo>
                <a:lnTo>
                  <a:pt x="5179943" y="80219"/>
                </a:lnTo>
                <a:lnTo>
                  <a:pt x="5179943" y="56944"/>
                </a:lnTo>
                <a:lnTo>
                  <a:pt x="5175013" y="54241"/>
                </a:lnTo>
                <a:lnTo>
                  <a:pt x="5168930" y="52003"/>
                </a:lnTo>
                <a:lnTo>
                  <a:pt x="5161691" y="50227"/>
                </a:lnTo>
                <a:lnTo>
                  <a:pt x="5154453" y="48451"/>
                </a:lnTo>
                <a:lnTo>
                  <a:pt x="5147255" y="47564"/>
                </a:lnTo>
                <a:lnTo>
                  <a:pt x="5140095" y="47564"/>
                </a:lnTo>
                <a:lnTo>
                  <a:pt x="5127489" y="48600"/>
                </a:lnTo>
                <a:lnTo>
                  <a:pt x="5115254" y="52250"/>
                </a:lnTo>
                <a:lnTo>
                  <a:pt x="5105096" y="58531"/>
                </a:lnTo>
                <a:lnTo>
                  <a:pt x="5100596" y="62900"/>
                </a:lnTo>
                <a:lnTo>
                  <a:pt x="5094095" y="73853"/>
                </a:lnTo>
                <a:lnTo>
                  <a:pt x="5091927" y="86934"/>
                </a:lnTo>
                <a:lnTo>
                  <a:pt x="5091927" y="95401"/>
                </a:lnTo>
                <a:lnTo>
                  <a:pt x="5094160" y="102617"/>
                </a:lnTo>
                <a:close/>
              </a:path>
              <a:path w="5267317" h="228589">
                <a:moveTo>
                  <a:pt x="5179194" y="163122"/>
                </a:moveTo>
                <a:lnTo>
                  <a:pt x="5181386" y="158160"/>
                </a:lnTo>
                <a:lnTo>
                  <a:pt x="5183579" y="153198"/>
                </a:lnTo>
                <a:lnTo>
                  <a:pt x="5184675" y="147948"/>
                </a:lnTo>
                <a:lnTo>
                  <a:pt x="5184675" y="132871"/>
                </a:lnTo>
                <a:lnTo>
                  <a:pt x="5182269" y="125331"/>
                </a:lnTo>
                <a:lnTo>
                  <a:pt x="5177457" y="119792"/>
                </a:lnTo>
                <a:lnTo>
                  <a:pt x="5172645" y="114254"/>
                </a:lnTo>
                <a:lnTo>
                  <a:pt x="5167138" y="174758"/>
                </a:lnTo>
                <a:lnTo>
                  <a:pt x="5171754" y="170914"/>
                </a:lnTo>
                <a:lnTo>
                  <a:pt x="5175984" y="167374"/>
                </a:lnTo>
                <a:lnTo>
                  <a:pt x="5179194" y="163122"/>
                </a:lnTo>
                <a:close/>
              </a:path>
              <a:path w="5267317" h="228589">
                <a:moveTo>
                  <a:pt x="5091454" y="147424"/>
                </a:moveTo>
                <a:lnTo>
                  <a:pt x="5091454" y="171815"/>
                </a:lnTo>
                <a:lnTo>
                  <a:pt x="5096376" y="174435"/>
                </a:lnTo>
                <a:lnTo>
                  <a:pt x="5102588" y="176902"/>
                </a:lnTo>
                <a:lnTo>
                  <a:pt x="5110087" y="179214"/>
                </a:lnTo>
                <a:lnTo>
                  <a:pt x="5117586" y="181526"/>
                </a:lnTo>
                <a:lnTo>
                  <a:pt x="5125642" y="182681"/>
                </a:lnTo>
                <a:lnTo>
                  <a:pt x="5143025" y="182681"/>
                </a:lnTo>
                <a:lnTo>
                  <a:pt x="5150313" y="181682"/>
                </a:lnTo>
                <a:lnTo>
                  <a:pt x="5156119" y="179682"/>
                </a:lnTo>
                <a:lnTo>
                  <a:pt x="5161926" y="177681"/>
                </a:lnTo>
                <a:lnTo>
                  <a:pt x="5167138" y="174758"/>
                </a:lnTo>
                <a:lnTo>
                  <a:pt x="5172645" y="114254"/>
                </a:lnTo>
                <a:lnTo>
                  <a:pt x="5165464" y="110293"/>
                </a:lnTo>
                <a:lnTo>
                  <a:pt x="5155918" y="107909"/>
                </a:lnTo>
                <a:lnTo>
                  <a:pt x="5151527" y="106832"/>
                </a:lnTo>
                <a:lnTo>
                  <a:pt x="5147350" y="105888"/>
                </a:lnTo>
                <a:lnTo>
                  <a:pt x="5143384" y="105081"/>
                </a:lnTo>
                <a:lnTo>
                  <a:pt x="5139419" y="104272"/>
                </a:lnTo>
                <a:lnTo>
                  <a:pt x="5135820" y="103445"/>
                </a:lnTo>
                <a:lnTo>
                  <a:pt x="5132585" y="102599"/>
                </a:lnTo>
                <a:lnTo>
                  <a:pt x="5126222" y="100901"/>
                </a:lnTo>
                <a:lnTo>
                  <a:pt x="5121601" y="98720"/>
                </a:lnTo>
                <a:lnTo>
                  <a:pt x="5118722" y="96058"/>
                </a:lnTo>
                <a:lnTo>
                  <a:pt x="5115844" y="93397"/>
                </a:lnTo>
                <a:lnTo>
                  <a:pt x="5120102" y="121800"/>
                </a:lnTo>
                <a:lnTo>
                  <a:pt x="5123879" y="122850"/>
                </a:lnTo>
                <a:lnTo>
                  <a:pt x="5128006" y="123826"/>
                </a:lnTo>
                <a:lnTo>
                  <a:pt x="5132478" y="124726"/>
                </a:lnTo>
                <a:lnTo>
                  <a:pt x="5136951" y="125627"/>
                </a:lnTo>
                <a:lnTo>
                  <a:pt x="5140576" y="126415"/>
                </a:lnTo>
                <a:lnTo>
                  <a:pt x="5143351" y="127091"/>
                </a:lnTo>
                <a:lnTo>
                  <a:pt x="5150389" y="128870"/>
                </a:lnTo>
                <a:lnTo>
                  <a:pt x="5155290" y="131076"/>
                </a:lnTo>
                <a:lnTo>
                  <a:pt x="5158054" y="133706"/>
                </a:lnTo>
                <a:lnTo>
                  <a:pt x="5160816" y="136335"/>
                </a:lnTo>
                <a:lnTo>
                  <a:pt x="5162199" y="140243"/>
                </a:lnTo>
                <a:lnTo>
                  <a:pt x="5162199" y="149452"/>
                </a:lnTo>
                <a:lnTo>
                  <a:pt x="5161606" y="152471"/>
                </a:lnTo>
                <a:lnTo>
                  <a:pt x="5160418" y="154481"/>
                </a:lnTo>
                <a:lnTo>
                  <a:pt x="5157299" y="158389"/>
                </a:lnTo>
                <a:lnTo>
                  <a:pt x="5154620" y="160168"/>
                </a:lnTo>
                <a:lnTo>
                  <a:pt x="5152704" y="161405"/>
                </a:lnTo>
                <a:lnTo>
                  <a:pt x="5149795" y="162431"/>
                </a:lnTo>
                <a:lnTo>
                  <a:pt x="5145890" y="163243"/>
                </a:lnTo>
                <a:lnTo>
                  <a:pt x="5141983" y="164056"/>
                </a:lnTo>
                <a:lnTo>
                  <a:pt x="5138309" y="164461"/>
                </a:lnTo>
                <a:lnTo>
                  <a:pt x="5130120" y="164461"/>
                </a:lnTo>
                <a:lnTo>
                  <a:pt x="5125546" y="163799"/>
                </a:lnTo>
                <a:lnTo>
                  <a:pt x="5121142" y="162477"/>
                </a:lnTo>
                <a:lnTo>
                  <a:pt x="5116739" y="161155"/>
                </a:lnTo>
                <a:lnTo>
                  <a:pt x="5112701" y="159638"/>
                </a:lnTo>
                <a:lnTo>
                  <a:pt x="5109025" y="157928"/>
                </a:lnTo>
                <a:lnTo>
                  <a:pt x="5104890" y="155982"/>
                </a:lnTo>
                <a:lnTo>
                  <a:pt x="5101578" y="154115"/>
                </a:lnTo>
                <a:lnTo>
                  <a:pt x="5099090" y="152326"/>
                </a:lnTo>
                <a:lnTo>
                  <a:pt x="5094441" y="148902"/>
                </a:lnTo>
                <a:lnTo>
                  <a:pt x="5091454" y="147424"/>
                </a:lnTo>
                <a:close/>
              </a:path>
              <a:path w="5267317" h="228589">
                <a:moveTo>
                  <a:pt x="5222759" y="196403"/>
                </a:moveTo>
                <a:lnTo>
                  <a:pt x="5215577" y="206663"/>
                </a:lnTo>
                <a:lnTo>
                  <a:pt x="5214846" y="207604"/>
                </a:lnTo>
                <a:lnTo>
                  <a:pt x="5206275" y="217764"/>
                </a:lnTo>
                <a:lnTo>
                  <a:pt x="5197756" y="226249"/>
                </a:lnTo>
                <a:lnTo>
                  <a:pt x="5197756" y="227406"/>
                </a:lnTo>
                <a:lnTo>
                  <a:pt x="5224218" y="227406"/>
                </a:lnTo>
                <a:lnTo>
                  <a:pt x="5230208" y="220004"/>
                </a:lnTo>
                <a:lnTo>
                  <a:pt x="5237805" y="209535"/>
                </a:lnTo>
                <a:lnTo>
                  <a:pt x="5244616" y="198786"/>
                </a:lnTo>
                <a:lnTo>
                  <a:pt x="5250639" y="187757"/>
                </a:lnTo>
                <a:lnTo>
                  <a:pt x="5255877" y="176448"/>
                </a:lnTo>
                <a:lnTo>
                  <a:pt x="5260060" y="165083"/>
                </a:lnTo>
                <a:lnTo>
                  <a:pt x="5263235" y="153269"/>
                </a:lnTo>
                <a:lnTo>
                  <a:pt x="5265503" y="140767"/>
                </a:lnTo>
                <a:lnTo>
                  <a:pt x="5266863" y="127579"/>
                </a:lnTo>
                <a:lnTo>
                  <a:pt x="5267317" y="113703"/>
                </a:lnTo>
                <a:lnTo>
                  <a:pt x="5267316" y="113250"/>
                </a:lnTo>
                <a:lnTo>
                  <a:pt x="5266833" y="99345"/>
                </a:lnTo>
                <a:lnTo>
                  <a:pt x="5265442" y="86152"/>
                </a:lnTo>
                <a:lnTo>
                  <a:pt x="5263143" y="73670"/>
                </a:lnTo>
                <a:lnTo>
                  <a:pt x="5259935" y="61901"/>
                </a:lnTo>
                <a:lnTo>
                  <a:pt x="5255820" y="50843"/>
                </a:lnTo>
                <a:lnTo>
                  <a:pt x="5252141" y="42758"/>
                </a:lnTo>
                <a:lnTo>
                  <a:pt x="5246322" y="31663"/>
                </a:lnTo>
                <a:lnTo>
                  <a:pt x="5239729" y="20838"/>
                </a:lnTo>
                <a:lnTo>
                  <a:pt x="5232361" y="10283"/>
                </a:lnTo>
                <a:lnTo>
                  <a:pt x="5224218" y="0"/>
                </a:lnTo>
                <a:lnTo>
                  <a:pt x="5197756" y="0"/>
                </a:lnTo>
                <a:lnTo>
                  <a:pt x="5198287" y="1644"/>
                </a:lnTo>
                <a:lnTo>
                  <a:pt x="5206788" y="10291"/>
                </a:lnTo>
                <a:lnTo>
                  <a:pt x="5215346" y="20568"/>
                </a:lnTo>
                <a:lnTo>
                  <a:pt x="5225003" y="34818"/>
                </a:lnTo>
                <a:lnTo>
                  <a:pt x="5231213" y="46335"/>
                </a:lnTo>
                <a:lnTo>
                  <a:pt x="5234379" y="53268"/>
                </a:lnTo>
                <a:lnTo>
                  <a:pt x="5238831" y="65071"/>
                </a:lnTo>
                <a:lnTo>
                  <a:pt x="5242479" y="77649"/>
                </a:lnTo>
                <a:lnTo>
                  <a:pt x="5244651" y="88040"/>
                </a:lnTo>
                <a:lnTo>
                  <a:pt x="5246212" y="100617"/>
                </a:lnTo>
                <a:lnTo>
                  <a:pt x="5246733" y="113703"/>
                </a:lnTo>
                <a:lnTo>
                  <a:pt x="5246363" y="124920"/>
                </a:lnTo>
                <a:lnTo>
                  <a:pt x="5244969" y="137587"/>
                </a:lnTo>
                <a:lnTo>
                  <a:pt x="5242537" y="149581"/>
                </a:lnTo>
                <a:lnTo>
                  <a:pt x="5240345" y="157474"/>
                </a:lnTo>
                <a:lnTo>
                  <a:pt x="5236202" y="169513"/>
                </a:lnTo>
                <a:lnTo>
                  <a:pt x="5231213" y="181070"/>
                </a:lnTo>
                <a:lnTo>
                  <a:pt x="5229117" y="185295"/>
                </a:lnTo>
                <a:lnTo>
                  <a:pt x="5222759" y="196403"/>
                </a:lnTo>
                <a:close/>
              </a:path>
              <a:path w="5267317" h="228589">
                <a:moveTo>
                  <a:pt x="4897022" y="65947"/>
                </a:moveTo>
                <a:lnTo>
                  <a:pt x="4889103" y="77286"/>
                </a:lnTo>
                <a:lnTo>
                  <a:pt x="4884308" y="88715"/>
                </a:lnTo>
                <a:lnTo>
                  <a:pt x="4881431" y="101634"/>
                </a:lnTo>
                <a:lnTo>
                  <a:pt x="4880472" y="116043"/>
                </a:lnTo>
                <a:lnTo>
                  <a:pt x="4880484" y="117701"/>
                </a:lnTo>
                <a:lnTo>
                  <a:pt x="4881714" y="132202"/>
                </a:lnTo>
                <a:lnTo>
                  <a:pt x="4884969" y="144973"/>
                </a:lnTo>
                <a:lnTo>
                  <a:pt x="4890248" y="156016"/>
                </a:lnTo>
                <a:lnTo>
                  <a:pt x="4897553" y="165329"/>
                </a:lnTo>
                <a:lnTo>
                  <a:pt x="4907100" y="173011"/>
                </a:lnTo>
                <a:lnTo>
                  <a:pt x="4903881" y="132076"/>
                </a:lnTo>
                <a:lnTo>
                  <a:pt x="4902476" y="117607"/>
                </a:lnTo>
                <a:lnTo>
                  <a:pt x="4992149" y="117607"/>
                </a:lnTo>
                <a:lnTo>
                  <a:pt x="4992143" y="104672"/>
                </a:lnTo>
                <a:lnTo>
                  <a:pt x="4991151" y="91076"/>
                </a:lnTo>
                <a:lnTo>
                  <a:pt x="4988445" y="79697"/>
                </a:lnTo>
                <a:lnTo>
                  <a:pt x="4985978" y="72581"/>
                </a:lnTo>
                <a:lnTo>
                  <a:pt x="4982427" y="66560"/>
                </a:lnTo>
                <a:lnTo>
                  <a:pt x="4977796" y="61635"/>
                </a:lnTo>
                <a:lnTo>
                  <a:pt x="4973168" y="56713"/>
                </a:lnTo>
                <a:lnTo>
                  <a:pt x="4967770" y="53097"/>
                </a:lnTo>
                <a:lnTo>
                  <a:pt x="4961597" y="50789"/>
                </a:lnTo>
                <a:lnTo>
                  <a:pt x="4955425" y="48480"/>
                </a:lnTo>
                <a:lnTo>
                  <a:pt x="4948327" y="47326"/>
                </a:lnTo>
                <a:lnTo>
                  <a:pt x="4940303" y="47326"/>
                </a:lnTo>
                <a:lnTo>
                  <a:pt x="4930444" y="48008"/>
                </a:lnTo>
                <a:lnTo>
                  <a:pt x="4917824" y="51282"/>
                </a:lnTo>
                <a:lnTo>
                  <a:pt x="4920183" y="69634"/>
                </a:lnTo>
                <a:lnTo>
                  <a:pt x="4924245" y="67904"/>
                </a:lnTo>
                <a:lnTo>
                  <a:pt x="4928308" y="66175"/>
                </a:lnTo>
                <a:lnTo>
                  <a:pt x="4933242" y="65311"/>
                </a:lnTo>
                <a:lnTo>
                  <a:pt x="4944929" y="65311"/>
                </a:lnTo>
                <a:lnTo>
                  <a:pt x="4949864" y="66156"/>
                </a:lnTo>
                <a:lnTo>
                  <a:pt x="4953850" y="67847"/>
                </a:lnTo>
                <a:lnTo>
                  <a:pt x="4957837" y="69538"/>
                </a:lnTo>
                <a:lnTo>
                  <a:pt x="4961107" y="71997"/>
                </a:lnTo>
                <a:lnTo>
                  <a:pt x="4963660" y="75224"/>
                </a:lnTo>
                <a:lnTo>
                  <a:pt x="4965981" y="78144"/>
                </a:lnTo>
                <a:lnTo>
                  <a:pt x="4967762" y="81718"/>
                </a:lnTo>
                <a:lnTo>
                  <a:pt x="4969000" y="85944"/>
                </a:lnTo>
                <a:lnTo>
                  <a:pt x="4970238" y="90171"/>
                </a:lnTo>
                <a:lnTo>
                  <a:pt x="4970936" y="95204"/>
                </a:lnTo>
                <a:lnTo>
                  <a:pt x="4971091" y="101043"/>
                </a:lnTo>
                <a:lnTo>
                  <a:pt x="4902476" y="101043"/>
                </a:lnTo>
                <a:lnTo>
                  <a:pt x="4902940" y="95587"/>
                </a:lnTo>
                <a:lnTo>
                  <a:pt x="4897022" y="65947"/>
                </a:lnTo>
                <a:close/>
              </a:path>
              <a:path w="5267317" h="228589">
                <a:moveTo>
                  <a:pt x="4824629" y="174982"/>
                </a:moveTo>
                <a:lnTo>
                  <a:pt x="4835583" y="180579"/>
                </a:lnTo>
                <a:lnTo>
                  <a:pt x="4849448" y="182445"/>
                </a:lnTo>
                <a:lnTo>
                  <a:pt x="4852992" y="182445"/>
                </a:lnTo>
                <a:lnTo>
                  <a:pt x="4856864" y="182119"/>
                </a:lnTo>
                <a:lnTo>
                  <a:pt x="4861067" y="181466"/>
                </a:lnTo>
                <a:lnTo>
                  <a:pt x="4865268" y="180812"/>
                </a:lnTo>
                <a:lnTo>
                  <a:pt x="4869413" y="179908"/>
                </a:lnTo>
                <a:lnTo>
                  <a:pt x="4873499" y="178752"/>
                </a:lnTo>
                <a:lnTo>
                  <a:pt x="4873499" y="159255"/>
                </a:lnTo>
                <a:lnTo>
                  <a:pt x="4872228" y="159255"/>
                </a:lnTo>
                <a:lnTo>
                  <a:pt x="4868376" y="160853"/>
                </a:lnTo>
                <a:lnTo>
                  <a:pt x="4865063" y="161917"/>
                </a:lnTo>
                <a:lnTo>
                  <a:pt x="4861751" y="162982"/>
                </a:lnTo>
                <a:lnTo>
                  <a:pt x="4858322" y="163515"/>
                </a:lnTo>
                <a:lnTo>
                  <a:pt x="4849770" y="163515"/>
                </a:lnTo>
                <a:lnTo>
                  <a:pt x="4845803" y="162841"/>
                </a:lnTo>
                <a:lnTo>
                  <a:pt x="4842874" y="161494"/>
                </a:lnTo>
                <a:lnTo>
                  <a:pt x="4839945" y="160147"/>
                </a:lnTo>
                <a:lnTo>
                  <a:pt x="4837828" y="158127"/>
                </a:lnTo>
                <a:lnTo>
                  <a:pt x="4836520" y="155435"/>
                </a:lnTo>
                <a:lnTo>
                  <a:pt x="4834978" y="152356"/>
                </a:lnTo>
                <a:lnTo>
                  <a:pt x="4834093" y="149048"/>
                </a:lnTo>
                <a:lnTo>
                  <a:pt x="4833861" y="145508"/>
                </a:lnTo>
                <a:lnTo>
                  <a:pt x="4833630" y="141969"/>
                </a:lnTo>
                <a:lnTo>
                  <a:pt x="4833514" y="69096"/>
                </a:lnTo>
                <a:lnTo>
                  <a:pt x="4873499" y="69096"/>
                </a:lnTo>
                <a:lnTo>
                  <a:pt x="4873499" y="50876"/>
                </a:lnTo>
                <a:lnTo>
                  <a:pt x="4833514" y="50876"/>
                </a:lnTo>
                <a:lnTo>
                  <a:pt x="4833514" y="13724"/>
                </a:lnTo>
                <a:lnTo>
                  <a:pt x="4811746" y="13724"/>
                </a:lnTo>
                <a:lnTo>
                  <a:pt x="4811746" y="50876"/>
                </a:lnTo>
                <a:lnTo>
                  <a:pt x="4797078" y="50876"/>
                </a:lnTo>
                <a:lnTo>
                  <a:pt x="4797078" y="69096"/>
                </a:lnTo>
                <a:lnTo>
                  <a:pt x="4811746" y="69096"/>
                </a:lnTo>
                <a:lnTo>
                  <a:pt x="4811746" y="140472"/>
                </a:lnTo>
                <a:lnTo>
                  <a:pt x="4812317" y="150239"/>
                </a:lnTo>
                <a:lnTo>
                  <a:pt x="4815566" y="162989"/>
                </a:lnTo>
                <a:lnTo>
                  <a:pt x="4821692" y="172355"/>
                </a:lnTo>
                <a:lnTo>
                  <a:pt x="4824629" y="174982"/>
                </a:lnTo>
                <a:close/>
              </a:path>
              <a:path w="5267317" h="228589">
                <a:moveTo>
                  <a:pt x="4202122" y="65947"/>
                </a:moveTo>
                <a:lnTo>
                  <a:pt x="4194203" y="77286"/>
                </a:lnTo>
                <a:lnTo>
                  <a:pt x="4189409" y="88715"/>
                </a:lnTo>
                <a:lnTo>
                  <a:pt x="4186532" y="101634"/>
                </a:lnTo>
                <a:lnTo>
                  <a:pt x="4185573" y="116043"/>
                </a:lnTo>
                <a:lnTo>
                  <a:pt x="4185584" y="117700"/>
                </a:lnTo>
                <a:lnTo>
                  <a:pt x="4186814" y="132201"/>
                </a:lnTo>
                <a:lnTo>
                  <a:pt x="4190068" y="144973"/>
                </a:lnTo>
                <a:lnTo>
                  <a:pt x="4195348" y="156016"/>
                </a:lnTo>
                <a:lnTo>
                  <a:pt x="4202652" y="165329"/>
                </a:lnTo>
                <a:lnTo>
                  <a:pt x="4212200" y="173012"/>
                </a:lnTo>
                <a:lnTo>
                  <a:pt x="4208981" y="132076"/>
                </a:lnTo>
                <a:lnTo>
                  <a:pt x="4207577" y="117607"/>
                </a:lnTo>
                <a:lnTo>
                  <a:pt x="4297249" y="117607"/>
                </a:lnTo>
                <a:lnTo>
                  <a:pt x="4297244" y="104672"/>
                </a:lnTo>
                <a:lnTo>
                  <a:pt x="4296252" y="91076"/>
                </a:lnTo>
                <a:lnTo>
                  <a:pt x="4293546" y="79697"/>
                </a:lnTo>
                <a:lnTo>
                  <a:pt x="4291078" y="72581"/>
                </a:lnTo>
                <a:lnTo>
                  <a:pt x="4287528" y="66560"/>
                </a:lnTo>
                <a:lnTo>
                  <a:pt x="4282897" y="61635"/>
                </a:lnTo>
                <a:lnTo>
                  <a:pt x="4278269" y="56713"/>
                </a:lnTo>
                <a:lnTo>
                  <a:pt x="4272869" y="53097"/>
                </a:lnTo>
                <a:lnTo>
                  <a:pt x="4266698" y="50789"/>
                </a:lnTo>
                <a:lnTo>
                  <a:pt x="4260526" y="48480"/>
                </a:lnTo>
                <a:lnTo>
                  <a:pt x="4253428" y="47326"/>
                </a:lnTo>
                <a:lnTo>
                  <a:pt x="4245404" y="47326"/>
                </a:lnTo>
                <a:lnTo>
                  <a:pt x="4235545" y="48008"/>
                </a:lnTo>
                <a:lnTo>
                  <a:pt x="4222924" y="51282"/>
                </a:lnTo>
                <a:lnTo>
                  <a:pt x="4225283" y="69634"/>
                </a:lnTo>
                <a:lnTo>
                  <a:pt x="4229346" y="67904"/>
                </a:lnTo>
                <a:lnTo>
                  <a:pt x="4233409" y="66175"/>
                </a:lnTo>
                <a:lnTo>
                  <a:pt x="4238343" y="65311"/>
                </a:lnTo>
                <a:lnTo>
                  <a:pt x="4250029" y="65311"/>
                </a:lnTo>
                <a:lnTo>
                  <a:pt x="4254964" y="66156"/>
                </a:lnTo>
                <a:lnTo>
                  <a:pt x="4258951" y="67847"/>
                </a:lnTo>
                <a:lnTo>
                  <a:pt x="4262937" y="69538"/>
                </a:lnTo>
                <a:lnTo>
                  <a:pt x="4266206" y="71997"/>
                </a:lnTo>
                <a:lnTo>
                  <a:pt x="4268760" y="75224"/>
                </a:lnTo>
                <a:lnTo>
                  <a:pt x="4271082" y="78144"/>
                </a:lnTo>
                <a:lnTo>
                  <a:pt x="4272862" y="81718"/>
                </a:lnTo>
                <a:lnTo>
                  <a:pt x="4274101" y="85944"/>
                </a:lnTo>
                <a:lnTo>
                  <a:pt x="4275339" y="90171"/>
                </a:lnTo>
                <a:lnTo>
                  <a:pt x="4276035" y="95204"/>
                </a:lnTo>
                <a:lnTo>
                  <a:pt x="4276191" y="101043"/>
                </a:lnTo>
                <a:lnTo>
                  <a:pt x="4207577" y="101043"/>
                </a:lnTo>
                <a:lnTo>
                  <a:pt x="4208039" y="95587"/>
                </a:lnTo>
                <a:lnTo>
                  <a:pt x="4202122" y="65947"/>
                </a:lnTo>
                <a:close/>
              </a:path>
              <a:path w="5267317" h="228589">
                <a:moveTo>
                  <a:pt x="2175114" y="174982"/>
                </a:moveTo>
                <a:lnTo>
                  <a:pt x="2186069" y="180580"/>
                </a:lnTo>
                <a:lnTo>
                  <a:pt x="2199933" y="182445"/>
                </a:lnTo>
                <a:lnTo>
                  <a:pt x="2203476" y="182445"/>
                </a:lnTo>
                <a:lnTo>
                  <a:pt x="2207350" y="182119"/>
                </a:lnTo>
                <a:lnTo>
                  <a:pt x="2211552" y="181466"/>
                </a:lnTo>
                <a:lnTo>
                  <a:pt x="2215753" y="180812"/>
                </a:lnTo>
                <a:lnTo>
                  <a:pt x="2219897" y="179908"/>
                </a:lnTo>
                <a:lnTo>
                  <a:pt x="2223984" y="178752"/>
                </a:lnTo>
                <a:lnTo>
                  <a:pt x="2223984" y="159255"/>
                </a:lnTo>
                <a:lnTo>
                  <a:pt x="2222713" y="159255"/>
                </a:lnTo>
                <a:lnTo>
                  <a:pt x="2218861" y="160853"/>
                </a:lnTo>
                <a:lnTo>
                  <a:pt x="2215548" y="161917"/>
                </a:lnTo>
                <a:lnTo>
                  <a:pt x="2212235" y="162982"/>
                </a:lnTo>
                <a:lnTo>
                  <a:pt x="2208808" y="163515"/>
                </a:lnTo>
                <a:lnTo>
                  <a:pt x="2200255" y="163515"/>
                </a:lnTo>
                <a:lnTo>
                  <a:pt x="2196287" y="162841"/>
                </a:lnTo>
                <a:lnTo>
                  <a:pt x="2193359" y="161494"/>
                </a:lnTo>
                <a:lnTo>
                  <a:pt x="2190431" y="160147"/>
                </a:lnTo>
                <a:lnTo>
                  <a:pt x="2188314" y="158127"/>
                </a:lnTo>
                <a:lnTo>
                  <a:pt x="2187004" y="155435"/>
                </a:lnTo>
                <a:lnTo>
                  <a:pt x="2185464" y="152356"/>
                </a:lnTo>
                <a:lnTo>
                  <a:pt x="2184579" y="149048"/>
                </a:lnTo>
                <a:lnTo>
                  <a:pt x="2184346" y="145508"/>
                </a:lnTo>
                <a:lnTo>
                  <a:pt x="2184115" y="141969"/>
                </a:lnTo>
                <a:lnTo>
                  <a:pt x="2183998" y="69096"/>
                </a:lnTo>
                <a:lnTo>
                  <a:pt x="2223984" y="69096"/>
                </a:lnTo>
                <a:lnTo>
                  <a:pt x="2223984" y="50876"/>
                </a:lnTo>
                <a:lnTo>
                  <a:pt x="2183998" y="50876"/>
                </a:lnTo>
                <a:lnTo>
                  <a:pt x="2183998" y="13724"/>
                </a:lnTo>
                <a:lnTo>
                  <a:pt x="2162232" y="13724"/>
                </a:lnTo>
                <a:lnTo>
                  <a:pt x="2162232" y="50876"/>
                </a:lnTo>
                <a:lnTo>
                  <a:pt x="2147562" y="50876"/>
                </a:lnTo>
                <a:lnTo>
                  <a:pt x="2147562" y="69096"/>
                </a:lnTo>
                <a:lnTo>
                  <a:pt x="2162232" y="69096"/>
                </a:lnTo>
                <a:lnTo>
                  <a:pt x="2162232" y="140472"/>
                </a:lnTo>
                <a:lnTo>
                  <a:pt x="2162802" y="150238"/>
                </a:lnTo>
                <a:lnTo>
                  <a:pt x="2166051" y="162989"/>
                </a:lnTo>
                <a:lnTo>
                  <a:pt x="2172176" y="172355"/>
                </a:lnTo>
                <a:lnTo>
                  <a:pt x="2175114" y="174982"/>
                </a:lnTo>
                <a:close/>
              </a:path>
              <a:path w="5267317" h="228589">
                <a:moveTo>
                  <a:pt x="1018442" y="134490"/>
                </a:moveTo>
                <a:lnTo>
                  <a:pt x="1020321" y="129418"/>
                </a:lnTo>
                <a:lnTo>
                  <a:pt x="1024081" y="125780"/>
                </a:lnTo>
                <a:lnTo>
                  <a:pt x="1030767" y="100536"/>
                </a:lnTo>
                <a:lnTo>
                  <a:pt x="1019481" y="104595"/>
                </a:lnTo>
                <a:lnTo>
                  <a:pt x="1011336" y="108294"/>
                </a:lnTo>
                <a:lnTo>
                  <a:pt x="1005380" y="113281"/>
                </a:lnTo>
                <a:lnTo>
                  <a:pt x="1001614" y="119557"/>
                </a:lnTo>
                <a:lnTo>
                  <a:pt x="997847" y="125835"/>
                </a:lnTo>
                <a:lnTo>
                  <a:pt x="995965" y="133441"/>
                </a:lnTo>
                <a:lnTo>
                  <a:pt x="995965" y="148154"/>
                </a:lnTo>
                <a:lnTo>
                  <a:pt x="997003" y="153643"/>
                </a:lnTo>
                <a:lnTo>
                  <a:pt x="999078" y="158841"/>
                </a:lnTo>
                <a:lnTo>
                  <a:pt x="1001153" y="164039"/>
                </a:lnTo>
                <a:lnTo>
                  <a:pt x="1003919" y="168410"/>
                </a:lnTo>
                <a:lnTo>
                  <a:pt x="1007377" y="171952"/>
                </a:lnTo>
                <a:lnTo>
                  <a:pt x="1010988" y="175573"/>
                </a:lnTo>
                <a:lnTo>
                  <a:pt x="1015175" y="178385"/>
                </a:lnTo>
                <a:lnTo>
                  <a:pt x="1019939" y="180388"/>
                </a:lnTo>
                <a:lnTo>
                  <a:pt x="1024704" y="182391"/>
                </a:lnTo>
                <a:lnTo>
                  <a:pt x="1029737" y="183391"/>
                </a:lnTo>
                <a:lnTo>
                  <a:pt x="1041496" y="183391"/>
                </a:lnTo>
                <a:lnTo>
                  <a:pt x="1046510" y="182853"/>
                </a:lnTo>
                <a:lnTo>
                  <a:pt x="1050084" y="181775"/>
                </a:lnTo>
                <a:lnTo>
                  <a:pt x="1053658" y="180696"/>
                </a:lnTo>
                <a:lnTo>
                  <a:pt x="1057366" y="179155"/>
                </a:lnTo>
                <a:lnTo>
                  <a:pt x="1061208" y="177151"/>
                </a:lnTo>
                <a:lnTo>
                  <a:pt x="1063974" y="175765"/>
                </a:lnTo>
                <a:lnTo>
                  <a:pt x="1066835" y="173898"/>
                </a:lnTo>
                <a:lnTo>
                  <a:pt x="1069794" y="171547"/>
                </a:lnTo>
                <a:lnTo>
                  <a:pt x="1072753" y="169197"/>
                </a:lnTo>
                <a:lnTo>
                  <a:pt x="1076882" y="166058"/>
                </a:lnTo>
                <a:lnTo>
                  <a:pt x="1076882" y="179843"/>
                </a:lnTo>
                <a:lnTo>
                  <a:pt x="1098650" y="179843"/>
                </a:lnTo>
                <a:lnTo>
                  <a:pt x="1098650" y="83408"/>
                </a:lnTo>
                <a:lnTo>
                  <a:pt x="1097494" y="76547"/>
                </a:lnTo>
                <a:lnTo>
                  <a:pt x="1095180" y="70920"/>
                </a:lnTo>
                <a:lnTo>
                  <a:pt x="1092868" y="65291"/>
                </a:lnTo>
                <a:lnTo>
                  <a:pt x="1089360" y="60707"/>
                </a:lnTo>
                <a:lnTo>
                  <a:pt x="1084657" y="57162"/>
                </a:lnTo>
                <a:lnTo>
                  <a:pt x="1079802" y="53538"/>
                </a:lnTo>
                <a:lnTo>
                  <a:pt x="1074329" y="51032"/>
                </a:lnTo>
                <a:lnTo>
                  <a:pt x="1068240" y="49645"/>
                </a:lnTo>
                <a:lnTo>
                  <a:pt x="1062149" y="48257"/>
                </a:lnTo>
                <a:lnTo>
                  <a:pt x="1054672" y="47564"/>
                </a:lnTo>
                <a:lnTo>
                  <a:pt x="1038482" y="47564"/>
                </a:lnTo>
                <a:lnTo>
                  <a:pt x="1031081" y="48256"/>
                </a:lnTo>
                <a:lnTo>
                  <a:pt x="1023603" y="49639"/>
                </a:lnTo>
                <a:lnTo>
                  <a:pt x="1016125" y="51023"/>
                </a:lnTo>
                <a:lnTo>
                  <a:pt x="1010384" y="52293"/>
                </a:lnTo>
                <a:lnTo>
                  <a:pt x="1006375" y="53450"/>
                </a:lnTo>
                <a:lnTo>
                  <a:pt x="1006375" y="75486"/>
                </a:lnTo>
                <a:lnTo>
                  <a:pt x="1007644" y="75486"/>
                </a:lnTo>
                <a:lnTo>
                  <a:pt x="1014413" y="72567"/>
                </a:lnTo>
                <a:lnTo>
                  <a:pt x="1021184" y="70338"/>
                </a:lnTo>
                <a:lnTo>
                  <a:pt x="1027954" y="68802"/>
                </a:lnTo>
                <a:lnTo>
                  <a:pt x="1034724" y="67263"/>
                </a:lnTo>
                <a:lnTo>
                  <a:pt x="1040610" y="66494"/>
                </a:lnTo>
                <a:lnTo>
                  <a:pt x="1049842" y="66494"/>
                </a:lnTo>
                <a:lnTo>
                  <a:pt x="1053959" y="66786"/>
                </a:lnTo>
                <a:lnTo>
                  <a:pt x="1057958" y="67370"/>
                </a:lnTo>
                <a:lnTo>
                  <a:pt x="1061958" y="67955"/>
                </a:lnTo>
                <a:lnTo>
                  <a:pt x="1065343" y="69142"/>
                </a:lnTo>
                <a:lnTo>
                  <a:pt x="1068114" y="70934"/>
                </a:lnTo>
                <a:lnTo>
                  <a:pt x="1070881" y="72647"/>
                </a:lnTo>
                <a:lnTo>
                  <a:pt x="1073035" y="75082"/>
                </a:lnTo>
                <a:lnTo>
                  <a:pt x="1074574" y="78237"/>
                </a:lnTo>
                <a:lnTo>
                  <a:pt x="1076112" y="81393"/>
                </a:lnTo>
                <a:lnTo>
                  <a:pt x="1076882" y="85540"/>
                </a:lnTo>
                <a:lnTo>
                  <a:pt x="1076882" y="94890"/>
                </a:lnTo>
                <a:lnTo>
                  <a:pt x="1069992" y="95310"/>
                </a:lnTo>
                <a:lnTo>
                  <a:pt x="1057165" y="96360"/>
                </a:lnTo>
                <a:lnTo>
                  <a:pt x="1045067" y="97721"/>
                </a:lnTo>
                <a:lnTo>
                  <a:pt x="1049522" y="115101"/>
                </a:lnTo>
                <a:lnTo>
                  <a:pt x="1057384" y="114296"/>
                </a:lnTo>
                <a:lnTo>
                  <a:pt x="1065245" y="113491"/>
                </a:lnTo>
                <a:lnTo>
                  <a:pt x="1071744" y="112859"/>
                </a:lnTo>
                <a:lnTo>
                  <a:pt x="1076882" y="112401"/>
                </a:lnTo>
                <a:lnTo>
                  <a:pt x="1076882" y="148033"/>
                </a:lnTo>
                <a:lnTo>
                  <a:pt x="1072052" y="152312"/>
                </a:lnTo>
                <a:lnTo>
                  <a:pt x="1066876" y="155922"/>
                </a:lnTo>
                <a:lnTo>
                  <a:pt x="1061354" y="158865"/>
                </a:lnTo>
                <a:lnTo>
                  <a:pt x="1055832" y="161808"/>
                </a:lnTo>
                <a:lnTo>
                  <a:pt x="1049657" y="163278"/>
                </a:lnTo>
                <a:lnTo>
                  <a:pt x="1034855" y="163278"/>
                </a:lnTo>
                <a:lnTo>
                  <a:pt x="1028796" y="161403"/>
                </a:lnTo>
                <a:lnTo>
                  <a:pt x="1024655" y="157651"/>
                </a:lnTo>
                <a:lnTo>
                  <a:pt x="1020513" y="153898"/>
                </a:lnTo>
                <a:lnTo>
                  <a:pt x="1018442" y="148347"/>
                </a:lnTo>
                <a:lnTo>
                  <a:pt x="1018442" y="134490"/>
                </a:lnTo>
                <a:close/>
              </a:path>
              <a:path w="5267317" h="228589">
                <a:moveTo>
                  <a:pt x="629113" y="134490"/>
                </a:moveTo>
                <a:lnTo>
                  <a:pt x="630993" y="129418"/>
                </a:lnTo>
                <a:lnTo>
                  <a:pt x="634751" y="125780"/>
                </a:lnTo>
                <a:lnTo>
                  <a:pt x="641438" y="100536"/>
                </a:lnTo>
                <a:lnTo>
                  <a:pt x="630152" y="104595"/>
                </a:lnTo>
                <a:lnTo>
                  <a:pt x="622006" y="108294"/>
                </a:lnTo>
                <a:lnTo>
                  <a:pt x="616051" y="113281"/>
                </a:lnTo>
                <a:lnTo>
                  <a:pt x="612286" y="119557"/>
                </a:lnTo>
                <a:lnTo>
                  <a:pt x="608519" y="125835"/>
                </a:lnTo>
                <a:lnTo>
                  <a:pt x="606637" y="133441"/>
                </a:lnTo>
                <a:lnTo>
                  <a:pt x="606637" y="148154"/>
                </a:lnTo>
                <a:lnTo>
                  <a:pt x="607674" y="153643"/>
                </a:lnTo>
                <a:lnTo>
                  <a:pt x="609749" y="158841"/>
                </a:lnTo>
                <a:lnTo>
                  <a:pt x="611825" y="164039"/>
                </a:lnTo>
                <a:lnTo>
                  <a:pt x="614591" y="168410"/>
                </a:lnTo>
                <a:lnTo>
                  <a:pt x="618049" y="171952"/>
                </a:lnTo>
                <a:lnTo>
                  <a:pt x="621659" y="175573"/>
                </a:lnTo>
                <a:lnTo>
                  <a:pt x="625847" y="178385"/>
                </a:lnTo>
                <a:lnTo>
                  <a:pt x="630610" y="180388"/>
                </a:lnTo>
                <a:lnTo>
                  <a:pt x="635374" y="182391"/>
                </a:lnTo>
                <a:lnTo>
                  <a:pt x="640408" y="183391"/>
                </a:lnTo>
                <a:lnTo>
                  <a:pt x="652167" y="183391"/>
                </a:lnTo>
                <a:lnTo>
                  <a:pt x="657181" y="182853"/>
                </a:lnTo>
                <a:lnTo>
                  <a:pt x="660755" y="181775"/>
                </a:lnTo>
                <a:lnTo>
                  <a:pt x="664329" y="180696"/>
                </a:lnTo>
                <a:lnTo>
                  <a:pt x="668037" y="179155"/>
                </a:lnTo>
                <a:lnTo>
                  <a:pt x="671879" y="177151"/>
                </a:lnTo>
                <a:lnTo>
                  <a:pt x="674644" y="175765"/>
                </a:lnTo>
                <a:lnTo>
                  <a:pt x="677506" y="173898"/>
                </a:lnTo>
                <a:lnTo>
                  <a:pt x="680466" y="171547"/>
                </a:lnTo>
                <a:lnTo>
                  <a:pt x="683423" y="169197"/>
                </a:lnTo>
                <a:lnTo>
                  <a:pt x="687553" y="166058"/>
                </a:lnTo>
                <a:lnTo>
                  <a:pt x="687553" y="179843"/>
                </a:lnTo>
                <a:lnTo>
                  <a:pt x="709321" y="179843"/>
                </a:lnTo>
                <a:lnTo>
                  <a:pt x="709321" y="83408"/>
                </a:lnTo>
                <a:lnTo>
                  <a:pt x="708164" y="76547"/>
                </a:lnTo>
                <a:lnTo>
                  <a:pt x="705852" y="70920"/>
                </a:lnTo>
                <a:lnTo>
                  <a:pt x="703539" y="65291"/>
                </a:lnTo>
                <a:lnTo>
                  <a:pt x="700031" y="60707"/>
                </a:lnTo>
                <a:lnTo>
                  <a:pt x="695328" y="57162"/>
                </a:lnTo>
                <a:lnTo>
                  <a:pt x="690473" y="53538"/>
                </a:lnTo>
                <a:lnTo>
                  <a:pt x="685001" y="51032"/>
                </a:lnTo>
                <a:lnTo>
                  <a:pt x="678911" y="49645"/>
                </a:lnTo>
                <a:lnTo>
                  <a:pt x="672820" y="48257"/>
                </a:lnTo>
                <a:lnTo>
                  <a:pt x="665342" y="47564"/>
                </a:lnTo>
                <a:lnTo>
                  <a:pt x="649152" y="47564"/>
                </a:lnTo>
                <a:lnTo>
                  <a:pt x="641752" y="48256"/>
                </a:lnTo>
                <a:lnTo>
                  <a:pt x="634274" y="49639"/>
                </a:lnTo>
                <a:lnTo>
                  <a:pt x="626797" y="51023"/>
                </a:lnTo>
                <a:lnTo>
                  <a:pt x="621054" y="52293"/>
                </a:lnTo>
                <a:lnTo>
                  <a:pt x="617047" y="53450"/>
                </a:lnTo>
                <a:lnTo>
                  <a:pt x="617047" y="75486"/>
                </a:lnTo>
                <a:lnTo>
                  <a:pt x="618316" y="75486"/>
                </a:lnTo>
                <a:lnTo>
                  <a:pt x="625085" y="72567"/>
                </a:lnTo>
                <a:lnTo>
                  <a:pt x="631855" y="70338"/>
                </a:lnTo>
                <a:lnTo>
                  <a:pt x="638625" y="68802"/>
                </a:lnTo>
                <a:lnTo>
                  <a:pt x="645396" y="67263"/>
                </a:lnTo>
                <a:lnTo>
                  <a:pt x="651281" y="66494"/>
                </a:lnTo>
                <a:lnTo>
                  <a:pt x="660514" y="66494"/>
                </a:lnTo>
                <a:lnTo>
                  <a:pt x="664630" y="66786"/>
                </a:lnTo>
                <a:lnTo>
                  <a:pt x="668629" y="67370"/>
                </a:lnTo>
                <a:lnTo>
                  <a:pt x="672630" y="67955"/>
                </a:lnTo>
                <a:lnTo>
                  <a:pt x="676014" y="69142"/>
                </a:lnTo>
                <a:lnTo>
                  <a:pt x="678785" y="70934"/>
                </a:lnTo>
                <a:lnTo>
                  <a:pt x="681553" y="72647"/>
                </a:lnTo>
                <a:lnTo>
                  <a:pt x="683705" y="75082"/>
                </a:lnTo>
                <a:lnTo>
                  <a:pt x="685245" y="78237"/>
                </a:lnTo>
                <a:lnTo>
                  <a:pt x="686784" y="81393"/>
                </a:lnTo>
                <a:lnTo>
                  <a:pt x="687553" y="85540"/>
                </a:lnTo>
                <a:lnTo>
                  <a:pt x="687553" y="94890"/>
                </a:lnTo>
                <a:lnTo>
                  <a:pt x="680663" y="95310"/>
                </a:lnTo>
                <a:lnTo>
                  <a:pt x="667836" y="96360"/>
                </a:lnTo>
                <a:lnTo>
                  <a:pt x="655739" y="97721"/>
                </a:lnTo>
                <a:lnTo>
                  <a:pt x="660194" y="115101"/>
                </a:lnTo>
                <a:lnTo>
                  <a:pt x="668055" y="114296"/>
                </a:lnTo>
                <a:lnTo>
                  <a:pt x="675915" y="113491"/>
                </a:lnTo>
                <a:lnTo>
                  <a:pt x="682415" y="112859"/>
                </a:lnTo>
                <a:lnTo>
                  <a:pt x="687553" y="112401"/>
                </a:lnTo>
                <a:lnTo>
                  <a:pt x="687553" y="148033"/>
                </a:lnTo>
                <a:lnTo>
                  <a:pt x="682724" y="152312"/>
                </a:lnTo>
                <a:lnTo>
                  <a:pt x="677547" y="155922"/>
                </a:lnTo>
                <a:lnTo>
                  <a:pt x="672025" y="158865"/>
                </a:lnTo>
                <a:lnTo>
                  <a:pt x="666503" y="161808"/>
                </a:lnTo>
                <a:lnTo>
                  <a:pt x="660328" y="163278"/>
                </a:lnTo>
                <a:lnTo>
                  <a:pt x="645527" y="163278"/>
                </a:lnTo>
                <a:lnTo>
                  <a:pt x="639467" y="161403"/>
                </a:lnTo>
                <a:lnTo>
                  <a:pt x="635326" y="157651"/>
                </a:lnTo>
                <a:lnTo>
                  <a:pt x="631184" y="153898"/>
                </a:lnTo>
                <a:lnTo>
                  <a:pt x="629113" y="148347"/>
                </a:lnTo>
                <a:lnTo>
                  <a:pt x="629113" y="134490"/>
                </a:lnTo>
                <a:close/>
              </a:path>
              <a:path w="5267317" h="228589">
                <a:moveTo>
                  <a:pt x="22477" y="134490"/>
                </a:moveTo>
                <a:lnTo>
                  <a:pt x="24356" y="129418"/>
                </a:lnTo>
                <a:lnTo>
                  <a:pt x="28115" y="125780"/>
                </a:lnTo>
                <a:lnTo>
                  <a:pt x="34802" y="100535"/>
                </a:lnTo>
                <a:lnTo>
                  <a:pt x="23516" y="104595"/>
                </a:lnTo>
                <a:lnTo>
                  <a:pt x="15370" y="108294"/>
                </a:lnTo>
                <a:lnTo>
                  <a:pt x="9414" y="113281"/>
                </a:lnTo>
                <a:lnTo>
                  <a:pt x="5648" y="119557"/>
                </a:lnTo>
                <a:lnTo>
                  <a:pt x="1883" y="125835"/>
                </a:lnTo>
                <a:lnTo>
                  <a:pt x="0" y="133441"/>
                </a:lnTo>
                <a:lnTo>
                  <a:pt x="0" y="148154"/>
                </a:lnTo>
                <a:lnTo>
                  <a:pt x="1037" y="153643"/>
                </a:lnTo>
                <a:lnTo>
                  <a:pt x="3112" y="158841"/>
                </a:lnTo>
                <a:lnTo>
                  <a:pt x="5187" y="164039"/>
                </a:lnTo>
                <a:lnTo>
                  <a:pt x="7955" y="168410"/>
                </a:lnTo>
                <a:lnTo>
                  <a:pt x="11412" y="171952"/>
                </a:lnTo>
                <a:lnTo>
                  <a:pt x="15022" y="175573"/>
                </a:lnTo>
                <a:lnTo>
                  <a:pt x="19210" y="178385"/>
                </a:lnTo>
                <a:lnTo>
                  <a:pt x="23975" y="180388"/>
                </a:lnTo>
                <a:lnTo>
                  <a:pt x="28738" y="182391"/>
                </a:lnTo>
                <a:lnTo>
                  <a:pt x="33771" y="183391"/>
                </a:lnTo>
                <a:lnTo>
                  <a:pt x="45530" y="183391"/>
                </a:lnTo>
                <a:lnTo>
                  <a:pt x="50544" y="182853"/>
                </a:lnTo>
                <a:lnTo>
                  <a:pt x="54118" y="181775"/>
                </a:lnTo>
                <a:lnTo>
                  <a:pt x="57692" y="180696"/>
                </a:lnTo>
                <a:lnTo>
                  <a:pt x="61400" y="179155"/>
                </a:lnTo>
                <a:lnTo>
                  <a:pt x="65242" y="177151"/>
                </a:lnTo>
                <a:lnTo>
                  <a:pt x="68008" y="175765"/>
                </a:lnTo>
                <a:lnTo>
                  <a:pt x="70869" y="173898"/>
                </a:lnTo>
                <a:lnTo>
                  <a:pt x="73828" y="171547"/>
                </a:lnTo>
                <a:lnTo>
                  <a:pt x="76788" y="169197"/>
                </a:lnTo>
                <a:lnTo>
                  <a:pt x="80918" y="166058"/>
                </a:lnTo>
                <a:lnTo>
                  <a:pt x="80918" y="179843"/>
                </a:lnTo>
                <a:lnTo>
                  <a:pt x="102684" y="179843"/>
                </a:lnTo>
                <a:lnTo>
                  <a:pt x="102684" y="83408"/>
                </a:lnTo>
                <a:lnTo>
                  <a:pt x="101528" y="76547"/>
                </a:lnTo>
                <a:lnTo>
                  <a:pt x="99214" y="70920"/>
                </a:lnTo>
                <a:lnTo>
                  <a:pt x="96902" y="65291"/>
                </a:lnTo>
                <a:lnTo>
                  <a:pt x="93394" y="60707"/>
                </a:lnTo>
                <a:lnTo>
                  <a:pt x="88691" y="57162"/>
                </a:lnTo>
                <a:lnTo>
                  <a:pt x="83836" y="53538"/>
                </a:lnTo>
                <a:lnTo>
                  <a:pt x="78364" y="51032"/>
                </a:lnTo>
                <a:lnTo>
                  <a:pt x="72274" y="49645"/>
                </a:lnTo>
                <a:lnTo>
                  <a:pt x="66184" y="48257"/>
                </a:lnTo>
                <a:lnTo>
                  <a:pt x="58707" y="47564"/>
                </a:lnTo>
                <a:lnTo>
                  <a:pt x="42517" y="47564"/>
                </a:lnTo>
                <a:lnTo>
                  <a:pt x="35115" y="48256"/>
                </a:lnTo>
                <a:lnTo>
                  <a:pt x="27637" y="49639"/>
                </a:lnTo>
                <a:lnTo>
                  <a:pt x="20161" y="51023"/>
                </a:lnTo>
                <a:lnTo>
                  <a:pt x="14418" y="52293"/>
                </a:lnTo>
                <a:lnTo>
                  <a:pt x="10410" y="53450"/>
                </a:lnTo>
                <a:lnTo>
                  <a:pt x="10410" y="75486"/>
                </a:lnTo>
                <a:lnTo>
                  <a:pt x="11678" y="75486"/>
                </a:lnTo>
                <a:lnTo>
                  <a:pt x="18449" y="72567"/>
                </a:lnTo>
                <a:lnTo>
                  <a:pt x="25219" y="70338"/>
                </a:lnTo>
                <a:lnTo>
                  <a:pt x="31988" y="68802"/>
                </a:lnTo>
                <a:lnTo>
                  <a:pt x="38759" y="67263"/>
                </a:lnTo>
                <a:lnTo>
                  <a:pt x="44645" y="66494"/>
                </a:lnTo>
                <a:lnTo>
                  <a:pt x="53877" y="66494"/>
                </a:lnTo>
                <a:lnTo>
                  <a:pt x="57993" y="66786"/>
                </a:lnTo>
                <a:lnTo>
                  <a:pt x="61993" y="67370"/>
                </a:lnTo>
                <a:lnTo>
                  <a:pt x="65993" y="67955"/>
                </a:lnTo>
                <a:lnTo>
                  <a:pt x="69378" y="69142"/>
                </a:lnTo>
                <a:lnTo>
                  <a:pt x="72148" y="70934"/>
                </a:lnTo>
                <a:lnTo>
                  <a:pt x="74916" y="72647"/>
                </a:lnTo>
                <a:lnTo>
                  <a:pt x="77069" y="75082"/>
                </a:lnTo>
                <a:lnTo>
                  <a:pt x="78609" y="78237"/>
                </a:lnTo>
                <a:lnTo>
                  <a:pt x="80148" y="81393"/>
                </a:lnTo>
                <a:lnTo>
                  <a:pt x="80918" y="85540"/>
                </a:lnTo>
                <a:lnTo>
                  <a:pt x="80918" y="94890"/>
                </a:lnTo>
                <a:lnTo>
                  <a:pt x="74026" y="95310"/>
                </a:lnTo>
                <a:lnTo>
                  <a:pt x="61199" y="96360"/>
                </a:lnTo>
                <a:lnTo>
                  <a:pt x="49102" y="97721"/>
                </a:lnTo>
                <a:lnTo>
                  <a:pt x="53558" y="115101"/>
                </a:lnTo>
                <a:lnTo>
                  <a:pt x="61418" y="114296"/>
                </a:lnTo>
                <a:lnTo>
                  <a:pt x="69279" y="113491"/>
                </a:lnTo>
                <a:lnTo>
                  <a:pt x="75779" y="112859"/>
                </a:lnTo>
                <a:lnTo>
                  <a:pt x="80918" y="112401"/>
                </a:lnTo>
                <a:lnTo>
                  <a:pt x="80918" y="148033"/>
                </a:lnTo>
                <a:lnTo>
                  <a:pt x="76086" y="152312"/>
                </a:lnTo>
                <a:lnTo>
                  <a:pt x="70910" y="155922"/>
                </a:lnTo>
                <a:lnTo>
                  <a:pt x="65388" y="158865"/>
                </a:lnTo>
                <a:lnTo>
                  <a:pt x="59866" y="161808"/>
                </a:lnTo>
                <a:lnTo>
                  <a:pt x="53693" y="163278"/>
                </a:lnTo>
                <a:lnTo>
                  <a:pt x="38889" y="163278"/>
                </a:lnTo>
                <a:lnTo>
                  <a:pt x="32832" y="161403"/>
                </a:lnTo>
                <a:lnTo>
                  <a:pt x="28690" y="157651"/>
                </a:lnTo>
                <a:lnTo>
                  <a:pt x="24547" y="153898"/>
                </a:lnTo>
                <a:lnTo>
                  <a:pt x="22477" y="148347"/>
                </a:lnTo>
                <a:lnTo>
                  <a:pt x="22477" y="134490"/>
                </a:lnTo>
                <a:close/>
              </a:path>
              <a:path w="5267317" h="228589">
                <a:moveTo>
                  <a:pt x="47891" y="97883"/>
                </a:moveTo>
                <a:lnTo>
                  <a:pt x="34802" y="100535"/>
                </a:lnTo>
                <a:lnTo>
                  <a:pt x="28115" y="125780"/>
                </a:lnTo>
                <a:lnTo>
                  <a:pt x="31873" y="122143"/>
                </a:lnTo>
                <a:lnTo>
                  <a:pt x="36628" y="119444"/>
                </a:lnTo>
                <a:lnTo>
                  <a:pt x="42377" y="117684"/>
                </a:lnTo>
                <a:lnTo>
                  <a:pt x="47210" y="116230"/>
                </a:lnTo>
                <a:lnTo>
                  <a:pt x="53558" y="115101"/>
                </a:lnTo>
                <a:lnTo>
                  <a:pt x="49102" y="97721"/>
                </a:lnTo>
                <a:lnTo>
                  <a:pt x="47891" y="97883"/>
                </a:lnTo>
                <a:close/>
              </a:path>
              <a:path w="5267317" h="228589">
                <a:moveTo>
                  <a:pt x="188755" y="73356"/>
                </a:moveTo>
                <a:lnTo>
                  <a:pt x="191293" y="73356"/>
                </a:lnTo>
                <a:lnTo>
                  <a:pt x="195273" y="73513"/>
                </a:lnTo>
                <a:lnTo>
                  <a:pt x="198793" y="73882"/>
                </a:lnTo>
                <a:lnTo>
                  <a:pt x="201561" y="74303"/>
                </a:lnTo>
                <a:lnTo>
                  <a:pt x="201561" y="51570"/>
                </a:lnTo>
                <a:lnTo>
                  <a:pt x="200176" y="51339"/>
                </a:lnTo>
                <a:lnTo>
                  <a:pt x="196695" y="50934"/>
                </a:lnTo>
                <a:lnTo>
                  <a:pt x="187253" y="50876"/>
                </a:lnTo>
                <a:lnTo>
                  <a:pt x="181542" y="52320"/>
                </a:lnTo>
                <a:lnTo>
                  <a:pt x="175658" y="55205"/>
                </a:lnTo>
                <a:lnTo>
                  <a:pt x="166038" y="61101"/>
                </a:lnTo>
                <a:lnTo>
                  <a:pt x="154950" y="70040"/>
                </a:lnTo>
                <a:lnTo>
                  <a:pt x="154950" y="50876"/>
                </a:lnTo>
                <a:lnTo>
                  <a:pt x="133183" y="50876"/>
                </a:lnTo>
                <a:lnTo>
                  <a:pt x="133183" y="179843"/>
                </a:lnTo>
                <a:lnTo>
                  <a:pt x="154950" y="179843"/>
                </a:lnTo>
                <a:lnTo>
                  <a:pt x="154950" y="88452"/>
                </a:lnTo>
                <a:lnTo>
                  <a:pt x="160103" y="83459"/>
                </a:lnTo>
                <a:lnTo>
                  <a:pt x="165564" y="79695"/>
                </a:lnTo>
                <a:lnTo>
                  <a:pt x="171333" y="77160"/>
                </a:lnTo>
                <a:lnTo>
                  <a:pt x="177101" y="74625"/>
                </a:lnTo>
                <a:lnTo>
                  <a:pt x="182909" y="73356"/>
                </a:lnTo>
                <a:lnTo>
                  <a:pt x="188755" y="73356"/>
                </a:lnTo>
                <a:close/>
              </a:path>
              <a:path w="5267317" h="228589">
                <a:moveTo>
                  <a:pt x="246803" y="51282"/>
                </a:moveTo>
                <a:lnTo>
                  <a:pt x="235662" y="57261"/>
                </a:lnTo>
                <a:lnTo>
                  <a:pt x="226001" y="65947"/>
                </a:lnTo>
                <a:lnTo>
                  <a:pt x="231919" y="95587"/>
                </a:lnTo>
                <a:lnTo>
                  <a:pt x="233003" y="90804"/>
                </a:lnTo>
                <a:lnTo>
                  <a:pt x="234706" y="86692"/>
                </a:lnTo>
                <a:lnTo>
                  <a:pt x="236409" y="82581"/>
                </a:lnTo>
                <a:lnTo>
                  <a:pt x="238885" y="78835"/>
                </a:lnTo>
                <a:lnTo>
                  <a:pt x="242136" y="75453"/>
                </a:lnTo>
                <a:lnTo>
                  <a:pt x="245465" y="72149"/>
                </a:lnTo>
                <a:lnTo>
                  <a:pt x="249162" y="69634"/>
                </a:lnTo>
                <a:lnTo>
                  <a:pt x="246803" y="51282"/>
                </a:lnTo>
                <a:close/>
              </a:path>
              <a:path w="5267317" h="228589">
                <a:moveTo>
                  <a:pt x="242818" y="151899"/>
                </a:moveTo>
                <a:lnTo>
                  <a:pt x="237073" y="143928"/>
                </a:lnTo>
                <a:lnTo>
                  <a:pt x="232860" y="132076"/>
                </a:lnTo>
                <a:lnTo>
                  <a:pt x="231456" y="117607"/>
                </a:lnTo>
                <a:lnTo>
                  <a:pt x="321128" y="117607"/>
                </a:lnTo>
                <a:lnTo>
                  <a:pt x="321123" y="104672"/>
                </a:lnTo>
                <a:lnTo>
                  <a:pt x="320131" y="91076"/>
                </a:lnTo>
                <a:lnTo>
                  <a:pt x="317425" y="79697"/>
                </a:lnTo>
                <a:lnTo>
                  <a:pt x="314957" y="72581"/>
                </a:lnTo>
                <a:lnTo>
                  <a:pt x="311407" y="66560"/>
                </a:lnTo>
                <a:lnTo>
                  <a:pt x="306776" y="61635"/>
                </a:lnTo>
                <a:lnTo>
                  <a:pt x="302148" y="56713"/>
                </a:lnTo>
                <a:lnTo>
                  <a:pt x="296748" y="53097"/>
                </a:lnTo>
                <a:lnTo>
                  <a:pt x="290577" y="50789"/>
                </a:lnTo>
                <a:lnTo>
                  <a:pt x="284405" y="48480"/>
                </a:lnTo>
                <a:lnTo>
                  <a:pt x="277307" y="47326"/>
                </a:lnTo>
                <a:lnTo>
                  <a:pt x="269283" y="47326"/>
                </a:lnTo>
                <a:lnTo>
                  <a:pt x="259424" y="48008"/>
                </a:lnTo>
                <a:lnTo>
                  <a:pt x="246803" y="51282"/>
                </a:lnTo>
                <a:lnTo>
                  <a:pt x="249162" y="69634"/>
                </a:lnTo>
                <a:lnTo>
                  <a:pt x="253225" y="67904"/>
                </a:lnTo>
                <a:lnTo>
                  <a:pt x="257288" y="66175"/>
                </a:lnTo>
                <a:lnTo>
                  <a:pt x="262221" y="65311"/>
                </a:lnTo>
                <a:lnTo>
                  <a:pt x="273908" y="65311"/>
                </a:lnTo>
                <a:lnTo>
                  <a:pt x="278843" y="66156"/>
                </a:lnTo>
                <a:lnTo>
                  <a:pt x="282830" y="67847"/>
                </a:lnTo>
                <a:lnTo>
                  <a:pt x="286816" y="69538"/>
                </a:lnTo>
                <a:lnTo>
                  <a:pt x="290085" y="71997"/>
                </a:lnTo>
                <a:lnTo>
                  <a:pt x="292639" y="75224"/>
                </a:lnTo>
                <a:lnTo>
                  <a:pt x="294961" y="78144"/>
                </a:lnTo>
                <a:lnTo>
                  <a:pt x="296741" y="81718"/>
                </a:lnTo>
                <a:lnTo>
                  <a:pt x="297980" y="85944"/>
                </a:lnTo>
                <a:lnTo>
                  <a:pt x="299218" y="90171"/>
                </a:lnTo>
                <a:lnTo>
                  <a:pt x="299915" y="95204"/>
                </a:lnTo>
                <a:lnTo>
                  <a:pt x="300070" y="101043"/>
                </a:lnTo>
                <a:lnTo>
                  <a:pt x="231456" y="101043"/>
                </a:lnTo>
                <a:lnTo>
                  <a:pt x="231919" y="95587"/>
                </a:lnTo>
                <a:lnTo>
                  <a:pt x="226001" y="65947"/>
                </a:lnTo>
                <a:lnTo>
                  <a:pt x="218082" y="77286"/>
                </a:lnTo>
                <a:lnTo>
                  <a:pt x="213288" y="88715"/>
                </a:lnTo>
                <a:lnTo>
                  <a:pt x="210411" y="101634"/>
                </a:lnTo>
                <a:lnTo>
                  <a:pt x="209452" y="116043"/>
                </a:lnTo>
                <a:lnTo>
                  <a:pt x="209463" y="117700"/>
                </a:lnTo>
                <a:lnTo>
                  <a:pt x="210693" y="132201"/>
                </a:lnTo>
                <a:lnTo>
                  <a:pt x="213947" y="144973"/>
                </a:lnTo>
                <a:lnTo>
                  <a:pt x="219227" y="156016"/>
                </a:lnTo>
                <a:lnTo>
                  <a:pt x="226531" y="165329"/>
                </a:lnTo>
                <a:lnTo>
                  <a:pt x="236079" y="173012"/>
                </a:lnTo>
                <a:lnTo>
                  <a:pt x="247182" y="178384"/>
                </a:lnTo>
                <a:lnTo>
                  <a:pt x="259998" y="181607"/>
                </a:lnTo>
                <a:lnTo>
                  <a:pt x="274528" y="182681"/>
                </a:lnTo>
                <a:lnTo>
                  <a:pt x="279778" y="182681"/>
                </a:lnTo>
                <a:lnTo>
                  <a:pt x="284120" y="182374"/>
                </a:lnTo>
                <a:lnTo>
                  <a:pt x="290992" y="181141"/>
                </a:lnTo>
                <a:lnTo>
                  <a:pt x="294831" y="180254"/>
                </a:lnTo>
                <a:lnTo>
                  <a:pt x="299076" y="179099"/>
                </a:lnTo>
                <a:lnTo>
                  <a:pt x="305484" y="177079"/>
                </a:lnTo>
                <a:lnTo>
                  <a:pt x="309266" y="175577"/>
                </a:lnTo>
                <a:lnTo>
                  <a:pt x="313048" y="174075"/>
                </a:lnTo>
                <a:lnTo>
                  <a:pt x="316213" y="172824"/>
                </a:lnTo>
                <a:lnTo>
                  <a:pt x="318762" y="171823"/>
                </a:lnTo>
                <a:lnTo>
                  <a:pt x="318762" y="148134"/>
                </a:lnTo>
                <a:lnTo>
                  <a:pt x="317486" y="148134"/>
                </a:lnTo>
                <a:lnTo>
                  <a:pt x="313467" y="151159"/>
                </a:lnTo>
                <a:lnTo>
                  <a:pt x="310761" y="152817"/>
                </a:lnTo>
                <a:lnTo>
                  <a:pt x="308056" y="154476"/>
                </a:lnTo>
                <a:lnTo>
                  <a:pt x="304731" y="156193"/>
                </a:lnTo>
                <a:lnTo>
                  <a:pt x="300790" y="157968"/>
                </a:lnTo>
                <a:lnTo>
                  <a:pt x="297079" y="159664"/>
                </a:lnTo>
                <a:lnTo>
                  <a:pt x="292924" y="161052"/>
                </a:lnTo>
                <a:lnTo>
                  <a:pt x="288325" y="162132"/>
                </a:lnTo>
                <a:lnTo>
                  <a:pt x="283726" y="163211"/>
                </a:lnTo>
                <a:lnTo>
                  <a:pt x="279031" y="163751"/>
                </a:lnTo>
                <a:lnTo>
                  <a:pt x="274239" y="163751"/>
                </a:lnTo>
                <a:lnTo>
                  <a:pt x="264981" y="163047"/>
                </a:lnTo>
                <a:lnTo>
                  <a:pt x="252656" y="159168"/>
                </a:lnTo>
                <a:lnTo>
                  <a:pt x="242818" y="151899"/>
                </a:lnTo>
                <a:close/>
              </a:path>
              <a:path w="5267317" h="228589">
                <a:moveTo>
                  <a:pt x="511567" y="83953"/>
                </a:moveTo>
                <a:lnTo>
                  <a:pt x="517041" y="78762"/>
                </a:lnTo>
                <a:lnTo>
                  <a:pt x="522342" y="74791"/>
                </a:lnTo>
                <a:lnTo>
                  <a:pt x="527470" y="72040"/>
                </a:lnTo>
                <a:lnTo>
                  <a:pt x="532597" y="69289"/>
                </a:lnTo>
                <a:lnTo>
                  <a:pt x="537397" y="67914"/>
                </a:lnTo>
                <a:lnTo>
                  <a:pt x="546726" y="67914"/>
                </a:lnTo>
                <a:lnTo>
                  <a:pt x="550580" y="68646"/>
                </a:lnTo>
                <a:lnTo>
                  <a:pt x="553432" y="70109"/>
                </a:lnTo>
                <a:lnTo>
                  <a:pt x="556285" y="71572"/>
                </a:lnTo>
                <a:lnTo>
                  <a:pt x="558483" y="73844"/>
                </a:lnTo>
                <a:lnTo>
                  <a:pt x="560026" y="76925"/>
                </a:lnTo>
                <a:lnTo>
                  <a:pt x="561492" y="79773"/>
                </a:lnTo>
                <a:lnTo>
                  <a:pt x="562457" y="83720"/>
                </a:lnTo>
                <a:lnTo>
                  <a:pt x="562918" y="88764"/>
                </a:lnTo>
                <a:lnTo>
                  <a:pt x="563380" y="93807"/>
                </a:lnTo>
                <a:lnTo>
                  <a:pt x="563612" y="99294"/>
                </a:lnTo>
                <a:lnTo>
                  <a:pt x="563612" y="179843"/>
                </a:lnTo>
                <a:lnTo>
                  <a:pt x="585379" y="179843"/>
                </a:lnTo>
                <a:lnTo>
                  <a:pt x="585379" y="86150"/>
                </a:lnTo>
                <a:lnTo>
                  <a:pt x="584434" y="78799"/>
                </a:lnTo>
                <a:lnTo>
                  <a:pt x="582546" y="72951"/>
                </a:lnTo>
                <a:lnTo>
                  <a:pt x="580656" y="67104"/>
                </a:lnTo>
                <a:lnTo>
                  <a:pt x="577975" y="62217"/>
                </a:lnTo>
                <a:lnTo>
                  <a:pt x="574503" y="58292"/>
                </a:lnTo>
                <a:lnTo>
                  <a:pt x="571110" y="54446"/>
                </a:lnTo>
                <a:lnTo>
                  <a:pt x="567137" y="51655"/>
                </a:lnTo>
                <a:lnTo>
                  <a:pt x="562588" y="49923"/>
                </a:lnTo>
                <a:lnTo>
                  <a:pt x="558039" y="48192"/>
                </a:lnTo>
                <a:lnTo>
                  <a:pt x="552987" y="47326"/>
                </a:lnTo>
                <a:lnTo>
                  <a:pt x="540108" y="47326"/>
                </a:lnTo>
                <a:lnTo>
                  <a:pt x="533319" y="49213"/>
                </a:lnTo>
                <a:lnTo>
                  <a:pt x="527072" y="52986"/>
                </a:lnTo>
                <a:lnTo>
                  <a:pt x="517580" y="59981"/>
                </a:lnTo>
                <a:lnTo>
                  <a:pt x="507866" y="69626"/>
                </a:lnTo>
                <a:lnTo>
                  <a:pt x="504781" y="61691"/>
                </a:lnTo>
                <a:lnTo>
                  <a:pt x="500288" y="55991"/>
                </a:lnTo>
                <a:lnTo>
                  <a:pt x="494389" y="52525"/>
                </a:lnTo>
                <a:lnTo>
                  <a:pt x="488491" y="49060"/>
                </a:lnTo>
                <a:lnTo>
                  <a:pt x="481723" y="47326"/>
                </a:lnTo>
                <a:lnTo>
                  <a:pt x="467377" y="47326"/>
                </a:lnTo>
                <a:lnTo>
                  <a:pt x="461225" y="48886"/>
                </a:lnTo>
                <a:lnTo>
                  <a:pt x="455635" y="52005"/>
                </a:lnTo>
                <a:lnTo>
                  <a:pt x="450044" y="55125"/>
                </a:lnTo>
                <a:lnTo>
                  <a:pt x="444394" y="59535"/>
                </a:lnTo>
                <a:lnTo>
                  <a:pt x="438687" y="65237"/>
                </a:lnTo>
                <a:lnTo>
                  <a:pt x="438687" y="50876"/>
                </a:lnTo>
                <a:lnTo>
                  <a:pt x="416919" y="50876"/>
                </a:lnTo>
                <a:lnTo>
                  <a:pt x="416919" y="179843"/>
                </a:lnTo>
                <a:lnTo>
                  <a:pt x="438687" y="179843"/>
                </a:lnTo>
                <a:lnTo>
                  <a:pt x="438687" y="83606"/>
                </a:lnTo>
                <a:lnTo>
                  <a:pt x="443544" y="79033"/>
                </a:lnTo>
                <a:lnTo>
                  <a:pt x="448556" y="75275"/>
                </a:lnTo>
                <a:lnTo>
                  <a:pt x="453722" y="72330"/>
                </a:lnTo>
                <a:lnTo>
                  <a:pt x="458887" y="69386"/>
                </a:lnTo>
                <a:lnTo>
                  <a:pt x="463821" y="67914"/>
                </a:lnTo>
                <a:lnTo>
                  <a:pt x="473382" y="67914"/>
                </a:lnTo>
                <a:lnTo>
                  <a:pt x="477238" y="68646"/>
                </a:lnTo>
                <a:lnTo>
                  <a:pt x="480090" y="70109"/>
                </a:lnTo>
                <a:lnTo>
                  <a:pt x="482942" y="71572"/>
                </a:lnTo>
                <a:lnTo>
                  <a:pt x="485139" y="73844"/>
                </a:lnTo>
                <a:lnTo>
                  <a:pt x="486680" y="76925"/>
                </a:lnTo>
                <a:lnTo>
                  <a:pt x="488146" y="79773"/>
                </a:lnTo>
                <a:lnTo>
                  <a:pt x="489111" y="83720"/>
                </a:lnTo>
                <a:lnTo>
                  <a:pt x="489572" y="88764"/>
                </a:lnTo>
                <a:lnTo>
                  <a:pt x="490034" y="93807"/>
                </a:lnTo>
                <a:lnTo>
                  <a:pt x="490265" y="99294"/>
                </a:lnTo>
                <a:lnTo>
                  <a:pt x="490265" y="179843"/>
                </a:lnTo>
                <a:lnTo>
                  <a:pt x="512033" y="179843"/>
                </a:lnTo>
                <a:lnTo>
                  <a:pt x="511975" y="90434"/>
                </a:lnTo>
                <a:lnTo>
                  <a:pt x="511743" y="86819"/>
                </a:lnTo>
                <a:lnTo>
                  <a:pt x="511567" y="83953"/>
                </a:lnTo>
                <a:close/>
              </a:path>
              <a:path w="5267317" h="228589">
                <a:moveTo>
                  <a:pt x="654527" y="97883"/>
                </a:moveTo>
                <a:lnTo>
                  <a:pt x="641438" y="100536"/>
                </a:lnTo>
                <a:lnTo>
                  <a:pt x="634751" y="125780"/>
                </a:lnTo>
                <a:lnTo>
                  <a:pt x="638510" y="122143"/>
                </a:lnTo>
                <a:lnTo>
                  <a:pt x="643263" y="119444"/>
                </a:lnTo>
                <a:lnTo>
                  <a:pt x="649014" y="117684"/>
                </a:lnTo>
                <a:lnTo>
                  <a:pt x="653846" y="116230"/>
                </a:lnTo>
                <a:lnTo>
                  <a:pt x="660194" y="115101"/>
                </a:lnTo>
                <a:lnTo>
                  <a:pt x="655739" y="97721"/>
                </a:lnTo>
                <a:lnTo>
                  <a:pt x="654527" y="97883"/>
                </a:lnTo>
                <a:close/>
              </a:path>
              <a:path w="5267317" h="228589">
                <a:moveTo>
                  <a:pt x="740529" y="50876"/>
                </a:moveTo>
                <a:lnTo>
                  <a:pt x="740529" y="179843"/>
                </a:lnTo>
                <a:lnTo>
                  <a:pt x="762297" y="179843"/>
                </a:lnTo>
                <a:lnTo>
                  <a:pt x="762297" y="50876"/>
                </a:lnTo>
                <a:lnTo>
                  <a:pt x="740529" y="50876"/>
                </a:lnTo>
                <a:close/>
              </a:path>
              <a:path w="5267317" h="228589">
                <a:moveTo>
                  <a:pt x="739110" y="6625"/>
                </a:moveTo>
                <a:lnTo>
                  <a:pt x="739110" y="29105"/>
                </a:lnTo>
                <a:lnTo>
                  <a:pt x="763953" y="29105"/>
                </a:lnTo>
                <a:lnTo>
                  <a:pt x="763953" y="6625"/>
                </a:lnTo>
                <a:lnTo>
                  <a:pt x="739110" y="6625"/>
                </a:lnTo>
                <a:close/>
              </a:path>
              <a:path w="5267317" h="228589">
                <a:moveTo>
                  <a:pt x="879646" y="55053"/>
                </a:moveTo>
                <a:lnTo>
                  <a:pt x="868520" y="49258"/>
                </a:lnTo>
                <a:lnTo>
                  <a:pt x="854826" y="47326"/>
                </a:lnTo>
                <a:lnTo>
                  <a:pt x="847817" y="47326"/>
                </a:lnTo>
                <a:lnTo>
                  <a:pt x="841154" y="48867"/>
                </a:lnTo>
                <a:lnTo>
                  <a:pt x="834837" y="51945"/>
                </a:lnTo>
                <a:lnTo>
                  <a:pt x="828521" y="55024"/>
                </a:lnTo>
                <a:lnTo>
                  <a:pt x="822126" y="59447"/>
                </a:lnTo>
                <a:lnTo>
                  <a:pt x="815654" y="65218"/>
                </a:lnTo>
                <a:lnTo>
                  <a:pt x="815654" y="50876"/>
                </a:lnTo>
                <a:lnTo>
                  <a:pt x="793887" y="50876"/>
                </a:lnTo>
                <a:lnTo>
                  <a:pt x="793887" y="179843"/>
                </a:lnTo>
                <a:lnTo>
                  <a:pt x="815654" y="179843"/>
                </a:lnTo>
                <a:lnTo>
                  <a:pt x="815654" y="83506"/>
                </a:lnTo>
                <a:lnTo>
                  <a:pt x="821121" y="78887"/>
                </a:lnTo>
                <a:lnTo>
                  <a:pt x="826721" y="75133"/>
                </a:lnTo>
                <a:lnTo>
                  <a:pt x="832457" y="72245"/>
                </a:lnTo>
                <a:lnTo>
                  <a:pt x="838191" y="69357"/>
                </a:lnTo>
                <a:lnTo>
                  <a:pt x="843753" y="67914"/>
                </a:lnTo>
                <a:lnTo>
                  <a:pt x="854607" y="67914"/>
                </a:lnTo>
                <a:lnTo>
                  <a:pt x="858918" y="68703"/>
                </a:lnTo>
                <a:lnTo>
                  <a:pt x="865230" y="71861"/>
                </a:lnTo>
                <a:lnTo>
                  <a:pt x="869466" y="77501"/>
                </a:lnTo>
                <a:lnTo>
                  <a:pt x="872176" y="84683"/>
                </a:lnTo>
                <a:lnTo>
                  <a:pt x="872754" y="89804"/>
                </a:lnTo>
                <a:lnTo>
                  <a:pt x="873332" y="94926"/>
                </a:lnTo>
                <a:lnTo>
                  <a:pt x="873621" y="100450"/>
                </a:lnTo>
                <a:lnTo>
                  <a:pt x="873621" y="179843"/>
                </a:lnTo>
                <a:lnTo>
                  <a:pt x="895389" y="179843"/>
                </a:lnTo>
                <a:lnTo>
                  <a:pt x="895389" y="96155"/>
                </a:lnTo>
                <a:lnTo>
                  <a:pt x="894225" y="81721"/>
                </a:lnTo>
                <a:lnTo>
                  <a:pt x="890642" y="69520"/>
                </a:lnTo>
                <a:lnTo>
                  <a:pt x="884642" y="59851"/>
                </a:lnTo>
                <a:lnTo>
                  <a:pt x="879646" y="55053"/>
                </a:lnTo>
                <a:close/>
              </a:path>
              <a:path w="5267317" h="228589">
                <a:moveTo>
                  <a:pt x="964940" y="182445"/>
                </a:moveTo>
                <a:lnTo>
                  <a:pt x="968484" y="182445"/>
                </a:lnTo>
                <a:lnTo>
                  <a:pt x="972357" y="182119"/>
                </a:lnTo>
                <a:lnTo>
                  <a:pt x="976560" y="181466"/>
                </a:lnTo>
                <a:lnTo>
                  <a:pt x="980761" y="180812"/>
                </a:lnTo>
                <a:lnTo>
                  <a:pt x="984906" y="179908"/>
                </a:lnTo>
                <a:lnTo>
                  <a:pt x="988992" y="178752"/>
                </a:lnTo>
                <a:lnTo>
                  <a:pt x="988992" y="159255"/>
                </a:lnTo>
                <a:lnTo>
                  <a:pt x="987720" y="159255"/>
                </a:lnTo>
                <a:lnTo>
                  <a:pt x="983869" y="160853"/>
                </a:lnTo>
                <a:lnTo>
                  <a:pt x="980555" y="161917"/>
                </a:lnTo>
                <a:lnTo>
                  <a:pt x="977243" y="162982"/>
                </a:lnTo>
                <a:lnTo>
                  <a:pt x="973815" y="163515"/>
                </a:lnTo>
                <a:lnTo>
                  <a:pt x="965263" y="163515"/>
                </a:lnTo>
                <a:lnTo>
                  <a:pt x="961296" y="162841"/>
                </a:lnTo>
                <a:lnTo>
                  <a:pt x="958367" y="161494"/>
                </a:lnTo>
                <a:lnTo>
                  <a:pt x="955438" y="160147"/>
                </a:lnTo>
                <a:lnTo>
                  <a:pt x="953321" y="158127"/>
                </a:lnTo>
                <a:lnTo>
                  <a:pt x="952012" y="155435"/>
                </a:lnTo>
                <a:lnTo>
                  <a:pt x="950471" y="152356"/>
                </a:lnTo>
                <a:lnTo>
                  <a:pt x="949586" y="149048"/>
                </a:lnTo>
                <a:lnTo>
                  <a:pt x="949354" y="145508"/>
                </a:lnTo>
                <a:lnTo>
                  <a:pt x="949123" y="141969"/>
                </a:lnTo>
                <a:lnTo>
                  <a:pt x="949006" y="69096"/>
                </a:lnTo>
                <a:lnTo>
                  <a:pt x="988992" y="69096"/>
                </a:lnTo>
                <a:lnTo>
                  <a:pt x="988992" y="50876"/>
                </a:lnTo>
                <a:lnTo>
                  <a:pt x="949006" y="50876"/>
                </a:lnTo>
                <a:lnTo>
                  <a:pt x="949006" y="13724"/>
                </a:lnTo>
                <a:lnTo>
                  <a:pt x="927239" y="13724"/>
                </a:lnTo>
                <a:lnTo>
                  <a:pt x="927239" y="50876"/>
                </a:lnTo>
                <a:lnTo>
                  <a:pt x="912569" y="50876"/>
                </a:lnTo>
                <a:lnTo>
                  <a:pt x="912569" y="69096"/>
                </a:lnTo>
                <a:lnTo>
                  <a:pt x="927239" y="69096"/>
                </a:lnTo>
                <a:lnTo>
                  <a:pt x="927239" y="140472"/>
                </a:lnTo>
                <a:lnTo>
                  <a:pt x="927809" y="150238"/>
                </a:lnTo>
                <a:lnTo>
                  <a:pt x="931058" y="162989"/>
                </a:lnTo>
                <a:lnTo>
                  <a:pt x="937183" y="172355"/>
                </a:lnTo>
                <a:lnTo>
                  <a:pt x="940122" y="174982"/>
                </a:lnTo>
                <a:lnTo>
                  <a:pt x="951077" y="180580"/>
                </a:lnTo>
                <a:lnTo>
                  <a:pt x="964940" y="182445"/>
                </a:lnTo>
                <a:close/>
              </a:path>
              <a:path w="5267317" h="228589">
                <a:moveTo>
                  <a:pt x="1043855" y="97883"/>
                </a:moveTo>
                <a:lnTo>
                  <a:pt x="1030767" y="100536"/>
                </a:lnTo>
                <a:lnTo>
                  <a:pt x="1024081" y="125780"/>
                </a:lnTo>
                <a:lnTo>
                  <a:pt x="1027838" y="122143"/>
                </a:lnTo>
                <a:lnTo>
                  <a:pt x="1032592" y="119444"/>
                </a:lnTo>
                <a:lnTo>
                  <a:pt x="1038343" y="117684"/>
                </a:lnTo>
                <a:lnTo>
                  <a:pt x="1043175" y="116230"/>
                </a:lnTo>
                <a:lnTo>
                  <a:pt x="1049522" y="115101"/>
                </a:lnTo>
                <a:lnTo>
                  <a:pt x="1045067" y="97721"/>
                </a:lnTo>
                <a:lnTo>
                  <a:pt x="1043855" y="97883"/>
                </a:lnTo>
                <a:close/>
              </a:path>
              <a:path w="5267317" h="228589">
                <a:moveTo>
                  <a:pt x="1129858" y="50876"/>
                </a:moveTo>
                <a:lnTo>
                  <a:pt x="1129858" y="179843"/>
                </a:lnTo>
                <a:lnTo>
                  <a:pt x="1151625" y="179843"/>
                </a:lnTo>
                <a:lnTo>
                  <a:pt x="1151625" y="50876"/>
                </a:lnTo>
                <a:lnTo>
                  <a:pt x="1129858" y="50876"/>
                </a:lnTo>
                <a:close/>
              </a:path>
              <a:path w="5267317" h="228589">
                <a:moveTo>
                  <a:pt x="1128439" y="6625"/>
                </a:moveTo>
                <a:lnTo>
                  <a:pt x="1128439" y="29105"/>
                </a:lnTo>
                <a:lnTo>
                  <a:pt x="1153281" y="29105"/>
                </a:lnTo>
                <a:lnTo>
                  <a:pt x="1153281" y="6625"/>
                </a:lnTo>
                <a:lnTo>
                  <a:pt x="1128439" y="6625"/>
                </a:lnTo>
                <a:close/>
              </a:path>
              <a:path w="5267317" h="228589">
                <a:moveTo>
                  <a:pt x="1268975" y="55053"/>
                </a:moveTo>
                <a:lnTo>
                  <a:pt x="1257848" y="49258"/>
                </a:lnTo>
                <a:lnTo>
                  <a:pt x="1244155" y="47326"/>
                </a:lnTo>
                <a:lnTo>
                  <a:pt x="1237146" y="47326"/>
                </a:lnTo>
                <a:lnTo>
                  <a:pt x="1230482" y="48867"/>
                </a:lnTo>
                <a:lnTo>
                  <a:pt x="1224166" y="51945"/>
                </a:lnTo>
                <a:lnTo>
                  <a:pt x="1217849" y="55024"/>
                </a:lnTo>
                <a:lnTo>
                  <a:pt x="1211455" y="59447"/>
                </a:lnTo>
                <a:lnTo>
                  <a:pt x="1204983" y="65218"/>
                </a:lnTo>
                <a:lnTo>
                  <a:pt x="1204983" y="50876"/>
                </a:lnTo>
                <a:lnTo>
                  <a:pt x="1183215" y="50876"/>
                </a:lnTo>
                <a:lnTo>
                  <a:pt x="1183215" y="179843"/>
                </a:lnTo>
                <a:lnTo>
                  <a:pt x="1204983" y="179843"/>
                </a:lnTo>
                <a:lnTo>
                  <a:pt x="1204983" y="83506"/>
                </a:lnTo>
                <a:lnTo>
                  <a:pt x="1210449" y="78887"/>
                </a:lnTo>
                <a:lnTo>
                  <a:pt x="1216050" y="75133"/>
                </a:lnTo>
                <a:lnTo>
                  <a:pt x="1221785" y="72245"/>
                </a:lnTo>
                <a:lnTo>
                  <a:pt x="1227521" y="69357"/>
                </a:lnTo>
                <a:lnTo>
                  <a:pt x="1233082" y="67914"/>
                </a:lnTo>
                <a:lnTo>
                  <a:pt x="1243935" y="67914"/>
                </a:lnTo>
                <a:lnTo>
                  <a:pt x="1248247" y="68703"/>
                </a:lnTo>
                <a:lnTo>
                  <a:pt x="1254559" y="71861"/>
                </a:lnTo>
                <a:lnTo>
                  <a:pt x="1258794" y="77501"/>
                </a:lnTo>
                <a:lnTo>
                  <a:pt x="1261504" y="84683"/>
                </a:lnTo>
                <a:lnTo>
                  <a:pt x="1262084" y="89804"/>
                </a:lnTo>
                <a:lnTo>
                  <a:pt x="1262661" y="94926"/>
                </a:lnTo>
                <a:lnTo>
                  <a:pt x="1262950" y="100450"/>
                </a:lnTo>
                <a:lnTo>
                  <a:pt x="1262950" y="179843"/>
                </a:lnTo>
                <a:lnTo>
                  <a:pt x="1284718" y="179843"/>
                </a:lnTo>
                <a:lnTo>
                  <a:pt x="1284718" y="96155"/>
                </a:lnTo>
                <a:lnTo>
                  <a:pt x="1283553" y="81721"/>
                </a:lnTo>
                <a:lnTo>
                  <a:pt x="1279971" y="69520"/>
                </a:lnTo>
                <a:lnTo>
                  <a:pt x="1273971" y="59851"/>
                </a:lnTo>
                <a:lnTo>
                  <a:pt x="1268975" y="55053"/>
                </a:lnTo>
                <a:close/>
              </a:path>
              <a:path w="5267317" h="228589">
                <a:moveTo>
                  <a:pt x="1343509" y="51282"/>
                </a:moveTo>
                <a:lnTo>
                  <a:pt x="1332368" y="57261"/>
                </a:lnTo>
                <a:lnTo>
                  <a:pt x="1322706" y="65947"/>
                </a:lnTo>
                <a:lnTo>
                  <a:pt x="1328625" y="95587"/>
                </a:lnTo>
                <a:lnTo>
                  <a:pt x="1329707" y="90804"/>
                </a:lnTo>
                <a:lnTo>
                  <a:pt x="1331410" y="86692"/>
                </a:lnTo>
                <a:lnTo>
                  <a:pt x="1333113" y="82581"/>
                </a:lnTo>
                <a:lnTo>
                  <a:pt x="1335590" y="78835"/>
                </a:lnTo>
                <a:lnTo>
                  <a:pt x="1338841" y="75453"/>
                </a:lnTo>
                <a:lnTo>
                  <a:pt x="1342171" y="72149"/>
                </a:lnTo>
                <a:lnTo>
                  <a:pt x="1345867" y="69634"/>
                </a:lnTo>
                <a:lnTo>
                  <a:pt x="1343509" y="51282"/>
                </a:lnTo>
                <a:close/>
              </a:path>
              <a:path w="5267317" h="228589">
                <a:moveTo>
                  <a:pt x="1339523" y="151899"/>
                </a:moveTo>
                <a:lnTo>
                  <a:pt x="1333778" y="143928"/>
                </a:lnTo>
                <a:lnTo>
                  <a:pt x="1329566" y="132076"/>
                </a:lnTo>
                <a:lnTo>
                  <a:pt x="1328162" y="117607"/>
                </a:lnTo>
                <a:lnTo>
                  <a:pt x="1417833" y="117607"/>
                </a:lnTo>
                <a:lnTo>
                  <a:pt x="1417827" y="104672"/>
                </a:lnTo>
                <a:lnTo>
                  <a:pt x="1416836" y="91076"/>
                </a:lnTo>
                <a:lnTo>
                  <a:pt x="1414131" y="79697"/>
                </a:lnTo>
                <a:lnTo>
                  <a:pt x="1411663" y="72581"/>
                </a:lnTo>
                <a:lnTo>
                  <a:pt x="1408113" y="66560"/>
                </a:lnTo>
                <a:lnTo>
                  <a:pt x="1403482" y="61635"/>
                </a:lnTo>
                <a:lnTo>
                  <a:pt x="1398852" y="56713"/>
                </a:lnTo>
                <a:lnTo>
                  <a:pt x="1393454" y="53097"/>
                </a:lnTo>
                <a:lnTo>
                  <a:pt x="1387281" y="50789"/>
                </a:lnTo>
                <a:lnTo>
                  <a:pt x="1381111" y="48480"/>
                </a:lnTo>
                <a:lnTo>
                  <a:pt x="1374013" y="47326"/>
                </a:lnTo>
                <a:lnTo>
                  <a:pt x="1365987" y="47326"/>
                </a:lnTo>
                <a:lnTo>
                  <a:pt x="1356129" y="48008"/>
                </a:lnTo>
                <a:lnTo>
                  <a:pt x="1343509" y="51282"/>
                </a:lnTo>
                <a:lnTo>
                  <a:pt x="1345867" y="69634"/>
                </a:lnTo>
                <a:lnTo>
                  <a:pt x="1349931" y="67904"/>
                </a:lnTo>
                <a:lnTo>
                  <a:pt x="1353993" y="66175"/>
                </a:lnTo>
                <a:lnTo>
                  <a:pt x="1358926" y="65311"/>
                </a:lnTo>
                <a:lnTo>
                  <a:pt x="1370614" y="65311"/>
                </a:lnTo>
                <a:lnTo>
                  <a:pt x="1375548" y="66156"/>
                </a:lnTo>
                <a:lnTo>
                  <a:pt x="1379534" y="67847"/>
                </a:lnTo>
                <a:lnTo>
                  <a:pt x="1383522" y="69538"/>
                </a:lnTo>
                <a:lnTo>
                  <a:pt x="1386791" y="71997"/>
                </a:lnTo>
                <a:lnTo>
                  <a:pt x="1389344" y="75224"/>
                </a:lnTo>
                <a:lnTo>
                  <a:pt x="1391667" y="78144"/>
                </a:lnTo>
                <a:lnTo>
                  <a:pt x="1393446" y="81718"/>
                </a:lnTo>
                <a:lnTo>
                  <a:pt x="1394686" y="85944"/>
                </a:lnTo>
                <a:lnTo>
                  <a:pt x="1395924" y="90171"/>
                </a:lnTo>
                <a:lnTo>
                  <a:pt x="1396620" y="95204"/>
                </a:lnTo>
                <a:lnTo>
                  <a:pt x="1396776" y="101043"/>
                </a:lnTo>
                <a:lnTo>
                  <a:pt x="1328162" y="101043"/>
                </a:lnTo>
                <a:lnTo>
                  <a:pt x="1328625" y="95587"/>
                </a:lnTo>
                <a:lnTo>
                  <a:pt x="1322706" y="65947"/>
                </a:lnTo>
                <a:lnTo>
                  <a:pt x="1314787" y="77286"/>
                </a:lnTo>
                <a:lnTo>
                  <a:pt x="1309993" y="88715"/>
                </a:lnTo>
                <a:lnTo>
                  <a:pt x="1307116" y="101634"/>
                </a:lnTo>
                <a:lnTo>
                  <a:pt x="1306158" y="116043"/>
                </a:lnTo>
                <a:lnTo>
                  <a:pt x="1306169" y="117700"/>
                </a:lnTo>
                <a:lnTo>
                  <a:pt x="1307399" y="132201"/>
                </a:lnTo>
                <a:lnTo>
                  <a:pt x="1310653" y="144973"/>
                </a:lnTo>
                <a:lnTo>
                  <a:pt x="1315933" y="156016"/>
                </a:lnTo>
                <a:lnTo>
                  <a:pt x="1323237" y="165329"/>
                </a:lnTo>
                <a:lnTo>
                  <a:pt x="1332785" y="173012"/>
                </a:lnTo>
                <a:lnTo>
                  <a:pt x="1343887" y="178384"/>
                </a:lnTo>
                <a:lnTo>
                  <a:pt x="1356704" y="181607"/>
                </a:lnTo>
                <a:lnTo>
                  <a:pt x="1371234" y="182681"/>
                </a:lnTo>
                <a:lnTo>
                  <a:pt x="1376484" y="182681"/>
                </a:lnTo>
                <a:lnTo>
                  <a:pt x="1380826" y="182374"/>
                </a:lnTo>
                <a:lnTo>
                  <a:pt x="1387698" y="181141"/>
                </a:lnTo>
                <a:lnTo>
                  <a:pt x="1391537" y="180254"/>
                </a:lnTo>
                <a:lnTo>
                  <a:pt x="1395782" y="179099"/>
                </a:lnTo>
                <a:lnTo>
                  <a:pt x="1402190" y="177079"/>
                </a:lnTo>
                <a:lnTo>
                  <a:pt x="1405972" y="175577"/>
                </a:lnTo>
                <a:lnTo>
                  <a:pt x="1409753" y="174075"/>
                </a:lnTo>
                <a:lnTo>
                  <a:pt x="1412919" y="172824"/>
                </a:lnTo>
                <a:lnTo>
                  <a:pt x="1415467" y="171823"/>
                </a:lnTo>
                <a:lnTo>
                  <a:pt x="1415467" y="148134"/>
                </a:lnTo>
                <a:lnTo>
                  <a:pt x="1414191" y="148134"/>
                </a:lnTo>
                <a:lnTo>
                  <a:pt x="1410173" y="151159"/>
                </a:lnTo>
                <a:lnTo>
                  <a:pt x="1407467" y="152817"/>
                </a:lnTo>
                <a:lnTo>
                  <a:pt x="1404760" y="154476"/>
                </a:lnTo>
                <a:lnTo>
                  <a:pt x="1401437" y="156193"/>
                </a:lnTo>
                <a:lnTo>
                  <a:pt x="1397496" y="157968"/>
                </a:lnTo>
                <a:lnTo>
                  <a:pt x="1393785" y="159664"/>
                </a:lnTo>
                <a:lnTo>
                  <a:pt x="1389630" y="161052"/>
                </a:lnTo>
                <a:lnTo>
                  <a:pt x="1385031" y="162132"/>
                </a:lnTo>
                <a:lnTo>
                  <a:pt x="1380431" y="163211"/>
                </a:lnTo>
                <a:lnTo>
                  <a:pt x="1375736" y="163751"/>
                </a:lnTo>
                <a:lnTo>
                  <a:pt x="1370945" y="163751"/>
                </a:lnTo>
                <a:lnTo>
                  <a:pt x="1361686" y="163047"/>
                </a:lnTo>
                <a:lnTo>
                  <a:pt x="1349361" y="159168"/>
                </a:lnTo>
                <a:lnTo>
                  <a:pt x="1339523" y="151899"/>
                </a:lnTo>
                <a:close/>
              </a:path>
              <a:path w="5267317" h="228589">
                <a:moveTo>
                  <a:pt x="1539297" y="0"/>
                </a:moveTo>
                <a:lnTo>
                  <a:pt x="1517529" y="0"/>
                </a:lnTo>
                <a:lnTo>
                  <a:pt x="1517529" y="56108"/>
                </a:lnTo>
                <a:lnTo>
                  <a:pt x="1512195" y="53103"/>
                </a:lnTo>
                <a:lnTo>
                  <a:pt x="1507133" y="50888"/>
                </a:lnTo>
                <a:lnTo>
                  <a:pt x="1502342" y="49463"/>
                </a:lnTo>
                <a:lnTo>
                  <a:pt x="1497550" y="48039"/>
                </a:lnTo>
                <a:lnTo>
                  <a:pt x="1491909" y="47326"/>
                </a:lnTo>
                <a:lnTo>
                  <a:pt x="1485418" y="47326"/>
                </a:lnTo>
                <a:lnTo>
                  <a:pt x="1489003" y="67440"/>
                </a:lnTo>
                <a:lnTo>
                  <a:pt x="1494029" y="67440"/>
                </a:lnTo>
                <a:lnTo>
                  <a:pt x="1498686" y="67924"/>
                </a:lnTo>
                <a:lnTo>
                  <a:pt x="1502976" y="68889"/>
                </a:lnTo>
                <a:lnTo>
                  <a:pt x="1507266" y="69856"/>
                </a:lnTo>
                <a:lnTo>
                  <a:pt x="1512117" y="71603"/>
                </a:lnTo>
                <a:lnTo>
                  <a:pt x="1517529" y="74133"/>
                </a:lnTo>
                <a:lnTo>
                  <a:pt x="1517529" y="148381"/>
                </a:lnTo>
                <a:lnTo>
                  <a:pt x="1512427" y="152801"/>
                </a:lnTo>
                <a:lnTo>
                  <a:pt x="1506978" y="156309"/>
                </a:lnTo>
                <a:lnTo>
                  <a:pt x="1501179" y="158907"/>
                </a:lnTo>
                <a:lnTo>
                  <a:pt x="1495381" y="161505"/>
                </a:lnTo>
                <a:lnTo>
                  <a:pt x="1489622" y="162805"/>
                </a:lnTo>
                <a:lnTo>
                  <a:pt x="1482770" y="162789"/>
                </a:lnTo>
                <a:lnTo>
                  <a:pt x="1469574" y="159578"/>
                </a:lnTo>
                <a:lnTo>
                  <a:pt x="1460479" y="150769"/>
                </a:lnTo>
                <a:lnTo>
                  <a:pt x="1456917" y="143067"/>
                </a:lnTo>
                <a:lnTo>
                  <a:pt x="1454110" y="130920"/>
                </a:lnTo>
                <a:lnTo>
                  <a:pt x="1453174" y="116043"/>
                </a:lnTo>
                <a:lnTo>
                  <a:pt x="1454146" y="102081"/>
                </a:lnTo>
                <a:lnTo>
                  <a:pt x="1457314" y="89722"/>
                </a:lnTo>
                <a:lnTo>
                  <a:pt x="1462681" y="79936"/>
                </a:lnTo>
                <a:lnTo>
                  <a:pt x="1457688" y="55309"/>
                </a:lnTo>
                <a:lnTo>
                  <a:pt x="1451988" y="59714"/>
                </a:lnTo>
                <a:lnTo>
                  <a:pt x="1447274" y="65330"/>
                </a:lnTo>
                <a:lnTo>
                  <a:pt x="1442095" y="71484"/>
                </a:lnTo>
                <a:lnTo>
                  <a:pt x="1438038" y="78698"/>
                </a:lnTo>
                <a:lnTo>
                  <a:pt x="1435101" y="86968"/>
                </a:lnTo>
                <a:lnTo>
                  <a:pt x="1433918" y="90656"/>
                </a:lnTo>
                <a:lnTo>
                  <a:pt x="1431502" y="102664"/>
                </a:lnTo>
                <a:lnTo>
                  <a:pt x="1430696" y="116339"/>
                </a:lnTo>
                <a:lnTo>
                  <a:pt x="1430750" y="120326"/>
                </a:lnTo>
                <a:lnTo>
                  <a:pt x="1431796" y="133450"/>
                </a:lnTo>
                <a:lnTo>
                  <a:pt x="1434175" y="145135"/>
                </a:lnTo>
                <a:lnTo>
                  <a:pt x="1436494" y="153484"/>
                </a:lnTo>
                <a:lnTo>
                  <a:pt x="1439778" y="160503"/>
                </a:lnTo>
                <a:lnTo>
                  <a:pt x="1444028" y="166196"/>
                </a:lnTo>
                <a:lnTo>
                  <a:pt x="1448202" y="171813"/>
                </a:lnTo>
                <a:lnTo>
                  <a:pt x="1453285" y="176082"/>
                </a:lnTo>
                <a:lnTo>
                  <a:pt x="1459273" y="179007"/>
                </a:lnTo>
                <a:lnTo>
                  <a:pt x="1465262" y="181931"/>
                </a:lnTo>
                <a:lnTo>
                  <a:pt x="1471773" y="183391"/>
                </a:lnTo>
                <a:lnTo>
                  <a:pt x="1483215" y="183391"/>
                </a:lnTo>
                <a:lnTo>
                  <a:pt x="1487079" y="182987"/>
                </a:lnTo>
                <a:lnTo>
                  <a:pt x="1490402" y="182180"/>
                </a:lnTo>
                <a:lnTo>
                  <a:pt x="1493724" y="181371"/>
                </a:lnTo>
                <a:lnTo>
                  <a:pt x="1496931" y="180234"/>
                </a:lnTo>
                <a:lnTo>
                  <a:pt x="1500024" y="178770"/>
                </a:lnTo>
                <a:lnTo>
                  <a:pt x="1503347" y="177229"/>
                </a:lnTo>
                <a:lnTo>
                  <a:pt x="1506245" y="175534"/>
                </a:lnTo>
                <a:lnTo>
                  <a:pt x="1511190" y="171834"/>
                </a:lnTo>
                <a:lnTo>
                  <a:pt x="1514128" y="169485"/>
                </a:lnTo>
                <a:lnTo>
                  <a:pt x="1517529" y="166635"/>
                </a:lnTo>
                <a:lnTo>
                  <a:pt x="1517529" y="179843"/>
                </a:lnTo>
                <a:lnTo>
                  <a:pt x="1539297" y="179843"/>
                </a:lnTo>
                <a:lnTo>
                  <a:pt x="1539297" y="0"/>
                </a:lnTo>
                <a:close/>
              </a:path>
              <a:path w="5267317" h="228589">
                <a:moveTo>
                  <a:pt x="1457688" y="55309"/>
                </a:moveTo>
                <a:lnTo>
                  <a:pt x="1462681" y="79936"/>
                </a:lnTo>
                <a:lnTo>
                  <a:pt x="1465241" y="76936"/>
                </a:lnTo>
                <a:lnTo>
                  <a:pt x="1475735" y="69814"/>
                </a:lnTo>
                <a:lnTo>
                  <a:pt x="1489003" y="67440"/>
                </a:lnTo>
                <a:lnTo>
                  <a:pt x="1485418" y="47326"/>
                </a:lnTo>
                <a:lnTo>
                  <a:pt x="1478074" y="47326"/>
                </a:lnTo>
                <a:lnTo>
                  <a:pt x="1471058" y="48924"/>
                </a:lnTo>
                <a:lnTo>
                  <a:pt x="1464373" y="52116"/>
                </a:lnTo>
                <a:lnTo>
                  <a:pt x="1457688" y="55309"/>
                </a:lnTo>
                <a:close/>
              </a:path>
              <a:path w="5267317" h="228589">
                <a:moveTo>
                  <a:pt x="1645112" y="50876"/>
                </a:moveTo>
                <a:lnTo>
                  <a:pt x="1645112" y="179843"/>
                </a:lnTo>
                <a:lnTo>
                  <a:pt x="1666880" y="179843"/>
                </a:lnTo>
                <a:lnTo>
                  <a:pt x="1666880" y="50876"/>
                </a:lnTo>
                <a:lnTo>
                  <a:pt x="1645112" y="50876"/>
                </a:lnTo>
                <a:close/>
              </a:path>
              <a:path w="5267317" h="228589">
                <a:moveTo>
                  <a:pt x="1643693" y="6625"/>
                </a:moveTo>
                <a:lnTo>
                  <a:pt x="1643693" y="29105"/>
                </a:lnTo>
                <a:lnTo>
                  <a:pt x="1668536" y="29105"/>
                </a:lnTo>
                <a:lnTo>
                  <a:pt x="1668536" y="6625"/>
                </a:lnTo>
                <a:lnTo>
                  <a:pt x="1643693" y="6625"/>
                </a:lnTo>
                <a:close/>
              </a:path>
              <a:path w="5267317" h="228589">
                <a:moveTo>
                  <a:pt x="1784229" y="55053"/>
                </a:moveTo>
                <a:lnTo>
                  <a:pt x="1773102" y="49258"/>
                </a:lnTo>
                <a:lnTo>
                  <a:pt x="1759409" y="47326"/>
                </a:lnTo>
                <a:lnTo>
                  <a:pt x="1752400" y="47326"/>
                </a:lnTo>
                <a:lnTo>
                  <a:pt x="1745736" y="48867"/>
                </a:lnTo>
                <a:lnTo>
                  <a:pt x="1739421" y="51945"/>
                </a:lnTo>
                <a:lnTo>
                  <a:pt x="1733104" y="55024"/>
                </a:lnTo>
                <a:lnTo>
                  <a:pt x="1726709" y="59447"/>
                </a:lnTo>
                <a:lnTo>
                  <a:pt x="1720237" y="65218"/>
                </a:lnTo>
                <a:lnTo>
                  <a:pt x="1720237" y="50876"/>
                </a:lnTo>
                <a:lnTo>
                  <a:pt x="1698470" y="50876"/>
                </a:lnTo>
                <a:lnTo>
                  <a:pt x="1698470" y="179843"/>
                </a:lnTo>
                <a:lnTo>
                  <a:pt x="1720237" y="179843"/>
                </a:lnTo>
                <a:lnTo>
                  <a:pt x="1720237" y="83506"/>
                </a:lnTo>
                <a:lnTo>
                  <a:pt x="1725703" y="78887"/>
                </a:lnTo>
                <a:lnTo>
                  <a:pt x="1731304" y="75133"/>
                </a:lnTo>
                <a:lnTo>
                  <a:pt x="1737039" y="72245"/>
                </a:lnTo>
                <a:lnTo>
                  <a:pt x="1742775" y="69357"/>
                </a:lnTo>
                <a:lnTo>
                  <a:pt x="1748335" y="67914"/>
                </a:lnTo>
                <a:lnTo>
                  <a:pt x="1759190" y="67914"/>
                </a:lnTo>
                <a:lnTo>
                  <a:pt x="1763501" y="68703"/>
                </a:lnTo>
                <a:lnTo>
                  <a:pt x="1769813" y="71861"/>
                </a:lnTo>
                <a:lnTo>
                  <a:pt x="1774049" y="77501"/>
                </a:lnTo>
                <a:lnTo>
                  <a:pt x="1776759" y="84683"/>
                </a:lnTo>
                <a:lnTo>
                  <a:pt x="1777337" y="89804"/>
                </a:lnTo>
                <a:lnTo>
                  <a:pt x="1777914" y="94926"/>
                </a:lnTo>
                <a:lnTo>
                  <a:pt x="1778204" y="100450"/>
                </a:lnTo>
                <a:lnTo>
                  <a:pt x="1778204" y="179843"/>
                </a:lnTo>
                <a:lnTo>
                  <a:pt x="1799972" y="179843"/>
                </a:lnTo>
                <a:lnTo>
                  <a:pt x="1799972" y="96155"/>
                </a:lnTo>
                <a:lnTo>
                  <a:pt x="1798808" y="81721"/>
                </a:lnTo>
                <a:lnTo>
                  <a:pt x="1795225" y="69520"/>
                </a:lnTo>
                <a:lnTo>
                  <a:pt x="1789225" y="59851"/>
                </a:lnTo>
                <a:lnTo>
                  <a:pt x="1784229" y="55053"/>
                </a:lnTo>
                <a:close/>
              </a:path>
              <a:path w="5267317" h="228589">
                <a:moveTo>
                  <a:pt x="1990100" y="55053"/>
                </a:moveTo>
                <a:lnTo>
                  <a:pt x="1978973" y="49258"/>
                </a:lnTo>
                <a:lnTo>
                  <a:pt x="1965280" y="47326"/>
                </a:lnTo>
                <a:lnTo>
                  <a:pt x="1958271" y="47326"/>
                </a:lnTo>
                <a:lnTo>
                  <a:pt x="1951607" y="48867"/>
                </a:lnTo>
                <a:lnTo>
                  <a:pt x="1945290" y="51945"/>
                </a:lnTo>
                <a:lnTo>
                  <a:pt x="1938973" y="55024"/>
                </a:lnTo>
                <a:lnTo>
                  <a:pt x="1932580" y="59447"/>
                </a:lnTo>
                <a:lnTo>
                  <a:pt x="1926107" y="65218"/>
                </a:lnTo>
                <a:lnTo>
                  <a:pt x="1926107" y="50876"/>
                </a:lnTo>
                <a:lnTo>
                  <a:pt x="1904340" y="50876"/>
                </a:lnTo>
                <a:lnTo>
                  <a:pt x="1904340" y="179843"/>
                </a:lnTo>
                <a:lnTo>
                  <a:pt x="1926107" y="179843"/>
                </a:lnTo>
                <a:lnTo>
                  <a:pt x="1926107" y="83506"/>
                </a:lnTo>
                <a:lnTo>
                  <a:pt x="1931574" y="78887"/>
                </a:lnTo>
                <a:lnTo>
                  <a:pt x="1937175" y="75133"/>
                </a:lnTo>
                <a:lnTo>
                  <a:pt x="1942909" y="72245"/>
                </a:lnTo>
                <a:lnTo>
                  <a:pt x="1948644" y="69357"/>
                </a:lnTo>
                <a:lnTo>
                  <a:pt x="1954206" y="67914"/>
                </a:lnTo>
                <a:lnTo>
                  <a:pt x="1965060" y="67914"/>
                </a:lnTo>
                <a:lnTo>
                  <a:pt x="1969372" y="68703"/>
                </a:lnTo>
                <a:lnTo>
                  <a:pt x="1975683" y="71861"/>
                </a:lnTo>
                <a:lnTo>
                  <a:pt x="1979919" y="77501"/>
                </a:lnTo>
                <a:lnTo>
                  <a:pt x="1982630" y="84683"/>
                </a:lnTo>
                <a:lnTo>
                  <a:pt x="1983207" y="89804"/>
                </a:lnTo>
                <a:lnTo>
                  <a:pt x="1983785" y="94926"/>
                </a:lnTo>
                <a:lnTo>
                  <a:pt x="1984075" y="100450"/>
                </a:lnTo>
                <a:lnTo>
                  <a:pt x="1984075" y="179843"/>
                </a:lnTo>
                <a:lnTo>
                  <a:pt x="2005841" y="179843"/>
                </a:lnTo>
                <a:lnTo>
                  <a:pt x="2005841" y="96155"/>
                </a:lnTo>
                <a:lnTo>
                  <a:pt x="2004677" y="81721"/>
                </a:lnTo>
                <a:lnTo>
                  <a:pt x="2001095" y="69520"/>
                </a:lnTo>
                <a:lnTo>
                  <a:pt x="1995095" y="59851"/>
                </a:lnTo>
                <a:lnTo>
                  <a:pt x="1990100" y="55053"/>
                </a:lnTo>
                <a:close/>
              </a:path>
              <a:path w="5267317" h="228589">
                <a:moveTo>
                  <a:pt x="2064633" y="51282"/>
                </a:moveTo>
                <a:lnTo>
                  <a:pt x="2053492" y="57261"/>
                </a:lnTo>
                <a:lnTo>
                  <a:pt x="2043831" y="65947"/>
                </a:lnTo>
                <a:lnTo>
                  <a:pt x="2049749" y="95587"/>
                </a:lnTo>
                <a:lnTo>
                  <a:pt x="2050832" y="90804"/>
                </a:lnTo>
                <a:lnTo>
                  <a:pt x="2052535" y="86692"/>
                </a:lnTo>
                <a:lnTo>
                  <a:pt x="2054238" y="82581"/>
                </a:lnTo>
                <a:lnTo>
                  <a:pt x="2056715" y="78835"/>
                </a:lnTo>
                <a:lnTo>
                  <a:pt x="2059966" y="75453"/>
                </a:lnTo>
                <a:lnTo>
                  <a:pt x="2063296" y="72149"/>
                </a:lnTo>
                <a:lnTo>
                  <a:pt x="2066992" y="69634"/>
                </a:lnTo>
                <a:lnTo>
                  <a:pt x="2064633" y="51282"/>
                </a:lnTo>
                <a:close/>
              </a:path>
              <a:path w="5267317" h="228589">
                <a:moveTo>
                  <a:pt x="2060648" y="151899"/>
                </a:moveTo>
                <a:lnTo>
                  <a:pt x="2054902" y="143928"/>
                </a:lnTo>
                <a:lnTo>
                  <a:pt x="2050690" y="132076"/>
                </a:lnTo>
                <a:lnTo>
                  <a:pt x="2049285" y="117607"/>
                </a:lnTo>
                <a:lnTo>
                  <a:pt x="2138958" y="117607"/>
                </a:lnTo>
                <a:lnTo>
                  <a:pt x="2138952" y="104672"/>
                </a:lnTo>
                <a:lnTo>
                  <a:pt x="2137961" y="91076"/>
                </a:lnTo>
                <a:lnTo>
                  <a:pt x="2135256" y="79697"/>
                </a:lnTo>
                <a:lnTo>
                  <a:pt x="2132787" y="72581"/>
                </a:lnTo>
                <a:lnTo>
                  <a:pt x="2129237" y="66560"/>
                </a:lnTo>
                <a:lnTo>
                  <a:pt x="2124607" y="61635"/>
                </a:lnTo>
                <a:lnTo>
                  <a:pt x="2119977" y="56713"/>
                </a:lnTo>
                <a:lnTo>
                  <a:pt x="2114577" y="53097"/>
                </a:lnTo>
                <a:lnTo>
                  <a:pt x="2108407" y="50789"/>
                </a:lnTo>
                <a:lnTo>
                  <a:pt x="2102236" y="48480"/>
                </a:lnTo>
                <a:lnTo>
                  <a:pt x="2095138" y="47326"/>
                </a:lnTo>
                <a:lnTo>
                  <a:pt x="2087112" y="47326"/>
                </a:lnTo>
                <a:lnTo>
                  <a:pt x="2077253" y="48008"/>
                </a:lnTo>
                <a:lnTo>
                  <a:pt x="2064633" y="51282"/>
                </a:lnTo>
                <a:lnTo>
                  <a:pt x="2066992" y="69634"/>
                </a:lnTo>
                <a:lnTo>
                  <a:pt x="2071055" y="67904"/>
                </a:lnTo>
                <a:lnTo>
                  <a:pt x="2075119" y="66175"/>
                </a:lnTo>
                <a:lnTo>
                  <a:pt x="2080051" y="65311"/>
                </a:lnTo>
                <a:lnTo>
                  <a:pt x="2091739" y="65311"/>
                </a:lnTo>
                <a:lnTo>
                  <a:pt x="2096673" y="66156"/>
                </a:lnTo>
                <a:lnTo>
                  <a:pt x="2100660" y="67847"/>
                </a:lnTo>
                <a:lnTo>
                  <a:pt x="2104646" y="69538"/>
                </a:lnTo>
                <a:lnTo>
                  <a:pt x="2107916" y="71997"/>
                </a:lnTo>
                <a:lnTo>
                  <a:pt x="2110469" y="75224"/>
                </a:lnTo>
                <a:lnTo>
                  <a:pt x="2112791" y="78144"/>
                </a:lnTo>
                <a:lnTo>
                  <a:pt x="2114571" y="81718"/>
                </a:lnTo>
                <a:lnTo>
                  <a:pt x="2115809" y="85944"/>
                </a:lnTo>
                <a:lnTo>
                  <a:pt x="2117048" y="90171"/>
                </a:lnTo>
                <a:lnTo>
                  <a:pt x="2117745" y="95204"/>
                </a:lnTo>
                <a:lnTo>
                  <a:pt x="2117900" y="101043"/>
                </a:lnTo>
                <a:lnTo>
                  <a:pt x="2049285" y="101043"/>
                </a:lnTo>
                <a:lnTo>
                  <a:pt x="2049749" y="95587"/>
                </a:lnTo>
                <a:lnTo>
                  <a:pt x="2043831" y="65947"/>
                </a:lnTo>
                <a:lnTo>
                  <a:pt x="2035912" y="77286"/>
                </a:lnTo>
                <a:lnTo>
                  <a:pt x="2031117" y="88715"/>
                </a:lnTo>
                <a:lnTo>
                  <a:pt x="2028240" y="101634"/>
                </a:lnTo>
                <a:lnTo>
                  <a:pt x="2027281" y="116043"/>
                </a:lnTo>
                <a:lnTo>
                  <a:pt x="2027293" y="117701"/>
                </a:lnTo>
                <a:lnTo>
                  <a:pt x="2028523" y="132202"/>
                </a:lnTo>
                <a:lnTo>
                  <a:pt x="2031777" y="144973"/>
                </a:lnTo>
                <a:lnTo>
                  <a:pt x="2037057" y="156016"/>
                </a:lnTo>
                <a:lnTo>
                  <a:pt x="2044362" y="165329"/>
                </a:lnTo>
                <a:lnTo>
                  <a:pt x="2053910" y="173012"/>
                </a:lnTo>
                <a:lnTo>
                  <a:pt x="2065012" y="178384"/>
                </a:lnTo>
                <a:lnTo>
                  <a:pt x="2077829" y="181607"/>
                </a:lnTo>
                <a:lnTo>
                  <a:pt x="2092359" y="182681"/>
                </a:lnTo>
                <a:lnTo>
                  <a:pt x="2097608" y="182681"/>
                </a:lnTo>
                <a:lnTo>
                  <a:pt x="2101951" y="182374"/>
                </a:lnTo>
                <a:lnTo>
                  <a:pt x="2108822" y="181141"/>
                </a:lnTo>
                <a:lnTo>
                  <a:pt x="2112662" y="180254"/>
                </a:lnTo>
                <a:lnTo>
                  <a:pt x="2116905" y="179099"/>
                </a:lnTo>
                <a:lnTo>
                  <a:pt x="2123315" y="177079"/>
                </a:lnTo>
                <a:lnTo>
                  <a:pt x="2127096" y="175577"/>
                </a:lnTo>
                <a:lnTo>
                  <a:pt x="2130878" y="174075"/>
                </a:lnTo>
                <a:lnTo>
                  <a:pt x="2134043" y="172824"/>
                </a:lnTo>
                <a:lnTo>
                  <a:pt x="2136592" y="171823"/>
                </a:lnTo>
                <a:lnTo>
                  <a:pt x="2136592" y="148134"/>
                </a:lnTo>
                <a:lnTo>
                  <a:pt x="2135317" y="148134"/>
                </a:lnTo>
                <a:lnTo>
                  <a:pt x="2131298" y="151159"/>
                </a:lnTo>
                <a:lnTo>
                  <a:pt x="2128592" y="152817"/>
                </a:lnTo>
                <a:lnTo>
                  <a:pt x="2125886" y="154476"/>
                </a:lnTo>
                <a:lnTo>
                  <a:pt x="2122562" y="156193"/>
                </a:lnTo>
                <a:lnTo>
                  <a:pt x="2118621" y="157968"/>
                </a:lnTo>
                <a:lnTo>
                  <a:pt x="2114910" y="159664"/>
                </a:lnTo>
                <a:lnTo>
                  <a:pt x="2110753" y="161052"/>
                </a:lnTo>
                <a:lnTo>
                  <a:pt x="2106155" y="162132"/>
                </a:lnTo>
                <a:lnTo>
                  <a:pt x="2101556" y="163211"/>
                </a:lnTo>
                <a:lnTo>
                  <a:pt x="2096861" y="163751"/>
                </a:lnTo>
                <a:lnTo>
                  <a:pt x="2092071" y="163751"/>
                </a:lnTo>
                <a:lnTo>
                  <a:pt x="2082811" y="163047"/>
                </a:lnTo>
                <a:lnTo>
                  <a:pt x="2070486" y="159168"/>
                </a:lnTo>
                <a:lnTo>
                  <a:pt x="2060648" y="151899"/>
                </a:lnTo>
                <a:close/>
              </a:path>
              <a:path w="5267317" h="228589">
                <a:moveTo>
                  <a:pt x="2396342" y="50876"/>
                </a:moveTo>
                <a:lnTo>
                  <a:pt x="2374619" y="50876"/>
                </a:lnTo>
                <a:lnTo>
                  <a:pt x="2353073" y="150747"/>
                </a:lnTo>
                <a:lnTo>
                  <a:pt x="2321690" y="50876"/>
                </a:lnTo>
                <a:lnTo>
                  <a:pt x="2303805" y="50876"/>
                </a:lnTo>
                <a:lnTo>
                  <a:pt x="2273228" y="150747"/>
                </a:lnTo>
                <a:lnTo>
                  <a:pt x="2250352" y="50876"/>
                </a:lnTo>
                <a:lnTo>
                  <a:pt x="2227882" y="50876"/>
                </a:lnTo>
                <a:lnTo>
                  <a:pt x="2260880" y="179843"/>
                </a:lnTo>
                <a:lnTo>
                  <a:pt x="2280843" y="179843"/>
                </a:lnTo>
                <a:lnTo>
                  <a:pt x="2312112" y="80432"/>
                </a:lnTo>
                <a:lnTo>
                  <a:pt x="2343613" y="179843"/>
                </a:lnTo>
                <a:lnTo>
                  <a:pt x="2363687" y="179843"/>
                </a:lnTo>
                <a:lnTo>
                  <a:pt x="2396342" y="50876"/>
                </a:lnTo>
                <a:close/>
              </a:path>
              <a:path w="5267317" h="228589">
                <a:moveTo>
                  <a:pt x="2438196" y="151998"/>
                </a:moveTo>
                <a:lnTo>
                  <a:pt x="2433193" y="142620"/>
                </a:lnTo>
                <a:lnTo>
                  <a:pt x="2430076" y="130341"/>
                </a:lnTo>
                <a:lnTo>
                  <a:pt x="2429037" y="115418"/>
                </a:lnTo>
                <a:lnTo>
                  <a:pt x="2430061" y="100182"/>
                </a:lnTo>
                <a:lnTo>
                  <a:pt x="2433114" y="87860"/>
                </a:lnTo>
                <a:lnTo>
                  <a:pt x="2438196" y="78375"/>
                </a:lnTo>
                <a:lnTo>
                  <a:pt x="2440447" y="75704"/>
                </a:lnTo>
                <a:lnTo>
                  <a:pt x="2450852" y="68619"/>
                </a:lnTo>
                <a:lnTo>
                  <a:pt x="2464287" y="66257"/>
                </a:lnTo>
                <a:lnTo>
                  <a:pt x="2467968" y="66410"/>
                </a:lnTo>
                <a:lnTo>
                  <a:pt x="2480609" y="70005"/>
                </a:lnTo>
                <a:lnTo>
                  <a:pt x="2490208" y="78375"/>
                </a:lnTo>
                <a:lnTo>
                  <a:pt x="2495273" y="87903"/>
                </a:lnTo>
                <a:lnTo>
                  <a:pt x="2498299" y="100241"/>
                </a:lnTo>
                <a:lnTo>
                  <a:pt x="2499307" y="115418"/>
                </a:lnTo>
                <a:lnTo>
                  <a:pt x="2498308" y="130310"/>
                </a:lnTo>
                <a:lnTo>
                  <a:pt x="2495255" y="142653"/>
                </a:lnTo>
                <a:lnTo>
                  <a:pt x="2496483" y="174203"/>
                </a:lnTo>
                <a:lnTo>
                  <a:pt x="2506082" y="165677"/>
                </a:lnTo>
                <a:lnTo>
                  <a:pt x="2513563" y="154751"/>
                </a:lnTo>
                <a:lnTo>
                  <a:pt x="2518131" y="143365"/>
                </a:lnTo>
                <a:lnTo>
                  <a:pt x="2520872" y="130255"/>
                </a:lnTo>
                <a:lnTo>
                  <a:pt x="2521785" y="115418"/>
                </a:lnTo>
                <a:lnTo>
                  <a:pt x="2521766" y="113148"/>
                </a:lnTo>
                <a:lnTo>
                  <a:pt x="2520585" y="98603"/>
                </a:lnTo>
                <a:lnTo>
                  <a:pt x="2517577" y="85756"/>
                </a:lnTo>
                <a:lnTo>
                  <a:pt x="2512743" y="74607"/>
                </a:lnTo>
                <a:lnTo>
                  <a:pt x="2506082" y="65157"/>
                </a:lnTo>
                <a:lnTo>
                  <a:pt x="2500739" y="59862"/>
                </a:lnTo>
                <a:lnTo>
                  <a:pt x="2490212" y="52898"/>
                </a:lnTo>
                <a:lnTo>
                  <a:pt x="2478061" y="48719"/>
                </a:lnTo>
                <a:lnTo>
                  <a:pt x="2464287" y="47326"/>
                </a:lnTo>
                <a:lnTo>
                  <a:pt x="2456091" y="47801"/>
                </a:lnTo>
                <a:lnTo>
                  <a:pt x="2443299" y="50820"/>
                </a:lnTo>
                <a:lnTo>
                  <a:pt x="2432080" y="56624"/>
                </a:lnTo>
                <a:lnTo>
                  <a:pt x="2422434" y="65214"/>
                </a:lnTo>
                <a:lnTo>
                  <a:pt x="2414872" y="76205"/>
                </a:lnTo>
                <a:lnTo>
                  <a:pt x="2410254" y="87597"/>
                </a:lnTo>
                <a:lnTo>
                  <a:pt x="2407484" y="100669"/>
                </a:lnTo>
                <a:lnTo>
                  <a:pt x="2406561" y="115418"/>
                </a:lnTo>
                <a:lnTo>
                  <a:pt x="2406569" y="116882"/>
                </a:lnTo>
                <a:lnTo>
                  <a:pt x="2407664" y="131279"/>
                </a:lnTo>
                <a:lnTo>
                  <a:pt x="2410596" y="144115"/>
                </a:lnTo>
                <a:lnTo>
                  <a:pt x="2415367" y="155389"/>
                </a:lnTo>
                <a:lnTo>
                  <a:pt x="2421975" y="165101"/>
                </a:lnTo>
                <a:lnTo>
                  <a:pt x="2427668" y="170897"/>
                </a:lnTo>
                <a:lnTo>
                  <a:pt x="2438131" y="177838"/>
                </a:lnTo>
                <a:lnTo>
                  <a:pt x="2450337" y="182003"/>
                </a:lnTo>
                <a:lnTo>
                  <a:pt x="2438196" y="151998"/>
                </a:lnTo>
                <a:close/>
              </a:path>
              <a:path w="5267317" h="228589">
                <a:moveTo>
                  <a:pt x="2495255" y="142653"/>
                </a:moveTo>
                <a:lnTo>
                  <a:pt x="2490148" y="152228"/>
                </a:lnTo>
                <a:lnTo>
                  <a:pt x="2487999" y="154818"/>
                </a:lnTo>
                <a:lnTo>
                  <a:pt x="2477629" y="162050"/>
                </a:lnTo>
                <a:lnTo>
                  <a:pt x="2464287" y="164461"/>
                </a:lnTo>
                <a:lnTo>
                  <a:pt x="2460286" y="164277"/>
                </a:lnTo>
                <a:lnTo>
                  <a:pt x="2447742" y="160542"/>
                </a:lnTo>
                <a:lnTo>
                  <a:pt x="2438196" y="151998"/>
                </a:lnTo>
                <a:lnTo>
                  <a:pt x="2450337" y="182003"/>
                </a:lnTo>
                <a:lnTo>
                  <a:pt x="2464287" y="183391"/>
                </a:lnTo>
                <a:lnTo>
                  <a:pt x="2472404" y="182934"/>
                </a:lnTo>
                <a:lnTo>
                  <a:pt x="2485256" y="179955"/>
                </a:lnTo>
                <a:lnTo>
                  <a:pt x="2496483" y="174203"/>
                </a:lnTo>
                <a:lnTo>
                  <a:pt x="2495255" y="142653"/>
                </a:lnTo>
                <a:close/>
              </a:path>
              <a:path w="5267317" h="228589">
                <a:moveTo>
                  <a:pt x="2599589" y="73356"/>
                </a:moveTo>
                <a:lnTo>
                  <a:pt x="2602128" y="73356"/>
                </a:lnTo>
                <a:lnTo>
                  <a:pt x="2606108" y="73513"/>
                </a:lnTo>
                <a:lnTo>
                  <a:pt x="2609627" y="73882"/>
                </a:lnTo>
                <a:lnTo>
                  <a:pt x="2612396" y="74303"/>
                </a:lnTo>
                <a:lnTo>
                  <a:pt x="2612396" y="51570"/>
                </a:lnTo>
                <a:lnTo>
                  <a:pt x="2611010" y="51339"/>
                </a:lnTo>
                <a:lnTo>
                  <a:pt x="2607529" y="50934"/>
                </a:lnTo>
                <a:lnTo>
                  <a:pt x="2598088" y="50876"/>
                </a:lnTo>
                <a:lnTo>
                  <a:pt x="2592377" y="52320"/>
                </a:lnTo>
                <a:lnTo>
                  <a:pt x="2586493" y="55205"/>
                </a:lnTo>
                <a:lnTo>
                  <a:pt x="2576873" y="61101"/>
                </a:lnTo>
                <a:lnTo>
                  <a:pt x="2565784" y="70040"/>
                </a:lnTo>
                <a:lnTo>
                  <a:pt x="2565784" y="50876"/>
                </a:lnTo>
                <a:lnTo>
                  <a:pt x="2544018" y="50876"/>
                </a:lnTo>
                <a:lnTo>
                  <a:pt x="2544018" y="179843"/>
                </a:lnTo>
                <a:lnTo>
                  <a:pt x="2565784" y="179843"/>
                </a:lnTo>
                <a:lnTo>
                  <a:pt x="2565784" y="88452"/>
                </a:lnTo>
                <a:lnTo>
                  <a:pt x="2570938" y="83459"/>
                </a:lnTo>
                <a:lnTo>
                  <a:pt x="2576400" y="79695"/>
                </a:lnTo>
                <a:lnTo>
                  <a:pt x="2582167" y="77160"/>
                </a:lnTo>
                <a:lnTo>
                  <a:pt x="2587937" y="74625"/>
                </a:lnTo>
                <a:lnTo>
                  <a:pt x="2593743" y="73356"/>
                </a:lnTo>
                <a:lnTo>
                  <a:pt x="2599589" y="73356"/>
                </a:lnTo>
                <a:close/>
              </a:path>
              <a:path w="5267317" h="228589">
                <a:moveTo>
                  <a:pt x="2629278" y="0"/>
                </a:moveTo>
                <a:lnTo>
                  <a:pt x="2629278" y="179843"/>
                </a:lnTo>
                <a:lnTo>
                  <a:pt x="2651044" y="179843"/>
                </a:lnTo>
                <a:lnTo>
                  <a:pt x="2651044" y="125919"/>
                </a:lnTo>
                <a:lnTo>
                  <a:pt x="2659762" y="117560"/>
                </a:lnTo>
                <a:lnTo>
                  <a:pt x="2707943" y="179843"/>
                </a:lnTo>
                <a:lnTo>
                  <a:pt x="2736457" y="179843"/>
                </a:lnTo>
                <a:lnTo>
                  <a:pt x="2676264" y="104796"/>
                </a:lnTo>
                <a:lnTo>
                  <a:pt x="2729359" y="50876"/>
                </a:lnTo>
                <a:lnTo>
                  <a:pt x="2702276" y="50876"/>
                </a:lnTo>
                <a:lnTo>
                  <a:pt x="2651044" y="105410"/>
                </a:lnTo>
                <a:lnTo>
                  <a:pt x="2651044" y="0"/>
                </a:lnTo>
                <a:lnTo>
                  <a:pt x="2629278" y="0"/>
                </a:lnTo>
                <a:close/>
              </a:path>
              <a:path w="5267317" h="228589">
                <a:moveTo>
                  <a:pt x="2747826" y="50876"/>
                </a:moveTo>
                <a:lnTo>
                  <a:pt x="2747826" y="179843"/>
                </a:lnTo>
                <a:lnTo>
                  <a:pt x="2769593" y="179843"/>
                </a:lnTo>
                <a:lnTo>
                  <a:pt x="2769593" y="50876"/>
                </a:lnTo>
                <a:lnTo>
                  <a:pt x="2747826" y="50876"/>
                </a:lnTo>
                <a:close/>
              </a:path>
              <a:path w="5267317" h="228589">
                <a:moveTo>
                  <a:pt x="2746406" y="6625"/>
                </a:moveTo>
                <a:lnTo>
                  <a:pt x="2746406" y="29105"/>
                </a:lnTo>
                <a:lnTo>
                  <a:pt x="2771249" y="29105"/>
                </a:lnTo>
                <a:lnTo>
                  <a:pt x="2771249" y="6625"/>
                </a:lnTo>
                <a:lnTo>
                  <a:pt x="2746406" y="6625"/>
                </a:lnTo>
                <a:close/>
              </a:path>
              <a:path w="5267317" h="228589">
                <a:moveTo>
                  <a:pt x="2886942" y="55053"/>
                </a:moveTo>
                <a:lnTo>
                  <a:pt x="2875816" y="49258"/>
                </a:lnTo>
                <a:lnTo>
                  <a:pt x="2862122" y="47326"/>
                </a:lnTo>
                <a:lnTo>
                  <a:pt x="2855113" y="47326"/>
                </a:lnTo>
                <a:lnTo>
                  <a:pt x="2848449" y="48867"/>
                </a:lnTo>
                <a:lnTo>
                  <a:pt x="2842133" y="51945"/>
                </a:lnTo>
                <a:lnTo>
                  <a:pt x="2835817" y="55024"/>
                </a:lnTo>
                <a:lnTo>
                  <a:pt x="2829422" y="59447"/>
                </a:lnTo>
                <a:lnTo>
                  <a:pt x="2822949" y="65218"/>
                </a:lnTo>
                <a:lnTo>
                  <a:pt x="2822949" y="50876"/>
                </a:lnTo>
                <a:lnTo>
                  <a:pt x="2801183" y="50876"/>
                </a:lnTo>
                <a:lnTo>
                  <a:pt x="2801183" y="179843"/>
                </a:lnTo>
                <a:lnTo>
                  <a:pt x="2822949" y="179843"/>
                </a:lnTo>
                <a:lnTo>
                  <a:pt x="2822949" y="83506"/>
                </a:lnTo>
                <a:lnTo>
                  <a:pt x="2828416" y="78887"/>
                </a:lnTo>
                <a:lnTo>
                  <a:pt x="2834017" y="75133"/>
                </a:lnTo>
                <a:lnTo>
                  <a:pt x="2839753" y="72245"/>
                </a:lnTo>
                <a:lnTo>
                  <a:pt x="2845487" y="69357"/>
                </a:lnTo>
                <a:lnTo>
                  <a:pt x="2851048" y="67914"/>
                </a:lnTo>
                <a:lnTo>
                  <a:pt x="2861903" y="67914"/>
                </a:lnTo>
                <a:lnTo>
                  <a:pt x="2866214" y="68703"/>
                </a:lnTo>
                <a:lnTo>
                  <a:pt x="2869370" y="70281"/>
                </a:lnTo>
                <a:lnTo>
                  <a:pt x="2872526" y="71861"/>
                </a:lnTo>
                <a:lnTo>
                  <a:pt x="2874990" y="74267"/>
                </a:lnTo>
                <a:lnTo>
                  <a:pt x="2876762" y="77501"/>
                </a:lnTo>
                <a:lnTo>
                  <a:pt x="2878376" y="80582"/>
                </a:lnTo>
                <a:lnTo>
                  <a:pt x="2879473" y="84683"/>
                </a:lnTo>
                <a:lnTo>
                  <a:pt x="2880050" y="89804"/>
                </a:lnTo>
                <a:lnTo>
                  <a:pt x="2880627" y="94926"/>
                </a:lnTo>
                <a:lnTo>
                  <a:pt x="2880917" y="100450"/>
                </a:lnTo>
                <a:lnTo>
                  <a:pt x="2880917" y="179843"/>
                </a:lnTo>
                <a:lnTo>
                  <a:pt x="2902685" y="179843"/>
                </a:lnTo>
                <a:lnTo>
                  <a:pt x="2902685" y="96155"/>
                </a:lnTo>
                <a:lnTo>
                  <a:pt x="2901521" y="81721"/>
                </a:lnTo>
                <a:lnTo>
                  <a:pt x="2897938" y="69520"/>
                </a:lnTo>
                <a:lnTo>
                  <a:pt x="2891938" y="59851"/>
                </a:lnTo>
                <a:lnTo>
                  <a:pt x="2886942" y="55053"/>
                </a:lnTo>
                <a:close/>
              </a:path>
              <a:path w="5267317" h="228589">
                <a:moveTo>
                  <a:pt x="2978727" y="47326"/>
                </a:moveTo>
                <a:lnTo>
                  <a:pt x="2982200" y="66967"/>
                </a:lnTo>
                <a:lnTo>
                  <a:pt x="2986761" y="66967"/>
                </a:lnTo>
                <a:lnTo>
                  <a:pt x="2991341" y="67517"/>
                </a:lnTo>
                <a:lnTo>
                  <a:pt x="2996175" y="49695"/>
                </a:lnTo>
                <a:lnTo>
                  <a:pt x="2991267" y="48116"/>
                </a:lnTo>
                <a:lnTo>
                  <a:pt x="2985451" y="47326"/>
                </a:lnTo>
                <a:lnTo>
                  <a:pt x="2978727" y="47326"/>
                </a:lnTo>
                <a:close/>
              </a:path>
              <a:path w="5267317" h="228589">
                <a:moveTo>
                  <a:pt x="2944089" y="202840"/>
                </a:moveTo>
                <a:lnTo>
                  <a:pt x="2941227" y="201832"/>
                </a:lnTo>
                <a:lnTo>
                  <a:pt x="2939060" y="201028"/>
                </a:lnTo>
                <a:lnTo>
                  <a:pt x="2936427" y="200430"/>
                </a:lnTo>
                <a:lnTo>
                  <a:pt x="2936427" y="223051"/>
                </a:lnTo>
                <a:lnTo>
                  <a:pt x="2942150" y="224741"/>
                </a:lnTo>
                <a:lnTo>
                  <a:pt x="2948320" y="226087"/>
                </a:lnTo>
                <a:lnTo>
                  <a:pt x="2954933" y="227088"/>
                </a:lnTo>
                <a:lnTo>
                  <a:pt x="2961547" y="228089"/>
                </a:lnTo>
                <a:lnTo>
                  <a:pt x="2968024" y="228589"/>
                </a:lnTo>
                <a:lnTo>
                  <a:pt x="2974365" y="228589"/>
                </a:lnTo>
                <a:lnTo>
                  <a:pt x="2984628" y="228081"/>
                </a:lnTo>
                <a:lnTo>
                  <a:pt x="2998125" y="225417"/>
                </a:lnTo>
                <a:lnTo>
                  <a:pt x="3009361" y="220470"/>
                </a:lnTo>
                <a:lnTo>
                  <a:pt x="3018337" y="213241"/>
                </a:lnTo>
                <a:lnTo>
                  <a:pt x="3024446" y="204814"/>
                </a:lnTo>
                <a:lnTo>
                  <a:pt x="3029045" y="193810"/>
                </a:lnTo>
                <a:lnTo>
                  <a:pt x="3031804" y="180579"/>
                </a:lnTo>
                <a:lnTo>
                  <a:pt x="3032724" y="165119"/>
                </a:lnTo>
                <a:lnTo>
                  <a:pt x="3032724" y="50876"/>
                </a:lnTo>
                <a:lnTo>
                  <a:pt x="3012232" y="50876"/>
                </a:lnTo>
                <a:lnTo>
                  <a:pt x="3010957" y="56455"/>
                </a:lnTo>
                <a:lnTo>
                  <a:pt x="3006011" y="53527"/>
                </a:lnTo>
                <a:lnTo>
                  <a:pt x="3001083" y="51273"/>
                </a:lnTo>
                <a:lnTo>
                  <a:pt x="2996175" y="49695"/>
                </a:lnTo>
                <a:lnTo>
                  <a:pt x="2991341" y="67517"/>
                </a:lnTo>
                <a:lnTo>
                  <a:pt x="2995941" y="68616"/>
                </a:lnTo>
                <a:lnTo>
                  <a:pt x="3000540" y="69715"/>
                </a:lnTo>
                <a:lnTo>
                  <a:pt x="3005545" y="71554"/>
                </a:lnTo>
                <a:lnTo>
                  <a:pt x="3010957" y="74133"/>
                </a:lnTo>
                <a:lnTo>
                  <a:pt x="3010957" y="144898"/>
                </a:lnTo>
                <a:lnTo>
                  <a:pt x="3006163" y="148901"/>
                </a:lnTo>
                <a:lnTo>
                  <a:pt x="3000772" y="152018"/>
                </a:lnTo>
                <a:lnTo>
                  <a:pt x="2994781" y="154251"/>
                </a:lnTo>
                <a:lnTo>
                  <a:pt x="2988791" y="156483"/>
                </a:lnTo>
                <a:lnTo>
                  <a:pt x="2982974" y="157599"/>
                </a:lnTo>
                <a:lnTo>
                  <a:pt x="2976575" y="157593"/>
                </a:lnTo>
                <a:lnTo>
                  <a:pt x="2963070" y="154670"/>
                </a:lnTo>
                <a:lnTo>
                  <a:pt x="2953849" y="146414"/>
                </a:lnTo>
                <a:lnTo>
                  <a:pt x="2950786" y="140449"/>
                </a:lnTo>
                <a:lnTo>
                  <a:pt x="2947647" y="128596"/>
                </a:lnTo>
                <a:lnTo>
                  <a:pt x="2946601" y="113780"/>
                </a:lnTo>
                <a:lnTo>
                  <a:pt x="2947424" y="101393"/>
                </a:lnTo>
                <a:lnTo>
                  <a:pt x="2950583" y="88927"/>
                </a:lnTo>
                <a:lnTo>
                  <a:pt x="2956110" y="79075"/>
                </a:lnTo>
                <a:lnTo>
                  <a:pt x="2958430" y="76409"/>
                </a:lnTo>
                <a:lnTo>
                  <a:pt x="2968936" y="69327"/>
                </a:lnTo>
                <a:lnTo>
                  <a:pt x="2982200" y="66967"/>
                </a:lnTo>
                <a:lnTo>
                  <a:pt x="2978727" y="47326"/>
                </a:lnTo>
                <a:lnTo>
                  <a:pt x="2971618" y="47326"/>
                </a:lnTo>
                <a:lnTo>
                  <a:pt x="2964738" y="48827"/>
                </a:lnTo>
                <a:lnTo>
                  <a:pt x="2958091" y="51829"/>
                </a:lnTo>
                <a:lnTo>
                  <a:pt x="2951444" y="54832"/>
                </a:lnTo>
                <a:lnTo>
                  <a:pt x="2945687" y="59105"/>
                </a:lnTo>
                <a:lnTo>
                  <a:pt x="2940819" y="64649"/>
                </a:lnTo>
                <a:lnTo>
                  <a:pt x="2935718" y="70424"/>
                </a:lnTo>
                <a:lnTo>
                  <a:pt x="2931660" y="77450"/>
                </a:lnTo>
                <a:lnTo>
                  <a:pt x="2928646" y="85726"/>
                </a:lnTo>
                <a:lnTo>
                  <a:pt x="2925002" y="100754"/>
                </a:lnTo>
                <a:lnTo>
                  <a:pt x="2924125" y="114194"/>
                </a:lnTo>
                <a:lnTo>
                  <a:pt x="2924764" y="127069"/>
                </a:lnTo>
                <a:lnTo>
                  <a:pt x="2927151" y="140415"/>
                </a:lnTo>
                <a:lnTo>
                  <a:pt x="2931304" y="151829"/>
                </a:lnTo>
                <a:lnTo>
                  <a:pt x="2937225" y="161312"/>
                </a:lnTo>
                <a:lnTo>
                  <a:pt x="2947392" y="170711"/>
                </a:lnTo>
                <a:lnTo>
                  <a:pt x="2958965" y="175962"/>
                </a:lnTo>
                <a:lnTo>
                  <a:pt x="2972469" y="177713"/>
                </a:lnTo>
                <a:lnTo>
                  <a:pt x="2980969" y="177713"/>
                </a:lnTo>
                <a:lnTo>
                  <a:pt x="2988040" y="176499"/>
                </a:lnTo>
                <a:lnTo>
                  <a:pt x="2993683" y="174072"/>
                </a:lnTo>
                <a:lnTo>
                  <a:pt x="2999325" y="171645"/>
                </a:lnTo>
                <a:lnTo>
                  <a:pt x="3005084" y="167891"/>
                </a:lnTo>
                <a:lnTo>
                  <a:pt x="3010957" y="162808"/>
                </a:lnTo>
                <a:lnTo>
                  <a:pt x="3010957" y="179296"/>
                </a:lnTo>
                <a:lnTo>
                  <a:pt x="3010454" y="183988"/>
                </a:lnTo>
                <a:lnTo>
                  <a:pt x="3009449" y="188109"/>
                </a:lnTo>
                <a:lnTo>
                  <a:pt x="3008443" y="192232"/>
                </a:lnTo>
                <a:lnTo>
                  <a:pt x="3006702" y="195856"/>
                </a:lnTo>
                <a:lnTo>
                  <a:pt x="3004225" y="198987"/>
                </a:lnTo>
                <a:lnTo>
                  <a:pt x="3001592" y="202117"/>
                </a:lnTo>
                <a:lnTo>
                  <a:pt x="2997936" y="204561"/>
                </a:lnTo>
                <a:lnTo>
                  <a:pt x="2993252" y="206316"/>
                </a:lnTo>
                <a:lnTo>
                  <a:pt x="2988570" y="208071"/>
                </a:lnTo>
                <a:lnTo>
                  <a:pt x="2982861" y="208949"/>
                </a:lnTo>
                <a:lnTo>
                  <a:pt x="2972107" y="208949"/>
                </a:lnTo>
                <a:lnTo>
                  <a:pt x="2968392" y="208649"/>
                </a:lnTo>
                <a:lnTo>
                  <a:pt x="2964986" y="208052"/>
                </a:lnTo>
                <a:lnTo>
                  <a:pt x="2961580" y="207454"/>
                </a:lnTo>
                <a:lnTo>
                  <a:pt x="2957865" y="206669"/>
                </a:lnTo>
                <a:lnTo>
                  <a:pt x="2953840" y="205699"/>
                </a:lnTo>
                <a:lnTo>
                  <a:pt x="2950202" y="204801"/>
                </a:lnTo>
                <a:lnTo>
                  <a:pt x="2946952" y="203848"/>
                </a:lnTo>
                <a:lnTo>
                  <a:pt x="2944089" y="202840"/>
                </a:lnTo>
                <a:close/>
              </a:path>
              <a:path w="5267317" h="228589">
                <a:moveTo>
                  <a:pt x="3237439" y="0"/>
                </a:moveTo>
                <a:lnTo>
                  <a:pt x="3215671" y="0"/>
                </a:lnTo>
                <a:lnTo>
                  <a:pt x="3215671" y="56108"/>
                </a:lnTo>
                <a:lnTo>
                  <a:pt x="3210339" y="53103"/>
                </a:lnTo>
                <a:lnTo>
                  <a:pt x="3205276" y="50888"/>
                </a:lnTo>
                <a:lnTo>
                  <a:pt x="3200485" y="49463"/>
                </a:lnTo>
                <a:lnTo>
                  <a:pt x="3195694" y="48039"/>
                </a:lnTo>
                <a:lnTo>
                  <a:pt x="3190053" y="47326"/>
                </a:lnTo>
                <a:lnTo>
                  <a:pt x="3183561" y="47326"/>
                </a:lnTo>
                <a:lnTo>
                  <a:pt x="3187147" y="67440"/>
                </a:lnTo>
                <a:lnTo>
                  <a:pt x="3192172" y="67440"/>
                </a:lnTo>
                <a:lnTo>
                  <a:pt x="3196830" y="67924"/>
                </a:lnTo>
                <a:lnTo>
                  <a:pt x="3201120" y="68889"/>
                </a:lnTo>
                <a:lnTo>
                  <a:pt x="3205410" y="69856"/>
                </a:lnTo>
                <a:lnTo>
                  <a:pt x="3210260" y="71603"/>
                </a:lnTo>
                <a:lnTo>
                  <a:pt x="3215671" y="74133"/>
                </a:lnTo>
                <a:lnTo>
                  <a:pt x="3215671" y="148381"/>
                </a:lnTo>
                <a:lnTo>
                  <a:pt x="3210570" y="152801"/>
                </a:lnTo>
                <a:lnTo>
                  <a:pt x="3205121" y="156309"/>
                </a:lnTo>
                <a:lnTo>
                  <a:pt x="3199323" y="158907"/>
                </a:lnTo>
                <a:lnTo>
                  <a:pt x="3193525" y="161505"/>
                </a:lnTo>
                <a:lnTo>
                  <a:pt x="3187766" y="162805"/>
                </a:lnTo>
                <a:lnTo>
                  <a:pt x="3180912" y="162789"/>
                </a:lnTo>
                <a:lnTo>
                  <a:pt x="3167717" y="159578"/>
                </a:lnTo>
                <a:lnTo>
                  <a:pt x="3158622" y="150769"/>
                </a:lnTo>
                <a:lnTo>
                  <a:pt x="3155059" y="143067"/>
                </a:lnTo>
                <a:lnTo>
                  <a:pt x="3152252" y="130920"/>
                </a:lnTo>
                <a:lnTo>
                  <a:pt x="3151317" y="116043"/>
                </a:lnTo>
                <a:lnTo>
                  <a:pt x="3152289" y="102080"/>
                </a:lnTo>
                <a:lnTo>
                  <a:pt x="3155457" y="89722"/>
                </a:lnTo>
                <a:lnTo>
                  <a:pt x="3160825" y="79936"/>
                </a:lnTo>
                <a:lnTo>
                  <a:pt x="3155831" y="55309"/>
                </a:lnTo>
                <a:lnTo>
                  <a:pt x="3150132" y="59714"/>
                </a:lnTo>
                <a:lnTo>
                  <a:pt x="3145417" y="65330"/>
                </a:lnTo>
                <a:lnTo>
                  <a:pt x="3140238" y="71484"/>
                </a:lnTo>
                <a:lnTo>
                  <a:pt x="3136182" y="78698"/>
                </a:lnTo>
                <a:lnTo>
                  <a:pt x="3133244" y="86968"/>
                </a:lnTo>
                <a:lnTo>
                  <a:pt x="3132061" y="90656"/>
                </a:lnTo>
                <a:lnTo>
                  <a:pt x="3129645" y="102664"/>
                </a:lnTo>
                <a:lnTo>
                  <a:pt x="3128840" y="116339"/>
                </a:lnTo>
                <a:lnTo>
                  <a:pt x="3128893" y="120327"/>
                </a:lnTo>
                <a:lnTo>
                  <a:pt x="3129938" y="133450"/>
                </a:lnTo>
                <a:lnTo>
                  <a:pt x="3132319" y="145135"/>
                </a:lnTo>
                <a:lnTo>
                  <a:pt x="3134638" y="153484"/>
                </a:lnTo>
                <a:lnTo>
                  <a:pt x="3137922" y="160503"/>
                </a:lnTo>
                <a:lnTo>
                  <a:pt x="3142170" y="166196"/>
                </a:lnTo>
                <a:lnTo>
                  <a:pt x="3146346" y="171813"/>
                </a:lnTo>
                <a:lnTo>
                  <a:pt x="3151428" y="176082"/>
                </a:lnTo>
                <a:lnTo>
                  <a:pt x="3157416" y="179007"/>
                </a:lnTo>
                <a:lnTo>
                  <a:pt x="3163406" y="181931"/>
                </a:lnTo>
                <a:lnTo>
                  <a:pt x="3169917" y="183391"/>
                </a:lnTo>
                <a:lnTo>
                  <a:pt x="3181357" y="183391"/>
                </a:lnTo>
                <a:lnTo>
                  <a:pt x="3185223" y="182987"/>
                </a:lnTo>
                <a:lnTo>
                  <a:pt x="3188544" y="182180"/>
                </a:lnTo>
                <a:lnTo>
                  <a:pt x="3191868" y="181371"/>
                </a:lnTo>
                <a:lnTo>
                  <a:pt x="3195074" y="180234"/>
                </a:lnTo>
                <a:lnTo>
                  <a:pt x="3198168" y="178770"/>
                </a:lnTo>
                <a:lnTo>
                  <a:pt x="3201489" y="177229"/>
                </a:lnTo>
                <a:lnTo>
                  <a:pt x="3204387" y="175534"/>
                </a:lnTo>
                <a:lnTo>
                  <a:pt x="3209334" y="171834"/>
                </a:lnTo>
                <a:lnTo>
                  <a:pt x="3212271" y="169485"/>
                </a:lnTo>
                <a:lnTo>
                  <a:pt x="3215671" y="166635"/>
                </a:lnTo>
                <a:lnTo>
                  <a:pt x="3215671" y="179843"/>
                </a:lnTo>
                <a:lnTo>
                  <a:pt x="3237439" y="179843"/>
                </a:lnTo>
                <a:lnTo>
                  <a:pt x="3237439" y="0"/>
                </a:lnTo>
                <a:close/>
              </a:path>
              <a:path w="5267317" h="228589">
                <a:moveTo>
                  <a:pt x="3155831" y="55309"/>
                </a:moveTo>
                <a:lnTo>
                  <a:pt x="3160825" y="79936"/>
                </a:lnTo>
                <a:lnTo>
                  <a:pt x="3163384" y="76936"/>
                </a:lnTo>
                <a:lnTo>
                  <a:pt x="3173878" y="69814"/>
                </a:lnTo>
                <a:lnTo>
                  <a:pt x="3187147" y="67440"/>
                </a:lnTo>
                <a:lnTo>
                  <a:pt x="3183561" y="47326"/>
                </a:lnTo>
                <a:lnTo>
                  <a:pt x="3176217" y="47326"/>
                </a:lnTo>
                <a:lnTo>
                  <a:pt x="3169202" y="48924"/>
                </a:lnTo>
                <a:lnTo>
                  <a:pt x="3162517" y="52116"/>
                </a:lnTo>
                <a:lnTo>
                  <a:pt x="3155831" y="55309"/>
                </a:lnTo>
                <a:close/>
              </a:path>
              <a:path w="5267317" h="228589">
                <a:moveTo>
                  <a:pt x="3296968" y="51282"/>
                </a:moveTo>
                <a:lnTo>
                  <a:pt x="3285827" y="57261"/>
                </a:lnTo>
                <a:lnTo>
                  <a:pt x="3276166" y="65947"/>
                </a:lnTo>
                <a:lnTo>
                  <a:pt x="3282085" y="95587"/>
                </a:lnTo>
                <a:lnTo>
                  <a:pt x="3283168" y="90804"/>
                </a:lnTo>
                <a:lnTo>
                  <a:pt x="3284871" y="86692"/>
                </a:lnTo>
                <a:lnTo>
                  <a:pt x="3286574" y="82581"/>
                </a:lnTo>
                <a:lnTo>
                  <a:pt x="3289051" y="78835"/>
                </a:lnTo>
                <a:lnTo>
                  <a:pt x="3292302" y="75453"/>
                </a:lnTo>
                <a:lnTo>
                  <a:pt x="3295632" y="72149"/>
                </a:lnTo>
                <a:lnTo>
                  <a:pt x="3299327" y="69634"/>
                </a:lnTo>
                <a:lnTo>
                  <a:pt x="3296968" y="51282"/>
                </a:lnTo>
                <a:close/>
              </a:path>
              <a:path w="5267317" h="228589">
                <a:moveTo>
                  <a:pt x="3292984" y="151899"/>
                </a:moveTo>
                <a:lnTo>
                  <a:pt x="3287238" y="143928"/>
                </a:lnTo>
                <a:lnTo>
                  <a:pt x="3283025" y="132076"/>
                </a:lnTo>
                <a:lnTo>
                  <a:pt x="3281621" y="117607"/>
                </a:lnTo>
                <a:lnTo>
                  <a:pt x="3371293" y="117607"/>
                </a:lnTo>
                <a:lnTo>
                  <a:pt x="3371288" y="104672"/>
                </a:lnTo>
                <a:lnTo>
                  <a:pt x="3370296" y="91076"/>
                </a:lnTo>
                <a:lnTo>
                  <a:pt x="3367590" y="79697"/>
                </a:lnTo>
                <a:lnTo>
                  <a:pt x="3365122" y="72581"/>
                </a:lnTo>
                <a:lnTo>
                  <a:pt x="3361573" y="66560"/>
                </a:lnTo>
                <a:lnTo>
                  <a:pt x="3356941" y="61635"/>
                </a:lnTo>
                <a:lnTo>
                  <a:pt x="3352313" y="56713"/>
                </a:lnTo>
                <a:lnTo>
                  <a:pt x="3346913" y="53097"/>
                </a:lnTo>
                <a:lnTo>
                  <a:pt x="3340742" y="50789"/>
                </a:lnTo>
                <a:lnTo>
                  <a:pt x="3334570" y="48480"/>
                </a:lnTo>
                <a:lnTo>
                  <a:pt x="3327472" y="47326"/>
                </a:lnTo>
                <a:lnTo>
                  <a:pt x="3319448" y="47326"/>
                </a:lnTo>
                <a:lnTo>
                  <a:pt x="3309589" y="48008"/>
                </a:lnTo>
                <a:lnTo>
                  <a:pt x="3296968" y="51282"/>
                </a:lnTo>
                <a:lnTo>
                  <a:pt x="3299327" y="69634"/>
                </a:lnTo>
                <a:lnTo>
                  <a:pt x="3303390" y="67904"/>
                </a:lnTo>
                <a:lnTo>
                  <a:pt x="3307453" y="66175"/>
                </a:lnTo>
                <a:lnTo>
                  <a:pt x="3312387" y="65311"/>
                </a:lnTo>
                <a:lnTo>
                  <a:pt x="3324073" y="65311"/>
                </a:lnTo>
                <a:lnTo>
                  <a:pt x="3329009" y="66156"/>
                </a:lnTo>
                <a:lnTo>
                  <a:pt x="3332995" y="67847"/>
                </a:lnTo>
                <a:lnTo>
                  <a:pt x="3336982" y="69538"/>
                </a:lnTo>
                <a:lnTo>
                  <a:pt x="3340252" y="71997"/>
                </a:lnTo>
                <a:lnTo>
                  <a:pt x="3342805" y="75224"/>
                </a:lnTo>
                <a:lnTo>
                  <a:pt x="3345126" y="78144"/>
                </a:lnTo>
                <a:lnTo>
                  <a:pt x="3346907" y="81718"/>
                </a:lnTo>
                <a:lnTo>
                  <a:pt x="3348145" y="85944"/>
                </a:lnTo>
                <a:lnTo>
                  <a:pt x="3349383" y="90171"/>
                </a:lnTo>
                <a:lnTo>
                  <a:pt x="3350080" y="95204"/>
                </a:lnTo>
                <a:lnTo>
                  <a:pt x="3350235" y="101043"/>
                </a:lnTo>
                <a:lnTo>
                  <a:pt x="3281621" y="101043"/>
                </a:lnTo>
                <a:lnTo>
                  <a:pt x="3282085" y="95587"/>
                </a:lnTo>
                <a:lnTo>
                  <a:pt x="3276166" y="65947"/>
                </a:lnTo>
                <a:lnTo>
                  <a:pt x="3268248" y="77286"/>
                </a:lnTo>
                <a:lnTo>
                  <a:pt x="3263453" y="88715"/>
                </a:lnTo>
                <a:lnTo>
                  <a:pt x="3260576" y="101634"/>
                </a:lnTo>
                <a:lnTo>
                  <a:pt x="3259617" y="116043"/>
                </a:lnTo>
                <a:lnTo>
                  <a:pt x="3259629" y="117701"/>
                </a:lnTo>
                <a:lnTo>
                  <a:pt x="3260858" y="132202"/>
                </a:lnTo>
                <a:lnTo>
                  <a:pt x="3264113" y="144973"/>
                </a:lnTo>
                <a:lnTo>
                  <a:pt x="3269393" y="156016"/>
                </a:lnTo>
                <a:lnTo>
                  <a:pt x="3276697" y="165329"/>
                </a:lnTo>
                <a:lnTo>
                  <a:pt x="3286244" y="173011"/>
                </a:lnTo>
                <a:lnTo>
                  <a:pt x="3297347" y="178384"/>
                </a:lnTo>
                <a:lnTo>
                  <a:pt x="3310163" y="181607"/>
                </a:lnTo>
                <a:lnTo>
                  <a:pt x="3324693" y="182681"/>
                </a:lnTo>
                <a:lnTo>
                  <a:pt x="3329943" y="182681"/>
                </a:lnTo>
                <a:lnTo>
                  <a:pt x="3334285" y="182374"/>
                </a:lnTo>
                <a:lnTo>
                  <a:pt x="3341157" y="181141"/>
                </a:lnTo>
                <a:lnTo>
                  <a:pt x="3344998" y="180254"/>
                </a:lnTo>
                <a:lnTo>
                  <a:pt x="3349241" y="179099"/>
                </a:lnTo>
                <a:lnTo>
                  <a:pt x="3355649" y="177079"/>
                </a:lnTo>
                <a:lnTo>
                  <a:pt x="3359431" y="175577"/>
                </a:lnTo>
                <a:lnTo>
                  <a:pt x="3363214" y="174075"/>
                </a:lnTo>
                <a:lnTo>
                  <a:pt x="3366378" y="172824"/>
                </a:lnTo>
                <a:lnTo>
                  <a:pt x="3368927" y="171823"/>
                </a:lnTo>
                <a:lnTo>
                  <a:pt x="3368927" y="148134"/>
                </a:lnTo>
                <a:lnTo>
                  <a:pt x="3367651" y="148134"/>
                </a:lnTo>
                <a:lnTo>
                  <a:pt x="3363633" y="151159"/>
                </a:lnTo>
                <a:lnTo>
                  <a:pt x="3360926" y="152817"/>
                </a:lnTo>
                <a:lnTo>
                  <a:pt x="3358221" y="154476"/>
                </a:lnTo>
                <a:lnTo>
                  <a:pt x="3354896" y="156193"/>
                </a:lnTo>
                <a:lnTo>
                  <a:pt x="3350957" y="157968"/>
                </a:lnTo>
                <a:lnTo>
                  <a:pt x="3347245" y="159664"/>
                </a:lnTo>
                <a:lnTo>
                  <a:pt x="3343089" y="161052"/>
                </a:lnTo>
                <a:lnTo>
                  <a:pt x="3338490" y="162132"/>
                </a:lnTo>
                <a:lnTo>
                  <a:pt x="3333892" y="163211"/>
                </a:lnTo>
                <a:lnTo>
                  <a:pt x="3329197" y="163751"/>
                </a:lnTo>
                <a:lnTo>
                  <a:pt x="3324405" y="163751"/>
                </a:lnTo>
                <a:lnTo>
                  <a:pt x="3315146" y="163047"/>
                </a:lnTo>
                <a:lnTo>
                  <a:pt x="3302821" y="159168"/>
                </a:lnTo>
                <a:lnTo>
                  <a:pt x="3292984" y="151899"/>
                </a:lnTo>
                <a:close/>
              </a:path>
              <a:path w="5267317" h="228589">
                <a:moveTo>
                  <a:pt x="3494650" y="50876"/>
                </a:moveTo>
                <a:lnTo>
                  <a:pt x="3471891" y="50876"/>
                </a:lnTo>
                <a:lnTo>
                  <a:pt x="3436866" y="150337"/>
                </a:lnTo>
                <a:lnTo>
                  <a:pt x="3401487" y="50876"/>
                </a:lnTo>
                <a:lnTo>
                  <a:pt x="3378241" y="50876"/>
                </a:lnTo>
                <a:lnTo>
                  <a:pt x="3426515" y="179843"/>
                </a:lnTo>
                <a:lnTo>
                  <a:pt x="3446031" y="179843"/>
                </a:lnTo>
                <a:lnTo>
                  <a:pt x="3494650" y="50876"/>
                </a:lnTo>
                <a:close/>
              </a:path>
              <a:path w="5267317" h="228589">
                <a:moveTo>
                  <a:pt x="3511696" y="50876"/>
                </a:moveTo>
                <a:lnTo>
                  <a:pt x="3511696" y="179843"/>
                </a:lnTo>
                <a:lnTo>
                  <a:pt x="3533462" y="179843"/>
                </a:lnTo>
                <a:lnTo>
                  <a:pt x="3533462" y="50876"/>
                </a:lnTo>
                <a:lnTo>
                  <a:pt x="3511696" y="50876"/>
                </a:lnTo>
                <a:close/>
              </a:path>
              <a:path w="5267317" h="228589">
                <a:moveTo>
                  <a:pt x="3510276" y="6625"/>
                </a:moveTo>
                <a:lnTo>
                  <a:pt x="3510276" y="29105"/>
                </a:lnTo>
                <a:lnTo>
                  <a:pt x="3535118" y="29105"/>
                </a:lnTo>
                <a:lnTo>
                  <a:pt x="3535118" y="6625"/>
                </a:lnTo>
                <a:lnTo>
                  <a:pt x="3510276" y="6625"/>
                </a:lnTo>
                <a:close/>
              </a:path>
              <a:path w="5267317" h="228589">
                <a:moveTo>
                  <a:pt x="3588437" y="151019"/>
                </a:moveTo>
                <a:lnTo>
                  <a:pt x="3583228" y="142103"/>
                </a:lnTo>
                <a:lnTo>
                  <a:pt x="3579711" y="129981"/>
                </a:lnTo>
                <a:lnTo>
                  <a:pt x="3578538" y="115470"/>
                </a:lnTo>
                <a:lnTo>
                  <a:pt x="3579597" y="101592"/>
                </a:lnTo>
                <a:lnTo>
                  <a:pt x="3583012" y="89314"/>
                </a:lnTo>
                <a:lnTo>
                  <a:pt x="3588785" y="79462"/>
                </a:lnTo>
                <a:lnTo>
                  <a:pt x="3592073" y="75866"/>
                </a:lnTo>
                <a:lnTo>
                  <a:pt x="3602809" y="69015"/>
                </a:lnTo>
                <a:lnTo>
                  <a:pt x="3615932" y="66730"/>
                </a:lnTo>
                <a:lnTo>
                  <a:pt x="3619715" y="66730"/>
                </a:lnTo>
                <a:lnTo>
                  <a:pt x="3623654" y="67304"/>
                </a:lnTo>
                <a:lnTo>
                  <a:pt x="3627744" y="68451"/>
                </a:lnTo>
                <a:lnTo>
                  <a:pt x="3631835" y="69599"/>
                </a:lnTo>
                <a:lnTo>
                  <a:pt x="3635386" y="70938"/>
                </a:lnTo>
                <a:lnTo>
                  <a:pt x="3638396" y="72468"/>
                </a:lnTo>
                <a:lnTo>
                  <a:pt x="3641868" y="74228"/>
                </a:lnTo>
                <a:lnTo>
                  <a:pt x="3644819" y="75951"/>
                </a:lnTo>
                <a:lnTo>
                  <a:pt x="3647252" y="77635"/>
                </a:lnTo>
                <a:lnTo>
                  <a:pt x="3651670" y="80810"/>
                </a:lnTo>
                <a:lnTo>
                  <a:pt x="3654488" y="82111"/>
                </a:lnTo>
                <a:lnTo>
                  <a:pt x="3654488" y="57739"/>
                </a:lnTo>
                <a:lnTo>
                  <a:pt x="3649322" y="55117"/>
                </a:lnTo>
                <a:lnTo>
                  <a:pt x="3643443" y="52806"/>
                </a:lnTo>
                <a:lnTo>
                  <a:pt x="3636850" y="50803"/>
                </a:lnTo>
                <a:lnTo>
                  <a:pt x="3630256" y="48801"/>
                </a:lnTo>
                <a:lnTo>
                  <a:pt x="3623415" y="47800"/>
                </a:lnTo>
                <a:lnTo>
                  <a:pt x="3607608" y="47800"/>
                </a:lnTo>
                <a:lnTo>
                  <a:pt x="3599455" y="49320"/>
                </a:lnTo>
                <a:lnTo>
                  <a:pt x="3591858" y="52360"/>
                </a:lnTo>
                <a:lnTo>
                  <a:pt x="3584262" y="55401"/>
                </a:lnTo>
                <a:lnTo>
                  <a:pt x="3577920" y="59731"/>
                </a:lnTo>
                <a:lnTo>
                  <a:pt x="3572831" y="65351"/>
                </a:lnTo>
                <a:lnTo>
                  <a:pt x="3567743" y="70972"/>
                </a:lnTo>
                <a:lnTo>
                  <a:pt x="3563677" y="77900"/>
                </a:lnTo>
                <a:lnTo>
                  <a:pt x="3560631" y="86139"/>
                </a:lnTo>
                <a:lnTo>
                  <a:pt x="3556898" y="101791"/>
                </a:lnTo>
                <a:lnTo>
                  <a:pt x="3556062" y="115470"/>
                </a:lnTo>
                <a:lnTo>
                  <a:pt x="3556167" y="120664"/>
                </a:lnTo>
                <a:lnTo>
                  <a:pt x="3557528" y="133730"/>
                </a:lnTo>
                <a:lnTo>
                  <a:pt x="3560457" y="145209"/>
                </a:lnTo>
                <a:lnTo>
                  <a:pt x="3563387" y="153639"/>
                </a:lnTo>
                <a:lnTo>
                  <a:pt x="3567512" y="160625"/>
                </a:lnTo>
                <a:lnTo>
                  <a:pt x="3572831" y="166169"/>
                </a:lnTo>
                <a:lnTo>
                  <a:pt x="3578152" y="171710"/>
                </a:lnTo>
                <a:lnTo>
                  <a:pt x="3584514" y="175848"/>
                </a:lnTo>
                <a:lnTo>
                  <a:pt x="3591915" y="178582"/>
                </a:lnTo>
                <a:lnTo>
                  <a:pt x="3599318" y="181315"/>
                </a:lnTo>
                <a:lnTo>
                  <a:pt x="3607454" y="182681"/>
                </a:lnTo>
                <a:lnTo>
                  <a:pt x="3620947" y="182681"/>
                </a:lnTo>
                <a:lnTo>
                  <a:pt x="3624726" y="182393"/>
                </a:lnTo>
                <a:lnTo>
                  <a:pt x="3627655" y="181815"/>
                </a:lnTo>
                <a:lnTo>
                  <a:pt x="3630587" y="181237"/>
                </a:lnTo>
                <a:lnTo>
                  <a:pt x="3633901" y="180409"/>
                </a:lnTo>
                <a:lnTo>
                  <a:pt x="3637600" y="179332"/>
                </a:lnTo>
                <a:lnTo>
                  <a:pt x="3640222" y="178638"/>
                </a:lnTo>
                <a:lnTo>
                  <a:pt x="3643153" y="177577"/>
                </a:lnTo>
                <a:lnTo>
                  <a:pt x="3646392" y="176152"/>
                </a:lnTo>
                <a:lnTo>
                  <a:pt x="3649630" y="174727"/>
                </a:lnTo>
                <a:lnTo>
                  <a:pt x="3652329" y="173515"/>
                </a:lnTo>
                <a:lnTo>
                  <a:pt x="3654488" y="172514"/>
                </a:lnTo>
                <a:lnTo>
                  <a:pt x="3654488" y="148134"/>
                </a:lnTo>
                <a:lnTo>
                  <a:pt x="3653215" y="148134"/>
                </a:lnTo>
                <a:lnTo>
                  <a:pt x="3648274" y="152728"/>
                </a:lnTo>
                <a:lnTo>
                  <a:pt x="3642601" y="156479"/>
                </a:lnTo>
                <a:lnTo>
                  <a:pt x="3636195" y="159388"/>
                </a:lnTo>
                <a:lnTo>
                  <a:pt x="3629790" y="162297"/>
                </a:lnTo>
                <a:lnTo>
                  <a:pt x="3623036" y="163751"/>
                </a:lnTo>
                <a:lnTo>
                  <a:pt x="3615932" y="163751"/>
                </a:lnTo>
                <a:lnTo>
                  <a:pt x="3610442" y="163418"/>
                </a:lnTo>
                <a:lnTo>
                  <a:pt x="3598087" y="159455"/>
                </a:lnTo>
                <a:lnTo>
                  <a:pt x="3588437" y="151019"/>
                </a:lnTo>
                <a:close/>
              </a:path>
              <a:path w="5267317" h="228589">
                <a:moveTo>
                  <a:pt x="3702586" y="51282"/>
                </a:moveTo>
                <a:lnTo>
                  <a:pt x="3691445" y="57261"/>
                </a:lnTo>
                <a:lnTo>
                  <a:pt x="3681784" y="65947"/>
                </a:lnTo>
                <a:lnTo>
                  <a:pt x="3687702" y="95587"/>
                </a:lnTo>
                <a:lnTo>
                  <a:pt x="3688786" y="90804"/>
                </a:lnTo>
                <a:lnTo>
                  <a:pt x="3690489" y="86692"/>
                </a:lnTo>
                <a:lnTo>
                  <a:pt x="3692192" y="82581"/>
                </a:lnTo>
                <a:lnTo>
                  <a:pt x="3694670" y="78835"/>
                </a:lnTo>
                <a:lnTo>
                  <a:pt x="3697919" y="75453"/>
                </a:lnTo>
                <a:lnTo>
                  <a:pt x="3701249" y="72149"/>
                </a:lnTo>
                <a:lnTo>
                  <a:pt x="3704946" y="69634"/>
                </a:lnTo>
                <a:lnTo>
                  <a:pt x="3702586" y="51282"/>
                </a:lnTo>
                <a:close/>
              </a:path>
              <a:path w="5267317" h="228589">
                <a:moveTo>
                  <a:pt x="3698601" y="151899"/>
                </a:moveTo>
                <a:lnTo>
                  <a:pt x="3692856" y="143927"/>
                </a:lnTo>
                <a:lnTo>
                  <a:pt x="3688644" y="132076"/>
                </a:lnTo>
                <a:lnTo>
                  <a:pt x="3687240" y="117607"/>
                </a:lnTo>
                <a:lnTo>
                  <a:pt x="3776911" y="117607"/>
                </a:lnTo>
                <a:lnTo>
                  <a:pt x="3776906" y="104672"/>
                </a:lnTo>
                <a:lnTo>
                  <a:pt x="3775914" y="91076"/>
                </a:lnTo>
                <a:lnTo>
                  <a:pt x="3773209" y="79697"/>
                </a:lnTo>
                <a:lnTo>
                  <a:pt x="3770740" y="72581"/>
                </a:lnTo>
                <a:lnTo>
                  <a:pt x="3767190" y="66560"/>
                </a:lnTo>
                <a:lnTo>
                  <a:pt x="3762560" y="61635"/>
                </a:lnTo>
                <a:lnTo>
                  <a:pt x="3757931" y="56713"/>
                </a:lnTo>
                <a:lnTo>
                  <a:pt x="3752531" y="53097"/>
                </a:lnTo>
                <a:lnTo>
                  <a:pt x="3746360" y="50789"/>
                </a:lnTo>
                <a:lnTo>
                  <a:pt x="3740189" y="48480"/>
                </a:lnTo>
                <a:lnTo>
                  <a:pt x="3733091" y="47326"/>
                </a:lnTo>
                <a:lnTo>
                  <a:pt x="3725066" y="47326"/>
                </a:lnTo>
                <a:lnTo>
                  <a:pt x="3715207" y="48008"/>
                </a:lnTo>
                <a:lnTo>
                  <a:pt x="3702586" y="51282"/>
                </a:lnTo>
                <a:lnTo>
                  <a:pt x="3704946" y="69634"/>
                </a:lnTo>
                <a:lnTo>
                  <a:pt x="3709008" y="67904"/>
                </a:lnTo>
                <a:lnTo>
                  <a:pt x="3713072" y="66175"/>
                </a:lnTo>
                <a:lnTo>
                  <a:pt x="3718005" y="65311"/>
                </a:lnTo>
                <a:lnTo>
                  <a:pt x="3729691" y="65311"/>
                </a:lnTo>
                <a:lnTo>
                  <a:pt x="3734626" y="66156"/>
                </a:lnTo>
                <a:lnTo>
                  <a:pt x="3738613" y="67847"/>
                </a:lnTo>
                <a:lnTo>
                  <a:pt x="3742599" y="69538"/>
                </a:lnTo>
                <a:lnTo>
                  <a:pt x="3745870" y="71997"/>
                </a:lnTo>
                <a:lnTo>
                  <a:pt x="3748424" y="75224"/>
                </a:lnTo>
                <a:lnTo>
                  <a:pt x="3750745" y="78144"/>
                </a:lnTo>
                <a:lnTo>
                  <a:pt x="3752524" y="81718"/>
                </a:lnTo>
                <a:lnTo>
                  <a:pt x="3753763" y="85944"/>
                </a:lnTo>
                <a:lnTo>
                  <a:pt x="3755002" y="90171"/>
                </a:lnTo>
                <a:lnTo>
                  <a:pt x="3755698" y="95204"/>
                </a:lnTo>
                <a:lnTo>
                  <a:pt x="3755853" y="101043"/>
                </a:lnTo>
                <a:lnTo>
                  <a:pt x="3687240" y="101043"/>
                </a:lnTo>
                <a:lnTo>
                  <a:pt x="3687702" y="95587"/>
                </a:lnTo>
                <a:lnTo>
                  <a:pt x="3681784" y="65947"/>
                </a:lnTo>
                <a:lnTo>
                  <a:pt x="3673866" y="77286"/>
                </a:lnTo>
                <a:lnTo>
                  <a:pt x="3669071" y="88715"/>
                </a:lnTo>
                <a:lnTo>
                  <a:pt x="3666195" y="101634"/>
                </a:lnTo>
                <a:lnTo>
                  <a:pt x="3665236" y="116043"/>
                </a:lnTo>
                <a:lnTo>
                  <a:pt x="3665248" y="117700"/>
                </a:lnTo>
                <a:lnTo>
                  <a:pt x="3666477" y="132201"/>
                </a:lnTo>
                <a:lnTo>
                  <a:pt x="3669731" y="144973"/>
                </a:lnTo>
                <a:lnTo>
                  <a:pt x="3675010" y="156016"/>
                </a:lnTo>
                <a:lnTo>
                  <a:pt x="3682315" y="165329"/>
                </a:lnTo>
                <a:lnTo>
                  <a:pt x="3691863" y="173012"/>
                </a:lnTo>
                <a:lnTo>
                  <a:pt x="3702966" y="178384"/>
                </a:lnTo>
                <a:lnTo>
                  <a:pt x="3715782" y="181607"/>
                </a:lnTo>
                <a:lnTo>
                  <a:pt x="3730312" y="182681"/>
                </a:lnTo>
                <a:lnTo>
                  <a:pt x="3735561" y="182681"/>
                </a:lnTo>
                <a:lnTo>
                  <a:pt x="3739904" y="182374"/>
                </a:lnTo>
                <a:lnTo>
                  <a:pt x="3746775" y="181141"/>
                </a:lnTo>
                <a:lnTo>
                  <a:pt x="3750616" y="180254"/>
                </a:lnTo>
                <a:lnTo>
                  <a:pt x="3754859" y="179099"/>
                </a:lnTo>
                <a:lnTo>
                  <a:pt x="3761268" y="177079"/>
                </a:lnTo>
                <a:lnTo>
                  <a:pt x="3765049" y="175577"/>
                </a:lnTo>
                <a:lnTo>
                  <a:pt x="3768831" y="174075"/>
                </a:lnTo>
                <a:lnTo>
                  <a:pt x="3771997" y="172824"/>
                </a:lnTo>
                <a:lnTo>
                  <a:pt x="3774545" y="171823"/>
                </a:lnTo>
                <a:lnTo>
                  <a:pt x="3774545" y="148134"/>
                </a:lnTo>
                <a:lnTo>
                  <a:pt x="3773270" y="148134"/>
                </a:lnTo>
                <a:lnTo>
                  <a:pt x="3769250" y="151159"/>
                </a:lnTo>
                <a:lnTo>
                  <a:pt x="3766545" y="152817"/>
                </a:lnTo>
                <a:lnTo>
                  <a:pt x="3763839" y="154476"/>
                </a:lnTo>
                <a:lnTo>
                  <a:pt x="3760515" y="156193"/>
                </a:lnTo>
                <a:lnTo>
                  <a:pt x="3756574" y="157968"/>
                </a:lnTo>
                <a:lnTo>
                  <a:pt x="3752862" y="159664"/>
                </a:lnTo>
                <a:lnTo>
                  <a:pt x="3748708" y="161052"/>
                </a:lnTo>
                <a:lnTo>
                  <a:pt x="3744108" y="162132"/>
                </a:lnTo>
                <a:lnTo>
                  <a:pt x="3739509" y="163211"/>
                </a:lnTo>
                <a:lnTo>
                  <a:pt x="3734814" y="163751"/>
                </a:lnTo>
                <a:lnTo>
                  <a:pt x="3730023" y="163751"/>
                </a:lnTo>
                <a:lnTo>
                  <a:pt x="3720765" y="163047"/>
                </a:lnTo>
                <a:lnTo>
                  <a:pt x="3708440" y="159168"/>
                </a:lnTo>
                <a:lnTo>
                  <a:pt x="3698601" y="151899"/>
                </a:lnTo>
                <a:close/>
              </a:path>
              <a:path w="5267317" h="228589">
                <a:moveTo>
                  <a:pt x="3878698" y="163122"/>
                </a:moveTo>
                <a:lnTo>
                  <a:pt x="3880890" y="158160"/>
                </a:lnTo>
                <a:lnTo>
                  <a:pt x="3883082" y="153198"/>
                </a:lnTo>
                <a:lnTo>
                  <a:pt x="3884179" y="147948"/>
                </a:lnTo>
                <a:lnTo>
                  <a:pt x="3884179" y="132871"/>
                </a:lnTo>
                <a:lnTo>
                  <a:pt x="3881772" y="125331"/>
                </a:lnTo>
                <a:lnTo>
                  <a:pt x="3876960" y="119792"/>
                </a:lnTo>
                <a:lnTo>
                  <a:pt x="3872148" y="114254"/>
                </a:lnTo>
                <a:lnTo>
                  <a:pt x="3864968" y="110293"/>
                </a:lnTo>
                <a:lnTo>
                  <a:pt x="3855420" y="107909"/>
                </a:lnTo>
                <a:lnTo>
                  <a:pt x="3851031" y="106832"/>
                </a:lnTo>
                <a:lnTo>
                  <a:pt x="3846854" y="105888"/>
                </a:lnTo>
                <a:lnTo>
                  <a:pt x="3842887" y="105081"/>
                </a:lnTo>
                <a:lnTo>
                  <a:pt x="3838922" y="104272"/>
                </a:lnTo>
                <a:lnTo>
                  <a:pt x="3835322" y="103445"/>
                </a:lnTo>
                <a:lnTo>
                  <a:pt x="3832089" y="102599"/>
                </a:lnTo>
                <a:lnTo>
                  <a:pt x="3825726" y="100901"/>
                </a:lnTo>
                <a:lnTo>
                  <a:pt x="3821104" y="98720"/>
                </a:lnTo>
                <a:lnTo>
                  <a:pt x="3818225" y="96058"/>
                </a:lnTo>
                <a:lnTo>
                  <a:pt x="3815347" y="93397"/>
                </a:lnTo>
                <a:lnTo>
                  <a:pt x="3813907" y="89363"/>
                </a:lnTo>
                <a:lnTo>
                  <a:pt x="3813907" y="77862"/>
                </a:lnTo>
                <a:lnTo>
                  <a:pt x="3816361" y="73308"/>
                </a:lnTo>
                <a:lnTo>
                  <a:pt x="3821267" y="70298"/>
                </a:lnTo>
                <a:lnTo>
                  <a:pt x="3826173" y="67289"/>
                </a:lnTo>
                <a:lnTo>
                  <a:pt x="3832189" y="65784"/>
                </a:lnTo>
                <a:lnTo>
                  <a:pt x="3846217" y="65784"/>
                </a:lnTo>
                <a:lnTo>
                  <a:pt x="3853060" y="67075"/>
                </a:lnTo>
                <a:lnTo>
                  <a:pt x="3859843" y="69656"/>
                </a:lnTo>
                <a:lnTo>
                  <a:pt x="3866628" y="72238"/>
                </a:lnTo>
                <a:lnTo>
                  <a:pt x="3872778" y="75760"/>
                </a:lnTo>
                <a:lnTo>
                  <a:pt x="3878296" y="80219"/>
                </a:lnTo>
                <a:lnTo>
                  <a:pt x="3879446" y="80219"/>
                </a:lnTo>
                <a:lnTo>
                  <a:pt x="3879446" y="56944"/>
                </a:lnTo>
                <a:lnTo>
                  <a:pt x="3874517" y="54241"/>
                </a:lnTo>
                <a:lnTo>
                  <a:pt x="3868432" y="52003"/>
                </a:lnTo>
                <a:lnTo>
                  <a:pt x="3861194" y="50227"/>
                </a:lnTo>
                <a:lnTo>
                  <a:pt x="3853957" y="48451"/>
                </a:lnTo>
                <a:lnTo>
                  <a:pt x="3846757" y="47564"/>
                </a:lnTo>
                <a:lnTo>
                  <a:pt x="3839597" y="47564"/>
                </a:lnTo>
                <a:lnTo>
                  <a:pt x="3826992" y="48600"/>
                </a:lnTo>
                <a:lnTo>
                  <a:pt x="3814757" y="52250"/>
                </a:lnTo>
                <a:lnTo>
                  <a:pt x="3804598" y="58531"/>
                </a:lnTo>
                <a:lnTo>
                  <a:pt x="3800099" y="62900"/>
                </a:lnTo>
                <a:lnTo>
                  <a:pt x="3793598" y="73853"/>
                </a:lnTo>
                <a:lnTo>
                  <a:pt x="3791431" y="86934"/>
                </a:lnTo>
                <a:lnTo>
                  <a:pt x="3791431" y="95401"/>
                </a:lnTo>
                <a:lnTo>
                  <a:pt x="3793663" y="102617"/>
                </a:lnTo>
                <a:lnTo>
                  <a:pt x="3798128" y="108582"/>
                </a:lnTo>
                <a:lnTo>
                  <a:pt x="3802592" y="114547"/>
                </a:lnTo>
                <a:lnTo>
                  <a:pt x="3809751" y="118953"/>
                </a:lnTo>
                <a:lnTo>
                  <a:pt x="3819605" y="121800"/>
                </a:lnTo>
                <a:lnTo>
                  <a:pt x="3823383" y="122850"/>
                </a:lnTo>
                <a:lnTo>
                  <a:pt x="3827509" y="123826"/>
                </a:lnTo>
                <a:lnTo>
                  <a:pt x="3831982" y="124726"/>
                </a:lnTo>
                <a:lnTo>
                  <a:pt x="3836455" y="125627"/>
                </a:lnTo>
                <a:lnTo>
                  <a:pt x="3840079" y="126415"/>
                </a:lnTo>
                <a:lnTo>
                  <a:pt x="3842854" y="127091"/>
                </a:lnTo>
                <a:lnTo>
                  <a:pt x="3849893" y="128870"/>
                </a:lnTo>
                <a:lnTo>
                  <a:pt x="3854794" y="131076"/>
                </a:lnTo>
                <a:lnTo>
                  <a:pt x="3857557" y="133706"/>
                </a:lnTo>
                <a:lnTo>
                  <a:pt x="3860319" y="136335"/>
                </a:lnTo>
                <a:lnTo>
                  <a:pt x="3861701" y="140243"/>
                </a:lnTo>
                <a:lnTo>
                  <a:pt x="3861701" y="149452"/>
                </a:lnTo>
                <a:lnTo>
                  <a:pt x="3861108" y="152471"/>
                </a:lnTo>
                <a:lnTo>
                  <a:pt x="3859921" y="154481"/>
                </a:lnTo>
                <a:lnTo>
                  <a:pt x="3856802" y="158389"/>
                </a:lnTo>
                <a:lnTo>
                  <a:pt x="3854122" y="160168"/>
                </a:lnTo>
                <a:lnTo>
                  <a:pt x="3852208" y="161405"/>
                </a:lnTo>
                <a:lnTo>
                  <a:pt x="3849297" y="162431"/>
                </a:lnTo>
                <a:lnTo>
                  <a:pt x="3845392" y="163243"/>
                </a:lnTo>
                <a:lnTo>
                  <a:pt x="3841487" y="164056"/>
                </a:lnTo>
                <a:lnTo>
                  <a:pt x="3837813" y="164461"/>
                </a:lnTo>
                <a:lnTo>
                  <a:pt x="3829624" y="164461"/>
                </a:lnTo>
                <a:lnTo>
                  <a:pt x="3825049" y="163799"/>
                </a:lnTo>
                <a:lnTo>
                  <a:pt x="3820645" y="162477"/>
                </a:lnTo>
                <a:lnTo>
                  <a:pt x="3816242" y="161155"/>
                </a:lnTo>
                <a:lnTo>
                  <a:pt x="3812203" y="159638"/>
                </a:lnTo>
                <a:lnTo>
                  <a:pt x="3808529" y="157928"/>
                </a:lnTo>
                <a:lnTo>
                  <a:pt x="3804392" y="155982"/>
                </a:lnTo>
                <a:lnTo>
                  <a:pt x="3801082" y="154115"/>
                </a:lnTo>
                <a:lnTo>
                  <a:pt x="3798594" y="152326"/>
                </a:lnTo>
                <a:lnTo>
                  <a:pt x="3793943" y="148902"/>
                </a:lnTo>
                <a:lnTo>
                  <a:pt x="3790957" y="147424"/>
                </a:lnTo>
                <a:lnTo>
                  <a:pt x="3790957" y="171815"/>
                </a:lnTo>
                <a:lnTo>
                  <a:pt x="3795880" y="174435"/>
                </a:lnTo>
                <a:lnTo>
                  <a:pt x="3802090" y="176902"/>
                </a:lnTo>
                <a:lnTo>
                  <a:pt x="3809589" y="179214"/>
                </a:lnTo>
                <a:lnTo>
                  <a:pt x="3817090" y="181526"/>
                </a:lnTo>
                <a:lnTo>
                  <a:pt x="3825147" y="182681"/>
                </a:lnTo>
                <a:lnTo>
                  <a:pt x="3842529" y="182681"/>
                </a:lnTo>
                <a:lnTo>
                  <a:pt x="3849817" y="181682"/>
                </a:lnTo>
                <a:lnTo>
                  <a:pt x="3855623" y="179682"/>
                </a:lnTo>
                <a:lnTo>
                  <a:pt x="3861429" y="177681"/>
                </a:lnTo>
                <a:lnTo>
                  <a:pt x="3866641" y="174758"/>
                </a:lnTo>
                <a:lnTo>
                  <a:pt x="3871258" y="170914"/>
                </a:lnTo>
                <a:lnTo>
                  <a:pt x="3875487" y="167374"/>
                </a:lnTo>
                <a:lnTo>
                  <a:pt x="3878698" y="163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7545" y="3703648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6873" y="3703648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2127" y="3703648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840" y="3703648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8710" y="3703648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6594" y="3703648"/>
            <a:ext cx="0" cy="174399"/>
          </a:xfrm>
          <a:custGeom>
            <a:avLst/>
            <a:gdLst/>
            <a:ahLst/>
            <a:cxnLst/>
            <a:rect l="l" t="t" r="r" b="b"/>
            <a:pathLst>
              <a:path h="174399">
                <a:moveTo>
                  <a:pt x="0" y="0"/>
                </a:moveTo>
                <a:lnTo>
                  <a:pt x="0" y="174399"/>
                </a:lnTo>
              </a:path>
            </a:pathLst>
          </a:custGeom>
          <a:ln w="248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5337" y="3861601"/>
            <a:ext cx="27682" cy="0"/>
          </a:xfrm>
          <a:custGeom>
            <a:avLst/>
            <a:gdLst/>
            <a:ahLst/>
            <a:cxnLst/>
            <a:rect l="l" t="t" r="r" b="b"/>
            <a:pathLst>
              <a:path w="27682">
                <a:moveTo>
                  <a:pt x="0" y="0"/>
                </a:moveTo>
                <a:lnTo>
                  <a:pt x="27682" y="0"/>
                </a:lnTo>
              </a:path>
            </a:pathLst>
          </a:custGeom>
          <a:ln w="341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1504" y="3861601"/>
            <a:ext cx="27682" cy="0"/>
          </a:xfrm>
          <a:custGeom>
            <a:avLst/>
            <a:gdLst/>
            <a:ahLst/>
            <a:cxnLst/>
            <a:rect l="l" t="t" r="r" b="b"/>
            <a:pathLst>
              <a:path w="27682">
                <a:moveTo>
                  <a:pt x="0" y="0"/>
                </a:moveTo>
                <a:lnTo>
                  <a:pt x="27682" y="0"/>
                </a:lnTo>
              </a:path>
            </a:pathLst>
          </a:custGeom>
          <a:ln w="341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2661" y="4100116"/>
            <a:ext cx="68378" cy="68388"/>
          </a:xfrm>
          <a:custGeom>
            <a:avLst/>
            <a:gdLst/>
            <a:ahLst/>
            <a:cxnLst/>
            <a:rect l="l" t="t" r="r" b="b"/>
            <a:pathLst>
              <a:path w="68378" h="68388">
                <a:moveTo>
                  <a:pt x="68378" y="68388"/>
                </a:moveTo>
                <a:lnTo>
                  <a:pt x="68378" y="0"/>
                </a:lnTo>
                <a:lnTo>
                  <a:pt x="0" y="0"/>
                </a:lnTo>
                <a:lnTo>
                  <a:pt x="0" y="68388"/>
                </a:lnTo>
                <a:lnTo>
                  <a:pt x="68378" y="6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8205" y="4040010"/>
            <a:ext cx="2261716" cy="183393"/>
          </a:xfrm>
          <a:custGeom>
            <a:avLst/>
            <a:gdLst/>
            <a:ahLst/>
            <a:cxnLst/>
            <a:rect l="l" t="t" r="r" b="b"/>
            <a:pathLst>
              <a:path w="2261716" h="183393">
                <a:moveTo>
                  <a:pt x="668804" y="97884"/>
                </a:moveTo>
                <a:lnTo>
                  <a:pt x="655716" y="100536"/>
                </a:lnTo>
                <a:lnTo>
                  <a:pt x="649029" y="125780"/>
                </a:lnTo>
                <a:lnTo>
                  <a:pt x="652787" y="122144"/>
                </a:lnTo>
                <a:lnTo>
                  <a:pt x="657542" y="119446"/>
                </a:lnTo>
                <a:lnTo>
                  <a:pt x="663291" y="117685"/>
                </a:lnTo>
                <a:lnTo>
                  <a:pt x="668125" y="116231"/>
                </a:lnTo>
                <a:lnTo>
                  <a:pt x="674471" y="115101"/>
                </a:lnTo>
                <a:lnTo>
                  <a:pt x="670016" y="97721"/>
                </a:lnTo>
                <a:lnTo>
                  <a:pt x="668804" y="97884"/>
                </a:lnTo>
                <a:close/>
              </a:path>
              <a:path w="2261716" h="183393">
                <a:moveTo>
                  <a:pt x="754807" y="0"/>
                </a:moveTo>
                <a:lnTo>
                  <a:pt x="754807" y="179843"/>
                </a:lnTo>
                <a:lnTo>
                  <a:pt x="776574" y="179843"/>
                </a:lnTo>
                <a:lnTo>
                  <a:pt x="776574" y="0"/>
                </a:lnTo>
                <a:lnTo>
                  <a:pt x="754807" y="0"/>
                </a:lnTo>
                <a:close/>
              </a:path>
              <a:path w="2261716" h="183393">
                <a:moveTo>
                  <a:pt x="808874" y="0"/>
                </a:moveTo>
                <a:lnTo>
                  <a:pt x="808874" y="179843"/>
                </a:lnTo>
                <a:lnTo>
                  <a:pt x="830642" y="179843"/>
                </a:lnTo>
                <a:lnTo>
                  <a:pt x="830642" y="0"/>
                </a:lnTo>
                <a:lnTo>
                  <a:pt x="808874" y="0"/>
                </a:lnTo>
                <a:close/>
              </a:path>
              <a:path w="2261716" h="183393">
                <a:moveTo>
                  <a:pt x="890592" y="51283"/>
                </a:moveTo>
                <a:lnTo>
                  <a:pt x="879451" y="57262"/>
                </a:lnTo>
                <a:lnTo>
                  <a:pt x="869789" y="65947"/>
                </a:lnTo>
                <a:lnTo>
                  <a:pt x="875708" y="95589"/>
                </a:lnTo>
                <a:lnTo>
                  <a:pt x="876791" y="90804"/>
                </a:lnTo>
                <a:lnTo>
                  <a:pt x="878494" y="86694"/>
                </a:lnTo>
                <a:lnTo>
                  <a:pt x="880197" y="82581"/>
                </a:lnTo>
                <a:lnTo>
                  <a:pt x="882674" y="78835"/>
                </a:lnTo>
                <a:lnTo>
                  <a:pt x="885925" y="75453"/>
                </a:lnTo>
                <a:lnTo>
                  <a:pt x="889255" y="72149"/>
                </a:lnTo>
                <a:lnTo>
                  <a:pt x="892950" y="69634"/>
                </a:lnTo>
                <a:lnTo>
                  <a:pt x="890592" y="51283"/>
                </a:lnTo>
                <a:close/>
              </a:path>
              <a:path w="2261716" h="183393">
                <a:moveTo>
                  <a:pt x="886607" y="151899"/>
                </a:moveTo>
                <a:lnTo>
                  <a:pt x="880861" y="143929"/>
                </a:lnTo>
                <a:lnTo>
                  <a:pt x="876648" y="132077"/>
                </a:lnTo>
                <a:lnTo>
                  <a:pt x="875244" y="117608"/>
                </a:lnTo>
                <a:lnTo>
                  <a:pt x="964916" y="117608"/>
                </a:lnTo>
                <a:lnTo>
                  <a:pt x="964911" y="104673"/>
                </a:lnTo>
                <a:lnTo>
                  <a:pt x="963919" y="91077"/>
                </a:lnTo>
                <a:lnTo>
                  <a:pt x="961214" y="79698"/>
                </a:lnTo>
                <a:lnTo>
                  <a:pt x="958745" y="72581"/>
                </a:lnTo>
                <a:lnTo>
                  <a:pt x="955196" y="66560"/>
                </a:lnTo>
                <a:lnTo>
                  <a:pt x="950565" y="61636"/>
                </a:lnTo>
                <a:lnTo>
                  <a:pt x="945936" y="56714"/>
                </a:lnTo>
                <a:lnTo>
                  <a:pt x="940536" y="53098"/>
                </a:lnTo>
                <a:lnTo>
                  <a:pt x="934365" y="50789"/>
                </a:lnTo>
                <a:lnTo>
                  <a:pt x="928193" y="48482"/>
                </a:lnTo>
                <a:lnTo>
                  <a:pt x="921096" y="47327"/>
                </a:lnTo>
                <a:lnTo>
                  <a:pt x="913071" y="47327"/>
                </a:lnTo>
                <a:lnTo>
                  <a:pt x="903212" y="48009"/>
                </a:lnTo>
                <a:lnTo>
                  <a:pt x="890592" y="51283"/>
                </a:lnTo>
                <a:lnTo>
                  <a:pt x="892950" y="69634"/>
                </a:lnTo>
                <a:lnTo>
                  <a:pt x="897013" y="67905"/>
                </a:lnTo>
                <a:lnTo>
                  <a:pt x="901076" y="66175"/>
                </a:lnTo>
                <a:lnTo>
                  <a:pt x="906010" y="65312"/>
                </a:lnTo>
                <a:lnTo>
                  <a:pt x="917696" y="65312"/>
                </a:lnTo>
                <a:lnTo>
                  <a:pt x="922632" y="66156"/>
                </a:lnTo>
                <a:lnTo>
                  <a:pt x="926618" y="67848"/>
                </a:lnTo>
                <a:lnTo>
                  <a:pt x="930605" y="69538"/>
                </a:lnTo>
                <a:lnTo>
                  <a:pt x="933875" y="71997"/>
                </a:lnTo>
                <a:lnTo>
                  <a:pt x="936428" y="75224"/>
                </a:lnTo>
                <a:lnTo>
                  <a:pt x="938749" y="78145"/>
                </a:lnTo>
                <a:lnTo>
                  <a:pt x="940530" y="81719"/>
                </a:lnTo>
                <a:lnTo>
                  <a:pt x="941768" y="85944"/>
                </a:lnTo>
                <a:lnTo>
                  <a:pt x="943006" y="90171"/>
                </a:lnTo>
                <a:lnTo>
                  <a:pt x="943703" y="95204"/>
                </a:lnTo>
                <a:lnTo>
                  <a:pt x="943858" y="101043"/>
                </a:lnTo>
                <a:lnTo>
                  <a:pt x="875244" y="101043"/>
                </a:lnTo>
                <a:lnTo>
                  <a:pt x="875708" y="95589"/>
                </a:lnTo>
                <a:lnTo>
                  <a:pt x="869789" y="65947"/>
                </a:lnTo>
                <a:lnTo>
                  <a:pt x="861871" y="77287"/>
                </a:lnTo>
                <a:lnTo>
                  <a:pt x="857076" y="88716"/>
                </a:lnTo>
                <a:lnTo>
                  <a:pt x="854199" y="101635"/>
                </a:lnTo>
                <a:lnTo>
                  <a:pt x="853240" y="116043"/>
                </a:lnTo>
                <a:lnTo>
                  <a:pt x="853252" y="117702"/>
                </a:lnTo>
                <a:lnTo>
                  <a:pt x="854482" y="132203"/>
                </a:lnTo>
                <a:lnTo>
                  <a:pt x="857736" y="144974"/>
                </a:lnTo>
                <a:lnTo>
                  <a:pt x="863016" y="156017"/>
                </a:lnTo>
                <a:lnTo>
                  <a:pt x="870320" y="165331"/>
                </a:lnTo>
                <a:lnTo>
                  <a:pt x="879867" y="173012"/>
                </a:lnTo>
                <a:lnTo>
                  <a:pt x="890970" y="178384"/>
                </a:lnTo>
                <a:lnTo>
                  <a:pt x="903786" y="181608"/>
                </a:lnTo>
                <a:lnTo>
                  <a:pt x="918316" y="182683"/>
                </a:lnTo>
                <a:lnTo>
                  <a:pt x="923566" y="182683"/>
                </a:lnTo>
                <a:lnTo>
                  <a:pt x="927908" y="182374"/>
                </a:lnTo>
                <a:lnTo>
                  <a:pt x="934780" y="181142"/>
                </a:lnTo>
                <a:lnTo>
                  <a:pt x="938620" y="180256"/>
                </a:lnTo>
                <a:lnTo>
                  <a:pt x="942864" y="179100"/>
                </a:lnTo>
                <a:lnTo>
                  <a:pt x="949272" y="177081"/>
                </a:lnTo>
                <a:lnTo>
                  <a:pt x="953054" y="175578"/>
                </a:lnTo>
                <a:lnTo>
                  <a:pt x="956837" y="174076"/>
                </a:lnTo>
                <a:lnTo>
                  <a:pt x="960001" y="172824"/>
                </a:lnTo>
                <a:lnTo>
                  <a:pt x="962550" y="171823"/>
                </a:lnTo>
                <a:lnTo>
                  <a:pt x="962550" y="148134"/>
                </a:lnTo>
                <a:lnTo>
                  <a:pt x="961274" y="148134"/>
                </a:lnTo>
                <a:lnTo>
                  <a:pt x="957256" y="151160"/>
                </a:lnTo>
                <a:lnTo>
                  <a:pt x="954549" y="152819"/>
                </a:lnTo>
                <a:lnTo>
                  <a:pt x="951844" y="154477"/>
                </a:lnTo>
                <a:lnTo>
                  <a:pt x="948521" y="156194"/>
                </a:lnTo>
                <a:lnTo>
                  <a:pt x="944580" y="157968"/>
                </a:lnTo>
                <a:lnTo>
                  <a:pt x="940868" y="159665"/>
                </a:lnTo>
                <a:lnTo>
                  <a:pt x="936712" y="161052"/>
                </a:lnTo>
                <a:lnTo>
                  <a:pt x="932113" y="162132"/>
                </a:lnTo>
                <a:lnTo>
                  <a:pt x="927515" y="163212"/>
                </a:lnTo>
                <a:lnTo>
                  <a:pt x="922820" y="163752"/>
                </a:lnTo>
                <a:lnTo>
                  <a:pt x="918028" y="163752"/>
                </a:lnTo>
                <a:lnTo>
                  <a:pt x="908769" y="163048"/>
                </a:lnTo>
                <a:lnTo>
                  <a:pt x="896444" y="159169"/>
                </a:lnTo>
                <a:lnTo>
                  <a:pt x="886607" y="151899"/>
                </a:lnTo>
                <a:close/>
              </a:path>
              <a:path w="2261716" h="183393">
                <a:moveTo>
                  <a:pt x="1086379" y="0"/>
                </a:moveTo>
                <a:lnTo>
                  <a:pt x="1064611" y="0"/>
                </a:lnTo>
                <a:lnTo>
                  <a:pt x="1064611" y="56108"/>
                </a:lnTo>
                <a:lnTo>
                  <a:pt x="1059279" y="53103"/>
                </a:lnTo>
                <a:lnTo>
                  <a:pt x="1054216" y="50888"/>
                </a:lnTo>
                <a:lnTo>
                  <a:pt x="1049425" y="49465"/>
                </a:lnTo>
                <a:lnTo>
                  <a:pt x="1044634" y="48040"/>
                </a:lnTo>
                <a:lnTo>
                  <a:pt x="1038993" y="47327"/>
                </a:lnTo>
                <a:lnTo>
                  <a:pt x="1032501" y="47327"/>
                </a:lnTo>
                <a:lnTo>
                  <a:pt x="1036087" y="67440"/>
                </a:lnTo>
                <a:lnTo>
                  <a:pt x="1041112" y="67440"/>
                </a:lnTo>
                <a:lnTo>
                  <a:pt x="1045770" y="67924"/>
                </a:lnTo>
                <a:lnTo>
                  <a:pt x="1050058" y="68891"/>
                </a:lnTo>
                <a:lnTo>
                  <a:pt x="1054348" y="69857"/>
                </a:lnTo>
                <a:lnTo>
                  <a:pt x="1059200" y="71605"/>
                </a:lnTo>
                <a:lnTo>
                  <a:pt x="1064611" y="74133"/>
                </a:lnTo>
                <a:lnTo>
                  <a:pt x="1064611" y="148381"/>
                </a:lnTo>
                <a:lnTo>
                  <a:pt x="1059510" y="152801"/>
                </a:lnTo>
                <a:lnTo>
                  <a:pt x="1054060" y="156310"/>
                </a:lnTo>
                <a:lnTo>
                  <a:pt x="1048263" y="158908"/>
                </a:lnTo>
                <a:lnTo>
                  <a:pt x="1042465" y="161505"/>
                </a:lnTo>
                <a:lnTo>
                  <a:pt x="1036706" y="162805"/>
                </a:lnTo>
                <a:lnTo>
                  <a:pt x="1029853" y="162789"/>
                </a:lnTo>
                <a:lnTo>
                  <a:pt x="1016658" y="159578"/>
                </a:lnTo>
                <a:lnTo>
                  <a:pt x="1007562" y="150770"/>
                </a:lnTo>
                <a:lnTo>
                  <a:pt x="1003999" y="143067"/>
                </a:lnTo>
                <a:lnTo>
                  <a:pt x="1001192" y="130920"/>
                </a:lnTo>
                <a:lnTo>
                  <a:pt x="1000257" y="116043"/>
                </a:lnTo>
                <a:lnTo>
                  <a:pt x="1001229" y="102080"/>
                </a:lnTo>
                <a:lnTo>
                  <a:pt x="1004397" y="89722"/>
                </a:lnTo>
                <a:lnTo>
                  <a:pt x="1009765" y="79936"/>
                </a:lnTo>
                <a:lnTo>
                  <a:pt x="1004771" y="55311"/>
                </a:lnTo>
                <a:lnTo>
                  <a:pt x="999070" y="59715"/>
                </a:lnTo>
                <a:lnTo>
                  <a:pt x="994356" y="65330"/>
                </a:lnTo>
                <a:lnTo>
                  <a:pt x="989178" y="71485"/>
                </a:lnTo>
                <a:lnTo>
                  <a:pt x="985121" y="78698"/>
                </a:lnTo>
                <a:lnTo>
                  <a:pt x="982184" y="86969"/>
                </a:lnTo>
                <a:lnTo>
                  <a:pt x="981002" y="90656"/>
                </a:lnTo>
                <a:lnTo>
                  <a:pt x="978585" y="102664"/>
                </a:lnTo>
                <a:lnTo>
                  <a:pt x="977779" y="116339"/>
                </a:lnTo>
                <a:lnTo>
                  <a:pt x="977833" y="120326"/>
                </a:lnTo>
                <a:lnTo>
                  <a:pt x="978878" y="133450"/>
                </a:lnTo>
                <a:lnTo>
                  <a:pt x="981257" y="145135"/>
                </a:lnTo>
                <a:lnTo>
                  <a:pt x="983578" y="153484"/>
                </a:lnTo>
                <a:lnTo>
                  <a:pt x="986861" y="160505"/>
                </a:lnTo>
                <a:lnTo>
                  <a:pt x="991110" y="166196"/>
                </a:lnTo>
                <a:lnTo>
                  <a:pt x="995286" y="171813"/>
                </a:lnTo>
                <a:lnTo>
                  <a:pt x="1000367" y="176084"/>
                </a:lnTo>
                <a:lnTo>
                  <a:pt x="1006356" y="179007"/>
                </a:lnTo>
                <a:lnTo>
                  <a:pt x="1012346" y="181931"/>
                </a:lnTo>
                <a:lnTo>
                  <a:pt x="1018857" y="183393"/>
                </a:lnTo>
                <a:lnTo>
                  <a:pt x="1030297" y="183393"/>
                </a:lnTo>
                <a:lnTo>
                  <a:pt x="1034162" y="182989"/>
                </a:lnTo>
                <a:lnTo>
                  <a:pt x="1037484" y="182180"/>
                </a:lnTo>
                <a:lnTo>
                  <a:pt x="1040806" y="181371"/>
                </a:lnTo>
                <a:lnTo>
                  <a:pt x="1044014" y="180235"/>
                </a:lnTo>
                <a:lnTo>
                  <a:pt x="1047107" y="178771"/>
                </a:lnTo>
                <a:lnTo>
                  <a:pt x="1050429" y="177231"/>
                </a:lnTo>
                <a:lnTo>
                  <a:pt x="1053327" y="175535"/>
                </a:lnTo>
                <a:lnTo>
                  <a:pt x="1058274" y="171834"/>
                </a:lnTo>
                <a:lnTo>
                  <a:pt x="1061210" y="169485"/>
                </a:lnTo>
                <a:lnTo>
                  <a:pt x="1064611" y="166636"/>
                </a:lnTo>
                <a:lnTo>
                  <a:pt x="1064611" y="179843"/>
                </a:lnTo>
                <a:lnTo>
                  <a:pt x="1086379" y="179843"/>
                </a:lnTo>
                <a:lnTo>
                  <a:pt x="1086379" y="0"/>
                </a:lnTo>
                <a:close/>
              </a:path>
              <a:path w="2261716" h="183393">
                <a:moveTo>
                  <a:pt x="1004771" y="55311"/>
                </a:moveTo>
                <a:lnTo>
                  <a:pt x="1009765" y="79936"/>
                </a:lnTo>
                <a:lnTo>
                  <a:pt x="1012324" y="76936"/>
                </a:lnTo>
                <a:lnTo>
                  <a:pt x="1022818" y="69814"/>
                </a:lnTo>
                <a:lnTo>
                  <a:pt x="1036087" y="67440"/>
                </a:lnTo>
                <a:lnTo>
                  <a:pt x="1032501" y="47327"/>
                </a:lnTo>
                <a:lnTo>
                  <a:pt x="1025156" y="47327"/>
                </a:lnTo>
                <a:lnTo>
                  <a:pt x="1018142" y="48924"/>
                </a:lnTo>
                <a:lnTo>
                  <a:pt x="1011457" y="52116"/>
                </a:lnTo>
                <a:lnTo>
                  <a:pt x="1004771" y="55311"/>
                </a:lnTo>
                <a:close/>
              </a:path>
              <a:path w="2261716" h="183393">
                <a:moveTo>
                  <a:pt x="1415060" y="76385"/>
                </a:moveTo>
                <a:lnTo>
                  <a:pt x="1412618" y="80217"/>
                </a:lnTo>
                <a:lnTo>
                  <a:pt x="1409310" y="83436"/>
                </a:lnTo>
                <a:lnTo>
                  <a:pt x="1405618" y="87038"/>
                </a:lnTo>
                <a:lnTo>
                  <a:pt x="1401157" y="89413"/>
                </a:lnTo>
                <a:lnTo>
                  <a:pt x="1395928" y="90563"/>
                </a:lnTo>
                <a:lnTo>
                  <a:pt x="1407224" y="104985"/>
                </a:lnTo>
                <a:lnTo>
                  <a:pt x="1413874" y="102112"/>
                </a:lnTo>
                <a:lnTo>
                  <a:pt x="1424675" y="95157"/>
                </a:lnTo>
                <a:lnTo>
                  <a:pt x="1433318" y="86151"/>
                </a:lnTo>
                <a:lnTo>
                  <a:pt x="1437251" y="79913"/>
                </a:lnTo>
                <a:lnTo>
                  <a:pt x="1441488" y="68121"/>
                </a:lnTo>
                <a:lnTo>
                  <a:pt x="1442900" y="54489"/>
                </a:lnTo>
                <a:lnTo>
                  <a:pt x="1442900" y="45477"/>
                </a:lnTo>
                <a:lnTo>
                  <a:pt x="1441149" y="37928"/>
                </a:lnTo>
                <a:lnTo>
                  <a:pt x="1437645" y="31842"/>
                </a:lnTo>
                <a:lnTo>
                  <a:pt x="1434142" y="25756"/>
                </a:lnTo>
                <a:lnTo>
                  <a:pt x="1429387" y="20788"/>
                </a:lnTo>
                <a:lnTo>
                  <a:pt x="1423380" y="16937"/>
                </a:lnTo>
                <a:lnTo>
                  <a:pt x="1417374" y="13008"/>
                </a:lnTo>
                <a:lnTo>
                  <a:pt x="1411041" y="10505"/>
                </a:lnTo>
                <a:lnTo>
                  <a:pt x="1404378" y="9427"/>
                </a:lnTo>
                <a:lnTo>
                  <a:pt x="1397717" y="8348"/>
                </a:lnTo>
                <a:lnTo>
                  <a:pt x="1389458" y="7809"/>
                </a:lnTo>
                <a:lnTo>
                  <a:pt x="1335247" y="7809"/>
                </a:lnTo>
                <a:lnTo>
                  <a:pt x="1335247" y="179843"/>
                </a:lnTo>
                <a:lnTo>
                  <a:pt x="1358197" y="179843"/>
                </a:lnTo>
                <a:lnTo>
                  <a:pt x="1358197" y="111455"/>
                </a:lnTo>
                <a:lnTo>
                  <a:pt x="1384315" y="111455"/>
                </a:lnTo>
                <a:lnTo>
                  <a:pt x="1384813" y="92288"/>
                </a:lnTo>
                <a:lnTo>
                  <a:pt x="1358197" y="92288"/>
                </a:lnTo>
                <a:lnTo>
                  <a:pt x="1358197" y="27685"/>
                </a:lnTo>
                <a:lnTo>
                  <a:pt x="1387196" y="27685"/>
                </a:lnTo>
                <a:lnTo>
                  <a:pt x="1392543" y="28126"/>
                </a:lnTo>
                <a:lnTo>
                  <a:pt x="1396850" y="29008"/>
                </a:lnTo>
                <a:lnTo>
                  <a:pt x="1401156" y="29889"/>
                </a:lnTo>
                <a:lnTo>
                  <a:pt x="1404926" y="31403"/>
                </a:lnTo>
                <a:lnTo>
                  <a:pt x="1408156" y="33550"/>
                </a:lnTo>
                <a:lnTo>
                  <a:pt x="1411848" y="36000"/>
                </a:lnTo>
                <a:lnTo>
                  <a:pt x="1414579" y="39160"/>
                </a:lnTo>
                <a:lnTo>
                  <a:pt x="1416349" y="43031"/>
                </a:lnTo>
                <a:lnTo>
                  <a:pt x="1418118" y="46901"/>
                </a:lnTo>
                <a:lnTo>
                  <a:pt x="1419004" y="51327"/>
                </a:lnTo>
                <a:lnTo>
                  <a:pt x="1419004" y="62285"/>
                </a:lnTo>
                <a:lnTo>
                  <a:pt x="1418215" y="67496"/>
                </a:lnTo>
                <a:lnTo>
                  <a:pt x="1416638" y="71941"/>
                </a:lnTo>
                <a:lnTo>
                  <a:pt x="1415060" y="76385"/>
                </a:lnTo>
                <a:close/>
              </a:path>
              <a:path w="2261716" h="183393">
                <a:moveTo>
                  <a:pt x="1438763" y="179843"/>
                </a:moveTo>
                <a:lnTo>
                  <a:pt x="1468452" y="179843"/>
                </a:lnTo>
                <a:lnTo>
                  <a:pt x="1407224" y="104985"/>
                </a:lnTo>
                <a:lnTo>
                  <a:pt x="1395928" y="90563"/>
                </a:lnTo>
                <a:lnTo>
                  <a:pt x="1390698" y="91713"/>
                </a:lnTo>
                <a:lnTo>
                  <a:pt x="1384813" y="92288"/>
                </a:lnTo>
                <a:lnTo>
                  <a:pt x="1384315" y="111455"/>
                </a:lnTo>
                <a:lnTo>
                  <a:pt x="1438763" y="179843"/>
                </a:lnTo>
                <a:close/>
              </a:path>
              <a:path w="2261716" h="183393">
                <a:moveTo>
                  <a:pt x="1213426" y="132043"/>
                </a:moveTo>
                <a:lnTo>
                  <a:pt x="1219885" y="112165"/>
                </a:lnTo>
                <a:lnTo>
                  <a:pt x="1246295" y="31402"/>
                </a:lnTo>
                <a:lnTo>
                  <a:pt x="1272814" y="112165"/>
                </a:lnTo>
                <a:lnTo>
                  <a:pt x="1279272" y="132043"/>
                </a:lnTo>
                <a:lnTo>
                  <a:pt x="1294795" y="179843"/>
                </a:lnTo>
                <a:lnTo>
                  <a:pt x="1319014" y="179843"/>
                </a:lnTo>
                <a:lnTo>
                  <a:pt x="1260957" y="7809"/>
                </a:lnTo>
                <a:lnTo>
                  <a:pt x="1232743" y="7809"/>
                </a:lnTo>
                <a:lnTo>
                  <a:pt x="1174687" y="179843"/>
                </a:lnTo>
                <a:lnTo>
                  <a:pt x="1197907" y="179843"/>
                </a:lnTo>
                <a:lnTo>
                  <a:pt x="1213426" y="132043"/>
                </a:lnTo>
                <a:close/>
              </a:path>
              <a:path w="2261716" h="183393">
                <a:moveTo>
                  <a:pt x="1219885" y="112165"/>
                </a:moveTo>
                <a:lnTo>
                  <a:pt x="1213426" y="132043"/>
                </a:lnTo>
                <a:lnTo>
                  <a:pt x="1279272" y="132043"/>
                </a:lnTo>
                <a:lnTo>
                  <a:pt x="1272814" y="112165"/>
                </a:lnTo>
                <a:lnTo>
                  <a:pt x="1219885" y="112165"/>
                </a:lnTo>
                <a:close/>
              </a:path>
              <a:path w="2261716" h="183393">
                <a:moveTo>
                  <a:pt x="1562723" y="78465"/>
                </a:moveTo>
                <a:lnTo>
                  <a:pt x="1560275" y="82207"/>
                </a:lnTo>
                <a:lnTo>
                  <a:pt x="1556908" y="85643"/>
                </a:lnTo>
                <a:lnTo>
                  <a:pt x="1553159" y="89462"/>
                </a:lnTo>
                <a:lnTo>
                  <a:pt x="1548453" y="92115"/>
                </a:lnTo>
                <a:lnTo>
                  <a:pt x="1542790" y="93604"/>
                </a:lnTo>
                <a:lnTo>
                  <a:pt x="1537129" y="95093"/>
                </a:lnTo>
                <a:lnTo>
                  <a:pt x="1530418" y="115584"/>
                </a:lnTo>
                <a:lnTo>
                  <a:pt x="1543622" y="114172"/>
                </a:lnTo>
                <a:lnTo>
                  <a:pt x="1554647" y="111210"/>
                </a:lnTo>
                <a:lnTo>
                  <a:pt x="1562628" y="108206"/>
                </a:lnTo>
                <a:lnTo>
                  <a:pt x="1569573" y="103778"/>
                </a:lnTo>
                <a:lnTo>
                  <a:pt x="1575480" y="97923"/>
                </a:lnTo>
                <a:lnTo>
                  <a:pt x="1580164" y="93224"/>
                </a:lnTo>
                <a:lnTo>
                  <a:pt x="1583828" y="87544"/>
                </a:lnTo>
                <a:lnTo>
                  <a:pt x="1586475" y="80881"/>
                </a:lnTo>
                <a:lnTo>
                  <a:pt x="1589123" y="74218"/>
                </a:lnTo>
                <a:lnTo>
                  <a:pt x="1590446" y="67152"/>
                </a:lnTo>
                <a:lnTo>
                  <a:pt x="1590446" y="50133"/>
                </a:lnTo>
                <a:lnTo>
                  <a:pt x="1588640" y="41987"/>
                </a:lnTo>
                <a:lnTo>
                  <a:pt x="1585028" y="35247"/>
                </a:lnTo>
                <a:lnTo>
                  <a:pt x="1581416" y="28508"/>
                </a:lnTo>
                <a:lnTo>
                  <a:pt x="1576421" y="22943"/>
                </a:lnTo>
                <a:lnTo>
                  <a:pt x="1570042" y="18554"/>
                </a:lnTo>
                <a:lnTo>
                  <a:pt x="1564586" y="14780"/>
                </a:lnTo>
                <a:lnTo>
                  <a:pt x="1558283" y="12045"/>
                </a:lnTo>
                <a:lnTo>
                  <a:pt x="1551137" y="10350"/>
                </a:lnTo>
                <a:lnTo>
                  <a:pt x="1538959" y="8412"/>
                </a:lnTo>
                <a:lnTo>
                  <a:pt x="1525196" y="7809"/>
                </a:lnTo>
                <a:lnTo>
                  <a:pt x="1482082" y="7809"/>
                </a:lnTo>
                <a:lnTo>
                  <a:pt x="1482082" y="179843"/>
                </a:lnTo>
                <a:lnTo>
                  <a:pt x="1505033" y="179843"/>
                </a:lnTo>
                <a:lnTo>
                  <a:pt x="1505033" y="115714"/>
                </a:lnTo>
                <a:lnTo>
                  <a:pt x="1524372" y="115714"/>
                </a:lnTo>
                <a:lnTo>
                  <a:pt x="1529707" y="95838"/>
                </a:lnTo>
                <a:lnTo>
                  <a:pt x="1505033" y="95838"/>
                </a:lnTo>
                <a:lnTo>
                  <a:pt x="1505033" y="27685"/>
                </a:lnTo>
                <a:lnTo>
                  <a:pt x="1530971" y="27685"/>
                </a:lnTo>
                <a:lnTo>
                  <a:pt x="1536920" y="28182"/>
                </a:lnTo>
                <a:lnTo>
                  <a:pt x="1541702" y="29174"/>
                </a:lnTo>
                <a:lnTo>
                  <a:pt x="1546484" y="30167"/>
                </a:lnTo>
                <a:lnTo>
                  <a:pt x="1550672" y="31847"/>
                </a:lnTo>
                <a:lnTo>
                  <a:pt x="1554267" y="34216"/>
                </a:lnTo>
                <a:lnTo>
                  <a:pt x="1558401" y="36964"/>
                </a:lnTo>
                <a:lnTo>
                  <a:pt x="1561481" y="40514"/>
                </a:lnTo>
                <a:lnTo>
                  <a:pt x="1563508" y="44866"/>
                </a:lnTo>
                <a:lnTo>
                  <a:pt x="1565535" y="49218"/>
                </a:lnTo>
                <a:lnTo>
                  <a:pt x="1566548" y="54335"/>
                </a:lnTo>
                <a:lnTo>
                  <a:pt x="1566548" y="65637"/>
                </a:lnTo>
                <a:lnTo>
                  <a:pt x="1565784" y="70370"/>
                </a:lnTo>
                <a:lnTo>
                  <a:pt x="1564253" y="74418"/>
                </a:lnTo>
                <a:lnTo>
                  <a:pt x="1562723" y="78465"/>
                </a:lnTo>
                <a:close/>
              </a:path>
              <a:path w="2261716" h="183393">
                <a:moveTo>
                  <a:pt x="1529707" y="95838"/>
                </a:moveTo>
                <a:lnTo>
                  <a:pt x="1524372" y="115714"/>
                </a:lnTo>
                <a:lnTo>
                  <a:pt x="1530418" y="115584"/>
                </a:lnTo>
                <a:lnTo>
                  <a:pt x="1537129" y="95093"/>
                </a:lnTo>
                <a:lnTo>
                  <a:pt x="1529707" y="95838"/>
                </a:lnTo>
                <a:close/>
              </a:path>
              <a:path w="2261716" h="183393">
                <a:moveTo>
                  <a:pt x="1707942" y="151019"/>
                </a:moveTo>
                <a:lnTo>
                  <a:pt x="1702734" y="142103"/>
                </a:lnTo>
                <a:lnTo>
                  <a:pt x="1699217" y="129981"/>
                </a:lnTo>
                <a:lnTo>
                  <a:pt x="1698044" y="115470"/>
                </a:lnTo>
                <a:lnTo>
                  <a:pt x="1699103" y="101593"/>
                </a:lnTo>
                <a:lnTo>
                  <a:pt x="1702518" y="89315"/>
                </a:lnTo>
                <a:lnTo>
                  <a:pt x="1708290" y="79463"/>
                </a:lnTo>
                <a:lnTo>
                  <a:pt x="1711580" y="75867"/>
                </a:lnTo>
                <a:lnTo>
                  <a:pt x="1722315" y="69015"/>
                </a:lnTo>
                <a:lnTo>
                  <a:pt x="1735438" y="66730"/>
                </a:lnTo>
                <a:lnTo>
                  <a:pt x="1739221" y="66730"/>
                </a:lnTo>
                <a:lnTo>
                  <a:pt x="1743158" y="67304"/>
                </a:lnTo>
                <a:lnTo>
                  <a:pt x="1747250" y="68452"/>
                </a:lnTo>
                <a:lnTo>
                  <a:pt x="1751341" y="69599"/>
                </a:lnTo>
                <a:lnTo>
                  <a:pt x="1754892" y="70939"/>
                </a:lnTo>
                <a:lnTo>
                  <a:pt x="1757900" y="72470"/>
                </a:lnTo>
                <a:lnTo>
                  <a:pt x="1761374" y="74230"/>
                </a:lnTo>
                <a:lnTo>
                  <a:pt x="1764325" y="75952"/>
                </a:lnTo>
                <a:lnTo>
                  <a:pt x="1766756" y="77635"/>
                </a:lnTo>
                <a:lnTo>
                  <a:pt x="1771176" y="80811"/>
                </a:lnTo>
                <a:lnTo>
                  <a:pt x="1773994" y="82113"/>
                </a:lnTo>
                <a:lnTo>
                  <a:pt x="1773994" y="57739"/>
                </a:lnTo>
                <a:lnTo>
                  <a:pt x="1768828" y="55119"/>
                </a:lnTo>
                <a:lnTo>
                  <a:pt x="1762949" y="52807"/>
                </a:lnTo>
                <a:lnTo>
                  <a:pt x="1756356" y="50805"/>
                </a:lnTo>
                <a:lnTo>
                  <a:pt x="1749762" y="48802"/>
                </a:lnTo>
                <a:lnTo>
                  <a:pt x="1742920" y="47800"/>
                </a:lnTo>
                <a:lnTo>
                  <a:pt x="1727114" y="47800"/>
                </a:lnTo>
                <a:lnTo>
                  <a:pt x="1718960" y="49320"/>
                </a:lnTo>
                <a:lnTo>
                  <a:pt x="1711364" y="52360"/>
                </a:lnTo>
                <a:lnTo>
                  <a:pt x="1703768" y="55402"/>
                </a:lnTo>
                <a:lnTo>
                  <a:pt x="1697426" y="59731"/>
                </a:lnTo>
                <a:lnTo>
                  <a:pt x="1692337" y="65352"/>
                </a:lnTo>
                <a:lnTo>
                  <a:pt x="1687249" y="70972"/>
                </a:lnTo>
                <a:lnTo>
                  <a:pt x="1683183" y="77901"/>
                </a:lnTo>
                <a:lnTo>
                  <a:pt x="1680137" y="86139"/>
                </a:lnTo>
                <a:lnTo>
                  <a:pt x="1676404" y="101791"/>
                </a:lnTo>
                <a:lnTo>
                  <a:pt x="1675568" y="115470"/>
                </a:lnTo>
                <a:lnTo>
                  <a:pt x="1675673" y="120665"/>
                </a:lnTo>
                <a:lnTo>
                  <a:pt x="1677033" y="133731"/>
                </a:lnTo>
                <a:lnTo>
                  <a:pt x="1679963" y="145209"/>
                </a:lnTo>
                <a:lnTo>
                  <a:pt x="1682893" y="153639"/>
                </a:lnTo>
                <a:lnTo>
                  <a:pt x="1687018" y="160627"/>
                </a:lnTo>
                <a:lnTo>
                  <a:pt x="1692337" y="166170"/>
                </a:lnTo>
                <a:lnTo>
                  <a:pt x="1697658" y="171711"/>
                </a:lnTo>
                <a:lnTo>
                  <a:pt x="1704019" y="175849"/>
                </a:lnTo>
                <a:lnTo>
                  <a:pt x="1711422" y="178582"/>
                </a:lnTo>
                <a:lnTo>
                  <a:pt x="1718824" y="181315"/>
                </a:lnTo>
                <a:lnTo>
                  <a:pt x="1726959" y="182683"/>
                </a:lnTo>
                <a:lnTo>
                  <a:pt x="1740453" y="182683"/>
                </a:lnTo>
                <a:lnTo>
                  <a:pt x="1744231" y="182393"/>
                </a:lnTo>
                <a:lnTo>
                  <a:pt x="1747161" y="181815"/>
                </a:lnTo>
                <a:lnTo>
                  <a:pt x="1750091" y="181237"/>
                </a:lnTo>
                <a:lnTo>
                  <a:pt x="1753407" y="180409"/>
                </a:lnTo>
                <a:lnTo>
                  <a:pt x="1757105" y="179332"/>
                </a:lnTo>
                <a:lnTo>
                  <a:pt x="1759728" y="178638"/>
                </a:lnTo>
                <a:lnTo>
                  <a:pt x="1762659" y="177577"/>
                </a:lnTo>
                <a:lnTo>
                  <a:pt x="1765898" y="176152"/>
                </a:lnTo>
                <a:lnTo>
                  <a:pt x="1769136" y="174729"/>
                </a:lnTo>
                <a:lnTo>
                  <a:pt x="1771835" y="173516"/>
                </a:lnTo>
                <a:lnTo>
                  <a:pt x="1773994" y="172514"/>
                </a:lnTo>
                <a:lnTo>
                  <a:pt x="1773994" y="148134"/>
                </a:lnTo>
                <a:lnTo>
                  <a:pt x="1772721" y="148134"/>
                </a:lnTo>
                <a:lnTo>
                  <a:pt x="1767780" y="152728"/>
                </a:lnTo>
                <a:lnTo>
                  <a:pt x="1762107" y="156480"/>
                </a:lnTo>
                <a:lnTo>
                  <a:pt x="1755701" y="159388"/>
                </a:lnTo>
                <a:lnTo>
                  <a:pt x="1749296" y="162298"/>
                </a:lnTo>
                <a:lnTo>
                  <a:pt x="1742541" y="163752"/>
                </a:lnTo>
                <a:lnTo>
                  <a:pt x="1735438" y="163752"/>
                </a:lnTo>
                <a:lnTo>
                  <a:pt x="1729947" y="163419"/>
                </a:lnTo>
                <a:lnTo>
                  <a:pt x="1717593" y="159456"/>
                </a:lnTo>
                <a:lnTo>
                  <a:pt x="1707942" y="151019"/>
                </a:lnTo>
                <a:close/>
              </a:path>
              <a:path w="2261716" h="183393">
                <a:moveTo>
                  <a:pt x="1832632" y="97884"/>
                </a:moveTo>
                <a:lnTo>
                  <a:pt x="1819543" y="100536"/>
                </a:lnTo>
                <a:lnTo>
                  <a:pt x="1812856" y="125780"/>
                </a:lnTo>
                <a:lnTo>
                  <a:pt x="1816615" y="122144"/>
                </a:lnTo>
                <a:lnTo>
                  <a:pt x="1821369" y="119446"/>
                </a:lnTo>
                <a:lnTo>
                  <a:pt x="1827118" y="117685"/>
                </a:lnTo>
                <a:lnTo>
                  <a:pt x="1831952" y="116231"/>
                </a:lnTo>
                <a:lnTo>
                  <a:pt x="1838299" y="115101"/>
                </a:lnTo>
                <a:lnTo>
                  <a:pt x="1833844" y="97721"/>
                </a:lnTo>
                <a:lnTo>
                  <a:pt x="1832632" y="97884"/>
                </a:lnTo>
                <a:close/>
              </a:path>
              <a:path w="2261716" h="183393">
                <a:moveTo>
                  <a:pt x="1941309" y="151019"/>
                </a:moveTo>
                <a:lnTo>
                  <a:pt x="1936100" y="142103"/>
                </a:lnTo>
                <a:lnTo>
                  <a:pt x="1932583" y="129981"/>
                </a:lnTo>
                <a:lnTo>
                  <a:pt x="1931410" y="115470"/>
                </a:lnTo>
                <a:lnTo>
                  <a:pt x="1932470" y="101593"/>
                </a:lnTo>
                <a:lnTo>
                  <a:pt x="1935884" y="89315"/>
                </a:lnTo>
                <a:lnTo>
                  <a:pt x="1941657" y="79463"/>
                </a:lnTo>
                <a:lnTo>
                  <a:pt x="1944946" y="75867"/>
                </a:lnTo>
                <a:lnTo>
                  <a:pt x="1955681" y="69015"/>
                </a:lnTo>
                <a:lnTo>
                  <a:pt x="1968804" y="66730"/>
                </a:lnTo>
                <a:lnTo>
                  <a:pt x="1972588" y="66730"/>
                </a:lnTo>
                <a:lnTo>
                  <a:pt x="1976525" y="67304"/>
                </a:lnTo>
                <a:lnTo>
                  <a:pt x="1980617" y="68452"/>
                </a:lnTo>
                <a:lnTo>
                  <a:pt x="1984707" y="69599"/>
                </a:lnTo>
                <a:lnTo>
                  <a:pt x="1988258" y="70939"/>
                </a:lnTo>
                <a:lnTo>
                  <a:pt x="1991267" y="72470"/>
                </a:lnTo>
                <a:lnTo>
                  <a:pt x="1994740" y="74230"/>
                </a:lnTo>
                <a:lnTo>
                  <a:pt x="1997692" y="75952"/>
                </a:lnTo>
                <a:lnTo>
                  <a:pt x="2000123" y="77635"/>
                </a:lnTo>
                <a:lnTo>
                  <a:pt x="2004542" y="80811"/>
                </a:lnTo>
                <a:lnTo>
                  <a:pt x="2007360" y="82113"/>
                </a:lnTo>
                <a:lnTo>
                  <a:pt x="2007360" y="57739"/>
                </a:lnTo>
                <a:lnTo>
                  <a:pt x="2002194" y="55119"/>
                </a:lnTo>
                <a:lnTo>
                  <a:pt x="1996315" y="52807"/>
                </a:lnTo>
                <a:lnTo>
                  <a:pt x="1989721" y="50805"/>
                </a:lnTo>
                <a:lnTo>
                  <a:pt x="1983129" y="48802"/>
                </a:lnTo>
                <a:lnTo>
                  <a:pt x="1976286" y="47800"/>
                </a:lnTo>
                <a:lnTo>
                  <a:pt x="1960481" y="47800"/>
                </a:lnTo>
                <a:lnTo>
                  <a:pt x="1952327" y="49320"/>
                </a:lnTo>
                <a:lnTo>
                  <a:pt x="1944730" y="52360"/>
                </a:lnTo>
                <a:lnTo>
                  <a:pt x="1937136" y="55402"/>
                </a:lnTo>
                <a:lnTo>
                  <a:pt x="1930792" y="59731"/>
                </a:lnTo>
                <a:lnTo>
                  <a:pt x="1925703" y="65352"/>
                </a:lnTo>
                <a:lnTo>
                  <a:pt x="1920615" y="70972"/>
                </a:lnTo>
                <a:lnTo>
                  <a:pt x="1916549" y="77901"/>
                </a:lnTo>
                <a:lnTo>
                  <a:pt x="1913503" y="86139"/>
                </a:lnTo>
                <a:lnTo>
                  <a:pt x="1909770" y="101791"/>
                </a:lnTo>
                <a:lnTo>
                  <a:pt x="1908934" y="115470"/>
                </a:lnTo>
                <a:lnTo>
                  <a:pt x="1909040" y="120665"/>
                </a:lnTo>
                <a:lnTo>
                  <a:pt x="1910400" y="133731"/>
                </a:lnTo>
                <a:lnTo>
                  <a:pt x="1913329" y="145209"/>
                </a:lnTo>
                <a:lnTo>
                  <a:pt x="1916259" y="153639"/>
                </a:lnTo>
                <a:lnTo>
                  <a:pt x="1920384" y="160627"/>
                </a:lnTo>
                <a:lnTo>
                  <a:pt x="1925703" y="166170"/>
                </a:lnTo>
                <a:lnTo>
                  <a:pt x="1931024" y="171711"/>
                </a:lnTo>
                <a:lnTo>
                  <a:pt x="1937386" y="175849"/>
                </a:lnTo>
                <a:lnTo>
                  <a:pt x="1944789" y="178582"/>
                </a:lnTo>
                <a:lnTo>
                  <a:pt x="1952190" y="181315"/>
                </a:lnTo>
                <a:lnTo>
                  <a:pt x="1960325" y="182683"/>
                </a:lnTo>
                <a:lnTo>
                  <a:pt x="1973818" y="182683"/>
                </a:lnTo>
                <a:lnTo>
                  <a:pt x="1977597" y="182393"/>
                </a:lnTo>
                <a:lnTo>
                  <a:pt x="1980528" y="181815"/>
                </a:lnTo>
                <a:lnTo>
                  <a:pt x="1983458" y="181237"/>
                </a:lnTo>
                <a:lnTo>
                  <a:pt x="1986772" y="180409"/>
                </a:lnTo>
                <a:lnTo>
                  <a:pt x="1990472" y="179332"/>
                </a:lnTo>
                <a:lnTo>
                  <a:pt x="1993094" y="178638"/>
                </a:lnTo>
                <a:lnTo>
                  <a:pt x="1996025" y="177577"/>
                </a:lnTo>
                <a:lnTo>
                  <a:pt x="1999264" y="176152"/>
                </a:lnTo>
                <a:lnTo>
                  <a:pt x="2002501" y="174729"/>
                </a:lnTo>
                <a:lnTo>
                  <a:pt x="2005201" y="173516"/>
                </a:lnTo>
                <a:lnTo>
                  <a:pt x="2007360" y="172514"/>
                </a:lnTo>
                <a:lnTo>
                  <a:pt x="2007360" y="148134"/>
                </a:lnTo>
                <a:lnTo>
                  <a:pt x="2006088" y="148134"/>
                </a:lnTo>
                <a:lnTo>
                  <a:pt x="2001146" y="152728"/>
                </a:lnTo>
                <a:lnTo>
                  <a:pt x="1995473" y="156480"/>
                </a:lnTo>
                <a:lnTo>
                  <a:pt x="1989067" y="159388"/>
                </a:lnTo>
                <a:lnTo>
                  <a:pt x="1982661" y="162298"/>
                </a:lnTo>
                <a:lnTo>
                  <a:pt x="1975907" y="163752"/>
                </a:lnTo>
                <a:lnTo>
                  <a:pt x="1968804" y="163752"/>
                </a:lnTo>
                <a:lnTo>
                  <a:pt x="1963314" y="163419"/>
                </a:lnTo>
                <a:lnTo>
                  <a:pt x="1950959" y="159456"/>
                </a:lnTo>
                <a:lnTo>
                  <a:pt x="1941309" y="151019"/>
                </a:lnTo>
                <a:close/>
              </a:path>
              <a:path w="2261716" h="183393">
                <a:moveTo>
                  <a:pt x="2112858" y="55054"/>
                </a:moveTo>
                <a:lnTo>
                  <a:pt x="2101731" y="49259"/>
                </a:lnTo>
                <a:lnTo>
                  <a:pt x="2088038" y="47327"/>
                </a:lnTo>
                <a:lnTo>
                  <a:pt x="2081029" y="47327"/>
                </a:lnTo>
                <a:lnTo>
                  <a:pt x="2074365" y="48867"/>
                </a:lnTo>
                <a:lnTo>
                  <a:pt x="2068048" y="51945"/>
                </a:lnTo>
                <a:lnTo>
                  <a:pt x="2061733" y="55024"/>
                </a:lnTo>
                <a:lnTo>
                  <a:pt x="2055337" y="59448"/>
                </a:lnTo>
                <a:lnTo>
                  <a:pt x="2048865" y="65219"/>
                </a:lnTo>
                <a:lnTo>
                  <a:pt x="2048865" y="0"/>
                </a:lnTo>
                <a:lnTo>
                  <a:pt x="2027099" y="0"/>
                </a:lnTo>
                <a:lnTo>
                  <a:pt x="2027099" y="179843"/>
                </a:lnTo>
                <a:lnTo>
                  <a:pt x="2048865" y="179843"/>
                </a:lnTo>
                <a:lnTo>
                  <a:pt x="2048865" y="83506"/>
                </a:lnTo>
                <a:lnTo>
                  <a:pt x="2054331" y="78887"/>
                </a:lnTo>
                <a:lnTo>
                  <a:pt x="2059933" y="75133"/>
                </a:lnTo>
                <a:lnTo>
                  <a:pt x="2065668" y="72246"/>
                </a:lnTo>
                <a:lnTo>
                  <a:pt x="2071403" y="69358"/>
                </a:lnTo>
                <a:lnTo>
                  <a:pt x="2076964" y="67914"/>
                </a:lnTo>
                <a:lnTo>
                  <a:pt x="2087819" y="67914"/>
                </a:lnTo>
                <a:lnTo>
                  <a:pt x="2092129" y="68704"/>
                </a:lnTo>
                <a:lnTo>
                  <a:pt x="2095285" y="70283"/>
                </a:lnTo>
                <a:lnTo>
                  <a:pt x="2098442" y="71861"/>
                </a:lnTo>
                <a:lnTo>
                  <a:pt x="2100906" y="74268"/>
                </a:lnTo>
                <a:lnTo>
                  <a:pt x="2102678" y="77501"/>
                </a:lnTo>
                <a:lnTo>
                  <a:pt x="2104292" y="80582"/>
                </a:lnTo>
                <a:lnTo>
                  <a:pt x="2105388" y="84683"/>
                </a:lnTo>
                <a:lnTo>
                  <a:pt x="2105966" y="89805"/>
                </a:lnTo>
                <a:lnTo>
                  <a:pt x="2106543" y="94926"/>
                </a:lnTo>
                <a:lnTo>
                  <a:pt x="2106833" y="100450"/>
                </a:lnTo>
                <a:lnTo>
                  <a:pt x="2106833" y="179843"/>
                </a:lnTo>
                <a:lnTo>
                  <a:pt x="2128600" y="179843"/>
                </a:lnTo>
                <a:lnTo>
                  <a:pt x="2128600" y="96155"/>
                </a:lnTo>
                <a:lnTo>
                  <a:pt x="2127436" y="81723"/>
                </a:lnTo>
                <a:lnTo>
                  <a:pt x="2123854" y="69521"/>
                </a:lnTo>
                <a:lnTo>
                  <a:pt x="2117853" y="59852"/>
                </a:lnTo>
                <a:lnTo>
                  <a:pt x="2112858" y="55054"/>
                </a:lnTo>
                <a:close/>
              </a:path>
              <a:path w="2261716" h="183393">
                <a:moveTo>
                  <a:pt x="2187392" y="51283"/>
                </a:moveTo>
                <a:lnTo>
                  <a:pt x="2176250" y="57262"/>
                </a:lnTo>
                <a:lnTo>
                  <a:pt x="2166589" y="65947"/>
                </a:lnTo>
                <a:lnTo>
                  <a:pt x="2172507" y="95589"/>
                </a:lnTo>
                <a:lnTo>
                  <a:pt x="2173591" y="90804"/>
                </a:lnTo>
                <a:lnTo>
                  <a:pt x="2175294" y="86694"/>
                </a:lnTo>
                <a:lnTo>
                  <a:pt x="2176997" y="82581"/>
                </a:lnTo>
                <a:lnTo>
                  <a:pt x="2179473" y="78835"/>
                </a:lnTo>
                <a:lnTo>
                  <a:pt x="2182724" y="75453"/>
                </a:lnTo>
                <a:lnTo>
                  <a:pt x="2186054" y="72149"/>
                </a:lnTo>
                <a:lnTo>
                  <a:pt x="2189751" y="69634"/>
                </a:lnTo>
                <a:lnTo>
                  <a:pt x="2187392" y="51283"/>
                </a:lnTo>
                <a:close/>
              </a:path>
              <a:path w="2261716" h="183393">
                <a:moveTo>
                  <a:pt x="2183406" y="151899"/>
                </a:moveTo>
                <a:lnTo>
                  <a:pt x="2177661" y="143929"/>
                </a:lnTo>
                <a:lnTo>
                  <a:pt x="2173448" y="132077"/>
                </a:lnTo>
                <a:lnTo>
                  <a:pt x="2172044" y="117608"/>
                </a:lnTo>
                <a:lnTo>
                  <a:pt x="2261716" y="117608"/>
                </a:lnTo>
                <a:lnTo>
                  <a:pt x="2261711" y="104673"/>
                </a:lnTo>
                <a:lnTo>
                  <a:pt x="2260719" y="91077"/>
                </a:lnTo>
                <a:lnTo>
                  <a:pt x="2258014" y="79698"/>
                </a:lnTo>
                <a:lnTo>
                  <a:pt x="2255545" y="72581"/>
                </a:lnTo>
                <a:lnTo>
                  <a:pt x="2251995" y="66560"/>
                </a:lnTo>
                <a:lnTo>
                  <a:pt x="2247365" y="61636"/>
                </a:lnTo>
                <a:lnTo>
                  <a:pt x="2242736" y="56714"/>
                </a:lnTo>
                <a:lnTo>
                  <a:pt x="2237336" y="53098"/>
                </a:lnTo>
                <a:lnTo>
                  <a:pt x="2231165" y="50789"/>
                </a:lnTo>
                <a:lnTo>
                  <a:pt x="2224994" y="48482"/>
                </a:lnTo>
                <a:lnTo>
                  <a:pt x="2217894" y="47327"/>
                </a:lnTo>
                <a:lnTo>
                  <a:pt x="2209871" y="47327"/>
                </a:lnTo>
                <a:lnTo>
                  <a:pt x="2200012" y="48009"/>
                </a:lnTo>
                <a:lnTo>
                  <a:pt x="2187392" y="51283"/>
                </a:lnTo>
                <a:lnTo>
                  <a:pt x="2189751" y="69634"/>
                </a:lnTo>
                <a:lnTo>
                  <a:pt x="2193813" y="67905"/>
                </a:lnTo>
                <a:lnTo>
                  <a:pt x="2197877" y="66175"/>
                </a:lnTo>
                <a:lnTo>
                  <a:pt x="2202809" y="65312"/>
                </a:lnTo>
                <a:lnTo>
                  <a:pt x="2214497" y="65312"/>
                </a:lnTo>
                <a:lnTo>
                  <a:pt x="2219431" y="66156"/>
                </a:lnTo>
                <a:lnTo>
                  <a:pt x="2223418" y="67848"/>
                </a:lnTo>
                <a:lnTo>
                  <a:pt x="2227404" y="69538"/>
                </a:lnTo>
                <a:lnTo>
                  <a:pt x="2230674" y="71997"/>
                </a:lnTo>
                <a:lnTo>
                  <a:pt x="2233227" y="75224"/>
                </a:lnTo>
                <a:lnTo>
                  <a:pt x="2235550" y="78145"/>
                </a:lnTo>
                <a:lnTo>
                  <a:pt x="2237329" y="81719"/>
                </a:lnTo>
                <a:lnTo>
                  <a:pt x="2238568" y="85944"/>
                </a:lnTo>
                <a:lnTo>
                  <a:pt x="2239807" y="90171"/>
                </a:lnTo>
                <a:lnTo>
                  <a:pt x="2240503" y="95204"/>
                </a:lnTo>
                <a:lnTo>
                  <a:pt x="2240658" y="101043"/>
                </a:lnTo>
                <a:lnTo>
                  <a:pt x="2172044" y="101043"/>
                </a:lnTo>
                <a:lnTo>
                  <a:pt x="2172507" y="95589"/>
                </a:lnTo>
                <a:lnTo>
                  <a:pt x="2166589" y="65947"/>
                </a:lnTo>
                <a:lnTo>
                  <a:pt x="2158671" y="77287"/>
                </a:lnTo>
                <a:lnTo>
                  <a:pt x="2153876" y="88716"/>
                </a:lnTo>
                <a:lnTo>
                  <a:pt x="2151000" y="101635"/>
                </a:lnTo>
                <a:lnTo>
                  <a:pt x="2150041" y="116043"/>
                </a:lnTo>
                <a:lnTo>
                  <a:pt x="2150053" y="117702"/>
                </a:lnTo>
                <a:lnTo>
                  <a:pt x="2151282" y="132202"/>
                </a:lnTo>
                <a:lnTo>
                  <a:pt x="2154536" y="144974"/>
                </a:lnTo>
                <a:lnTo>
                  <a:pt x="2159816" y="156017"/>
                </a:lnTo>
                <a:lnTo>
                  <a:pt x="2167120" y="165331"/>
                </a:lnTo>
                <a:lnTo>
                  <a:pt x="2176668" y="173012"/>
                </a:lnTo>
                <a:lnTo>
                  <a:pt x="2187771" y="178385"/>
                </a:lnTo>
                <a:lnTo>
                  <a:pt x="2200587" y="181608"/>
                </a:lnTo>
                <a:lnTo>
                  <a:pt x="2215117" y="182683"/>
                </a:lnTo>
                <a:lnTo>
                  <a:pt x="2220366" y="182683"/>
                </a:lnTo>
                <a:lnTo>
                  <a:pt x="2224708" y="182374"/>
                </a:lnTo>
                <a:lnTo>
                  <a:pt x="2231580" y="181142"/>
                </a:lnTo>
                <a:lnTo>
                  <a:pt x="2235419" y="180256"/>
                </a:lnTo>
                <a:lnTo>
                  <a:pt x="2239664" y="179100"/>
                </a:lnTo>
                <a:lnTo>
                  <a:pt x="2246072" y="177081"/>
                </a:lnTo>
                <a:lnTo>
                  <a:pt x="2249854" y="175578"/>
                </a:lnTo>
                <a:lnTo>
                  <a:pt x="2253636" y="174076"/>
                </a:lnTo>
                <a:lnTo>
                  <a:pt x="2256801" y="172824"/>
                </a:lnTo>
                <a:lnTo>
                  <a:pt x="2259350" y="171823"/>
                </a:lnTo>
                <a:lnTo>
                  <a:pt x="2259350" y="148134"/>
                </a:lnTo>
                <a:lnTo>
                  <a:pt x="2258075" y="148134"/>
                </a:lnTo>
                <a:lnTo>
                  <a:pt x="2254056" y="151160"/>
                </a:lnTo>
                <a:lnTo>
                  <a:pt x="2251350" y="152819"/>
                </a:lnTo>
                <a:lnTo>
                  <a:pt x="2248644" y="154477"/>
                </a:lnTo>
                <a:lnTo>
                  <a:pt x="2245320" y="156194"/>
                </a:lnTo>
                <a:lnTo>
                  <a:pt x="2241379" y="157968"/>
                </a:lnTo>
                <a:lnTo>
                  <a:pt x="2237667" y="159665"/>
                </a:lnTo>
                <a:lnTo>
                  <a:pt x="2233513" y="161052"/>
                </a:lnTo>
                <a:lnTo>
                  <a:pt x="2228913" y="162132"/>
                </a:lnTo>
                <a:lnTo>
                  <a:pt x="2224314" y="163212"/>
                </a:lnTo>
                <a:lnTo>
                  <a:pt x="2219619" y="163752"/>
                </a:lnTo>
                <a:lnTo>
                  <a:pt x="2214829" y="163752"/>
                </a:lnTo>
                <a:lnTo>
                  <a:pt x="2205569" y="163048"/>
                </a:lnTo>
                <a:lnTo>
                  <a:pt x="2193244" y="159169"/>
                </a:lnTo>
                <a:lnTo>
                  <a:pt x="2183406" y="151899"/>
                </a:lnTo>
                <a:close/>
              </a:path>
              <a:path w="2261716" h="183393">
                <a:moveTo>
                  <a:pt x="1807218" y="134490"/>
                </a:moveTo>
                <a:lnTo>
                  <a:pt x="1809097" y="129418"/>
                </a:lnTo>
                <a:lnTo>
                  <a:pt x="1812856" y="125780"/>
                </a:lnTo>
                <a:lnTo>
                  <a:pt x="1819543" y="100536"/>
                </a:lnTo>
                <a:lnTo>
                  <a:pt x="1808257" y="104597"/>
                </a:lnTo>
                <a:lnTo>
                  <a:pt x="1800111" y="108294"/>
                </a:lnTo>
                <a:lnTo>
                  <a:pt x="1794156" y="113281"/>
                </a:lnTo>
                <a:lnTo>
                  <a:pt x="1790390" y="119557"/>
                </a:lnTo>
                <a:lnTo>
                  <a:pt x="1786624" y="125835"/>
                </a:lnTo>
                <a:lnTo>
                  <a:pt x="1784741" y="133441"/>
                </a:lnTo>
                <a:lnTo>
                  <a:pt x="1784741" y="148155"/>
                </a:lnTo>
                <a:lnTo>
                  <a:pt x="1785778" y="153643"/>
                </a:lnTo>
                <a:lnTo>
                  <a:pt x="1787853" y="158841"/>
                </a:lnTo>
                <a:lnTo>
                  <a:pt x="1789930" y="164040"/>
                </a:lnTo>
                <a:lnTo>
                  <a:pt x="1792696" y="168410"/>
                </a:lnTo>
                <a:lnTo>
                  <a:pt x="1796153" y="171952"/>
                </a:lnTo>
                <a:lnTo>
                  <a:pt x="1799763" y="175573"/>
                </a:lnTo>
                <a:lnTo>
                  <a:pt x="1803952" y="178386"/>
                </a:lnTo>
                <a:lnTo>
                  <a:pt x="1808716" y="180388"/>
                </a:lnTo>
                <a:lnTo>
                  <a:pt x="1813479" y="182391"/>
                </a:lnTo>
                <a:lnTo>
                  <a:pt x="1818514" y="183393"/>
                </a:lnTo>
                <a:lnTo>
                  <a:pt x="1830273" y="183393"/>
                </a:lnTo>
                <a:lnTo>
                  <a:pt x="1835287" y="182853"/>
                </a:lnTo>
                <a:lnTo>
                  <a:pt x="1838860" y="181775"/>
                </a:lnTo>
                <a:lnTo>
                  <a:pt x="1842434" y="180696"/>
                </a:lnTo>
                <a:lnTo>
                  <a:pt x="1846141" y="179155"/>
                </a:lnTo>
                <a:lnTo>
                  <a:pt x="1849984" y="177151"/>
                </a:lnTo>
                <a:lnTo>
                  <a:pt x="1852749" y="175766"/>
                </a:lnTo>
                <a:lnTo>
                  <a:pt x="1855612" y="173898"/>
                </a:lnTo>
                <a:lnTo>
                  <a:pt x="1858570" y="171547"/>
                </a:lnTo>
                <a:lnTo>
                  <a:pt x="1861529" y="169197"/>
                </a:lnTo>
                <a:lnTo>
                  <a:pt x="1865659" y="166058"/>
                </a:lnTo>
                <a:lnTo>
                  <a:pt x="1865659" y="179843"/>
                </a:lnTo>
                <a:lnTo>
                  <a:pt x="1887427" y="179843"/>
                </a:lnTo>
                <a:lnTo>
                  <a:pt x="1887427" y="83409"/>
                </a:lnTo>
                <a:lnTo>
                  <a:pt x="1886270" y="76547"/>
                </a:lnTo>
                <a:lnTo>
                  <a:pt x="1883957" y="70920"/>
                </a:lnTo>
                <a:lnTo>
                  <a:pt x="1881643" y="65293"/>
                </a:lnTo>
                <a:lnTo>
                  <a:pt x="1878135" y="60707"/>
                </a:lnTo>
                <a:lnTo>
                  <a:pt x="1873434" y="57162"/>
                </a:lnTo>
                <a:lnTo>
                  <a:pt x="1868578" y="53539"/>
                </a:lnTo>
                <a:lnTo>
                  <a:pt x="1863106" y="51033"/>
                </a:lnTo>
                <a:lnTo>
                  <a:pt x="1857015" y="49645"/>
                </a:lnTo>
                <a:lnTo>
                  <a:pt x="1850925" y="48257"/>
                </a:lnTo>
                <a:lnTo>
                  <a:pt x="1843448" y="47564"/>
                </a:lnTo>
                <a:lnTo>
                  <a:pt x="1827258" y="47564"/>
                </a:lnTo>
                <a:lnTo>
                  <a:pt x="1819857" y="48256"/>
                </a:lnTo>
                <a:lnTo>
                  <a:pt x="1812380" y="49640"/>
                </a:lnTo>
                <a:lnTo>
                  <a:pt x="1804902" y="51024"/>
                </a:lnTo>
                <a:lnTo>
                  <a:pt x="1799159" y="52294"/>
                </a:lnTo>
                <a:lnTo>
                  <a:pt x="1795152" y="53450"/>
                </a:lnTo>
                <a:lnTo>
                  <a:pt x="1795152" y="75487"/>
                </a:lnTo>
                <a:lnTo>
                  <a:pt x="1796420" y="75487"/>
                </a:lnTo>
                <a:lnTo>
                  <a:pt x="1803190" y="72569"/>
                </a:lnTo>
                <a:lnTo>
                  <a:pt x="1809960" y="70340"/>
                </a:lnTo>
                <a:lnTo>
                  <a:pt x="1816731" y="68802"/>
                </a:lnTo>
                <a:lnTo>
                  <a:pt x="1823501" y="67264"/>
                </a:lnTo>
                <a:lnTo>
                  <a:pt x="1829386" y="66494"/>
                </a:lnTo>
                <a:lnTo>
                  <a:pt x="1838619" y="66494"/>
                </a:lnTo>
                <a:lnTo>
                  <a:pt x="1842735" y="66786"/>
                </a:lnTo>
                <a:lnTo>
                  <a:pt x="1846734" y="67370"/>
                </a:lnTo>
                <a:lnTo>
                  <a:pt x="1850735" y="67955"/>
                </a:lnTo>
                <a:lnTo>
                  <a:pt x="1854119" y="69143"/>
                </a:lnTo>
                <a:lnTo>
                  <a:pt x="1856889" y="70935"/>
                </a:lnTo>
                <a:lnTo>
                  <a:pt x="1859658" y="72649"/>
                </a:lnTo>
                <a:lnTo>
                  <a:pt x="1861811" y="75082"/>
                </a:lnTo>
                <a:lnTo>
                  <a:pt x="1863350" y="78238"/>
                </a:lnTo>
                <a:lnTo>
                  <a:pt x="1864889" y="81393"/>
                </a:lnTo>
                <a:lnTo>
                  <a:pt x="1865659" y="85540"/>
                </a:lnTo>
                <a:lnTo>
                  <a:pt x="1865659" y="94891"/>
                </a:lnTo>
                <a:lnTo>
                  <a:pt x="1858768" y="95311"/>
                </a:lnTo>
                <a:lnTo>
                  <a:pt x="1845941" y="96361"/>
                </a:lnTo>
                <a:lnTo>
                  <a:pt x="1833844" y="97721"/>
                </a:lnTo>
                <a:lnTo>
                  <a:pt x="1838299" y="115101"/>
                </a:lnTo>
                <a:lnTo>
                  <a:pt x="1846159" y="114297"/>
                </a:lnTo>
                <a:lnTo>
                  <a:pt x="1854020" y="113492"/>
                </a:lnTo>
                <a:lnTo>
                  <a:pt x="1860520" y="112861"/>
                </a:lnTo>
                <a:lnTo>
                  <a:pt x="1865659" y="112402"/>
                </a:lnTo>
                <a:lnTo>
                  <a:pt x="1865659" y="148033"/>
                </a:lnTo>
                <a:lnTo>
                  <a:pt x="1860828" y="152313"/>
                </a:lnTo>
                <a:lnTo>
                  <a:pt x="1855651" y="155924"/>
                </a:lnTo>
                <a:lnTo>
                  <a:pt x="1850130" y="158865"/>
                </a:lnTo>
                <a:lnTo>
                  <a:pt x="1844608" y="161808"/>
                </a:lnTo>
                <a:lnTo>
                  <a:pt x="1838434" y="163278"/>
                </a:lnTo>
                <a:lnTo>
                  <a:pt x="1823631" y="163278"/>
                </a:lnTo>
                <a:lnTo>
                  <a:pt x="1817573" y="161403"/>
                </a:lnTo>
                <a:lnTo>
                  <a:pt x="1813431" y="157651"/>
                </a:lnTo>
                <a:lnTo>
                  <a:pt x="1809288" y="153899"/>
                </a:lnTo>
                <a:lnTo>
                  <a:pt x="1807218" y="148348"/>
                </a:lnTo>
                <a:lnTo>
                  <a:pt x="1807218" y="134490"/>
                </a:lnTo>
                <a:close/>
              </a:path>
              <a:path w="2261716" h="183393">
                <a:moveTo>
                  <a:pt x="643390" y="134490"/>
                </a:moveTo>
                <a:lnTo>
                  <a:pt x="645270" y="129418"/>
                </a:lnTo>
                <a:lnTo>
                  <a:pt x="649029" y="125780"/>
                </a:lnTo>
                <a:lnTo>
                  <a:pt x="655716" y="100536"/>
                </a:lnTo>
                <a:lnTo>
                  <a:pt x="644429" y="104597"/>
                </a:lnTo>
                <a:lnTo>
                  <a:pt x="636285" y="108294"/>
                </a:lnTo>
                <a:lnTo>
                  <a:pt x="630328" y="113281"/>
                </a:lnTo>
                <a:lnTo>
                  <a:pt x="626563" y="119557"/>
                </a:lnTo>
                <a:lnTo>
                  <a:pt x="622797" y="125835"/>
                </a:lnTo>
                <a:lnTo>
                  <a:pt x="620914" y="133441"/>
                </a:lnTo>
                <a:lnTo>
                  <a:pt x="620914" y="148155"/>
                </a:lnTo>
                <a:lnTo>
                  <a:pt x="621952" y="153643"/>
                </a:lnTo>
                <a:lnTo>
                  <a:pt x="624027" y="158841"/>
                </a:lnTo>
                <a:lnTo>
                  <a:pt x="626102" y="164040"/>
                </a:lnTo>
                <a:lnTo>
                  <a:pt x="628868" y="168410"/>
                </a:lnTo>
                <a:lnTo>
                  <a:pt x="632326" y="171952"/>
                </a:lnTo>
                <a:lnTo>
                  <a:pt x="635937" y="175573"/>
                </a:lnTo>
                <a:lnTo>
                  <a:pt x="640124" y="178386"/>
                </a:lnTo>
                <a:lnTo>
                  <a:pt x="644888" y="180388"/>
                </a:lnTo>
                <a:lnTo>
                  <a:pt x="649653" y="182391"/>
                </a:lnTo>
                <a:lnTo>
                  <a:pt x="654686" y="183393"/>
                </a:lnTo>
                <a:lnTo>
                  <a:pt x="666445" y="183393"/>
                </a:lnTo>
                <a:lnTo>
                  <a:pt x="671459" y="182853"/>
                </a:lnTo>
                <a:lnTo>
                  <a:pt x="675032" y="181775"/>
                </a:lnTo>
                <a:lnTo>
                  <a:pt x="678606" y="180696"/>
                </a:lnTo>
                <a:lnTo>
                  <a:pt x="682315" y="179155"/>
                </a:lnTo>
                <a:lnTo>
                  <a:pt x="686156" y="177151"/>
                </a:lnTo>
                <a:lnTo>
                  <a:pt x="688922" y="175766"/>
                </a:lnTo>
                <a:lnTo>
                  <a:pt x="691784" y="173898"/>
                </a:lnTo>
                <a:lnTo>
                  <a:pt x="694743" y="171547"/>
                </a:lnTo>
                <a:lnTo>
                  <a:pt x="697702" y="169197"/>
                </a:lnTo>
                <a:lnTo>
                  <a:pt x="701832" y="166058"/>
                </a:lnTo>
                <a:lnTo>
                  <a:pt x="701832" y="179843"/>
                </a:lnTo>
                <a:lnTo>
                  <a:pt x="723599" y="179843"/>
                </a:lnTo>
                <a:lnTo>
                  <a:pt x="723599" y="83409"/>
                </a:lnTo>
                <a:lnTo>
                  <a:pt x="722442" y="76547"/>
                </a:lnTo>
                <a:lnTo>
                  <a:pt x="720129" y="70920"/>
                </a:lnTo>
                <a:lnTo>
                  <a:pt x="717816" y="65293"/>
                </a:lnTo>
                <a:lnTo>
                  <a:pt x="714308" y="60707"/>
                </a:lnTo>
                <a:lnTo>
                  <a:pt x="709606" y="57162"/>
                </a:lnTo>
                <a:lnTo>
                  <a:pt x="704750" y="53539"/>
                </a:lnTo>
                <a:lnTo>
                  <a:pt x="699278" y="51033"/>
                </a:lnTo>
                <a:lnTo>
                  <a:pt x="693188" y="49645"/>
                </a:lnTo>
                <a:lnTo>
                  <a:pt x="687097" y="48257"/>
                </a:lnTo>
                <a:lnTo>
                  <a:pt x="679621" y="47564"/>
                </a:lnTo>
                <a:lnTo>
                  <a:pt x="663431" y="47564"/>
                </a:lnTo>
                <a:lnTo>
                  <a:pt x="656029" y="48256"/>
                </a:lnTo>
                <a:lnTo>
                  <a:pt x="648552" y="49640"/>
                </a:lnTo>
                <a:lnTo>
                  <a:pt x="641074" y="51024"/>
                </a:lnTo>
                <a:lnTo>
                  <a:pt x="635332" y="52294"/>
                </a:lnTo>
                <a:lnTo>
                  <a:pt x="631324" y="53450"/>
                </a:lnTo>
                <a:lnTo>
                  <a:pt x="631324" y="75487"/>
                </a:lnTo>
                <a:lnTo>
                  <a:pt x="632593" y="75487"/>
                </a:lnTo>
                <a:lnTo>
                  <a:pt x="639362" y="72569"/>
                </a:lnTo>
                <a:lnTo>
                  <a:pt x="646132" y="70340"/>
                </a:lnTo>
                <a:lnTo>
                  <a:pt x="652903" y="68802"/>
                </a:lnTo>
                <a:lnTo>
                  <a:pt x="659673" y="67264"/>
                </a:lnTo>
                <a:lnTo>
                  <a:pt x="665558" y="66494"/>
                </a:lnTo>
                <a:lnTo>
                  <a:pt x="674791" y="66494"/>
                </a:lnTo>
                <a:lnTo>
                  <a:pt x="678907" y="66786"/>
                </a:lnTo>
                <a:lnTo>
                  <a:pt x="682906" y="67370"/>
                </a:lnTo>
                <a:lnTo>
                  <a:pt x="686907" y="67955"/>
                </a:lnTo>
                <a:lnTo>
                  <a:pt x="690293" y="69143"/>
                </a:lnTo>
                <a:lnTo>
                  <a:pt x="693063" y="70935"/>
                </a:lnTo>
                <a:lnTo>
                  <a:pt x="695830" y="72649"/>
                </a:lnTo>
                <a:lnTo>
                  <a:pt x="697984" y="75082"/>
                </a:lnTo>
                <a:lnTo>
                  <a:pt x="699523" y="78238"/>
                </a:lnTo>
                <a:lnTo>
                  <a:pt x="701062" y="81393"/>
                </a:lnTo>
                <a:lnTo>
                  <a:pt x="701832" y="85540"/>
                </a:lnTo>
                <a:lnTo>
                  <a:pt x="701832" y="94891"/>
                </a:lnTo>
                <a:lnTo>
                  <a:pt x="694940" y="95311"/>
                </a:lnTo>
                <a:lnTo>
                  <a:pt x="682113" y="96361"/>
                </a:lnTo>
                <a:lnTo>
                  <a:pt x="670016" y="97721"/>
                </a:lnTo>
                <a:lnTo>
                  <a:pt x="674471" y="115101"/>
                </a:lnTo>
                <a:lnTo>
                  <a:pt x="682332" y="114297"/>
                </a:lnTo>
                <a:lnTo>
                  <a:pt x="690192" y="113492"/>
                </a:lnTo>
                <a:lnTo>
                  <a:pt x="696692" y="112861"/>
                </a:lnTo>
                <a:lnTo>
                  <a:pt x="701832" y="112402"/>
                </a:lnTo>
                <a:lnTo>
                  <a:pt x="701832" y="148033"/>
                </a:lnTo>
                <a:lnTo>
                  <a:pt x="697001" y="152313"/>
                </a:lnTo>
                <a:lnTo>
                  <a:pt x="691824" y="155924"/>
                </a:lnTo>
                <a:lnTo>
                  <a:pt x="686302" y="158865"/>
                </a:lnTo>
                <a:lnTo>
                  <a:pt x="680780" y="161808"/>
                </a:lnTo>
                <a:lnTo>
                  <a:pt x="674606" y="163278"/>
                </a:lnTo>
                <a:lnTo>
                  <a:pt x="659804" y="163278"/>
                </a:lnTo>
                <a:lnTo>
                  <a:pt x="653746" y="161403"/>
                </a:lnTo>
                <a:lnTo>
                  <a:pt x="649603" y="157651"/>
                </a:lnTo>
                <a:lnTo>
                  <a:pt x="645462" y="153899"/>
                </a:lnTo>
                <a:lnTo>
                  <a:pt x="643390" y="148348"/>
                </a:lnTo>
                <a:lnTo>
                  <a:pt x="643390" y="134490"/>
                </a:lnTo>
                <a:close/>
              </a:path>
              <a:path w="2261716" h="183393">
                <a:moveTo>
                  <a:pt x="38740" y="132043"/>
                </a:moveTo>
                <a:lnTo>
                  <a:pt x="45198" y="112165"/>
                </a:lnTo>
                <a:lnTo>
                  <a:pt x="71608" y="31402"/>
                </a:lnTo>
                <a:lnTo>
                  <a:pt x="98126" y="112165"/>
                </a:lnTo>
                <a:lnTo>
                  <a:pt x="104585" y="132043"/>
                </a:lnTo>
                <a:lnTo>
                  <a:pt x="120108" y="179843"/>
                </a:lnTo>
                <a:lnTo>
                  <a:pt x="144326" y="179843"/>
                </a:lnTo>
                <a:lnTo>
                  <a:pt x="86271" y="7809"/>
                </a:lnTo>
                <a:lnTo>
                  <a:pt x="58056" y="7809"/>
                </a:lnTo>
                <a:lnTo>
                  <a:pt x="0" y="179843"/>
                </a:lnTo>
                <a:lnTo>
                  <a:pt x="23220" y="179843"/>
                </a:lnTo>
                <a:lnTo>
                  <a:pt x="38740" y="132043"/>
                </a:lnTo>
                <a:close/>
              </a:path>
              <a:path w="2261716" h="183393">
                <a:moveTo>
                  <a:pt x="45198" y="112165"/>
                </a:moveTo>
                <a:lnTo>
                  <a:pt x="38740" y="132043"/>
                </a:lnTo>
                <a:lnTo>
                  <a:pt x="104585" y="132043"/>
                </a:lnTo>
                <a:lnTo>
                  <a:pt x="98126" y="112165"/>
                </a:lnTo>
                <a:lnTo>
                  <a:pt x="45198" y="112165"/>
                </a:lnTo>
                <a:close/>
              </a:path>
              <a:path w="2261716" h="183393">
                <a:moveTo>
                  <a:pt x="159377" y="0"/>
                </a:moveTo>
                <a:lnTo>
                  <a:pt x="159377" y="179843"/>
                </a:lnTo>
                <a:lnTo>
                  <a:pt x="181143" y="179843"/>
                </a:lnTo>
                <a:lnTo>
                  <a:pt x="181143" y="0"/>
                </a:lnTo>
                <a:lnTo>
                  <a:pt x="159377" y="0"/>
                </a:lnTo>
                <a:close/>
              </a:path>
              <a:path w="2261716" h="183393">
                <a:moveTo>
                  <a:pt x="292666" y="163123"/>
                </a:moveTo>
                <a:lnTo>
                  <a:pt x="294858" y="158161"/>
                </a:lnTo>
                <a:lnTo>
                  <a:pt x="297050" y="153198"/>
                </a:lnTo>
                <a:lnTo>
                  <a:pt x="298146" y="147949"/>
                </a:lnTo>
                <a:lnTo>
                  <a:pt x="298146" y="132871"/>
                </a:lnTo>
                <a:lnTo>
                  <a:pt x="295741" y="125332"/>
                </a:lnTo>
                <a:lnTo>
                  <a:pt x="290929" y="119792"/>
                </a:lnTo>
                <a:lnTo>
                  <a:pt x="286117" y="114254"/>
                </a:lnTo>
                <a:lnTo>
                  <a:pt x="278936" y="110293"/>
                </a:lnTo>
                <a:lnTo>
                  <a:pt x="269388" y="107909"/>
                </a:lnTo>
                <a:lnTo>
                  <a:pt x="264999" y="106832"/>
                </a:lnTo>
                <a:lnTo>
                  <a:pt x="260822" y="105890"/>
                </a:lnTo>
                <a:lnTo>
                  <a:pt x="256856" y="105081"/>
                </a:lnTo>
                <a:lnTo>
                  <a:pt x="252891" y="104273"/>
                </a:lnTo>
                <a:lnTo>
                  <a:pt x="249292" y="103445"/>
                </a:lnTo>
                <a:lnTo>
                  <a:pt x="246057" y="102599"/>
                </a:lnTo>
                <a:lnTo>
                  <a:pt x="239694" y="100901"/>
                </a:lnTo>
                <a:lnTo>
                  <a:pt x="235073" y="98720"/>
                </a:lnTo>
                <a:lnTo>
                  <a:pt x="232194" y="96058"/>
                </a:lnTo>
                <a:lnTo>
                  <a:pt x="229316" y="93397"/>
                </a:lnTo>
                <a:lnTo>
                  <a:pt x="227876" y="89364"/>
                </a:lnTo>
                <a:lnTo>
                  <a:pt x="227876" y="77863"/>
                </a:lnTo>
                <a:lnTo>
                  <a:pt x="230329" y="73309"/>
                </a:lnTo>
                <a:lnTo>
                  <a:pt x="235235" y="70299"/>
                </a:lnTo>
                <a:lnTo>
                  <a:pt x="240140" y="67289"/>
                </a:lnTo>
                <a:lnTo>
                  <a:pt x="246157" y="65784"/>
                </a:lnTo>
                <a:lnTo>
                  <a:pt x="260186" y="65784"/>
                </a:lnTo>
                <a:lnTo>
                  <a:pt x="267028" y="67076"/>
                </a:lnTo>
                <a:lnTo>
                  <a:pt x="273812" y="69658"/>
                </a:lnTo>
                <a:lnTo>
                  <a:pt x="280596" y="72240"/>
                </a:lnTo>
                <a:lnTo>
                  <a:pt x="286746" y="75760"/>
                </a:lnTo>
                <a:lnTo>
                  <a:pt x="292265" y="80219"/>
                </a:lnTo>
                <a:lnTo>
                  <a:pt x="293415" y="80219"/>
                </a:lnTo>
                <a:lnTo>
                  <a:pt x="293415" y="56944"/>
                </a:lnTo>
                <a:lnTo>
                  <a:pt x="288485" y="54242"/>
                </a:lnTo>
                <a:lnTo>
                  <a:pt x="282402" y="52003"/>
                </a:lnTo>
                <a:lnTo>
                  <a:pt x="275163" y="50228"/>
                </a:lnTo>
                <a:lnTo>
                  <a:pt x="267925" y="48451"/>
                </a:lnTo>
                <a:lnTo>
                  <a:pt x="260725" y="47564"/>
                </a:lnTo>
                <a:lnTo>
                  <a:pt x="253566" y="47564"/>
                </a:lnTo>
                <a:lnTo>
                  <a:pt x="240961" y="48600"/>
                </a:lnTo>
                <a:lnTo>
                  <a:pt x="228725" y="52251"/>
                </a:lnTo>
                <a:lnTo>
                  <a:pt x="218568" y="58531"/>
                </a:lnTo>
                <a:lnTo>
                  <a:pt x="214067" y="62900"/>
                </a:lnTo>
                <a:lnTo>
                  <a:pt x="207566" y="73853"/>
                </a:lnTo>
                <a:lnTo>
                  <a:pt x="205399" y="86934"/>
                </a:lnTo>
                <a:lnTo>
                  <a:pt x="205399" y="95401"/>
                </a:lnTo>
                <a:lnTo>
                  <a:pt x="207632" y="102617"/>
                </a:lnTo>
                <a:lnTo>
                  <a:pt x="212096" y="108582"/>
                </a:lnTo>
                <a:lnTo>
                  <a:pt x="216561" y="114547"/>
                </a:lnTo>
                <a:lnTo>
                  <a:pt x="223720" y="118954"/>
                </a:lnTo>
                <a:lnTo>
                  <a:pt x="233573" y="121800"/>
                </a:lnTo>
                <a:lnTo>
                  <a:pt x="237351" y="122850"/>
                </a:lnTo>
                <a:lnTo>
                  <a:pt x="241477" y="123826"/>
                </a:lnTo>
                <a:lnTo>
                  <a:pt x="245950" y="124727"/>
                </a:lnTo>
                <a:lnTo>
                  <a:pt x="250423" y="125628"/>
                </a:lnTo>
                <a:lnTo>
                  <a:pt x="254048" y="126417"/>
                </a:lnTo>
                <a:lnTo>
                  <a:pt x="256823" y="127091"/>
                </a:lnTo>
                <a:lnTo>
                  <a:pt x="263861" y="128871"/>
                </a:lnTo>
                <a:lnTo>
                  <a:pt x="268763" y="131076"/>
                </a:lnTo>
                <a:lnTo>
                  <a:pt x="271525" y="133706"/>
                </a:lnTo>
                <a:lnTo>
                  <a:pt x="274288" y="136337"/>
                </a:lnTo>
                <a:lnTo>
                  <a:pt x="275670" y="140243"/>
                </a:lnTo>
                <a:lnTo>
                  <a:pt x="275670" y="149452"/>
                </a:lnTo>
                <a:lnTo>
                  <a:pt x="275076" y="152471"/>
                </a:lnTo>
                <a:lnTo>
                  <a:pt x="273889" y="154482"/>
                </a:lnTo>
                <a:lnTo>
                  <a:pt x="270770" y="158389"/>
                </a:lnTo>
                <a:lnTo>
                  <a:pt x="268091" y="160168"/>
                </a:lnTo>
                <a:lnTo>
                  <a:pt x="266176" y="161406"/>
                </a:lnTo>
                <a:lnTo>
                  <a:pt x="263265" y="162431"/>
                </a:lnTo>
                <a:lnTo>
                  <a:pt x="259360" y="163243"/>
                </a:lnTo>
                <a:lnTo>
                  <a:pt x="255456" y="164056"/>
                </a:lnTo>
                <a:lnTo>
                  <a:pt x="251782" y="164462"/>
                </a:lnTo>
                <a:lnTo>
                  <a:pt x="243592" y="164462"/>
                </a:lnTo>
                <a:lnTo>
                  <a:pt x="239017" y="163800"/>
                </a:lnTo>
                <a:lnTo>
                  <a:pt x="234614" y="162478"/>
                </a:lnTo>
                <a:lnTo>
                  <a:pt x="230211" y="161155"/>
                </a:lnTo>
                <a:lnTo>
                  <a:pt x="226171" y="159638"/>
                </a:lnTo>
                <a:lnTo>
                  <a:pt x="222497" y="157928"/>
                </a:lnTo>
                <a:lnTo>
                  <a:pt x="218362" y="155983"/>
                </a:lnTo>
                <a:lnTo>
                  <a:pt x="215050" y="154115"/>
                </a:lnTo>
                <a:lnTo>
                  <a:pt x="212562" y="152326"/>
                </a:lnTo>
                <a:lnTo>
                  <a:pt x="207911" y="148903"/>
                </a:lnTo>
                <a:lnTo>
                  <a:pt x="204925" y="147424"/>
                </a:lnTo>
                <a:lnTo>
                  <a:pt x="204925" y="171815"/>
                </a:lnTo>
                <a:lnTo>
                  <a:pt x="209848" y="174435"/>
                </a:lnTo>
                <a:lnTo>
                  <a:pt x="216058" y="176902"/>
                </a:lnTo>
                <a:lnTo>
                  <a:pt x="223559" y="179214"/>
                </a:lnTo>
                <a:lnTo>
                  <a:pt x="231058" y="181526"/>
                </a:lnTo>
                <a:lnTo>
                  <a:pt x="239115" y="182683"/>
                </a:lnTo>
                <a:lnTo>
                  <a:pt x="256498" y="182683"/>
                </a:lnTo>
                <a:lnTo>
                  <a:pt x="263785" y="181682"/>
                </a:lnTo>
                <a:lnTo>
                  <a:pt x="269591" y="179682"/>
                </a:lnTo>
                <a:lnTo>
                  <a:pt x="275399" y="177681"/>
                </a:lnTo>
                <a:lnTo>
                  <a:pt x="280610" y="174759"/>
                </a:lnTo>
                <a:lnTo>
                  <a:pt x="285226" y="170914"/>
                </a:lnTo>
                <a:lnTo>
                  <a:pt x="289455" y="167374"/>
                </a:lnTo>
                <a:lnTo>
                  <a:pt x="292666" y="163123"/>
                </a:lnTo>
                <a:close/>
              </a:path>
              <a:path w="2261716" h="183393">
                <a:moveTo>
                  <a:pt x="340972" y="151999"/>
                </a:moveTo>
                <a:lnTo>
                  <a:pt x="335968" y="142621"/>
                </a:lnTo>
                <a:lnTo>
                  <a:pt x="332851" y="130342"/>
                </a:lnTo>
                <a:lnTo>
                  <a:pt x="331812" y="115418"/>
                </a:lnTo>
                <a:lnTo>
                  <a:pt x="332836" y="100184"/>
                </a:lnTo>
                <a:lnTo>
                  <a:pt x="335889" y="87861"/>
                </a:lnTo>
                <a:lnTo>
                  <a:pt x="340972" y="78376"/>
                </a:lnTo>
                <a:lnTo>
                  <a:pt x="343223" y="75705"/>
                </a:lnTo>
                <a:lnTo>
                  <a:pt x="353628" y="68619"/>
                </a:lnTo>
                <a:lnTo>
                  <a:pt x="367063" y="66258"/>
                </a:lnTo>
                <a:lnTo>
                  <a:pt x="370743" y="66411"/>
                </a:lnTo>
                <a:lnTo>
                  <a:pt x="383384" y="70006"/>
                </a:lnTo>
                <a:lnTo>
                  <a:pt x="392983" y="78376"/>
                </a:lnTo>
                <a:lnTo>
                  <a:pt x="398048" y="87903"/>
                </a:lnTo>
                <a:lnTo>
                  <a:pt x="401074" y="100241"/>
                </a:lnTo>
                <a:lnTo>
                  <a:pt x="402083" y="115418"/>
                </a:lnTo>
                <a:lnTo>
                  <a:pt x="401083" y="130310"/>
                </a:lnTo>
                <a:lnTo>
                  <a:pt x="398030" y="142653"/>
                </a:lnTo>
                <a:lnTo>
                  <a:pt x="399258" y="174203"/>
                </a:lnTo>
                <a:lnTo>
                  <a:pt x="408857" y="165677"/>
                </a:lnTo>
                <a:lnTo>
                  <a:pt x="416339" y="154751"/>
                </a:lnTo>
                <a:lnTo>
                  <a:pt x="420906" y="143366"/>
                </a:lnTo>
                <a:lnTo>
                  <a:pt x="423647" y="130255"/>
                </a:lnTo>
                <a:lnTo>
                  <a:pt x="424561" y="115418"/>
                </a:lnTo>
                <a:lnTo>
                  <a:pt x="424541" y="113150"/>
                </a:lnTo>
                <a:lnTo>
                  <a:pt x="423360" y="98604"/>
                </a:lnTo>
                <a:lnTo>
                  <a:pt x="420353" y="85757"/>
                </a:lnTo>
                <a:lnTo>
                  <a:pt x="415518" y="74608"/>
                </a:lnTo>
                <a:lnTo>
                  <a:pt x="408857" y="65158"/>
                </a:lnTo>
                <a:lnTo>
                  <a:pt x="403514" y="59863"/>
                </a:lnTo>
                <a:lnTo>
                  <a:pt x="392987" y="52899"/>
                </a:lnTo>
                <a:lnTo>
                  <a:pt x="380836" y="48720"/>
                </a:lnTo>
                <a:lnTo>
                  <a:pt x="367063" y="47327"/>
                </a:lnTo>
                <a:lnTo>
                  <a:pt x="358866" y="47802"/>
                </a:lnTo>
                <a:lnTo>
                  <a:pt x="346074" y="50821"/>
                </a:lnTo>
                <a:lnTo>
                  <a:pt x="334855" y="56626"/>
                </a:lnTo>
                <a:lnTo>
                  <a:pt x="325210" y="65215"/>
                </a:lnTo>
                <a:lnTo>
                  <a:pt x="317647" y="76206"/>
                </a:lnTo>
                <a:lnTo>
                  <a:pt x="313030" y="87598"/>
                </a:lnTo>
                <a:lnTo>
                  <a:pt x="310259" y="100669"/>
                </a:lnTo>
                <a:lnTo>
                  <a:pt x="309336" y="115418"/>
                </a:lnTo>
                <a:lnTo>
                  <a:pt x="309344" y="116882"/>
                </a:lnTo>
                <a:lnTo>
                  <a:pt x="310439" y="131280"/>
                </a:lnTo>
                <a:lnTo>
                  <a:pt x="313372" y="144115"/>
                </a:lnTo>
                <a:lnTo>
                  <a:pt x="318142" y="155389"/>
                </a:lnTo>
                <a:lnTo>
                  <a:pt x="324750" y="165101"/>
                </a:lnTo>
                <a:lnTo>
                  <a:pt x="330444" y="170897"/>
                </a:lnTo>
                <a:lnTo>
                  <a:pt x="340906" y="177839"/>
                </a:lnTo>
                <a:lnTo>
                  <a:pt x="353113" y="182004"/>
                </a:lnTo>
                <a:lnTo>
                  <a:pt x="340972" y="151999"/>
                </a:lnTo>
                <a:close/>
              </a:path>
              <a:path w="2261716" h="183393">
                <a:moveTo>
                  <a:pt x="398030" y="142653"/>
                </a:moveTo>
                <a:lnTo>
                  <a:pt x="392924" y="152228"/>
                </a:lnTo>
                <a:lnTo>
                  <a:pt x="390774" y="154818"/>
                </a:lnTo>
                <a:lnTo>
                  <a:pt x="380405" y="162051"/>
                </a:lnTo>
                <a:lnTo>
                  <a:pt x="367063" y="164462"/>
                </a:lnTo>
                <a:lnTo>
                  <a:pt x="363061" y="164278"/>
                </a:lnTo>
                <a:lnTo>
                  <a:pt x="350517" y="160543"/>
                </a:lnTo>
                <a:lnTo>
                  <a:pt x="340972" y="151999"/>
                </a:lnTo>
                <a:lnTo>
                  <a:pt x="353113" y="182004"/>
                </a:lnTo>
                <a:lnTo>
                  <a:pt x="367063" y="183393"/>
                </a:lnTo>
                <a:lnTo>
                  <a:pt x="375179" y="182935"/>
                </a:lnTo>
                <a:lnTo>
                  <a:pt x="388032" y="179956"/>
                </a:lnTo>
                <a:lnTo>
                  <a:pt x="399258" y="174203"/>
                </a:lnTo>
                <a:lnTo>
                  <a:pt x="398030" y="142653"/>
                </a:lnTo>
                <a:close/>
              </a:path>
              <a:path w="2261716" h="183393">
                <a:moveTo>
                  <a:pt x="544116" y="151019"/>
                </a:moveTo>
                <a:lnTo>
                  <a:pt x="538907" y="142103"/>
                </a:lnTo>
                <a:lnTo>
                  <a:pt x="535390" y="129981"/>
                </a:lnTo>
                <a:lnTo>
                  <a:pt x="534217" y="115470"/>
                </a:lnTo>
                <a:lnTo>
                  <a:pt x="535277" y="101593"/>
                </a:lnTo>
                <a:lnTo>
                  <a:pt x="538691" y="89315"/>
                </a:lnTo>
                <a:lnTo>
                  <a:pt x="544464" y="79463"/>
                </a:lnTo>
                <a:lnTo>
                  <a:pt x="547753" y="75867"/>
                </a:lnTo>
                <a:lnTo>
                  <a:pt x="558488" y="69015"/>
                </a:lnTo>
                <a:lnTo>
                  <a:pt x="571611" y="66730"/>
                </a:lnTo>
                <a:lnTo>
                  <a:pt x="575395" y="66730"/>
                </a:lnTo>
                <a:lnTo>
                  <a:pt x="579332" y="67304"/>
                </a:lnTo>
                <a:lnTo>
                  <a:pt x="583422" y="68452"/>
                </a:lnTo>
                <a:lnTo>
                  <a:pt x="587514" y="69599"/>
                </a:lnTo>
                <a:lnTo>
                  <a:pt x="591064" y="70939"/>
                </a:lnTo>
                <a:lnTo>
                  <a:pt x="594074" y="72470"/>
                </a:lnTo>
                <a:lnTo>
                  <a:pt x="597546" y="74230"/>
                </a:lnTo>
                <a:lnTo>
                  <a:pt x="600499" y="75952"/>
                </a:lnTo>
                <a:lnTo>
                  <a:pt x="602929" y="77635"/>
                </a:lnTo>
                <a:lnTo>
                  <a:pt x="607349" y="80811"/>
                </a:lnTo>
                <a:lnTo>
                  <a:pt x="610166" y="82113"/>
                </a:lnTo>
                <a:lnTo>
                  <a:pt x="610166" y="57739"/>
                </a:lnTo>
                <a:lnTo>
                  <a:pt x="605001" y="55119"/>
                </a:lnTo>
                <a:lnTo>
                  <a:pt x="599121" y="52807"/>
                </a:lnTo>
                <a:lnTo>
                  <a:pt x="592528" y="50805"/>
                </a:lnTo>
                <a:lnTo>
                  <a:pt x="585936" y="48802"/>
                </a:lnTo>
                <a:lnTo>
                  <a:pt x="579093" y="47800"/>
                </a:lnTo>
                <a:lnTo>
                  <a:pt x="563286" y="47800"/>
                </a:lnTo>
                <a:lnTo>
                  <a:pt x="555133" y="49320"/>
                </a:lnTo>
                <a:lnTo>
                  <a:pt x="547537" y="52360"/>
                </a:lnTo>
                <a:lnTo>
                  <a:pt x="539941" y="55402"/>
                </a:lnTo>
                <a:lnTo>
                  <a:pt x="533599" y="59731"/>
                </a:lnTo>
                <a:lnTo>
                  <a:pt x="528509" y="65352"/>
                </a:lnTo>
                <a:lnTo>
                  <a:pt x="523422" y="70972"/>
                </a:lnTo>
                <a:lnTo>
                  <a:pt x="519356" y="77901"/>
                </a:lnTo>
                <a:lnTo>
                  <a:pt x="516309" y="86139"/>
                </a:lnTo>
                <a:lnTo>
                  <a:pt x="512576" y="101791"/>
                </a:lnTo>
                <a:lnTo>
                  <a:pt x="511740" y="115470"/>
                </a:lnTo>
                <a:lnTo>
                  <a:pt x="511845" y="120665"/>
                </a:lnTo>
                <a:lnTo>
                  <a:pt x="513206" y="133731"/>
                </a:lnTo>
                <a:lnTo>
                  <a:pt x="516135" y="145209"/>
                </a:lnTo>
                <a:lnTo>
                  <a:pt x="519066" y="153639"/>
                </a:lnTo>
                <a:lnTo>
                  <a:pt x="523190" y="160627"/>
                </a:lnTo>
                <a:lnTo>
                  <a:pt x="528509" y="166170"/>
                </a:lnTo>
                <a:lnTo>
                  <a:pt x="533830" y="171711"/>
                </a:lnTo>
                <a:lnTo>
                  <a:pt x="540191" y="175849"/>
                </a:lnTo>
                <a:lnTo>
                  <a:pt x="547594" y="178582"/>
                </a:lnTo>
                <a:lnTo>
                  <a:pt x="554997" y="181315"/>
                </a:lnTo>
                <a:lnTo>
                  <a:pt x="563131" y="182683"/>
                </a:lnTo>
                <a:lnTo>
                  <a:pt x="576625" y="182683"/>
                </a:lnTo>
                <a:lnTo>
                  <a:pt x="580403" y="182393"/>
                </a:lnTo>
                <a:lnTo>
                  <a:pt x="583333" y="181815"/>
                </a:lnTo>
                <a:lnTo>
                  <a:pt x="586265" y="181237"/>
                </a:lnTo>
                <a:lnTo>
                  <a:pt x="589579" y="180409"/>
                </a:lnTo>
                <a:lnTo>
                  <a:pt x="593279" y="179332"/>
                </a:lnTo>
                <a:lnTo>
                  <a:pt x="595901" y="178638"/>
                </a:lnTo>
                <a:lnTo>
                  <a:pt x="598831" y="177577"/>
                </a:lnTo>
                <a:lnTo>
                  <a:pt x="602070" y="176152"/>
                </a:lnTo>
                <a:lnTo>
                  <a:pt x="605308" y="174729"/>
                </a:lnTo>
                <a:lnTo>
                  <a:pt x="608007" y="173516"/>
                </a:lnTo>
                <a:lnTo>
                  <a:pt x="610166" y="172514"/>
                </a:lnTo>
                <a:lnTo>
                  <a:pt x="610166" y="148134"/>
                </a:lnTo>
                <a:lnTo>
                  <a:pt x="608895" y="148134"/>
                </a:lnTo>
                <a:lnTo>
                  <a:pt x="603953" y="152728"/>
                </a:lnTo>
                <a:lnTo>
                  <a:pt x="598279" y="156480"/>
                </a:lnTo>
                <a:lnTo>
                  <a:pt x="591874" y="159388"/>
                </a:lnTo>
                <a:lnTo>
                  <a:pt x="585468" y="162298"/>
                </a:lnTo>
                <a:lnTo>
                  <a:pt x="578714" y="163752"/>
                </a:lnTo>
                <a:lnTo>
                  <a:pt x="571611" y="163752"/>
                </a:lnTo>
                <a:lnTo>
                  <a:pt x="566121" y="163419"/>
                </a:lnTo>
                <a:lnTo>
                  <a:pt x="553766" y="159456"/>
                </a:lnTo>
                <a:lnTo>
                  <a:pt x="544116" y="151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8465" y="4040010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3896" y="4040010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7963" y="4040010"/>
            <a:ext cx="0" cy="179843"/>
          </a:xfrm>
          <a:custGeom>
            <a:avLst/>
            <a:gdLst/>
            <a:ahLst/>
            <a:cxnLst/>
            <a:rect l="l" t="t" r="r" b="b"/>
            <a:pathLst>
              <a:path h="179843">
                <a:moveTo>
                  <a:pt x="0" y="0"/>
                </a:moveTo>
                <a:lnTo>
                  <a:pt x="0" y="179843"/>
                </a:lnTo>
              </a:path>
            </a:pathLst>
          </a:custGeom>
          <a:ln w="230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2661" y="4441924"/>
            <a:ext cx="68378" cy="68386"/>
          </a:xfrm>
          <a:custGeom>
            <a:avLst/>
            <a:gdLst/>
            <a:ahLst/>
            <a:cxnLst/>
            <a:rect l="l" t="t" r="r" b="b"/>
            <a:pathLst>
              <a:path w="68378" h="68386">
                <a:moveTo>
                  <a:pt x="68378" y="68386"/>
                </a:moveTo>
                <a:lnTo>
                  <a:pt x="68378" y="0"/>
                </a:lnTo>
                <a:lnTo>
                  <a:pt x="0" y="0"/>
                </a:lnTo>
                <a:lnTo>
                  <a:pt x="0" y="68386"/>
                </a:lnTo>
                <a:lnTo>
                  <a:pt x="68378" y="68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6896" y="4381818"/>
            <a:ext cx="1907122" cy="183391"/>
          </a:xfrm>
          <a:custGeom>
            <a:avLst/>
            <a:gdLst/>
            <a:ahLst/>
            <a:cxnLst/>
            <a:rect l="l" t="t" r="r" b="b"/>
            <a:pathLst>
              <a:path w="1907122" h="183391">
                <a:moveTo>
                  <a:pt x="193895" y="134490"/>
                </a:moveTo>
                <a:lnTo>
                  <a:pt x="195775" y="129418"/>
                </a:lnTo>
                <a:lnTo>
                  <a:pt x="199533" y="125780"/>
                </a:lnTo>
                <a:lnTo>
                  <a:pt x="206220" y="100536"/>
                </a:lnTo>
                <a:lnTo>
                  <a:pt x="194934" y="104595"/>
                </a:lnTo>
                <a:lnTo>
                  <a:pt x="186789" y="108294"/>
                </a:lnTo>
                <a:lnTo>
                  <a:pt x="180834" y="113280"/>
                </a:lnTo>
                <a:lnTo>
                  <a:pt x="177068" y="119557"/>
                </a:lnTo>
                <a:lnTo>
                  <a:pt x="173301" y="125834"/>
                </a:lnTo>
                <a:lnTo>
                  <a:pt x="171419" y="133441"/>
                </a:lnTo>
                <a:lnTo>
                  <a:pt x="171419" y="148154"/>
                </a:lnTo>
                <a:lnTo>
                  <a:pt x="172457" y="153642"/>
                </a:lnTo>
                <a:lnTo>
                  <a:pt x="174532" y="158841"/>
                </a:lnTo>
                <a:lnTo>
                  <a:pt x="176607" y="164039"/>
                </a:lnTo>
                <a:lnTo>
                  <a:pt x="179373" y="168410"/>
                </a:lnTo>
                <a:lnTo>
                  <a:pt x="182831" y="171952"/>
                </a:lnTo>
                <a:lnTo>
                  <a:pt x="186442" y="175573"/>
                </a:lnTo>
                <a:lnTo>
                  <a:pt x="190629" y="178385"/>
                </a:lnTo>
                <a:lnTo>
                  <a:pt x="195393" y="180388"/>
                </a:lnTo>
                <a:lnTo>
                  <a:pt x="200157" y="182391"/>
                </a:lnTo>
                <a:lnTo>
                  <a:pt x="205191" y="183391"/>
                </a:lnTo>
                <a:lnTo>
                  <a:pt x="216950" y="183391"/>
                </a:lnTo>
                <a:lnTo>
                  <a:pt x="221964" y="182853"/>
                </a:lnTo>
                <a:lnTo>
                  <a:pt x="225538" y="181773"/>
                </a:lnTo>
                <a:lnTo>
                  <a:pt x="229111" y="180695"/>
                </a:lnTo>
                <a:lnTo>
                  <a:pt x="232820" y="179155"/>
                </a:lnTo>
                <a:lnTo>
                  <a:pt x="236661" y="177151"/>
                </a:lnTo>
                <a:lnTo>
                  <a:pt x="239426" y="175765"/>
                </a:lnTo>
                <a:lnTo>
                  <a:pt x="242289" y="173897"/>
                </a:lnTo>
                <a:lnTo>
                  <a:pt x="245248" y="171547"/>
                </a:lnTo>
                <a:lnTo>
                  <a:pt x="248206" y="169197"/>
                </a:lnTo>
                <a:lnTo>
                  <a:pt x="252336" y="166058"/>
                </a:lnTo>
                <a:lnTo>
                  <a:pt x="252336" y="179842"/>
                </a:lnTo>
                <a:lnTo>
                  <a:pt x="274104" y="179842"/>
                </a:lnTo>
                <a:lnTo>
                  <a:pt x="274104" y="83408"/>
                </a:lnTo>
                <a:lnTo>
                  <a:pt x="272947" y="76546"/>
                </a:lnTo>
                <a:lnTo>
                  <a:pt x="270634" y="70919"/>
                </a:lnTo>
                <a:lnTo>
                  <a:pt x="268321" y="65291"/>
                </a:lnTo>
                <a:lnTo>
                  <a:pt x="264814" y="60706"/>
                </a:lnTo>
                <a:lnTo>
                  <a:pt x="260111" y="57161"/>
                </a:lnTo>
                <a:lnTo>
                  <a:pt x="255256" y="53538"/>
                </a:lnTo>
                <a:lnTo>
                  <a:pt x="249783" y="51032"/>
                </a:lnTo>
                <a:lnTo>
                  <a:pt x="243693" y="49644"/>
                </a:lnTo>
                <a:lnTo>
                  <a:pt x="237603" y="48257"/>
                </a:lnTo>
                <a:lnTo>
                  <a:pt x="230125" y="47562"/>
                </a:lnTo>
                <a:lnTo>
                  <a:pt x="213935" y="47562"/>
                </a:lnTo>
                <a:lnTo>
                  <a:pt x="206535" y="48254"/>
                </a:lnTo>
                <a:lnTo>
                  <a:pt x="199057" y="49639"/>
                </a:lnTo>
                <a:lnTo>
                  <a:pt x="191579" y="51023"/>
                </a:lnTo>
                <a:lnTo>
                  <a:pt x="185837" y="52293"/>
                </a:lnTo>
                <a:lnTo>
                  <a:pt x="181829" y="53449"/>
                </a:lnTo>
                <a:lnTo>
                  <a:pt x="181829" y="75486"/>
                </a:lnTo>
                <a:lnTo>
                  <a:pt x="183097" y="75486"/>
                </a:lnTo>
                <a:lnTo>
                  <a:pt x="189867" y="72567"/>
                </a:lnTo>
                <a:lnTo>
                  <a:pt x="196637" y="70338"/>
                </a:lnTo>
                <a:lnTo>
                  <a:pt x="203408" y="68800"/>
                </a:lnTo>
                <a:lnTo>
                  <a:pt x="210178" y="67263"/>
                </a:lnTo>
                <a:lnTo>
                  <a:pt x="216063" y="66493"/>
                </a:lnTo>
                <a:lnTo>
                  <a:pt x="225296" y="66493"/>
                </a:lnTo>
                <a:lnTo>
                  <a:pt x="229412" y="66786"/>
                </a:lnTo>
                <a:lnTo>
                  <a:pt x="233412" y="67369"/>
                </a:lnTo>
                <a:lnTo>
                  <a:pt x="237412" y="67955"/>
                </a:lnTo>
                <a:lnTo>
                  <a:pt x="240797" y="69142"/>
                </a:lnTo>
                <a:lnTo>
                  <a:pt x="243568" y="70934"/>
                </a:lnTo>
                <a:lnTo>
                  <a:pt x="246335" y="72647"/>
                </a:lnTo>
                <a:lnTo>
                  <a:pt x="248489" y="75082"/>
                </a:lnTo>
                <a:lnTo>
                  <a:pt x="250028" y="78237"/>
                </a:lnTo>
                <a:lnTo>
                  <a:pt x="251566" y="81391"/>
                </a:lnTo>
                <a:lnTo>
                  <a:pt x="252336" y="85540"/>
                </a:lnTo>
                <a:lnTo>
                  <a:pt x="252336" y="94890"/>
                </a:lnTo>
                <a:lnTo>
                  <a:pt x="245445" y="95310"/>
                </a:lnTo>
                <a:lnTo>
                  <a:pt x="232619" y="96360"/>
                </a:lnTo>
                <a:lnTo>
                  <a:pt x="220521" y="97721"/>
                </a:lnTo>
                <a:lnTo>
                  <a:pt x="224976" y="115101"/>
                </a:lnTo>
                <a:lnTo>
                  <a:pt x="232837" y="114296"/>
                </a:lnTo>
                <a:lnTo>
                  <a:pt x="240698" y="113491"/>
                </a:lnTo>
                <a:lnTo>
                  <a:pt x="247197" y="112859"/>
                </a:lnTo>
                <a:lnTo>
                  <a:pt x="252336" y="112401"/>
                </a:lnTo>
                <a:lnTo>
                  <a:pt x="252336" y="148033"/>
                </a:lnTo>
                <a:lnTo>
                  <a:pt x="247506" y="152312"/>
                </a:lnTo>
                <a:lnTo>
                  <a:pt x="242329" y="155922"/>
                </a:lnTo>
                <a:lnTo>
                  <a:pt x="236808" y="158865"/>
                </a:lnTo>
                <a:lnTo>
                  <a:pt x="231286" y="161806"/>
                </a:lnTo>
                <a:lnTo>
                  <a:pt x="225111" y="163277"/>
                </a:lnTo>
                <a:lnTo>
                  <a:pt x="210309" y="163277"/>
                </a:lnTo>
                <a:lnTo>
                  <a:pt x="204250" y="161401"/>
                </a:lnTo>
                <a:lnTo>
                  <a:pt x="200108" y="157650"/>
                </a:lnTo>
                <a:lnTo>
                  <a:pt x="195967" y="153898"/>
                </a:lnTo>
                <a:lnTo>
                  <a:pt x="193895" y="148347"/>
                </a:lnTo>
                <a:lnTo>
                  <a:pt x="193895" y="134490"/>
                </a:lnTo>
                <a:close/>
              </a:path>
              <a:path w="1907122" h="183391">
                <a:moveTo>
                  <a:pt x="0" y="179842"/>
                </a:moveTo>
                <a:lnTo>
                  <a:pt x="21294" y="179842"/>
                </a:lnTo>
                <a:lnTo>
                  <a:pt x="21294" y="31620"/>
                </a:lnTo>
                <a:lnTo>
                  <a:pt x="65768" y="132515"/>
                </a:lnTo>
                <a:lnTo>
                  <a:pt x="79631" y="132515"/>
                </a:lnTo>
                <a:lnTo>
                  <a:pt x="124452" y="31620"/>
                </a:lnTo>
                <a:lnTo>
                  <a:pt x="124452" y="179842"/>
                </a:lnTo>
                <a:lnTo>
                  <a:pt x="147402" y="179842"/>
                </a:lnTo>
                <a:lnTo>
                  <a:pt x="147402" y="7807"/>
                </a:lnTo>
                <a:lnTo>
                  <a:pt x="115553" y="7807"/>
                </a:lnTo>
                <a:lnTo>
                  <a:pt x="74085" y="103623"/>
                </a:lnTo>
                <a:lnTo>
                  <a:pt x="31112" y="7807"/>
                </a:lnTo>
                <a:lnTo>
                  <a:pt x="0" y="7807"/>
                </a:lnTo>
                <a:lnTo>
                  <a:pt x="0" y="179842"/>
                </a:lnTo>
                <a:close/>
              </a:path>
              <a:path w="1907122" h="183391">
                <a:moveTo>
                  <a:pt x="219309" y="97883"/>
                </a:moveTo>
                <a:lnTo>
                  <a:pt x="206220" y="100536"/>
                </a:lnTo>
                <a:lnTo>
                  <a:pt x="199533" y="125780"/>
                </a:lnTo>
                <a:lnTo>
                  <a:pt x="203292" y="122143"/>
                </a:lnTo>
                <a:lnTo>
                  <a:pt x="208046" y="119444"/>
                </a:lnTo>
                <a:lnTo>
                  <a:pt x="213796" y="117684"/>
                </a:lnTo>
                <a:lnTo>
                  <a:pt x="218629" y="116230"/>
                </a:lnTo>
                <a:lnTo>
                  <a:pt x="224976" y="115101"/>
                </a:lnTo>
                <a:lnTo>
                  <a:pt x="220521" y="97721"/>
                </a:lnTo>
                <a:lnTo>
                  <a:pt x="219309" y="97883"/>
                </a:lnTo>
                <a:close/>
              </a:path>
              <a:path w="1907122" h="183391">
                <a:moveTo>
                  <a:pt x="305311" y="50876"/>
                </a:moveTo>
                <a:lnTo>
                  <a:pt x="305311" y="179842"/>
                </a:lnTo>
                <a:lnTo>
                  <a:pt x="327079" y="179842"/>
                </a:lnTo>
                <a:lnTo>
                  <a:pt x="327079" y="50876"/>
                </a:lnTo>
                <a:lnTo>
                  <a:pt x="305311" y="50876"/>
                </a:lnTo>
                <a:close/>
              </a:path>
              <a:path w="1907122" h="183391">
                <a:moveTo>
                  <a:pt x="303893" y="6625"/>
                </a:moveTo>
                <a:lnTo>
                  <a:pt x="303893" y="29105"/>
                </a:lnTo>
                <a:lnTo>
                  <a:pt x="328735" y="29105"/>
                </a:lnTo>
                <a:lnTo>
                  <a:pt x="328735" y="6625"/>
                </a:lnTo>
                <a:lnTo>
                  <a:pt x="303893" y="6625"/>
                </a:lnTo>
                <a:close/>
              </a:path>
              <a:path w="1907122" h="183391">
                <a:moveTo>
                  <a:pt x="444429" y="55052"/>
                </a:moveTo>
                <a:lnTo>
                  <a:pt x="433302" y="49257"/>
                </a:lnTo>
                <a:lnTo>
                  <a:pt x="419609" y="47326"/>
                </a:lnTo>
                <a:lnTo>
                  <a:pt x="412600" y="47326"/>
                </a:lnTo>
                <a:lnTo>
                  <a:pt x="405936" y="48865"/>
                </a:lnTo>
                <a:lnTo>
                  <a:pt x="399619" y="51944"/>
                </a:lnTo>
                <a:lnTo>
                  <a:pt x="393302" y="55024"/>
                </a:lnTo>
                <a:lnTo>
                  <a:pt x="386909" y="59448"/>
                </a:lnTo>
                <a:lnTo>
                  <a:pt x="380437" y="65218"/>
                </a:lnTo>
                <a:lnTo>
                  <a:pt x="380437" y="50876"/>
                </a:lnTo>
                <a:lnTo>
                  <a:pt x="358669" y="50876"/>
                </a:lnTo>
                <a:lnTo>
                  <a:pt x="358669" y="179842"/>
                </a:lnTo>
                <a:lnTo>
                  <a:pt x="380437" y="179842"/>
                </a:lnTo>
                <a:lnTo>
                  <a:pt x="380437" y="83506"/>
                </a:lnTo>
                <a:lnTo>
                  <a:pt x="385903" y="78886"/>
                </a:lnTo>
                <a:lnTo>
                  <a:pt x="391504" y="75133"/>
                </a:lnTo>
                <a:lnTo>
                  <a:pt x="397239" y="72245"/>
                </a:lnTo>
                <a:lnTo>
                  <a:pt x="402974" y="69357"/>
                </a:lnTo>
                <a:lnTo>
                  <a:pt x="408536" y="67913"/>
                </a:lnTo>
                <a:lnTo>
                  <a:pt x="419389" y="67913"/>
                </a:lnTo>
                <a:lnTo>
                  <a:pt x="423701" y="68703"/>
                </a:lnTo>
                <a:lnTo>
                  <a:pt x="426857" y="70281"/>
                </a:lnTo>
                <a:lnTo>
                  <a:pt x="430013" y="71860"/>
                </a:lnTo>
                <a:lnTo>
                  <a:pt x="432476" y="74267"/>
                </a:lnTo>
                <a:lnTo>
                  <a:pt x="434248" y="77501"/>
                </a:lnTo>
                <a:lnTo>
                  <a:pt x="435862" y="80582"/>
                </a:lnTo>
                <a:lnTo>
                  <a:pt x="436958" y="84683"/>
                </a:lnTo>
                <a:lnTo>
                  <a:pt x="437536" y="89804"/>
                </a:lnTo>
                <a:lnTo>
                  <a:pt x="438115" y="94926"/>
                </a:lnTo>
                <a:lnTo>
                  <a:pt x="438404" y="100450"/>
                </a:lnTo>
                <a:lnTo>
                  <a:pt x="438404" y="179842"/>
                </a:lnTo>
                <a:lnTo>
                  <a:pt x="460171" y="179842"/>
                </a:lnTo>
                <a:lnTo>
                  <a:pt x="460171" y="96154"/>
                </a:lnTo>
                <a:lnTo>
                  <a:pt x="459007" y="81721"/>
                </a:lnTo>
                <a:lnTo>
                  <a:pt x="455425" y="69520"/>
                </a:lnTo>
                <a:lnTo>
                  <a:pt x="449425" y="59851"/>
                </a:lnTo>
                <a:lnTo>
                  <a:pt x="444429" y="55052"/>
                </a:lnTo>
                <a:close/>
              </a:path>
              <a:path w="1907122" h="183391">
                <a:moveTo>
                  <a:pt x="529723" y="182445"/>
                </a:moveTo>
                <a:lnTo>
                  <a:pt x="533266" y="182445"/>
                </a:lnTo>
                <a:lnTo>
                  <a:pt x="537140" y="182119"/>
                </a:lnTo>
                <a:lnTo>
                  <a:pt x="541342" y="181465"/>
                </a:lnTo>
                <a:lnTo>
                  <a:pt x="545543" y="180812"/>
                </a:lnTo>
                <a:lnTo>
                  <a:pt x="549687" y="179908"/>
                </a:lnTo>
                <a:lnTo>
                  <a:pt x="553774" y="178751"/>
                </a:lnTo>
                <a:lnTo>
                  <a:pt x="553774" y="159255"/>
                </a:lnTo>
                <a:lnTo>
                  <a:pt x="552503" y="159255"/>
                </a:lnTo>
                <a:lnTo>
                  <a:pt x="548650" y="160853"/>
                </a:lnTo>
                <a:lnTo>
                  <a:pt x="545338" y="161917"/>
                </a:lnTo>
                <a:lnTo>
                  <a:pt x="542025" y="162982"/>
                </a:lnTo>
                <a:lnTo>
                  <a:pt x="538598" y="163515"/>
                </a:lnTo>
                <a:lnTo>
                  <a:pt x="530045" y="163515"/>
                </a:lnTo>
                <a:lnTo>
                  <a:pt x="526077" y="162840"/>
                </a:lnTo>
                <a:lnTo>
                  <a:pt x="523149" y="161494"/>
                </a:lnTo>
                <a:lnTo>
                  <a:pt x="520221" y="160146"/>
                </a:lnTo>
                <a:lnTo>
                  <a:pt x="518102" y="158127"/>
                </a:lnTo>
                <a:lnTo>
                  <a:pt x="516794" y="155435"/>
                </a:lnTo>
                <a:lnTo>
                  <a:pt x="515254" y="152356"/>
                </a:lnTo>
                <a:lnTo>
                  <a:pt x="514367" y="149048"/>
                </a:lnTo>
                <a:lnTo>
                  <a:pt x="514136" y="145507"/>
                </a:lnTo>
                <a:lnTo>
                  <a:pt x="513905" y="141968"/>
                </a:lnTo>
                <a:lnTo>
                  <a:pt x="513788" y="69096"/>
                </a:lnTo>
                <a:lnTo>
                  <a:pt x="553774" y="69096"/>
                </a:lnTo>
                <a:lnTo>
                  <a:pt x="553774" y="50876"/>
                </a:lnTo>
                <a:lnTo>
                  <a:pt x="513788" y="50876"/>
                </a:lnTo>
                <a:lnTo>
                  <a:pt x="513788" y="13724"/>
                </a:lnTo>
                <a:lnTo>
                  <a:pt x="492022" y="13724"/>
                </a:lnTo>
                <a:lnTo>
                  <a:pt x="492022" y="50876"/>
                </a:lnTo>
                <a:lnTo>
                  <a:pt x="477352" y="50876"/>
                </a:lnTo>
                <a:lnTo>
                  <a:pt x="477352" y="69096"/>
                </a:lnTo>
                <a:lnTo>
                  <a:pt x="492022" y="69096"/>
                </a:lnTo>
                <a:lnTo>
                  <a:pt x="492022" y="140472"/>
                </a:lnTo>
                <a:lnTo>
                  <a:pt x="492592" y="150238"/>
                </a:lnTo>
                <a:lnTo>
                  <a:pt x="495841" y="162989"/>
                </a:lnTo>
                <a:lnTo>
                  <a:pt x="501966" y="172355"/>
                </a:lnTo>
                <a:lnTo>
                  <a:pt x="504904" y="174982"/>
                </a:lnTo>
                <a:lnTo>
                  <a:pt x="515859" y="180580"/>
                </a:lnTo>
                <a:lnTo>
                  <a:pt x="529723" y="182445"/>
                </a:lnTo>
                <a:close/>
              </a:path>
              <a:path w="1907122" h="183391">
                <a:moveTo>
                  <a:pt x="608638" y="97883"/>
                </a:moveTo>
                <a:lnTo>
                  <a:pt x="595550" y="100536"/>
                </a:lnTo>
                <a:lnTo>
                  <a:pt x="588863" y="125780"/>
                </a:lnTo>
                <a:lnTo>
                  <a:pt x="592621" y="122143"/>
                </a:lnTo>
                <a:lnTo>
                  <a:pt x="597376" y="119444"/>
                </a:lnTo>
                <a:lnTo>
                  <a:pt x="603125" y="117684"/>
                </a:lnTo>
                <a:lnTo>
                  <a:pt x="607957" y="116230"/>
                </a:lnTo>
                <a:lnTo>
                  <a:pt x="614305" y="115101"/>
                </a:lnTo>
                <a:lnTo>
                  <a:pt x="609850" y="97721"/>
                </a:lnTo>
                <a:lnTo>
                  <a:pt x="608638" y="97883"/>
                </a:lnTo>
                <a:close/>
              </a:path>
              <a:path w="1907122" h="183391">
                <a:moveTo>
                  <a:pt x="694640" y="50876"/>
                </a:moveTo>
                <a:lnTo>
                  <a:pt x="694640" y="179842"/>
                </a:lnTo>
                <a:lnTo>
                  <a:pt x="716408" y="179842"/>
                </a:lnTo>
                <a:lnTo>
                  <a:pt x="716408" y="50876"/>
                </a:lnTo>
                <a:lnTo>
                  <a:pt x="694640" y="50876"/>
                </a:lnTo>
                <a:close/>
              </a:path>
              <a:path w="1907122" h="183391">
                <a:moveTo>
                  <a:pt x="693221" y="6625"/>
                </a:moveTo>
                <a:lnTo>
                  <a:pt x="693221" y="29105"/>
                </a:lnTo>
                <a:lnTo>
                  <a:pt x="718064" y="29105"/>
                </a:lnTo>
                <a:lnTo>
                  <a:pt x="718064" y="6625"/>
                </a:lnTo>
                <a:lnTo>
                  <a:pt x="693221" y="6625"/>
                </a:lnTo>
                <a:close/>
              </a:path>
              <a:path w="1907122" h="183391">
                <a:moveTo>
                  <a:pt x="833757" y="55052"/>
                </a:moveTo>
                <a:lnTo>
                  <a:pt x="822631" y="49257"/>
                </a:lnTo>
                <a:lnTo>
                  <a:pt x="808937" y="47326"/>
                </a:lnTo>
                <a:lnTo>
                  <a:pt x="801928" y="47326"/>
                </a:lnTo>
                <a:lnTo>
                  <a:pt x="795265" y="48865"/>
                </a:lnTo>
                <a:lnTo>
                  <a:pt x="788948" y="51944"/>
                </a:lnTo>
                <a:lnTo>
                  <a:pt x="782632" y="55024"/>
                </a:lnTo>
                <a:lnTo>
                  <a:pt x="776237" y="59448"/>
                </a:lnTo>
                <a:lnTo>
                  <a:pt x="769766" y="65218"/>
                </a:lnTo>
                <a:lnTo>
                  <a:pt x="769766" y="50876"/>
                </a:lnTo>
                <a:lnTo>
                  <a:pt x="747998" y="50876"/>
                </a:lnTo>
                <a:lnTo>
                  <a:pt x="747998" y="179842"/>
                </a:lnTo>
                <a:lnTo>
                  <a:pt x="769766" y="179842"/>
                </a:lnTo>
                <a:lnTo>
                  <a:pt x="769766" y="83506"/>
                </a:lnTo>
                <a:lnTo>
                  <a:pt x="775232" y="78886"/>
                </a:lnTo>
                <a:lnTo>
                  <a:pt x="780832" y="75133"/>
                </a:lnTo>
                <a:lnTo>
                  <a:pt x="786568" y="72245"/>
                </a:lnTo>
                <a:lnTo>
                  <a:pt x="792303" y="69357"/>
                </a:lnTo>
                <a:lnTo>
                  <a:pt x="797864" y="67913"/>
                </a:lnTo>
                <a:lnTo>
                  <a:pt x="808718" y="67913"/>
                </a:lnTo>
                <a:lnTo>
                  <a:pt x="813029" y="68703"/>
                </a:lnTo>
                <a:lnTo>
                  <a:pt x="819341" y="71860"/>
                </a:lnTo>
                <a:lnTo>
                  <a:pt x="823577" y="77501"/>
                </a:lnTo>
                <a:lnTo>
                  <a:pt x="826288" y="84683"/>
                </a:lnTo>
                <a:lnTo>
                  <a:pt x="826866" y="89804"/>
                </a:lnTo>
                <a:lnTo>
                  <a:pt x="827444" y="94926"/>
                </a:lnTo>
                <a:lnTo>
                  <a:pt x="827732" y="100450"/>
                </a:lnTo>
                <a:lnTo>
                  <a:pt x="827732" y="179842"/>
                </a:lnTo>
                <a:lnTo>
                  <a:pt x="849500" y="179842"/>
                </a:lnTo>
                <a:lnTo>
                  <a:pt x="849500" y="96154"/>
                </a:lnTo>
                <a:lnTo>
                  <a:pt x="848336" y="81721"/>
                </a:lnTo>
                <a:lnTo>
                  <a:pt x="844754" y="69520"/>
                </a:lnTo>
                <a:lnTo>
                  <a:pt x="838753" y="59851"/>
                </a:lnTo>
                <a:lnTo>
                  <a:pt x="833757" y="55052"/>
                </a:lnTo>
                <a:close/>
              </a:path>
              <a:path w="1907122" h="183391">
                <a:moveTo>
                  <a:pt x="908292" y="51282"/>
                </a:moveTo>
                <a:lnTo>
                  <a:pt x="897151" y="57261"/>
                </a:lnTo>
                <a:lnTo>
                  <a:pt x="887489" y="65947"/>
                </a:lnTo>
                <a:lnTo>
                  <a:pt x="893406" y="95587"/>
                </a:lnTo>
                <a:lnTo>
                  <a:pt x="894490" y="90804"/>
                </a:lnTo>
                <a:lnTo>
                  <a:pt x="896193" y="86692"/>
                </a:lnTo>
                <a:lnTo>
                  <a:pt x="897896" y="82581"/>
                </a:lnTo>
                <a:lnTo>
                  <a:pt x="900374" y="78835"/>
                </a:lnTo>
                <a:lnTo>
                  <a:pt x="903624" y="75453"/>
                </a:lnTo>
                <a:lnTo>
                  <a:pt x="906953" y="72149"/>
                </a:lnTo>
                <a:lnTo>
                  <a:pt x="910650" y="69634"/>
                </a:lnTo>
                <a:lnTo>
                  <a:pt x="908292" y="51282"/>
                </a:lnTo>
                <a:close/>
              </a:path>
              <a:path w="1907122" h="183391">
                <a:moveTo>
                  <a:pt x="904306" y="151899"/>
                </a:moveTo>
                <a:lnTo>
                  <a:pt x="898561" y="143928"/>
                </a:lnTo>
                <a:lnTo>
                  <a:pt x="894348" y="132076"/>
                </a:lnTo>
                <a:lnTo>
                  <a:pt x="892944" y="117607"/>
                </a:lnTo>
                <a:lnTo>
                  <a:pt x="982615" y="117607"/>
                </a:lnTo>
                <a:lnTo>
                  <a:pt x="982610" y="104672"/>
                </a:lnTo>
                <a:lnTo>
                  <a:pt x="981618" y="91076"/>
                </a:lnTo>
                <a:lnTo>
                  <a:pt x="978913" y="79697"/>
                </a:lnTo>
                <a:lnTo>
                  <a:pt x="976444" y="72581"/>
                </a:lnTo>
                <a:lnTo>
                  <a:pt x="972896" y="66560"/>
                </a:lnTo>
                <a:lnTo>
                  <a:pt x="968264" y="61635"/>
                </a:lnTo>
                <a:lnTo>
                  <a:pt x="963635" y="56713"/>
                </a:lnTo>
                <a:lnTo>
                  <a:pt x="958236" y="53097"/>
                </a:lnTo>
                <a:lnTo>
                  <a:pt x="952064" y="50788"/>
                </a:lnTo>
                <a:lnTo>
                  <a:pt x="945893" y="48480"/>
                </a:lnTo>
                <a:lnTo>
                  <a:pt x="938795" y="47326"/>
                </a:lnTo>
                <a:lnTo>
                  <a:pt x="930770" y="47326"/>
                </a:lnTo>
                <a:lnTo>
                  <a:pt x="920912" y="48008"/>
                </a:lnTo>
                <a:lnTo>
                  <a:pt x="908292" y="51282"/>
                </a:lnTo>
                <a:lnTo>
                  <a:pt x="910650" y="69634"/>
                </a:lnTo>
                <a:lnTo>
                  <a:pt x="914713" y="67904"/>
                </a:lnTo>
                <a:lnTo>
                  <a:pt x="918776" y="66175"/>
                </a:lnTo>
                <a:lnTo>
                  <a:pt x="923709" y="65311"/>
                </a:lnTo>
                <a:lnTo>
                  <a:pt x="935396" y="65311"/>
                </a:lnTo>
                <a:lnTo>
                  <a:pt x="940332" y="66156"/>
                </a:lnTo>
                <a:lnTo>
                  <a:pt x="944317" y="67847"/>
                </a:lnTo>
                <a:lnTo>
                  <a:pt x="948303" y="69537"/>
                </a:lnTo>
                <a:lnTo>
                  <a:pt x="951574" y="71997"/>
                </a:lnTo>
                <a:lnTo>
                  <a:pt x="954128" y="75223"/>
                </a:lnTo>
                <a:lnTo>
                  <a:pt x="956449" y="78144"/>
                </a:lnTo>
                <a:lnTo>
                  <a:pt x="958228" y="81718"/>
                </a:lnTo>
                <a:lnTo>
                  <a:pt x="959467" y="85944"/>
                </a:lnTo>
                <a:lnTo>
                  <a:pt x="960706" y="90169"/>
                </a:lnTo>
                <a:lnTo>
                  <a:pt x="961402" y="95203"/>
                </a:lnTo>
                <a:lnTo>
                  <a:pt x="961558" y="101042"/>
                </a:lnTo>
                <a:lnTo>
                  <a:pt x="892944" y="101042"/>
                </a:lnTo>
                <a:lnTo>
                  <a:pt x="893406" y="95587"/>
                </a:lnTo>
                <a:lnTo>
                  <a:pt x="887489" y="65947"/>
                </a:lnTo>
                <a:lnTo>
                  <a:pt x="879570" y="77286"/>
                </a:lnTo>
                <a:lnTo>
                  <a:pt x="874776" y="88715"/>
                </a:lnTo>
                <a:lnTo>
                  <a:pt x="871899" y="101634"/>
                </a:lnTo>
                <a:lnTo>
                  <a:pt x="870940" y="116043"/>
                </a:lnTo>
                <a:lnTo>
                  <a:pt x="870952" y="117700"/>
                </a:lnTo>
                <a:lnTo>
                  <a:pt x="872181" y="132201"/>
                </a:lnTo>
                <a:lnTo>
                  <a:pt x="875435" y="144972"/>
                </a:lnTo>
                <a:lnTo>
                  <a:pt x="880715" y="156015"/>
                </a:lnTo>
                <a:lnTo>
                  <a:pt x="888019" y="165329"/>
                </a:lnTo>
                <a:lnTo>
                  <a:pt x="897567" y="173012"/>
                </a:lnTo>
                <a:lnTo>
                  <a:pt x="908670" y="178384"/>
                </a:lnTo>
                <a:lnTo>
                  <a:pt x="921486" y="181607"/>
                </a:lnTo>
                <a:lnTo>
                  <a:pt x="936016" y="182681"/>
                </a:lnTo>
                <a:lnTo>
                  <a:pt x="941265" y="182681"/>
                </a:lnTo>
                <a:lnTo>
                  <a:pt x="945608" y="182374"/>
                </a:lnTo>
                <a:lnTo>
                  <a:pt x="949044" y="181757"/>
                </a:lnTo>
                <a:lnTo>
                  <a:pt x="952479" y="181141"/>
                </a:lnTo>
                <a:lnTo>
                  <a:pt x="956320" y="180254"/>
                </a:lnTo>
                <a:lnTo>
                  <a:pt x="960563" y="179099"/>
                </a:lnTo>
                <a:lnTo>
                  <a:pt x="963575" y="178253"/>
                </a:lnTo>
                <a:lnTo>
                  <a:pt x="966972" y="177079"/>
                </a:lnTo>
                <a:lnTo>
                  <a:pt x="970754" y="175577"/>
                </a:lnTo>
                <a:lnTo>
                  <a:pt x="974537" y="174075"/>
                </a:lnTo>
                <a:lnTo>
                  <a:pt x="977701" y="172824"/>
                </a:lnTo>
                <a:lnTo>
                  <a:pt x="980249" y="171823"/>
                </a:lnTo>
                <a:lnTo>
                  <a:pt x="980249" y="148132"/>
                </a:lnTo>
                <a:lnTo>
                  <a:pt x="978974" y="148132"/>
                </a:lnTo>
                <a:lnTo>
                  <a:pt x="974956" y="151159"/>
                </a:lnTo>
                <a:lnTo>
                  <a:pt x="972249" y="152817"/>
                </a:lnTo>
                <a:lnTo>
                  <a:pt x="969543" y="154476"/>
                </a:lnTo>
                <a:lnTo>
                  <a:pt x="966219" y="156193"/>
                </a:lnTo>
                <a:lnTo>
                  <a:pt x="962279" y="157968"/>
                </a:lnTo>
                <a:lnTo>
                  <a:pt x="958568" y="159664"/>
                </a:lnTo>
                <a:lnTo>
                  <a:pt x="954412" y="161052"/>
                </a:lnTo>
                <a:lnTo>
                  <a:pt x="949812" y="162132"/>
                </a:lnTo>
                <a:lnTo>
                  <a:pt x="945214" y="163211"/>
                </a:lnTo>
                <a:lnTo>
                  <a:pt x="940520" y="163751"/>
                </a:lnTo>
                <a:lnTo>
                  <a:pt x="935728" y="163751"/>
                </a:lnTo>
                <a:lnTo>
                  <a:pt x="926469" y="163047"/>
                </a:lnTo>
                <a:lnTo>
                  <a:pt x="914143" y="159168"/>
                </a:lnTo>
                <a:lnTo>
                  <a:pt x="904306" y="151899"/>
                </a:lnTo>
                <a:close/>
              </a:path>
              <a:path w="1907122" h="183391">
                <a:moveTo>
                  <a:pt x="1104079" y="0"/>
                </a:moveTo>
                <a:lnTo>
                  <a:pt x="1082311" y="0"/>
                </a:lnTo>
                <a:lnTo>
                  <a:pt x="1082311" y="56108"/>
                </a:lnTo>
                <a:lnTo>
                  <a:pt x="1076977" y="53103"/>
                </a:lnTo>
                <a:lnTo>
                  <a:pt x="1071915" y="50888"/>
                </a:lnTo>
                <a:lnTo>
                  <a:pt x="1067125" y="49463"/>
                </a:lnTo>
                <a:lnTo>
                  <a:pt x="1062333" y="48039"/>
                </a:lnTo>
                <a:lnTo>
                  <a:pt x="1056692" y="47326"/>
                </a:lnTo>
                <a:lnTo>
                  <a:pt x="1050201" y="47326"/>
                </a:lnTo>
                <a:lnTo>
                  <a:pt x="1053786" y="67440"/>
                </a:lnTo>
                <a:lnTo>
                  <a:pt x="1058811" y="67440"/>
                </a:lnTo>
                <a:lnTo>
                  <a:pt x="1063468" y="67923"/>
                </a:lnTo>
                <a:lnTo>
                  <a:pt x="1067758" y="68889"/>
                </a:lnTo>
                <a:lnTo>
                  <a:pt x="1072048" y="69856"/>
                </a:lnTo>
                <a:lnTo>
                  <a:pt x="1076899" y="71603"/>
                </a:lnTo>
                <a:lnTo>
                  <a:pt x="1082311" y="74132"/>
                </a:lnTo>
                <a:lnTo>
                  <a:pt x="1082311" y="148380"/>
                </a:lnTo>
                <a:lnTo>
                  <a:pt x="1077210" y="152800"/>
                </a:lnTo>
                <a:lnTo>
                  <a:pt x="1071760" y="156309"/>
                </a:lnTo>
                <a:lnTo>
                  <a:pt x="1065961" y="158907"/>
                </a:lnTo>
                <a:lnTo>
                  <a:pt x="1060164" y="161505"/>
                </a:lnTo>
                <a:lnTo>
                  <a:pt x="1054404" y="162805"/>
                </a:lnTo>
                <a:lnTo>
                  <a:pt x="1047551" y="162789"/>
                </a:lnTo>
                <a:lnTo>
                  <a:pt x="1034356" y="159578"/>
                </a:lnTo>
                <a:lnTo>
                  <a:pt x="1025260" y="150769"/>
                </a:lnTo>
                <a:lnTo>
                  <a:pt x="1021698" y="143067"/>
                </a:lnTo>
                <a:lnTo>
                  <a:pt x="1018891" y="130920"/>
                </a:lnTo>
                <a:lnTo>
                  <a:pt x="1017955" y="116043"/>
                </a:lnTo>
                <a:lnTo>
                  <a:pt x="1018927" y="102080"/>
                </a:lnTo>
                <a:lnTo>
                  <a:pt x="1022096" y="89722"/>
                </a:lnTo>
                <a:lnTo>
                  <a:pt x="1027464" y="79936"/>
                </a:lnTo>
                <a:lnTo>
                  <a:pt x="1022470" y="55309"/>
                </a:lnTo>
                <a:lnTo>
                  <a:pt x="1016770" y="59714"/>
                </a:lnTo>
                <a:lnTo>
                  <a:pt x="1012056" y="65328"/>
                </a:lnTo>
                <a:lnTo>
                  <a:pt x="1006877" y="71484"/>
                </a:lnTo>
                <a:lnTo>
                  <a:pt x="1002821" y="78698"/>
                </a:lnTo>
                <a:lnTo>
                  <a:pt x="999883" y="86968"/>
                </a:lnTo>
                <a:lnTo>
                  <a:pt x="998700" y="90656"/>
                </a:lnTo>
                <a:lnTo>
                  <a:pt x="996284" y="102664"/>
                </a:lnTo>
                <a:lnTo>
                  <a:pt x="995479" y="116339"/>
                </a:lnTo>
                <a:lnTo>
                  <a:pt x="995533" y="120325"/>
                </a:lnTo>
                <a:lnTo>
                  <a:pt x="996578" y="133449"/>
                </a:lnTo>
                <a:lnTo>
                  <a:pt x="998957" y="145134"/>
                </a:lnTo>
                <a:lnTo>
                  <a:pt x="1001276" y="153483"/>
                </a:lnTo>
                <a:lnTo>
                  <a:pt x="1004561" y="160503"/>
                </a:lnTo>
                <a:lnTo>
                  <a:pt x="1008810" y="166194"/>
                </a:lnTo>
                <a:lnTo>
                  <a:pt x="1012985" y="171813"/>
                </a:lnTo>
                <a:lnTo>
                  <a:pt x="1018067" y="176082"/>
                </a:lnTo>
                <a:lnTo>
                  <a:pt x="1024056" y="179006"/>
                </a:lnTo>
                <a:lnTo>
                  <a:pt x="1030044" y="181930"/>
                </a:lnTo>
                <a:lnTo>
                  <a:pt x="1036556" y="183391"/>
                </a:lnTo>
                <a:lnTo>
                  <a:pt x="1047997" y="183391"/>
                </a:lnTo>
                <a:lnTo>
                  <a:pt x="1051862" y="182987"/>
                </a:lnTo>
                <a:lnTo>
                  <a:pt x="1055184" y="182178"/>
                </a:lnTo>
                <a:lnTo>
                  <a:pt x="1058506" y="181371"/>
                </a:lnTo>
                <a:lnTo>
                  <a:pt x="1061713" y="180234"/>
                </a:lnTo>
                <a:lnTo>
                  <a:pt x="1064807" y="178770"/>
                </a:lnTo>
                <a:lnTo>
                  <a:pt x="1068129" y="177229"/>
                </a:lnTo>
                <a:lnTo>
                  <a:pt x="1071026" y="175534"/>
                </a:lnTo>
                <a:lnTo>
                  <a:pt x="1075973" y="171834"/>
                </a:lnTo>
                <a:lnTo>
                  <a:pt x="1078910" y="169485"/>
                </a:lnTo>
                <a:lnTo>
                  <a:pt x="1082311" y="166635"/>
                </a:lnTo>
                <a:lnTo>
                  <a:pt x="1082311" y="179842"/>
                </a:lnTo>
                <a:lnTo>
                  <a:pt x="1104079" y="179842"/>
                </a:lnTo>
                <a:lnTo>
                  <a:pt x="1104079" y="0"/>
                </a:lnTo>
                <a:close/>
              </a:path>
              <a:path w="1907122" h="183391">
                <a:moveTo>
                  <a:pt x="1022470" y="55309"/>
                </a:moveTo>
                <a:lnTo>
                  <a:pt x="1027464" y="79936"/>
                </a:lnTo>
                <a:lnTo>
                  <a:pt x="1030023" y="76936"/>
                </a:lnTo>
                <a:lnTo>
                  <a:pt x="1040517" y="69814"/>
                </a:lnTo>
                <a:lnTo>
                  <a:pt x="1053786" y="67440"/>
                </a:lnTo>
                <a:lnTo>
                  <a:pt x="1050201" y="47326"/>
                </a:lnTo>
                <a:lnTo>
                  <a:pt x="1042856" y="47326"/>
                </a:lnTo>
                <a:lnTo>
                  <a:pt x="1035841" y="48922"/>
                </a:lnTo>
                <a:lnTo>
                  <a:pt x="1029155" y="52116"/>
                </a:lnTo>
                <a:lnTo>
                  <a:pt x="1022470" y="55309"/>
                </a:lnTo>
                <a:close/>
              </a:path>
              <a:path w="1907122" h="183391">
                <a:moveTo>
                  <a:pt x="1209894" y="50876"/>
                </a:moveTo>
                <a:lnTo>
                  <a:pt x="1209894" y="179842"/>
                </a:lnTo>
                <a:lnTo>
                  <a:pt x="1231662" y="179842"/>
                </a:lnTo>
                <a:lnTo>
                  <a:pt x="1231662" y="50876"/>
                </a:lnTo>
                <a:lnTo>
                  <a:pt x="1209894" y="50876"/>
                </a:lnTo>
                <a:close/>
              </a:path>
              <a:path w="1907122" h="183391">
                <a:moveTo>
                  <a:pt x="1208474" y="6625"/>
                </a:moveTo>
                <a:lnTo>
                  <a:pt x="1208474" y="29105"/>
                </a:lnTo>
                <a:lnTo>
                  <a:pt x="1233318" y="29105"/>
                </a:lnTo>
                <a:lnTo>
                  <a:pt x="1233318" y="6625"/>
                </a:lnTo>
                <a:lnTo>
                  <a:pt x="1208474" y="6625"/>
                </a:lnTo>
                <a:close/>
              </a:path>
              <a:path w="1907122" h="183391">
                <a:moveTo>
                  <a:pt x="1550828" y="76384"/>
                </a:moveTo>
                <a:lnTo>
                  <a:pt x="1548386" y="80217"/>
                </a:lnTo>
                <a:lnTo>
                  <a:pt x="1545079" y="83435"/>
                </a:lnTo>
                <a:lnTo>
                  <a:pt x="1541387" y="87036"/>
                </a:lnTo>
                <a:lnTo>
                  <a:pt x="1536926" y="89413"/>
                </a:lnTo>
                <a:lnTo>
                  <a:pt x="1531696" y="90562"/>
                </a:lnTo>
                <a:lnTo>
                  <a:pt x="1542994" y="104984"/>
                </a:lnTo>
                <a:lnTo>
                  <a:pt x="1549642" y="102112"/>
                </a:lnTo>
                <a:lnTo>
                  <a:pt x="1560443" y="95158"/>
                </a:lnTo>
                <a:lnTo>
                  <a:pt x="1569086" y="86151"/>
                </a:lnTo>
                <a:lnTo>
                  <a:pt x="1573019" y="79912"/>
                </a:lnTo>
                <a:lnTo>
                  <a:pt x="1577257" y="68120"/>
                </a:lnTo>
                <a:lnTo>
                  <a:pt x="1578669" y="54488"/>
                </a:lnTo>
                <a:lnTo>
                  <a:pt x="1578669" y="45476"/>
                </a:lnTo>
                <a:lnTo>
                  <a:pt x="1576917" y="37927"/>
                </a:lnTo>
                <a:lnTo>
                  <a:pt x="1573414" y="31841"/>
                </a:lnTo>
                <a:lnTo>
                  <a:pt x="1569910" y="25755"/>
                </a:lnTo>
                <a:lnTo>
                  <a:pt x="1565155" y="20787"/>
                </a:lnTo>
                <a:lnTo>
                  <a:pt x="1559149" y="16936"/>
                </a:lnTo>
                <a:lnTo>
                  <a:pt x="1553143" y="13008"/>
                </a:lnTo>
                <a:lnTo>
                  <a:pt x="1546809" y="10504"/>
                </a:lnTo>
                <a:lnTo>
                  <a:pt x="1540148" y="9425"/>
                </a:lnTo>
                <a:lnTo>
                  <a:pt x="1533485" y="8347"/>
                </a:lnTo>
                <a:lnTo>
                  <a:pt x="1525226" y="7807"/>
                </a:lnTo>
                <a:lnTo>
                  <a:pt x="1471015" y="7807"/>
                </a:lnTo>
                <a:lnTo>
                  <a:pt x="1471015" y="179842"/>
                </a:lnTo>
                <a:lnTo>
                  <a:pt x="1493965" y="179842"/>
                </a:lnTo>
                <a:lnTo>
                  <a:pt x="1493965" y="111455"/>
                </a:lnTo>
                <a:lnTo>
                  <a:pt x="1520084" y="111455"/>
                </a:lnTo>
                <a:lnTo>
                  <a:pt x="1520582" y="92287"/>
                </a:lnTo>
                <a:lnTo>
                  <a:pt x="1493965" y="92287"/>
                </a:lnTo>
                <a:lnTo>
                  <a:pt x="1493965" y="27685"/>
                </a:lnTo>
                <a:lnTo>
                  <a:pt x="1522966" y="27685"/>
                </a:lnTo>
                <a:lnTo>
                  <a:pt x="1528311" y="28126"/>
                </a:lnTo>
                <a:lnTo>
                  <a:pt x="1532618" y="29008"/>
                </a:lnTo>
                <a:lnTo>
                  <a:pt x="1536926" y="29889"/>
                </a:lnTo>
                <a:lnTo>
                  <a:pt x="1540694" y="31403"/>
                </a:lnTo>
                <a:lnTo>
                  <a:pt x="1543926" y="33549"/>
                </a:lnTo>
                <a:lnTo>
                  <a:pt x="1547618" y="36000"/>
                </a:lnTo>
                <a:lnTo>
                  <a:pt x="1550348" y="39160"/>
                </a:lnTo>
                <a:lnTo>
                  <a:pt x="1552117" y="43030"/>
                </a:lnTo>
                <a:lnTo>
                  <a:pt x="1553888" y="46899"/>
                </a:lnTo>
                <a:lnTo>
                  <a:pt x="1554772" y="51325"/>
                </a:lnTo>
                <a:lnTo>
                  <a:pt x="1554772" y="62284"/>
                </a:lnTo>
                <a:lnTo>
                  <a:pt x="1553983" y="67496"/>
                </a:lnTo>
                <a:lnTo>
                  <a:pt x="1552406" y="71940"/>
                </a:lnTo>
                <a:lnTo>
                  <a:pt x="1550828" y="76384"/>
                </a:lnTo>
                <a:close/>
              </a:path>
              <a:path w="1907122" h="183391">
                <a:moveTo>
                  <a:pt x="1574532" y="179842"/>
                </a:moveTo>
                <a:lnTo>
                  <a:pt x="1622380" y="179842"/>
                </a:lnTo>
                <a:lnTo>
                  <a:pt x="1637899" y="132041"/>
                </a:lnTo>
                <a:lnTo>
                  <a:pt x="1644357" y="112165"/>
                </a:lnTo>
                <a:lnTo>
                  <a:pt x="1670768" y="31402"/>
                </a:lnTo>
                <a:lnTo>
                  <a:pt x="1697286" y="112165"/>
                </a:lnTo>
                <a:lnTo>
                  <a:pt x="1703745" y="132041"/>
                </a:lnTo>
                <a:lnTo>
                  <a:pt x="1719268" y="179842"/>
                </a:lnTo>
                <a:lnTo>
                  <a:pt x="1743486" y="179842"/>
                </a:lnTo>
                <a:lnTo>
                  <a:pt x="1685430" y="7807"/>
                </a:lnTo>
                <a:lnTo>
                  <a:pt x="1657216" y="7807"/>
                </a:lnTo>
                <a:lnTo>
                  <a:pt x="1600638" y="175460"/>
                </a:lnTo>
                <a:lnTo>
                  <a:pt x="1542994" y="104984"/>
                </a:lnTo>
                <a:lnTo>
                  <a:pt x="1531696" y="90562"/>
                </a:lnTo>
                <a:lnTo>
                  <a:pt x="1526466" y="91711"/>
                </a:lnTo>
                <a:lnTo>
                  <a:pt x="1520582" y="92287"/>
                </a:lnTo>
                <a:lnTo>
                  <a:pt x="1520084" y="111455"/>
                </a:lnTo>
                <a:lnTo>
                  <a:pt x="1574532" y="179842"/>
                </a:lnTo>
                <a:close/>
              </a:path>
              <a:path w="1907122" h="183391">
                <a:moveTo>
                  <a:pt x="1644357" y="112165"/>
                </a:moveTo>
                <a:lnTo>
                  <a:pt x="1637899" y="132041"/>
                </a:lnTo>
                <a:lnTo>
                  <a:pt x="1703745" y="132041"/>
                </a:lnTo>
                <a:lnTo>
                  <a:pt x="1697286" y="112165"/>
                </a:lnTo>
                <a:lnTo>
                  <a:pt x="1644357" y="112165"/>
                </a:lnTo>
                <a:close/>
              </a:path>
              <a:path w="1907122" h="183391">
                <a:moveTo>
                  <a:pt x="1349012" y="55053"/>
                </a:moveTo>
                <a:lnTo>
                  <a:pt x="1337885" y="49258"/>
                </a:lnTo>
                <a:lnTo>
                  <a:pt x="1324192" y="47326"/>
                </a:lnTo>
                <a:lnTo>
                  <a:pt x="1317183" y="47326"/>
                </a:lnTo>
                <a:lnTo>
                  <a:pt x="1310519" y="48865"/>
                </a:lnTo>
                <a:lnTo>
                  <a:pt x="1304202" y="51944"/>
                </a:lnTo>
                <a:lnTo>
                  <a:pt x="1297886" y="55024"/>
                </a:lnTo>
                <a:lnTo>
                  <a:pt x="1291492" y="59448"/>
                </a:lnTo>
                <a:lnTo>
                  <a:pt x="1285019" y="65218"/>
                </a:lnTo>
                <a:lnTo>
                  <a:pt x="1285019" y="50876"/>
                </a:lnTo>
                <a:lnTo>
                  <a:pt x="1263252" y="50876"/>
                </a:lnTo>
                <a:lnTo>
                  <a:pt x="1263252" y="179842"/>
                </a:lnTo>
                <a:lnTo>
                  <a:pt x="1285019" y="179842"/>
                </a:lnTo>
                <a:lnTo>
                  <a:pt x="1285019" y="83506"/>
                </a:lnTo>
                <a:lnTo>
                  <a:pt x="1290486" y="78886"/>
                </a:lnTo>
                <a:lnTo>
                  <a:pt x="1296087" y="75133"/>
                </a:lnTo>
                <a:lnTo>
                  <a:pt x="1301822" y="72245"/>
                </a:lnTo>
                <a:lnTo>
                  <a:pt x="1307556" y="69357"/>
                </a:lnTo>
                <a:lnTo>
                  <a:pt x="1313119" y="67913"/>
                </a:lnTo>
                <a:lnTo>
                  <a:pt x="1323972" y="67913"/>
                </a:lnTo>
                <a:lnTo>
                  <a:pt x="1328284" y="68703"/>
                </a:lnTo>
                <a:lnTo>
                  <a:pt x="1331440" y="70281"/>
                </a:lnTo>
                <a:lnTo>
                  <a:pt x="1334596" y="71860"/>
                </a:lnTo>
                <a:lnTo>
                  <a:pt x="1338831" y="77501"/>
                </a:lnTo>
                <a:lnTo>
                  <a:pt x="1341541" y="84683"/>
                </a:lnTo>
                <a:lnTo>
                  <a:pt x="1342119" y="89804"/>
                </a:lnTo>
                <a:lnTo>
                  <a:pt x="1342697" y="94926"/>
                </a:lnTo>
                <a:lnTo>
                  <a:pt x="1342986" y="100450"/>
                </a:lnTo>
                <a:lnTo>
                  <a:pt x="1342986" y="179842"/>
                </a:lnTo>
                <a:lnTo>
                  <a:pt x="1364754" y="179842"/>
                </a:lnTo>
                <a:lnTo>
                  <a:pt x="1364754" y="96154"/>
                </a:lnTo>
                <a:lnTo>
                  <a:pt x="1363590" y="81721"/>
                </a:lnTo>
                <a:lnTo>
                  <a:pt x="1360007" y="69520"/>
                </a:lnTo>
                <a:lnTo>
                  <a:pt x="1354006" y="59851"/>
                </a:lnTo>
                <a:lnTo>
                  <a:pt x="1349012" y="55053"/>
                </a:lnTo>
                <a:close/>
              </a:path>
              <a:path w="1907122" h="183391">
                <a:moveTo>
                  <a:pt x="1759719" y="179842"/>
                </a:moveTo>
                <a:lnTo>
                  <a:pt x="1781013" y="179842"/>
                </a:lnTo>
                <a:lnTo>
                  <a:pt x="1781013" y="31620"/>
                </a:lnTo>
                <a:lnTo>
                  <a:pt x="1825487" y="132515"/>
                </a:lnTo>
                <a:lnTo>
                  <a:pt x="1839351" y="132515"/>
                </a:lnTo>
                <a:lnTo>
                  <a:pt x="1884171" y="31620"/>
                </a:lnTo>
                <a:lnTo>
                  <a:pt x="1884171" y="179842"/>
                </a:lnTo>
                <a:lnTo>
                  <a:pt x="1907122" y="179842"/>
                </a:lnTo>
                <a:lnTo>
                  <a:pt x="1907122" y="7807"/>
                </a:lnTo>
                <a:lnTo>
                  <a:pt x="1875273" y="7807"/>
                </a:lnTo>
                <a:lnTo>
                  <a:pt x="1833805" y="103623"/>
                </a:lnTo>
                <a:lnTo>
                  <a:pt x="1790833" y="7807"/>
                </a:lnTo>
                <a:lnTo>
                  <a:pt x="1759719" y="7807"/>
                </a:lnTo>
                <a:lnTo>
                  <a:pt x="1759719" y="179842"/>
                </a:lnTo>
                <a:close/>
              </a:path>
              <a:path w="1907122" h="183391">
                <a:moveTo>
                  <a:pt x="583224" y="134490"/>
                </a:moveTo>
                <a:lnTo>
                  <a:pt x="585104" y="129418"/>
                </a:lnTo>
                <a:lnTo>
                  <a:pt x="588863" y="125780"/>
                </a:lnTo>
                <a:lnTo>
                  <a:pt x="595550" y="100536"/>
                </a:lnTo>
                <a:lnTo>
                  <a:pt x="584263" y="104595"/>
                </a:lnTo>
                <a:lnTo>
                  <a:pt x="576117" y="108294"/>
                </a:lnTo>
                <a:lnTo>
                  <a:pt x="570162" y="113280"/>
                </a:lnTo>
                <a:lnTo>
                  <a:pt x="566397" y="119557"/>
                </a:lnTo>
                <a:lnTo>
                  <a:pt x="562630" y="125834"/>
                </a:lnTo>
                <a:lnTo>
                  <a:pt x="560748" y="133441"/>
                </a:lnTo>
                <a:lnTo>
                  <a:pt x="560748" y="148154"/>
                </a:lnTo>
                <a:lnTo>
                  <a:pt x="561785" y="153642"/>
                </a:lnTo>
                <a:lnTo>
                  <a:pt x="563860" y="158841"/>
                </a:lnTo>
                <a:lnTo>
                  <a:pt x="565936" y="164039"/>
                </a:lnTo>
                <a:lnTo>
                  <a:pt x="568702" y="168410"/>
                </a:lnTo>
                <a:lnTo>
                  <a:pt x="572160" y="171952"/>
                </a:lnTo>
                <a:lnTo>
                  <a:pt x="575771" y="175573"/>
                </a:lnTo>
                <a:lnTo>
                  <a:pt x="579958" y="178385"/>
                </a:lnTo>
                <a:lnTo>
                  <a:pt x="584721" y="180388"/>
                </a:lnTo>
                <a:lnTo>
                  <a:pt x="589487" y="182391"/>
                </a:lnTo>
                <a:lnTo>
                  <a:pt x="594520" y="183391"/>
                </a:lnTo>
                <a:lnTo>
                  <a:pt x="606278" y="183391"/>
                </a:lnTo>
                <a:lnTo>
                  <a:pt x="611292" y="182853"/>
                </a:lnTo>
                <a:lnTo>
                  <a:pt x="614866" y="181773"/>
                </a:lnTo>
                <a:lnTo>
                  <a:pt x="618440" y="180695"/>
                </a:lnTo>
                <a:lnTo>
                  <a:pt x="622147" y="179155"/>
                </a:lnTo>
                <a:lnTo>
                  <a:pt x="625990" y="177151"/>
                </a:lnTo>
                <a:lnTo>
                  <a:pt x="628755" y="175765"/>
                </a:lnTo>
                <a:lnTo>
                  <a:pt x="631617" y="173897"/>
                </a:lnTo>
                <a:lnTo>
                  <a:pt x="634577" y="171547"/>
                </a:lnTo>
                <a:lnTo>
                  <a:pt x="637534" y="169197"/>
                </a:lnTo>
                <a:lnTo>
                  <a:pt x="641666" y="166058"/>
                </a:lnTo>
                <a:lnTo>
                  <a:pt x="641666" y="179842"/>
                </a:lnTo>
                <a:lnTo>
                  <a:pt x="663432" y="179842"/>
                </a:lnTo>
                <a:lnTo>
                  <a:pt x="663432" y="83408"/>
                </a:lnTo>
                <a:lnTo>
                  <a:pt x="662275" y="76546"/>
                </a:lnTo>
                <a:lnTo>
                  <a:pt x="659963" y="70919"/>
                </a:lnTo>
                <a:lnTo>
                  <a:pt x="657650" y="65291"/>
                </a:lnTo>
                <a:lnTo>
                  <a:pt x="654142" y="60706"/>
                </a:lnTo>
                <a:lnTo>
                  <a:pt x="649439" y="57161"/>
                </a:lnTo>
                <a:lnTo>
                  <a:pt x="644584" y="53538"/>
                </a:lnTo>
                <a:lnTo>
                  <a:pt x="639112" y="51032"/>
                </a:lnTo>
                <a:lnTo>
                  <a:pt x="633022" y="49644"/>
                </a:lnTo>
                <a:lnTo>
                  <a:pt x="626931" y="48257"/>
                </a:lnTo>
                <a:lnTo>
                  <a:pt x="619455" y="47562"/>
                </a:lnTo>
                <a:lnTo>
                  <a:pt x="603265" y="47562"/>
                </a:lnTo>
                <a:lnTo>
                  <a:pt x="595863" y="48254"/>
                </a:lnTo>
                <a:lnTo>
                  <a:pt x="588385" y="49639"/>
                </a:lnTo>
                <a:lnTo>
                  <a:pt x="580908" y="51023"/>
                </a:lnTo>
                <a:lnTo>
                  <a:pt x="575165" y="52293"/>
                </a:lnTo>
                <a:lnTo>
                  <a:pt x="571158" y="53449"/>
                </a:lnTo>
                <a:lnTo>
                  <a:pt x="571158" y="75486"/>
                </a:lnTo>
                <a:lnTo>
                  <a:pt x="572425" y="75486"/>
                </a:lnTo>
                <a:lnTo>
                  <a:pt x="579196" y="72567"/>
                </a:lnTo>
                <a:lnTo>
                  <a:pt x="585966" y="70338"/>
                </a:lnTo>
                <a:lnTo>
                  <a:pt x="592736" y="68800"/>
                </a:lnTo>
                <a:lnTo>
                  <a:pt x="599507" y="67263"/>
                </a:lnTo>
                <a:lnTo>
                  <a:pt x="605392" y="66493"/>
                </a:lnTo>
                <a:lnTo>
                  <a:pt x="614625" y="66493"/>
                </a:lnTo>
                <a:lnTo>
                  <a:pt x="618741" y="66786"/>
                </a:lnTo>
                <a:lnTo>
                  <a:pt x="622740" y="67369"/>
                </a:lnTo>
                <a:lnTo>
                  <a:pt x="626741" y="67955"/>
                </a:lnTo>
                <a:lnTo>
                  <a:pt x="630127" y="69142"/>
                </a:lnTo>
                <a:lnTo>
                  <a:pt x="632896" y="70934"/>
                </a:lnTo>
                <a:lnTo>
                  <a:pt x="635664" y="72647"/>
                </a:lnTo>
                <a:lnTo>
                  <a:pt x="637818" y="75082"/>
                </a:lnTo>
                <a:lnTo>
                  <a:pt x="639357" y="78237"/>
                </a:lnTo>
                <a:lnTo>
                  <a:pt x="640895" y="81391"/>
                </a:lnTo>
                <a:lnTo>
                  <a:pt x="641666" y="85540"/>
                </a:lnTo>
                <a:lnTo>
                  <a:pt x="641666" y="94890"/>
                </a:lnTo>
                <a:lnTo>
                  <a:pt x="634774" y="95310"/>
                </a:lnTo>
                <a:lnTo>
                  <a:pt x="621947" y="96360"/>
                </a:lnTo>
                <a:lnTo>
                  <a:pt x="609850" y="97721"/>
                </a:lnTo>
                <a:lnTo>
                  <a:pt x="614305" y="115101"/>
                </a:lnTo>
                <a:lnTo>
                  <a:pt x="622166" y="114296"/>
                </a:lnTo>
                <a:lnTo>
                  <a:pt x="630026" y="113491"/>
                </a:lnTo>
                <a:lnTo>
                  <a:pt x="636526" y="112859"/>
                </a:lnTo>
                <a:lnTo>
                  <a:pt x="641666" y="112401"/>
                </a:lnTo>
                <a:lnTo>
                  <a:pt x="641666" y="148033"/>
                </a:lnTo>
                <a:lnTo>
                  <a:pt x="636835" y="152312"/>
                </a:lnTo>
                <a:lnTo>
                  <a:pt x="631658" y="155922"/>
                </a:lnTo>
                <a:lnTo>
                  <a:pt x="626136" y="158865"/>
                </a:lnTo>
                <a:lnTo>
                  <a:pt x="620614" y="161806"/>
                </a:lnTo>
                <a:lnTo>
                  <a:pt x="614439" y="163277"/>
                </a:lnTo>
                <a:lnTo>
                  <a:pt x="599638" y="163277"/>
                </a:lnTo>
                <a:lnTo>
                  <a:pt x="593578" y="161401"/>
                </a:lnTo>
                <a:lnTo>
                  <a:pt x="589437" y="157650"/>
                </a:lnTo>
                <a:lnTo>
                  <a:pt x="585296" y="153898"/>
                </a:lnTo>
                <a:lnTo>
                  <a:pt x="583224" y="148347"/>
                </a:lnTo>
                <a:lnTo>
                  <a:pt x="583224" y="1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2463211" y="4387263"/>
            <a:ext cx="0" cy="174397"/>
          </a:xfrm>
          <a:custGeom>
            <a:avLst/>
            <a:gdLst/>
            <a:ahLst/>
            <a:cxnLst/>
            <a:rect l="l" t="t" r="r" b="b"/>
            <a:pathLst>
              <a:path h="174397">
                <a:moveTo>
                  <a:pt x="0" y="0"/>
                </a:moveTo>
                <a:lnTo>
                  <a:pt x="0" y="174397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2540" y="4387263"/>
            <a:ext cx="0" cy="174397"/>
          </a:xfrm>
          <a:custGeom>
            <a:avLst/>
            <a:gdLst/>
            <a:ahLst/>
            <a:cxnLst/>
            <a:rect l="l" t="t" r="r" b="b"/>
            <a:pathLst>
              <a:path h="174397">
                <a:moveTo>
                  <a:pt x="0" y="0"/>
                </a:moveTo>
                <a:lnTo>
                  <a:pt x="0" y="174397"/>
                </a:lnTo>
              </a:path>
            </a:pathLst>
          </a:custGeom>
          <a:ln w="248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7793" y="4387262"/>
            <a:ext cx="0" cy="174398"/>
          </a:xfrm>
          <a:custGeom>
            <a:avLst/>
            <a:gdLst/>
            <a:ahLst/>
            <a:cxnLst/>
            <a:rect l="l" t="t" r="r" b="b"/>
            <a:pathLst>
              <a:path h="174398">
                <a:moveTo>
                  <a:pt x="0" y="0"/>
                </a:moveTo>
                <a:lnTo>
                  <a:pt x="0" y="174398"/>
                </a:lnTo>
              </a:path>
            </a:pathLst>
          </a:custGeom>
          <a:ln w="248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2661" y="4783730"/>
            <a:ext cx="68378" cy="68386"/>
          </a:xfrm>
          <a:custGeom>
            <a:avLst/>
            <a:gdLst/>
            <a:ahLst/>
            <a:cxnLst/>
            <a:rect l="l" t="t" r="r" b="b"/>
            <a:pathLst>
              <a:path w="68378" h="68386">
                <a:moveTo>
                  <a:pt x="68378" y="68386"/>
                </a:moveTo>
                <a:lnTo>
                  <a:pt x="68378" y="0"/>
                </a:lnTo>
                <a:lnTo>
                  <a:pt x="0" y="0"/>
                </a:lnTo>
                <a:lnTo>
                  <a:pt x="0" y="68386"/>
                </a:lnTo>
                <a:lnTo>
                  <a:pt x="68378" y="68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2661" y="4783730"/>
            <a:ext cx="68378" cy="68386"/>
          </a:xfrm>
          <a:prstGeom prst="rect">
            <a:avLst/>
          </a:prstGeom>
        </p:spPr>
        <p:txBody>
          <a:bodyPr wrap="square" lIns="0" tIns="4886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5" name="object 5"/>
          <p:cNvSpPr txBox="1"/>
          <p:nvPr/>
        </p:nvSpPr>
        <p:spPr>
          <a:xfrm>
            <a:off x="1912661" y="4441924"/>
            <a:ext cx="68378" cy="68386"/>
          </a:xfrm>
          <a:prstGeom prst="rect">
            <a:avLst/>
          </a:prstGeom>
        </p:spPr>
        <p:txBody>
          <a:bodyPr wrap="square" lIns="0" tIns="4886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1912661" y="4100116"/>
            <a:ext cx="68378" cy="68388"/>
          </a:xfrm>
          <a:prstGeom prst="rect">
            <a:avLst/>
          </a:prstGeom>
        </p:spPr>
        <p:txBody>
          <a:bodyPr wrap="square" lIns="0" tIns="4888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3" name="object 3"/>
          <p:cNvSpPr txBox="1"/>
          <p:nvPr/>
        </p:nvSpPr>
        <p:spPr>
          <a:xfrm>
            <a:off x="1912661" y="3758309"/>
            <a:ext cx="68378" cy="68388"/>
          </a:xfrm>
          <a:prstGeom prst="rect">
            <a:avLst/>
          </a:prstGeom>
        </p:spPr>
        <p:txBody>
          <a:bodyPr wrap="square" lIns="0" tIns="4888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31241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ARP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bject 273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4634" y="4075572"/>
            <a:ext cx="2760345" cy="2049198"/>
          </a:xfrm>
          <a:custGeom>
            <a:avLst/>
            <a:gdLst/>
            <a:ahLst/>
            <a:cxnLst/>
            <a:rect l="l" t="t" r="r" b="b"/>
            <a:pathLst>
              <a:path w="2760345" h="2049198">
                <a:moveTo>
                  <a:pt x="0" y="2049198"/>
                </a:moveTo>
                <a:lnTo>
                  <a:pt x="2760345" y="2049198"/>
                </a:lnTo>
                <a:lnTo>
                  <a:pt x="2760345" y="0"/>
                </a:lnTo>
                <a:lnTo>
                  <a:pt x="0" y="0"/>
                </a:lnTo>
                <a:lnTo>
                  <a:pt x="0" y="204919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4634" y="4075572"/>
            <a:ext cx="2760344" cy="2049198"/>
          </a:xfrm>
          <a:custGeom>
            <a:avLst/>
            <a:gdLst/>
            <a:ahLst/>
            <a:cxnLst/>
            <a:rect l="l" t="t" r="r" b="b"/>
            <a:pathLst>
              <a:path w="2760344" h="2049198">
                <a:moveTo>
                  <a:pt x="0" y="0"/>
                </a:moveTo>
                <a:lnTo>
                  <a:pt x="2760344" y="0"/>
                </a:lnTo>
                <a:lnTo>
                  <a:pt x="2760344" y="2049198"/>
                </a:lnTo>
                <a:lnTo>
                  <a:pt x="0" y="2049198"/>
                </a:lnTo>
                <a:lnTo>
                  <a:pt x="0" y="0"/>
                </a:lnTo>
                <a:close/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586" y="4475681"/>
            <a:ext cx="2863194" cy="2458907"/>
          </a:xfrm>
          <a:custGeom>
            <a:avLst/>
            <a:gdLst/>
            <a:ahLst/>
            <a:cxnLst/>
            <a:rect l="l" t="t" r="r" b="b"/>
            <a:pathLst>
              <a:path w="2863194" h="2458907">
                <a:moveTo>
                  <a:pt x="0" y="1039960"/>
                </a:moveTo>
                <a:lnTo>
                  <a:pt x="24808" y="816628"/>
                </a:lnTo>
                <a:lnTo>
                  <a:pt x="73299" y="509828"/>
                </a:lnTo>
                <a:lnTo>
                  <a:pt x="310113" y="223332"/>
                </a:lnTo>
                <a:lnTo>
                  <a:pt x="589779" y="48501"/>
                </a:lnTo>
                <a:lnTo>
                  <a:pt x="903276" y="0"/>
                </a:lnTo>
                <a:lnTo>
                  <a:pt x="1217900" y="82339"/>
                </a:lnTo>
                <a:lnTo>
                  <a:pt x="1914810" y="614726"/>
                </a:lnTo>
                <a:lnTo>
                  <a:pt x="2201242" y="816628"/>
                </a:lnTo>
                <a:lnTo>
                  <a:pt x="2716595" y="991458"/>
                </a:lnTo>
                <a:lnTo>
                  <a:pt x="2863194" y="1334352"/>
                </a:lnTo>
                <a:lnTo>
                  <a:pt x="2786511" y="1830645"/>
                </a:lnTo>
                <a:lnTo>
                  <a:pt x="2612848" y="2158876"/>
                </a:lnTo>
                <a:lnTo>
                  <a:pt x="2354608" y="2403638"/>
                </a:lnTo>
                <a:lnTo>
                  <a:pt x="2109900" y="2458907"/>
                </a:lnTo>
                <a:lnTo>
                  <a:pt x="1754679" y="2368672"/>
                </a:lnTo>
                <a:lnTo>
                  <a:pt x="1189708" y="2123910"/>
                </a:lnTo>
                <a:lnTo>
                  <a:pt x="491671" y="1984045"/>
                </a:lnTo>
                <a:lnTo>
                  <a:pt x="254856" y="1732515"/>
                </a:lnTo>
                <a:lnTo>
                  <a:pt x="58639" y="1347887"/>
                </a:lnTo>
                <a:lnTo>
                  <a:pt x="0" y="1039960"/>
                </a:lnTo>
                <a:close/>
              </a:path>
            </a:pathLst>
          </a:custGeom>
          <a:solidFill>
            <a:srgbClr val="FFF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0586" y="4475681"/>
            <a:ext cx="2863194" cy="2458907"/>
          </a:xfrm>
          <a:custGeom>
            <a:avLst/>
            <a:gdLst/>
            <a:ahLst/>
            <a:cxnLst/>
            <a:rect l="l" t="t" r="r" b="b"/>
            <a:pathLst>
              <a:path w="2863194" h="2458907">
                <a:moveTo>
                  <a:pt x="1217900" y="82339"/>
                </a:moveTo>
                <a:lnTo>
                  <a:pt x="903276" y="0"/>
                </a:lnTo>
                <a:lnTo>
                  <a:pt x="589779" y="48501"/>
                </a:lnTo>
                <a:lnTo>
                  <a:pt x="310113" y="223332"/>
                </a:lnTo>
                <a:lnTo>
                  <a:pt x="73299" y="509828"/>
                </a:lnTo>
                <a:lnTo>
                  <a:pt x="24808" y="816628"/>
                </a:lnTo>
                <a:lnTo>
                  <a:pt x="0" y="1039960"/>
                </a:lnTo>
                <a:lnTo>
                  <a:pt x="58639" y="1347887"/>
                </a:lnTo>
                <a:lnTo>
                  <a:pt x="254856" y="1732515"/>
                </a:lnTo>
                <a:lnTo>
                  <a:pt x="491671" y="1984045"/>
                </a:lnTo>
                <a:lnTo>
                  <a:pt x="1189708" y="2123910"/>
                </a:lnTo>
                <a:lnTo>
                  <a:pt x="1754679" y="2368672"/>
                </a:lnTo>
                <a:lnTo>
                  <a:pt x="2109900" y="2458907"/>
                </a:lnTo>
                <a:lnTo>
                  <a:pt x="2354608" y="2403638"/>
                </a:lnTo>
                <a:lnTo>
                  <a:pt x="2612848" y="2158876"/>
                </a:lnTo>
                <a:lnTo>
                  <a:pt x="2786511" y="1830645"/>
                </a:lnTo>
                <a:lnTo>
                  <a:pt x="2863194" y="1334352"/>
                </a:lnTo>
                <a:lnTo>
                  <a:pt x="2716595" y="991458"/>
                </a:lnTo>
                <a:lnTo>
                  <a:pt x="2201242" y="816628"/>
                </a:lnTo>
                <a:lnTo>
                  <a:pt x="1914810" y="614726"/>
                </a:lnTo>
                <a:lnTo>
                  <a:pt x="1217900" y="8233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2012" y="4510647"/>
            <a:ext cx="2841768" cy="2388975"/>
          </a:xfrm>
          <a:custGeom>
            <a:avLst/>
            <a:gdLst/>
            <a:ahLst/>
            <a:cxnLst/>
            <a:rect l="l" t="t" r="r" b="b"/>
            <a:pathLst>
              <a:path w="2841768" h="2388975">
                <a:moveTo>
                  <a:pt x="463478" y="369964"/>
                </a:moveTo>
                <a:lnTo>
                  <a:pt x="330411" y="474862"/>
                </a:lnTo>
                <a:lnTo>
                  <a:pt x="246962" y="621494"/>
                </a:lnTo>
                <a:lnTo>
                  <a:pt x="253729" y="796325"/>
                </a:lnTo>
                <a:lnTo>
                  <a:pt x="316879" y="964388"/>
                </a:lnTo>
                <a:lnTo>
                  <a:pt x="616843" y="1145986"/>
                </a:lnTo>
                <a:lnTo>
                  <a:pt x="742016" y="1249757"/>
                </a:lnTo>
                <a:lnTo>
                  <a:pt x="811933" y="1376086"/>
                </a:lnTo>
                <a:lnTo>
                  <a:pt x="895382" y="1606185"/>
                </a:lnTo>
                <a:lnTo>
                  <a:pt x="1656570" y="2158876"/>
                </a:lnTo>
                <a:lnTo>
                  <a:pt x="1803168" y="2200609"/>
                </a:lnTo>
                <a:lnTo>
                  <a:pt x="1991492" y="2207377"/>
                </a:lnTo>
                <a:lnTo>
                  <a:pt x="2123431" y="2179179"/>
                </a:lnTo>
                <a:lnTo>
                  <a:pt x="2241839" y="2130677"/>
                </a:lnTo>
                <a:lnTo>
                  <a:pt x="2333181" y="1997580"/>
                </a:lnTo>
                <a:lnTo>
                  <a:pt x="2493313" y="1752818"/>
                </a:lnTo>
                <a:lnTo>
                  <a:pt x="2549697" y="1557684"/>
                </a:lnTo>
                <a:lnTo>
                  <a:pt x="2541803" y="1354655"/>
                </a:lnTo>
                <a:lnTo>
                  <a:pt x="2431290" y="1194488"/>
                </a:lnTo>
                <a:lnTo>
                  <a:pt x="2283563" y="1096357"/>
                </a:lnTo>
                <a:lnTo>
                  <a:pt x="2123431" y="991459"/>
                </a:lnTo>
                <a:lnTo>
                  <a:pt x="2046749" y="859489"/>
                </a:lnTo>
                <a:lnTo>
                  <a:pt x="1970067" y="614727"/>
                </a:lnTo>
                <a:lnTo>
                  <a:pt x="2144858" y="746696"/>
                </a:lnTo>
                <a:lnTo>
                  <a:pt x="2448205" y="851594"/>
                </a:lnTo>
                <a:lnTo>
                  <a:pt x="2663593" y="958748"/>
                </a:lnTo>
                <a:lnTo>
                  <a:pt x="2841768" y="1299386"/>
                </a:lnTo>
                <a:lnTo>
                  <a:pt x="2751553" y="1822750"/>
                </a:lnTo>
                <a:lnTo>
                  <a:pt x="2619614" y="2102479"/>
                </a:lnTo>
                <a:lnTo>
                  <a:pt x="2403098" y="2290845"/>
                </a:lnTo>
                <a:lnTo>
                  <a:pt x="2235073" y="2388975"/>
                </a:lnTo>
                <a:lnTo>
                  <a:pt x="1998258" y="2388975"/>
                </a:lnTo>
                <a:lnTo>
                  <a:pt x="1705059" y="2305508"/>
                </a:lnTo>
                <a:lnTo>
                  <a:pt x="1168282" y="2088943"/>
                </a:lnTo>
                <a:lnTo>
                  <a:pt x="338305" y="1872379"/>
                </a:lnTo>
                <a:lnTo>
                  <a:pt x="0" y="1094101"/>
                </a:lnTo>
                <a:lnTo>
                  <a:pt x="23681" y="663228"/>
                </a:lnTo>
                <a:lnTo>
                  <a:pt x="198472" y="293264"/>
                </a:lnTo>
                <a:lnTo>
                  <a:pt x="463478" y="69932"/>
                </a:lnTo>
                <a:lnTo>
                  <a:pt x="818699" y="13535"/>
                </a:lnTo>
                <a:lnTo>
                  <a:pt x="1091598" y="0"/>
                </a:lnTo>
                <a:lnTo>
                  <a:pt x="1244965" y="55269"/>
                </a:lnTo>
                <a:lnTo>
                  <a:pt x="776975" y="321462"/>
                </a:lnTo>
                <a:lnTo>
                  <a:pt x="610077" y="363196"/>
                </a:lnTo>
                <a:lnTo>
                  <a:pt x="463478" y="369964"/>
                </a:lnTo>
                <a:close/>
              </a:path>
            </a:pathLst>
          </a:custGeom>
          <a:solidFill>
            <a:srgbClr val="D6D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2012" y="4510647"/>
            <a:ext cx="2841768" cy="2388975"/>
          </a:xfrm>
          <a:custGeom>
            <a:avLst/>
            <a:gdLst/>
            <a:ahLst/>
            <a:cxnLst/>
            <a:rect l="l" t="t" r="r" b="b"/>
            <a:pathLst>
              <a:path w="2841768" h="2388975">
                <a:moveTo>
                  <a:pt x="776975" y="321462"/>
                </a:moveTo>
                <a:lnTo>
                  <a:pt x="610077" y="363196"/>
                </a:lnTo>
                <a:lnTo>
                  <a:pt x="463478" y="369964"/>
                </a:lnTo>
                <a:lnTo>
                  <a:pt x="330411" y="474862"/>
                </a:lnTo>
                <a:lnTo>
                  <a:pt x="246962" y="621494"/>
                </a:lnTo>
                <a:lnTo>
                  <a:pt x="253729" y="796325"/>
                </a:lnTo>
                <a:lnTo>
                  <a:pt x="316879" y="964388"/>
                </a:lnTo>
                <a:lnTo>
                  <a:pt x="616843" y="1145986"/>
                </a:lnTo>
                <a:lnTo>
                  <a:pt x="742016" y="1249757"/>
                </a:lnTo>
                <a:lnTo>
                  <a:pt x="811933" y="1376086"/>
                </a:lnTo>
                <a:lnTo>
                  <a:pt x="895382" y="1606185"/>
                </a:lnTo>
                <a:lnTo>
                  <a:pt x="1656570" y="2158876"/>
                </a:lnTo>
                <a:lnTo>
                  <a:pt x="1803168" y="2200609"/>
                </a:lnTo>
                <a:lnTo>
                  <a:pt x="1991492" y="2207377"/>
                </a:lnTo>
                <a:lnTo>
                  <a:pt x="2123431" y="2179179"/>
                </a:lnTo>
                <a:lnTo>
                  <a:pt x="2241839" y="2130677"/>
                </a:lnTo>
                <a:lnTo>
                  <a:pt x="2333181" y="1997580"/>
                </a:lnTo>
                <a:lnTo>
                  <a:pt x="2493313" y="1752818"/>
                </a:lnTo>
                <a:lnTo>
                  <a:pt x="2549697" y="1557684"/>
                </a:lnTo>
                <a:lnTo>
                  <a:pt x="2541803" y="1354655"/>
                </a:lnTo>
                <a:lnTo>
                  <a:pt x="2431290" y="1194488"/>
                </a:lnTo>
                <a:lnTo>
                  <a:pt x="2283563" y="1096357"/>
                </a:lnTo>
                <a:lnTo>
                  <a:pt x="2123431" y="991459"/>
                </a:lnTo>
                <a:lnTo>
                  <a:pt x="2046749" y="859489"/>
                </a:lnTo>
                <a:lnTo>
                  <a:pt x="1970067" y="614727"/>
                </a:lnTo>
                <a:lnTo>
                  <a:pt x="2144858" y="746696"/>
                </a:lnTo>
                <a:lnTo>
                  <a:pt x="2448205" y="851594"/>
                </a:lnTo>
                <a:lnTo>
                  <a:pt x="2663593" y="958748"/>
                </a:lnTo>
                <a:lnTo>
                  <a:pt x="2841768" y="1299386"/>
                </a:lnTo>
                <a:lnTo>
                  <a:pt x="2751553" y="1822750"/>
                </a:lnTo>
                <a:lnTo>
                  <a:pt x="2619614" y="2102479"/>
                </a:lnTo>
                <a:lnTo>
                  <a:pt x="2403098" y="2290845"/>
                </a:lnTo>
                <a:lnTo>
                  <a:pt x="2235073" y="2388975"/>
                </a:lnTo>
                <a:lnTo>
                  <a:pt x="1998258" y="2388975"/>
                </a:lnTo>
                <a:lnTo>
                  <a:pt x="1705059" y="2305508"/>
                </a:lnTo>
                <a:lnTo>
                  <a:pt x="1168282" y="2088943"/>
                </a:lnTo>
                <a:lnTo>
                  <a:pt x="338305" y="1872379"/>
                </a:lnTo>
                <a:lnTo>
                  <a:pt x="0" y="1094101"/>
                </a:lnTo>
                <a:lnTo>
                  <a:pt x="23681" y="663228"/>
                </a:lnTo>
                <a:lnTo>
                  <a:pt x="198472" y="293264"/>
                </a:lnTo>
                <a:lnTo>
                  <a:pt x="463478" y="69932"/>
                </a:lnTo>
                <a:lnTo>
                  <a:pt x="818699" y="13535"/>
                </a:lnTo>
                <a:lnTo>
                  <a:pt x="1091598" y="0"/>
                </a:lnTo>
                <a:lnTo>
                  <a:pt x="1244965" y="55269"/>
                </a:lnTo>
                <a:lnTo>
                  <a:pt x="776975" y="321462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3605" y="4405748"/>
            <a:ext cx="2308372" cy="2207377"/>
          </a:xfrm>
          <a:custGeom>
            <a:avLst/>
            <a:gdLst/>
            <a:ahLst/>
            <a:cxnLst/>
            <a:rect l="l" t="t" r="r" b="b"/>
            <a:pathLst>
              <a:path w="2308372" h="2207377">
                <a:moveTo>
                  <a:pt x="617971" y="1453913"/>
                </a:moveTo>
                <a:lnTo>
                  <a:pt x="613460" y="1476472"/>
                </a:lnTo>
                <a:lnTo>
                  <a:pt x="693526" y="1512566"/>
                </a:lnTo>
                <a:lnTo>
                  <a:pt x="714952" y="1540765"/>
                </a:lnTo>
                <a:lnTo>
                  <a:pt x="714952" y="1575731"/>
                </a:lnTo>
                <a:lnTo>
                  <a:pt x="665334" y="1603929"/>
                </a:lnTo>
                <a:lnTo>
                  <a:pt x="636015" y="1705444"/>
                </a:lnTo>
                <a:lnTo>
                  <a:pt x="612333" y="1893810"/>
                </a:lnTo>
                <a:lnTo>
                  <a:pt x="720591" y="1784400"/>
                </a:lnTo>
                <a:lnTo>
                  <a:pt x="816444" y="1775376"/>
                </a:lnTo>
                <a:lnTo>
                  <a:pt x="796146" y="1688525"/>
                </a:lnTo>
                <a:lnTo>
                  <a:pt x="808550" y="1643407"/>
                </a:lnTo>
                <a:lnTo>
                  <a:pt x="1074684" y="1621976"/>
                </a:lnTo>
                <a:lnTo>
                  <a:pt x="1073556" y="1583626"/>
                </a:lnTo>
                <a:lnTo>
                  <a:pt x="1105132" y="1561068"/>
                </a:lnTo>
                <a:lnTo>
                  <a:pt x="1143473" y="1548660"/>
                </a:lnTo>
                <a:lnTo>
                  <a:pt x="1216773" y="1488880"/>
                </a:lnTo>
                <a:lnTo>
                  <a:pt x="1215644" y="1416691"/>
                </a:lnTo>
                <a:lnTo>
                  <a:pt x="1009278" y="1349015"/>
                </a:lnTo>
                <a:lnTo>
                  <a:pt x="947255" y="1109892"/>
                </a:lnTo>
                <a:lnTo>
                  <a:pt x="846892" y="724137"/>
                </a:lnTo>
                <a:lnTo>
                  <a:pt x="801784" y="552690"/>
                </a:lnTo>
                <a:lnTo>
                  <a:pt x="778103" y="389139"/>
                </a:lnTo>
                <a:lnTo>
                  <a:pt x="775847" y="339509"/>
                </a:lnTo>
                <a:lnTo>
                  <a:pt x="937106" y="247018"/>
                </a:lnTo>
                <a:lnTo>
                  <a:pt x="1394947" y="113921"/>
                </a:lnTo>
                <a:lnTo>
                  <a:pt x="1840382" y="25942"/>
                </a:lnTo>
                <a:lnTo>
                  <a:pt x="1996002" y="0"/>
                </a:lnTo>
                <a:lnTo>
                  <a:pt x="2060282" y="1127"/>
                </a:lnTo>
                <a:lnTo>
                  <a:pt x="2135837" y="43989"/>
                </a:lnTo>
                <a:lnTo>
                  <a:pt x="2202369" y="136480"/>
                </a:lnTo>
                <a:lnTo>
                  <a:pt x="2228307" y="232355"/>
                </a:lnTo>
                <a:lnTo>
                  <a:pt x="2091857" y="1045599"/>
                </a:lnTo>
                <a:lnTo>
                  <a:pt x="2044494" y="1352399"/>
                </a:lnTo>
                <a:lnTo>
                  <a:pt x="1994876" y="1412180"/>
                </a:lnTo>
                <a:lnTo>
                  <a:pt x="1804297" y="1378342"/>
                </a:lnTo>
                <a:lnTo>
                  <a:pt x="1711827" y="1415564"/>
                </a:lnTo>
                <a:lnTo>
                  <a:pt x="1811063" y="1470833"/>
                </a:lnTo>
                <a:lnTo>
                  <a:pt x="1943002" y="1502415"/>
                </a:lnTo>
                <a:lnTo>
                  <a:pt x="1949767" y="1567835"/>
                </a:lnTo>
                <a:lnTo>
                  <a:pt x="2232818" y="1570091"/>
                </a:lnTo>
                <a:lnTo>
                  <a:pt x="2275670" y="1570091"/>
                </a:lnTo>
                <a:lnTo>
                  <a:pt x="2245222" y="1766353"/>
                </a:lnTo>
                <a:lnTo>
                  <a:pt x="2210264" y="1981789"/>
                </a:lnTo>
                <a:lnTo>
                  <a:pt x="2301606" y="2076536"/>
                </a:lnTo>
                <a:lnTo>
                  <a:pt x="2308372" y="2123909"/>
                </a:lnTo>
                <a:lnTo>
                  <a:pt x="2223796" y="2207377"/>
                </a:lnTo>
                <a:lnTo>
                  <a:pt x="947255" y="2128421"/>
                </a:lnTo>
                <a:lnTo>
                  <a:pt x="482649" y="2161131"/>
                </a:lnTo>
                <a:lnTo>
                  <a:pt x="431903" y="2122781"/>
                </a:lnTo>
                <a:lnTo>
                  <a:pt x="340560" y="2113758"/>
                </a:lnTo>
                <a:lnTo>
                  <a:pt x="308985" y="2091199"/>
                </a:lnTo>
                <a:lnTo>
                  <a:pt x="279665" y="1876891"/>
                </a:lnTo>
                <a:lnTo>
                  <a:pt x="208621" y="1690781"/>
                </a:lnTo>
                <a:lnTo>
                  <a:pt x="165769" y="1670478"/>
                </a:lnTo>
                <a:lnTo>
                  <a:pt x="165769" y="1641151"/>
                </a:lnTo>
                <a:lnTo>
                  <a:pt x="174791" y="1609569"/>
                </a:lnTo>
                <a:lnTo>
                  <a:pt x="161259" y="1544149"/>
                </a:lnTo>
                <a:lnTo>
                  <a:pt x="94725" y="1579115"/>
                </a:lnTo>
                <a:lnTo>
                  <a:pt x="49618" y="1570091"/>
                </a:lnTo>
                <a:lnTo>
                  <a:pt x="76682" y="1480984"/>
                </a:lnTo>
                <a:lnTo>
                  <a:pt x="14659" y="1407668"/>
                </a:lnTo>
                <a:lnTo>
                  <a:pt x="0" y="1344503"/>
                </a:lnTo>
                <a:lnTo>
                  <a:pt x="3383" y="1285851"/>
                </a:lnTo>
                <a:lnTo>
                  <a:pt x="40596" y="1248629"/>
                </a:lnTo>
                <a:lnTo>
                  <a:pt x="68788" y="1214790"/>
                </a:lnTo>
                <a:lnTo>
                  <a:pt x="31575" y="1115532"/>
                </a:lnTo>
                <a:lnTo>
                  <a:pt x="93597" y="1090717"/>
                </a:lnTo>
                <a:lnTo>
                  <a:pt x="103747" y="1204639"/>
                </a:lnTo>
                <a:lnTo>
                  <a:pt x="157875" y="1204639"/>
                </a:lnTo>
                <a:lnTo>
                  <a:pt x="272900" y="1493391"/>
                </a:lnTo>
                <a:lnTo>
                  <a:pt x="302219" y="1381725"/>
                </a:lnTo>
                <a:lnTo>
                  <a:pt x="269516" y="1326456"/>
                </a:lnTo>
                <a:lnTo>
                  <a:pt x="224409" y="1263292"/>
                </a:lnTo>
                <a:lnTo>
                  <a:pt x="209749" y="1193359"/>
                </a:lnTo>
                <a:lnTo>
                  <a:pt x="235686" y="1126811"/>
                </a:lnTo>
                <a:lnTo>
                  <a:pt x="289815" y="1106508"/>
                </a:lnTo>
                <a:lnTo>
                  <a:pt x="350710" y="1123427"/>
                </a:lnTo>
                <a:lnTo>
                  <a:pt x="381157" y="1205767"/>
                </a:lnTo>
                <a:lnTo>
                  <a:pt x="373264" y="1250884"/>
                </a:lnTo>
                <a:lnTo>
                  <a:pt x="333794" y="1320817"/>
                </a:lnTo>
                <a:lnTo>
                  <a:pt x="342816" y="1407668"/>
                </a:lnTo>
                <a:lnTo>
                  <a:pt x="409349" y="1581371"/>
                </a:lnTo>
                <a:lnTo>
                  <a:pt x="442052" y="1271187"/>
                </a:lnTo>
                <a:lnTo>
                  <a:pt x="435286" y="1242989"/>
                </a:lnTo>
                <a:lnTo>
                  <a:pt x="449946" y="1219302"/>
                </a:lnTo>
                <a:lnTo>
                  <a:pt x="436414" y="1189976"/>
                </a:lnTo>
                <a:lnTo>
                  <a:pt x="453329" y="1169673"/>
                </a:lnTo>
                <a:lnTo>
                  <a:pt x="444308" y="1149370"/>
                </a:lnTo>
                <a:lnTo>
                  <a:pt x="467989" y="1129067"/>
                </a:lnTo>
                <a:lnTo>
                  <a:pt x="475883" y="1094101"/>
                </a:lnTo>
                <a:lnTo>
                  <a:pt x="473628" y="1028680"/>
                </a:lnTo>
                <a:lnTo>
                  <a:pt x="537905" y="1021913"/>
                </a:lnTo>
                <a:lnTo>
                  <a:pt x="569481" y="1021913"/>
                </a:lnTo>
                <a:lnTo>
                  <a:pt x="571736" y="965516"/>
                </a:lnTo>
                <a:lnTo>
                  <a:pt x="729612" y="927166"/>
                </a:lnTo>
                <a:lnTo>
                  <a:pt x="779230" y="1033192"/>
                </a:lnTo>
                <a:lnTo>
                  <a:pt x="617971" y="14539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3605" y="4405748"/>
            <a:ext cx="2308372" cy="2207377"/>
          </a:xfrm>
          <a:custGeom>
            <a:avLst/>
            <a:gdLst/>
            <a:ahLst/>
            <a:cxnLst/>
            <a:rect l="l" t="t" r="r" b="b"/>
            <a:pathLst>
              <a:path w="2308372" h="2207377">
                <a:moveTo>
                  <a:pt x="775847" y="339509"/>
                </a:moveTo>
                <a:lnTo>
                  <a:pt x="937106" y="247018"/>
                </a:lnTo>
                <a:lnTo>
                  <a:pt x="1394947" y="113921"/>
                </a:lnTo>
                <a:lnTo>
                  <a:pt x="1840382" y="25942"/>
                </a:lnTo>
                <a:lnTo>
                  <a:pt x="1996002" y="0"/>
                </a:lnTo>
                <a:lnTo>
                  <a:pt x="2060282" y="1127"/>
                </a:lnTo>
                <a:lnTo>
                  <a:pt x="2135837" y="43989"/>
                </a:lnTo>
                <a:lnTo>
                  <a:pt x="2202369" y="136480"/>
                </a:lnTo>
                <a:lnTo>
                  <a:pt x="2228307" y="232355"/>
                </a:lnTo>
                <a:lnTo>
                  <a:pt x="2091857" y="1045599"/>
                </a:lnTo>
                <a:lnTo>
                  <a:pt x="2044494" y="1352399"/>
                </a:lnTo>
                <a:lnTo>
                  <a:pt x="1994876" y="1412180"/>
                </a:lnTo>
                <a:lnTo>
                  <a:pt x="1804297" y="1378342"/>
                </a:lnTo>
                <a:lnTo>
                  <a:pt x="1711827" y="1415564"/>
                </a:lnTo>
                <a:lnTo>
                  <a:pt x="1811063" y="1470833"/>
                </a:lnTo>
                <a:lnTo>
                  <a:pt x="1943002" y="1502415"/>
                </a:lnTo>
                <a:lnTo>
                  <a:pt x="1949767" y="1567835"/>
                </a:lnTo>
                <a:lnTo>
                  <a:pt x="2232818" y="1570091"/>
                </a:lnTo>
                <a:lnTo>
                  <a:pt x="2275670" y="1570091"/>
                </a:lnTo>
                <a:lnTo>
                  <a:pt x="2245222" y="1766353"/>
                </a:lnTo>
                <a:lnTo>
                  <a:pt x="2210264" y="1981789"/>
                </a:lnTo>
                <a:lnTo>
                  <a:pt x="2301606" y="2076536"/>
                </a:lnTo>
                <a:lnTo>
                  <a:pt x="2308372" y="2123909"/>
                </a:lnTo>
                <a:lnTo>
                  <a:pt x="2223796" y="2207377"/>
                </a:lnTo>
                <a:lnTo>
                  <a:pt x="947255" y="2128421"/>
                </a:lnTo>
                <a:lnTo>
                  <a:pt x="482649" y="2161131"/>
                </a:lnTo>
                <a:lnTo>
                  <a:pt x="431903" y="2122781"/>
                </a:lnTo>
                <a:lnTo>
                  <a:pt x="340560" y="2113758"/>
                </a:lnTo>
                <a:lnTo>
                  <a:pt x="308985" y="2091199"/>
                </a:lnTo>
                <a:lnTo>
                  <a:pt x="279665" y="1876891"/>
                </a:lnTo>
                <a:lnTo>
                  <a:pt x="208621" y="1690781"/>
                </a:lnTo>
                <a:lnTo>
                  <a:pt x="165769" y="1670478"/>
                </a:lnTo>
                <a:lnTo>
                  <a:pt x="165769" y="1641151"/>
                </a:lnTo>
                <a:lnTo>
                  <a:pt x="174791" y="1609569"/>
                </a:lnTo>
                <a:lnTo>
                  <a:pt x="161259" y="1544149"/>
                </a:lnTo>
                <a:lnTo>
                  <a:pt x="94725" y="1579115"/>
                </a:lnTo>
                <a:lnTo>
                  <a:pt x="49618" y="1570091"/>
                </a:lnTo>
                <a:lnTo>
                  <a:pt x="76682" y="1480984"/>
                </a:lnTo>
                <a:lnTo>
                  <a:pt x="14659" y="1407668"/>
                </a:lnTo>
                <a:lnTo>
                  <a:pt x="0" y="1344503"/>
                </a:lnTo>
                <a:lnTo>
                  <a:pt x="3383" y="1285851"/>
                </a:lnTo>
                <a:lnTo>
                  <a:pt x="40596" y="1248629"/>
                </a:lnTo>
                <a:lnTo>
                  <a:pt x="68788" y="1214790"/>
                </a:lnTo>
                <a:lnTo>
                  <a:pt x="31575" y="1115532"/>
                </a:lnTo>
                <a:lnTo>
                  <a:pt x="93597" y="1090717"/>
                </a:lnTo>
                <a:lnTo>
                  <a:pt x="103747" y="1204639"/>
                </a:lnTo>
                <a:lnTo>
                  <a:pt x="157875" y="1204639"/>
                </a:lnTo>
                <a:lnTo>
                  <a:pt x="272900" y="1493391"/>
                </a:lnTo>
                <a:lnTo>
                  <a:pt x="302219" y="1381725"/>
                </a:lnTo>
                <a:lnTo>
                  <a:pt x="269516" y="1326456"/>
                </a:lnTo>
                <a:lnTo>
                  <a:pt x="224409" y="1263292"/>
                </a:lnTo>
                <a:lnTo>
                  <a:pt x="209749" y="1193359"/>
                </a:lnTo>
                <a:lnTo>
                  <a:pt x="235686" y="1126811"/>
                </a:lnTo>
                <a:lnTo>
                  <a:pt x="289815" y="1106508"/>
                </a:lnTo>
                <a:lnTo>
                  <a:pt x="350710" y="1123427"/>
                </a:lnTo>
                <a:lnTo>
                  <a:pt x="381157" y="1205767"/>
                </a:lnTo>
                <a:lnTo>
                  <a:pt x="373264" y="1250884"/>
                </a:lnTo>
                <a:lnTo>
                  <a:pt x="333794" y="1320817"/>
                </a:lnTo>
                <a:lnTo>
                  <a:pt x="342816" y="1407668"/>
                </a:lnTo>
                <a:lnTo>
                  <a:pt x="409349" y="1581371"/>
                </a:lnTo>
                <a:lnTo>
                  <a:pt x="442052" y="1271187"/>
                </a:lnTo>
                <a:lnTo>
                  <a:pt x="435286" y="1242989"/>
                </a:lnTo>
                <a:lnTo>
                  <a:pt x="449946" y="1219302"/>
                </a:lnTo>
                <a:lnTo>
                  <a:pt x="436414" y="1189976"/>
                </a:lnTo>
                <a:lnTo>
                  <a:pt x="453329" y="1169673"/>
                </a:lnTo>
                <a:lnTo>
                  <a:pt x="444308" y="1149370"/>
                </a:lnTo>
                <a:lnTo>
                  <a:pt x="467989" y="1129067"/>
                </a:lnTo>
                <a:lnTo>
                  <a:pt x="475883" y="1094101"/>
                </a:lnTo>
                <a:lnTo>
                  <a:pt x="473628" y="1028680"/>
                </a:lnTo>
                <a:lnTo>
                  <a:pt x="537905" y="1021913"/>
                </a:lnTo>
                <a:lnTo>
                  <a:pt x="569481" y="1021913"/>
                </a:lnTo>
                <a:lnTo>
                  <a:pt x="571736" y="965516"/>
                </a:lnTo>
                <a:lnTo>
                  <a:pt x="729612" y="927166"/>
                </a:lnTo>
                <a:lnTo>
                  <a:pt x="779230" y="1033192"/>
                </a:lnTo>
                <a:lnTo>
                  <a:pt x="617971" y="1453913"/>
                </a:lnTo>
                <a:lnTo>
                  <a:pt x="613460" y="1476472"/>
                </a:lnTo>
                <a:lnTo>
                  <a:pt x="693526" y="1512566"/>
                </a:lnTo>
                <a:lnTo>
                  <a:pt x="714952" y="1540765"/>
                </a:lnTo>
                <a:lnTo>
                  <a:pt x="714952" y="1575731"/>
                </a:lnTo>
                <a:lnTo>
                  <a:pt x="665334" y="1603929"/>
                </a:lnTo>
                <a:lnTo>
                  <a:pt x="636015" y="1705444"/>
                </a:lnTo>
                <a:lnTo>
                  <a:pt x="612333" y="1893810"/>
                </a:lnTo>
                <a:lnTo>
                  <a:pt x="720591" y="1784400"/>
                </a:lnTo>
                <a:lnTo>
                  <a:pt x="816444" y="1775376"/>
                </a:lnTo>
                <a:lnTo>
                  <a:pt x="796146" y="1688525"/>
                </a:lnTo>
                <a:lnTo>
                  <a:pt x="808550" y="1643407"/>
                </a:lnTo>
                <a:lnTo>
                  <a:pt x="1074684" y="1621976"/>
                </a:lnTo>
                <a:lnTo>
                  <a:pt x="1073556" y="1583626"/>
                </a:lnTo>
                <a:lnTo>
                  <a:pt x="1105132" y="1561068"/>
                </a:lnTo>
                <a:lnTo>
                  <a:pt x="1143473" y="1548660"/>
                </a:lnTo>
                <a:lnTo>
                  <a:pt x="1216773" y="1488880"/>
                </a:lnTo>
                <a:lnTo>
                  <a:pt x="1215644" y="1416691"/>
                </a:lnTo>
                <a:lnTo>
                  <a:pt x="1009278" y="1349015"/>
                </a:lnTo>
                <a:lnTo>
                  <a:pt x="947255" y="1109892"/>
                </a:lnTo>
                <a:lnTo>
                  <a:pt x="846892" y="724137"/>
                </a:lnTo>
                <a:lnTo>
                  <a:pt x="801784" y="552690"/>
                </a:lnTo>
                <a:lnTo>
                  <a:pt x="778103" y="389139"/>
                </a:lnTo>
                <a:lnTo>
                  <a:pt x="775847" y="33950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5860" y="5328403"/>
            <a:ext cx="764571" cy="1200127"/>
          </a:xfrm>
          <a:custGeom>
            <a:avLst/>
            <a:gdLst/>
            <a:ahLst/>
            <a:cxnLst/>
            <a:rect l="l" t="t" r="r" b="b"/>
            <a:pathLst>
              <a:path w="764571" h="1200127">
                <a:moveTo>
                  <a:pt x="330411" y="181598"/>
                </a:moveTo>
                <a:lnTo>
                  <a:pt x="378902" y="215436"/>
                </a:lnTo>
                <a:lnTo>
                  <a:pt x="400328" y="286496"/>
                </a:lnTo>
                <a:lnTo>
                  <a:pt x="347327" y="375604"/>
                </a:lnTo>
                <a:lnTo>
                  <a:pt x="338305" y="434256"/>
                </a:lnTo>
                <a:lnTo>
                  <a:pt x="378902" y="560586"/>
                </a:lnTo>
                <a:lnTo>
                  <a:pt x="378902" y="636158"/>
                </a:lnTo>
                <a:lnTo>
                  <a:pt x="408222" y="638413"/>
                </a:lnTo>
                <a:lnTo>
                  <a:pt x="456712" y="364324"/>
                </a:lnTo>
                <a:lnTo>
                  <a:pt x="462351" y="327102"/>
                </a:lnTo>
                <a:lnTo>
                  <a:pt x="447691" y="301160"/>
                </a:lnTo>
                <a:lnTo>
                  <a:pt x="458968" y="285368"/>
                </a:lnTo>
                <a:lnTo>
                  <a:pt x="448819" y="253786"/>
                </a:lnTo>
                <a:lnTo>
                  <a:pt x="464606" y="240251"/>
                </a:lnTo>
                <a:lnTo>
                  <a:pt x="454457" y="218820"/>
                </a:lnTo>
                <a:lnTo>
                  <a:pt x="484904" y="199645"/>
                </a:lnTo>
                <a:lnTo>
                  <a:pt x="481521" y="166935"/>
                </a:lnTo>
                <a:lnTo>
                  <a:pt x="482649" y="91363"/>
                </a:lnTo>
                <a:lnTo>
                  <a:pt x="516480" y="86851"/>
                </a:lnTo>
                <a:lnTo>
                  <a:pt x="566098" y="95874"/>
                </a:lnTo>
                <a:lnTo>
                  <a:pt x="571736" y="74444"/>
                </a:lnTo>
                <a:lnTo>
                  <a:pt x="578502" y="36094"/>
                </a:lnTo>
                <a:lnTo>
                  <a:pt x="725101" y="0"/>
                </a:lnTo>
                <a:lnTo>
                  <a:pt x="764571" y="102642"/>
                </a:lnTo>
                <a:lnTo>
                  <a:pt x="608950" y="549306"/>
                </a:lnTo>
                <a:lnTo>
                  <a:pt x="700292" y="603447"/>
                </a:lnTo>
                <a:lnTo>
                  <a:pt x="695782" y="645181"/>
                </a:lnTo>
                <a:lnTo>
                  <a:pt x="654057" y="679019"/>
                </a:lnTo>
                <a:lnTo>
                  <a:pt x="592035" y="989203"/>
                </a:lnTo>
                <a:lnTo>
                  <a:pt x="569481" y="1145986"/>
                </a:lnTo>
                <a:lnTo>
                  <a:pt x="536778" y="1186592"/>
                </a:lnTo>
                <a:lnTo>
                  <a:pt x="440925" y="1200127"/>
                </a:lnTo>
                <a:lnTo>
                  <a:pt x="312368" y="1178696"/>
                </a:lnTo>
                <a:lnTo>
                  <a:pt x="293198" y="1152754"/>
                </a:lnTo>
                <a:lnTo>
                  <a:pt x="272899" y="936189"/>
                </a:lnTo>
                <a:lnTo>
                  <a:pt x="228920" y="796325"/>
                </a:lnTo>
                <a:lnTo>
                  <a:pt x="200727" y="754591"/>
                </a:lnTo>
                <a:lnTo>
                  <a:pt x="174791" y="745568"/>
                </a:lnTo>
                <a:lnTo>
                  <a:pt x="140960" y="710601"/>
                </a:lnTo>
                <a:lnTo>
                  <a:pt x="139832" y="679019"/>
                </a:lnTo>
                <a:lnTo>
                  <a:pt x="173663" y="648565"/>
                </a:lnTo>
                <a:lnTo>
                  <a:pt x="137577" y="606831"/>
                </a:lnTo>
                <a:lnTo>
                  <a:pt x="112768" y="647437"/>
                </a:lnTo>
                <a:lnTo>
                  <a:pt x="67660" y="638413"/>
                </a:lnTo>
                <a:lnTo>
                  <a:pt x="58639" y="614727"/>
                </a:lnTo>
                <a:lnTo>
                  <a:pt x="77810" y="553818"/>
                </a:lnTo>
                <a:lnTo>
                  <a:pt x="45107" y="504189"/>
                </a:lnTo>
                <a:lnTo>
                  <a:pt x="0" y="433128"/>
                </a:lnTo>
                <a:lnTo>
                  <a:pt x="9021" y="356429"/>
                </a:lnTo>
                <a:lnTo>
                  <a:pt x="41724" y="307927"/>
                </a:lnTo>
                <a:lnTo>
                  <a:pt x="80065" y="277473"/>
                </a:lnTo>
                <a:lnTo>
                  <a:pt x="46235" y="178214"/>
                </a:lnTo>
                <a:lnTo>
                  <a:pt x="93597" y="165807"/>
                </a:lnTo>
                <a:lnTo>
                  <a:pt x="116151" y="165807"/>
                </a:lnTo>
                <a:lnTo>
                  <a:pt x="108257" y="206413"/>
                </a:lnTo>
                <a:lnTo>
                  <a:pt x="119534" y="252658"/>
                </a:lnTo>
                <a:lnTo>
                  <a:pt x="156748" y="265065"/>
                </a:lnTo>
                <a:lnTo>
                  <a:pt x="184940" y="316951"/>
                </a:lnTo>
                <a:lnTo>
                  <a:pt x="258240" y="548178"/>
                </a:lnTo>
                <a:lnTo>
                  <a:pt x="283048" y="504189"/>
                </a:lnTo>
                <a:lnTo>
                  <a:pt x="297708" y="439896"/>
                </a:lnTo>
                <a:lnTo>
                  <a:pt x="265006" y="385755"/>
                </a:lnTo>
                <a:lnTo>
                  <a:pt x="221026" y="318079"/>
                </a:lnTo>
                <a:lnTo>
                  <a:pt x="216515" y="241379"/>
                </a:lnTo>
                <a:lnTo>
                  <a:pt x="251473" y="186110"/>
                </a:lnTo>
                <a:lnTo>
                  <a:pt x="294325" y="171446"/>
                </a:lnTo>
                <a:lnTo>
                  <a:pt x="330411" y="181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5860" y="5328403"/>
            <a:ext cx="764571" cy="1200127"/>
          </a:xfrm>
          <a:custGeom>
            <a:avLst/>
            <a:gdLst/>
            <a:ahLst/>
            <a:cxnLst/>
            <a:rect l="l" t="t" r="r" b="b"/>
            <a:pathLst>
              <a:path w="764571" h="1200127">
                <a:moveTo>
                  <a:pt x="571736" y="74444"/>
                </a:moveTo>
                <a:lnTo>
                  <a:pt x="578502" y="36094"/>
                </a:lnTo>
                <a:lnTo>
                  <a:pt x="725101" y="0"/>
                </a:lnTo>
                <a:lnTo>
                  <a:pt x="764571" y="102642"/>
                </a:lnTo>
                <a:lnTo>
                  <a:pt x="608950" y="549306"/>
                </a:lnTo>
                <a:lnTo>
                  <a:pt x="700292" y="603447"/>
                </a:lnTo>
                <a:lnTo>
                  <a:pt x="695782" y="645181"/>
                </a:lnTo>
                <a:lnTo>
                  <a:pt x="654057" y="679019"/>
                </a:lnTo>
                <a:lnTo>
                  <a:pt x="592035" y="989203"/>
                </a:lnTo>
                <a:lnTo>
                  <a:pt x="569481" y="1145986"/>
                </a:lnTo>
                <a:lnTo>
                  <a:pt x="536778" y="1186592"/>
                </a:lnTo>
                <a:lnTo>
                  <a:pt x="440925" y="1200127"/>
                </a:lnTo>
                <a:lnTo>
                  <a:pt x="312368" y="1178696"/>
                </a:lnTo>
                <a:lnTo>
                  <a:pt x="293198" y="1152754"/>
                </a:lnTo>
                <a:lnTo>
                  <a:pt x="272899" y="936189"/>
                </a:lnTo>
                <a:lnTo>
                  <a:pt x="228920" y="796325"/>
                </a:lnTo>
                <a:lnTo>
                  <a:pt x="200727" y="754591"/>
                </a:lnTo>
                <a:lnTo>
                  <a:pt x="174791" y="745568"/>
                </a:lnTo>
                <a:lnTo>
                  <a:pt x="140960" y="710601"/>
                </a:lnTo>
                <a:lnTo>
                  <a:pt x="139832" y="679019"/>
                </a:lnTo>
                <a:lnTo>
                  <a:pt x="173663" y="648565"/>
                </a:lnTo>
                <a:lnTo>
                  <a:pt x="137577" y="606831"/>
                </a:lnTo>
                <a:lnTo>
                  <a:pt x="112768" y="647437"/>
                </a:lnTo>
                <a:lnTo>
                  <a:pt x="67660" y="638413"/>
                </a:lnTo>
                <a:lnTo>
                  <a:pt x="58639" y="614727"/>
                </a:lnTo>
                <a:lnTo>
                  <a:pt x="77810" y="553818"/>
                </a:lnTo>
                <a:lnTo>
                  <a:pt x="45107" y="504189"/>
                </a:lnTo>
                <a:lnTo>
                  <a:pt x="0" y="433128"/>
                </a:lnTo>
                <a:lnTo>
                  <a:pt x="9021" y="356429"/>
                </a:lnTo>
                <a:lnTo>
                  <a:pt x="41724" y="307927"/>
                </a:lnTo>
                <a:lnTo>
                  <a:pt x="80065" y="277473"/>
                </a:lnTo>
                <a:lnTo>
                  <a:pt x="46235" y="178214"/>
                </a:lnTo>
                <a:lnTo>
                  <a:pt x="93597" y="165807"/>
                </a:lnTo>
                <a:lnTo>
                  <a:pt x="116151" y="165807"/>
                </a:lnTo>
                <a:lnTo>
                  <a:pt x="108257" y="206413"/>
                </a:lnTo>
                <a:lnTo>
                  <a:pt x="119534" y="252658"/>
                </a:lnTo>
                <a:lnTo>
                  <a:pt x="156748" y="265065"/>
                </a:lnTo>
                <a:lnTo>
                  <a:pt x="184940" y="316951"/>
                </a:lnTo>
                <a:lnTo>
                  <a:pt x="258240" y="548178"/>
                </a:lnTo>
                <a:lnTo>
                  <a:pt x="283048" y="504189"/>
                </a:lnTo>
                <a:lnTo>
                  <a:pt x="297708" y="439896"/>
                </a:lnTo>
                <a:lnTo>
                  <a:pt x="265006" y="385755"/>
                </a:lnTo>
                <a:lnTo>
                  <a:pt x="221026" y="318079"/>
                </a:lnTo>
                <a:lnTo>
                  <a:pt x="216515" y="241379"/>
                </a:lnTo>
                <a:lnTo>
                  <a:pt x="251473" y="186110"/>
                </a:lnTo>
                <a:lnTo>
                  <a:pt x="294325" y="171446"/>
                </a:lnTo>
                <a:lnTo>
                  <a:pt x="330411" y="181598"/>
                </a:lnTo>
                <a:lnTo>
                  <a:pt x="378902" y="215436"/>
                </a:lnTo>
                <a:lnTo>
                  <a:pt x="400328" y="286496"/>
                </a:lnTo>
                <a:lnTo>
                  <a:pt x="347327" y="375604"/>
                </a:lnTo>
                <a:lnTo>
                  <a:pt x="338305" y="434256"/>
                </a:lnTo>
                <a:lnTo>
                  <a:pt x="378902" y="560586"/>
                </a:lnTo>
                <a:lnTo>
                  <a:pt x="378902" y="636158"/>
                </a:lnTo>
                <a:lnTo>
                  <a:pt x="408222" y="638413"/>
                </a:lnTo>
                <a:lnTo>
                  <a:pt x="456712" y="364324"/>
                </a:lnTo>
                <a:lnTo>
                  <a:pt x="462351" y="327102"/>
                </a:lnTo>
                <a:lnTo>
                  <a:pt x="447691" y="301160"/>
                </a:lnTo>
                <a:lnTo>
                  <a:pt x="458968" y="285368"/>
                </a:lnTo>
                <a:lnTo>
                  <a:pt x="448819" y="253786"/>
                </a:lnTo>
                <a:lnTo>
                  <a:pt x="464606" y="240251"/>
                </a:lnTo>
                <a:lnTo>
                  <a:pt x="454457" y="218820"/>
                </a:lnTo>
                <a:lnTo>
                  <a:pt x="484904" y="199645"/>
                </a:lnTo>
                <a:lnTo>
                  <a:pt x="481521" y="166935"/>
                </a:lnTo>
                <a:lnTo>
                  <a:pt x="482649" y="91363"/>
                </a:lnTo>
                <a:lnTo>
                  <a:pt x="516480" y="86851"/>
                </a:lnTo>
                <a:lnTo>
                  <a:pt x="566098" y="95874"/>
                </a:lnTo>
                <a:lnTo>
                  <a:pt x="571736" y="74444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015" y="5891245"/>
            <a:ext cx="490543" cy="640669"/>
          </a:xfrm>
          <a:custGeom>
            <a:avLst/>
            <a:gdLst/>
            <a:ahLst/>
            <a:cxnLst/>
            <a:rect l="l" t="t" r="r" b="b"/>
            <a:pathLst>
              <a:path w="490543" h="640669">
                <a:moveTo>
                  <a:pt x="74427" y="375603"/>
                </a:moveTo>
                <a:lnTo>
                  <a:pt x="103746" y="320334"/>
                </a:lnTo>
                <a:lnTo>
                  <a:pt x="54128" y="235739"/>
                </a:lnTo>
                <a:lnTo>
                  <a:pt x="43979" y="199645"/>
                </a:lnTo>
                <a:lnTo>
                  <a:pt x="0" y="150015"/>
                </a:lnTo>
                <a:lnTo>
                  <a:pt x="63150" y="92491"/>
                </a:lnTo>
                <a:lnTo>
                  <a:pt x="119534" y="107154"/>
                </a:lnTo>
                <a:lnTo>
                  <a:pt x="155620" y="59780"/>
                </a:lnTo>
                <a:lnTo>
                  <a:pt x="196217" y="67676"/>
                </a:lnTo>
                <a:lnTo>
                  <a:pt x="393562" y="0"/>
                </a:lnTo>
                <a:lnTo>
                  <a:pt x="490543" y="42861"/>
                </a:lnTo>
                <a:lnTo>
                  <a:pt x="425137" y="128585"/>
                </a:lnTo>
                <a:lnTo>
                  <a:pt x="382285" y="410569"/>
                </a:lnTo>
                <a:lnTo>
                  <a:pt x="306730" y="512084"/>
                </a:lnTo>
                <a:lnTo>
                  <a:pt x="201855" y="640669"/>
                </a:lnTo>
                <a:lnTo>
                  <a:pt x="100364" y="618110"/>
                </a:lnTo>
                <a:lnTo>
                  <a:pt x="144343" y="542538"/>
                </a:lnTo>
                <a:lnTo>
                  <a:pt x="108257" y="463583"/>
                </a:lnTo>
                <a:lnTo>
                  <a:pt x="74427" y="375603"/>
                </a:lnTo>
                <a:close/>
              </a:path>
            </a:pathLst>
          </a:custGeom>
          <a:solidFill>
            <a:srgbClr val="B1F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8015" y="5891245"/>
            <a:ext cx="490543" cy="640669"/>
          </a:xfrm>
          <a:custGeom>
            <a:avLst/>
            <a:gdLst/>
            <a:ahLst/>
            <a:cxnLst/>
            <a:rect l="l" t="t" r="r" b="b"/>
            <a:pathLst>
              <a:path w="490543" h="640669">
                <a:moveTo>
                  <a:pt x="43979" y="199645"/>
                </a:moveTo>
                <a:lnTo>
                  <a:pt x="54128" y="235739"/>
                </a:lnTo>
                <a:lnTo>
                  <a:pt x="103746" y="320334"/>
                </a:lnTo>
                <a:lnTo>
                  <a:pt x="74427" y="375603"/>
                </a:lnTo>
                <a:lnTo>
                  <a:pt x="108257" y="463583"/>
                </a:lnTo>
                <a:lnTo>
                  <a:pt x="144343" y="542538"/>
                </a:lnTo>
                <a:lnTo>
                  <a:pt x="100364" y="618110"/>
                </a:lnTo>
                <a:lnTo>
                  <a:pt x="201855" y="640669"/>
                </a:lnTo>
                <a:lnTo>
                  <a:pt x="306730" y="512084"/>
                </a:lnTo>
                <a:lnTo>
                  <a:pt x="382285" y="410569"/>
                </a:lnTo>
                <a:lnTo>
                  <a:pt x="425137" y="128585"/>
                </a:lnTo>
                <a:lnTo>
                  <a:pt x="490543" y="42861"/>
                </a:lnTo>
                <a:lnTo>
                  <a:pt x="393562" y="0"/>
                </a:lnTo>
                <a:lnTo>
                  <a:pt x="196217" y="67676"/>
                </a:lnTo>
                <a:lnTo>
                  <a:pt x="155620" y="59780"/>
                </a:lnTo>
                <a:lnTo>
                  <a:pt x="119534" y="107154"/>
                </a:lnTo>
                <a:lnTo>
                  <a:pt x="63150" y="92491"/>
                </a:lnTo>
                <a:lnTo>
                  <a:pt x="0" y="150015"/>
                </a:lnTo>
                <a:lnTo>
                  <a:pt x="43979" y="19964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2161" y="5594597"/>
            <a:ext cx="172535" cy="417337"/>
          </a:xfrm>
          <a:custGeom>
            <a:avLst/>
            <a:gdLst/>
            <a:ahLst/>
            <a:cxnLst/>
            <a:rect l="l" t="t" r="r" b="b"/>
            <a:pathLst>
              <a:path w="172535" h="417337">
                <a:moveTo>
                  <a:pt x="22553" y="0"/>
                </a:moveTo>
                <a:lnTo>
                  <a:pt x="53001" y="29326"/>
                </a:lnTo>
                <a:lnTo>
                  <a:pt x="104874" y="160167"/>
                </a:lnTo>
                <a:lnTo>
                  <a:pt x="155620" y="320334"/>
                </a:lnTo>
                <a:lnTo>
                  <a:pt x="172535" y="413953"/>
                </a:lnTo>
                <a:lnTo>
                  <a:pt x="125172" y="417337"/>
                </a:lnTo>
                <a:lnTo>
                  <a:pt x="134194" y="345149"/>
                </a:lnTo>
                <a:lnTo>
                  <a:pt x="117279" y="321462"/>
                </a:lnTo>
                <a:lnTo>
                  <a:pt x="81193" y="320334"/>
                </a:lnTo>
                <a:lnTo>
                  <a:pt x="104874" y="268449"/>
                </a:lnTo>
                <a:lnTo>
                  <a:pt x="89087" y="245890"/>
                </a:lnTo>
                <a:lnTo>
                  <a:pt x="99236" y="222204"/>
                </a:lnTo>
                <a:lnTo>
                  <a:pt x="68788" y="178214"/>
                </a:lnTo>
                <a:lnTo>
                  <a:pt x="69916" y="140992"/>
                </a:lnTo>
                <a:lnTo>
                  <a:pt x="43979" y="91363"/>
                </a:lnTo>
                <a:lnTo>
                  <a:pt x="29319" y="41733"/>
                </a:lnTo>
                <a:lnTo>
                  <a:pt x="0" y="13535"/>
                </a:lnTo>
                <a:lnTo>
                  <a:pt x="22553" y="0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2161" y="5594597"/>
            <a:ext cx="172535" cy="417337"/>
          </a:xfrm>
          <a:custGeom>
            <a:avLst/>
            <a:gdLst/>
            <a:ahLst/>
            <a:cxnLst/>
            <a:rect l="l" t="t" r="r" b="b"/>
            <a:pathLst>
              <a:path w="172535" h="417337">
                <a:moveTo>
                  <a:pt x="0" y="13535"/>
                </a:moveTo>
                <a:lnTo>
                  <a:pt x="29319" y="41733"/>
                </a:lnTo>
                <a:lnTo>
                  <a:pt x="43979" y="91363"/>
                </a:lnTo>
                <a:lnTo>
                  <a:pt x="69916" y="140992"/>
                </a:lnTo>
                <a:lnTo>
                  <a:pt x="68788" y="178214"/>
                </a:lnTo>
                <a:lnTo>
                  <a:pt x="99236" y="222204"/>
                </a:lnTo>
                <a:lnTo>
                  <a:pt x="89087" y="245890"/>
                </a:lnTo>
                <a:lnTo>
                  <a:pt x="104874" y="268449"/>
                </a:lnTo>
                <a:lnTo>
                  <a:pt x="81193" y="320334"/>
                </a:lnTo>
                <a:lnTo>
                  <a:pt x="117279" y="321462"/>
                </a:lnTo>
                <a:lnTo>
                  <a:pt x="134194" y="345149"/>
                </a:lnTo>
                <a:lnTo>
                  <a:pt x="125172" y="417337"/>
                </a:lnTo>
                <a:lnTo>
                  <a:pt x="172535" y="413953"/>
                </a:lnTo>
                <a:lnTo>
                  <a:pt x="155620" y="320334"/>
                </a:lnTo>
                <a:lnTo>
                  <a:pt x="104874" y="160167"/>
                </a:lnTo>
                <a:lnTo>
                  <a:pt x="53001" y="29326"/>
                </a:lnTo>
                <a:lnTo>
                  <a:pt x="22553" y="0"/>
                </a:lnTo>
                <a:lnTo>
                  <a:pt x="0" y="1353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5180" y="5630691"/>
            <a:ext cx="214260" cy="390267"/>
          </a:xfrm>
          <a:custGeom>
            <a:avLst/>
            <a:gdLst/>
            <a:ahLst/>
            <a:cxnLst/>
            <a:rect l="l" t="t" r="r" b="b"/>
            <a:pathLst>
              <a:path w="214260" h="390267">
                <a:moveTo>
                  <a:pt x="16915" y="164679"/>
                </a:moveTo>
                <a:lnTo>
                  <a:pt x="0" y="127457"/>
                </a:lnTo>
                <a:lnTo>
                  <a:pt x="7893" y="86851"/>
                </a:lnTo>
                <a:lnTo>
                  <a:pt x="21425" y="37221"/>
                </a:lnTo>
                <a:lnTo>
                  <a:pt x="54128" y="0"/>
                </a:lnTo>
                <a:lnTo>
                  <a:pt x="116151" y="39477"/>
                </a:lnTo>
                <a:lnTo>
                  <a:pt x="120662" y="95874"/>
                </a:lnTo>
                <a:lnTo>
                  <a:pt x="144343" y="144376"/>
                </a:lnTo>
                <a:lnTo>
                  <a:pt x="173663" y="213180"/>
                </a:lnTo>
                <a:lnTo>
                  <a:pt x="145471" y="269577"/>
                </a:lnTo>
                <a:lnTo>
                  <a:pt x="191706" y="286496"/>
                </a:lnTo>
                <a:lnTo>
                  <a:pt x="214260" y="362068"/>
                </a:lnTo>
                <a:lnTo>
                  <a:pt x="210877" y="389139"/>
                </a:lnTo>
                <a:lnTo>
                  <a:pt x="162386" y="390267"/>
                </a:lnTo>
                <a:lnTo>
                  <a:pt x="126300" y="316950"/>
                </a:lnTo>
                <a:lnTo>
                  <a:pt x="54128" y="351917"/>
                </a:lnTo>
                <a:lnTo>
                  <a:pt x="37213" y="320334"/>
                </a:lnTo>
                <a:lnTo>
                  <a:pt x="55256" y="277473"/>
                </a:lnTo>
                <a:lnTo>
                  <a:pt x="46235" y="245890"/>
                </a:lnTo>
                <a:lnTo>
                  <a:pt x="14659" y="190621"/>
                </a:lnTo>
                <a:lnTo>
                  <a:pt x="16915" y="164679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5180" y="5630691"/>
            <a:ext cx="214260" cy="390267"/>
          </a:xfrm>
          <a:custGeom>
            <a:avLst/>
            <a:gdLst/>
            <a:ahLst/>
            <a:cxnLst/>
            <a:rect l="l" t="t" r="r" b="b"/>
            <a:pathLst>
              <a:path w="214260" h="390267">
                <a:moveTo>
                  <a:pt x="54128" y="0"/>
                </a:moveTo>
                <a:lnTo>
                  <a:pt x="21425" y="37221"/>
                </a:lnTo>
                <a:lnTo>
                  <a:pt x="7893" y="86851"/>
                </a:lnTo>
                <a:lnTo>
                  <a:pt x="0" y="127457"/>
                </a:lnTo>
                <a:lnTo>
                  <a:pt x="16915" y="164679"/>
                </a:lnTo>
                <a:lnTo>
                  <a:pt x="14659" y="190621"/>
                </a:lnTo>
                <a:lnTo>
                  <a:pt x="46235" y="245890"/>
                </a:lnTo>
                <a:lnTo>
                  <a:pt x="55256" y="277473"/>
                </a:lnTo>
                <a:lnTo>
                  <a:pt x="37213" y="320334"/>
                </a:lnTo>
                <a:lnTo>
                  <a:pt x="54128" y="351917"/>
                </a:lnTo>
                <a:lnTo>
                  <a:pt x="126300" y="316950"/>
                </a:lnTo>
                <a:lnTo>
                  <a:pt x="162386" y="390267"/>
                </a:lnTo>
                <a:lnTo>
                  <a:pt x="210877" y="389139"/>
                </a:lnTo>
                <a:lnTo>
                  <a:pt x="214260" y="362068"/>
                </a:lnTo>
                <a:lnTo>
                  <a:pt x="191706" y="286496"/>
                </a:lnTo>
                <a:lnTo>
                  <a:pt x="145471" y="269577"/>
                </a:lnTo>
                <a:lnTo>
                  <a:pt x="173663" y="213180"/>
                </a:lnTo>
                <a:lnTo>
                  <a:pt x="144343" y="144376"/>
                </a:lnTo>
                <a:lnTo>
                  <a:pt x="120662" y="95874"/>
                </a:lnTo>
                <a:lnTo>
                  <a:pt x="116151" y="39477"/>
                </a:lnTo>
                <a:lnTo>
                  <a:pt x="5412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9339" y="5328403"/>
            <a:ext cx="261622" cy="675635"/>
          </a:xfrm>
          <a:custGeom>
            <a:avLst/>
            <a:gdLst/>
            <a:ahLst/>
            <a:cxnLst/>
            <a:rect l="l" t="t" r="r" b="b"/>
            <a:pathLst>
              <a:path w="261622" h="675635">
                <a:moveTo>
                  <a:pt x="120662" y="48501"/>
                </a:moveTo>
                <a:lnTo>
                  <a:pt x="261622" y="0"/>
                </a:lnTo>
                <a:lnTo>
                  <a:pt x="92470" y="664356"/>
                </a:lnTo>
                <a:lnTo>
                  <a:pt x="0" y="675635"/>
                </a:lnTo>
                <a:lnTo>
                  <a:pt x="120662" y="48501"/>
                </a:lnTo>
                <a:close/>
              </a:path>
            </a:pathLst>
          </a:custGeom>
          <a:solidFill>
            <a:srgbClr val="FFD1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49339" y="5328403"/>
            <a:ext cx="261622" cy="675635"/>
          </a:xfrm>
          <a:custGeom>
            <a:avLst/>
            <a:gdLst/>
            <a:ahLst/>
            <a:cxnLst/>
            <a:rect l="l" t="t" r="r" b="b"/>
            <a:pathLst>
              <a:path w="261622" h="675635">
                <a:moveTo>
                  <a:pt x="120662" y="48501"/>
                </a:moveTo>
                <a:lnTo>
                  <a:pt x="261622" y="0"/>
                </a:lnTo>
                <a:lnTo>
                  <a:pt x="92470" y="664356"/>
                </a:lnTo>
                <a:lnTo>
                  <a:pt x="0" y="675635"/>
                </a:lnTo>
                <a:lnTo>
                  <a:pt x="120662" y="4850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1445" y="5535944"/>
            <a:ext cx="120662" cy="122945"/>
          </a:xfrm>
          <a:custGeom>
            <a:avLst/>
            <a:gdLst/>
            <a:ahLst/>
            <a:cxnLst/>
            <a:rect l="l" t="t" r="r" b="b"/>
            <a:pathLst>
              <a:path w="120662" h="122945">
                <a:moveTo>
                  <a:pt x="120662" y="34966"/>
                </a:moveTo>
                <a:lnTo>
                  <a:pt x="101491" y="55269"/>
                </a:lnTo>
                <a:lnTo>
                  <a:pt x="107130" y="90235"/>
                </a:lnTo>
                <a:lnTo>
                  <a:pt x="74427" y="122945"/>
                </a:lnTo>
                <a:lnTo>
                  <a:pt x="5638" y="95874"/>
                </a:lnTo>
                <a:lnTo>
                  <a:pt x="22553" y="78955"/>
                </a:lnTo>
                <a:lnTo>
                  <a:pt x="0" y="58652"/>
                </a:lnTo>
                <a:lnTo>
                  <a:pt x="18043" y="47373"/>
                </a:lnTo>
                <a:lnTo>
                  <a:pt x="6766" y="25942"/>
                </a:lnTo>
                <a:lnTo>
                  <a:pt x="30447" y="12407"/>
                </a:lnTo>
                <a:lnTo>
                  <a:pt x="77810" y="22558"/>
                </a:lnTo>
                <a:lnTo>
                  <a:pt x="92470" y="0"/>
                </a:lnTo>
                <a:lnTo>
                  <a:pt x="120662" y="34966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1445" y="5535944"/>
            <a:ext cx="120662" cy="122945"/>
          </a:xfrm>
          <a:custGeom>
            <a:avLst/>
            <a:gdLst/>
            <a:ahLst/>
            <a:cxnLst/>
            <a:rect l="l" t="t" r="r" b="b"/>
            <a:pathLst>
              <a:path w="120662" h="122945">
                <a:moveTo>
                  <a:pt x="74427" y="122945"/>
                </a:moveTo>
                <a:lnTo>
                  <a:pt x="107130" y="90235"/>
                </a:lnTo>
                <a:lnTo>
                  <a:pt x="101491" y="55269"/>
                </a:lnTo>
                <a:lnTo>
                  <a:pt x="120662" y="34966"/>
                </a:lnTo>
                <a:lnTo>
                  <a:pt x="92470" y="0"/>
                </a:lnTo>
                <a:lnTo>
                  <a:pt x="77810" y="22558"/>
                </a:lnTo>
                <a:lnTo>
                  <a:pt x="30447" y="12407"/>
                </a:lnTo>
                <a:lnTo>
                  <a:pt x="6766" y="25942"/>
                </a:lnTo>
                <a:lnTo>
                  <a:pt x="18043" y="47373"/>
                </a:lnTo>
                <a:lnTo>
                  <a:pt x="0" y="58652"/>
                </a:lnTo>
                <a:lnTo>
                  <a:pt x="22553" y="78955"/>
                </a:lnTo>
                <a:lnTo>
                  <a:pt x="5638" y="95874"/>
                </a:lnTo>
                <a:lnTo>
                  <a:pt x="74427" y="12294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2042" y="5424278"/>
            <a:ext cx="69916" cy="110538"/>
          </a:xfrm>
          <a:custGeom>
            <a:avLst/>
            <a:gdLst/>
            <a:ahLst/>
            <a:cxnLst/>
            <a:rect l="l" t="t" r="r" b="b"/>
            <a:pathLst>
              <a:path w="69916" h="110538">
                <a:moveTo>
                  <a:pt x="11276" y="104898"/>
                </a:moveTo>
                <a:lnTo>
                  <a:pt x="0" y="25942"/>
                </a:lnTo>
                <a:lnTo>
                  <a:pt x="69916" y="0"/>
                </a:lnTo>
                <a:lnTo>
                  <a:pt x="41724" y="110538"/>
                </a:lnTo>
                <a:lnTo>
                  <a:pt x="11276" y="104898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2042" y="5424278"/>
            <a:ext cx="69916" cy="110538"/>
          </a:xfrm>
          <a:custGeom>
            <a:avLst/>
            <a:gdLst/>
            <a:ahLst/>
            <a:cxnLst/>
            <a:rect l="l" t="t" r="r" b="b"/>
            <a:pathLst>
              <a:path w="69916" h="110538">
                <a:moveTo>
                  <a:pt x="11276" y="104898"/>
                </a:moveTo>
                <a:lnTo>
                  <a:pt x="0" y="25942"/>
                </a:lnTo>
                <a:lnTo>
                  <a:pt x="69916" y="0"/>
                </a:lnTo>
                <a:lnTo>
                  <a:pt x="41724" y="110538"/>
                </a:lnTo>
                <a:lnTo>
                  <a:pt x="11276" y="10489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6505" y="5601364"/>
            <a:ext cx="128556" cy="407186"/>
          </a:xfrm>
          <a:custGeom>
            <a:avLst/>
            <a:gdLst/>
            <a:ahLst/>
            <a:cxnLst/>
            <a:rect l="l" t="t" r="r" b="b"/>
            <a:pathLst>
              <a:path w="128556" h="407186">
                <a:moveTo>
                  <a:pt x="113896" y="311311"/>
                </a:moveTo>
                <a:lnTo>
                  <a:pt x="103746" y="400418"/>
                </a:lnTo>
                <a:lnTo>
                  <a:pt x="28192" y="407186"/>
                </a:lnTo>
                <a:lnTo>
                  <a:pt x="0" y="303415"/>
                </a:lnTo>
                <a:lnTo>
                  <a:pt x="74427" y="355300"/>
                </a:lnTo>
                <a:lnTo>
                  <a:pt x="42852" y="274089"/>
                </a:lnTo>
                <a:lnTo>
                  <a:pt x="46235" y="248146"/>
                </a:lnTo>
                <a:lnTo>
                  <a:pt x="53001" y="189493"/>
                </a:lnTo>
                <a:lnTo>
                  <a:pt x="42852" y="130840"/>
                </a:lnTo>
                <a:lnTo>
                  <a:pt x="63150" y="113921"/>
                </a:lnTo>
                <a:lnTo>
                  <a:pt x="103746" y="45117"/>
                </a:lnTo>
                <a:lnTo>
                  <a:pt x="112768" y="0"/>
                </a:lnTo>
                <a:lnTo>
                  <a:pt x="128556" y="23686"/>
                </a:lnTo>
                <a:lnTo>
                  <a:pt x="108257" y="67676"/>
                </a:lnTo>
                <a:lnTo>
                  <a:pt x="81193" y="147760"/>
                </a:lnTo>
                <a:lnTo>
                  <a:pt x="77810" y="215436"/>
                </a:lnTo>
                <a:lnTo>
                  <a:pt x="113896" y="311311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6505" y="5601364"/>
            <a:ext cx="128556" cy="407186"/>
          </a:xfrm>
          <a:custGeom>
            <a:avLst/>
            <a:gdLst/>
            <a:ahLst/>
            <a:cxnLst/>
            <a:rect l="l" t="t" r="r" b="b"/>
            <a:pathLst>
              <a:path w="128556" h="407186">
                <a:moveTo>
                  <a:pt x="112768" y="0"/>
                </a:moveTo>
                <a:lnTo>
                  <a:pt x="103746" y="45117"/>
                </a:lnTo>
                <a:lnTo>
                  <a:pt x="63150" y="113921"/>
                </a:lnTo>
                <a:lnTo>
                  <a:pt x="42852" y="130840"/>
                </a:lnTo>
                <a:lnTo>
                  <a:pt x="53001" y="189493"/>
                </a:lnTo>
                <a:lnTo>
                  <a:pt x="46235" y="248146"/>
                </a:lnTo>
                <a:lnTo>
                  <a:pt x="42852" y="274089"/>
                </a:lnTo>
                <a:lnTo>
                  <a:pt x="74427" y="355300"/>
                </a:lnTo>
                <a:lnTo>
                  <a:pt x="0" y="303415"/>
                </a:lnTo>
                <a:lnTo>
                  <a:pt x="28192" y="407186"/>
                </a:lnTo>
                <a:lnTo>
                  <a:pt x="103746" y="400418"/>
                </a:lnTo>
                <a:lnTo>
                  <a:pt x="113896" y="311311"/>
                </a:lnTo>
                <a:lnTo>
                  <a:pt x="77810" y="215436"/>
                </a:lnTo>
                <a:lnTo>
                  <a:pt x="81193" y="147760"/>
                </a:lnTo>
                <a:lnTo>
                  <a:pt x="108257" y="67676"/>
                </a:lnTo>
                <a:lnTo>
                  <a:pt x="128556" y="23686"/>
                </a:lnTo>
                <a:lnTo>
                  <a:pt x="11276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39590" y="5538200"/>
            <a:ext cx="99236" cy="139864"/>
          </a:xfrm>
          <a:custGeom>
            <a:avLst/>
            <a:gdLst/>
            <a:ahLst/>
            <a:cxnLst/>
            <a:rect l="l" t="t" r="r" b="b"/>
            <a:pathLst>
              <a:path w="99236" h="139864">
                <a:moveTo>
                  <a:pt x="99236" y="43989"/>
                </a:moveTo>
                <a:lnTo>
                  <a:pt x="65405" y="45117"/>
                </a:lnTo>
                <a:lnTo>
                  <a:pt x="51873" y="67676"/>
                </a:lnTo>
                <a:lnTo>
                  <a:pt x="69916" y="139864"/>
                </a:lnTo>
                <a:lnTo>
                  <a:pt x="14659" y="122945"/>
                </a:lnTo>
                <a:lnTo>
                  <a:pt x="0" y="78955"/>
                </a:lnTo>
                <a:lnTo>
                  <a:pt x="2255" y="36094"/>
                </a:lnTo>
                <a:lnTo>
                  <a:pt x="24808" y="0"/>
                </a:lnTo>
                <a:lnTo>
                  <a:pt x="66533" y="0"/>
                </a:lnTo>
                <a:lnTo>
                  <a:pt x="99236" y="43989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9590" y="5538200"/>
            <a:ext cx="99236" cy="139864"/>
          </a:xfrm>
          <a:custGeom>
            <a:avLst/>
            <a:gdLst/>
            <a:ahLst/>
            <a:cxnLst/>
            <a:rect l="l" t="t" r="r" b="b"/>
            <a:pathLst>
              <a:path w="99236" h="139864">
                <a:moveTo>
                  <a:pt x="99236" y="43989"/>
                </a:moveTo>
                <a:lnTo>
                  <a:pt x="66533" y="0"/>
                </a:lnTo>
                <a:lnTo>
                  <a:pt x="24808" y="0"/>
                </a:lnTo>
                <a:lnTo>
                  <a:pt x="2255" y="36094"/>
                </a:lnTo>
                <a:lnTo>
                  <a:pt x="0" y="78955"/>
                </a:lnTo>
                <a:lnTo>
                  <a:pt x="14659" y="122945"/>
                </a:lnTo>
                <a:lnTo>
                  <a:pt x="69916" y="139864"/>
                </a:lnTo>
                <a:lnTo>
                  <a:pt x="51873" y="67676"/>
                </a:lnTo>
                <a:lnTo>
                  <a:pt x="65405" y="45117"/>
                </a:lnTo>
                <a:lnTo>
                  <a:pt x="99236" y="4398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9339" y="5328403"/>
            <a:ext cx="311241" cy="675635"/>
          </a:xfrm>
          <a:custGeom>
            <a:avLst/>
            <a:gdLst/>
            <a:ahLst/>
            <a:cxnLst/>
            <a:rect l="l" t="t" r="r" b="b"/>
            <a:pathLst>
              <a:path w="311241" h="675635">
                <a:moveTo>
                  <a:pt x="110513" y="358684"/>
                </a:moveTo>
                <a:lnTo>
                  <a:pt x="122918" y="305671"/>
                </a:lnTo>
                <a:lnTo>
                  <a:pt x="129683" y="230099"/>
                </a:lnTo>
                <a:lnTo>
                  <a:pt x="164641" y="174830"/>
                </a:lnTo>
                <a:lnTo>
                  <a:pt x="212004" y="168063"/>
                </a:lnTo>
                <a:lnTo>
                  <a:pt x="261622" y="0"/>
                </a:lnTo>
                <a:lnTo>
                  <a:pt x="311241" y="111665"/>
                </a:lnTo>
                <a:lnTo>
                  <a:pt x="131939" y="639541"/>
                </a:lnTo>
                <a:lnTo>
                  <a:pt x="92470" y="664356"/>
                </a:lnTo>
                <a:lnTo>
                  <a:pt x="0" y="675635"/>
                </a:lnTo>
                <a:lnTo>
                  <a:pt x="110513" y="358684"/>
                </a:lnTo>
                <a:close/>
              </a:path>
            </a:pathLst>
          </a:custGeom>
          <a:solidFill>
            <a:srgbClr val="BE7D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49339" y="5328403"/>
            <a:ext cx="311241" cy="675635"/>
          </a:xfrm>
          <a:custGeom>
            <a:avLst/>
            <a:gdLst/>
            <a:ahLst/>
            <a:cxnLst/>
            <a:rect l="l" t="t" r="r" b="b"/>
            <a:pathLst>
              <a:path w="311241" h="675635">
                <a:moveTo>
                  <a:pt x="261622" y="0"/>
                </a:moveTo>
                <a:lnTo>
                  <a:pt x="311241" y="111665"/>
                </a:lnTo>
                <a:lnTo>
                  <a:pt x="131939" y="639541"/>
                </a:lnTo>
                <a:lnTo>
                  <a:pt x="92470" y="664356"/>
                </a:lnTo>
                <a:lnTo>
                  <a:pt x="0" y="675635"/>
                </a:lnTo>
                <a:lnTo>
                  <a:pt x="110513" y="358684"/>
                </a:lnTo>
                <a:lnTo>
                  <a:pt x="122918" y="305671"/>
                </a:lnTo>
                <a:lnTo>
                  <a:pt x="129683" y="230099"/>
                </a:lnTo>
                <a:lnTo>
                  <a:pt x="164641" y="174830"/>
                </a:lnTo>
                <a:lnTo>
                  <a:pt x="212004" y="168063"/>
                </a:lnTo>
                <a:lnTo>
                  <a:pt x="261622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5210" y="5652122"/>
            <a:ext cx="120662" cy="351917"/>
          </a:xfrm>
          <a:custGeom>
            <a:avLst/>
            <a:gdLst/>
            <a:ahLst/>
            <a:cxnLst/>
            <a:rect l="l" t="t" r="r" b="b"/>
            <a:pathLst>
              <a:path w="120662" h="351917">
                <a:moveTo>
                  <a:pt x="81193" y="0"/>
                </a:moveTo>
                <a:lnTo>
                  <a:pt x="120662" y="6767"/>
                </a:lnTo>
                <a:lnTo>
                  <a:pt x="54128" y="351917"/>
                </a:lnTo>
                <a:lnTo>
                  <a:pt x="0" y="348533"/>
                </a:lnTo>
                <a:lnTo>
                  <a:pt x="81193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5210" y="5652122"/>
            <a:ext cx="120662" cy="351917"/>
          </a:xfrm>
          <a:custGeom>
            <a:avLst/>
            <a:gdLst/>
            <a:ahLst/>
            <a:cxnLst/>
            <a:rect l="l" t="t" r="r" b="b"/>
            <a:pathLst>
              <a:path w="120662" h="351917">
                <a:moveTo>
                  <a:pt x="81193" y="0"/>
                </a:moveTo>
                <a:lnTo>
                  <a:pt x="120662" y="6767"/>
                </a:lnTo>
                <a:lnTo>
                  <a:pt x="54128" y="351917"/>
                </a:lnTo>
                <a:lnTo>
                  <a:pt x="0" y="348533"/>
                </a:lnTo>
                <a:lnTo>
                  <a:pt x="81193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074" y="5631819"/>
            <a:ext cx="191706" cy="389139"/>
          </a:xfrm>
          <a:custGeom>
            <a:avLst/>
            <a:gdLst/>
            <a:ahLst/>
            <a:cxnLst/>
            <a:rect l="l" t="t" r="r" b="b"/>
            <a:pathLst>
              <a:path w="191706" h="389139">
                <a:moveTo>
                  <a:pt x="21426" y="20302"/>
                </a:moveTo>
                <a:lnTo>
                  <a:pt x="53001" y="0"/>
                </a:lnTo>
                <a:lnTo>
                  <a:pt x="95853" y="67676"/>
                </a:lnTo>
                <a:lnTo>
                  <a:pt x="96980" y="120689"/>
                </a:lnTo>
                <a:lnTo>
                  <a:pt x="145471" y="192877"/>
                </a:lnTo>
                <a:lnTo>
                  <a:pt x="149982" y="249274"/>
                </a:lnTo>
                <a:lnTo>
                  <a:pt x="127428" y="289880"/>
                </a:lnTo>
                <a:lnTo>
                  <a:pt x="191706" y="279728"/>
                </a:lnTo>
                <a:lnTo>
                  <a:pt x="173663" y="316950"/>
                </a:lnTo>
                <a:lnTo>
                  <a:pt x="191706" y="388011"/>
                </a:lnTo>
                <a:lnTo>
                  <a:pt x="154492" y="389139"/>
                </a:lnTo>
                <a:lnTo>
                  <a:pt x="121790" y="324846"/>
                </a:lnTo>
                <a:lnTo>
                  <a:pt x="60895" y="350789"/>
                </a:lnTo>
                <a:lnTo>
                  <a:pt x="84576" y="297775"/>
                </a:lnTo>
                <a:lnTo>
                  <a:pt x="67660" y="207540"/>
                </a:lnTo>
                <a:lnTo>
                  <a:pt x="15787" y="142120"/>
                </a:lnTo>
                <a:lnTo>
                  <a:pt x="0" y="85723"/>
                </a:lnTo>
                <a:lnTo>
                  <a:pt x="21426" y="20302"/>
                </a:lnTo>
                <a:close/>
              </a:path>
            </a:pathLst>
          </a:custGeom>
          <a:solidFill>
            <a:srgbClr val="E47E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74" y="5631819"/>
            <a:ext cx="191706" cy="389139"/>
          </a:xfrm>
          <a:custGeom>
            <a:avLst/>
            <a:gdLst/>
            <a:ahLst/>
            <a:cxnLst/>
            <a:rect l="l" t="t" r="r" b="b"/>
            <a:pathLst>
              <a:path w="191706" h="389139">
                <a:moveTo>
                  <a:pt x="53001" y="0"/>
                </a:moveTo>
                <a:lnTo>
                  <a:pt x="95853" y="67676"/>
                </a:lnTo>
                <a:lnTo>
                  <a:pt x="96980" y="120689"/>
                </a:lnTo>
                <a:lnTo>
                  <a:pt x="145471" y="192877"/>
                </a:lnTo>
                <a:lnTo>
                  <a:pt x="149982" y="249274"/>
                </a:lnTo>
                <a:lnTo>
                  <a:pt x="127428" y="289880"/>
                </a:lnTo>
                <a:lnTo>
                  <a:pt x="191706" y="279728"/>
                </a:lnTo>
                <a:lnTo>
                  <a:pt x="173663" y="316950"/>
                </a:lnTo>
                <a:lnTo>
                  <a:pt x="191706" y="388011"/>
                </a:lnTo>
                <a:lnTo>
                  <a:pt x="154492" y="389139"/>
                </a:lnTo>
                <a:lnTo>
                  <a:pt x="121790" y="324846"/>
                </a:lnTo>
                <a:lnTo>
                  <a:pt x="60895" y="350789"/>
                </a:lnTo>
                <a:lnTo>
                  <a:pt x="84576" y="297775"/>
                </a:lnTo>
                <a:lnTo>
                  <a:pt x="67660" y="207540"/>
                </a:lnTo>
                <a:lnTo>
                  <a:pt x="15787" y="142120"/>
                </a:lnTo>
                <a:lnTo>
                  <a:pt x="0" y="85723"/>
                </a:lnTo>
                <a:lnTo>
                  <a:pt x="21426" y="20302"/>
                </a:lnTo>
                <a:lnTo>
                  <a:pt x="5300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0288" y="5470523"/>
            <a:ext cx="87959" cy="164679"/>
          </a:xfrm>
          <a:custGeom>
            <a:avLst/>
            <a:gdLst/>
            <a:ahLst/>
            <a:cxnLst/>
            <a:rect l="l" t="t" r="r" b="b"/>
            <a:pathLst>
              <a:path w="87959" h="164679">
                <a:moveTo>
                  <a:pt x="16915" y="124073"/>
                </a:moveTo>
                <a:lnTo>
                  <a:pt x="0" y="49629"/>
                </a:lnTo>
                <a:lnTo>
                  <a:pt x="50745" y="0"/>
                </a:lnTo>
                <a:lnTo>
                  <a:pt x="32703" y="110538"/>
                </a:lnTo>
                <a:lnTo>
                  <a:pt x="78938" y="133097"/>
                </a:lnTo>
                <a:lnTo>
                  <a:pt x="87959" y="164679"/>
                </a:lnTo>
                <a:lnTo>
                  <a:pt x="45107" y="147760"/>
                </a:lnTo>
                <a:lnTo>
                  <a:pt x="16915" y="124073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0288" y="5470523"/>
            <a:ext cx="87959" cy="164679"/>
          </a:xfrm>
          <a:custGeom>
            <a:avLst/>
            <a:gdLst/>
            <a:ahLst/>
            <a:cxnLst/>
            <a:rect l="l" t="t" r="r" b="b"/>
            <a:pathLst>
              <a:path w="87959" h="164679">
                <a:moveTo>
                  <a:pt x="16915" y="124073"/>
                </a:moveTo>
                <a:lnTo>
                  <a:pt x="0" y="49629"/>
                </a:lnTo>
                <a:lnTo>
                  <a:pt x="50745" y="0"/>
                </a:lnTo>
                <a:lnTo>
                  <a:pt x="32703" y="110538"/>
                </a:lnTo>
                <a:lnTo>
                  <a:pt x="78938" y="133097"/>
                </a:lnTo>
                <a:lnTo>
                  <a:pt x="87959" y="164679"/>
                </a:lnTo>
                <a:lnTo>
                  <a:pt x="45107" y="147760"/>
                </a:lnTo>
                <a:lnTo>
                  <a:pt x="16915" y="12407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6654" y="6019830"/>
            <a:ext cx="366497" cy="465838"/>
          </a:xfrm>
          <a:custGeom>
            <a:avLst/>
            <a:gdLst/>
            <a:ahLst/>
            <a:cxnLst/>
            <a:rect l="l" t="t" r="r" b="b"/>
            <a:pathLst>
              <a:path w="366497" h="465838">
                <a:moveTo>
                  <a:pt x="314624" y="51885"/>
                </a:moveTo>
                <a:lnTo>
                  <a:pt x="292070" y="104898"/>
                </a:lnTo>
                <a:lnTo>
                  <a:pt x="260495" y="129713"/>
                </a:lnTo>
                <a:lnTo>
                  <a:pt x="285304" y="140992"/>
                </a:lnTo>
                <a:lnTo>
                  <a:pt x="302219" y="157911"/>
                </a:lnTo>
                <a:lnTo>
                  <a:pt x="289815" y="203029"/>
                </a:lnTo>
                <a:lnTo>
                  <a:pt x="271772" y="233483"/>
                </a:lnTo>
                <a:lnTo>
                  <a:pt x="286432" y="301159"/>
                </a:lnTo>
                <a:lnTo>
                  <a:pt x="276283" y="366580"/>
                </a:lnTo>
                <a:lnTo>
                  <a:pt x="248091" y="383499"/>
                </a:lnTo>
                <a:lnTo>
                  <a:pt x="213132" y="424105"/>
                </a:lnTo>
                <a:lnTo>
                  <a:pt x="186068" y="465838"/>
                </a:lnTo>
                <a:lnTo>
                  <a:pt x="157875" y="463583"/>
                </a:lnTo>
                <a:lnTo>
                  <a:pt x="139832" y="407186"/>
                </a:lnTo>
                <a:lnTo>
                  <a:pt x="103747" y="419593"/>
                </a:lnTo>
                <a:lnTo>
                  <a:pt x="116151" y="336125"/>
                </a:lnTo>
                <a:lnTo>
                  <a:pt x="96980" y="310183"/>
                </a:lnTo>
                <a:lnTo>
                  <a:pt x="68788" y="357556"/>
                </a:lnTo>
                <a:lnTo>
                  <a:pt x="45107" y="309055"/>
                </a:lnTo>
                <a:lnTo>
                  <a:pt x="77810" y="181598"/>
                </a:lnTo>
                <a:lnTo>
                  <a:pt x="25936" y="124073"/>
                </a:lnTo>
                <a:lnTo>
                  <a:pt x="58639" y="63164"/>
                </a:lnTo>
                <a:lnTo>
                  <a:pt x="0" y="22558"/>
                </a:lnTo>
                <a:lnTo>
                  <a:pt x="206366" y="30454"/>
                </a:lnTo>
                <a:lnTo>
                  <a:pt x="366497" y="0"/>
                </a:lnTo>
                <a:lnTo>
                  <a:pt x="314624" y="51885"/>
                </a:lnTo>
                <a:close/>
              </a:path>
            </a:pathLst>
          </a:custGeom>
          <a:solidFill>
            <a:srgbClr val="A1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6654" y="6019830"/>
            <a:ext cx="366497" cy="465838"/>
          </a:xfrm>
          <a:custGeom>
            <a:avLst/>
            <a:gdLst/>
            <a:ahLst/>
            <a:cxnLst/>
            <a:rect l="l" t="t" r="r" b="b"/>
            <a:pathLst>
              <a:path w="366497" h="465838">
                <a:moveTo>
                  <a:pt x="0" y="22558"/>
                </a:moveTo>
                <a:lnTo>
                  <a:pt x="206366" y="30454"/>
                </a:lnTo>
                <a:lnTo>
                  <a:pt x="366497" y="0"/>
                </a:lnTo>
                <a:lnTo>
                  <a:pt x="314624" y="51885"/>
                </a:lnTo>
                <a:lnTo>
                  <a:pt x="292070" y="104898"/>
                </a:lnTo>
                <a:lnTo>
                  <a:pt x="260495" y="129713"/>
                </a:lnTo>
                <a:lnTo>
                  <a:pt x="285304" y="140992"/>
                </a:lnTo>
                <a:lnTo>
                  <a:pt x="302219" y="157911"/>
                </a:lnTo>
                <a:lnTo>
                  <a:pt x="289815" y="203029"/>
                </a:lnTo>
                <a:lnTo>
                  <a:pt x="271772" y="233483"/>
                </a:lnTo>
                <a:lnTo>
                  <a:pt x="286432" y="301159"/>
                </a:lnTo>
                <a:lnTo>
                  <a:pt x="276283" y="366580"/>
                </a:lnTo>
                <a:lnTo>
                  <a:pt x="248091" y="383499"/>
                </a:lnTo>
                <a:lnTo>
                  <a:pt x="213132" y="424105"/>
                </a:lnTo>
                <a:lnTo>
                  <a:pt x="186068" y="465838"/>
                </a:lnTo>
                <a:lnTo>
                  <a:pt x="157875" y="463583"/>
                </a:lnTo>
                <a:lnTo>
                  <a:pt x="139832" y="407186"/>
                </a:lnTo>
                <a:lnTo>
                  <a:pt x="103747" y="419593"/>
                </a:lnTo>
                <a:lnTo>
                  <a:pt x="116151" y="336125"/>
                </a:lnTo>
                <a:lnTo>
                  <a:pt x="96980" y="310183"/>
                </a:lnTo>
                <a:lnTo>
                  <a:pt x="68788" y="357556"/>
                </a:lnTo>
                <a:lnTo>
                  <a:pt x="45107" y="309055"/>
                </a:lnTo>
                <a:lnTo>
                  <a:pt x="77810" y="181598"/>
                </a:lnTo>
                <a:lnTo>
                  <a:pt x="25936" y="124073"/>
                </a:lnTo>
                <a:lnTo>
                  <a:pt x="58639" y="63164"/>
                </a:lnTo>
                <a:lnTo>
                  <a:pt x="0" y="2255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03432" y="4465529"/>
            <a:ext cx="1367883" cy="1353527"/>
          </a:xfrm>
          <a:custGeom>
            <a:avLst/>
            <a:gdLst/>
            <a:ahLst/>
            <a:cxnLst/>
            <a:rect l="l" t="t" r="r" b="b"/>
            <a:pathLst>
              <a:path w="1367883" h="1353527">
                <a:moveTo>
                  <a:pt x="4511" y="318078"/>
                </a:moveTo>
                <a:lnTo>
                  <a:pt x="54129" y="277472"/>
                </a:lnTo>
                <a:lnTo>
                  <a:pt x="192834" y="218820"/>
                </a:lnTo>
                <a:lnTo>
                  <a:pt x="408223" y="165807"/>
                </a:lnTo>
                <a:lnTo>
                  <a:pt x="852531" y="53013"/>
                </a:lnTo>
                <a:lnTo>
                  <a:pt x="1093855" y="0"/>
                </a:lnTo>
                <a:lnTo>
                  <a:pt x="1202113" y="0"/>
                </a:lnTo>
                <a:lnTo>
                  <a:pt x="1224667" y="7895"/>
                </a:lnTo>
                <a:lnTo>
                  <a:pt x="1224667" y="143248"/>
                </a:lnTo>
                <a:lnTo>
                  <a:pt x="1202113" y="354172"/>
                </a:lnTo>
                <a:lnTo>
                  <a:pt x="1211135" y="650820"/>
                </a:lnTo>
                <a:lnTo>
                  <a:pt x="1292328" y="65420"/>
                </a:lnTo>
                <a:lnTo>
                  <a:pt x="1318265" y="57525"/>
                </a:lnTo>
                <a:lnTo>
                  <a:pt x="1349840" y="129713"/>
                </a:lnTo>
                <a:lnTo>
                  <a:pt x="1367883" y="223331"/>
                </a:lnTo>
                <a:lnTo>
                  <a:pt x="1309243" y="704961"/>
                </a:lnTo>
                <a:lnTo>
                  <a:pt x="1229178" y="1310665"/>
                </a:lnTo>
                <a:lnTo>
                  <a:pt x="1170537" y="1339992"/>
                </a:lnTo>
                <a:lnTo>
                  <a:pt x="958532" y="1353527"/>
                </a:lnTo>
                <a:lnTo>
                  <a:pt x="304474" y="1346759"/>
                </a:lnTo>
                <a:lnTo>
                  <a:pt x="239069" y="1332096"/>
                </a:lnTo>
                <a:lnTo>
                  <a:pt x="197345" y="1320817"/>
                </a:lnTo>
                <a:lnTo>
                  <a:pt x="143216" y="1189976"/>
                </a:lnTo>
                <a:lnTo>
                  <a:pt x="0" y="408313"/>
                </a:lnTo>
                <a:lnTo>
                  <a:pt x="4511" y="318078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3432" y="4465529"/>
            <a:ext cx="1367883" cy="1353527"/>
          </a:xfrm>
          <a:custGeom>
            <a:avLst/>
            <a:gdLst/>
            <a:ahLst/>
            <a:cxnLst/>
            <a:rect l="l" t="t" r="r" b="b"/>
            <a:pathLst>
              <a:path w="1367883" h="1353527">
                <a:moveTo>
                  <a:pt x="197345" y="1320817"/>
                </a:moveTo>
                <a:lnTo>
                  <a:pt x="143216" y="1189976"/>
                </a:lnTo>
                <a:lnTo>
                  <a:pt x="0" y="408313"/>
                </a:lnTo>
                <a:lnTo>
                  <a:pt x="4511" y="318078"/>
                </a:lnTo>
                <a:lnTo>
                  <a:pt x="54129" y="277472"/>
                </a:lnTo>
                <a:lnTo>
                  <a:pt x="192834" y="218820"/>
                </a:lnTo>
                <a:lnTo>
                  <a:pt x="408223" y="165807"/>
                </a:lnTo>
                <a:lnTo>
                  <a:pt x="852531" y="53013"/>
                </a:lnTo>
                <a:lnTo>
                  <a:pt x="1093855" y="0"/>
                </a:lnTo>
                <a:lnTo>
                  <a:pt x="1202113" y="0"/>
                </a:lnTo>
                <a:lnTo>
                  <a:pt x="1224667" y="7895"/>
                </a:lnTo>
                <a:lnTo>
                  <a:pt x="1224667" y="143248"/>
                </a:lnTo>
                <a:lnTo>
                  <a:pt x="1202113" y="354172"/>
                </a:lnTo>
                <a:lnTo>
                  <a:pt x="1211135" y="650820"/>
                </a:lnTo>
                <a:lnTo>
                  <a:pt x="1292328" y="65420"/>
                </a:lnTo>
                <a:lnTo>
                  <a:pt x="1318265" y="57525"/>
                </a:lnTo>
                <a:lnTo>
                  <a:pt x="1349840" y="129713"/>
                </a:lnTo>
                <a:lnTo>
                  <a:pt x="1367883" y="223331"/>
                </a:lnTo>
                <a:lnTo>
                  <a:pt x="1309243" y="704961"/>
                </a:lnTo>
                <a:lnTo>
                  <a:pt x="1229178" y="1310665"/>
                </a:lnTo>
                <a:lnTo>
                  <a:pt x="1170537" y="1339992"/>
                </a:lnTo>
                <a:lnTo>
                  <a:pt x="958532" y="1353527"/>
                </a:lnTo>
                <a:lnTo>
                  <a:pt x="304474" y="1346759"/>
                </a:lnTo>
                <a:lnTo>
                  <a:pt x="239069" y="1332096"/>
                </a:lnTo>
                <a:lnTo>
                  <a:pt x="197345" y="132081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0330" y="4653895"/>
            <a:ext cx="951766" cy="956492"/>
          </a:xfrm>
          <a:custGeom>
            <a:avLst/>
            <a:gdLst/>
            <a:ahLst/>
            <a:cxnLst/>
            <a:rect l="l" t="t" r="r" b="b"/>
            <a:pathLst>
              <a:path w="951766" h="956492">
                <a:moveTo>
                  <a:pt x="27065" y="554946"/>
                </a:moveTo>
                <a:lnTo>
                  <a:pt x="12404" y="445536"/>
                </a:lnTo>
                <a:lnTo>
                  <a:pt x="0" y="345149"/>
                </a:lnTo>
                <a:lnTo>
                  <a:pt x="38341" y="174830"/>
                </a:lnTo>
                <a:lnTo>
                  <a:pt x="149982" y="131968"/>
                </a:lnTo>
                <a:lnTo>
                  <a:pt x="651803" y="0"/>
                </a:lnTo>
                <a:lnTo>
                  <a:pt x="805168" y="3383"/>
                </a:lnTo>
                <a:lnTo>
                  <a:pt x="920192" y="83467"/>
                </a:lnTo>
                <a:lnTo>
                  <a:pt x="951766" y="243634"/>
                </a:lnTo>
                <a:lnTo>
                  <a:pt x="846892" y="869641"/>
                </a:lnTo>
                <a:lnTo>
                  <a:pt x="138706" y="956492"/>
                </a:lnTo>
                <a:lnTo>
                  <a:pt x="103747" y="901223"/>
                </a:lnTo>
                <a:lnTo>
                  <a:pt x="27065" y="554946"/>
                </a:lnTo>
                <a:close/>
              </a:path>
            </a:pathLst>
          </a:custGeom>
          <a:solidFill>
            <a:srgbClr val="A4B7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0330" y="4653895"/>
            <a:ext cx="951766" cy="956492"/>
          </a:xfrm>
          <a:custGeom>
            <a:avLst/>
            <a:gdLst/>
            <a:ahLst/>
            <a:cxnLst/>
            <a:rect l="l" t="t" r="r" b="b"/>
            <a:pathLst>
              <a:path w="951766" h="956492">
                <a:moveTo>
                  <a:pt x="27065" y="554946"/>
                </a:moveTo>
                <a:lnTo>
                  <a:pt x="12404" y="445536"/>
                </a:lnTo>
                <a:lnTo>
                  <a:pt x="0" y="345149"/>
                </a:lnTo>
                <a:lnTo>
                  <a:pt x="38341" y="174830"/>
                </a:lnTo>
                <a:lnTo>
                  <a:pt x="149982" y="131968"/>
                </a:lnTo>
                <a:lnTo>
                  <a:pt x="651803" y="0"/>
                </a:lnTo>
                <a:lnTo>
                  <a:pt x="805168" y="3383"/>
                </a:lnTo>
                <a:lnTo>
                  <a:pt x="920192" y="83467"/>
                </a:lnTo>
                <a:lnTo>
                  <a:pt x="951766" y="243634"/>
                </a:lnTo>
                <a:lnTo>
                  <a:pt x="846892" y="869641"/>
                </a:lnTo>
                <a:lnTo>
                  <a:pt x="138706" y="956492"/>
                </a:lnTo>
                <a:lnTo>
                  <a:pt x="103747" y="901223"/>
                </a:lnTo>
                <a:lnTo>
                  <a:pt x="27065" y="554946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2419" y="5878837"/>
            <a:ext cx="841253" cy="157911"/>
          </a:xfrm>
          <a:custGeom>
            <a:avLst/>
            <a:gdLst/>
            <a:ahLst/>
            <a:cxnLst/>
            <a:rect l="l" t="t" r="r" b="b"/>
            <a:pathLst>
              <a:path w="841253" h="157911">
                <a:moveTo>
                  <a:pt x="183812" y="121817"/>
                </a:moveTo>
                <a:lnTo>
                  <a:pt x="36085" y="157911"/>
                </a:lnTo>
                <a:lnTo>
                  <a:pt x="0" y="135352"/>
                </a:lnTo>
                <a:lnTo>
                  <a:pt x="27064" y="103770"/>
                </a:lnTo>
                <a:lnTo>
                  <a:pt x="197344" y="59780"/>
                </a:lnTo>
                <a:lnTo>
                  <a:pt x="516480" y="5639"/>
                </a:lnTo>
                <a:lnTo>
                  <a:pt x="718334" y="14663"/>
                </a:lnTo>
                <a:lnTo>
                  <a:pt x="841253" y="0"/>
                </a:lnTo>
                <a:lnTo>
                  <a:pt x="820954" y="94746"/>
                </a:lnTo>
                <a:lnTo>
                  <a:pt x="484904" y="99258"/>
                </a:lnTo>
                <a:lnTo>
                  <a:pt x="183812" y="121817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2419" y="5878837"/>
            <a:ext cx="841253" cy="157911"/>
          </a:xfrm>
          <a:custGeom>
            <a:avLst/>
            <a:gdLst/>
            <a:ahLst/>
            <a:cxnLst/>
            <a:rect l="l" t="t" r="r" b="b"/>
            <a:pathLst>
              <a:path w="841253" h="157911">
                <a:moveTo>
                  <a:pt x="0" y="135352"/>
                </a:moveTo>
                <a:lnTo>
                  <a:pt x="27064" y="103770"/>
                </a:lnTo>
                <a:lnTo>
                  <a:pt x="197344" y="59780"/>
                </a:lnTo>
                <a:lnTo>
                  <a:pt x="516480" y="5639"/>
                </a:lnTo>
                <a:lnTo>
                  <a:pt x="718334" y="14663"/>
                </a:lnTo>
                <a:lnTo>
                  <a:pt x="841253" y="0"/>
                </a:lnTo>
                <a:lnTo>
                  <a:pt x="820954" y="94746"/>
                </a:lnTo>
                <a:lnTo>
                  <a:pt x="484904" y="99258"/>
                </a:lnTo>
                <a:lnTo>
                  <a:pt x="183812" y="121817"/>
                </a:lnTo>
                <a:lnTo>
                  <a:pt x="36085" y="157911"/>
                </a:lnTo>
                <a:lnTo>
                  <a:pt x="0" y="135352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3630" y="4807295"/>
            <a:ext cx="345070" cy="303415"/>
          </a:xfrm>
          <a:custGeom>
            <a:avLst/>
            <a:gdLst/>
            <a:ahLst/>
            <a:cxnLst/>
            <a:rect l="l" t="t" r="r" b="b"/>
            <a:pathLst>
              <a:path w="345070" h="303415">
                <a:moveTo>
                  <a:pt x="0" y="188365"/>
                </a:moveTo>
                <a:lnTo>
                  <a:pt x="20298" y="129713"/>
                </a:lnTo>
                <a:lnTo>
                  <a:pt x="58639" y="76699"/>
                </a:lnTo>
                <a:lnTo>
                  <a:pt x="142088" y="34966"/>
                </a:lnTo>
                <a:lnTo>
                  <a:pt x="236814" y="10151"/>
                </a:lnTo>
                <a:lnTo>
                  <a:pt x="345070" y="0"/>
                </a:lnTo>
                <a:lnTo>
                  <a:pt x="191706" y="76699"/>
                </a:lnTo>
                <a:lnTo>
                  <a:pt x="96981" y="184982"/>
                </a:lnTo>
                <a:lnTo>
                  <a:pt x="30447" y="303415"/>
                </a:lnTo>
                <a:lnTo>
                  <a:pt x="0" y="188365"/>
                </a:lnTo>
                <a:close/>
              </a:path>
            </a:pathLst>
          </a:custGeom>
          <a:solidFill>
            <a:srgbClr val="DAE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3630" y="4807295"/>
            <a:ext cx="345070" cy="303415"/>
          </a:xfrm>
          <a:custGeom>
            <a:avLst/>
            <a:gdLst/>
            <a:ahLst/>
            <a:cxnLst/>
            <a:rect l="l" t="t" r="r" b="b"/>
            <a:pathLst>
              <a:path w="345070" h="303415">
                <a:moveTo>
                  <a:pt x="236814" y="10151"/>
                </a:moveTo>
                <a:lnTo>
                  <a:pt x="142088" y="34966"/>
                </a:lnTo>
                <a:lnTo>
                  <a:pt x="58639" y="76699"/>
                </a:lnTo>
                <a:lnTo>
                  <a:pt x="20298" y="129713"/>
                </a:lnTo>
                <a:lnTo>
                  <a:pt x="0" y="188365"/>
                </a:lnTo>
                <a:lnTo>
                  <a:pt x="30447" y="303415"/>
                </a:lnTo>
                <a:lnTo>
                  <a:pt x="96981" y="184982"/>
                </a:lnTo>
                <a:lnTo>
                  <a:pt x="191706" y="76699"/>
                </a:lnTo>
                <a:lnTo>
                  <a:pt x="345070" y="0"/>
                </a:lnTo>
                <a:lnTo>
                  <a:pt x="236814" y="1015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73642" y="5180643"/>
            <a:ext cx="216514" cy="286496"/>
          </a:xfrm>
          <a:custGeom>
            <a:avLst/>
            <a:gdLst/>
            <a:ahLst/>
            <a:cxnLst/>
            <a:rect l="l" t="t" r="r" b="b"/>
            <a:pathLst>
              <a:path w="216514" h="286496">
                <a:moveTo>
                  <a:pt x="166897" y="248146"/>
                </a:moveTo>
                <a:lnTo>
                  <a:pt x="90213" y="286496"/>
                </a:lnTo>
                <a:lnTo>
                  <a:pt x="0" y="269577"/>
                </a:lnTo>
                <a:lnTo>
                  <a:pt x="118405" y="147759"/>
                </a:lnTo>
                <a:lnTo>
                  <a:pt x="166897" y="38349"/>
                </a:lnTo>
                <a:lnTo>
                  <a:pt x="216514" y="0"/>
                </a:lnTo>
                <a:lnTo>
                  <a:pt x="191706" y="154527"/>
                </a:lnTo>
                <a:lnTo>
                  <a:pt x="166897" y="248146"/>
                </a:lnTo>
                <a:close/>
              </a:path>
            </a:pathLst>
          </a:custGeom>
          <a:solidFill>
            <a:srgbClr val="6D76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73642" y="5180643"/>
            <a:ext cx="216514" cy="286496"/>
          </a:xfrm>
          <a:custGeom>
            <a:avLst/>
            <a:gdLst/>
            <a:ahLst/>
            <a:cxnLst/>
            <a:rect l="l" t="t" r="r" b="b"/>
            <a:pathLst>
              <a:path w="216514" h="286496">
                <a:moveTo>
                  <a:pt x="166897" y="38349"/>
                </a:moveTo>
                <a:lnTo>
                  <a:pt x="118405" y="147759"/>
                </a:lnTo>
                <a:lnTo>
                  <a:pt x="0" y="269577"/>
                </a:lnTo>
                <a:lnTo>
                  <a:pt x="90213" y="286496"/>
                </a:lnTo>
                <a:lnTo>
                  <a:pt x="166897" y="248146"/>
                </a:lnTo>
                <a:lnTo>
                  <a:pt x="191706" y="154527"/>
                </a:lnTo>
                <a:lnTo>
                  <a:pt x="216514" y="0"/>
                </a:lnTo>
                <a:lnTo>
                  <a:pt x="166897" y="3834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72044" y="6335653"/>
            <a:ext cx="514224" cy="365452"/>
          </a:xfrm>
          <a:custGeom>
            <a:avLst/>
            <a:gdLst/>
            <a:ahLst/>
            <a:cxnLst/>
            <a:rect l="l" t="t" r="r" b="b"/>
            <a:pathLst>
              <a:path w="514224" h="365452">
                <a:moveTo>
                  <a:pt x="13532" y="117305"/>
                </a:moveTo>
                <a:lnTo>
                  <a:pt x="81193" y="45117"/>
                </a:lnTo>
                <a:lnTo>
                  <a:pt x="151109" y="9023"/>
                </a:lnTo>
                <a:lnTo>
                  <a:pt x="231175" y="0"/>
                </a:lnTo>
                <a:lnTo>
                  <a:pt x="296581" y="22558"/>
                </a:lnTo>
                <a:lnTo>
                  <a:pt x="394689" y="67676"/>
                </a:lnTo>
                <a:lnTo>
                  <a:pt x="442052" y="102642"/>
                </a:lnTo>
                <a:lnTo>
                  <a:pt x="478138" y="153399"/>
                </a:lnTo>
                <a:lnTo>
                  <a:pt x="508586" y="212052"/>
                </a:lnTo>
                <a:lnTo>
                  <a:pt x="514224" y="263937"/>
                </a:lnTo>
                <a:lnTo>
                  <a:pt x="447691" y="349661"/>
                </a:lnTo>
                <a:lnTo>
                  <a:pt x="284175" y="365452"/>
                </a:lnTo>
                <a:lnTo>
                  <a:pt x="162386" y="277473"/>
                </a:lnTo>
                <a:lnTo>
                  <a:pt x="54127" y="277473"/>
                </a:lnTo>
                <a:lnTo>
                  <a:pt x="0" y="201901"/>
                </a:lnTo>
                <a:lnTo>
                  <a:pt x="13532" y="117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2044" y="6335653"/>
            <a:ext cx="514224" cy="365452"/>
          </a:xfrm>
          <a:custGeom>
            <a:avLst/>
            <a:gdLst/>
            <a:ahLst/>
            <a:cxnLst/>
            <a:rect l="l" t="t" r="r" b="b"/>
            <a:pathLst>
              <a:path w="514224" h="365452">
                <a:moveTo>
                  <a:pt x="13532" y="117305"/>
                </a:moveTo>
                <a:lnTo>
                  <a:pt x="81193" y="45117"/>
                </a:lnTo>
                <a:lnTo>
                  <a:pt x="151109" y="9023"/>
                </a:lnTo>
                <a:lnTo>
                  <a:pt x="231175" y="0"/>
                </a:lnTo>
                <a:lnTo>
                  <a:pt x="296581" y="22558"/>
                </a:lnTo>
                <a:lnTo>
                  <a:pt x="394689" y="67676"/>
                </a:lnTo>
                <a:lnTo>
                  <a:pt x="442052" y="102642"/>
                </a:lnTo>
                <a:lnTo>
                  <a:pt x="478138" y="153399"/>
                </a:lnTo>
                <a:lnTo>
                  <a:pt x="508586" y="212052"/>
                </a:lnTo>
                <a:lnTo>
                  <a:pt x="514224" y="263937"/>
                </a:lnTo>
                <a:lnTo>
                  <a:pt x="447691" y="349661"/>
                </a:lnTo>
                <a:lnTo>
                  <a:pt x="284175" y="365452"/>
                </a:lnTo>
                <a:lnTo>
                  <a:pt x="162386" y="277473"/>
                </a:lnTo>
                <a:lnTo>
                  <a:pt x="54127" y="277473"/>
                </a:lnTo>
                <a:lnTo>
                  <a:pt x="0" y="201901"/>
                </a:lnTo>
                <a:lnTo>
                  <a:pt x="13532" y="11730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72044" y="6402201"/>
            <a:ext cx="524372" cy="318078"/>
          </a:xfrm>
          <a:custGeom>
            <a:avLst/>
            <a:gdLst/>
            <a:ahLst/>
            <a:cxnLst/>
            <a:rect l="l" t="t" r="r" b="b"/>
            <a:pathLst>
              <a:path w="524372" h="318078">
                <a:moveTo>
                  <a:pt x="28192" y="32710"/>
                </a:moveTo>
                <a:lnTo>
                  <a:pt x="73299" y="0"/>
                </a:lnTo>
                <a:lnTo>
                  <a:pt x="171408" y="0"/>
                </a:lnTo>
                <a:lnTo>
                  <a:pt x="231175" y="16919"/>
                </a:lnTo>
                <a:lnTo>
                  <a:pt x="162386" y="102642"/>
                </a:lnTo>
                <a:lnTo>
                  <a:pt x="265006" y="49629"/>
                </a:lnTo>
                <a:lnTo>
                  <a:pt x="346199" y="20302"/>
                </a:lnTo>
                <a:lnTo>
                  <a:pt x="409349" y="48501"/>
                </a:lnTo>
                <a:lnTo>
                  <a:pt x="437542" y="82339"/>
                </a:lnTo>
                <a:lnTo>
                  <a:pt x="382285" y="98130"/>
                </a:lnTo>
                <a:lnTo>
                  <a:pt x="319135" y="136480"/>
                </a:lnTo>
                <a:lnTo>
                  <a:pt x="314624" y="207540"/>
                </a:lnTo>
                <a:lnTo>
                  <a:pt x="420626" y="118433"/>
                </a:lnTo>
                <a:lnTo>
                  <a:pt x="465734" y="110538"/>
                </a:lnTo>
                <a:lnTo>
                  <a:pt x="516480" y="144376"/>
                </a:lnTo>
                <a:lnTo>
                  <a:pt x="524372" y="195133"/>
                </a:lnTo>
                <a:lnTo>
                  <a:pt x="403711" y="302287"/>
                </a:lnTo>
                <a:lnTo>
                  <a:pt x="342816" y="318078"/>
                </a:lnTo>
                <a:lnTo>
                  <a:pt x="259367" y="306799"/>
                </a:lnTo>
                <a:lnTo>
                  <a:pt x="192834" y="235739"/>
                </a:lnTo>
                <a:lnTo>
                  <a:pt x="57511" y="239123"/>
                </a:lnTo>
                <a:lnTo>
                  <a:pt x="18042" y="190621"/>
                </a:lnTo>
                <a:lnTo>
                  <a:pt x="0" y="81211"/>
                </a:lnTo>
                <a:lnTo>
                  <a:pt x="28192" y="32710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72044" y="6402201"/>
            <a:ext cx="524372" cy="318078"/>
          </a:xfrm>
          <a:custGeom>
            <a:avLst/>
            <a:gdLst/>
            <a:ahLst/>
            <a:cxnLst/>
            <a:rect l="l" t="t" r="r" b="b"/>
            <a:pathLst>
              <a:path w="524372" h="318078">
                <a:moveTo>
                  <a:pt x="28192" y="32710"/>
                </a:moveTo>
                <a:lnTo>
                  <a:pt x="73299" y="0"/>
                </a:lnTo>
                <a:lnTo>
                  <a:pt x="171408" y="0"/>
                </a:lnTo>
                <a:lnTo>
                  <a:pt x="231175" y="16919"/>
                </a:lnTo>
                <a:lnTo>
                  <a:pt x="162386" y="102642"/>
                </a:lnTo>
                <a:lnTo>
                  <a:pt x="265006" y="49629"/>
                </a:lnTo>
                <a:lnTo>
                  <a:pt x="346199" y="20302"/>
                </a:lnTo>
                <a:lnTo>
                  <a:pt x="409349" y="48501"/>
                </a:lnTo>
                <a:lnTo>
                  <a:pt x="437542" y="82339"/>
                </a:lnTo>
                <a:lnTo>
                  <a:pt x="382285" y="98130"/>
                </a:lnTo>
                <a:lnTo>
                  <a:pt x="319135" y="136480"/>
                </a:lnTo>
                <a:lnTo>
                  <a:pt x="314624" y="207540"/>
                </a:lnTo>
                <a:lnTo>
                  <a:pt x="420626" y="118433"/>
                </a:lnTo>
                <a:lnTo>
                  <a:pt x="465734" y="110538"/>
                </a:lnTo>
                <a:lnTo>
                  <a:pt x="516480" y="144376"/>
                </a:lnTo>
                <a:lnTo>
                  <a:pt x="524372" y="195133"/>
                </a:lnTo>
                <a:lnTo>
                  <a:pt x="403711" y="302287"/>
                </a:lnTo>
                <a:lnTo>
                  <a:pt x="342816" y="318078"/>
                </a:lnTo>
                <a:lnTo>
                  <a:pt x="259367" y="306799"/>
                </a:lnTo>
                <a:lnTo>
                  <a:pt x="192834" y="235739"/>
                </a:lnTo>
                <a:lnTo>
                  <a:pt x="57511" y="239123"/>
                </a:lnTo>
                <a:lnTo>
                  <a:pt x="18042" y="190621"/>
                </a:lnTo>
                <a:lnTo>
                  <a:pt x="0" y="81211"/>
                </a:lnTo>
                <a:lnTo>
                  <a:pt x="28192" y="3271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82193" y="6547705"/>
            <a:ext cx="496181" cy="172574"/>
          </a:xfrm>
          <a:custGeom>
            <a:avLst/>
            <a:gdLst/>
            <a:ahLst/>
            <a:cxnLst/>
            <a:rect l="l" t="t" r="r" b="b"/>
            <a:pathLst>
              <a:path w="496181" h="172574">
                <a:moveTo>
                  <a:pt x="63150" y="42861"/>
                </a:moveTo>
                <a:lnTo>
                  <a:pt x="112767" y="27070"/>
                </a:lnTo>
                <a:lnTo>
                  <a:pt x="157875" y="12407"/>
                </a:lnTo>
                <a:lnTo>
                  <a:pt x="202983" y="20302"/>
                </a:lnTo>
                <a:lnTo>
                  <a:pt x="226664" y="43989"/>
                </a:lnTo>
                <a:lnTo>
                  <a:pt x="244706" y="73316"/>
                </a:lnTo>
                <a:lnTo>
                  <a:pt x="303347" y="106026"/>
                </a:lnTo>
                <a:lnTo>
                  <a:pt x="345071" y="53013"/>
                </a:lnTo>
                <a:lnTo>
                  <a:pt x="403711" y="15791"/>
                </a:lnTo>
                <a:lnTo>
                  <a:pt x="456711" y="0"/>
                </a:lnTo>
                <a:lnTo>
                  <a:pt x="491669" y="28198"/>
                </a:lnTo>
                <a:lnTo>
                  <a:pt x="496181" y="56396"/>
                </a:lnTo>
                <a:lnTo>
                  <a:pt x="457840" y="111665"/>
                </a:lnTo>
                <a:lnTo>
                  <a:pt x="393562" y="156783"/>
                </a:lnTo>
                <a:lnTo>
                  <a:pt x="332667" y="172574"/>
                </a:lnTo>
                <a:lnTo>
                  <a:pt x="241324" y="159039"/>
                </a:lnTo>
                <a:lnTo>
                  <a:pt x="171408" y="97002"/>
                </a:lnTo>
                <a:lnTo>
                  <a:pt x="66533" y="91363"/>
                </a:lnTo>
                <a:lnTo>
                  <a:pt x="13532" y="65420"/>
                </a:lnTo>
                <a:lnTo>
                  <a:pt x="0" y="14663"/>
                </a:lnTo>
                <a:lnTo>
                  <a:pt x="63150" y="4286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82193" y="6547705"/>
            <a:ext cx="496181" cy="172574"/>
          </a:xfrm>
          <a:custGeom>
            <a:avLst/>
            <a:gdLst/>
            <a:ahLst/>
            <a:cxnLst/>
            <a:rect l="l" t="t" r="r" b="b"/>
            <a:pathLst>
              <a:path w="496181" h="172574">
                <a:moveTo>
                  <a:pt x="0" y="14663"/>
                </a:moveTo>
                <a:lnTo>
                  <a:pt x="63150" y="42861"/>
                </a:lnTo>
                <a:lnTo>
                  <a:pt x="112767" y="27070"/>
                </a:lnTo>
                <a:lnTo>
                  <a:pt x="157875" y="12407"/>
                </a:lnTo>
                <a:lnTo>
                  <a:pt x="202983" y="20302"/>
                </a:lnTo>
                <a:lnTo>
                  <a:pt x="226664" y="43989"/>
                </a:lnTo>
                <a:lnTo>
                  <a:pt x="244706" y="73316"/>
                </a:lnTo>
                <a:lnTo>
                  <a:pt x="303347" y="106026"/>
                </a:lnTo>
                <a:lnTo>
                  <a:pt x="345071" y="53013"/>
                </a:lnTo>
                <a:lnTo>
                  <a:pt x="403711" y="15791"/>
                </a:lnTo>
                <a:lnTo>
                  <a:pt x="456711" y="0"/>
                </a:lnTo>
                <a:lnTo>
                  <a:pt x="491669" y="28198"/>
                </a:lnTo>
                <a:lnTo>
                  <a:pt x="496181" y="56396"/>
                </a:lnTo>
                <a:lnTo>
                  <a:pt x="457840" y="111665"/>
                </a:lnTo>
                <a:lnTo>
                  <a:pt x="393562" y="156783"/>
                </a:lnTo>
                <a:lnTo>
                  <a:pt x="332667" y="172574"/>
                </a:lnTo>
                <a:lnTo>
                  <a:pt x="241324" y="159039"/>
                </a:lnTo>
                <a:lnTo>
                  <a:pt x="171408" y="97002"/>
                </a:lnTo>
                <a:lnTo>
                  <a:pt x="66533" y="91363"/>
                </a:lnTo>
                <a:lnTo>
                  <a:pt x="13532" y="65420"/>
                </a:lnTo>
                <a:lnTo>
                  <a:pt x="0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86702" y="6427016"/>
            <a:ext cx="122918" cy="74443"/>
          </a:xfrm>
          <a:custGeom>
            <a:avLst/>
            <a:gdLst/>
            <a:ahLst/>
            <a:cxnLst/>
            <a:rect l="l" t="t" r="r" b="b"/>
            <a:pathLst>
              <a:path w="122918" h="74443">
                <a:moveTo>
                  <a:pt x="20299" y="0"/>
                </a:moveTo>
                <a:lnTo>
                  <a:pt x="74427" y="22558"/>
                </a:lnTo>
                <a:lnTo>
                  <a:pt x="98109" y="42861"/>
                </a:lnTo>
                <a:lnTo>
                  <a:pt x="121791" y="64292"/>
                </a:lnTo>
                <a:lnTo>
                  <a:pt x="122918" y="73316"/>
                </a:lnTo>
                <a:lnTo>
                  <a:pt x="113896" y="74443"/>
                </a:lnTo>
                <a:lnTo>
                  <a:pt x="89088" y="57524"/>
                </a:lnTo>
                <a:lnTo>
                  <a:pt x="59768" y="45117"/>
                </a:lnTo>
                <a:lnTo>
                  <a:pt x="0" y="32710"/>
                </a:lnTo>
                <a:lnTo>
                  <a:pt x="0" y="15791"/>
                </a:lnTo>
                <a:lnTo>
                  <a:pt x="2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86702" y="6427016"/>
            <a:ext cx="122918" cy="74443"/>
          </a:xfrm>
          <a:custGeom>
            <a:avLst/>
            <a:gdLst/>
            <a:ahLst/>
            <a:cxnLst/>
            <a:rect l="l" t="t" r="r" b="b"/>
            <a:pathLst>
              <a:path w="122918" h="74443">
                <a:moveTo>
                  <a:pt x="20299" y="0"/>
                </a:moveTo>
                <a:lnTo>
                  <a:pt x="74427" y="22558"/>
                </a:lnTo>
                <a:lnTo>
                  <a:pt x="98109" y="42861"/>
                </a:lnTo>
                <a:lnTo>
                  <a:pt x="121791" y="64292"/>
                </a:lnTo>
                <a:lnTo>
                  <a:pt x="122918" y="73316"/>
                </a:lnTo>
                <a:lnTo>
                  <a:pt x="113896" y="74443"/>
                </a:lnTo>
                <a:lnTo>
                  <a:pt x="89088" y="57524"/>
                </a:lnTo>
                <a:lnTo>
                  <a:pt x="59768" y="45117"/>
                </a:lnTo>
                <a:lnTo>
                  <a:pt x="0" y="32710"/>
                </a:lnTo>
                <a:lnTo>
                  <a:pt x="0" y="15791"/>
                </a:lnTo>
                <a:lnTo>
                  <a:pt x="20299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65606" y="6473261"/>
            <a:ext cx="136448" cy="236867"/>
          </a:xfrm>
          <a:custGeom>
            <a:avLst/>
            <a:gdLst/>
            <a:ahLst/>
            <a:cxnLst/>
            <a:rect l="l" t="t" r="r" b="b"/>
            <a:pathLst>
              <a:path w="136448" h="236867">
                <a:moveTo>
                  <a:pt x="107130" y="117305"/>
                </a:moveTo>
                <a:lnTo>
                  <a:pt x="101491" y="59780"/>
                </a:lnTo>
                <a:lnTo>
                  <a:pt x="89087" y="33838"/>
                </a:lnTo>
                <a:lnTo>
                  <a:pt x="72171" y="9023"/>
                </a:lnTo>
                <a:lnTo>
                  <a:pt x="73298" y="0"/>
                </a:lnTo>
                <a:lnTo>
                  <a:pt x="82321" y="1127"/>
                </a:lnTo>
                <a:lnTo>
                  <a:pt x="104874" y="30454"/>
                </a:lnTo>
                <a:lnTo>
                  <a:pt x="136448" y="71060"/>
                </a:lnTo>
                <a:lnTo>
                  <a:pt x="136448" y="129713"/>
                </a:lnTo>
                <a:lnTo>
                  <a:pt x="94725" y="190621"/>
                </a:lnTo>
                <a:lnTo>
                  <a:pt x="42852" y="216564"/>
                </a:lnTo>
                <a:lnTo>
                  <a:pt x="6766" y="236867"/>
                </a:lnTo>
                <a:lnTo>
                  <a:pt x="0" y="225587"/>
                </a:lnTo>
                <a:lnTo>
                  <a:pt x="59767" y="177086"/>
                </a:lnTo>
                <a:lnTo>
                  <a:pt x="107130" y="11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65606" y="6473261"/>
            <a:ext cx="136448" cy="236867"/>
          </a:xfrm>
          <a:custGeom>
            <a:avLst/>
            <a:gdLst/>
            <a:ahLst/>
            <a:cxnLst/>
            <a:rect l="l" t="t" r="r" b="b"/>
            <a:pathLst>
              <a:path w="136448" h="236867">
                <a:moveTo>
                  <a:pt x="82321" y="1127"/>
                </a:moveTo>
                <a:lnTo>
                  <a:pt x="104874" y="30454"/>
                </a:lnTo>
                <a:lnTo>
                  <a:pt x="136448" y="71060"/>
                </a:lnTo>
                <a:lnTo>
                  <a:pt x="136448" y="129713"/>
                </a:lnTo>
                <a:lnTo>
                  <a:pt x="94725" y="190621"/>
                </a:lnTo>
                <a:lnTo>
                  <a:pt x="42852" y="216564"/>
                </a:lnTo>
                <a:lnTo>
                  <a:pt x="6766" y="236867"/>
                </a:lnTo>
                <a:lnTo>
                  <a:pt x="0" y="225587"/>
                </a:lnTo>
                <a:lnTo>
                  <a:pt x="59767" y="177086"/>
                </a:lnTo>
                <a:lnTo>
                  <a:pt x="107130" y="117305"/>
                </a:lnTo>
                <a:lnTo>
                  <a:pt x="101491" y="59780"/>
                </a:lnTo>
                <a:lnTo>
                  <a:pt x="89087" y="33838"/>
                </a:lnTo>
                <a:lnTo>
                  <a:pt x="72171" y="9023"/>
                </a:lnTo>
                <a:lnTo>
                  <a:pt x="73298" y="0"/>
                </a:lnTo>
                <a:lnTo>
                  <a:pt x="82321" y="112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54001" y="6332269"/>
            <a:ext cx="445434" cy="385755"/>
          </a:xfrm>
          <a:custGeom>
            <a:avLst/>
            <a:gdLst/>
            <a:ahLst/>
            <a:cxnLst/>
            <a:rect l="l" t="t" r="r" b="b"/>
            <a:pathLst>
              <a:path w="445434" h="385755">
                <a:moveTo>
                  <a:pt x="436414" y="99258"/>
                </a:moveTo>
                <a:lnTo>
                  <a:pt x="399199" y="71060"/>
                </a:lnTo>
                <a:lnTo>
                  <a:pt x="382284" y="58652"/>
                </a:lnTo>
                <a:lnTo>
                  <a:pt x="360859" y="47373"/>
                </a:lnTo>
                <a:lnTo>
                  <a:pt x="331539" y="36094"/>
                </a:lnTo>
                <a:lnTo>
                  <a:pt x="304475" y="28198"/>
                </a:lnTo>
                <a:lnTo>
                  <a:pt x="250345" y="21430"/>
                </a:lnTo>
                <a:lnTo>
                  <a:pt x="137577" y="42861"/>
                </a:lnTo>
                <a:lnTo>
                  <a:pt x="104874" y="58652"/>
                </a:lnTo>
                <a:lnTo>
                  <a:pt x="75554" y="83467"/>
                </a:lnTo>
                <a:lnTo>
                  <a:pt x="41724" y="119561"/>
                </a:lnTo>
                <a:lnTo>
                  <a:pt x="27063" y="168062"/>
                </a:lnTo>
                <a:lnTo>
                  <a:pt x="28192" y="207540"/>
                </a:lnTo>
                <a:lnTo>
                  <a:pt x="38340" y="243634"/>
                </a:lnTo>
                <a:lnTo>
                  <a:pt x="58639" y="271833"/>
                </a:lnTo>
                <a:lnTo>
                  <a:pt x="90214" y="281984"/>
                </a:lnTo>
                <a:lnTo>
                  <a:pt x="178174" y="283112"/>
                </a:lnTo>
                <a:lnTo>
                  <a:pt x="216515" y="294392"/>
                </a:lnTo>
                <a:lnTo>
                  <a:pt x="249218" y="322590"/>
                </a:lnTo>
                <a:lnTo>
                  <a:pt x="277410" y="346277"/>
                </a:lnTo>
                <a:lnTo>
                  <a:pt x="305602" y="360940"/>
                </a:lnTo>
                <a:lnTo>
                  <a:pt x="372136" y="372219"/>
                </a:lnTo>
                <a:lnTo>
                  <a:pt x="372136" y="385755"/>
                </a:lnTo>
                <a:lnTo>
                  <a:pt x="293198" y="381243"/>
                </a:lnTo>
                <a:lnTo>
                  <a:pt x="226664" y="344021"/>
                </a:lnTo>
                <a:lnTo>
                  <a:pt x="198471" y="321462"/>
                </a:lnTo>
                <a:lnTo>
                  <a:pt x="165769" y="312439"/>
                </a:lnTo>
                <a:lnTo>
                  <a:pt x="90214" y="312439"/>
                </a:lnTo>
                <a:lnTo>
                  <a:pt x="47362" y="298903"/>
                </a:lnTo>
                <a:lnTo>
                  <a:pt x="19170" y="263937"/>
                </a:lnTo>
                <a:lnTo>
                  <a:pt x="3381" y="216564"/>
                </a:lnTo>
                <a:lnTo>
                  <a:pt x="0" y="165807"/>
                </a:lnTo>
                <a:lnTo>
                  <a:pt x="15787" y="107154"/>
                </a:lnTo>
                <a:lnTo>
                  <a:pt x="31575" y="84595"/>
                </a:lnTo>
                <a:lnTo>
                  <a:pt x="54128" y="62036"/>
                </a:lnTo>
                <a:lnTo>
                  <a:pt x="90214" y="34966"/>
                </a:lnTo>
                <a:lnTo>
                  <a:pt x="130811" y="16919"/>
                </a:lnTo>
                <a:lnTo>
                  <a:pt x="192833" y="2255"/>
                </a:lnTo>
                <a:lnTo>
                  <a:pt x="266133" y="0"/>
                </a:lnTo>
                <a:lnTo>
                  <a:pt x="350710" y="22558"/>
                </a:lnTo>
                <a:lnTo>
                  <a:pt x="405966" y="58652"/>
                </a:lnTo>
                <a:lnTo>
                  <a:pt x="443180" y="87979"/>
                </a:lnTo>
                <a:lnTo>
                  <a:pt x="445434" y="97002"/>
                </a:lnTo>
                <a:lnTo>
                  <a:pt x="436414" y="99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54001" y="6332269"/>
            <a:ext cx="445434" cy="385755"/>
          </a:xfrm>
          <a:custGeom>
            <a:avLst/>
            <a:gdLst/>
            <a:ahLst/>
            <a:cxnLst/>
            <a:rect l="l" t="t" r="r" b="b"/>
            <a:pathLst>
              <a:path w="445434" h="385755">
                <a:moveTo>
                  <a:pt x="436414" y="99258"/>
                </a:moveTo>
                <a:lnTo>
                  <a:pt x="399199" y="71060"/>
                </a:lnTo>
                <a:lnTo>
                  <a:pt x="382284" y="58652"/>
                </a:lnTo>
                <a:lnTo>
                  <a:pt x="360859" y="47373"/>
                </a:lnTo>
                <a:lnTo>
                  <a:pt x="331539" y="36094"/>
                </a:lnTo>
                <a:lnTo>
                  <a:pt x="304475" y="28198"/>
                </a:lnTo>
                <a:lnTo>
                  <a:pt x="250345" y="21430"/>
                </a:lnTo>
                <a:lnTo>
                  <a:pt x="137577" y="42861"/>
                </a:lnTo>
                <a:lnTo>
                  <a:pt x="104874" y="58652"/>
                </a:lnTo>
                <a:lnTo>
                  <a:pt x="75554" y="83467"/>
                </a:lnTo>
                <a:lnTo>
                  <a:pt x="41724" y="119561"/>
                </a:lnTo>
                <a:lnTo>
                  <a:pt x="27063" y="168062"/>
                </a:lnTo>
                <a:lnTo>
                  <a:pt x="28192" y="207540"/>
                </a:lnTo>
                <a:lnTo>
                  <a:pt x="38340" y="243634"/>
                </a:lnTo>
                <a:lnTo>
                  <a:pt x="58639" y="271833"/>
                </a:lnTo>
                <a:lnTo>
                  <a:pt x="90214" y="281984"/>
                </a:lnTo>
                <a:lnTo>
                  <a:pt x="178174" y="283112"/>
                </a:lnTo>
                <a:lnTo>
                  <a:pt x="216515" y="294392"/>
                </a:lnTo>
                <a:lnTo>
                  <a:pt x="249218" y="322590"/>
                </a:lnTo>
                <a:lnTo>
                  <a:pt x="277410" y="346277"/>
                </a:lnTo>
                <a:lnTo>
                  <a:pt x="305602" y="360940"/>
                </a:lnTo>
                <a:lnTo>
                  <a:pt x="372136" y="372219"/>
                </a:lnTo>
                <a:lnTo>
                  <a:pt x="372136" y="385755"/>
                </a:lnTo>
                <a:lnTo>
                  <a:pt x="293198" y="381243"/>
                </a:lnTo>
                <a:lnTo>
                  <a:pt x="226664" y="344021"/>
                </a:lnTo>
                <a:lnTo>
                  <a:pt x="198471" y="321462"/>
                </a:lnTo>
                <a:lnTo>
                  <a:pt x="165769" y="312439"/>
                </a:lnTo>
                <a:lnTo>
                  <a:pt x="90214" y="312439"/>
                </a:lnTo>
                <a:lnTo>
                  <a:pt x="47362" y="298903"/>
                </a:lnTo>
                <a:lnTo>
                  <a:pt x="19170" y="263937"/>
                </a:lnTo>
                <a:lnTo>
                  <a:pt x="3381" y="216564"/>
                </a:lnTo>
                <a:lnTo>
                  <a:pt x="0" y="165807"/>
                </a:lnTo>
                <a:lnTo>
                  <a:pt x="15787" y="107154"/>
                </a:lnTo>
                <a:lnTo>
                  <a:pt x="31575" y="84595"/>
                </a:lnTo>
                <a:lnTo>
                  <a:pt x="54128" y="62036"/>
                </a:lnTo>
                <a:lnTo>
                  <a:pt x="90214" y="34966"/>
                </a:lnTo>
                <a:lnTo>
                  <a:pt x="130811" y="16919"/>
                </a:lnTo>
                <a:lnTo>
                  <a:pt x="192833" y="2255"/>
                </a:lnTo>
                <a:lnTo>
                  <a:pt x="266133" y="0"/>
                </a:lnTo>
                <a:lnTo>
                  <a:pt x="350710" y="22558"/>
                </a:lnTo>
                <a:lnTo>
                  <a:pt x="405966" y="58652"/>
                </a:lnTo>
                <a:lnTo>
                  <a:pt x="443180" y="87979"/>
                </a:lnTo>
                <a:lnTo>
                  <a:pt x="445434" y="97002"/>
                </a:lnTo>
                <a:lnTo>
                  <a:pt x="436414" y="9925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2987" y="6510483"/>
            <a:ext cx="127428" cy="166935"/>
          </a:xfrm>
          <a:custGeom>
            <a:avLst/>
            <a:gdLst/>
            <a:ahLst/>
            <a:cxnLst/>
            <a:rect l="l" t="t" r="r" b="b"/>
            <a:pathLst>
              <a:path w="127428" h="166935">
                <a:moveTo>
                  <a:pt x="125171" y="11279"/>
                </a:moveTo>
                <a:lnTo>
                  <a:pt x="47362" y="84595"/>
                </a:lnTo>
                <a:lnTo>
                  <a:pt x="27063" y="136480"/>
                </a:lnTo>
                <a:lnTo>
                  <a:pt x="28192" y="159039"/>
                </a:lnTo>
                <a:lnTo>
                  <a:pt x="24809" y="166935"/>
                </a:lnTo>
                <a:lnTo>
                  <a:pt x="15786" y="163551"/>
                </a:lnTo>
                <a:lnTo>
                  <a:pt x="0" y="136480"/>
                </a:lnTo>
                <a:lnTo>
                  <a:pt x="10148" y="101514"/>
                </a:lnTo>
                <a:lnTo>
                  <a:pt x="24809" y="68804"/>
                </a:lnTo>
                <a:lnTo>
                  <a:pt x="46235" y="47373"/>
                </a:lnTo>
                <a:lnTo>
                  <a:pt x="68788" y="31582"/>
                </a:lnTo>
                <a:lnTo>
                  <a:pt x="92470" y="16919"/>
                </a:lnTo>
                <a:lnTo>
                  <a:pt x="117279" y="0"/>
                </a:lnTo>
                <a:lnTo>
                  <a:pt x="127428" y="2255"/>
                </a:lnTo>
                <a:lnTo>
                  <a:pt x="125171" y="1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62987" y="6510483"/>
            <a:ext cx="127428" cy="166935"/>
          </a:xfrm>
          <a:custGeom>
            <a:avLst/>
            <a:gdLst/>
            <a:ahLst/>
            <a:cxnLst/>
            <a:rect l="l" t="t" r="r" b="b"/>
            <a:pathLst>
              <a:path w="127428" h="166935">
                <a:moveTo>
                  <a:pt x="125171" y="11279"/>
                </a:moveTo>
                <a:lnTo>
                  <a:pt x="47362" y="84595"/>
                </a:lnTo>
                <a:lnTo>
                  <a:pt x="27063" y="136480"/>
                </a:lnTo>
                <a:lnTo>
                  <a:pt x="28192" y="159039"/>
                </a:lnTo>
                <a:lnTo>
                  <a:pt x="24809" y="166935"/>
                </a:lnTo>
                <a:lnTo>
                  <a:pt x="15786" y="163551"/>
                </a:lnTo>
                <a:lnTo>
                  <a:pt x="0" y="136480"/>
                </a:lnTo>
                <a:lnTo>
                  <a:pt x="10148" y="101514"/>
                </a:lnTo>
                <a:lnTo>
                  <a:pt x="24809" y="68804"/>
                </a:lnTo>
                <a:lnTo>
                  <a:pt x="46235" y="47373"/>
                </a:lnTo>
                <a:lnTo>
                  <a:pt x="68788" y="31582"/>
                </a:lnTo>
                <a:lnTo>
                  <a:pt x="92470" y="16919"/>
                </a:lnTo>
                <a:lnTo>
                  <a:pt x="117279" y="0"/>
                </a:lnTo>
                <a:lnTo>
                  <a:pt x="127428" y="2255"/>
                </a:lnTo>
                <a:lnTo>
                  <a:pt x="125171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16387" y="6386410"/>
            <a:ext cx="197343" cy="118433"/>
          </a:xfrm>
          <a:custGeom>
            <a:avLst/>
            <a:gdLst/>
            <a:ahLst/>
            <a:cxnLst/>
            <a:rect l="l" t="t" r="r" b="b"/>
            <a:pathLst>
              <a:path w="197343" h="118433">
                <a:moveTo>
                  <a:pt x="19169" y="75571"/>
                </a:moveTo>
                <a:lnTo>
                  <a:pt x="68788" y="37221"/>
                </a:lnTo>
                <a:lnTo>
                  <a:pt x="98108" y="22558"/>
                </a:lnTo>
                <a:lnTo>
                  <a:pt x="127428" y="14663"/>
                </a:lnTo>
                <a:lnTo>
                  <a:pt x="189451" y="0"/>
                </a:lnTo>
                <a:lnTo>
                  <a:pt x="197343" y="4511"/>
                </a:lnTo>
                <a:lnTo>
                  <a:pt x="192834" y="12407"/>
                </a:lnTo>
                <a:lnTo>
                  <a:pt x="83448" y="60908"/>
                </a:lnTo>
                <a:lnTo>
                  <a:pt x="38341" y="95874"/>
                </a:lnTo>
                <a:lnTo>
                  <a:pt x="16915" y="117305"/>
                </a:lnTo>
                <a:lnTo>
                  <a:pt x="1127" y="118433"/>
                </a:lnTo>
                <a:lnTo>
                  <a:pt x="0" y="101514"/>
                </a:lnTo>
                <a:lnTo>
                  <a:pt x="19169" y="7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6387" y="6386410"/>
            <a:ext cx="197343" cy="118433"/>
          </a:xfrm>
          <a:custGeom>
            <a:avLst/>
            <a:gdLst/>
            <a:ahLst/>
            <a:cxnLst/>
            <a:rect l="l" t="t" r="r" b="b"/>
            <a:pathLst>
              <a:path w="197343" h="118433">
                <a:moveTo>
                  <a:pt x="192834" y="12407"/>
                </a:moveTo>
                <a:lnTo>
                  <a:pt x="83448" y="60908"/>
                </a:lnTo>
                <a:lnTo>
                  <a:pt x="38341" y="95874"/>
                </a:lnTo>
                <a:lnTo>
                  <a:pt x="16915" y="117305"/>
                </a:lnTo>
                <a:lnTo>
                  <a:pt x="1127" y="118433"/>
                </a:lnTo>
                <a:lnTo>
                  <a:pt x="0" y="101514"/>
                </a:lnTo>
                <a:lnTo>
                  <a:pt x="19169" y="75571"/>
                </a:lnTo>
                <a:lnTo>
                  <a:pt x="68788" y="37221"/>
                </a:lnTo>
                <a:lnTo>
                  <a:pt x="98108" y="22558"/>
                </a:lnTo>
                <a:lnTo>
                  <a:pt x="127428" y="14663"/>
                </a:lnTo>
                <a:lnTo>
                  <a:pt x="189451" y="0"/>
                </a:lnTo>
                <a:lnTo>
                  <a:pt x="197343" y="4511"/>
                </a:lnTo>
                <a:lnTo>
                  <a:pt x="192834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6620" y="6361595"/>
            <a:ext cx="130810" cy="31582"/>
          </a:xfrm>
          <a:custGeom>
            <a:avLst/>
            <a:gdLst/>
            <a:ahLst/>
            <a:cxnLst/>
            <a:rect l="l" t="t" r="r" b="b"/>
            <a:pathLst>
              <a:path w="130810" h="31582">
                <a:moveTo>
                  <a:pt x="7893" y="1127"/>
                </a:moveTo>
                <a:lnTo>
                  <a:pt x="24809" y="0"/>
                </a:lnTo>
                <a:lnTo>
                  <a:pt x="78936" y="0"/>
                </a:lnTo>
                <a:lnTo>
                  <a:pt x="127428" y="19174"/>
                </a:lnTo>
                <a:lnTo>
                  <a:pt x="130810" y="28198"/>
                </a:lnTo>
                <a:lnTo>
                  <a:pt x="122917" y="31582"/>
                </a:lnTo>
                <a:lnTo>
                  <a:pt x="76682" y="21430"/>
                </a:lnTo>
                <a:lnTo>
                  <a:pt x="24809" y="21430"/>
                </a:lnTo>
                <a:lnTo>
                  <a:pt x="7893" y="19174"/>
                </a:lnTo>
                <a:lnTo>
                  <a:pt x="0" y="10151"/>
                </a:lnTo>
                <a:lnTo>
                  <a:pt x="7893" y="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56620" y="6361595"/>
            <a:ext cx="130810" cy="31582"/>
          </a:xfrm>
          <a:custGeom>
            <a:avLst/>
            <a:gdLst/>
            <a:ahLst/>
            <a:cxnLst/>
            <a:rect l="l" t="t" r="r" b="b"/>
            <a:pathLst>
              <a:path w="130810" h="31582">
                <a:moveTo>
                  <a:pt x="7893" y="1127"/>
                </a:moveTo>
                <a:lnTo>
                  <a:pt x="24809" y="0"/>
                </a:lnTo>
                <a:lnTo>
                  <a:pt x="78936" y="0"/>
                </a:lnTo>
                <a:lnTo>
                  <a:pt x="127428" y="19174"/>
                </a:lnTo>
                <a:lnTo>
                  <a:pt x="130810" y="28198"/>
                </a:lnTo>
                <a:lnTo>
                  <a:pt x="122917" y="31582"/>
                </a:lnTo>
                <a:lnTo>
                  <a:pt x="76682" y="21430"/>
                </a:lnTo>
                <a:lnTo>
                  <a:pt x="24809" y="21430"/>
                </a:lnTo>
                <a:lnTo>
                  <a:pt x="7893" y="19174"/>
                </a:lnTo>
                <a:lnTo>
                  <a:pt x="0" y="10151"/>
                </a:lnTo>
                <a:lnTo>
                  <a:pt x="7893" y="112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7020" y="6570264"/>
            <a:ext cx="614588" cy="284240"/>
          </a:xfrm>
          <a:custGeom>
            <a:avLst/>
            <a:gdLst/>
            <a:ahLst/>
            <a:cxnLst/>
            <a:rect l="l" t="t" r="r" b="b"/>
            <a:pathLst>
              <a:path w="614588" h="284240">
                <a:moveTo>
                  <a:pt x="0" y="13535"/>
                </a:moveTo>
                <a:lnTo>
                  <a:pt x="14658" y="0"/>
                </a:lnTo>
                <a:lnTo>
                  <a:pt x="56384" y="20302"/>
                </a:lnTo>
                <a:lnTo>
                  <a:pt x="94724" y="50757"/>
                </a:lnTo>
                <a:lnTo>
                  <a:pt x="125173" y="95874"/>
                </a:lnTo>
                <a:lnTo>
                  <a:pt x="143216" y="156783"/>
                </a:lnTo>
                <a:lnTo>
                  <a:pt x="193961" y="201901"/>
                </a:lnTo>
                <a:lnTo>
                  <a:pt x="251473" y="227843"/>
                </a:lnTo>
                <a:lnTo>
                  <a:pt x="366497" y="250402"/>
                </a:lnTo>
                <a:lnTo>
                  <a:pt x="469117" y="233483"/>
                </a:lnTo>
                <a:lnTo>
                  <a:pt x="554821" y="191749"/>
                </a:lnTo>
                <a:lnTo>
                  <a:pt x="585268" y="150015"/>
                </a:lnTo>
                <a:lnTo>
                  <a:pt x="589779" y="107154"/>
                </a:lnTo>
                <a:lnTo>
                  <a:pt x="535650" y="56396"/>
                </a:lnTo>
                <a:lnTo>
                  <a:pt x="539033" y="38349"/>
                </a:lnTo>
                <a:lnTo>
                  <a:pt x="551438" y="32710"/>
                </a:lnTo>
                <a:lnTo>
                  <a:pt x="593162" y="55269"/>
                </a:lnTo>
                <a:lnTo>
                  <a:pt x="613461" y="97002"/>
                </a:lnTo>
                <a:lnTo>
                  <a:pt x="614588" y="150015"/>
                </a:lnTo>
                <a:lnTo>
                  <a:pt x="579630" y="210924"/>
                </a:lnTo>
                <a:lnTo>
                  <a:pt x="534523" y="250402"/>
                </a:lnTo>
                <a:lnTo>
                  <a:pt x="467988" y="270705"/>
                </a:lnTo>
                <a:lnTo>
                  <a:pt x="401456" y="280856"/>
                </a:lnTo>
                <a:lnTo>
                  <a:pt x="346199" y="284240"/>
                </a:lnTo>
                <a:lnTo>
                  <a:pt x="259367" y="268449"/>
                </a:lnTo>
                <a:lnTo>
                  <a:pt x="153365" y="221076"/>
                </a:lnTo>
                <a:lnTo>
                  <a:pt x="112768" y="166935"/>
                </a:lnTo>
                <a:lnTo>
                  <a:pt x="95853" y="125201"/>
                </a:lnTo>
                <a:lnTo>
                  <a:pt x="74427" y="82339"/>
                </a:lnTo>
                <a:lnTo>
                  <a:pt x="43979" y="43989"/>
                </a:lnTo>
                <a:lnTo>
                  <a:pt x="0" y="13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57020" y="6570264"/>
            <a:ext cx="614588" cy="284240"/>
          </a:xfrm>
          <a:custGeom>
            <a:avLst/>
            <a:gdLst/>
            <a:ahLst/>
            <a:cxnLst/>
            <a:rect l="l" t="t" r="r" b="b"/>
            <a:pathLst>
              <a:path w="614588" h="284240">
                <a:moveTo>
                  <a:pt x="14658" y="0"/>
                </a:moveTo>
                <a:lnTo>
                  <a:pt x="56384" y="20302"/>
                </a:lnTo>
                <a:lnTo>
                  <a:pt x="94724" y="50757"/>
                </a:lnTo>
                <a:lnTo>
                  <a:pt x="125173" y="95874"/>
                </a:lnTo>
                <a:lnTo>
                  <a:pt x="143216" y="156783"/>
                </a:lnTo>
                <a:lnTo>
                  <a:pt x="193961" y="201901"/>
                </a:lnTo>
                <a:lnTo>
                  <a:pt x="251473" y="227843"/>
                </a:lnTo>
                <a:lnTo>
                  <a:pt x="366497" y="250402"/>
                </a:lnTo>
                <a:lnTo>
                  <a:pt x="469117" y="233483"/>
                </a:lnTo>
                <a:lnTo>
                  <a:pt x="554821" y="191749"/>
                </a:lnTo>
                <a:lnTo>
                  <a:pt x="585268" y="150015"/>
                </a:lnTo>
                <a:lnTo>
                  <a:pt x="589779" y="107154"/>
                </a:lnTo>
                <a:lnTo>
                  <a:pt x="535650" y="56396"/>
                </a:lnTo>
                <a:lnTo>
                  <a:pt x="539033" y="38349"/>
                </a:lnTo>
                <a:lnTo>
                  <a:pt x="551438" y="32710"/>
                </a:lnTo>
                <a:lnTo>
                  <a:pt x="593162" y="55269"/>
                </a:lnTo>
                <a:lnTo>
                  <a:pt x="613461" y="97002"/>
                </a:lnTo>
                <a:lnTo>
                  <a:pt x="614588" y="150015"/>
                </a:lnTo>
                <a:lnTo>
                  <a:pt x="579630" y="210924"/>
                </a:lnTo>
                <a:lnTo>
                  <a:pt x="534523" y="250402"/>
                </a:lnTo>
                <a:lnTo>
                  <a:pt x="467988" y="270705"/>
                </a:lnTo>
                <a:lnTo>
                  <a:pt x="401456" y="280856"/>
                </a:lnTo>
                <a:lnTo>
                  <a:pt x="346199" y="284240"/>
                </a:lnTo>
                <a:lnTo>
                  <a:pt x="259367" y="268449"/>
                </a:lnTo>
                <a:lnTo>
                  <a:pt x="153365" y="221076"/>
                </a:lnTo>
                <a:lnTo>
                  <a:pt x="112768" y="166935"/>
                </a:lnTo>
                <a:lnTo>
                  <a:pt x="95853" y="125201"/>
                </a:lnTo>
                <a:lnTo>
                  <a:pt x="74427" y="82339"/>
                </a:lnTo>
                <a:lnTo>
                  <a:pt x="43979" y="43989"/>
                </a:lnTo>
                <a:lnTo>
                  <a:pt x="0" y="13535"/>
                </a:lnTo>
                <a:lnTo>
                  <a:pt x="1465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43701" y="6229627"/>
            <a:ext cx="1843766" cy="397034"/>
          </a:xfrm>
          <a:custGeom>
            <a:avLst/>
            <a:gdLst/>
            <a:ahLst/>
            <a:cxnLst/>
            <a:rect l="l" t="t" r="r" b="b"/>
            <a:pathLst>
              <a:path w="1843766" h="397034">
                <a:moveTo>
                  <a:pt x="60895" y="256042"/>
                </a:moveTo>
                <a:lnTo>
                  <a:pt x="234558" y="31582"/>
                </a:lnTo>
                <a:lnTo>
                  <a:pt x="287559" y="0"/>
                </a:lnTo>
                <a:lnTo>
                  <a:pt x="355220" y="4511"/>
                </a:lnTo>
                <a:lnTo>
                  <a:pt x="947256" y="45117"/>
                </a:lnTo>
                <a:lnTo>
                  <a:pt x="1643038" y="81211"/>
                </a:lnTo>
                <a:lnTo>
                  <a:pt x="1736635" y="212052"/>
                </a:lnTo>
                <a:lnTo>
                  <a:pt x="1790765" y="283112"/>
                </a:lnTo>
                <a:lnTo>
                  <a:pt x="1557334" y="301159"/>
                </a:lnTo>
                <a:lnTo>
                  <a:pt x="1843766" y="332742"/>
                </a:lnTo>
                <a:lnTo>
                  <a:pt x="1718592" y="397034"/>
                </a:lnTo>
                <a:lnTo>
                  <a:pt x="449946" y="350789"/>
                </a:lnTo>
                <a:lnTo>
                  <a:pt x="53001" y="371092"/>
                </a:lnTo>
                <a:lnTo>
                  <a:pt x="0" y="287624"/>
                </a:lnTo>
                <a:lnTo>
                  <a:pt x="60895" y="25604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43701" y="6229627"/>
            <a:ext cx="1843766" cy="397034"/>
          </a:xfrm>
          <a:custGeom>
            <a:avLst/>
            <a:gdLst/>
            <a:ahLst/>
            <a:cxnLst/>
            <a:rect l="l" t="t" r="r" b="b"/>
            <a:pathLst>
              <a:path w="1843766" h="397034">
                <a:moveTo>
                  <a:pt x="287559" y="0"/>
                </a:moveTo>
                <a:lnTo>
                  <a:pt x="234558" y="31582"/>
                </a:lnTo>
                <a:lnTo>
                  <a:pt x="60895" y="256042"/>
                </a:lnTo>
                <a:lnTo>
                  <a:pt x="0" y="287624"/>
                </a:lnTo>
                <a:lnTo>
                  <a:pt x="53001" y="371092"/>
                </a:lnTo>
                <a:lnTo>
                  <a:pt x="449946" y="350789"/>
                </a:lnTo>
                <a:lnTo>
                  <a:pt x="1718592" y="397034"/>
                </a:lnTo>
                <a:lnTo>
                  <a:pt x="1843766" y="332742"/>
                </a:lnTo>
                <a:lnTo>
                  <a:pt x="1557334" y="301159"/>
                </a:lnTo>
                <a:lnTo>
                  <a:pt x="1790765" y="283112"/>
                </a:lnTo>
                <a:lnTo>
                  <a:pt x="1736635" y="212052"/>
                </a:lnTo>
                <a:lnTo>
                  <a:pt x="1643038" y="81211"/>
                </a:lnTo>
                <a:lnTo>
                  <a:pt x="947256" y="45117"/>
                </a:lnTo>
                <a:lnTo>
                  <a:pt x="355220" y="4511"/>
                </a:lnTo>
                <a:lnTo>
                  <a:pt x="287559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07944" y="5999527"/>
            <a:ext cx="1412989" cy="388011"/>
          </a:xfrm>
          <a:custGeom>
            <a:avLst/>
            <a:gdLst/>
            <a:ahLst/>
            <a:cxnLst/>
            <a:rect l="l" t="t" r="r" b="b"/>
            <a:pathLst>
              <a:path w="1412989" h="388011">
                <a:moveTo>
                  <a:pt x="811933" y="23686"/>
                </a:moveTo>
                <a:lnTo>
                  <a:pt x="1224666" y="19174"/>
                </a:lnTo>
                <a:lnTo>
                  <a:pt x="1367882" y="14663"/>
                </a:lnTo>
                <a:lnTo>
                  <a:pt x="1412989" y="0"/>
                </a:lnTo>
                <a:lnTo>
                  <a:pt x="1385925" y="388011"/>
                </a:lnTo>
                <a:lnTo>
                  <a:pt x="1314880" y="268449"/>
                </a:lnTo>
                <a:lnTo>
                  <a:pt x="0" y="198517"/>
                </a:lnTo>
                <a:lnTo>
                  <a:pt x="9021" y="91363"/>
                </a:lnTo>
                <a:lnTo>
                  <a:pt x="120662" y="86851"/>
                </a:lnTo>
                <a:lnTo>
                  <a:pt x="610076" y="46245"/>
                </a:lnTo>
                <a:lnTo>
                  <a:pt x="811933" y="23686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07944" y="5999527"/>
            <a:ext cx="1412989" cy="388011"/>
          </a:xfrm>
          <a:custGeom>
            <a:avLst/>
            <a:gdLst/>
            <a:ahLst/>
            <a:cxnLst/>
            <a:rect l="l" t="t" r="r" b="b"/>
            <a:pathLst>
              <a:path w="1412989" h="388011">
                <a:moveTo>
                  <a:pt x="0" y="198517"/>
                </a:moveTo>
                <a:lnTo>
                  <a:pt x="9021" y="91363"/>
                </a:lnTo>
                <a:lnTo>
                  <a:pt x="120662" y="86851"/>
                </a:lnTo>
                <a:lnTo>
                  <a:pt x="610076" y="46245"/>
                </a:lnTo>
                <a:lnTo>
                  <a:pt x="811933" y="23686"/>
                </a:lnTo>
                <a:lnTo>
                  <a:pt x="1224666" y="19174"/>
                </a:lnTo>
                <a:lnTo>
                  <a:pt x="1367882" y="14663"/>
                </a:lnTo>
                <a:lnTo>
                  <a:pt x="1412989" y="0"/>
                </a:lnTo>
                <a:lnTo>
                  <a:pt x="1385925" y="388011"/>
                </a:lnTo>
                <a:lnTo>
                  <a:pt x="1314880" y="268449"/>
                </a:lnTo>
                <a:lnTo>
                  <a:pt x="0" y="19851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75569" y="5816801"/>
            <a:ext cx="766826" cy="170318"/>
          </a:xfrm>
          <a:custGeom>
            <a:avLst/>
            <a:gdLst/>
            <a:ahLst/>
            <a:cxnLst/>
            <a:rect l="l" t="t" r="r" b="b"/>
            <a:pathLst>
              <a:path w="766826" h="170318">
                <a:moveTo>
                  <a:pt x="755549" y="62036"/>
                </a:moveTo>
                <a:lnTo>
                  <a:pt x="766826" y="134224"/>
                </a:lnTo>
                <a:lnTo>
                  <a:pt x="224408" y="170318"/>
                </a:lnTo>
                <a:lnTo>
                  <a:pt x="358604" y="102642"/>
                </a:lnTo>
                <a:lnTo>
                  <a:pt x="237941" y="81211"/>
                </a:lnTo>
                <a:lnTo>
                  <a:pt x="0" y="134224"/>
                </a:lnTo>
                <a:lnTo>
                  <a:pt x="40595" y="54141"/>
                </a:lnTo>
                <a:lnTo>
                  <a:pt x="38341" y="0"/>
                </a:lnTo>
                <a:lnTo>
                  <a:pt x="569481" y="9023"/>
                </a:lnTo>
                <a:lnTo>
                  <a:pt x="632631" y="76699"/>
                </a:lnTo>
                <a:lnTo>
                  <a:pt x="755549" y="6203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75569" y="5816801"/>
            <a:ext cx="766826" cy="170318"/>
          </a:xfrm>
          <a:custGeom>
            <a:avLst/>
            <a:gdLst/>
            <a:ahLst/>
            <a:cxnLst/>
            <a:rect l="l" t="t" r="r" b="b"/>
            <a:pathLst>
              <a:path w="766826" h="170318">
                <a:moveTo>
                  <a:pt x="38341" y="0"/>
                </a:moveTo>
                <a:lnTo>
                  <a:pt x="40595" y="54141"/>
                </a:lnTo>
                <a:lnTo>
                  <a:pt x="0" y="134224"/>
                </a:lnTo>
                <a:lnTo>
                  <a:pt x="237941" y="81211"/>
                </a:lnTo>
                <a:lnTo>
                  <a:pt x="358604" y="102642"/>
                </a:lnTo>
                <a:lnTo>
                  <a:pt x="224408" y="170318"/>
                </a:lnTo>
                <a:lnTo>
                  <a:pt x="766826" y="134224"/>
                </a:lnTo>
                <a:lnTo>
                  <a:pt x="755549" y="62036"/>
                </a:lnTo>
                <a:lnTo>
                  <a:pt x="632631" y="76699"/>
                </a:lnTo>
                <a:lnTo>
                  <a:pt x="569481" y="9023"/>
                </a:lnTo>
                <a:lnTo>
                  <a:pt x="3834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81136" y="4706908"/>
            <a:ext cx="358602" cy="1143730"/>
          </a:xfrm>
          <a:custGeom>
            <a:avLst/>
            <a:gdLst/>
            <a:ahLst/>
            <a:cxnLst/>
            <a:rect l="l" t="t" r="r" b="b"/>
            <a:pathLst>
              <a:path w="358602" h="1143730">
                <a:moveTo>
                  <a:pt x="318007" y="504188"/>
                </a:moveTo>
                <a:lnTo>
                  <a:pt x="246963" y="1051239"/>
                </a:lnTo>
                <a:lnTo>
                  <a:pt x="231175" y="1103124"/>
                </a:lnTo>
                <a:lnTo>
                  <a:pt x="98108" y="1143730"/>
                </a:lnTo>
                <a:lnTo>
                  <a:pt x="0" y="1118915"/>
                </a:lnTo>
                <a:lnTo>
                  <a:pt x="42850" y="1091845"/>
                </a:lnTo>
                <a:lnTo>
                  <a:pt x="143216" y="1060263"/>
                </a:lnTo>
                <a:lnTo>
                  <a:pt x="292070" y="206412"/>
                </a:lnTo>
                <a:lnTo>
                  <a:pt x="340561" y="0"/>
                </a:lnTo>
                <a:lnTo>
                  <a:pt x="358602" y="63164"/>
                </a:lnTo>
                <a:lnTo>
                  <a:pt x="318007" y="504188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81136" y="4706908"/>
            <a:ext cx="358602" cy="1143730"/>
          </a:xfrm>
          <a:custGeom>
            <a:avLst/>
            <a:gdLst/>
            <a:ahLst/>
            <a:cxnLst/>
            <a:rect l="l" t="t" r="r" b="b"/>
            <a:pathLst>
              <a:path w="358602" h="1143730">
                <a:moveTo>
                  <a:pt x="42850" y="1091845"/>
                </a:moveTo>
                <a:lnTo>
                  <a:pt x="143216" y="1060263"/>
                </a:lnTo>
                <a:lnTo>
                  <a:pt x="292070" y="206412"/>
                </a:lnTo>
                <a:lnTo>
                  <a:pt x="340561" y="0"/>
                </a:lnTo>
                <a:lnTo>
                  <a:pt x="358602" y="63164"/>
                </a:lnTo>
                <a:lnTo>
                  <a:pt x="318007" y="504188"/>
                </a:lnTo>
                <a:lnTo>
                  <a:pt x="246963" y="1051239"/>
                </a:lnTo>
                <a:lnTo>
                  <a:pt x="231175" y="1103124"/>
                </a:lnTo>
                <a:lnTo>
                  <a:pt x="98108" y="1143730"/>
                </a:lnTo>
                <a:lnTo>
                  <a:pt x="0" y="1118915"/>
                </a:lnTo>
                <a:lnTo>
                  <a:pt x="42850" y="109184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16930" y="5637458"/>
            <a:ext cx="683377" cy="112793"/>
          </a:xfrm>
          <a:custGeom>
            <a:avLst/>
            <a:gdLst/>
            <a:ahLst/>
            <a:cxnLst/>
            <a:rect l="l" t="t" r="r" b="b"/>
            <a:pathLst>
              <a:path w="683377" h="112793">
                <a:moveTo>
                  <a:pt x="0" y="60908"/>
                </a:moveTo>
                <a:lnTo>
                  <a:pt x="412732" y="0"/>
                </a:lnTo>
                <a:lnTo>
                  <a:pt x="683377" y="6767"/>
                </a:lnTo>
                <a:lnTo>
                  <a:pt x="683377" y="34966"/>
                </a:lnTo>
                <a:lnTo>
                  <a:pt x="67661" y="89107"/>
                </a:lnTo>
                <a:lnTo>
                  <a:pt x="20298" y="112793"/>
                </a:lnTo>
                <a:lnTo>
                  <a:pt x="0" y="60908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16930" y="5637458"/>
            <a:ext cx="683377" cy="112793"/>
          </a:xfrm>
          <a:custGeom>
            <a:avLst/>
            <a:gdLst/>
            <a:ahLst/>
            <a:cxnLst/>
            <a:rect l="l" t="t" r="r" b="b"/>
            <a:pathLst>
              <a:path w="683377" h="112793">
                <a:moveTo>
                  <a:pt x="0" y="60908"/>
                </a:moveTo>
                <a:lnTo>
                  <a:pt x="20298" y="112793"/>
                </a:lnTo>
                <a:lnTo>
                  <a:pt x="67661" y="89107"/>
                </a:lnTo>
                <a:lnTo>
                  <a:pt x="683377" y="34966"/>
                </a:lnTo>
                <a:lnTo>
                  <a:pt x="683377" y="6767"/>
                </a:lnTo>
                <a:lnTo>
                  <a:pt x="412732" y="0"/>
                </a:lnTo>
                <a:lnTo>
                  <a:pt x="0" y="6090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89137" y="4581707"/>
            <a:ext cx="1057769" cy="990330"/>
          </a:xfrm>
          <a:custGeom>
            <a:avLst/>
            <a:gdLst/>
            <a:ahLst/>
            <a:cxnLst/>
            <a:rect l="l" t="t" r="r" b="b"/>
            <a:pathLst>
              <a:path w="1057769" h="990330">
                <a:moveTo>
                  <a:pt x="959660" y="152271"/>
                </a:moveTo>
                <a:lnTo>
                  <a:pt x="810806" y="67676"/>
                </a:lnTo>
                <a:lnTo>
                  <a:pt x="587524" y="94746"/>
                </a:lnTo>
                <a:lnTo>
                  <a:pt x="183811" y="242506"/>
                </a:lnTo>
                <a:lnTo>
                  <a:pt x="98107" y="328230"/>
                </a:lnTo>
                <a:lnTo>
                  <a:pt x="102619" y="552690"/>
                </a:lnTo>
                <a:lnTo>
                  <a:pt x="188323" y="799708"/>
                </a:lnTo>
                <a:lnTo>
                  <a:pt x="206366" y="924910"/>
                </a:lnTo>
                <a:lnTo>
                  <a:pt x="175918" y="990330"/>
                </a:lnTo>
                <a:lnTo>
                  <a:pt x="13531" y="435384"/>
                </a:lnTo>
                <a:lnTo>
                  <a:pt x="0" y="301159"/>
                </a:lnTo>
                <a:lnTo>
                  <a:pt x="22552" y="242506"/>
                </a:lnTo>
                <a:lnTo>
                  <a:pt x="116151" y="183854"/>
                </a:lnTo>
                <a:lnTo>
                  <a:pt x="510840" y="76699"/>
                </a:lnTo>
                <a:lnTo>
                  <a:pt x="946128" y="4511"/>
                </a:lnTo>
                <a:lnTo>
                  <a:pt x="1039726" y="0"/>
                </a:lnTo>
                <a:lnTo>
                  <a:pt x="1057769" y="45117"/>
                </a:lnTo>
                <a:lnTo>
                  <a:pt x="1026193" y="287624"/>
                </a:lnTo>
                <a:lnTo>
                  <a:pt x="959660" y="15227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89137" y="4581707"/>
            <a:ext cx="1057769" cy="990330"/>
          </a:xfrm>
          <a:custGeom>
            <a:avLst/>
            <a:gdLst/>
            <a:ahLst/>
            <a:cxnLst/>
            <a:rect l="l" t="t" r="r" b="b"/>
            <a:pathLst>
              <a:path w="1057769" h="990330">
                <a:moveTo>
                  <a:pt x="175918" y="990330"/>
                </a:moveTo>
                <a:lnTo>
                  <a:pt x="13531" y="435384"/>
                </a:lnTo>
                <a:lnTo>
                  <a:pt x="0" y="301159"/>
                </a:lnTo>
                <a:lnTo>
                  <a:pt x="22552" y="242506"/>
                </a:lnTo>
                <a:lnTo>
                  <a:pt x="116151" y="183854"/>
                </a:lnTo>
                <a:lnTo>
                  <a:pt x="510840" y="76699"/>
                </a:lnTo>
                <a:lnTo>
                  <a:pt x="946128" y="4511"/>
                </a:lnTo>
                <a:lnTo>
                  <a:pt x="1039726" y="0"/>
                </a:lnTo>
                <a:lnTo>
                  <a:pt x="1057769" y="45117"/>
                </a:lnTo>
                <a:lnTo>
                  <a:pt x="1026193" y="287624"/>
                </a:lnTo>
                <a:lnTo>
                  <a:pt x="959660" y="152271"/>
                </a:lnTo>
                <a:lnTo>
                  <a:pt x="810806" y="67676"/>
                </a:lnTo>
                <a:lnTo>
                  <a:pt x="587524" y="94746"/>
                </a:lnTo>
                <a:lnTo>
                  <a:pt x="183811" y="242506"/>
                </a:lnTo>
                <a:lnTo>
                  <a:pt x="98107" y="328230"/>
                </a:lnTo>
                <a:lnTo>
                  <a:pt x="102619" y="552690"/>
                </a:lnTo>
                <a:lnTo>
                  <a:pt x="188323" y="799708"/>
                </a:lnTo>
                <a:lnTo>
                  <a:pt x="206366" y="924910"/>
                </a:lnTo>
                <a:lnTo>
                  <a:pt x="175918" y="99033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08965" y="6063819"/>
            <a:ext cx="454456" cy="165807"/>
          </a:xfrm>
          <a:custGeom>
            <a:avLst/>
            <a:gdLst/>
            <a:ahLst/>
            <a:cxnLst/>
            <a:rect l="l" t="t" r="r" b="b"/>
            <a:pathLst>
              <a:path w="454456" h="165807">
                <a:moveTo>
                  <a:pt x="439797" y="94746"/>
                </a:moveTo>
                <a:lnTo>
                  <a:pt x="417243" y="49629"/>
                </a:lnTo>
                <a:lnTo>
                  <a:pt x="103745" y="67676"/>
                </a:lnTo>
                <a:lnTo>
                  <a:pt x="45107" y="165807"/>
                </a:lnTo>
                <a:lnTo>
                  <a:pt x="0" y="159039"/>
                </a:lnTo>
                <a:lnTo>
                  <a:pt x="36085" y="0"/>
                </a:lnTo>
                <a:lnTo>
                  <a:pt x="454456" y="16919"/>
                </a:lnTo>
                <a:lnTo>
                  <a:pt x="439797" y="9474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08965" y="6063819"/>
            <a:ext cx="454456" cy="165807"/>
          </a:xfrm>
          <a:custGeom>
            <a:avLst/>
            <a:gdLst/>
            <a:ahLst/>
            <a:cxnLst/>
            <a:rect l="l" t="t" r="r" b="b"/>
            <a:pathLst>
              <a:path w="454456" h="165807">
                <a:moveTo>
                  <a:pt x="0" y="159039"/>
                </a:moveTo>
                <a:lnTo>
                  <a:pt x="36085" y="0"/>
                </a:lnTo>
                <a:lnTo>
                  <a:pt x="454456" y="16919"/>
                </a:lnTo>
                <a:lnTo>
                  <a:pt x="439797" y="94746"/>
                </a:lnTo>
                <a:lnTo>
                  <a:pt x="417243" y="49629"/>
                </a:lnTo>
                <a:lnTo>
                  <a:pt x="103745" y="67676"/>
                </a:lnTo>
                <a:lnTo>
                  <a:pt x="45107" y="165807"/>
                </a:lnTo>
                <a:lnTo>
                  <a:pt x="0" y="15903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82628" y="6141647"/>
            <a:ext cx="222154" cy="100386"/>
          </a:xfrm>
          <a:custGeom>
            <a:avLst/>
            <a:gdLst/>
            <a:ahLst/>
            <a:cxnLst/>
            <a:rect l="l" t="t" r="r" b="b"/>
            <a:pathLst>
              <a:path w="222154" h="100386">
                <a:moveTo>
                  <a:pt x="64278" y="0"/>
                </a:moveTo>
                <a:lnTo>
                  <a:pt x="222154" y="9023"/>
                </a:lnTo>
                <a:lnTo>
                  <a:pt x="122917" y="66548"/>
                </a:lnTo>
                <a:lnTo>
                  <a:pt x="120662" y="100386"/>
                </a:lnTo>
                <a:lnTo>
                  <a:pt x="37213" y="97002"/>
                </a:lnTo>
                <a:lnTo>
                  <a:pt x="0" y="73316"/>
                </a:lnTo>
                <a:lnTo>
                  <a:pt x="28191" y="49629"/>
                </a:lnTo>
                <a:lnTo>
                  <a:pt x="64278" y="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82628" y="6141647"/>
            <a:ext cx="222154" cy="100386"/>
          </a:xfrm>
          <a:custGeom>
            <a:avLst/>
            <a:gdLst/>
            <a:ahLst/>
            <a:cxnLst/>
            <a:rect l="l" t="t" r="r" b="b"/>
            <a:pathLst>
              <a:path w="222154" h="100386">
                <a:moveTo>
                  <a:pt x="0" y="73316"/>
                </a:moveTo>
                <a:lnTo>
                  <a:pt x="37213" y="97002"/>
                </a:lnTo>
                <a:lnTo>
                  <a:pt x="120662" y="100386"/>
                </a:lnTo>
                <a:lnTo>
                  <a:pt x="122917" y="66548"/>
                </a:lnTo>
                <a:lnTo>
                  <a:pt x="222154" y="9023"/>
                </a:lnTo>
                <a:lnTo>
                  <a:pt x="64278" y="0"/>
                </a:lnTo>
                <a:lnTo>
                  <a:pt x="28191" y="49629"/>
                </a:lnTo>
                <a:lnTo>
                  <a:pt x="0" y="73316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26785" y="6512739"/>
            <a:ext cx="1838128" cy="118433"/>
          </a:xfrm>
          <a:custGeom>
            <a:avLst/>
            <a:gdLst/>
            <a:ahLst/>
            <a:cxnLst/>
            <a:rect l="l" t="t" r="r" b="b"/>
            <a:pathLst>
              <a:path w="1838128" h="118433">
                <a:moveTo>
                  <a:pt x="1794147" y="31582"/>
                </a:moveTo>
                <a:lnTo>
                  <a:pt x="1838128" y="66548"/>
                </a:lnTo>
                <a:lnTo>
                  <a:pt x="1768211" y="118433"/>
                </a:lnTo>
                <a:lnTo>
                  <a:pt x="878467" y="90235"/>
                </a:lnTo>
                <a:lnTo>
                  <a:pt x="292070" y="67676"/>
                </a:lnTo>
                <a:lnTo>
                  <a:pt x="106002" y="102642"/>
                </a:lnTo>
                <a:lnTo>
                  <a:pt x="45107" y="77827"/>
                </a:lnTo>
                <a:lnTo>
                  <a:pt x="0" y="27070"/>
                </a:lnTo>
                <a:lnTo>
                  <a:pt x="134194" y="0"/>
                </a:lnTo>
                <a:lnTo>
                  <a:pt x="1794147" y="31582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6785" y="6512739"/>
            <a:ext cx="1838128" cy="118433"/>
          </a:xfrm>
          <a:custGeom>
            <a:avLst/>
            <a:gdLst/>
            <a:ahLst/>
            <a:cxnLst/>
            <a:rect l="l" t="t" r="r" b="b"/>
            <a:pathLst>
              <a:path w="1838128" h="118433">
                <a:moveTo>
                  <a:pt x="45107" y="77827"/>
                </a:moveTo>
                <a:lnTo>
                  <a:pt x="0" y="27070"/>
                </a:lnTo>
                <a:lnTo>
                  <a:pt x="134194" y="0"/>
                </a:lnTo>
                <a:lnTo>
                  <a:pt x="1794147" y="31582"/>
                </a:lnTo>
                <a:lnTo>
                  <a:pt x="1838128" y="66548"/>
                </a:lnTo>
                <a:lnTo>
                  <a:pt x="1768211" y="118433"/>
                </a:lnTo>
                <a:lnTo>
                  <a:pt x="878467" y="90235"/>
                </a:lnTo>
                <a:lnTo>
                  <a:pt x="292070" y="67676"/>
                </a:lnTo>
                <a:lnTo>
                  <a:pt x="106002" y="102642"/>
                </a:lnTo>
                <a:lnTo>
                  <a:pt x="45107" y="7782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75640" y="5980352"/>
            <a:ext cx="95853" cy="316950"/>
          </a:xfrm>
          <a:custGeom>
            <a:avLst/>
            <a:gdLst/>
            <a:ahLst/>
            <a:cxnLst/>
            <a:rect l="l" t="t" r="r" b="b"/>
            <a:pathLst>
              <a:path w="95853" h="316950">
                <a:moveTo>
                  <a:pt x="86831" y="47373"/>
                </a:moveTo>
                <a:lnTo>
                  <a:pt x="43980" y="187237"/>
                </a:lnTo>
                <a:lnTo>
                  <a:pt x="22553" y="305671"/>
                </a:lnTo>
                <a:lnTo>
                  <a:pt x="10149" y="316950"/>
                </a:lnTo>
                <a:lnTo>
                  <a:pt x="0" y="303415"/>
                </a:lnTo>
                <a:lnTo>
                  <a:pt x="1127" y="180470"/>
                </a:lnTo>
                <a:lnTo>
                  <a:pt x="21426" y="103770"/>
                </a:lnTo>
                <a:lnTo>
                  <a:pt x="47363" y="30454"/>
                </a:lnTo>
                <a:lnTo>
                  <a:pt x="68788" y="7895"/>
                </a:lnTo>
                <a:lnTo>
                  <a:pt x="77810" y="0"/>
                </a:lnTo>
                <a:lnTo>
                  <a:pt x="89087" y="1127"/>
                </a:lnTo>
                <a:lnTo>
                  <a:pt x="95853" y="22558"/>
                </a:lnTo>
                <a:lnTo>
                  <a:pt x="86831" y="47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75640" y="5980352"/>
            <a:ext cx="95853" cy="316950"/>
          </a:xfrm>
          <a:custGeom>
            <a:avLst/>
            <a:gdLst/>
            <a:ahLst/>
            <a:cxnLst/>
            <a:rect l="l" t="t" r="r" b="b"/>
            <a:pathLst>
              <a:path w="95853" h="316950">
                <a:moveTo>
                  <a:pt x="95853" y="22558"/>
                </a:moveTo>
                <a:lnTo>
                  <a:pt x="86831" y="47373"/>
                </a:lnTo>
                <a:lnTo>
                  <a:pt x="43980" y="187237"/>
                </a:lnTo>
                <a:lnTo>
                  <a:pt x="22553" y="305671"/>
                </a:lnTo>
                <a:lnTo>
                  <a:pt x="10149" y="316950"/>
                </a:lnTo>
                <a:lnTo>
                  <a:pt x="0" y="303415"/>
                </a:lnTo>
                <a:lnTo>
                  <a:pt x="1127" y="180470"/>
                </a:lnTo>
                <a:lnTo>
                  <a:pt x="21426" y="103770"/>
                </a:lnTo>
                <a:lnTo>
                  <a:pt x="47363" y="30454"/>
                </a:lnTo>
                <a:lnTo>
                  <a:pt x="68788" y="7895"/>
                </a:lnTo>
                <a:lnTo>
                  <a:pt x="77810" y="0"/>
                </a:lnTo>
                <a:lnTo>
                  <a:pt x="89087" y="1127"/>
                </a:lnTo>
                <a:lnTo>
                  <a:pt x="95853" y="2255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86588" y="6069459"/>
            <a:ext cx="221026" cy="469222"/>
          </a:xfrm>
          <a:custGeom>
            <a:avLst/>
            <a:gdLst/>
            <a:ahLst/>
            <a:cxnLst/>
            <a:rect l="l" t="t" r="r" b="b"/>
            <a:pathLst>
              <a:path w="221026" h="469222">
                <a:moveTo>
                  <a:pt x="9021" y="0"/>
                </a:moveTo>
                <a:lnTo>
                  <a:pt x="22553" y="9023"/>
                </a:lnTo>
                <a:lnTo>
                  <a:pt x="24808" y="31582"/>
                </a:lnTo>
                <a:lnTo>
                  <a:pt x="49618" y="89107"/>
                </a:lnTo>
                <a:lnTo>
                  <a:pt x="66533" y="153399"/>
                </a:lnTo>
                <a:lnTo>
                  <a:pt x="82320" y="207540"/>
                </a:lnTo>
                <a:lnTo>
                  <a:pt x="106002" y="325974"/>
                </a:lnTo>
                <a:lnTo>
                  <a:pt x="117279" y="416209"/>
                </a:lnTo>
                <a:lnTo>
                  <a:pt x="142088" y="429744"/>
                </a:lnTo>
                <a:lnTo>
                  <a:pt x="162386" y="441024"/>
                </a:lnTo>
                <a:lnTo>
                  <a:pt x="213132" y="451175"/>
                </a:lnTo>
                <a:lnTo>
                  <a:pt x="221026" y="460199"/>
                </a:lnTo>
                <a:lnTo>
                  <a:pt x="212004" y="469222"/>
                </a:lnTo>
                <a:lnTo>
                  <a:pt x="149982" y="462455"/>
                </a:lnTo>
                <a:lnTo>
                  <a:pt x="91342" y="439896"/>
                </a:lnTo>
                <a:lnTo>
                  <a:pt x="77810" y="388011"/>
                </a:lnTo>
                <a:lnTo>
                  <a:pt x="69916" y="331614"/>
                </a:lnTo>
                <a:lnTo>
                  <a:pt x="55256" y="213180"/>
                </a:lnTo>
                <a:lnTo>
                  <a:pt x="33830" y="93618"/>
                </a:lnTo>
                <a:lnTo>
                  <a:pt x="7893" y="37221"/>
                </a:lnTo>
                <a:lnTo>
                  <a:pt x="0" y="13535"/>
                </a:lnTo>
                <a:lnTo>
                  <a:pt x="1127" y="4511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86588" y="6069459"/>
            <a:ext cx="221026" cy="469222"/>
          </a:xfrm>
          <a:custGeom>
            <a:avLst/>
            <a:gdLst/>
            <a:ahLst/>
            <a:cxnLst/>
            <a:rect l="l" t="t" r="r" b="b"/>
            <a:pathLst>
              <a:path w="221026" h="469222">
                <a:moveTo>
                  <a:pt x="22553" y="9023"/>
                </a:moveTo>
                <a:lnTo>
                  <a:pt x="24808" y="31582"/>
                </a:lnTo>
                <a:lnTo>
                  <a:pt x="49618" y="89107"/>
                </a:lnTo>
                <a:lnTo>
                  <a:pt x="66533" y="153399"/>
                </a:lnTo>
                <a:lnTo>
                  <a:pt x="82320" y="207540"/>
                </a:lnTo>
                <a:lnTo>
                  <a:pt x="106002" y="325974"/>
                </a:lnTo>
                <a:lnTo>
                  <a:pt x="117279" y="416209"/>
                </a:lnTo>
                <a:lnTo>
                  <a:pt x="142088" y="429744"/>
                </a:lnTo>
                <a:lnTo>
                  <a:pt x="162386" y="441024"/>
                </a:lnTo>
                <a:lnTo>
                  <a:pt x="213132" y="451175"/>
                </a:lnTo>
                <a:lnTo>
                  <a:pt x="221026" y="460199"/>
                </a:lnTo>
                <a:lnTo>
                  <a:pt x="212004" y="469222"/>
                </a:lnTo>
                <a:lnTo>
                  <a:pt x="149982" y="462455"/>
                </a:lnTo>
                <a:lnTo>
                  <a:pt x="91342" y="439896"/>
                </a:lnTo>
                <a:lnTo>
                  <a:pt x="77810" y="388011"/>
                </a:lnTo>
                <a:lnTo>
                  <a:pt x="69916" y="331614"/>
                </a:lnTo>
                <a:lnTo>
                  <a:pt x="55256" y="213180"/>
                </a:lnTo>
                <a:lnTo>
                  <a:pt x="33830" y="93618"/>
                </a:lnTo>
                <a:lnTo>
                  <a:pt x="7893" y="37221"/>
                </a:lnTo>
                <a:lnTo>
                  <a:pt x="0" y="13535"/>
                </a:lnTo>
                <a:lnTo>
                  <a:pt x="1127" y="4511"/>
                </a:lnTo>
                <a:lnTo>
                  <a:pt x="9021" y="0"/>
                </a:lnTo>
                <a:lnTo>
                  <a:pt x="22553" y="902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90700" y="6070587"/>
            <a:ext cx="142088" cy="184982"/>
          </a:xfrm>
          <a:custGeom>
            <a:avLst/>
            <a:gdLst/>
            <a:ahLst/>
            <a:cxnLst/>
            <a:rect l="l" t="t" r="r" b="b"/>
            <a:pathLst>
              <a:path w="142088" h="184982">
                <a:moveTo>
                  <a:pt x="2255" y="18047"/>
                </a:moveTo>
                <a:lnTo>
                  <a:pt x="0" y="2255"/>
                </a:lnTo>
                <a:lnTo>
                  <a:pt x="14660" y="0"/>
                </a:lnTo>
                <a:lnTo>
                  <a:pt x="46235" y="19174"/>
                </a:lnTo>
                <a:lnTo>
                  <a:pt x="76682" y="36094"/>
                </a:lnTo>
                <a:lnTo>
                  <a:pt x="116151" y="102642"/>
                </a:lnTo>
                <a:lnTo>
                  <a:pt x="142088" y="174830"/>
                </a:lnTo>
                <a:lnTo>
                  <a:pt x="136449" y="184982"/>
                </a:lnTo>
                <a:lnTo>
                  <a:pt x="125173" y="180470"/>
                </a:lnTo>
                <a:lnTo>
                  <a:pt x="111640" y="145504"/>
                </a:lnTo>
                <a:lnTo>
                  <a:pt x="96980" y="117305"/>
                </a:lnTo>
                <a:lnTo>
                  <a:pt x="77810" y="90235"/>
                </a:lnTo>
                <a:lnTo>
                  <a:pt x="55256" y="60908"/>
                </a:lnTo>
                <a:lnTo>
                  <a:pt x="2255" y="18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90700" y="6070587"/>
            <a:ext cx="142088" cy="184982"/>
          </a:xfrm>
          <a:custGeom>
            <a:avLst/>
            <a:gdLst/>
            <a:ahLst/>
            <a:cxnLst/>
            <a:rect l="l" t="t" r="r" b="b"/>
            <a:pathLst>
              <a:path w="142088" h="184982">
                <a:moveTo>
                  <a:pt x="14660" y="0"/>
                </a:moveTo>
                <a:lnTo>
                  <a:pt x="46235" y="19174"/>
                </a:lnTo>
                <a:lnTo>
                  <a:pt x="76682" y="36094"/>
                </a:lnTo>
                <a:lnTo>
                  <a:pt x="116151" y="102642"/>
                </a:lnTo>
                <a:lnTo>
                  <a:pt x="142088" y="174830"/>
                </a:lnTo>
                <a:lnTo>
                  <a:pt x="136449" y="184982"/>
                </a:lnTo>
                <a:lnTo>
                  <a:pt x="125173" y="180470"/>
                </a:lnTo>
                <a:lnTo>
                  <a:pt x="111640" y="145504"/>
                </a:lnTo>
                <a:lnTo>
                  <a:pt x="96980" y="117305"/>
                </a:lnTo>
                <a:lnTo>
                  <a:pt x="77810" y="90235"/>
                </a:lnTo>
                <a:lnTo>
                  <a:pt x="55256" y="60908"/>
                </a:lnTo>
                <a:lnTo>
                  <a:pt x="2255" y="18047"/>
                </a:lnTo>
                <a:lnTo>
                  <a:pt x="0" y="2255"/>
                </a:lnTo>
                <a:lnTo>
                  <a:pt x="14660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46720" y="6141647"/>
            <a:ext cx="175919" cy="217692"/>
          </a:xfrm>
          <a:custGeom>
            <a:avLst/>
            <a:gdLst/>
            <a:ahLst/>
            <a:cxnLst/>
            <a:rect l="l" t="t" r="r" b="b"/>
            <a:pathLst>
              <a:path w="175919" h="217692">
                <a:moveTo>
                  <a:pt x="12404" y="0"/>
                </a:moveTo>
                <a:lnTo>
                  <a:pt x="72171" y="54141"/>
                </a:lnTo>
                <a:lnTo>
                  <a:pt x="94725" y="80083"/>
                </a:lnTo>
                <a:lnTo>
                  <a:pt x="115023" y="103770"/>
                </a:lnTo>
                <a:lnTo>
                  <a:pt x="135322" y="128585"/>
                </a:lnTo>
                <a:lnTo>
                  <a:pt x="157875" y="155655"/>
                </a:lnTo>
                <a:lnTo>
                  <a:pt x="175919" y="205284"/>
                </a:lnTo>
                <a:lnTo>
                  <a:pt x="172536" y="217692"/>
                </a:lnTo>
                <a:lnTo>
                  <a:pt x="161259" y="214308"/>
                </a:lnTo>
                <a:lnTo>
                  <a:pt x="130811" y="173702"/>
                </a:lnTo>
                <a:lnTo>
                  <a:pt x="109385" y="147760"/>
                </a:lnTo>
                <a:lnTo>
                  <a:pt x="89087" y="124073"/>
                </a:lnTo>
                <a:lnTo>
                  <a:pt x="69916" y="100386"/>
                </a:lnTo>
                <a:lnTo>
                  <a:pt x="47363" y="74443"/>
                </a:lnTo>
                <a:lnTo>
                  <a:pt x="27064" y="41733"/>
                </a:lnTo>
                <a:lnTo>
                  <a:pt x="2255" y="14663"/>
                </a:lnTo>
                <a:lnTo>
                  <a:pt x="0" y="2255"/>
                </a:lnTo>
                <a:lnTo>
                  <a:pt x="12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46720" y="6141647"/>
            <a:ext cx="175919" cy="217692"/>
          </a:xfrm>
          <a:custGeom>
            <a:avLst/>
            <a:gdLst/>
            <a:ahLst/>
            <a:cxnLst/>
            <a:rect l="l" t="t" r="r" b="b"/>
            <a:pathLst>
              <a:path w="175919" h="217692">
                <a:moveTo>
                  <a:pt x="12404" y="0"/>
                </a:moveTo>
                <a:lnTo>
                  <a:pt x="72171" y="54141"/>
                </a:lnTo>
                <a:lnTo>
                  <a:pt x="94725" y="80083"/>
                </a:lnTo>
                <a:lnTo>
                  <a:pt x="115023" y="103770"/>
                </a:lnTo>
                <a:lnTo>
                  <a:pt x="135322" y="128585"/>
                </a:lnTo>
                <a:lnTo>
                  <a:pt x="157875" y="155655"/>
                </a:lnTo>
                <a:lnTo>
                  <a:pt x="175919" y="205284"/>
                </a:lnTo>
                <a:lnTo>
                  <a:pt x="172536" y="217692"/>
                </a:lnTo>
                <a:lnTo>
                  <a:pt x="161259" y="214308"/>
                </a:lnTo>
                <a:lnTo>
                  <a:pt x="130811" y="173702"/>
                </a:lnTo>
                <a:lnTo>
                  <a:pt x="109385" y="147760"/>
                </a:lnTo>
                <a:lnTo>
                  <a:pt x="89087" y="124073"/>
                </a:lnTo>
                <a:lnTo>
                  <a:pt x="69916" y="100386"/>
                </a:lnTo>
                <a:lnTo>
                  <a:pt x="47363" y="74443"/>
                </a:lnTo>
                <a:lnTo>
                  <a:pt x="27064" y="41733"/>
                </a:lnTo>
                <a:lnTo>
                  <a:pt x="2255" y="14663"/>
                </a:lnTo>
                <a:lnTo>
                  <a:pt x="0" y="2255"/>
                </a:lnTo>
                <a:lnTo>
                  <a:pt x="12404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78295" y="6284896"/>
            <a:ext cx="87959" cy="147760"/>
          </a:xfrm>
          <a:custGeom>
            <a:avLst/>
            <a:gdLst/>
            <a:ahLst/>
            <a:cxnLst/>
            <a:rect l="l" t="t" r="r" b="b"/>
            <a:pathLst>
              <a:path w="87959" h="147760">
                <a:moveTo>
                  <a:pt x="13532" y="1127"/>
                </a:moveTo>
                <a:lnTo>
                  <a:pt x="64278" y="83467"/>
                </a:lnTo>
                <a:lnTo>
                  <a:pt x="87959" y="135352"/>
                </a:lnTo>
                <a:lnTo>
                  <a:pt x="84576" y="147760"/>
                </a:lnTo>
                <a:lnTo>
                  <a:pt x="72171" y="144376"/>
                </a:lnTo>
                <a:lnTo>
                  <a:pt x="39468" y="97002"/>
                </a:lnTo>
                <a:lnTo>
                  <a:pt x="22553" y="53013"/>
                </a:lnTo>
                <a:lnTo>
                  <a:pt x="0" y="12407"/>
                </a:lnTo>
                <a:lnTo>
                  <a:pt x="1127" y="0"/>
                </a:lnTo>
                <a:lnTo>
                  <a:pt x="13532" y="1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78295" y="6284896"/>
            <a:ext cx="87959" cy="147760"/>
          </a:xfrm>
          <a:custGeom>
            <a:avLst/>
            <a:gdLst/>
            <a:ahLst/>
            <a:cxnLst/>
            <a:rect l="l" t="t" r="r" b="b"/>
            <a:pathLst>
              <a:path w="87959" h="147760">
                <a:moveTo>
                  <a:pt x="13532" y="1127"/>
                </a:moveTo>
                <a:lnTo>
                  <a:pt x="64278" y="83467"/>
                </a:lnTo>
                <a:lnTo>
                  <a:pt x="87959" y="135352"/>
                </a:lnTo>
                <a:lnTo>
                  <a:pt x="84576" y="147760"/>
                </a:lnTo>
                <a:lnTo>
                  <a:pt x="72171" y="144376"/>
                </a:lnTo>
                <a:lnTo>
                  <a:pt x="39468" y="97002"/>
                </a:lnTo>
                <a:lnTo>
                  <a:pt x="22553" y="53013"/>
                </a:lnTo>
                <a:lnTo>
                  <a:pt x="0" y="12407"/>
                </a:lnTo>
                <a:lnTo>
                  <a:pt x="1127" y="0"/>
                </a:lnTo>
                <a:lnTo>
                  <a:pt x="13532" y="112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28677" y="6073971"/>
            <a:ext cx="225537" cy="250402"/>
          </a:xfrm>
          <a:custGeom>
            <a:avLst/>
            <a:gdLst/>
            <a:ahLst/>
            <a:cxnLst/>
            <a:rect l="l" t="t" r="r" b="b"/>
            <a:pathLst>
              <a:path w="225537" h="250402">
                <a:moveTo>
                  <a:pt x="24808" y="172574"/>
                </a:moveTo>
                <a:lnTo>
                  <a:pt x="39468" y="142120"/>
                </a:lnTo>
                <a:lnTo>
                  <a:pt x="59767" y="112793"/>
                </a:lnTo>
                <a:lnTo>
                  <a:pt x="94725" y="74443"/>
                </a:lnTo>
                <a:lnTo>
                  <a:pt x="128556" y="42861"/>
                </a:lnTo>
                <a:lnTo>
                  <a:pt x="146598" y="29326"/>
                </a:lnTo>
                <a:lnTo>
                  <a:pt x="166897" y="18047"/>
                </a:lnTo>
                <a:lnTo>
                  <a:pt x="214260" y="0"/>
                </a:lnTo>
                <a:lnTo>
                  <a:pt x="225537" y="6767"/>
                </a:lnTo>
                <a:lnTo>
                  <a:pt x="218770" y="16919"/>
                </a:lnTo>
                <a:lnTo>
                  <a:pt x="175918" y="34966"/>
                </a:lnTo>
                <a:lnTo>
                  <a:pt x="143216" y="62036"/>
                </a:lnTo>
                <a:lnTo>
                  <a:pt x="115023" y="94746"/>
                </a:lnTo>
                <a:lnTo>
                  <a:pt x="83448" y="131968"/>
                </a:lnTo>
                <a:lnTo>
                  <a:pt x="16915" y="244762"/>
                </a:lnTo>
                <a:lnTo>
                  <a:pt x="5638" y="250402"/>
                </a:lnTo>
                <a:lnTo>
                  <a:pt x="0" y="239123"/>
                </a:lnTo>
                <a:lnTo>
                  <a:pt x="24808" y="172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28677" y="6073971"/>
            <a:ext cx="225537" cy="250402"/>
          </a:xfrm>
          <a:custGeom>
            <a:avLst/>
            <a:gdLst/>
            <a:ahLst/>
            <a:cxnLst/>
            <a:rect l="l" t="t" r="r" b="b"/>
            <a:pathLst>
              <a:path w="225537" h="250402">
                <a:moveTo>
                  <a:pt x="218770" y="16919"/>
                </a:moveTo>
                <a:lnTo>
                  <a:pt x="175918" y="34966"/>
                </a:lnTo>
                <a:lnTo>
                  <a:pt x="143216" y="62036"/>
                </a:lnTo>
                <a:lnTo>
                  <a:pt x="115023" y="94746"/>
                </a:lnTo>
                <a:lnTo>
                  <a:pt x="83448" y="131968"/>
                </a:lnTo>
                <a:lnTo>
                  <a:pt x="16915" y="244762"/>
                </a:lnTo>
                <a:lnTo>
                  <a:pt x="5638" y="250402"/>
                </a:lnTo>
                <a:lnTo>
                  <a:pt x="0" y="239123"/>
                </a:lnTo>
                <a:lnTo>
                  <a:pt x="24808" y="172574"/>
                </a:lnTo>
                <a:lnTo>
                  <a:pt x="39468" y="142120"/>
                </a:lnTo>
                <a:lnTo>
                  <a:pt x="59767" y="112793"/>
                </a:lnTo>
                <a:lnTo>
                  <a:pt x="94725" y="74443"/>
                </a:lnTo>
                <a:lnTo>
                  <a:pt x="128556" y="42861"/>
                </a:lnTo>
                <a:lnTo>
                  <a:pt x="146598" y="29326"/>
                </a:lnTo>
                <a:lnTo>
                  <a:pt x="166897" y="18047"/>
                </a:lnTo>
                <a:lnTo>
                  <a:pt x="214260" y="0"/>
                </a:lnTo>
                <a:lnTo>
                  <a:pt x="225537" y="6767"/>
                </a:lnTo>
                <a:lnTo>
                  <a:pt x="218770" y="1691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98593" y="6173230"/>
            <a:ext cx="155620" cy="224459"/>
          </a:xfrm>
          <a:custGeom>
            <a:avLst/>
            <a:gdLst/>
            <a:ahLst/>
            <a:cxnLst/>
            <a:rect l="l" t="t" r="r" b="b"/>
            <a:pathLst>
              <a:path w="155620" h="224459">
                <a:moveTo>
                  <a:pt x="12404" y="163551"/>
                </a:moveTo>
                <a:lnTo>
                  <a:pt x="28192" y="120689"/>
                </a:lnTo>
                <a:lnTo>
                  <a:pt x="49618" y="82339"/>
                </a:lnTo>
                <a:lnTo>
                  <a:pt x="63150" y="63164"/>
                </a:lnTo>
                <a:lnTo>
                  <a:pt x="80065" y="43989"/>
                </a:lnTo>
                <a:lnTo>
                  <a:pt x="110513" y="20302"/>
                </a:lnTo>
                <a:lnTo>
                  <a:pt x="143216" y="0"/>
                </a:lnTo>
                <a:lnTo>
                  <a:pt x="155620" y="2255"/>
                </a:lnTo>
                <a:lnTo>
                  <a:pt x="153365" y="14663"/>
                </a:lnTo>
                <a:lnTo>
                  <a:pt x="102619" y="66548"/>
                </a:lnTo>
                <a:lnTo>
                  <a:pt x="72171" y="100386"/>
                </a:lnTo>
                <a:lnTo>
                  <a:pt x="48490" y="134224"/>
                </a:lnTo>
                <a:lnTo>
                  <a:pt x="16915" y="217692"/>
                </a:lnTo>
                <a:lnTo>
                  <a:pt x="6766" y="224459"/>
                </a:lnTo>
                <a:lnTo>
                  <a:pt x="0" y="213180"/>
                </a:lnTo>
                <a:lnTo>
                  <a:pt x="12404" y="163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98593" y="6173230"/>
            <a:ext cx="155620" cy="224459"/>
          </a:xfrm>
          <a:custGeom>
            <a:avLst/>
            <a:gdLst/>
            <a:ahLst/>
            <a:cxnLst/>
            <a:rect l="l" t="t" r="r" b="b"/>
            <a:pathLst>
              <a:path w="155620" h="224459">
                <a:moveTo>
                  <a:pt x="153365" y="14663"/>
                </a:moveTo>
                <a:lnTo>
                  <a:pt x="102619" y="66548"/>
                </a:lnTo>
                <a:lnTo>
                  <a:pt x="72171" y="100386"/>
                </a:lnTo>
                <a:lnTo>
                  <a:pt x="48490" y="134224"/>
                </a:lnTo>
                <a:lnTo>
                  <a:pt x="16915" y="217692"/>
                </a:lnTo>
                <a:lnTo>
                  <a:pt x="6766" y="224459"/>
                </a:lnTo>
                <a:lnTo>
                  <a:pt x="0" y="213180"/>
                </a:lnTo>
                <a:lnTo>
                  <a:pt x="12404" y="163551"/>
                </a:lnTo>
                <a:lnTo>
                  <a:pt x="28192" y="120689"/>
                </a:lnTo>
                <a:lnTo>
                  <a:pt x="49618" y="82339"/>
                </a:lnTo>
                <a:lnTo>
                  <a:pt x="63150" y="63164"/>
                </a:lnTo>
                <a:lnTo>
                  <a:pt x="80065" y="43989"/>
                </a:lnTo>
                <a:lnTo>
                  <a:pt x="110513" y="20302"/>
                </a:lnTo>
                <a:lnTo>
                  <a:pt x="143216" y="0"/>
                </a:lnTo>
                <a:lnTo>
                  <a:pt x="155620" y="2255"/>
                </a:lnTo>
                <a:lnTo>
                  <a:pt x="153365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74584" y="5616028"/>
            <a:ext cx="118407" cy="371092"/>
          </a:xfrm>
          <a:custGeom>
            <a:avLst/>
            <a:gdLst/>
            <a:ahLst/>
            <a:cxnLst/>
            <a:rect l="l" t="t" r="r" b="b"/>
            <a:pathLst>
              <a:path w="118407" h="371092">
                <a:moveTo>
                  <a:pt x="75555" y="365452"/>
                </a:moveTo>
                <a:lnTo>
                  <a:pt x="55256" y="342893"/>
                </a:lnTo>
                <a:lnTo>
                  <a:pt x="59767" y="321462"/>
                </a:lnTo>
                <a:lnTo>
                  <a:pt x="65405" y="300031"/>
                </a:lnTo>
                <a:lnTo>
                  <a:pt x="64278" y="262809"/>
                </a:lnTo>
                <a:lnTo>
                  <a:pt x="50745" y="231227"/>
                </a:lnTo>
                <a:lnTo>
                  <a:pt x="29319" y="200773"/>
                </a:lnTo>
                <a:lnTo>
                  <a:pt x="6766" y="168062"/>
                </a:lnTo>
                <a:lnTo>
                  <a:pt x="0" y="147760"/>
                </a:lnTo>
                <a:lnTo>
                  <a:pt x="0" y="103770"/>
                </a:lnTo>
                <a:lnTo>
                  <a:pt x="9021" y="64292"/>
                </a:lnTo>
                <a:lnTo>
                  <a:pt x="30447" y="29326"/>
                </a:lnTo>
                <a:lnTo>
                  <a:pt x="64278" y="0"/>
                </a:lnTo>
                <a:lnTo>
                  <a:pt x="76682" y="2255"/>
                </a:lnTo>
                <a:lnTo>
                  <a:pt x="74427" y="14663"/>
                </a:lnTo>
                <a:lnTo>
                  <a:pt x="30447" y="71060"/>
                </a:lnTo>
                <a:lnTo>
                  <a:pt x="25936" y="144376"/>
                </a:lnTo>
                <a:lnTo>
                  <a:pt x="28192" y="160167"/>
                </a:lnTo>
                <a:lnTo>
                  <a:pt x="103747" y="303415"/>
                </a:lnTo>
                <a:lnTo>
                  <a:pt x="91342" y="336125"/>
                </a:lnTo>
                <a:lnTo>
                  <a:pt x="98108" y="348533"/>
                </a:lnTo>
                <a:lnTo>
                  <a:pt x="110513" y="353045"/>
                </a:lnTo>
                <a:lnTo>
                  <a:pt x="118407" y="362068"/>
                </a:lnTo>
                <a:lnTo>
                  <a:pt x="109385" y="371092"/>
                </a:lnTo>
                <a:lnTo>
                  <a:pt x="75555" y="365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74584" y="5616028"/>
            <a:ext cx="118407" cy="371092"/>
          </a:xfrm>
          <a:custGeom>
            <a:avLst/>
            <a:gdLst/>
            <a:ahLst/>
            <a:cxnLst/>
            <a:rect l="l" t="t" r="r" b="b"/>
            <a:pathLst>
              <a:path w="118407" h="371092">
                <a:moveTo>
                  <a:pt x="74427" y="14663"/>
                </a:moveTo>
                <a:lnTo>
                  <a:pt x="30447" y="71060"/>
                </a:lnTo>
                <a:lnTo>
                  <a:pt x="25936" y="144376"/>
                </a:lnTo>
                <a:lnTo>
                  <a:pt x="28192" y="160167"/>
                </a:lnTo>
                <a:lnTo>
                  <a:pt x="103747" y="303415"/>
                </a:lnTo>
                <a:lnTo>
                  <a:pt x="91342" y="336125"/>
                </a:lnTo>
                <a:lnTo>
                  <a:pt x="98108" y="348533"/>
                </a:lnTo>
                <a:lnTo>
                  <a:pt x="110513" y="353045"/>
                </a:lnTo>
                <a:lnTo>
                  <a:pt x="118407" y="362068"/>
                </a:lnTo>
                <a:lnTo>
                  <a:pt x="109385" y="371092"/>
                </a:lnTo>
                <a:lnTo>
                  <a:pt x="75555" y="365452"/>
                </a:lnTo>
                <a:lnTo>
                  <a:pt x="55256" y="342893"/>
                </a:lnTo>
                <a:lnTo>
                  <a:pt x="59767" y="321462"/>
                </a:lnTo>
                <a:lnTo>
                  <a:pt x="65405" y="300031"/>
                </a:lnTo>
                <a:lnTo>
                  <a:pt x="64278" y="262809"/>
                </a:lnTo>
                <a:lnTo>
                  <a:pt x="50745" y="231227"/>
                </a:lnTo>
                <a:lnTo>
                  <a:pt x="29319" y="200773"/>
                </a:lnTo>
                <a:lnTo>
                  <a:pt x="6766" y="168062"/>
                </a:lnTo>
                <a:lnTo>
                  <a:pt x="0" y="147760"/>
                </a:lnTo>
                <a:lnTo>
                  <a:pt x="0" y="103770"/>
                </a:lnTo>
                <a:lnTo>
                  <a:pt x="9021" y="64292"/>
                </a:lnTo>
                <a:lnTo>
                  <a:pt x="30447" y="29326"/>
                </a:lnTo>
                <a:lnTo>
                  <a:pt x="64278" y="0"/>
                </a:lnTo>
                <a:lnTo>
                  <a:pt x="76682" y="2255"/>
                </a:lnTo>
                <a:lnTo>
                  <a:pt x="74427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45628" y="5637458"/>
            <a:ext cx="96980" cy="306799"/>
          </a:xfrm>
          <a:custGeom>
            <a:avLst/>
            <a:gdLst/>
            <a:ahLst/>
            <a:cxnLst/>
            <a:rect l="l" t="t" r="r" b="b"/>
            <a:pathLst>
              <a:path w="96980" h="306799">
                <a:moveTo>
                  <a:pt x="37213" y="51885"/>
                </a:moveTo>
                <a:lnTo>
                  <a:pt x="42852" y="92491"/>
                </a:lnTo>
                <a:lnTo>
                  <a:pt x="47363" y="116177"/>
                </a:lnTo>
                <a:lnTo>
                  <a:pt x="58639" y="135352"/>
                </a:lnTo>
                <a:lnTo>
                  <a:pt x="83448" y="175958"/>
                </a:lnTo>
                <a:lnTo>
                  <a:pt x="95853" y="235739"/>
                </a:lnTo>
                <a:lnTo>
                  <a:pt x="96980" y="265065"/>
                </a:lnTo>
                <a:lnTo>
                  <a:pt x="95853" y="297775"/>
                </a:lnTo>
                <a:lnTo>
                  <a:pt x="86831" y="306799"/>
                </a:lnTo>
                <a:lnTo>
                  <a:pt x="77810" y="297775"/>
                </a:lnTo>
                <a:lnTo>
                  <a:pt x="76682" y="239123"/>
                </a:lnTo>
                <a:lnTo>
                  <a:pt x="64278" y="182726"/>
                </a:lnTo>
                <a:lnTo>
                  <a:pt x="48490" y="159039"/>
                </a:lnTo>
                <a:lnTo>
                  <a:pt x="27064" y="139864"/>
                </a:lnTo>
                <a:lnTo>
                  <a:pt x="0" y="95874"/>
                </a:lnTo>
                <a:lnTo>
                  <a:pt x="6766" y="50757"/>
                </a:lnTo>
                <a:lnTo>
                  <a:pt x="27064" y="5639"/>
                </a:lnTo>
                <a:lnTo>
                  <a:pt x="38341" y="0"/>
                </a:lnTo>
                <a:lnTo>
                  <a:pt x="42852" y="12407"/>
                </a:lnTo>
                <a:lnTo>
                  <a:pt x="37213" y="51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45628" y="5637458"/>
            <a:ext cx="96980" cy="306799"/>
          </a:xfrm>
          <a:custGeom>
            <a:avLst/>
            <a:gdLst/>
            <a:ahLst/>
            <a:cxnLst/>
            <a:rect l="l" t="t" r="r" b="b"/>
            <a:pathLst>
              <a:path w="96980" h="306799">
                <a:moveTo>
                  <a:pt x="42852" y="12407"/>
                </a:moveTo>
                <a:lnTo>
                  <a:pt x="37213" y="51885"/>
                </a:lnTo>
                <a:lnTo>
                  <a:pt x="42852" y="92491"/>
                </a:lnTo>
                <a:lnTo>
                  <a:pt x="47363" y="116177"/>
                </a:lnTo>
                <a:lnTo>
                  <a:pt x="58639" y="135352"/>
                </a:lnTo>
                <a:lnTo>
                  <a:pt x="83448" y="175958"/>
                </a:lnTo>
                <a:lnTo>
                  <a:pt x="95853" y="235739"/>
                </a:lnTo>
                <a:lnTo>
                  <a:pt x="96980" y="265065"/>
                </a:lnTo>
                <a:lnTo>
                  <a:pt x="95853" y="297775"/>
                </a:lnTo>
                <a:lnTo>
                  <a:pt x="86831" y="306799"/>
                </a:lnTo>
                <a:lnTo>
                  <a:pt x="77810" y="297775"/>
                </a:lnTo>
                <a:lnTo>
                  <a:pt x="76682" y="239123"/>
                </a:lnTo>
                <a:lnTo>
                  <a:pt x="64278" y="182726"/>
                </a:lnTo>
                <a:lnTo>
                  <a:pt x="48490" y="159039"/>
                </a:lnTo>
                <a:lnTo>
                  <a:pt x="27064" y="139864"/>
                </a:lnTo>
                <a:lnTo>
                  <a:pt x="0" y="95874"/>
                </a:lnTo>
                <a:lnTo>
                  <a:pt x="6766" y="50757"/>
                </a:lnTo>
                <a:lnTo>
                  <a:pt x="27064" y="5639"/>
                </a:lnTo>
                <a:lnTo>
                  <a:pt x="38341" y="0"/>
                </a:lnTo>
                <a:lnTo>
                  <a:pt x="42852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97501" y="5576550"/>
            <a:ext cx="196217" cy="430872"/>
          </a:xfrm>
          <a:custGeom>
            <a:avLst/>
            <a:gdLst/>
            <a:ahLst/>
            <a:cxnLst/>
            <a:rect l="l" t="t" r="r" b="b"/>
            <a:pathLst>
              <a:path w="196217" h="430872">
                <a:moveTo>
                  <a:pt x="9021" y="0"/>
                </a:moveTo>
                <a:lnTo>
                  <a:pt x="34958" y="5639"/>
                </a:lnTo>
                <a:lnTo>
                  <a:pt x="55256" y="21430"/>
                </a:lnTo>
                <a:lnTo>
                  <a:pt x="82320" y="71060"/>
                </a:lnTo>
                <a:lnTo>
                  <a:pt x="102619" y="116177"/>
                </a:lnTo>
                <a:lnTo>
                  <a:pt x="124045" y="164679"/>
                </a:lnTo>
                <a:lnTo>
                  <a:pt x="139832" y="200773"/>
                </a:lnTo>
                <a:lnTo>
                  <a:pt x="162386" y="275217"/>
                </a:lnTo>
                <a:lnTo>
                  <a:pt x="183812" y="350789"/>
                </a:lnTo>
                <a:lnTo>
                  <a:pt x="190579" y="373347"/>
                </a:lnTo>
                <a:lnTo>
                  <a:pt x="196217" y="403802"/>
                </a:lnTo>
                <a:lnTo>
                  <a:pt x="193961" y="428616"/>
                </a:lnTo>
                <a:lnTo>
                  <a:pt x="168025" y="430872"/>
                </a:lnTo>
                <a:lnTo>
                  <a:pt x="153365" y="382371"/>
                </a:lnTo>
                <a:lnTo>
                  <a:pt x="151109" y="336125"/>
                </a:lnTo>
                <a:lnTo>
                  <a:pt x="128556" y="327102"/>
                </a:lnTo>
                <a:lnTo>
                  <a:pt x="139832" y="294392"/>
                </a:lnTo>
                <a:lnTo>
                  <a:pt x="120662" y="232355"/>
                </a:lnTo>
                <a:lnTo>
                  <a:pt x="108257" y="194005"/>
                </a:lnTo>
                <a:lnTo>
                  <a:pt x="100364" y="171446"/>
                </a:lnTo>
                <a:lnTo>
                  <a:pt x="58639" y="72188"/>
                </a:lnTo>
                <a:lnTo>
                  <a:pt x="40596" y="34966"/>
                </a:lnTo>
                <a:lnTo>
                  <a:pt x="27064" y="22558"/>
                </a:lnTo>
                <a:lnTo>
                  <a:pt x="7893" y="18047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97501" y="5576550"/>
            <a:ext cx="196217" cy="430872"/>
          </a:xfrm>
          <a:custGeom>
            <a:avLst/>
            <a:gdLst/>
            <a:ahLst/>
            <a:cxnLst/>
            <a:rect l="l" t="t" r="r" b="b"/>
            <a:pathLst>
              <a:path w="196217" h="430872">
                <a:moveTo>
                  <a:pt x="9021" y="0"/>
                </a:moveTo>
                <a:lnTo>
                  <a:pt x="34958" y="5639"/>
                </a:lnTo>
                <a:lnTo>
                  <a:pt x="55256" y="21430"/>
                </a:lnTo>
                <a:lnTo>
                  <a:pt x="82320" y="71060"/>
                </a:lnTo>
                <a:lnTo>
                  <a:pt x="102619" y="116177"/>
                </a:lnTo>
                <a:lnTo>
                  <a:pt x="124045" y="164679"/>
                </a:lnTo>
                <a:lnTo>
                  <a:pt x="139832" y="200773"/>
                </a:lnTo>
                <a:lnTo>
                  <a:pt x="162386" y="275217"/>
                </a:lnTo>
                <a:lnTo>
                  <a:pt x="183812" y="350789"/>
                </a:lnTo>
                <a:lnTo>
                  <a:pt x="190579" y="373347"/>
                </a:lnTo>
                <a:lnTo>
                  <a:pt x="196217" y="403802"/>
                </a:lnTo>
                <a:lnTo>
                  <a:pt x="193961" y="428616"/>
                </a:lnTo>
                <a:lnTo>
                  <a:pt x="168025" y="430872"/>
                </a:lnTo>
                <a:lnTo>
                  <a:pt x="153365" y="382371"/>
                </a:lnTo>
                <a:lnTo>
                  <a:pt x="151109" y="336125"/>
                </a:lnTo>
                <a:lnTo>
                  <a:pt x="128556" y="327102"/>
                </a:lnTo>
                <a:lnTo>
                  <a:pt x="139832" y="294392"/>
                </a:lnTo>
                <a:lnTo>
                  <a:pt x="120662" y="232355"/>
                </a:lnTo>
                <a:lnTo>
                  <a:pt x="108257" y="194005"/>
                </a:lnTo>
                <a:lnTo>
                  <a:pt x="100364" y="171446"/>
                </a:lnTo>
                <a:lnTo>
                  <a:pt x="58639" y="72188"/>
                </a:lnTo>
                <a:lnTo>
                  <a:pt x="40596" y="34966"/>
                </a:lnTo>
                <a:lnTo>
                  <a:pt x="27064" y="22558"/>
                </a:lnTo>
                <a:lnTo>
                  <a:pt x="7893" y="18047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23438" y="5895757"/>
            <a:ext cx="91342" cy="36094"/>
          </a:xfrm>
          <a:custGeom>
            <a:avLst/>
            <a:gdLst/>
            <a:ahLst/>
            <a:cxnLst/>
            <a:rect l="l" t="t" r="r" b="b"/>
            <a:pathLst>
              <a:path w="91342" h="36094">
                <a:moveTo>
                  <a:pt x="20298" y="0"/>
                </a:moveTo>
                <a:lnTo>
                  <a:pt x="81193" y="3383"/>
                </a:lnTo>
                <a:lnTo>
                  <a:pt x="91342" y="11279"/>
                </a:lnTo>
                <a:lnTo>
                  <a:pt x="83448" y="21430"/>
                </a:lnTo>
                <a:lnTo>
                  <a:pt x="50745" y="31582"/>
                </a:lnTo>
                <a:lnTo>
                  <a:pt x="16915" y="36094"/>
                </a:lnTo>
                <a:lnTo>
                  <a:pt x="0" y="16919"/>
                </a:lnTo>
                <a:lnTo>
                  <a:pt x="6766" y="4511"/>
                </a:lnTo>
                <a:lnTo>
                  <a:pt x="2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23438" y="5895757"/>
            <a:ext cx="91342" cy="36094"/>
          </a:xfrm>
          <a:custGeom>
            <a:avLst/>
            <a:gdLst/>
            <a:ahLst/>
            <a:cxnLst/>
            <a:rect l="l" t="t" r="r" b="b"/>
            <a:pathLst>
              <a:path w="91342" h="36094">
                <a:moveTo>
                  <a:pt x="20298" y="0"/>
                </a:moveTo>
                <a:lnTo>
                  <a:pt x="81193" y="3383"/>
                </a:lnTo>
                <a:lnTo>
                  <a:pt x="91342" y="11279"/>
                </a:lnTo>
                <a:lnTo>
                  <a:pt x="83448" y="21430"/>
                </a:lnTo>
                <a:lnTo>
                  <a:pt x="50745" y="31582"/>
                </a:lnTo>
                <a:lnTo>
                  <a:pt x="16915" y="36094"/>
                </a:lnTo>
                <a:lnTo>
                  <a:pt x="0" y="16919"/>
                </a:lnTo>
                <a:lnTo>
                  <a:pt x="6766" y="4511"/>
                </a:lnTo>
                <a:lnTo>
                  <a:pt x="2029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14052" y="5488570"/>
            <a:ext cx="76682" cy="119561"/>
          </a:xfrm>
          <a:custGeom>
            <a:avLst/>
            <a:gdLst/>
            <a:ahLst/>
            <a:cxnLst/>
            <a:rect l="l" t="t" r="r" b="b"/>
            <a:pathLst>
              <a:path w="76682" h="119561">
                <a:moveTo>
                  <a:pt x="54128" y="119561"/>
                </a:moveTo>
                <a:lnTo>
                  <a:pt x="42852" y="115049"/>
                </a:lnTo>
                <a:lnTo>
                  <a:pt x="27064" y="69932"/>
                </a:lnTo>
                <a:lnTo>
                  <a:pt x="3383" y="30454"/>
                </a:lnTo>
                <a:lnTo>
                  <a:pt x="0" y="20302"/>
                </a:lnTo>
                <a:lnTo>
                  <a:pt x="7893" y="14663"/>
                </a:lnTo>
                <a:lnTo>
                  <a:pt x="53001" y="0"/>
                </a:lnTo>
                <a:lnTo>
                  <a:pt x="74427" y="1127"/>
                </a:lnTo>
                <a:lnTo>
                  <a:pt x="76682" y="9023"/>
                </a:lnTo>
                <a:lnTo>
                  <a:pt x="27064" y="29326"/>
                </a:lnTo>
                <a:lnTo>
                  <a:pt x="58639" y="108282"/>
                </a:lnTo>
                <a:lnTo>
                  <a:pt x="54128" y="119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14052" y="5488570"/>
            <a:ext cx="76682" cy="119561"/>
          </a:xfrm>
          <a:custGeom>
            <a:avLst/>
            <a:gdLst/>
            <a:ahLst/>
            <a:cxnLst/>
            <a:rect l="l" t="t" r="r" b="b"/>
            <a:pathLst>
              <a:path w="76682" h="119561">
                <a:moveTo>
                  <a:pt x="42852" y="115049"/>
                </a:moveTo>
                <a:lnTo>
                  <a:pt x="27064" y="69932"/>
                </a:lnTo>
                <a:lnTo>
                  <a:pt x="3383" y="30454"/>
                </a:lnTo>
                <a:lnTo>
                  <a:pt x="0" y="20302"/>
                </a:lnTo>
                <a:lnTo>
                  <a:pt x="7893" y="14663"/>
                </a:lnTo>
                <a:lnTo>
                  <a:pt x="53001" y="0"/>
                </a:lnTo>
                <a:lnTo>
                  <a:pt x="74427" y="1127"/>
                </a:lnTo>
                <a:lnTo>
                  <a:pt x="76682" y="9023"/>
                </a:lnTo>
                <a:lnTo>
                  <a:pt x="27064" y="29326"/>
                </a:lnTo>
                <a:lnTo>
                  <a:pt x="58639" y="108282"/>
                </a:lnTo>
                <a:lnTo>
                  <a:pt x="54128" y="119561"/>
                </a:lnTo>
                <a:lnTo>
                  <a:pt x="42852" y="11504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83969" y="5486314"/>
            <a:ext cx="31575" cy="111666"/>
          </a:xfrm>
          <a:custGeom>
            <a:avLst/>
            <a:gdLst/>
            <a:ahLst/>
            <a:cxnLst/>
            <a:rect l="l" t="t" r="r" b="b"/>
            <a:pathLst>
              <a:path w="31575" h="111666">
                <a:moveTo>
                  <a:pt x="19170" y="58652"/>
                </a:moveTo>
                <a:lnTo>
                  <a:pt x="31575" y="97002"/>
                </a:lnTo>
                <a:lnTo>
                  <a:pt x="24808" y="111666"/>
                </a:lnTo>
                <a:lnTo>
                  <a:pt x="7893" y="108282"/>
                </a:lnTo>
                <a:lnTo>
                  <a:pt x="0" y="72188"/>
                </a:lnTo>
                <a:lnTo>
                  <a:pt x="1127" y="39477"/>
                </a:lnTo>
                <a:lnTo>
                  <a:pt x="14659" y="0"/>
                </a:lnTo>
                <a:lnTo>
                  <a:pt x="18043" y="33838"/>
                </a:lnTo>
                <a:lnTo>
                  <a:pt x="19170" y="58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83969" y="5486314"/>
            <a:ext cx="31575" cy="111666"/>
          </a:xfrm>
          <a:custGeom>
            <a:avLst/>
            <a:gdLst/>
            <a:ahLst/>
            <a:cxnLst/>
            <a:rect l="l" t="t" r="r" b="b"/>
            <a:pathLst>
              <a:path w="31575" h="111666">
                <a:moveTo>
                  <a:pt x="18043" y="33838"/>
                </a:moveTo>
                <a:lnTo>
                  <a:pt x="19170" y="58652"/>
                </a:lnTo>
                <a:lnTo>
                  <a:pt x="31575" y="97002"/>
                </a:lnTo>
                <a:lnTo>
                  <a:pt x="24808" y="111666"/>
                </a:lnTo>
                <a:lnTo>
                  <a:pt x="7893" y="108282"/>
                </a:lnTo>
                <a:lnTo>
                  <a:pt x="0" y="72188"/>
                </a:lnTo>
                <a:lnTo>
                  <a:pt x="1127" y="39477"/>
                </a:lnTo>
                <a:lnTo>
                  <a:pt x="14659" y="0"/>
                </a:lnTo>
                <a:lnTo>
                  <a:pt x="18043" y="3383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36970" y="5936362"/>
            <a:ext cx="45107" cy="82339"/>
          </a:xfrm>
          <a:custGeom>
            <a:avLst/>
            <a:gdLst/>
            <a:ahLst/>
            <a:cxnLst/>
            <a:rect l="l" t="t" r="r" b="b"/>
            <a:pathLst>
              <a:path w="45107" h="82339">
                <a:moveTo>
                  <a:pt x="9021" y="0"/>
                </a:moveTo>
                <a:lnTo>
                  <a:pt x="21426" y="9023"/>
                </a:lnTo>
                <a:lnTo>
                  <a:pt x="25936" y="23686"/>
                </a:lnTo>
                <a:lnTo>
                  <a:pt x="34958" y="41733"/>
                </a:lnTo>
                <a:lnTo>
                  <a:pt x="45107" y="66548"/>
                </a:lnTo>
                <a:lnTo>
                  <a:pt x="41724" y="82339"/>
                </a:lnTo>
                <a:lnTo>
                  <a:pt x="29319" y="76699"/>
                </a:lnTo>
                <a:lnTo>
                  <a:pt x="13532" y="51885"/>
                </a:lnTo>
                <a:lnTo>
                  <a:pt x="0" y="28198"/>
                </a:lnTo>
                <a:lnTo>
                  <a:pt x="0" y="12407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36970" y="5936362"/>
            <a:ext cx="45107" cy="82339"/>
          </a:xfrm>
          <a:custGeom>
            <a:avLst/>
            <a:gdLst/>
            <a:ahLst/>
            <a:cxnLst/>
            <a:rect l="l" t="t" r="r" b="b"/>
            <a:pathLst>
              <a:path w="45107" h="82339">
                <a:moveTo>
                  <a:pt x="21426" y="9023"/>
                </a:moveTo>
                <a:lnTo>
                  <a:pt x="25936" y="23686"/>
                </a:lnTo>
                <a:lnTo>
                  <a:pt x="34958" y="41733"/>
                </a:lnTo>
                <a:lnTo>
                  <a:pt x="45107" y="66548"/>
                </a:lnTo>
                <a:lnTo>
                  <a:pt x="41724" y="82339"/>
                </a:lnTo>
                <a:lnTo>
                  <a:pt x="29319" y="76699"/>
                </a:lnTo>
                <a:lnTo>
                  <a:pt x="13532" y="51885"/>
                </a:lnTo>
                <a:lnTo>
                  <a:pt x="0" y="28198"/>
                </a:lnTo>
                <a:lnTo>
                  <a:pt x="0" y="12407"/>
                </a:lnTo>
                <a:lnTo>
                  <a:pt x="9021" y="0"/>
                </a:lnTo>
                <a:lnTo>
                  <a:pt x="21426" y="902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65163" y="5881093"/>
            <a:ext cx="545799" cy="179342"/>
          </a:xfrm>
          <a:custGeom>
            <a:avLst/>
            <a:gdLst/>
            <a:ahLst/>
            <a:cxnLst/>
            <a:rect l="l" t="t" r="r" b="b"/>
            <a:pathLst>
              <a:path w="545799" h="179342">
                <a:moveTo>
                  <a:pt x="241324" y="179342"/>
                </a:moveTo>
                <a:lnTo>
                  <a:pt x="9021" y="166935"/>
                </a:lnTo>
                <a:lnTo>
                  <a:pt x="0" y="157911"/>
                </a:lnTo>
                <a:lnTo>
                  <a:pt x="9021" y="148887"/>
                </a:lnTo>
                <a:lnTo>
                  <a:pt x="124045" y="142120"/>
                </a:lnTo>
                <a:lnTo>
                  <a:pt x="240197" y="133096"/>
                </a:lnTo>
                <a:lnTo>
                  <a:pt x="354093" y="119561"/>
                </a:lnTo>
                <a:lnTo>
                  <a:pt x="481521" y="89107"/>
                </a:lnTo>
                <a:lnTo>
                  <a:pt x="509713" y="77827"/>
                </a:lnTo>
                <a:lnTo>
                  <a:pt x="514224" y="62036"/>
                </a:lnTo>
                <a:lnTo>
                  <a:pt x="498437" y="47373"/>
                </a:lnTo>
                <a:lnTo>
                  <a:pt x="479266" y="36094"/>
                </a:lnTo>
                <a:lnTo>
                  <a:pt x="457840" y="28198"/>
                </a:lnTo>
                <a:lnTo>
                  <a:pt x="433030" y="29326"/>
                </a:lnTo>
                <a:lnTo>
                  <a:pt x="428520" y="13535"/>
                </a:lnTo>
                <a:lnTo>
                  <a:pt x="440925" y="0"/>
                </a:lnTo>
                <a:lnTo>
                  <a:pt x="508586" y="21430"/>
                </a:lnTo>
                <a:lnTo>
                  <a:pt x="544672" y="53013"/>
                </a:lnTo>
                <a:lnTo>
                  <a:pt x="545799" y="87979"/>
                </a:lnTo>
                <a:lnTo>
                  <a:pt x="532267" y="111665"/>
                </a:lnTo>
                <a:lnTo>
                  <a:pt x="510841" y="125201"/>
                </a:lnTo>
                <a:lnTo>
                  <a:pt x="474755" y="140992"/>
                </a:lnTo>
                <a:lnTo>
                  <a:pt x="439797" y="151143"/>
                </a:lnTo>
                <a:lnTo>
                  <a:pt x="363114" y="165807"/>
                </a:lnTo>
                <a:lnTo>
                  <a:pt x="241324" y="17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65163" y="5881093"/>
            <a:ext cx="545799" cy="179342"/>
          </a:xfrm>
          <a:custGeom>
            <a:avLst/>
            <a:gdLst/>
            <a:ahLst/>
            <a:cxnLst/>
            <a:rect l="l" t="t" r="r" b="b"/>
            <a:pathLst>
              <a:path w="545799" h="179342">
                <a:moveTo>
                  <a:pt x="440925" y="0"/>
                </a:moveTo>
                <a:lnTo>
                  <a:pt x="508586" y="21430"/>
                </a:lnTo>
                <a:lnTo>
                  <a:pt x="544672" y="53013"/>
                </a:lnTo>
                <a:lnTo>
                  <a:pt x="545799" y="87979"/>
                </a:lnTo>
                <a:lnTo>
                  <a:pt x="532267" y="111665"/>
                </a:lnTo>
                <a:lnTo>
                  <a:pt x="510841" y="125201"/>
                </a:lnTo>
                <a:lnTo>
                  <a:pt x="474755" y="140992"/>
                </a:lnTo>
                <a:lnTo>
                  <a:pt x="439797" y="151143"/>
                </a:lnTo>
                <a:lnTo>
                  <a:pt x="363114" y="165807"/>
                </a:lnTo>
                <a:lnTo>
                  <a:pt x="241324" y="179342"/>
                </a:lnTo>
                <a:lnTo>
                  <a:pt x="9021" y="166935"/>
                </a:lnTo>
                <a:lnTo>
                  <a:pt x="0" y="157911"/>
                </a:lnTo>
                <a:lnTo>
                  <a:pt x="9021" y="148887"/>
                </a:lnTo>
                <a:lnTo>
                  <a:pt x="124045" y="142120"/>
                </a:lnTo>
                <a:lnTo>
                  <a:pt x="240197" y="133096"/>
                </a:lnTo>
                <a:lnTo>
                  <a:pt x="354093" y="119561"/>
                </a:lnTo>
                <a:lnTo>
                  <a:pt x="481521" y="89107"/>
                </a:lnTo>
                <a:lnTo>
                  <a:pt x="509713" y="77827"/>
                </a:lnTo>
                <a:lnTo>
                  <a:pt x="514224" y="62036"/>
                </a:lnTo>
                <a:lnTo>
                  <a:pt x="498437" y="47373"/>
                </a:lnTo>
                <a:lnTo>
                  <a:pt x="479266" y="36094"/>
                </a:lnTo>
                <a:lnTo>
                  <a:pt x="457840" y="28198"/>
                </a:lnTo>
                <a:lnTo>
                  <a:pt x="433030" y="29326"/>
                </a:lnTo>
                <a:lnTo>
                  <a:pt x="428520" y="13535"/>
                </a:lnTo>
                <a:lnTo>
                  <a:pt x="440925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49339" y="5406231"/>
            <a:ext cx="135322" cy="127457"/>
          </a:xfrm>
          <a:custGeom>
            <a:avLst/>
            <a:gdLst/>
            <a:ahLst/>
            <a:cxnLst/>
            <a:rect l="l" t="t" r="r" b="b"/>
            <a:pathLst>
              <a:path w="135322" h="127457">
                <a:moveTo>
                  <a:pt x="117279" y="2255"/>
                </a:moveTo>
                <a:lnTo>
                  <a:pt x="135322" y="32710"/>
                </a:lnTo>
                <a:lnTo>
                  <a:pt x="116151" y="74443"/>
                </a:lnTo>
                <a:lnTo>
                  <a:pt x="92470" y="113921"/>
                </a:lnTo>
                <a:lnTo>
                  <a:pt x="81193" y="125201"/>
                </a:lnTo>
                <a:lnTo>
                  <a:pt x="69916" y="127457"/>
                </a:lnTo>
                <a:lnTo>
                  <a:pt x="67661" y="109410"/>
                </a:lnTo>
                <a:lnTo>
                  <a:pt x="71044" y="64292"/>
                </a:lnTo>
                <a:lnTo>
                  <a:pt x="72171" y="21430"/>
                </a:lnTo>
                <a:lnTo>
                  <a:pt x="19170" y="25942"/>
                </a:lnTo>
                <a:lnTo>
                  <a:pt x="25936" y="90235"/>
                </a:lnTo>
                <a:lnTo>
                  <a:pt x="18043" y="100386"/>
                </a:lnTo>
                <a:lnTo>
                  <a:pt x="7894" y="91363"/>
                </a:lnTo>
                <a:lnTo>
                  <a:pt x="0" y="21430"/>
                </a:lnTo>
                <a:lnTo>
                  <a:pt x="7894" y="10151"/>
                </a:lnTo>
                <a:lnTo>
                  <a:pt x="63150" y="0"/>
                </a:lnTo>
                <a:lnTo>
                  <a:pt x="117279" y="2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49339" y="5406231"/>
            <a:ext cx="135322" cy="127457"/>
          </a:xfrm>
          <a:custGeom>
            <a:avLst/>
            <a:gdLst/>
            <a:ahLst/>
            <a:cxnLst/>
            <a:rect l="l" t="t" r="r" b="b"/>
            <a:pathLst>
              <a:path w="135322" h="127457">
                <a:moveTo>
                  <a:pt x="7894" y="91363"/>
                </a:moveTo>
                <a:lnTo>
                  <a:pt x="0" y="21430"/>
                </a:lnTo>
                <a:lnTo>
                  <a:pt x="7894" y="10151"/>
                </a:lnTo>
                <a:lnTo>
                  <a:pt x="63150" y="0"/>
                </a:lnTo>
                <a:lnTo>
                  <a:pt x="117279" y="2255"/>
                </a:lnTo>
                <a:lnTo>
                  <a:pt x="135322" y="32710"/>
                </a:lnTo>
                <a:lnTo>
                  <a:pt x="116151" y="74443"/>
                </a:lnTo>
                <a:lnTo>
                  <a:pt x="92470" y="113921"/>
                </a:lnTo>
                <a:lnTo>
                  <a:pt x="81193" y="125201"/>
                </a:lnTo>
                <a:lnTo>
                  <a:pt x="69916" y="127457"/>
                </a:lnTo>
                <a:lnTo>
                  <a:pt x="67661" y="109410"/>
                </a:lnTo>
                <a:lnTo>
                  <a:pt x="71044" y="64292"/>
                </a:lnTo>
                <a:lnTo>
                  <a:pt x="72171" y="21430"/>
                </a:lnTo>
                <a:lnTo>
                  <a:pt x="19170" y="25942"/>
                </a:lnTo>
                <a:lnTo>
                  <a:pt x="25936" y="90235"/>
                </a:lnTo>
                <a:lnTo>
                  <a:pt x="18043" y="100386"/>
                </a:lnTo>
                <a:lnTo>
                  <a:pt x="7894" y="913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75276" y="5513385"/>
            <a:ext cx="77810" cy="37222"/>
          </a:xfrm>
          <a:custGeom>
            <a:avLst/>
            <a:gdLst/>
            <a:ahLst/>
            <a:cxnLst/>
            <a:rect l="l" t="t" r="r" b="b"/>
            <a:pathLst>
              <a:path w="77810" h="37222">
                <a:moveTo>
                  <a:pt x="11276" y="0"/>
                </a:moveTo>
                <a:lnTo>
                  <a:pt x="66533" y="6767"/>
                </a:lnTo>
                <a:lnTo>
                  <a:pt x="77810" y="24814"/>
                </a:lnTo>
                <a:lnTo>
                  <a:pt x="72171" y="34966"/>
                </a:lnTo>
                <a:lnTo>
                  <a:pt x="59767" y="37222"/>
                </a:lnTo>
                <a:lnTo>
                  <a:pt x="6766" y="16919"/>
                </a:lnTo>
                <a:lnTo>
                  <a:pt x="0" y="6767"/>
                </a:lnTo>
                <a:lnTo>
                  <a:pt x="11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75276" y="5513385"/>
            <a:ext cx="77810" cy="37222"/>
          </a:xfrm>
          <a:custGeom>
            <a:avLst/>
            <a:gdLst/>
            <a:ahLst/>
            <a:cxnLst/>
            <a:rect l="l" t="t" r="r" b="b"/>
            <a:pathLst>
              <a:path w="77810" h="37222">
                <a:moveTo>
                  <a:pt x="11276" y="0"/>
                </a:moveTo>
                <a:lnTo>
                  <a:pt x="66533" y="6767"/>
                </a:lnTo>
                <a:lnTo>
                  <a:pt x="77810" y="24814"/>
                </a:lnTo>
                <a:lnTo>
                  <a:pt x="72171" y="34966"/>
                </a:lnTo>
                <a:lnTo>
                  <a:pt x="59767" y="37222"/>
                </a:lnTo>
                <a:lnTo>
                  <a:pt x="6766" y="16919"/>
                </a:lnTo>
                <a:lnTo>
                  <a:pt x="0" y="6767"/>
                </a:lnTo>
                <a:lnTo>
                  <a:pt x="11276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53850" y="5558503"/>
            <a:ext cx="99236" cy="73316"/>
          </a:xfrm>
          <a:custGeom>
            <a:avLst/>
            <a:gdLst/>
            <a:ahLst/>
            <a:cxnLst/>
            <a:rect l="l" t="t" r="r" b="b"/>
            <a:pathLst>
              <a:path w="99236" h="73316">
                <a:moveTo>
                  <a:pt x="5638" y="25942"/>
                </a:moveTo>
                <a:lnTo>
                  <a:pt x="23681" y="16919"/>
                </a:lnTo>
                <a:lnTo>
                  <a:pt x="0" y="7895"/>
                </a:lnTo>
                <a:lnTo>
                  <a:pt x="5638" y="2255"/>
                </a:lnTo>
                <a:lnTo>
                  <a:pt x="32702" y="0"/>
                </a:lnTo>
                <a:lnTo>
                  <a:pt x="89087" y="1127"/>
                </a:lnTo>
                <a:lnTo>
                  <a:pt x="99236" y="9023"/>
                </a:lnTo>
                <a:lnTo>
                  <a:pt x="94725" y="22558"/>
                </a:lnTo>
                <a:lnTo>
                  <a:pt x="51873" y="24814"/>
                </a:lnTo>
                <a:lnTo>
                  <a:pt x="49618" y="31582"/>
                </a:lnTo>
                <a:lnTo>
                  <a:pt x="62022" y="40605"/>
                </a:lnTo>
                <a:lnTo>
                  <a:pt x="89087" y="54141"/>
                </a:lnTo>
                <a:lnTo>
                  <a:pt x="92470" y="65420"/>
                </a:lnTo>
                <a:lnTo>
                  <a:pt x="86831" y="73316"/>
                </a:lnTo>
                <a:lnTo>
                  <a:pt x="58639" y="72188"/>
                </a:lnTo>
                <a:lnTo>
                  <a:pt x="39468" y="58652"/>
                </a:lnTo>
                <a:lnTo>
                  <a:pt x="19170" y="48501"/>
                </a:lnTo>
                <a:lnTo>
                  <a:pt x="1127" y="39477"/>
                </a:lnTo>
                <a:lnTo>
                  <a:pt x="5638" y="25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53850" y="5558503"/>
            <a:ext cx="99236" cy="73316"/>
          </a:xfrm>
          <a:custGeom>
            <a:avLst/>
            <a:gdLst/>
            <a:ahLst/>
            <a:cxnLst/>
            <a:rect l="l" t="t" r="r" b="b"/>
            <a:pathLst>
              <a:path w="99236" h="73316">
                <a:moveTo>
                  <a:pt x="32702" y="0"/>
                </a:moveTo>
                <a:lnTo>
                  <a:pt x="89087" y="1127"/>
                </a:lnTo>
                <a:lnTo>
                  <a:pt x="99236" y="9023"/>
                </a:lnTo>
                <a:lnTo>
                  <a:pt x="94725" y="22558"/>
                </a:lnTo>
                <a:lnTo>
                  <a:pt x="51873" y="24814"/>
                </a:lnTo>
                <a:lnTo>
                  <a:pt x="49618" y="31582"/>
                </a:lnTo>
                <a:lnTo>
                  <a:pt x="62022" y="40605"/>
                </a:lnTo>
                <a:lnTo>
                  <a:pt x="89087" y="54141"/>
                </a:lnTo>
                <a:lnTo>
                  <a:pt x="92470" y="65420"/>
                </a:lnTo>
                <a:lnTo>
                  <a:pt x="86831" y="73316"/>
                </a:lnTo>
                <a:lnTo>
                  <a:pt x="58639" y="72188"/>
                </a:lnTo>
                <a:lnTo>
                  <a:pt x="39468" y="58652"/>
                </a:lnTo>
                <a:lnTo>
                  <a:pt x="19170" y="48501"/>
                </a:lnTo>
                <a:lnTo>
                  <a:pt x="1127" y="39477"/>
                </a:lnTo>
                <a:lnTo>
                  <a:pt x="5638" y="25942"/>
                </a:lnTo>
                <a:lnTo>
                  <a:pt x="23681" y="16919"/>
                </a:lnTo>
                <a:lnTo>
                  <a:pt x="0" y="7895"/>
                </a:lnTo>
                <a:lnTo>
                  <a:pt x="5638" y="2255"/>
                </a:lnTo>
                <a:lnTo>
                  <a:pt x="32702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48212" y="5625051"/>
            <a:ext cx="75554" cy="36094"/>
          </a:xfrm>
          <a:custGeom>
            <a:avLst/>
            <a:gdLst/>
            <a:ahLst/>
            <a:cxnLst/>
            <a:rect l="l" t="t" r="r" b="b"/>
            <a:pathLst>
              <a:path w="75554" h="36094">
                <a:moveTo>
                  <a:pt x="9021" y="0"/>
                </a:moveTo>
                <a:lnTo>
                  <a:pt x="59767" y="9023"/>
                </a:lnTo>
                <a:lnTo>
                  <a:pt x="69916" y="15791"/>
                </a:lnTo>
                <a:lnTo>
                  <a:pt x="75554" y="30454"/>
                </a:lnTo>
                <a:lnTo>
                  <a:pt x="60895" y="36094"/>
                </a:lnTo>
                <a:lnTo>
                  <a:pt x="49618" y="33838"/>
                </a:lnTo>
                <a:lnTo>
                  <a:pt x="7893" y="16919"/>
                </a:lnTo>
                <a:lnTo>
                  <a:pt x="0" y="6767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48212" y="5625051"/>
            <a:ext cx="75554" cy="36094"/>
          </a:xfrm>
          <a:custGeom>
            <a:avLst/>
            <a:gdLst/>
            <a:ahLst/>
            <a:cxnLst/>
            <a:rect l="l" t="t" r="r" b="b"/>
            <a:pathLst>
              <a:path w="75554" h="36094">
                <a:moveTo>
                  <a:pt x="9021" y="0"/>
                </a:moveTo>
                <a:lnTo>
                  <a:pt x="59767" y="9023"/>
                </a:lnTo>
                <a:lnTo>
                  <a:pt x="69916" y="15791"/>
                </a:lnTo>
                <a:lnTo>
                  <a:pt x="75554" y="30454"/>
                </a:lnTo>
                <a:lnTo>
                  <a:pt x="60895" y="36094"/>
                </a:lnTo>
                <a:lnTo>
                  <a:pt x="49618" y="33838"/>
                </a:lnTo>
                <a:lnTo>
                  <a:pt x="7893" y="16919"/>
                </a:lnTo>
                <a:lnTo>
                  <a:pt x="0" y="6767"/>
                </a:lnTo>
                <a:lnTo>
                  <a:pt x="902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32424" y="5640842"/>
            <a:ext cx="95853" cy="365452"/>
          </a:xfrm>
          <a:custGeom>
            <a:avLst/>
            <a:gdLst/>
            <a:ahLst/>
            <a:cxnLst/>
            <a:rect l="l" t="t" r="r" b="b"/>
            <a:pathLst>
              <a:path w="95853" h="365452">
                <a:moveTo>
                  <a:pt x="0" y="357556"/>
                </a:moveTo>
                <a:lnTo>
                  <a:pt x="15787" y="247018"/>
                </a:lnTo>
                <a:lnTo>
                  <a:pt x="32703" y="160167"/>
                </a:lnTo>
                <a:lnTo>
                  <a:pt x="49618" y="83467"/>
                </a:lnTo>
                <a:lnTo>
                  <a:pt x="71044" y="9023"/>
                </a:lnTo>
                <a:lnTo>
                  <a:pt x="77810" y="0"/>
                </a:lnTo>
                <a:lnTo>
                  <a:pt x="86832" y="0"/>
                </a:lnTo>
                <a:lnTo>
                  <a:pt x="95853" y="15791"/>
                </a:lnTo>
                <a:lnTo>
                  <a:pt x="68788" y="166935"/>
                </a:lnTo>
                <a:lnTo>
                  <a:pt x="51873" y="252658"/>
                </a:lnTo>
                <a:lnTo>
                  <a:pt x="42852" y="356428"/>
                </a:lnTo>
                <a:lnTo>
                  <a:pt x="34958" y="363196"/>
                </a:lnTo>
                <a:lnTo>
                  <a:pt x="20298" y="365452"/>
                </a:lnTo>
                <a:lnTo>
                  <a:pt x="0" y="3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32424" y="5640842"/>
            <a:ext cx="95853" cy="365452"/>
          </a:xfrm>
          <a:custGeom>
            <a:avLst/>
            <a:gdLst/>
            <a:ahLst/>
            <a:cxnLst/>
            <a:rect l="l" t="t" r="r" b="b"/>
            <a:pathLst>
              <a:path w="95853" h="365452">
                <a:moveTo>
                  <a:pt x="95853" y="15791"/>
                </a:moveTo>
                <a:lnTo>
                  <a:pt x="68788" y="166935"/>
                </a:lnTo>
                <a:lnTo>
                  <a:pt x="51873" y="252658"/>
                </a:lnTo>
                <a:lnTo>
                  <a:pt x="42852" y="356428"/>
                </a:lnTo>
                <a:lnTo>
                  <a:pt x="34958" y="363196"/>
                </a:lnTo>
                <a:lnTo>
                  <a:pt x="20298" y="365452"/>
                </a:lnTo>
                <a:lnTo>
                  <a:pt x="0" y="357556"/>
                </a:lnTo>
                <a:lnTo>
                  <a:pt x="15787" y="247018"/>
                </a:lnTo>
                <a:lnTo>
                  <a:pt x="32703" y="160167"/>
                </a:lnTo>
                <a:lnTo>
                  <a:pt x="49618" y="83467"/>
                </a:lnTo>
                <a:lnTo>
                  <a:pt x="71044" y="9023"/>
                </a:lnTo>
                <a:lnTo>
                  <a:pt x="77810" y="0"/>
                </a:lnTo>
                <a:lnTo>
                  <a:pt x="86832" y="0"/>
                </a:lnTo>
                <a:lnTo>
                  <a:pt x="95853" y="1579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67018" y="5647610"/>
            <a:ext cx="85704" cy="357556"/>
          </a:xfrm>
          <a:custGeom>
            <a:avLst/>
            <a:gdLst/>
            <a:ahLst/>
            <a:cxnLst/>
            <a:rect l="l" t="t" r="r" b="b"/>
            <a:pathLst>
              <a:path w="85704" h="357556">
                <a:moveTo>
                  <a:pt x="85704" y="11279"/>
                </a:moveTo>
                <a:lnTo>
                  <a:pt x="30447" y="339509"/>
                </a:lnTo>
                <a:lnTo>
                  <a:pt x="23681" y="353045"/>
                </a:lnTo>
                <a:lnTo>
                  <a:pt x="12404" y="357556"/>
                </a:lnTo>
                <a:lnTo>
                  <a:pt x="0" y="338381"/>
                </a:lnTo>
                <a:lnTo>
                  <a:pt x="14660" y="249274"/>
                </a:lnTo>
                <a:lnTo>
                  <a:pt x="30447" y="172574"/>
                </a:lnTo>
                <a:lnTo>
                  <a:pt x="48490" y="95874"/>
                </a:lnTo>
                <a:lnTo>
                  <a:pt x="68788" y="6767"/>
                </a:lnTo>
                <a:lnTo>
                  <a:pt x="78938" y="0"/>
                </a:lnTo>
                <a:lnTo>
                  <a:pt x="85704" y="1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67018" y="5647610"/>
            <a:ext cx="85704" cy="357556"/>
          </a:xfrm>
          <a:custGeom>
            <a:avLst/>
            <a:gdLst/>
            <a:ahLst/>
            <a:cxnLst/>
            <a:rect l="l" t="t" r="r" b="b"/>
            <a:pathLst>
              <a:path w="85704" h="357556">
                <a:moveTo>
                  <a:pt x="85704" y="11279"/>
                </a:moveTo>
                <a:lnTo>
                  <a:pt x="30447" y="339509"/>
                </a:lnTo>
                <a:lnTo>
                  <a:pt x="23681" y="353045"/>
                </a:lnTo>
                <a:lnTo>
                  <a:pt x="12404" y="357556"/>
                </a:lnTo>
                <a:lnTo>
                  <a:pt x="0" y="338381"/>
                </a:lnTo>
                <a:lnTo>
                  <a:pt x="14660" y="249274"/>
                </a:lnTo>
                <a:lnTo>
                  <a:pt x="30447" y="172574"/>
                </a:lnTo>
                <a:lnTo>
                  <a:pt x="48490" y="95874"/>
                </a:lnTo>
                <a:lnTo>
                  <a:pt x="68788" y="6767"/>
                </a:lnTo>
                <a:lnTo>
                  <a:pt x="78938" y="0"/>
                </a:lnTo>
                <a:lnTo>
                  <a:pt x="85704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54214" y="5318251"/>
            <a:ext cx="168025" cy="125201"/>
          </a:xfrm>
          <a:custGeom>
            <a:avLst/>
            <a:gdLst/>
            <a:ahLst/>
            <a:cxnLst/>
            <a:rect l="l" t="t" r="r" b="b"/>
            <a:pathLst>
              <a:path w="168025" h="125201">
                <a:moveTo>
                  <a:pt x="23681" y="125201"/>
                </a:moveTo>
                <a:lnTo>
                  <a:pt x="0" y="116177"/>
                </a:lnTo>
                <a:lnTo>
                  <a:pt x="3383" y="84595"/>
                </a:lnTo>
                <a:lnTo>
                  <a:pt x="10149" y="46245"/>
                </a:lnTo>
                <a:lnTo>
                  <a:pt x="83448" y="23686"/>
                </a:lnTo>
                <a:lnTo>
                  <a:pt x="152237" y="0"/>
                </a:lnTo>
                <a:lnTo>
                  <a:pt x="168025" y="4511"/>
                </a:lnTo>
                <a:lnTo>
                  <a:pt x="163514" y="19174"/>
                </a:lnTo>
                <a:lnTo>
                  <a:pt x="87959" y="40605"/>
                </a:lnTo>
                <a:lnTo>
                  <a:pt x="18043" y="62036"/>
                </a:lnTo>
                <a:lnTo>
                  <a:pt x="21425" y="85723"/>
                </a:lnTo>
                <a:lnTo>
                  <a:pt x="32702" y="101514"/>
                </a:lnTo>
                <a:lnTo>
                  <a:pt x="33830" y="116177"/>
                </a:lnTo>
                <a:lnTo>
                  <a:pt x="23681" y="125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54214" y="5318251"/>
            <a:ext cx="168025" cy="125201"/>
          </a:xfrm>
          <a:custGeom>
            <a:avLst/>
            <a:gdLst/>
            <a:ahLst/>
            <a:cxnLst/>
            <a:rect l="l" t="t" r="r" b="b"/>
            <a:pathLst>
              <a:path w="168025" h="125201">
                <a:moveTo>
                  <a:pt x="0" y="116177"/>
                </a:moveTo>
                <a:lnTo>
                  <a:pt x="3383" y="84595"/>
                </a:lnTo>
                <a:lnTo>
                  <a:pt x="10149" y="46245"/>
                </a:lnTo>
                <a:lnTo>
                  <a:pt x="83448" y="23686"/>
                </a:lnTo>
                <a:lnTo>
                  <a:pt x="152237" y="0"/>
                </a:lnTo>
                <a:lnTo>
                  <a:pt x="168025" y="4511"/>
                </a:lnTo>
                <a:lnTo>
                  <a:pt x="163514" y="19174"/>
                </a:lnTo>
                <a:lnTo>
                  <a:pt x="87959" y="40605"/>
                </a:lnTo>
                <a:lnTo>
                  <a:pt x="18043" y="62036"/>
                </a:lnTo>
                <a:lnTo>
                  <a:pt x="21425" y="85723"/>
                </a:lnTo>
                <a:lnTo>
                  <a:pt x="32702" y="101514"/>
                </a:lnTo>
                <a:lnTo>
                  <a:pt x="33830" y="116177"/>
                </a:lnTo>
                <a:lnTo>
                  <a:pt x="23681" y="125201"/>
                </a:lnTo>
                <a:lnTo>
                  <a:pt x="0" y="11617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610962" y="5318251"/>
            <a:ext cx="57511" cy="119561"/>
          </a:xfrm>
          <a:custGeom>
            <a:avLst/>
            <a:gdLst/>
            <a:ahLst/>
            <a:cxnLst/>
            <a:rect l="l" t="t" r="r" b="b"/>
            <a:pathLst>
              <a:path w="57511" h="119561">
                <a:moveTo>
                  <a:pt x="16915" y="4511"/>
                </a:moveTo>
                <a:lnTo>
                  <a:pt x="38341" y="55268"/>
                </a:lnTo>
                <a:lnTo>
                  <a:pt x="57511" y="108282"/>
                </a:lnTo>
                <a:lnTo>
                  <a:pt x="50746" y="119561"/>
                </a:lnTo>
                <a:lnTo>
                  <a:pt x="39469" y="112793"/>
                </a:lnTo>
                <a:lnTo>
                  <a:pt x="20298" y="60908"/>
                </a:lnTo>
                <a:lnTo>
                  <a:pt x="0" y="10151"/>
                </a:lnTo>
                <a:lnTo>
                  <a:pt x="4511" y="0"/>
                </a:lnTo>
                <a:lnTo>
                  <a:pt x="16915" y="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10962" y="5318251"/>
            <a:ext cx="57511" cy="119561"/>
          </a:xfrm>
          <a:custGeom>
            <a:avLst/>
            <a:gdLst/>
            <a:ahLst/>
            <a:cxnLst/>
            <a:rect l="l" t="t" r="r" b="b"/>
            <a:pathLst>
              <a:path w="57511" h="119561">
                <a:moveTo>
                  <a:pt x="16915" y="4511"/>
                </a:moveTo>
                <a:lnTo>
                  <a:pt x="38341" y="55268"/>
                </a:lnTo>
                <a:lnTo>
                  <a:pt x="57511" y="108282"/>
                </a:lnTo>
                <a:lnTo>
                  <a:pt x="50746" y="119561"/>
                </a:lnTo>
                <a:lnTo>
                  <a:pt x="39469" y="112793"/>
                </a:lnTo>
                <a:lnTo>
                  <a:pt x="20298" y="60908"/>
                </a:lnTo>
                <a:lnTo>
                  <a:pt x="0" y="10151"/>
                </a:lnTo>
                <a:lnTo>
                  <a:pt x="4511" y="0"/>
                </a:lnTo>
                <a:lnTo>
                  <a:pt x="16915" y="451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66619" y="5426534"/>
            <a:ext cx="202982" cy="545922"/>
          </a:xfrm>
          <a:custGeom>
            <a:avLst/>
            <a:gdLst/>
            <a:ahLst/>
            <a:cxnLst/>
            <a:rect l="l" t="t" r="r" b="b"/>
            <a:pathLst>
              <a:path w="202982" h="545922">
                <a:moveTo>
                  <a:pt x="116151" y="240251"/>
                </a:moveTo>
                <a:lnTo>
                  <a:pt x="82320" y="357556"/>
                </a:lnTo>
                <a:lnTo>
                  <a:pt x="69916" y="401546"/>
                </a:lnTo>
                <a:lnTo>
                  <a:pt x="56384" y="445536"/>
                </a:lnTo>
                <a:lnTo>
                  <a:pt x="28192" y="533515"/>
                </a:lnTo>
                <a:lnTo>
                  <a:pt x="11276" y="545922"/>
                </a:lnTo>
                <a:lnTo>
                  <a:pt x="0" y="541411"/>
                </a:lnTo>
                <a:lnTo>
                  <a:pt x="25936" y="453431"/>
                </a:lnTo>
                <a:lnTo>
                  <a:pt x="50745" y="365452"/>
                </a:lnTo>
                <a:lnTo>
                  <a:pt x="69916" y="300032"/>
                </a:lnTo>
                <a:lnTo>
                  <a:pt x="91342" y="236867"/>
                </a:lnTo>
                <a:lnTo>
                  <a:pt x="115024" y="175958"/>
                </a:lnTo>
                <a:lnTo>
                  <a:pt x="138704" y="122945"/>
                </a:lnTo>
                <a:lnTo>
                  <a:pt x="162386" y="68804"/>
                </a:lnTo>
                <a:lnTo>
                  <a:pt x="186067" y="5639"/>
                </a:lnTo>
                <a:lnTo>
                  <a:pt x="197344" y="0"/>
                </a:lnTo>
                <a:lnTo>
                  <a:pt x="202982" y="11279"/>
                </a:lnTo>
                <a:lnTo>
                  <a:pt x="180429" y="74443"/>
                </a:lnTo>
                <a:lnTo>
                  <a:pt x="159003" y="127457"/>
                </a:lnTo>
                <a:lnTo>
                  <a:pt x="138704" y="179342"/>
                </a:lnTo>
                <a:lnTo>
                  <a:pt x="116151" y="240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66619" y="5426534"/>
            <a:ext cx="202982" cy="545922"/>
          </a:xfrm>
          <a:custGeom>
            <a:avLst/>
            <a:gdLst/>
            <a:ahLst/>
            <a:cxnLst/>
            <a:rect l="l" t="t" r="r" b="b"/>
            <a:pathLst>
              <a:path w="202982" h="545922">
                <a:moveTo>
                  <a:pt x="202982" y="11279"/>
                </a:moveTo>
                <a:lnTo>
                  <a:pt x="180429" y="74443"/>
                </a:lnTo>
                <a:lnTo>
                  <a:pt x="159003" y="127457"/>
                </a:lnTo>
                <a:lnTo>
                  <a:pt x="138704" y="179342"/>
                </a:lnTo>
                <a:lnTo>
                  <a:pt x="116151" y="240251"/>
                </a:lnTo>
                <a:lnTo>
                  <a:pt x="82320" y="357556"/>
                </a:lnTo>
                <a:lnTo>
                  <a:pt x="69916" y="401546"/>
                </a:lnTo>
                <a:lnTo>
                  <a:pt x="56384" y="445536"/>
                </a:lnTo>
                <a:lnTo>
                  <a:pt x="28192" y="533515"/>
                </a:lnTo>
                <a:lnTo>
                  <a:pt x="11276" y="545922"/>
                </a:lnTo>
                <a:lnTo>
                  <a:pt x="0" y="541411"/>
                </a:lnTo>
                <a:lnTo>
                  <a:pt x="25936" y="453431"/>
                </a:lnTo>
                <a:lnTo>
                  <a:pt x="50745" y="365452"/>
                </a:lnTo>
                <a:lnTo>
                  <a:pt x="69916" y="300032"/>
                </a:lnTo>
                <a:lnTo>
                  <a:pt x="91342" y="236867"/>
                </a:lnTo>
                <a:lnTo>
                  <a:pt x="115024" y="175958"/>
                </a:lnTo>
                <a:lnTo>
                  <a:pt x="138704" y="122945"/>
                </a:lnTo>
                <a:lnTo>
                  <a:pt x="162386" y="68804"/>
                </a:lnTo>
                <a:lnTo>
                  <a:pt x="186067" y="5639"/>
                </a:lnTo>
                <a:lnTo>
                  <a:pt x="197344" y="0"/>
                </a:lnTo>
                <a:lnTo>
                  <a:pt x="202982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4894" y="5397207"/>
            <a:ext cx="173663" cy="588784"/>
          </a:xfrm>
          <a:custGeom>
            <a:avLst/>
            <a:gdLst/>
            <a:ahLst/>
            <a:cxnLst/>
            <a:rect l="l" t="t" r="r" b="b"/>
            <a:pathLst>
              <a:path w="173663" h="588784">
                <a:moveTo>
                  <a:pt x="13532" y="483886"/>
                </a:moveTo>
                <a:lnTo>
                  <a:pt x="20298" y="453431"/>
                </a:lnTo>
                <a:lnTo>
                  <a:pt x="48490" y="344021"/>
                </a:lnTo>
                <a:lnTo>
                  <a:pt x="81193" y="242507"/>
                </a:lnTo>
                <a:lnTo>
                  <a:pt x="99236" y="179342"/>
                </a:lnTo>
                <a:lnTo>
                  <a:pt x="117279" y="124073"/>
                </a:lnTo>
                <a:lnTo>
                  <a:pt x="136449" y="68804"/>
                </a:lnTo>
                <a:lnTo>
                  <a:pt x="156748" y="5639"/>
                </a:lnTo>
                <a:lnTo>
                  <a:pt x="168025" y="0"/>
                </a:lnTo>
                <a:lnTo>
                  <a:pt x="173663" y="11279"/>
                </a:lnTo>
                <a:lnTo>
                  <a:pt x="154492" y="74444"/>
                </a:lnTo>
                <a:lnTo>
                  <a:pt x="138705" y="129713"/>
                </a:lnTo>
                <a:lnTo>
                  <a:pt x="106002" y="249274"/>
                </a:lnTo>
                <a:lnTo>
                  <a:pt x="77809" y="353045"/>
                </a:lnTo>
                <a:lnTo>
                  <a:pt x="55256" y="461327"/>
                </a:lnTo>
                <a:lnTo>
                  <a:pt x="48490" y="491781"/>
                </a:lnTo>
                <a:lnTo>
                  <a:pt x="32703" y="536899"/>
                </a:lnTo>
                <a:lnTo>
                  <a:pt x="16915" y="583144"/>
                </a:lnTo>
                <a:lnTo>
                  <a:pt x="5638" y="588784"/>
                </a:lnTo>
                <a:lnTo>
                  <a:pt x="0" y="578633"/>
                </a:lnTo>
                <a:lnTo>
                  <a:pt x="13532" y="48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4894" y="5397207"/>
            <a:ext cx="173663" cy="588784"/>
          </a:xfrm>
          <a:custGeom>
            <a:avLst/>
            <a:gdLst/>
            <a:ahLst/>
            <a:cxnLst/>
            <a:rect l="l" t="t" r="r" b="b"/>
            <a:pathLst>
              <a:path w="173663" h="588784">
                <a:moveTo>
                  <a:pt x="173663" y="11279"/>
                </a:moveTo>
                <a:lnTo>
                  <a:pt x="154492" y="74444"/>
                </a:lnTo>
                <a:lnTo>
                  <a:pt x="138705" y="129713"/>
                </a:lnTo>
                <a:lnTo>
                  <a:pt x="106002" y="249274"/>
                </a:lnTo>
                <a:lnTo>
                  <a:pt x="77809" y="353045"/>
                </a:lnTo>
                <a:lnTo>
                  <a:pt x="55256" y="461327"/>
                </a:lnTo>
                <a:lnTo>
                  <a:pt x="48490" y="491781"/>
                </a:lnTo>
                <a:lnTo>
                  <a:pt x="32703" y="536899"/>
                </a:lnTo>
                <a:lnTo>
                  <a:pt x="16915" y="583144"/>
                </a:lnTo>
                <a:lnTo>
                  <a:pt x="5638" y="588784"/>
                </a:lnTo>
                <a:lnTo>
                  <a:pt x="0" y="578633"/>
                </a:lnTo>
                <a:lnTo>
                  <a:pt x="13532" y="483886"/>
                </a:lnTo>
                <a:lnTo>
                  <a:pt x="20298" y="453431"/>
                </a:lnTo>
                <a:lnTo>
                  <a:pt x="48490" y="344021"/>
                </a:lnTo>
                <a:lnTo>
                  <a:pt x="81193" y="242507"/>
                </a:lnTo>
                <a:lnTo>
                  <a:pt x="99236" y="179342"/>
                </a:lnTo>
                <a:lnTo>
                  <a:pt x="117279" y="124073"/>
                </a:lnTo>
                <a:lnTo>
                  <a:pt x="136449" y="68804"/>
                </a:lnTo>
                <a:lnTo>
                  <a:pt x="156748" y="5639"/>
                </a:lnTo>
                <a:lnTo>
                  <a:pt x="168025" y="0"/>
                </a:lnTo>
                <a:lnTo>
                  <a:pt x="173663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71893" y="5838232"/>
            <a:ext cx="65405" cy="40605"/>
          </a:xfrm>
          <a:custGeom>
            <a:avLst/>
            <a:gdLst/>
            <a:ahLst/>
            <a:cxnLst/>
            <a:rect l="l" t="t" r="r" b="b"/>
            <a:pathLst>
              <a:path w="65405" h="40605">
                <a:moveTo>
                  <a:pt x="7893" y="13535"/>
                </a:moveTo>
                <a:lnTo>
                  <a:pt x="54128" y="0"/>
                </a:lnTo>
                <a:lnTo>
                  <a:pt x="65405" y="5639"/>
                </a:lnTo>
                <a:lnTo>
                  <a:pt x="59767" y="16919"/>
                </a:lnTo>
                <a:lnTo>
                  <a:pt x="38341" y="28198"/>
                </a:lnTo>
                <a:lnTo>
                  <a:pt x="18042" y="40605"/>
                </a:lnTo>
                <a:lnTo>
                  <a:pt x="0" y="31582"/>
                </a:lnTo>
                <a:lnTo>
                  <a:pt x="7893" y="13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71893" y="5838232"/>
            <a:ext cx="65405" cy="40605"/>
          </a:xfrm>
          <a:custGeom>
            <a:avLst/>
            <a:gdLst/>
            <a:ahLst/>
            <a:cxnLst/>
            <a:rect l="l" t="t" r="r" b="b"/>
            <a:pathLst>
              <a:path w="65405" h="40605">
                <a:moveTo>
                  <a:pt x="7893" y="13535"/>
                </a:moveTo>
                <a:lnTo>
                  <a:pt x="54128" y="0"/>
                </a:lnTo>
                <a:lnTo>
                  <a:pt x="65405" y="5639"/>
                </a:lnTo>
                <a:lnTo>
                  <a:pt x="59767" y="16919"/>
                </a:lnTo>
                <a:lnTo>
                  <a:pt x="38341" y="28198"/>
                </a:lnTo>
                <a:lnTo>
                  <a:pt x="18042" y="40605"/>
                </a:lnTo>
                <a:lnTo>
                  <a:pt x="0" y="31582"/>
                </a:lnTo>
                <a:lnTo>
                  <a:pt x="7893" y="1353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00085" y="5696111"/>
            <a:ext cx="72171" cy="41733"/>
          </a:xfrm>
          <a:custGeom>
            <a:avLst/>
            <a:gdLst/>
            <a:ahLst/>
            <a:cxnLst/>
            <a:rect l="l" t="t" r="r" b="b"/>
            <a:pathLst>
              <a:path w="72171" h="41733">
                <a:moveTo>
                  <a:pt x="3383" y="19174"/>
                </a:moveTo>
                <a:lnTo>
                  <a:pt x="59767" y="0"/>
                </a:lnTo>
                <a:lnTo>
                  <a:pt x="72171" y="4511"/>
                </a:lnTo>
                <a:lnTo>
                  <a:pt x="66533" y="15791"/>
                </a:lnTo>
                <a:lnTo>
                  <a:pt x="19170" y="41733"/>
                </a:lnTo>
                <a:lnTo>
                  <a:pt x="0" y="38349"/>
                </a:lnTo>
                <a:lnTo>
                  <a:pt x="3383" y="19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00085" y="5696111"/>
            <a:ext cx="72171" cy="41733"/>
          </a:xfrm>
          <a:custGeom>
            <a:avLst/>
            <a:gdLst/>
            <a:ahLst/>
            <a:cxnLst/>
            <a:rect l="l" t="t" r="r" b="b"/>
            <a:pathLst>
              <a:path w="72171" h="41733">
                <a:moveTo>
                  <a:pt x="3383" y="19174"/>
                </a:moveTo>
                <a:lnTo>
                  <a:pt x="59767" y="0"/>
                </a:lnTo>
                <a:lnTo>
                  <a:pt x="72171" y="4511"/>
                </a:lnTo>
                <a:lnTo>
                  <a:pt x="66533" y="15791"/>
                </a:lnTo>
                <a:lnTo>
                  <a:pt x="19170" y="41733"/>
                </a:lnTo>
                <a:lnTo>
                  <a:pt x="0" y="38349"/>
                </a:lnTo>
                <a:lnTo>
                  <a:pt x="3383" y="19174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40682" y="5564142"/>
            <a:ext cx="68788" cy="43989"/>
          </a:xfrm>
          <a:custGeom>
            <a:avLst/>
            <a:gdLst/>
            <a:ahLst/>
            <a:cxnLst/>
            <a:rect l="l" t="t" r="r" b="b"/>
            <a:pathLst>
              <a:path w="68788" h="43989">
                <a:moveTo>
                  <a:pt x="0" y="21430"/>
                </a:moveTo>
                <a:lnTo>
                  <a:pt x="57511" y="0"/>
                </a:lnTo>
                <a:lnTo>
                  <a:pt x="68788" y="5639"/>
                </a:lnTo>
                <a:lnTo>
                  <a:pt x="63150" y="16919"/>
                </a:lnTo>
                <a:lnTo>
                  <a:pt x="5638" y="43989"/>
                </a:lnTo>
                <a:lnTo>
                  <a:pt x="0" y="2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40682" y="5564142"/>
            <a:ext cx="68788" cy="43989"/>
          </a:xfrm>
          <a:custGeom>
            <a:avLst/>
            <a:gdLst/>
            <a:ahLst/>
            <a:cxnLst/>
            <a:rect l="l" t="t" r="r" b="b"/>
            <a:pathLst>
              <a:path w="68788" h="43989">
                <a:moveTo>
                  <a:pt x="0" y="21430"/>
                </a:moveTo>
                <a:lnTo>
                  <a:pt x="57511" y="0"/>
                </a:lnTo>
                <a:lnTo>
                  <a:pt x="68788" y="5639"/>
                </a:lnTo>
                <a:lnTo>
                  <a:pt x="63150" y="16919"/>
                </a:lnTo>
                <a:lnTo>
                  <a:pt x="5638" y="43989"/>
                </a:lnTo>
                <a:lnTo>
                  <a:pt x="0" y="2143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47448" y="5447964"/>
            <a:ext cx="74427" cy="49629"/>
          </a:xfrm>
          <a:custGeom>
            <a:avLst/>
            <a:gdLst/>
            <a:ahLst/>
            <a:cxnLst/>
            <a:rect l="l" t="t" r="r" b="b"/>
            <a:pathLst>
              <a:path w="74427" h="49629">
                <a:moveTo>
                  <a:pt x="6766" y="25942"/>
                </a:moveTo>
                <a:lnTo>
                  <a:pt x="32703" y="10151"/>
                </a:lnTo>
                <a:lnTo>
                  <a:pt x="63150" y="0"/>
                </a:lnTo>
                <a:lnTo>
                  <a:pt x="74427" y="4511"/>
                </a:lnTo>
                <a:lnTo>
                  <a:pt x="69916" y="16919"/>
                </a:lnTo>
                <a:lnTo>
                  <a:pt x="14659" y="49629"/>
                </a:lnTo>
                <a:lnTo>
                  <a:pt x="0" y="48501"/>
                </a:lnTo>
                <a:lnTo>
                  <a:pt x="6766" y="25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47448" y="5447964"/>
            <a:ext cx="74427" cy="49629"/>
          </a:xfrm>
          <a:custGeom>
            <a:avLst/>
            <a:gdLst/>
            <a:ahLst/>
            <a:cxnLst/>
            <a:rect l="l" t="t" r="r" b="b"/>
            <a:pathLst>
              <a:path w="74427" h="49629">
                <a:moveTo>
                  <a:pt x="6766" y="25942"/>
                </a:moveTo>
                <a:lnTo>
                  <a:pt x="32703" y="10151"/>
                </a:lnTo>
                <a:lnTo>
                  <a:pt x="63150" y="0"/>
                </a:lnTo>
                <a:lnTo>
                  <a:pt x="74427" y="4511"/>
                </a:lnTo>
                <a:lnTo>
                  <a:pt x="69916" y="16919"/>
                </a:lnTo>
                <a:lnTo>
                  <a:pt x="14659" y="49629"/>
                </a:lnTo>
                <a:lnTo>
                  <a:pt x="0" y="48501"/>
                </a:lnTo>
                <a:lnTo>
                  <a:pt x="6766" y="25942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88844" y="5486314"/>
            <a:ext cx="204111" cy="409442"/>
          </a:xfrm>
          <a:custGeom>
            <a:avLst/>
            <a:gdLst/>
            <a:ahLst/>
            <a:cxnLst/>
            <a:rect l="l" t="t" r="r" b="b"/>
            <a:pathLst>
              <a:path w="204111" h="409442">
                <a:moveTo>
                  <a:pt x="33830" y="32710"/>
                </a:moveTo>
                <a:lnTo>
                  <a:pt x="63150" y="10151"/>
                </a:lnTo>
                <a:lnTo>
                  <a:pt x="83448" y="1127"/>
                </a:lnTo>
                <a:lnTo>
                  <a:pt x="106002" y="0"/>
                </a:lnTo>
                <a:lnTo>
                  <a:pt x="146599" y="16918"/>
                </a:lnTo>
                <a:lnTo>
                  <a:pt x="189451" y="65420"/>
                </a:lnTo>
                <a:lnTo>
                  <a:pt x="204111" y="127457"/>
                </a:lnTo>
                <a:lnTo>
                  <a:pt x="199600" y="154527"/>
                </a:lnTo>
                <a:lnTo>
                  <a:pt x="190578" y="175958"/>
                </a:lnTo>
                <a:lnTo>
                  <a:pt x="177046" y="196261"/>
                </a:lnTo>
                <a:lnTo>
                  <a:pt x="161259" y="221076"/>
                </a:lnTo>
                <a:lnTo>
                  <a:pt x="157875" y="239123"/>
                </a:lnTo>
                <a:lnTo>
                  <a:pt x="147727" y="292136"/>
                </a:lnTo>
                <a:lnTo>
                  <a:pt x="138705" y="302287"/>
                </a:lnTo>
                <a:lnTo>
                  <a:pt x="129683" y="292136"/>
                </a:lnTo>
                <a:lnTo>
                  <a:pt x="124045" y="219948"/>
                </a:lnTo>
                <a:lnTo>
                  <a:pt x="147727" y="187238"/>
                </a:lnTo>
                <a:lnTo>
                  <a:pt x="171408" y="126329"/>
                </a:lnTo>
                <a:lnTo>
                  <a:pt x="170280" y="82339"/>
                </a:lnTo>
                <a:lnTo>
                  <a:pt x="152237" y="51885"/>
                </a:lnTo>
                <a:lnTo>
                  <a:pt x="134194" y="32710"/>
                </a:lnTo>
                <a:lnTo>
                  <a:pt x="119534" y="23686"/>
                </a:lnTo>
                <a:lnTo>
                  <a:pt x="103747" y="19174"/>
                </a:lnTo>
                <a:lnTo>
                  <a:pt x="71044" y="24814"/>
                </a:lnTo>
                <a:lnTo>
                  <a:pt x="29319" y="67676"/>
                </a:lnTo>
                <a:lnTo>
                  <a:pt x="20298" y="128585"/>
                </a:lnTo>
                <a:lnTo>
                  <a:pt x="37213" y="175958"/>
                </a:lnTo>
                <a:lnTo>
                  <a:pt x="50746" y="199645"/>
                </a:lnTo>
                <a:lnTo>
                  <a:pt x="72171" y="230099"/>
                </a:lnTo>
                <a:lnTo>
                  <a:pt x="93598" y="265065"/>
                </a:lnTo>
                <a:lnTo>
                  <a:pt x="102619" y="297776"/>
                </a:lnTo>
                <a:lnTo>
                  <a:pt x="96980" y="329358"/>
                </a:lnTo>
                <a:lnTo>
                  <a:pt x="83448" y="399290"/>
                </a:lnTo>
                <a:lnTo>
                  <a:pt x="75555" y="409442"/>
                </a:lnTo>
                <a:lnTo>
                  <a:pt x="65405" y="400418"/>
                </a:lnTo>
                <a:lnTo>
                  <a:pt x="69916" y="365452"/>
                </a:lnTo>
                <a:lnTo>
                  <a:pt x="80065" y="333870"/>
                </a:lnTo>
                <a:lnTo>
                  <a:pt x="78938" y="272961"/>
                </a:lnTo>
                <a:lnTo>
                  <a:pt x="56384" y="236867"/>
                </a:lnTo>
                <a:lnTo>
                  <a:pt x="32702" y="210924"/>
                </a:lnTo>
                <a:lnTo>
                  <a:pt x="12404" y="179342"/>
                </a:lnTo>
                <a:lnTo>
                  <a:pt x="0" y="129713"/>
                </a:lnTo>
                <a:lnTo>
                  <a:pt x="2255" y="93619"/>
                </a:lnTo>
                <a:lnTo>
                  <a:pt x="13532" y="60908"/>
                </a:lnTo>
                <a:lnTo>
                  <a:pt x="33830" y="32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88844" y="5486314"/>
            <a:ext cx="204111" cy="409442"/>
          </a:xfrm>
          <a:custGeom>
            <a:avLst/>
            <a:gdLst/>
            <a:ahLst/>
            <a:cxnLst/>
            <a:rect l="l" t="t" r="r" b="b"/>
            <a:pathLst>
              <a:path w="204111" h="409442">
                <a:moveTo>
                  <a:pt x="65405" y="400418"/>
                </a:moveTo>
                <a:lnTo>
                  <a:pt x="69916" y="365452"/>
                </a:lnTo>
                <a:lnTo>
                  <a:pt x="80065" y="333870"/>
                </a:lnTo>
                <a:lnTo>
                  <a:pt x="78938" y="272961"/>
                </a:lnTo>
                <a:lnTo>
                  <a:pt x="56384" y="236867"/>
                </a:lnTo>
                <a:lnTo>
                  <a:pt x="32702" y="210924"/>
                </a:lnTo>
                <a:lnTo>
                  <a:pt x="12404" y="179342"/>
                </a:lnTo>
                <a:lnTo>
                  <a:pt x="0" y="129713"/>
                </a:lnTo>
                <a:lnTo>
                  <a:pt x="2255" y="93619"/>
                </a:lnTo>
                <a:lnTo>
                  <a:pt x="13532" y="60908"/>
                </a:lnTo>
                <a:lnTo>
                  <a:pt x="33830" y="32710"/>
                </a:lnTo>
                <a:lnTo>
                  <a:pt x="63150" y="10151"/>
                </a:lnTo>
                <a:lnTo>
                  <a:pt x="83448" y="1127"/>
                </a:lnTo>
                <a:lnTo>
                  <a:pt x="106002" y="0"/>
                </a:lnTo>
                <a:lnTo>
                  <a:pt x="146599" y="16918"/>
                </a:lnTo>
                <a:lnTo>
                  <a:pt x="189451" y="65420"/>
                </a:lnTo>
                <a:lnTo>
                  <a:pt x="204111" y="127457"/>
                </a:lnTo>
                <a:lnTo>
                  <a:pt x="199600" y="154527"/>
                </a:lnTo>
                <a:lnTo>
                  <a:pt x="190578" y="175958"/>
                </a:lnTo>
                <a:lnTo>
                  <a:pt x="177046" y="196261"/>
                </a:lnTo>
                <a:lnTo>
                  <a:pt x="161259" y="221076"/>
                </a:lnTo>
                <a:lnTo>
                  <a:pt x="157875" y="239123"/>
                </a:lnTo>
                <a:lnTo>
                  <a:pt x="147727" y="292136"/>
                </a:lnTo>
                <a:lnTo>
                  <a:pt x="138705" y="302287"/>
                </a:lnTo>
                <a:lnTo>
                  <a:pt x="129683" y="292136"/>
                </a:lnTo>
                <a:lnTo>
                  <a:pt x="124045" y="219948"/>
                </a:lnTo>
                <a:lnTo>
                  <a:pt x="147727" y="187238"/>
                </a:lnTo>
                <a:lnTo>
                  <a:pt x="171408" y="126329"/>
                </a:lnTo>
                <a:lnTo>
                  <a:pt x="170280" y="82339"/>
                </a:lnTo>
                <a:lnTo>
                  <a:pt x="152237" y="51885"/>
                </a:lnTo>
                <a:lnTo>
                  <a:pt x="134194" y="32710"/>
                </a:lnTo>
                <a:lnTo>
                  <a:pt x="119534" y="23686"/>
                </a:lnTo>
                <a:lnTo>
                  <a:pt x="103747" y="19174"/>
                </a:lnTo>
                <a:lnTo>
                  <a:pt x="71044" y="24814"/>
                </a:lnTo>
                <a:lnTo>
                  <a:pt x="29319" y="67676"/>
                </a:lnTo>
                <a:lnTo>
                  <a:pt x="20298" y="128585"/>
                </a:lnTo>
                <a:lnTo>
                  <a:pt x="37213" y="175958"/>
                </a:lnTo>
                <a:lnTo>
                  <a:pt x="50746" y="199645"/>
                </a:lnTo>
                <a:lnTo>
                  <a:pt x="72171" y="230099"/>
                </a:lnTo>
                <a:lnTo>
                  <a:pt x="93598" y="265065"/>
                </a:lnTo>
                <a:lnTo>
                  <a:pt x="102619" y="297776"/>
                </a:lnTo>
                <a:lnTo>
                  <a:pt x="96980" y="329358"/>
                </a:lnTo>
                <a:lnTo>
                  <a:pt x="83448" y="399290"/>
                </a:lnTo>
                <a:lnTo>
                  <a:pt x="75555" y="409442"/>
                </a:lnTo>
                <a:lnTo>
                  <a:pt x="65405" y="40041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36207" y="5531432"/>
            <a:ext cx="104874" cy="148887"/>
          </a:xfrm>
          <a:custGeom>
            <a:avLst/>
            <a:gdLst/>
            <a:ahLst/>
            <a:cxnLst/>
            <a:rect l="l" t="t" r="r" b="b"/>
            <a:pathLst>
              <a:path w="104874" h="148887">
                <a:moveTo>
                  <a:pt x="28192" y="50757"/>
                </a:moveTo>
                <a:lnTo>
                  <a:pt x="36085" y="100386"/>
                </a:lnTo>
                <a:lnTo>
                  <a:pt x="49617" y="121817"/>
                </a:lnTo>
                <a:lnTo>
                  <a:pt x="69916" y="130840"/>
                </a:lnTo>
                <a:lnTo>
                  <a:pt x="77810" y="140992"/>
                </a:lnTo>
                <a:lnTo>
                  <a:pt x="67660" y="148887"/>
                </a:lnTo>
                <a:lnTo>
                  <a:pt x="27064" y="138736"/>
                </a:lnTo>
                <a:lnTo>
                  <a:pt x="0" y="111665"/>
                </a:lnTo>
                <a:lnTo>
                  <a:pt x="1127" y="43989"/>
                </a:lnTo>
                <a:lnTo>
                  <a:pt x="15787" y="16919"/>
                </a:lnTo>
                <a:lnTo>
                  <a:pt x="27064" y="6767"/>
                </a:lnTo>
                <a:lnTo>
                  <a:pt x="42851" y="0"/>
                </a:lnTo>
                <a:lnTo>
                  <a:pt x="78937" y="4511"/>
                </a:lnTo>
                <a:lnTo>
                  <a:pt x="104874" y="36094"/>
                </a:lnTo>
                <a:lnTo>
                  <a:pt x="100364" y="48501"/>
                </a:lnTo>
                <a:lnTo>
                  <a:pt x="87959" y="45117"/>
                </a:lnTo>
                <a:lnTo>
                  <a:pt x="71044" y="22558"/>
                </a:lnTo>
                <a:lnTo>
                  <a:pt x="48490" y="18047"/>
                </a:lnTo>
                <a:lnTo>
                  <a:pt x="31575" y="31582"/>
                </a:lnTo>
                <a:lnTo>
                  <a:pt x="28192" y="50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36207" y="5531432"/>
            <a:ext cx="104874" cy="148887"/>
          </a:xfrm>
          <a:custGeom>
            <a:avLst/>
            <a:gdLst/>
            <a:ahLst/>
            <a:cxnLst/>
            <a:rect l="l" t="t" r="r" b="b"/>
            <a:pathLst>
              <a:path w="104874" h="148887">
                <a:moveTo>
                  <a:pt x="87959" y="45117"/>
                </a:moveTo>
                <a:lnTo>
                  <a:pt x="71044" y="22558"/>
                </a:lnTo>
                <a:lnTo>
                  <a:pt x="48490" y="18047"/>
                </a:lnTo>
                <a:lnTo>
                  <a:pt x="31575" y="31582"/>
                </a:lnTo>
                <a:lnTo>
                  <a:pt x="28192" y="50757"/>
                </a:lnTo>
                <a:lnTo>
                  <a:pt x="36085" y="100386"/>
                </a:lnTo>
                <a:lnTo>
                  <a:pt x="49617" y="121817"/>
                </a:lnTo>
                <a:lnTo>
                  <a:pt x="69916" y="130840"/>
                </a:lnTo>
                <a:lnTo>
                  <a:pt x="77810" y="140992"/>
                </a:lnTo>
                <a:lnTo>
                  <a:pt x="67660" y="148887"/>
                </a:lnTo>
                <a:lnTo>
                  <a:pt x="27064" y="138736"/>
                </a:lnTo>
                <a:lnTo>
                  <a:pt x="0" y="111665"/>
                </a:lnTo>
                <a:lnTo>
                  <a:pt x="1127" y="43989"/>
                </a:lnTo>
                <a:lnTo>
                  <a:pt x="15787" y="16919"/>
                </a:lnTo>
                <a:lnTo>
                  <a:pt x="27064" y="6767"/>
                </a:lnTo>
                <a:lnTo>
                  <a:pt x="42851" y="0"/>
                </a:lnTo>
                <a:lnTo>
                  <a:pt x="78937" y="4511"/>
                </a:lnTo>
                <a:lnTo>
                  <a:pt x="104874" y="36094"/>
                </a:lnTo>
                <a:lnTo>
                  <a:pt x="100364" y="48501"/>
                </a:lnTo>
                <a:lnTo>
                  <a:pt x="87959" y="4511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18528" y="5745741"/>
            <a:ext cx="65405" cy="258298"/>
          </a:xfrm>
          <a:custGeom>
            <a:avLst/>
            <a:gdLst/>
            <a:ahLst/>
            <a:cxnLst/>
            <a:rect l="l" t="t" r="r" b="b"/>
            <a:pathLst>
              <a:path w="65405" h="258298">
                <a:moveTo>
                  <a:pt x="1127" y="7895"/>
                </a:moveTo>
                <a:lnTo>
                  <a:pt x="11276" y="0"/>
                </a:lnTo>
                <a:lnTo>
                  <a:pt x="18043" y="10151"/>
                </a:lnTo>
                <a:lnTo>
                  <a:pt x="22553" y="55269"/>
                </a:lnTo>
                <a:lnTo>
                  <a:pt x="40596" y="98130"/>
                </a:lnTo>
                <a:lnTo>
                  <a:pt x="62022" y="180470"/>
                </a:lnTo>
                <a:lnTo>
                  <a:pt x="65405" y="243634"/>
                </a:lnTo>
                <a:lnTo>
                  <a:pt x="53001" y="258298"/>
                </a:lnTo>
                <a:lnTo>
                  <a:pt x="41724" y="256042"/>
                </a:lnTo>
                <a:lnTo>
                  <a:pt x="38341" y="181598"/>
                </a:lnTo>
                <a:lnTo>
                  <a:pt x="30447" y="144376"/>
                </a:lnTo>
                <a:lnTo>
                  <a:pt x="15787" y="109410"/>
                </a:lnTo>
                <a:lnTo>
                  <a:pt x="0" y="60908"/>
                </a:lnTo>
                <a:lnTo>
                  <a:pt x="1127" y="7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18528" y="5745741"/>
            <a:ext cx="65405" cy="258298"/>
          </a:xfrm>
          <a:custGeom>
            <a:avLst/>
            <a:gdLst/>
            <a:ahLst/>
            <a:cxnLst/>
            <a:rect l="l" t="t" r="r" b="b"/>
            <a:pathLst>
              <a:path w="65405" h="258298">
                <a:moveTo>
                  <a:pt x="18043" y="10151"/>
                </a:moveTo>
                <a:lnTo>
                  <a:pt x="22553" y="55269"/>
                </a:lnTo>
                <a:lnTo>
                  <a:pt x="40596" y="98130"/>
                </a:lnTo>
                <a:lnTo>
                  <a:pt x="62022" y="180470"/>
                </a:lnTo>
                <a:lnTo>
                  <a:pt x="65405" y="243634"/>
                </a:lnTo>
                <a:lnTo>
                  <a:pt x="53001" y="258298"/>
                </a:lnTo>
                <a:lnTo>
                  <a:pt x="41724" y="256042"/>
                </a:lnTo>
                <a:lnTo>
                  <a:pt x="38341" y="181598"/>
                </a:lnTo>
                <a:lnTo>
                  <a:pt x="30447" y="144376"/>
                </a:lnTo>
                <a:lnTo>
                  <a:pt x="15787" y="109410"/>
                </a:lnTo>
                <a:lnTo>
                  <a:pt x="0" y="60908"/>
                </a:lnTo>
                <a:lnTo>
                  <a:pt x="1127" y="7895"/>
                </a:lnTo>
                <a:lnTo>
                  <a:pt x="11276" y="0"/>
                </a:lnTo>
                <a:lnTo>
                  <a:pt x="18043" y="1015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13289" y="5967945"/>
            <a:ext cx="91342" cy="137608"/>
          </a:xfrm>
          <a:custGeom>
            <a:avLst/>
            <a:gdLst/>
            <a:ahLst/>
            <a:cxnLst/>
            <a:rect l="l" t="t" r="r" b="b"/>
            <a:pathLst>
              <a:path w="91342" h="137608">
                <a:moveTo>
                  <a:pt x="19170" y="43989"/>
                </a:moveTo>
                <a:lnTo>
                  <a:pt x="21425" y="62036"/>
                </a:lnTo>
                <a:lnTo>
                  <a:pt x="40596" y="84595"/>
                </a:lnTo>
                <a:lnTo>
                  <a:pt x="67661" y="100386"/>
                </a:lnTo>
                <a:lnTo>
                  <a:pt x="82320" y="107154"/>
                </a:lnTo>
                <a:lnTo>
                  <a:pt x="91342" y="137608"/>
                </a:lnTo>
                <a:lnTo>
                  <a:pt x="50745" y="119561"/>
                </a:lnTo>
                <a:lnTo>
                  <a:pt x="20298" y="101514"/>
                </a:lnTo>
                <a:lnTo>
                  <a:pt x="0" y="67676"/>
                </a:lnTo>
                <a:lnTo>
                  <a:pt x="2255" y="30454"/>
                </a:lnTo>
                <a:lnTo>
                  <a:pt x="38341" y="0"/>
                </a:lnTo>
                <a:lnTo>
                  <a:pt x="41724" y="19174"/>
                </a:lnTo>
                <a:lnTo>
                  <a:pt x="19170" y="4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13289" y="5967945"/>
            <a:ext cx="91342" cy="137608"/>
          </a:xfrm>
          <a:custGeom>
            <a:avLst/>
            <a:gdLst/>
            <a:ahLst/>
            <a:cxnLst/>
            <a:rect l="l" t="t" r="r" b="b"/>
            <a:pathLst>
              <a:path w="91342" h="137608">
                <a:moveTo>
                  <a:pt x="41724" y="19174"/>
                </a:moveTo>
                <a:lnTo>
                  <a:pt x="19170" y="43989"/>
                </a:lnTo>
                <a:lnTo>
                  <a:pt x="21425" y="62036"/>
                </a:lnTo>
                <a:lnTo>
                  <a:pt x="40596" y="84595"/>
                </a:lnTo>
                <a:lnTo>
                  <a:pt x="67661" y="100386"/>
                </a:lnTo>
                <a:lnTo>
                  <a:pt x="82320" y="107154"/>
                </a:lnTo>
                <a:lnTo>
                  <a:pt x="91342" y="137608"/>
                </a:lnTo>
                <a:lnTo>
                  <a:pt x="50745" y="119561"/>
                </a:lnTo>
                <a:lnTo>
                  <a:pt x="20298" y="101514"/>
                </a:lnTo>
                <a:lnTo>
                  <a:pt x="0" y="67676"/>
                </a:lnTo>
                <a:lnTo>
                  <a:pt x="2255" y="30454"/>
                </a:lnTo>
                <a:lnTo>
                  <a:pt x="38341" y="0"/>
                </a:lnTo>
                <a:lnTo>
                  <a:pt x="41724" y="19174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406851" y="5538200"/>
            <a:ext cx="62023" cy="126329"/>
          </a:xfrm>
          <a:custGeom>
            <a:avLst/>
            <a:gdLst/>
            <a:ahLst/>
            <a:cxnLst/>
            <a:rect l="l" t="t" r="r" b="b"/>
            <a:pathLst>
              <a:path w="62023" h="126329">
                <a:moveTo>
                  <a:pt x="45107" y="54141"/>
                </a:moveTo>
                <a:lnTo>
                  <a:pt x="53001" y="83467"/>
                </a:lnTo>
                <a:lnTo>
                  <a:pt x="47363" y="102642"/>
                </a:lnTo>
                <a:lnTo>
                  <a:pt x="11276" y="126329"/>
                </a:lnTo>
                <a:lnTo>
                  <a:pt x="0" y="103770"/>
                </a:lnTo>
                <a:lnTo>
                  <a:pt x="38341" y="84595"/>
                </a:lnTo>
                <a:lnTo>
                  <a:pt x="31575" y="54141"/>
                </a:lnTo>
                <a:lnTo>
                  <a:pt x="43979" y="29326"/>
                </a:lnTo>
                <a:lnTo>
                  <a:pt x="30447" y="3383"/>
                </a:lnTo>
                <a:lnTo>
                  <a:pt x="40596" y="0"/>
                </a:lnTo>
                <a:lnTo>
                  <a:pt x="62023" y="22558"/>
                </a:lnTo>
                <a:lnTo>
                  <a:pt x="62023" y="34966"/>
                </a:lnTo>
                <a:lnTo>
                  <a:pt x="45107" y="5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06851" y="5538200"/>
            <a:ext cx="62023" cy="126329"/>
          </a:xfrm>
          <a:custGeom>
            <a:avLst/>
            <a:gdLst/>
            <a:ahLst/>
            <a:cxnLst/>
            <a:rect l="l" t="t" r="r" b="b"/>
            <a:pathLst>
              <a:path w="62023" h="126329">
                <a:moveTo>
                  <a:pt x="40596" y="0"/>
                </a:moveTo>
                <a:lnTo>
                  <a:pt x="62023" y="22558"/>
                </a:lnTo>
                <a:lnTo>
                  <a:pt x="62023" y="34966"/>
                </a:lnTo>
                <a:lnTo>
                  <a:pt x="45107" y="54141"/>
                </a:lnTo>
                <a:lnTo>
                  <a:pt x="53001" y="83467"/>
                </a:lnTo>
                <a:lnTo>
                  <a:pt x="47363" y="102642"/>
                </a:lnTo>
                <a:lnTo>
                  <a:pt x="11276" y="126329"/>
                </a:lnTo>
                <a:lnTo>
                  <a:pt x="0" y="103770"/>
                </a:lnTo>
                <a:lnTo>
                  <a:pt x="38341" y="84595"/>
                </a:lnTo>
                <a:lnTo>
                  <a:pt x="31575" y="54141"/>
                </a:lnTo>
                <a:lnTo>
                  <a:pt x="43979" y="29326"/>
                </a:lnTo>
                <a:lnTo>
                  <a:pt x="30447" y="3383"/>
                </a:lnTo>
                <a:lnTo>
                  <a:pt x="40596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86517" y="5943130"/>
            <a:ext cx="1456969" cy="117305"/>
          </a:xfrm>
          <a:custGeom>
            <a:avLst/>
            <a:gdLst/>
            <a:ahLst/>
            <a:cxnLst/>
            <a:rect l="l" t="t" r="r" b="b"/>
            <a:pathLst>
              <a:path w="1456969" h="117305">
                <a:moveTo>
                  <a:pt x="10148" y="117305"/>
                </a:moveTo>
                <a:lnTo>
                  <a:pt x="0" y="108282"/>
                </a:lnTo>
                <a:lnTo>
                  <a:pt x="9021" y="99258"/>
                </a:lnTo>
                <a:lnTo>
                  <a:pt x="134194" y="85723"/>
                </a:lnTo>
                <a:lnTo>
                  <a:pt x="259367" y="73316"/>
                </a:lnTo>
                <a:lnTo>
                  <a:pt x="422882" y="55269"/>
                </a:lnTo>
                <a:lnTo>
                  <a:pt x="499564" y="40605"/>
                </a:lnTo>
                <a:lnTo>
                  <a:pt x="586397" y="22558"/>
                </a:lnTo>
                <a:lnTo>
                  <a:pt x="734122" y="11279"/>
                </a:lnTo>
                <a:lnTo>
                  <a:pt x="1005896" y="0"/>
                </a:lnTo>
                <a:lnTo>
                  <a:pt x="1278795" y="3383"/>
                </a:lnTo>
                <a:lnTo>
                  <a:pt x="1335180" y="3383"/>
                </a:lnTo>
                <a:lnTo>
                  <a:pt x="1437799" y="10151"/>
                </a:lnTo>
                <a:lnTo>
                  <a:pt x="1452459" y="18047"/>
                </a:lnTo>
                <a:lnTo>
                  <a:pt x="1456969" y="33838"/>
                </a:lnTo>
                <a:lnTo>
                  <a:pt x="1450204" y="47373"/>
                </a:lnTo>
                <a:lnTo>
                  <a:pt x="1433288" y="51885"/>
                </a:lnTo>
                <a:lnTo>
                  <a:pt x="1335180" y="45117"/>
                </a:lnTo>
                <a:lnTo>
                  <a:pt x="1278795" y="45117"/>
                </a:lnTo>
                <a:lnTo>
                  <a:pt x="1008151" y="40605"/>
                </a:lnTo>
                <a:lnTo>
                  <a:pt x="736379" y="51885"/>
                </a:lnTo>
                <a:lnTo>
                  <a:pt x="594291" y="62036"/>
                </a:lnTo>
                <a:lnTo>
                  <a:pt x="506331" y="78955"/>
                </a:lnTo>
                <a:lnTo>
                  <a:pt x="427393" y="90235"/>
                </a:lnTo>
                <a:lnTo>
                  <a:pt x="261623" y="103770"/>
                </a:lnTo>
                <a:lnTo>
                  <a:pt x="10148" y="11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86517" y="5943130"/>
            <a:ext cx="1456969" cy="117305"/>
          </a:xfrm>
          <a:custGeom>
            <a:avLst/>
            <a:gdLst/>
            <a:ahLst/>
            <a:cxnLst/>
            <a:rect l="l" t="t" r="r" b="b"/>
            <a:pathLst>
              <a:path w="1456969" h="117305">
                <a:moveTo>
                  <a:pt x="9021" y="99258"/>
                </a:moveTo>
                <a:lnTo>
                  <a:pt x="134194" y="85723"/>
                </a:lnTo>
                <a:lnTo>
                  <a:pt x="259367" y="73316"/>
                </a:lnTo>
                <a:lnTo>
                  <a:pt x="422882" y="55269"/>
                </a:lnTo>
                <a:lnTo>
                  <a:pt x="499564" y="40605"/>
                </a:lnTo>
                <a:lnTo>
                  <a:pt x="586397" y="22558"/>
                </a:lnTo>
                <a:lnTo>
                  <a:pt x="734122" y="11279"/>
                </a:lnTo>
                <a:lnTo>
                  <a:pt x="1005896" y="0"/>
                </a:lnTo>
                <a:lnTo>
                  <a:pt x="1278795" y="3383"/>
                </a:lnTo>
                <a:lnTo>
                  <a:pt x="1335180" y="3383"/>
                </a:lnTo>
                <a:lnTo>
                  <a:pt x="1437799" y="10151"/>
                </a:lnTo>
                <a:lnTo>
                  <a:pt x="1452459" y="18047"/>
                </a:lnTo>
                <a:lnTo>
                  <a:pt x="1456969" y="33838"/>
                </a:lnTo>
                <a:lnTo>
                  <a:pt x="1450204" y="47373"/>
                </a:lnTo>
                <a:lnTo>
                  <a:pt x="1433288" y="51885"/>
                </a:lnTo>
                <a:lnTo>
                  <a:pt x="1335180" y="45117"/>
                </a:lnTo>
                <a:lnTo>
                  <a:pt x="1278795" y="45117"/>
                </a:lnTo>
                <a:lnTo>
                  <a:pt x="1008151" y="40605"/>
                </a:lnTo>
                <a:lnTo>
                  <a:pt x="736379" y="51885"/>
                </a:lnTo>
                <a:lnTo>
                  <a:pt x="594291" y="62036"/>
                </a:lnTo>
                <a:lnTo>
                  <a:pt x="506331" y="78955"/>
                </a:lnTo>
                <a:lnTo>
                  <a:pt x="427393" y="90235"/>
                </a:lnTo>
                <a:lnTo>
                  <a:pt x="261623" y="103770"/>
                </a:lnTo>
                <a:lnTo>
                  <a:pt x="10148" y="117305"/>
                </a:lnTo>
                <a:lnTo>
                  <a:pt x="0" y="108282"/>
                </a:lnTo>
                <a:lnTo>
                  <a:pt x="9021" y="9925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66805" y="5955537"/>
            <a:ext cx="92470" cy="445536"/>
          </a:xfrm>
          <a:custGeom>
            <a:avLst/>
            <a:gdLst/>
            <a:ahLst/>
            <a:cxnLst/>
            <a:rect l="l" t="t" r="r" b="b"/>
            <a:pathLst>
              <a:path w="92470" h="445536">
                <a:moveTo>
                  <a:pt x="10149" y="329358"/>
                </a:moveTo>
                <a:lnTo>
                  <a:pt x="29319" y="262809"/>
                </a:lnTo>
                <a:lnTo>
                  <a:pt x="49618" y="20302"/>
                </a:lnTo>
                <a:lnTo>
                  <a:pt x="56384" y="4511"/>
                </a:lnTo>
                <a:lnTo>
                  <a:pt x="71043" y="0"/>
                </a:lnTo>
                <a:lnTo>
                  <a:pt x="92470" y="20302"/>
                </a:lnTo>
                <a:lnTo>
                  <a:pt x="82319" y="144376"/>
                </a:lnTo>
                <a:lnTo>
                  <a:pt x="63150" y="268449"/>
                </a:lnTo>
                <a:lnTo>
                  <a:pt x="50745" y="347405"/>
                </a:lnTo>
                <a:lnTo>
                  <a:pt x="36084" y="445536"/>
                </a:lnTo>
                <a:lnTo>
                  <a:pt x="0" y="382371"/>
                </a:lnTo>
                <a:lnTo>
                  <a:pt x="10149" y="329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66805" y="5955537"/>
            <a:ext cx="92470" cy="445536"/>
          </a:xfrm>
          <a:custGeom>
            <a:avLst/>
            <a:gdLst/>
            <a:ahLst/>
            <a:cxnLst/>
            <a:rect l="l" t="t" r="r" b="b"/>
            <a:pathLst>
              <a:path w="92470" h="445536">
                <a:moveTo>
                  <a:pt x="92470" y="20302"/>
                </a:moveTo>
                <a:lnTo>
                  <a:pt x="82319" y="144376"/>
                </a:lnTo>
                <a:lnTo>
                  <a:pt x="63150" y="268449"/>
                </a:lnTo>
                <a:lnTo>
                  <a:pt x="50745" y="347405"/>
                </a:lnTo>
                <a:lnTo>
                  <a:pt x="36084" y="445536"/>
                </a:lnTo>
                <a:lnTo>
                  <a:pt x="0" y="382371"/>
                </a:lnTo>
                <a:lnTo>
                  <a:pt x="10149" y="329358"/>
                </a:lnTo>
                <a:lnTo>
                  <a:pt x="29319" y="262809"/>
                </a:lnTo>
                <a:lnTo>
                  <a:pt x="49618" y="20302"/>
                </a:lnTo>
                <a:lnTo>
                  <a:pt x="56384" y="4511"/>
                </a:lnTo>
                <a:lnTo>
                  <a:pt x="71043" y="0"/>
                </a:lnTo>
                <a:lnTo>
                  <a:pt x="92470" y="20302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97688" y="6075099"/>
            <a:ext cx="41724" cy="150015"/>
          </a:xfrm>
          <a:custGeom>
            <a:avLst/>
            <a:gdLst/>
            <a:ahLst/>
            <a:cxnLst/>
            <a:rect l="l" t="t" r="r" b="b"/>
            <a:pathLst>
              <a:path w="41724" h="150015">
                <a:moveTo>
                  <a:pt x="10149" y="150015"/>
                </a:moveTo>
                <a:lnTo>
                  <a:pt x="2255" y="140992"/>
                </a:lnTo>
                <a:lnTo>
                  <a:pt x="0" y="55269"/>
                </a:lnTo>
                <a:lnTo>
                  <a:pt x="15787" y="7895"/>
                </a:lnTo>
                <a:lnTo>
                  <a:pt x="23680" y="0"/>
                </a:lnTo>
                <a:lnTo>
                  <a:pt x="33830" y="0"/>
                </a:lnTo>
                <a:lnTo>
                  <a:pt x="41724" y="18047"/>
                </a:lnTo>
                <a:lnTo>
                  <a:pt x="30447" y="57524"/>
                </a:lnTo>
                <a:lnTo>
                  <a:pt x="19170" y="142120"/>
                </a:lnTo>
                <a:lnTo>
                  <a:pt x="10149" y="150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597688" y="6075099"/>
            <a:ext cx="41724" cy="150015"/>
          </a:xfrm>
          <a:custGeom>
            <a:avLst/>
            <a:gdLst/>
            <a:ahLst/>
            <a:cxnLst/>
            <a:rect l="l" t="t" r="r" b="b"/>
            <a:pathLst>
              <a:path w="41724" h="150015">
                <a:moveTo>
                  <a:pt x="41724" y="18047"/>
                </a:moveTo>
                <a:lnTo>
                  <a:pt x="30447" y="57524"/>
                </a:lnTo>
                <a:lnTo>
                  <a:pt x="19170" y="142120"/>
                </a:lnTo>
                <a:lnTo>
                  <a:pt x="10149" y="150015"/>
                </a:lnTo>
                <a:lnTo>
                  <a:pt x="2255" y="140992"/>
                </a:lnTo>
                <a:lnTo>
                  <a:pt x="0" y="55269"/>
                </a:lnTo>
                <a:lnTo>
                  <a:pt x="15787" y="7895"/>
                </a:lnTo>
                <a:lnTo>
                  <a:pt x="23680" y="0"/>
                </a:lnTo>
                <a:lnTo>
                  <a:pt x="33830" y="0"/>
                </a:lnTo>
                <a:lnTo>
                  <a:pt x="41724" y="1804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14603" y="6054796"/>
            <a:ext cx="455585" cy="38349"/>
          </a:xfrm>
          <a:custGeom>
            <a:avLst/>
            <a:gdLst/>
            <a:ahLst/>
            <a:cxnLst/>
            <a:rect l="l" t="t" r="r" b="b"/>
            <a:pathLst>
              <a:path w="455585" h="38349">
                <a:moveTo>
                  <a:pt x="12403" y="11279"/>
                </a:moveTo>
                <a:lnTo>
                  <a:pt x="162386" y="0"/>
                </a:lnTo>
                <a:lnTo>
                  <a:pt x="312368" y="4511"/>
                </a:lnTo>
                <a:lnTo>
                  <a:pt x="447690" y="21430"/>
                </a:lnTo>
                <a:lnTo>
                  <a:pt x="455585" y="30454"/>
                </a:lnTo>
                <a:lnTo>
                  <a:pt x="446563" y="38349"/>
                </a:lnTo>
                <a:lnTo>
                  <a:pt x="311240" y="38349"/>
                </a:lnTo>
                <a:lnTo>
                  <a:pt x="163514" y="30454"/>
                </a:lnTo>
                <a:lnTo>
                  <a:pt x="16915" y="38349"/>
                </a:lnTo>
                <a:lnTo>
                  <a:pt x="0" y="27070"/>
                </a:lnTo>
                <a:lnTo>
                  <a:pt x="2255" y="16919"/>
                </a:lnTo>
                <a:lnTo>
                  <a:pt x="12403" y="1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14603" y="6054796"/>
            <a:ext cx="455585" cy="38349"/>
          </a:xfrm>
          <a:custGeom>
            <a:avLst/>
            <a:gdLst/>
            <a:ahLst/>
            <a:cxnLst/>
            <a:rect l="l" t="t" r="r" b="b"/>
            <a:pathLst>
              <a:path w="455585" h="38349">
                <a:moveTo>
                  <a:pt x="12403" y="11279"/>
                </a:moveTo>
                <a:lnTo>
                  <a:pt x="162386" y="0"/>
                </a:lnTo>
                <a:lnTo>
                  <a:pt x="312368" y="4511"/>
                </a:lnTo>
                <a:lnTo>
                  <a:pt x="447690" y="21430"/>
                </a:lnTo>
                <a:lnTo>
                  <a:pt x="455585" y="30454"/>
                </a:lnTo>
                <a:lnTo>
                  <a:pt x="446563" y="38349"/>
                </a:lnTo>
                <a:lnTo>
                  <a:pt x="311240" y="38349"/>
                </a:lnTo>
                <a:lnTo>
                  <a:pt x="163514" y="30454"/>
                </a:lnTo>
                <a:lnTo>
                  <a:pt x="16915" y="38349"/>
                </a:lnTo>
                <a:lnTo>
                  <a:pt x="0" y="27070"/>
                </a:lnTo>
                <a:lnTo>
                  <a:pt x="2255" y="16919"/>
                </a:lnTo>
                <a:lnTo>
                  <a:pt x="12403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72479" y="6136008"/>
            <a:ext cx="258240" cy="74443"/>
          </a:xfrm>
          <a:custGeom>
            <a:avLst/>
            <a:gdLst/>
            <a:ahLst/>
            <a:cxnLst/>
            <a:rect l="l" t="t" r="r" b="b"/>
            <a:pathLst>
              <a:path w="258240" h="74443">
                <a:moveTo>
                  <a:pt x="0" y="66548"/>
                </a:moveTo>
                <a:lnTo>
                  <a:pt x="7893" y="11279"/>
                </a:lnTo>
                <a:lnTo>
                  <a:pt x="19170" y="6767"/>
                </a:lnTo>
                <a:lnTo>
                  <a:pt x="23681" y="18047"/>
                </a:lnTo>
                <a:lnTo>
                  <a:pt x="18042" y="54141"/>
                </a:lnTo>
                <a:lnTo>
                  <a:pt x="42852" y="41733"/>
                </a:lnTo>
                <a:lnTo>
                  <a:pt x="55255" y="18047"/>
                </a:lnTo>
                <a:lnTo>
                  <a:pt x="59767" y="5639"/>
                </a:lnTo>
                <a:lnTo>
                  <a:pt x="72170" y="1127"/>
                </a:lnTo>
                <a:lnTo>
                  <a:pt x="116151" y="0"/>
                </a:lnTo>
                <a:lnTo>
                  <a:pt x="204109" y="0"/>
                </a:lnTo>
                <a:lnTo>
                  <a:pt x="249218" y="10151"/>
                </a:lnTo>
                <a:lnTo>
                  <a:pt x="258240" y="18047"/>
                </a:lnTo>
                <a:lnTo>
                  <a:pt x="249218" y="25942"/>
                </a:lnTo>
                <a:lnTo>
                  <a:pt x="204109" y="39477"/>
                </a:lnTo>
                <a:lnTo>
                  <a:pt x="116151" y="39477"/>
                </a:lnTo>
                <a:lnTo>
                  <a:pt x="85704" y="38349"/>
                </a:lnTo>
                <a:lnTo>
                  <a:pt x="73299" y="54141"/>
                </a:lnTo>
                <a:lnTo>
                  <a:pt x="54128" y="65420"/>
                </a:lnTo>
                <a:lnTo>
                  <a:pt x="9020" y="74443"/>
                </a:lnTo>
                <a:lnTo>
                  <a:pt x="0" y="66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72479" y="6136008"/>
            <a:ext cx="258240" cy="74443"/>
          </a:xfrm>
          <a:custGeom>
            <a:avLst/>
            <a:gdLst/>
            <a:ahLst/>
            <a:cxnLst/>
            <a:rect l="l" t="t" r="r" b="b"/>
            <a:pathLst>
              <a:path w="258240" h="74443">
                <a:moveTo>
                  <a:pt x="23681" y="18047"/>
                </a:moveTo>
                <a:lnTo>
                  <a:pt x="18042" y="54141"/>
                </a:lnTo>
                <a:lnTo>
                  <a:pt x="42852" y="41733"/>
                </a:lnTo>
                <a:lnTo>
                  <a:pt x="55255" y="18047"/>
                </a:lnTo>
                <a:lnTo>
                  <a:pt x="59767" y="5639"/>
                </a:lnTo>
                <a:lnTo>
                  <a:pt x="72170" y="1127"/>
                </a:lnTo>
                <a:lnTo>
                  <a:pt x="116151" y="0"/>
                </a:lnTo>
                <a:lnTo>
                  <a:pt x="204109" y="0"/>
                </a:lnTo>
                <a:lnTo>
                  <a:pt x="249218" y="10151"/>
                </a:lnTo>
                <a:lnTo>
                  <a:pt x="258240" y="18047"/>
                </a:lnTo>
                <a:lnTo>
                  <a:pt x="249218" y="25942"/>
                </a:lnTo>
                <a:lnTo>
                  <a:pt x="204109" y="39477"/>
                </a:lnTo>
                <a:lnTo>
                  <a:pt x="116151" y="39477"/>
                </a:lnTo>
                <a:lnTo>
                  <a:pt x="85704" y="38349"/>
                </a:lnTo>
                <a:lnTo>
                  <a:pt x="73299" y="54141"/>
                </a:lnTo>
                <a:lnTo>
                  <a:pt x="54128" y="65420"/>
                </a:lnTo>
                <a:lnTo>
                  <a:pt x="9020" y="74443"/>
                </a:lnTo>
                <a:lnTo>
                  <a:pt x="0" y="66548"/>
                </a:lnTo>
                <a:lnTo>
                  <a:pt x="7893" y="11279"/>
                </a:lnTo>
                <a:lnTo>
                  <a:pt x="19170" y="6767"/>
                </a:lnTo>
                <a:lnTo>
                  <a:pt x="23681" y="1804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97430" y="6181125"/>
            <a:ext cx="1391563" cy="98130"/>
          </a:xfrm>
          <a:custGeom>
            <a:avLst/>
            <a:gdLst/>
            <a:ahLst/>
            <a:cxnLst/>
            <a:rect l="l" t="t" r="r" b="b"/>
            <a:pathLst>
              <a:path w="1391563" h="98130">
                <a:moveTo>
                  <a:pt x="0" y="7895"/>
                </a:moveTo>
                <a:lnTo>
                  <a:pt x="9021" y="0"/>
                </a:lnTo>
                <a:lnTo>
                  <a:pt x="352965" y="11279"/>
                </a:lnTo>
                <a:lnTo>
                  <a:pt x="1010406" y="38349"/>
                </a:lnTo>
                <a:lnTo>
                  <a:pt x="1200985" y="45117"/>
                </a:lnTo>
                <a:lnTo>
                  <a:pt x="1371266" y="56396"/>
                </a:lnTo>
                <a:lnTo>
                  <a:pt x="1387053" y="62036"/>
                </a:lnTo>
                <a:lnTo>
                  <a:pt x="1391563" y="76699"/>
                </a:lnTo>
                <a:lnTo>
                  <a:pt x="1387053" y="91363"/>
                </a:lnTo>
                <a:lnTo>
                  <a:pt x="1371266" y="98130"/>
                </a:lnTo>
                <a:lnTo>
                  <a:pt x="1197602" y="86851"/>
                </a:lnTo>
                <a:lnTo>
                  <a:pt x="1007022" y="80083"/>
                </a:lnTo>
                <a:lnTo>
                  <a:pt x="350710" y="41733"/>
                </a:lnTo>
                <a:lnTo>
                  <a:pt x="179302" y="25942"/>
                </a:lnTo>
                <a:lnTo>
                  <a:pt x="9021" y="16919"/>
                </a:lnTo>
                <a:lnTo>
                  <a:pt x="0" y="7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97430" y="6181125"/>
            <a:ext cx="1391563" cy="98130"/>
          </a:xfrm>
          <a:custGeom>
            <a:avLst/>
            <a:gdLst/>
            <a:ahLst/>
            <a:cxnLst/>
            <a:rect l="l" t="t" r="r" b="b"/>
            <a:pathLst>
              <a:path w="1391563" h="98130">
                <a:moveTo>
                  <a:pt x="9021" y="0"/>
                </a:moveTo>
                <a:lnTo>
                  <a:pt x="352965" y="11279"/>
                </a:lnTo>
                <a:lnTo>
                  <a:pt x="1010406" y="38349"/>
                </a:lnTo>
                <a:lnTo>
                  <a:pt x="1200985" y="45117"/>
                </a:lnTo>
                <a:lnTo>
                  <a:pt x="1371266" y="56396"/>
                </a:lnTo>
                <a:lnTo>
                  <a:pt x="1387053" y="62036"/>
                </a:lnTo>
                <a:lnTo>
                  <a:pt x="1391563" y="76699"/>
                </a:lnTo>
                <a:lnTo>
                  <a:pt x="1387053" y="91363"/>
                </a:lnTo>
                <a:lnTo>
                  <a:pt x="1371266" y="98130"/>
                </a:lnTo>
                <a:lnTo>
                  <a:pt x="1197602" y="86851"/>
                </a:lnTo>
                <a:lnTo>
                  <a:pt x="1007022" y="80083"/>
                </a:lnTo>
                <a:lnTo>
                  <a:pt x="350710" y="41733"/>
                </a:lnTo>
                <a:lnTo>
                  <a:pt x="179302" y="25942"/>
                </a:lnTo>
                <a:lnTo>
                  <a:pt x="9021" y="16919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89936" y="6477773"/>
            <a:ext cx="1267519" cy="75571"/>
          </a:xfrm>
          <a:custGeom>
            <a:avLst/>
            <a:gdLst/>
            <a:ahLst/>
            <a:cxnLst/>
            <a:rect l="l" t="t" r="r" b="b"/>
            <a:pathLst>
              <a:path w="1267519" h="75571">
                <a:moveTo>
                  <a:pt x="13532" y="3383"/>
                </a:moveTo>
                <a:lnTo>
                  <a:pt x="242452" y="0"/>
                </a:lnTo>
                <a:lnTo>
                  <a:pt x="621355" y="13535"/>
                </a:lnTo>
                <a:lnTo>
                  <a:pt x="798401" y="23686"/>
                </a:lnTo>
                <a:lnTo>
                  <a:pt x="999129" y="32710"/>
                </a:lnTo>
                <a:lnTo>
                  <a:pt x="1129941" y="41733"/>
                </a:lnTo>
                <a:lnTo>
                  <a:pt x="1259624" y="48501"/>
                </a:lnTo>
                <a:lnTo>
                  <a:pt x="1267519" y="56396"/>
                </a:lnTo>
                <a:lnTo>
                  <a:pt x="1259624" y="65420"/>
                </a:lnTo>
                <a:lnTo>
                  <a:pt x="1128812" y="71060"/>
                </a:lnTo>
                <a:lnTo>
                  <a:pt x="998002" y="75571"/>
                </a:lnTo>
                <a:lnTo>
                  <a:pt x="620227" y="56396"/>
                </a:lnTo>
                <a:lnTo>
                  <a:pt x="443180" y="47373"/>
                </a:lnTo>
                <a:lnTo>
                  <a:pt x="242452" y="43989"/>
                </a:lnTo>
                <a:lnTo>
                  <a:pt x="14659" y="32710"/>
                </a:lnTo>
                <a:lnTo>
                  <a:pt x="0" y="18047"/>
                </a:lnTo>
                <a:lnTo>
                  <a:pt x="3383" y="7895"/>
                </a:lnTo>
                <a:lnTo>
                  <a:pt x="13532" y="3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89936" y="6477773"/>
            <a:ext cx="1267519" cy="75571"/>
          </a:xfrm>
          <a:custGeom>
            <a:avLst/>
            <a:gdLst/>
            <a:ahLst/>
            <a:cxnLst/>
            <a:rect l="l" t="t" r="r" b="b"/>
            <a:pathLst>
              <a:path w="1267519" h="75571">
                <a:moveTo>
                  <a:pt x="13532" y="3383"/>
                </a:moveTo>
                <a:lnTo>
                  <a:pt x="242452" y="0"/>
                </a:lnTo>
                <a:lnTo>
                  <a:pt x="621355" y="13535"/>
                </a:lnTo>
                <a:lnTo>
                  <a:pt x="798401" y="23686"/>
                </a:lnTo>
                <a:lnTo>
                  <a:pt x="999129" y="32710"/>
                </a:lnTo>
                <a:lnTo>
                  <a:pt x="1129941" y="41733"/>
                </a:lnTo>
                <a:lnTo>
                  <a:pt x="1259624" y="48501"/>
                </a:lnTo>
                <a:lnTo>
                  <a:pt x="1267519" y="56396"/>
                </a:lnTo>
                <a:lnTo>
                  <a:pt x="1259624" y="65420"/>
                </a:lnTo>
                <a:lnTo>
                  <a:pt x="1128812" y="71060"/>
                </a:lnTo>
                <a:lnTo>
                  <a:pt x="998002" y="75571"/>
                </a:lnTo>
                <a:lnTo>
                  <a:pt x="620227" y="56396"/>
                </a:lnTo>
                <a:lnTo>
                  <a:pt x="443180" y="47373"/>
                </a:lnTo>
                <a:lnTo>
                  <a:pt x="242452" y="43989"/>
                </a:lnTo>
                <a:lnTo>
                  <a:pt x="14659" y="32710"/>
                </a:lnTo>
                <a:lnTo>
                  <a:pt x="0" y="18047"/>
                </a:lnTo>
                <a:lnTo>
                  <a:pt x="3383" y="7895"/>
                </a:lnTo>
                <a:lnTo>
                  <a:pt x="13532" y="338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26208" y="6263465"/>
            <a:ext cx="169152" cy="250402"/>
          </a:xfrm>
          <a:custGeom>
            <a:avLst/>
            <a:gdLst/>
            <a:ahLst/>
            <a:cxnLst/>
            <a:rect l="l" t="t" r="r" b="b"/>
            <a:pathLst>
              <a:path w="169152" h="250402">
                <a:moveTo>
                  <a:pt x="30446" y="83467"/>
                </a:moveTo>
                <a:lnTo>
                  <a:pt x="0" y="11279"/>
                </a:lnTo>
                <a:lnTo>
                  <a:pt x="4510" y="0"/>
                </a:lnTo>
                <a:lnTo>
                  <a:pt x="14659" y="4511"/>
                </a:lnTo>
                <a:lnTo>
                  <a:pt x="31574" y="40605"/>
                </a:lnTo>
                <a:lnTo>
                  <a:pt x="48489" y="71060"/>
                </a:lnTo>
                <a:lnTo>
                  <a:pt x="68788" y="100386"/>
                </a:lnTo>
                <a:lnTo>
                  <a:pt x="94724" y="131968"/>
                </a:lnTo>
                <a:lnTo>
                  <a:pt x="169152" y="231227"/>
                </a:lnTo>
                <a:lnTo>
                  <a:pt x="164642" y="245890"/>
                </a:lnTo>
                <a:lnTo>
                  <a:pt x="152237" y="250402"/>
                </a:lnTo>
                <a:lnTo>
                  <a:pt x="133066" y="233483"/>
                </a:lnTo>
                <a:lnTo>
                  <a:pt x="126300" y="207540"/>
                </a:lnTo>
                <a:lnTo>
                  <a:pt x="111639" y="187237"/>
                </a:lnTo>
                <a:lnTo>
                  <a:pt x="73299" y="148887"/>
                </a:lnTo>
                <a:lnTo>
                  <a:pt x="30446" y="83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26208" y="6263465"/>
            <a:ext cx="169152" cy="250402"/>
          </a:xfrm>
          <a:custGeom>
            <a:avLst/>
            <a:gdLst/>
            <a:ahLst/>
            <a:cxnLst/>
            <a:rect l="l" t="t" r="r" b="b"/>
            <a:pathLst>
              <a:path w="169152" h="250402">
                <a:moveTo>
                  <a:pt x="14659" y="4511"/>
                </a:moveTo>
                <a:lnTo>
                  <a:pt x="31574" y="40605"/>
                </a:lnTo>
                <a:lnTo>
                  <a:pt x="48489" y="71060"/>
                </a:lnTo>
                <a:lnTo>
                  <a:pt x="68788" y="100386"/>
                </a:lnTo>
                <a:lnTo>
                  <a:pt x="94724" y="131968"/>
                </a:lnTo>
                <a:lnTo>
                  <a:pt x="169152" y="231227"/>
                </a:lnTo>
                <a:lnTo>
                  <a:pt x="164642" y="245890"/>
                </a:lnTo>
                <a:lnTo>
                  <a:pt x="152237" y="250402"/>
                </a:lnTo>
                <a:lnTo>
                  <a:pt x="133066" y="233483"/>
                </a:lnTo>
                <a:lnTo>
                  <a:pt x="126300" y="207540"/>
                </a:lnTo>
                <a:lnTo>
                  <a:pt x="111639" y="187237"/>
                </a:lnTo>
                <a:lnTo>
                  <a:pt x="73299" y="148887"/>
                </a:lnTo>
                <a:lnTo>
                  <a:pt x="30446" y="83467"/>
                </a:lnTo>
                <a:lnTo>
                  <a:pt x="0" y="11279"/>
                </a:lnTo>
                <a:lnTo>
                  <a:pt x="4510" y="0"/>
                </a:lnTo>
                <a:lnTo>
                  <a:pt x="14659" y="451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04019" y="6537554"/>
            <a:ext cx="96980" cy="95874"/>
          </a:xfrm>
          <a:custGeom>
            <a:avLst/>
            <a:gdLst/>
            <a:ahLst/>
            <a:cxnLst/>
            <a:rect l="l" t="t" r="r" b="b"/>
            <a:pathLst>
              <a:path w="96980" h="95874">
                <a:moveTo>
                  <a:pt x="96980" y="12407"/>
                </a:moveTo>
                <a:lnTo>
                  <a:pt x="80064" y="36094"/>
                </a:lnTo>
                <a:lnTo>
                  <a:pt x="63150" y="56396"/>
                </a:lnTo>
                <a:lnTo>
                  <a:pt x="24809" y="95874"/>
                </a:lnTo>
                <a:lnTo>
                  <a:pt x="3383" y="95874"/>
                </a:lnTo>
                <a:lnTo>
                  <a:pt x="0" y="86851"/>
                </a:lnTo>
                <a:lnTo>
                  <a:pt x="3383" y="75571"/>
                </a:lnTo>
                <a:lnTo>
                  <a:pt x="82321" y="2255"/>
                </a:lnTo>
                <a:lnTo>
                  <a:pt x="94725" y="0"/>
                </a:lnTo>
                <a:lnTo>
                  <a:pt x="96980" y="12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104019" y="6537554"/>
            <a:ext cx="96980" cy="95874"/>
          </a:xfrm>
          <a:custGeom>
            <a:avLst/>
            <a:gdLst/>
            <a:ahLst/>
            <a:cxnLst/>
            <a:rect l="l" t="t" r="r" b="b"/>
            <a:pathLst>
              <a:path w="96980" h="95874">
                <a:moveTo>
                  <a:pt x="96980" y="12407"/>
                </a:moveTo>
                <a:lnTo>
                  <a:pt x="80064" y="36094"/>
                </a:lnTo>
                <a:lnTo>
                  <a:pt x="63150" y="56396"/>
                </a:lnTo>
                <a:lnTo>
                  <a:pt x="24809" y="95874"/>
                </a:lnTo>
                <a:lnTo>
                  <a:pt x="3383" y="95874"/>
                </a:lnTo>
                <a:lnTo>
                  <a:pt x="0" y="86851"/>
                </a:lnTo>
                <a:lnTo>
                  <a:pt x="3383" y="75571"/>
                </a:lnTo>
                <a:lnTo>
                  <a:pt x="82321" y="2255"/>
                </a:lnTo>
                <a:lnTo>
                  <a:pt x="94725" y="0"/>
                </a:lnTo>
                <a:lnTo>
                  <a:pt x="96980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56105" y="6573648"/>
            <a:ext cx="1779488" cy="72188"/>
          </a:xfrm>
          <a:custGeom>
            <a:avLst/>
            <a:gdLst/>
            <a:ahLst/>
            <a:cxnLst/>
            <a:rect l="l" t="t" r="r" b="b"/>
            <a:pathLst>
              <a:path w="1779488" h="72188">
                <a:moveTo>
                  <a:pt x="115024" y="37221"/>
                </a:moveTo>
                <a:lnTo>
                  <a:pt x="10149" y="37221"/>
                </a:lnTo>
                <a:lnTo>
                  <a:pt x="0" y="22558"/>
                </a:lnTo>
                <a:lnTo>
                  <a:pt x="4510" y="14663"/>
                </a:lnTo>
                <a:lnTo>
                  <a:pt x="14660" y="12407"/>
                </a:lnTo>
                <a:lnTo>
                  <a:pt x="112768" y="20302"/>
                </a:lnTo>
                <a:lnTo>
                  <a:pt x="191706" y="9023"/>
                </a:lnTo>
                <a:lnTo>
                  <a:pt x="260495" y="2255"/>
                </a:lnTo>
                <a:lnTo>
                  <a:pt x="408222" y="0"/>
                </a:lnTo>
                <a:lnTo>
                  <a:pt x="470244" y="0"/>
                </a:lnTo>
                <a:lnTo>
                  <a:pt x="1122046" y="12407"/>
                </a:lnTo>
                <a:lnTo>
                  <a:pt x="1176176" y="13535"/>
                </a:lnTo>
                <a:lnTo>
                  <a:pt x="1204368" y="14663"/>
                </a:lnTo>
                <a:lnTo>
                  <a:pt x="1364500" y="19174"/>
                </a:lnTo>
                <a:lnTo>
                  <a:pt x="1391563" y="23686"/>
                </a:lnTo>
                <a:lnTo>
                  <a:pt x="1736636" y="36094"/>
                </a:lnTo>
                <a:lnTo>
                  <a:pt x="1779488" y="36094"/>
                </a:lnTo>
                <a:lnTo>
                  <a:pt x="1763699" y="66548"/>
                </a:lnTo>
                <a:lnTo>
                  <a:pt x="1736636" y="72188"/>
                </a:lnTo>
                <a:lnTo>
                  <a:pt x="1562971" y="63164"/>
                </a:lnTo>
                <a:lnTo>
                  <a:pt x="1390436" y="54141"/>
                </a:lnTo>
                <a:lnTo>
                  <a:pt x="1362243" y="53013"/>
                </a:lnTo>
                <a:lnTo>
                  <a:pt x="1202112" y="48501"/>
                </a:lnTo>
                <a:lnTo>
                  <a:pt x="1175048" y="43989"/>
                </a:lnTo>
                <a:lnTo>
                  <a:pt x="1122046" y="46245"/>
                </a:lnTo>
                <a:lnTo>
                  <a:pt x="470244" y="32710"/>
                </a:lnTo>
                <a:lnTo>
                  <a:pt x="408222" y="32710"/>
                </a:lnTo>
                <a:lnTo>
                  <a:pt x="261622" y="27070"/>
                </a:lnTo>
                <a:lnTo>
                  <a:pt x="115024" y="37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56105" y="6573648"/>
            <a:ext cx="1779488" cy="72188"/>
          </a:xfrm>
          <a:custGeom>
            <a:avLst/>
            <a:gdLst/>
            <a:ahLst/>
            <a:cxnLst/>
            <a:rect l="l" t="t" r="r" b="b"/>
            <a:pathLst>
              <a:path w="1779488" h="72188">
                <a:moveTo>
                  <a:pt x="14660" y="12407"/>
                </a:moveTo>
                <a:lnTo>
                  <a:pt x="112768" y="20302"/>
                </a:lnTo>
                <a:lnTo>
                  <a:pt x="191706" y="9023"/>
                </a:lnTo>
                <a:lnTo>
                  <a:pt x="260495" y="2255"/>
                </a:lnTo>
                <a:lnTo>
                  <a:pt x="408222" y="0"/>
                </a:lnTo>
                <a:lnTo>
                  <a:pt x="470244" y="0"/>
                </a:lnTo>
                <a:lnTo>
                  <a:pt x="1122046" y="12407"/>
                </a:lnTo>
                <a:lnTo>
                  <a:pt x="1176176" y="13535"/>
                </a:lnTo>
                <a:lnTo>
                  <a:pt x="1204368" y="14663"/>
                </a:lnTo>
                <a:lnTo>
                  <a:pt x="1364500" y="19174"/>
                </a:lnTo>
                <a:lnTo>
                  <a:pt x="1391563" y="23686"/>
                </a:lnTo>
                <a:lnTo>
                  <a:pt x="1736636" y="36094"/>
                </a:lnTo>
                <a:lnTo>
                  <a:pt x="1779488" y="36094"/>
                </a:lnTo>
                <a:lnTo>
                  <a:pt x="1763699" y="66548"/>
                </a:lnTo>
                <a:lnTo>
                  <a:pt x="1736636" y="72188"/>
                </a:lnTo>
                <a:lnTo>
                  <a:pt x="1562971" y="63164"/>
                </a:lnTo>
                <a:lnTo>
                  <a:pt x="1390436" y="54141"/>
                </a:lnTo>
                <a:lnTo>
                  <a:pt x="1362243" y="53013"/>
                </a:lnTo>
                <a:lnTo>
                  <a:pt x="1202112" y="48501"/>
                </a:lnTo>
                <a:lnTo>
                  <a:pt x="1175048" y="43989"/>
                </a:lnTo>
                <a:lnTo>
                  <a:pt x="1122046" y="46245"/>
                </a:lnTo>
                <a:lnTo>
                  <a:pt x="470244" y="32710"/>
                </a:lnTo>
                <a:lnTo>
                  <a:pt x="408222" y="32710"/>
                </a:lnTo>
                <a:lnTo>
                  <a:pt x="261622" y="27070"/>
                </a:lnTo>
                <a:lnTo>
                  <a:pt x="115024" y="37221"/>
                </a:lnTo>
                <a:lnTo>
                  <a:pt x="10149" y="37221"/>
                </a:lnTo>
                <a:lnTo>
                  <a:pt x="0" y="22558"/>
                </a:lnTo>
                <a:lnTo>
                  <a:pt x="4510" y="14663"/>
                </a:lnTo>
                <a:lnTo>
                  <a:pt x="14660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91028" y="6275872"/>
            <a:ext cx="948383" cy="99258"/>
          </a:xfrm>
          <a:custGeom>
            <a:avLst/>
            <a:gdLst/>
            <a:ahLst/>
            <a:cxnLst/>
            <a:rect l="l" t="t" r="r" b="b"/>
            <a:pathLst>
              <a:path w="948383" h="99258">
                <a:moveTo>
                  <a:pt x="16915" y="0"/>
                </a:moveTo>
                <a:lnTo>
                  <a:pt x="236813" y="9023"/>
                </a:lnTo>
                <a:lnTo>
                  <a:pt x="381157" y="23686"/>
                </a:lnTo>
                <a:lnTo>
                  <a:pt x="507458" y="34966"/>
                </a:lnTo>
                <a:lnTo>
                  <a:pt x="779230" y="58652"/>
                </a:lnTo>
                <a:lnTo>
                  <a:pt x="859296" y="71060"/>
                </a:lnTo>
                <a:lnTo>
                  <a:pt x="940489" y="81211"/>
                </a:lnTo>
                <a:lnTo>
                  <a:pt x="948383" y="90235"/>
                </a:lnTo>
                <a:lnTo>
                  <a:pt x="940489" y="98130"/>
                </a:lnTo>
                <a:lnTo>
                  <a:pt x="775846" y="99258"/>
                </a:lnTo>
                <a:lnTo>
                  <a:pt x="232302" y="48501"/>
                </a:lnTo>
                <a:lnTo>
                  <a:pt x="13531" y="30454"/>
                </a:lnTo>
                <a:lnTo>
                  <a:pt x="0" y="13535"/>
                </a:lnTo>
                <a:lnTo>
                  <a:pt x="5637" y="2255"/>
                </a:lnTo>
                <a:lnTo>
                  <a:pt x="16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91028" y="6275872"/>
            <a:ext cx="948383" cy="99258"/>
          </a:xfrm>
          <a:custGeom>
            <a:avLst/>
            <a:gdLst/>
            <a:ahLst/>
            <a:cxnLst/>
            <a:rect l="l" t="t" r="r" b="b"/>
            <a:pathLst>
              <a:path w="948383" h="99258">
                <a:moveTo>
                  <a:pt x="16915" y="0"/>
                </a:moveTo>
                <a:lnTo>
                  <a:pt x="236813" y="9023"/>
                </a:lnTo>
                <a:lnTo>
                  <a:pt x="381157" y="23686"/>
                </a:lnTo>
                <a:lnTo>
                  <a:pt x="507458" y="34966"/>
                </a:lnTo>
                <a:lnTo>
                  <a:pt x="779230" y="58652"/>
                </a:lnTo>
                <a:lnTo>
                  <a:pt x="859296" y="71060"/>
                </a:lnTo>
                <a:lnTo>
                  <a:pt x="940489" y="81211"/>
                </a:lnTo>
                <a:lnTo>
                  <a:pt x="948383" y="90235"/>
                </a:lnTo>
                <a:lnTo>
                  <a:pt x="940489" y="98130"/>
                </a:lnTo>
                <a:lnTo>
                  <a:pt x="775846" y="99258"/>
                </a:lnTo>
                <a:lnTo>
                  <a:pt x="232302" y="48501"/>
                </a:lnTo>
                <a:lnTo>
                  <a:pt x="13531" y="30454"/>
                </a:lnTo>
                <a:lnTo>
                  <a:pt x="0" y="13535"/>
                </a:lnTo>
                <a:lnTo>
                  <a:pt x="5637" y="2255"/>
                </a:lnTo>
                <a:lnTo>
                  <a:pt x="16915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43665" y="6366107"/>
            <a:ext cx="690143" cy="73316"/>
          </a:xfrm>
          <a:custGeom>
            <a:avLst/>
            <a:gdLst/>
            <a:ahLst/>
            <a:cxnLst/>
            <a:rect l="l" t="t" r="r" b="b"/>
            <a:pathLst>
              <a:path w="690143" h="73316">
                <a:moveTo>
                  <a:pt x="9021" y="0"/>
                </a:moveTo>
                <a:lnTo>
                  <a:pt x="217643" y="9023"/>
                </a:lnTo>
                <a:lnTo>
                  <a:pt x="345071" y="19174"/>
                </a:lnTo>
                <a:lnTo>
                  <a:pt x="514224" y="36094"/>
                </a:lnTo>
                <a:lnTo>
                  <a:pt x="592035" y="47373"/>
                </a:lnTo>
                <a:lnTo>
                  <a:pt x="682250" y="57524"/>
                </a:lnTo>
                <a:lnTo>
                  <a:pt x="690143" y="66548"/>
                </a:lnTo>
                <a:lnTo>
                  <a:pt x="681122" y="73316"/>
                </a:lnTo>
                <a:lnTo>
                  <a:pt x="343944" y="55269"/>
                </a:lnTo>
                <a:lnTo>
                  <a:pt x="214260" y="45117"/>
                </a:lnTo>
                <a:lnTo>
                  <a:pt x="111640" y="27070"/>
                </a:lnTo>
                <a:lnTo>
                  <a:pt x="9021" y="16919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43665" y="6366107"/>
            <a:ext cx="690143" cy="73316"/>
          </a:xfrm>
          <a:custGeom>
            <a:avLst/>
            <a:gdLst/>
            <a:ahLst/>
            <a:cxnLst/>
            <a:rect l="l" t="t" r="r" b="b"/>
            <a:pathLst>
              <a:path w="690143" h="73316">
                <a:moveTo>
                  <a:pt x="9021" y="0"/>
                </a:moveTo>
                <a:lnTo>
                  <a:pt x="217643" y="9023"/>
                </a:lnTo>
                <a:lnTo>
                  <a:pt x="345071" y="19174"/>
                </a:lnTo>
                <a:lnTo>
                  <a:pt x="514224" y="36094"/>
                </a:lnTo>
                <a:lnTo>
                  <a:pt x="592035" y="47373"/>
                </a:lnTo>
                <a:lnTo>
                  <a:pt x="682250" y="57524"/>
                </a:lnTo>
                <a:lnTo>
                  <a:pt x="690143" y="66548"/>
                </a:lnTo>
                <a:lnTo>
                  <a:pt x="681122" y="73316"/>
                </a:lnTo>
                <a:lnTo>
                  <a:pt x="343944" y="55269"/>
                </a:lnTo>
                <a:lnTo>
                  <a:pt x="214260" y="45117"/>
                </a:lnTo>
                <a:lnTo>
                  <a:pt x="111640" y="27070"/>
                </a:lnTo>
                <a:lnTo>
                  <a:pt x="9021" y="16919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73607" y="6344676"/>
            <a:ext cx="208620" cy="40605"/>
          </a:xfrm>
          <a:custGeom>
            <a:avLst/>
            <a:gdLst/>
            <a:ahLst/>
            <a:cxnLst/>
            <a:rect l="l" t="t" r="r" b="b"/>
            <a:pathLst>
              <a:path w="208620" h="40605">
                <a:moveTo>
                  <a:pt x="9021" y="0"/>
                </a:moveTo>
                <a:lnTo>
                  <a:pt x="190578" y="4511"/>
                </a:lnTo>
                <a:lnTo>
                  <a:pt x="208620" y="22558"/>
                </a:lnTo>
                <a:lnTo>
                  <a:pt x="204111" y="34966"/>
                </a:lnTo>
                <a:lnTo>
                  <a:pt x="190578" y="40605"/>
                </a:lnTo>
                <a:lnTo>
                  <a:pt x="98108" y="31582"/>
                </a:lnTo>
                <a:lnTo>
                  <a:pt x="6766" y="16919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73607" y="6344676"/>
            <a:ext cx="208620" cy="40605"/>
          </a:xfrm>
          <a:custGeom>
            <a:avLst/>
            <a:gdLst/>
            <a:ahLst/>
            <a:cxnLst/>
            <a:rect l="l" t="t" r="r" b="b"/>
            <a:pathLst>
              <a:path w="208620" h="40605">
                <a:moveTo>
                  <a:pt x="9021" y="0"/>
                </a:moveTo>
                <a:lnTo>
                  <a:pt x="190578" y="4511"/>
                </a:lnTo>
                <a:lnTo>
                  <a:pt x="208620" y="22558"/>
                </a:lnTo>
                <a:lnTo>
                  <a:pt x="204111" y="34966"/>
                </a:lnTo>
                <a:lnTo>
                  <a:pt x="190578" y="40605"/>
                </a:lnTo>
                <a:lnTo>
                  <a:pt x="98108" y="31582"/>
                </a:lnTo>
                <a:lnTo>
                  <a:pt x="6766" y="16919"/>
                </a:lnTo>
                <a:lnTo>
                  <a:pt x="0" y="7895"/>
                </a:lnTo>
                <a:lnTo>
                  <a:pt x="9021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19842" y="6397690"/>
            <a:ext cx="212004" cy="36094"/>
          </a:xfrm>
          <a:custGeom>
            <a:avLst/>
            <a:gdLst/>
            <a:ahLst/>
            <a:cxnLst/>
            <a:rect l="l" t="t" r="r" b="b"/>
            <a:pathLst>
              <a:path w="212004" h="36094">
                <a:moveTo>
                  <a:pt x="9021" y="11279"/>
                </a:moveTo>
                <a:lnTo>
                  <a:pt x="100362" y="10151"/>
                </a:lnTo>
                <a:lnTo>
                  <a:pt x="192834" y="0"/>
                </a:lnTo>
                <a:lnTo>
                  <a:pt x="212004" y="16919"/>
                </a:lnTo>
                <a:lnTo>
                  <a:pt x="208620" y="29326"/>
                </a:lnTo>
                <a:lnTo>
                  <a:pt x="196217" y="36094"/>
                </a:lnTo>
                <a:lnTo>
                  <a:pt x="101491" y="36094"/>
                </a:lnTo>
                <a:lnTo>
                  <a:pt x="6766" y="28198"/>
                </a:lnTo>
                <a:lnTo>
                  <a:pt x="0" y="19174"/>
                </a:lnTo>
                <a:lnTo>
                  <a:pt x="9021" y="1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19842" y="6397690"/>
            <a:ext cx="212004" cy="36094"/>
          </a:xfrm>
          <a:custGeom>
            <a:avLst/>
            <a:gdLst/>
            <a:ahLst/>
            <a:cxnLst/>
            <a:rect l="l" t="t" r="r" b="b"/>
            <a:pathLst>
              <a:path w="212004" h="36094">
                <a:moveTo>
                  <a:pt x="9021" y="11279"/>
                </a:moveTo>
                <a:lnTo>
                  <a:pt x="100362" y="10151"/>
                </a:lnTo>
                <a:lnTo>
                  <a:pt x="192834" y="0"/>
                </a:lnTo>
                <a:lnTo>
                  <a:pt x="212004" y="16919"/>
                </a:lnTo>
                <a:lnTo>
                  <a:pt x="208620" y="29326"/>
                </a:lnTo>
                <a:lnTo>
                  <a:pt x="196217" y="36094"/>
                </a:lnTo>
                <a:lnTo>
                  <a:pt x="101491" y="36094"/>
                </a:lnTo>
                <a:lnTo>
                  <a:pt x="6766" y="28198"/>
                </a:lnTo>
                <a:lnTo>
                  <a:pt x="0" y="19174"/>
                </a:lnTo>
                <a:lnTo>
                  <a:pt x="9021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37885" y="6459726"/>
            <a:ext cx="243580" cy="42861"/>
          </a:xfrm>
          <a:custGeom>
            <a:avLst/>
            <a:gdLst/>
            <a:ahLst/>
            <a:cxnLst/>
            <a:rect l="l" t="t" r="r" b="b"/>
            <a:pathLst>
              <a:path w="243580" h="42861">
                <a:moveTo>
                  <a:pt x="3383" y="14663"/>
                </a:moveTo>
                <a:lnTo>
                  <a:pt x="14659" y="10151"/>
                </a:lnTo>
                <a:lnTo>
                  <a:pt x="193961" y="7895"/>
                </a:lnTo>
                <a:lnTo>
                  <a:pt x="233430" y="0"/>
                </a:lnTo>
                <a:lnTo>
                  <a:pt x="243580" y="5639"/>
                </a:lnTo>
                <a:lnTo>
                  <a:pt x="239069" y="15791"/>
                </a:lnTo>
                <a:lnTo>
                  <a:pt x="219897" y="28198"/>
                </a:lnTo>
                <a:lnTo>
                  <a:pt x="199600" y="40605"/>
                </a:lnTo>
                <a:lnTo>
                  <a:pt x="107130" y="42861"/>
                </a:lnTo>
                <a:lnTo>
                  <a:pt x="14659" y="39477"/>
                </a:lnTo>
                <a:lnTo>
                  <a:pt x="0" y="24814"/>
                </a:lnTo>
                <a:lnTo>
                  <a:pt x="3383" y="14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37885" y="6459726"/>
            <a:ext cx="243580" cy="42861"/>
          </a:xfrm>
          <a:custGeom>
            <a:avLst/>
            <a:gdLst/>
            <a:ahLst/>
            <a:cxnLst/>
            <a:rect l="l" t="t" r="r" b="b"/>
            <a:pathLst>
              <a:path w="243580" h="42861">
                <a:moveTo>
                  <a:pt x="14659" y="10151"/>
                </a:moveTo>
                <a:lnTo>
                  <a:pt x="193961" y="7895"/>
                </a:lnTo>
                <a:lnTo>
                  <a:pt x="233430" y="0"/>
                </a:lnTo>
                <a:lnTo>
                  <a:pt x="243580" y="5639"/>
                </a:lnTo>
                <a:lnTo>
                  <a:pt x="239069" y="15791"/>
                </a:lnTo>
                <a:lnTo>
                  <a:pt x="219897" y="28198"/>
                </a:lnTo>
                <a:lnTo>
                  <a:pt x="199600" y="40605"/>
                </a:lnTo>
                <a:lnTo>
                  <a:pt x="107130" y="42861"/>
                </a:lnTo>
                <a:lnTo>
                  <a:pt x="14659" y="39477"/>
                </a:lnTo>
                <a:lnTo>
                  <a:pt x="0" y="24814"/>
                </a:lnTo>
                <a:lnTo>
                  <a:pt x="3383" y="14663"/>
                </a:lnTo>
                <a:lnTo>
                  <a:pt x="14659" y="1015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57198" y="4406876"/>
            <a:ext cx="1295710" cy="353045"/>
          </a:xfrm>
          <a:custGeom>
            <a:avLst/>
            <a:gdLst/>
            <a:ahLst/>
            <a:cxnLst/>
            <a:rect l="l" t="t" r="r" b="b"/>
            <a:pathLst>
              <a:path w="1295710" h="353045">
                <a:moveTo>
                  <a:pt x="566098" y="108282"/>
                </a:moveTo>
                <a:lnTo>
                  <a:pt x="637141" y="92491"/>
                </a:lnTo>
                <a:lnTo>
                  <a:pt x="738634" y="67676"/>
                </a:lnTo>
                <a:lnTo>
                  <a:pt x="842381" y="38349"/>
                </a:lnTo>
                <a:lnTo>
                  <a:pt x="958531" y="15791"/>
                </a:lnTo>
                <a:lnTo>
                  <a:pt x="1062278" y="4511"/>
                </a:lnTo>
                <a:lnTo>
                  <a:pt x="1286689" y="0"/>
                </a:lnTo>
                <a:lnTo>
                  <a:pt x="1295710" y="9023"/>
                </a:lnTo>
                <a:lnTo>
                  <a:pt x="1286689" y="18047"/>
                </a:lnTo>
                <a:lnTo>
                  <a:pt x="1067917" y="34966"/>
                </a:lnTo>
                <a:lnTo>
                  <a:pt x="966426" y="56397"/>
                </a:lnTo>
                <a:lnTo>
                  <a:pt x="852530" y="83467"/>
                </a:lnTo>
                <a:lnTo>
                  <a:pt x="748783" y="111666"/>
                </a:lnTo>
                <a:lnTo>
                  <a:pt x="645036" y="135352"/>
                </a:lnTo>
                <a:lnTo>
                  <a:pt x="514224" y="170318"/>
                </a:lnTo>
                <a:lnTo>
                  <a:pt x="453328" y="189493"/>
                </a:lnTo>
                <a:lnTo>
                  <a:pt x="382285" y="209796"/>
                </a:lnTo>
                <a:lnTo>
                  <a:pt x="278538" y="235739"/>
                </a:lnTo>
                <a:lnTo>
                  <a:pt x="188323" y="261682"/>
                </a:lnTo>
                <a:lnTo>
                  <a:pt x="101491" y="297776"/>
                </a:lnTo>
                <a:lnTo>
                  <a:pt x="58639" y="322590"/>
                </a:lnTo>
                <a:lnTo>
                  <a:pt x="12403" y="353045"/>
                </a:lnTo>
                <a:lnTo>
                  <a:pt x="0" y="350789"/>
                </a:lnTo>
                <a:lnTo>
                  <a:pt x="48490" y="305671"/>
                </a:lnTo>
                <a:lnTo>
                  <a:pt x="92469" y="277473"/>
                </a:lnTo>
                <a:lnTo>
                  <a:pt x="177046" y="233483"/>
                </a:lnTo>
                <a:lnTo>
                  <a:pt x="267261" y="198517"/>
                </a:lnTo>
                <a:lnTo>
                  <a:pt x="372136" y="168063"/>
                </a:lnTo>
                <a:lnTo>
                  <a:pt x="443180" y="147760"/>
                </a:lnTo>
                <a:lnTo>
                  <a:pt x="504075" y="127457"/>
                </a:lnTo>
                <a:lnTo>
                  <a:pt x="566098" y="108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57198" y="4406876"/>
            <a:ext cx="1295710" cy="353045"/>
          </a:xfrm>
          <a:custGeom>
            <a:avLst/>
            <a:gdLst/>
            <a:ahLst/>
            <a:cxnLst/>
            <a:rect l="l" t="t" r="r" b="b"/>
            <a:pathLst>
              <a:path w="1295710" h="353045">
                <a:moveTo>
                  <a:pt x="2254" y="338381"/>
                </a:moveTo>
                <a:lnTo>
                  <a:pt x="48490" y="305671"/>
                </a:lnTo>
                <a:lnTo>
                  <a:pt x="92469" y="277473"/>
                </a:lnTo>
                <a:lnTo>
                  <a:pt x="177046" y="233483"/>
                </a:lnTo>
                <a:lnTo>
                  <a:pt x="267261" y="198517"/>
                </a:lnTo>
                <a:lnTo>
                  <a:pt x="372136" y="168063"/>
                </a:lnTo>
                <a:lnTo>
                  <a:pt x="443180" y="147760"/>
                </a:lnTo>
                <a:lnTo>
                  <a:pt x="504075" y="127457"/>
                </a:lnTo>
                <a:lnTo>
                  <a:pt x="566098" y="108282"/>
                </a:lnTo>
                <a:lnTo>
                  <a:pt x="637141" y="92491"/>
                </a:lnTo>
                <a:lnTo>
                  <a:pt x="738634" y="67676"/>
                </a:lnTo>
                <a:lnTo>
                  <a:pt x="842381" y="38349"/>
                </a:lnTo>
                <a:lnTo>
                  <a:pt x="958531" y="15791"/>
                </a:lnTo>
                <a:lnTo>
                  <a:pt x="1062278" y="4511"/>
                </a:lnTo>
                <a:lnTo>
                  <a:pt x="1286689" y="0"/>
                </a:lnTo>
                <a:lnTo>
                  <a:pt x="1295710" y="9023"/>
                </a:lnTo>
                <a:lnTo>
                  <a:pt x="1286689" y="18047"/>
                </a:lnTo>
                <a:lnTo>
                  <a:pt x="1067917" y="34966"/>
                </a:lnTo>
                <a:lnTo>
                  <a:pt x="966426" y="56397"/>
                </a:lnTo>
                <a:lnTo>
                  <a:pt x="852530" y="83467"/>
                </a:lnTo>
                <a:lnTo>
                  <a:pt x="748783" y="111666"/>
                </a:lnTo>
                <a:lnTo>
                  <a:pt x="645036" y="135352"/>
                </a:lnTo>
                <a:lnTo>
                  <a:pt x="514224" y="170318"/>
                </a:lnTo>
                <a:lnTo>
                  <a:pt x="453328" y="189493"/>
                </a:lnTo>
                <a:lnTo>
                  <a:pt x="382285" y="209796"/>
                </a:lnTo>
                <a:lnTo>
                  <a:pt x="278538" y="235739"/>
                </a:lnTo>
                <a:lnTo>
                  <a:pt x="188323" y="261682"/>
                </a:lnTo>
                <a:lnTo>
                  <a:pt x="101491" y="297776"/>
                </a:lnTo>
                <a:lnTo>
                  <a:pt x="58639" y="322590"/>
                </a:lnTo>
                <a:lnTo>
                  <a:pt x="12403" y="353045"/>
                </a:lnTo>
                <a:lnTo>
                  <a:pt x="0" y="350789"/>
                </a:lnTo>
                <a:lnTo>
                  <a:pt x="2254" y="33838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996888" y="4435075"/>
            <a:ext cx="133066" cy="200773"/>
          </a:xfrm>
          <a:custGeom>
            <a:avLst/>
            <a:gdLst/>
            <a:ahLst/>
            <a:cxnLst/>
            <a:rect l="l" t="t" r="r" b="b"/>
            <a:pathLst>
              <a:path w="133066" h="200773">
                <a:moveTo>
                  <a:pt x="0" y="5639"/>
                </a:moveTo>
                <a:lnTo>
                  <a:pt x="2255" y="0"/>
                </a:lnTo>
                <a:lnTo>
                  <a:pt x="14658" y="0"/>
                </a:lnTo>
                <a:lnTo>
                  <a:pt x="54127" y="40605"/>
                </a:lnTo>
                <a:lnTo>
                  <a:pt x="85704" y="78955"/>
                </a:lnTo>
                <a:lnTo>
                  <a:pt x="133066" y="172574"/>
                </a:lnTo>
                <a:lnTo>
                  <a:pt x="131939" y="190621"/>
                </a:lnTo>
                <a:lnTo>
                  <a:pt x="119534" y="200773"/>
                </a:lnTo>
                <a:lnTo>
                  <a:pt x="102619" y="200773"/>
                </a:lnTo>
                <a:lnTo>
                  <a:pt x="91342" y="187237"/>
                </a:lnTo>
                <a:lnTo>
                  <a:pt x="73299" y="137608"/>
                </a:lnTo>
                <a:lnTo>
                  <a:pt x="57511" y="93618"/>
                </a:lnTo>
                <a:lnTo>
                  <a:pt x="34958" y="53013"/>
                </a:lnTo>
                <a:lnTo>
                  <a:pt x="20297" y="32710"/>
                </a:lnTo>
                <a:lnTo>
                  <a:pt x="2255" y="12407"/>
                </a:lnTo>
                <a:lnTo>
                  <a:pt x="0" y="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96888" y="4435075"/>
            <a:ext cx="133066" cy="200773"/>
          </a:xfrm>
          <a:custGeom>
            <a:avLst/>
            <a:gdLst/>
            <a:ahLst/>
            <a:cxnLst/>
            <a:rect l="l" t="t" r="r" b="b"/>
            <a:pathLst>
              <a:path w="133066" h="200773">
                <a:moveTo>
                  <a:pt x="14658" y="0"/>
                </a:moveTo>
                <a:lnTo>
                  <a:pt x="54127" y="40605"/>
                </a:lnTo>
                <a:lnTo>
                  <a:pt x="85704" y="78955"/>
                </a:lnTo>
                <a:lnTo>
                  <a:pt x="133066" y="172574"/>
                </a:lnTo>
                <a:lnTo>
                  <a:pt x="131939" y="190621"/>
                </a:lnTo>
                <a:lnTo>
                  <a:pt x="119534" y="200773"/>
                </a:lnTo>
                <a:lnTo>
                  <a:pt x="102619" y="200773"/>
                </a:lnTo>
                <a:lnTo>
                  <a:pt x="91342" y="187237"/>
                </a:lnTo>
                <a:lnTo>
                  <a:pt x="73299" y="137608"/>
                </a:lnTo>
                <a:lnTo>
                  <a:pt x="57511" y="93618"/>
                </a:lnTo>
                <a:lnTo>
                  <a:pt x="34958" y="53013"/>
                </a:lnTo>
                <a:lnTo>
                  <a:pt x="20297" y="32710"/>
                </a:lnTo>
                <a:lnTo>
                  <a:pt x="2255" y="12407"/>
                </a:lnTo>
                <a:lnTo>
                  <a:pt x="0" y="5639"/>
                </a:lnTo>
                <a:lnTo>
                  <a:pt x="2255" y="0"/>
                </a:lnTo>
                <a:lnTo>
                  <a:pt x="1465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908929" y="4606522"/>
            <a:ext cx="224409" cy="1176440"/>
          </a:xfrm>
          <a:custGeom>
            <a:avLst/>
            <a:gdLst/>
            <a:ahLst/>
            <a:cxnLst/>
            <a:rect l="l" t="t" r="r" b="b"/>
            <a:pathLst>
              <a:path w="224409" h="1176440">
                <a:moveTo>
                  <a:pt x="106002" y="711729"/>
                </a:moveTo>
                <a:lnTo>
                  <a:pt x="69916" y="964388"/>
                </a:lnTo>
                <a:lnTo>
                  <a:pt x="43979" y="1155009"/>
                </a:lnTo>
                <a:lnTo>
                  <a:pt x="36085" y="1171928"/>
                </a:lnTo>
                <a:lnTo>
                  <a:pt x="20298" y="1176440"/>
                </a:lnTo>
                <a:lnTo>
                  <a:pt x="0" y="1153881"/>
                </a:lnTo>
                <a:lnTo>
                  <a:pt x="11275" y="1056879"/>
                </a:lnTo>
                <a:lnTo>
                  <a:pt x="27064" y="959876"/>
                </a:lnTo>
                <a:lnTo>
                  <a:pt x="43979" y="824523"/>
                </a:lnTo>
                <a:lnTo>
                  <a:pt x="65405" y="706090"/>
                </a:lnTo>
                <a:lnTo>
                  <a:pt x="91341" y="588784"/>
                </a:lnTo>
                <a:lnTo>
                  <a:pt x="104874" y="525619"/>
                </a:lnTo>
                <a:lnTo>
                  <a:pt x="119533" y="455687"/>
                </a:lnTo>
                <a:lnTo>
                  <a:pt x="154491" y="286496"/>
                </a:lnTo>
                <a:lnTo>
                  <a:pt x="187195" y="14663"/>
                </a:lnTo>
                <a:lnTo>
                  <a:pt x="195089" y="2255"/>
                </a:lnTo>
                <a:lnTo>
                  <a:pt x="208621" y="0"/>
                </a:lnTo>
                <a:lnTo>
                  <a:pt x="224409" y="21430"/>
                </a:lnTo>
                <a:lnTo>
                  <a:pt x="189451" y="292136"/>
                </a:lnTo>
                <a:lnTo>
                  <a:pt x="173663" y="377859"/>
                </a:lnTo>
                <a:lnTo>
                  <a:pt x="156748" y="462454"/>
                </a:lnTo>
                <a:lnTo>
                  <a:pt x="142087" y="532387"/>
                </a:lnTo>
                <a:lnTo>
                  <a:pt x="129683" y="595551"/>
                </a:lnTo>
                <a:lnTo>
                  <a:pt x="106002" y="711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908929" y="4606522"/>
            <a:ext cx="224409" cy="1176440"/>
          </a:xfrm>
          <a:custGeom>
            <a:avLst/>
            <a:gdLst/>
            <a:ahLst/>
            <a:cxnLst/>
            <a:rect l="l" t="t" r="r" b="b"/>
            <a:pathLst>
              <a:path w="224409" h="1176440">
                <a:moveTo>
                  <a:pt x="224409" y="21430"/>
                </a:moveTo>
                <a:lnTo>
                  <a:pt x="189451" y="292136"/>
                </a:lnTo>
                <a:lnTo>
                  <a:pt x="173663" y="377859"/>
                </a:lnTo>
                <a:lnTo>
                  <a:pt x="156748" y="462454"/>
                </a:lnTo>
                <a:lnTo>
                  <a:pt x="142087" y="532387"/>
                </a:lnTo>
                <a:lnTo>
                  <a:pt x="129683" y="595551"/>
                </a:lnTo>
                <a:lnTo>
                  <a:pt x="106002" y="711729"/>
                </a:lnTo>
                <a:lnTo>
                  <a:pt x="69916" y="964388"/>
                </a:lnTo>
                <a:lnTo>
                  <a:pt x="43979" y="1155009"/>
                </a:lnTo>
                <a:lnTo>
                  <a:pt x="36085" y="1171928"/>
                </a:lnTo>
                <a:lnTo>
                  <a:pt x="20298" y="1176440"/>
                </a:lnTo>
                <a:lnTo>
                  <a:pt x="0" y="1153881"/>
                </a:lnTo>
                <a:lnTo>
                  <a:pt x="11275" y="1056879"/>
                </a:lnTo>
                <a:lnTo>
                  <a:pt x="27064" y="959876"/>
                </a:lnTo>
                <a:lnTo>
                  <a:pt x="43979" y="824523"/>
                </a:lnTo>
                <a:lnTo>
                  <a:pt x="65405" y="706090"/>
                </a:lnTo>
                <a:lnTo>
                  <a:pt x="91341" y="588784"/>
                </a:lnTo>
                <a:lnTo>
                  <a:pt x="104874" y="525619"/>
                </a:lnTo>
                <a:lnTo>
                  <a:pt x="119533" y="455687"/>
                </a:lnTo>
                <a:lnTo>
                  <a:pt x="154491" y="286496"/>
                </a:lnTo>
                <a:lnTo>
                  <a:pt x="187195" y="14663"/>
                </a:lnTo>
                <a:lnTo>
                  <a:pt x="195089" y="2255"/>
                </a:lnTo>
                <a:lnTo>
                  <a:pt x="208621" y="0"/>
                </a:lnTo>
                <a:lnTo>
                  <a:pt x="224409" y="2143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850288" y="4511775"/>
            <a:ext cx="144343" cy="1065902"/>
          </a:xfrm>
          <a:custGeom>
            <a:avLst/>
            <a:gdLst/>
            <a:ahLst/>
            <a:cxnLst/>
            <a:rect l="l" t="t" r="r" b="b"/>
            <a:pathLst>
              <a:path w="144343" h="1065902">
                <a:moveTo>
                  <a:pt x="75554" y="521108"/>
                </a:moveTo>
                <a:lnTo>
                  <a:pt x="86831" y="358684"/>
                </a:lnTo>
                <a:lnTo>
                  <a:pt x="96982" y="195133"/>
                </a:lnTo>
                <a:lnTo>
                  <a:pt x="100365" y="146632"/>
                </a:lnTo>
                <a:lnTo>
                  <a:pt x="115023" y="15791"/>
                </a:lnTo>
                <a:lnTo>
                  <a:pt x="118408" y="4511"/>
                </a:lnTo>
                <a:lnTo>
                  <a:pt x="128557" y="0"/>
                </a:lnTo>
                <a:lnTo>
                  <a:pt x="144343" y="14663"/>
                </a:lnTo>
                <a:lnTo>
                  <a:pt x="143216" y="146632"/>
                </a:lnTo>
                <a:lnTo>
                  <a:pt x="137577" y="197389"/>
                </a:lnTo>
                <a:lnTo>
                  <a:pt x="128557" y="360940"/>
                </a:lnTo>
                <a:lnTo>
                  <a:pt x="120662" y="524491"/>
                </a:lnTo>
                <a:lnTo>
                  <a:pt x="100365" y="664356"/>
                </a:lnTo>
                <a:lnTo>
                  <a:pt x="76683" y="805348"/>
                </a:lnTo>
                <a:lnTo>
                  <a:pt x="62023" y="873025"/>
                </a:lnTo>
                <a:lnTo>
                  <a:pt x="46235" y="931677"/>
                </a:lnTo>
                <a:lnTo>
                  <a:pt x="16916" y="1058007"/>
                </a:lnTo>
                <a:lnTo>
                  <a:pt x="6766" y="1065902"/>
                </a:lnTo>
                <a:lnTo>
                  <a:pt x="0" y="1054623"/>
                </a:lnTo>
                <a:lnTo>
                  <a:pt x="31576" y="797453"/>
                </a:lnTo>
                <a:lnTo>
                  <a:pt x="75554" y="521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50288" y="4511775"/>
            <a:ext cx="144343" cy="1065902"/>
          </a:xfrm>
          <a:custGeom>
            <a:avLst/>
            <a:gdLst/>
            <a:ahLst/>
            <a:cxnLst/>
            <a:rect l="l" t="t" r="r" b="b"/>
            <a:pathLst>
              <a:path w="144343" h="1065902">
                <a:moveTo>
                  <a:pt x="144343" y="14663"/>
                </a:moveTo>
                <a:lnTo>
                  <a:pt x="143216" y="146632"/>
                </a:lnTo>
                <a:lnTo>
                  <a:pt x="137577" y="197389"/>
                </a:lnTo>
                <a:lnTo>
                  <a:pt x="128557" y="360940"/>
                </a:lnTo>
                <a:lnTo>
                  <a:pt x="120662" y="524491"/>
                </a:lnTo>
                <a:lnTo>
                  <a:pt x="100365" y="664356"/>
                </a:lnTo>
                <a:lnTo>
                  <a:pt x="76683" y="805348"/>
                </a:lnTo>
                <a:lnTo>
                  <a:pt x="62023" y="873025"/>
                </a:lnTo>
                <a:lnTo>
                  <a:pt x="46235" y="931677"/>
                </a:lnTo>
                <a:lnTo>
                  <a:pt x="16916" y="1058007"/>
                </a:lnTo>
                <a:lnTo>
                  <a:pt x="6766" y="1065902"/>
                </a:lnTo>
                <a:lnTo>
                  <a:pt x="0" y="1054623"/>
                </a:lnTo>
                <a:lnTo>
                  <a:pt x="31576" y="797453"/>
                </a:lnTo>
                <a:lnTo>
                  <a:pt x="75554" y="521108"/>
                </a:lnTo>
                <a:lnTo>
                  <a:pt x="86831" y="358684"/>
                </a:lnTo>
                <a:lnTo>
                  <a:pt x="96982" y="195133"/>
                </a:lnTo>
                <a:lnTo>
                  <a:pt x="100365" y="146632"/>
                </a:lnTo>
                <a:lnTo>
                  <a:pt x="115023" y="15791"/>
                </a:lnTo>
                <a:lnTo>
                  <a:pt x="128557" y="0"/>
                </a:lnTo>
                <a:lnTo>
                  <a:pt x="144343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56070" y="4789248"/>
            <a:ext cx="249218" cy="992586"/>
          </a:xfrm>
          <a:custGeom>
            <a:avLst/>
            <a:gdLst/>
            <a:ahLst/>
            <a:cxnLst/>
            <a:rect l="l" t="t" r="r" b="b"/>
            <a:pathLst>
              <a:path w="249218" h="992586">
                <a:moveTo>
                  <a:pt x="43979" y="196261"/>
                </a:moveTo>
                <a:lnTo>
                  <a:pt x="57511" y="251530"/>
                </a:lnTo>
                <a:lnTo>
                  <a:pt x="74427" y="306799"/>
                </a:lnTo>
                <a:lnTo>
                  <a:pt x="92470" y="364324"/>
                </a:lnTo>
                <a:lnTo>
                  <a:pt x="111640" y="424105"/>
                </a:lnTo>
                <a:lnTo>
                  <a:pt x="133067" y="489525"/>
                </a:lnTo>
                <a:lnTo>
                  <a:pt x="197344" y="760231"/>
                </a:lnTo>
                <a:lnTo>
                  <a:pt x="246962" y="958748"/>
                </a:lnTo>
                <a:lnTo>
                  <a:pt x="249218" y="972283"/>
                </a:lnTo>
                <a:lnTo>
                  <a:pt x="241324" y="992586"/>
                </a:lnTo>
                <a:lnTo>
                  <a:pt x="222153" y="985819"/>
                </a:lnTo>
                <a:lnTo>
                  <a:pt x="209749" y="970027"/>
                </a:lnTo>
                <a:lnTo>
                  <a:pt x="200728" y="915886"/>
                </a:lnTo>
                <a:lnTo>
                  <a:pt x="189451" y="868513"/>
                </a:lnTo>
                <a:lnTo>
                  <a:pt x="177046" y="822267"/>
                </a:lnTo>
                <a:lnTo>
                  <a:pt x="161259" y="770382"/>
                </a:lnTo>
                <a:lnTo>
                  <a:pt x="106002" y="498549"/>
                </a:lnTo>
                <a:lnTo>
                  <a:pt x="84576" y="432000"/>
                </a:lnTo>
                <a:lnTo>
                  <a:pt x="66533" y="369963"/>
                </a:lnTo>
                <a:lnTo>
                  <a:pt x="36085" y="257170"/>
                </a:lnTo>
                <a:lnTo>
                  <a:pt x="0" y="9023"/>
                </a:lnTo>
                <a:lnTo>
                  <a:pt x="7893" y="0"/>
                </a:lnTo>
                <a:lnTo>
                  <a:pt x="18042" y="7895"/>
                </a:lnTo>
                <a:lnTo>
                  <a:pt x="32702" y="138736"/>
                </a:lnTo>
                <a:lnTo>
                  <a:pt x="43979" y="196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56070" y="4789248"/>
            <a:ext cx="249218" cy="992586"/>
          </a:xfrm>
          <a:custGeom>
            <a:avLst/>
            <a:gdLst/>
            <a:ahLst/>
            <a:cxnLst/>
            <a:rect l="l" t="t" r="r" b="b"/>
            <a:pathLst>
              <a:path w="249218" h="992586">
                <a:moveTo>
                  <a:pt x="18042" y="7895"/>
                </a:moveTo>
                <a:lnTo>
                  <a:pt x="32702" y="138736"/>
                </a:lnTo>
                <a:lnTo>
                  <a:pt x="43979" y="196261"/>
                </a:lnTo>
                <a:lnTo>
                  <a:pt x="57511" y="251530"/>
                </a:lnTo>
                <a:lnTo>
                  <a:pt x="74427" y="306799"/>
                </a:lnTo>
                <a:lnTo>
                  <a:pt x="92470" y="364324"/>
                </a:lnTo>
                <a:lnTo>
                  <a:pt x="111640" y="424105"/>
                </a:lnTo>
                <a:lnTo>
                  <a:pt x="133067" y="489525"/>
                </a:lnTo>
                <a:lnTo>
                  <a:pt x="197344" y="760231"/>
                </a:lnTo>
                <a:lnTo>
                  <a:pt x="246962" y="958748"/>
                </a:lnTo>
                <a:lnTo>
                  <a:pt x="249218" y="972283"/>
                </a:lnTo>
                <a:lnTo>
                  <a:pt x="241324" y="992586"/>
                </a:lnTo>
                <a:lnTo>
                  <a:pt x="222153" y="985819"/>
                </a:lnTo>
                <a:lnTo>
                  <a:pt x="209749" y="970027"/>
                </a:lnTo>
                <a:lnTo>
                  <a:pt x="200728" y="915886"/>
                </a:lnTo>
                <a:lnTo>
                  <a:pt x="189451" y="868513"/>
                </a:lnTo>
                <a:lnTo>
                  <a:pt x="177046" y="822267"/>
                </a:lnTo>
                <a:lnTo>
                  <a:pt x="161259" y="770382"/>
                </a:lnTo>
                <a:lnTo>
                  <a:pt x="106002" y="498549"/>
                </a:lnTo>
                <a:lnTo>
                  <a:pt x="84576" y="432000"/>
                </a:lnTo>
                <a:lnTo>
                  <a:pt x="66533" y="369963"/>
                </a:lnTo>
                <a:lnTo>
                  <a:pt x="36085" y="257170"/>
                </a:lnTo>
                <a:lnTo>
                  <a:pt x="0" y="9023"/>
                </a:lnTo>
                <a:lnTo>
                  <a:pt x="7893" y="0"/>
                </a:lnTo>
                <a:lnTo>
                  <a:pt x="18042" y="789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30097" y="5787474"/>
            <a:ext cx="815317" cy="51885"/>
          </a:xfrm>
          <a:custGeom>
            <a:avLst/>
            <a:gdLst/>
            <a:ahLst/>
            <a:cxnLst/>
            <a:rect l="l" t="t" r="r" b="b"/>
            <a:pathLst>
              <a:path w="815317" h="51885">
                <a:moveTo>
                  <a:pt x="10148" y="5639"/>
                </a:moveTo>
                <a:lnTo>
                  <a:pt x="117278" y="9023"/>
                </a:lnTo>
                <a:lnTo>
                  <a:pt x="225537" y="0"/>
                </a:lnTo>
                <a:lnTo>
                  <a:pt x="792763" y="6767"/>
                </a:lnTo>
                <a:lnTo>
                  <a:pt x="809678" y="13535"/>
                </a:lnTo>
                <a:lnTo>
                  <a:pt x="815317" y="29326"/>
                </a:lnTo>
                <a:lnTo>
                  <a:pt x="809678" y="45117"/>
                </a:lnTo>
                <a:lnTo>
                  <a:pt x="792763" y="51885"/>
                </a:lnTo>
                <a:lnTo>
                  <a:pt x="509714" y="45117"/>
                </a:lnTo>
                <a:lnTo>
                  <a:pt x="225537" y="38349"/>
                </a:lnTo>
                <a:lnTo>
                  <a:pt x="115024" y="37221"/>
                </a:lnTo>
                <a:lnTo>
                  <a:pt x="6766" y="23686"/>
                </a:lnTo>
                <a:lnTo>
                  <a:pt x="0" y="12407"/>
                </a:lnTo>
                <a:lnTo>
                  <a:pt x="10148" y="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930097" y="5787474"/>
            <a:ext cx="815317" cy="51885"/>
          </a:xfrm>
          <a:custGeom>
            <a:avLst/>
            <a:gdLst/>
            <a:ahLst/>
            <a:cxnLst/>
            <a:rect l="l" t="t" r="r" b="b"/>
            <a:pathLst>
              <a:path w="815317" h="51885">
                <a:moveTo>
                  <a:pt x="10148" y="5639"/>
                </a:moveTo>
                <a:lnTo>
                  <a:pt x="117278" y="9023"/>
                </a:lnTo>
                <a:lnTo>
                  <a:pt x="225537" y="0"/>
                </a:lnTo>
                <a:lnTo>
                  <a:pt x="792763" y="6767"/>
                </a:lnTo>
                <a:lnTo>
                  <a:pt x="809678" y="13535"/>
                </a:lnTo>
                <a:lnTo>
                  <a:pt x="815317" y="29326"/>
                </a:lnTo>
                <a:lnTo>
                  <a:pt x="809678" y="45117"/>
                </a:lnTo>
                <a:lnTo>
                  <a:pt x="792763" y="51885"/>
                </a:lnTo>
                <a:lnTo>
                  <a:pt x="509714" y="45117"/>
                </a:lnTo>
                <a:lnTo>
                  <a:pt x="225537" y="38349"/>
                </a:lnTo>
                <a:lnTo>
                  <a:pt x="115024" y="37221"/>
                </a:lnTo>
                <a:lnTo>
                  <a:pt x="6766" y="23686"/>
                </a:lnTo>
                <a:lnTo>
                  <a:pt x="0" y="12407"/>
                </a:lnTo>
                <a:lnTo>
                  <a:pt x="10148" y="563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762330" y="5789730"/>
            <a:ext cx="154492" cy="56396"/>
          </a:xfrm>
          <a:custGeom>
            <a:avLst/>
            <a:gdLst/>
            <a:ahLst/>
            <a:cxnLst/>
            <a:rect l="l" t="t" r="r" b="b"/>
            <a:pathLst>
              <a:path w="154492" h="56396">
                <a:moveTo>
                  <a:pt x="15787" y="23686"/>
                </a:moveTo>
                <a:lnTo>
                  <a:pt x="60895" y="14663"/>
                </a:lnTo>
                <a:lnTo>
                  <a:pt x="143216" y="0"/>
                </a:lnTo>
                <a:lnTo>
                  <a:pt x="154492" y="4511"/>
                </a:lnTo>
                <a:lnTo>
                  <a:pt x="148854" y="16919"/>
                </a:lnTo>
                <a:lnTo>
                  <a:pt x="109385" y="34966"/>
                </a:lnTo>
                <a:lnTo>
                  <a:pt x="71043" y="54141"/>
                </a:lnTo>
                <a:lnTo>
                  <a:pt x="15787" y="56396"/>
                </a:lnTo>
                <a:lnTo>
                  <a:pt x="0" y="40605"/>
                </a:lnTo>
                <a:lnTo>
                  <a:pt x="3383" y="29326"/>
                </a:lnTo>
                <a:lnTo>
                  <a:pt x="15787" y="23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62330" y="5789730"/>
            <a:ext cx="154492" cy="56396"/>
          </a:xfrm>
          <a:custGeom>
            <a:avLst/>
            <a:gdLst/>
            <a:ahLst/>
            <a:cxnLst/>
            <a:rect l="l" t="t" r="r" b="b"/>
            <a:pathLst>
              <a:path w="154492" h="56396">
                <a:moveTo>
                  <a:pt x="15787" y="23686"/>
                </a:moveTo>
                <a:lnTo>
                  <a:pt x="60895" y="14663"/>
                </a:lnTo>
                <a:lnTo>
                  <a:pt x="143216" y="0"/>
                </a:lnTo>
                <a:lnTo>
                  <a:pt x="154492" y="4511"/>
                </a:lnTo>
                <a:lnTo>
                  <a:pt x="148854" y="16919"/>
                </a:lnTo>
                <a:lnTo>
                  <a:pt x="109385" y="34966"/>
                </a:lnTo>
                <a:lnTo>
                  <a:pt x="71043" y="54141"/>
                </a:lnTo>
                <a:lnTo>
                  <a:pt x="15787" y="56396"/>
                </a:lnTo>
                <a:lnTo>
                  <a:pt x="0" y="40605"/>
                </a:lnTo>
                <a:lnTo>
                  <a:pt x="3383" y="29326"/>
                </a:lnTo>
                <a:lnTo>
                  <a:pt x="15787" y="23686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012419" y="5801010"/>
            <a:ext cx="124045" cy="168062"/>
          </a:xfrm>
          <a:custGeom>
            <a:avLst/>
            <a:gdLst/>
            <a:ahLst/>
            <a:cxnLst/>
            <a:rect l="l" t="t" r="r" b="b"/>
            <a:pathLst>
              <a:path w="124045" h="168062">
                <a:moveTo>
                  <a:pt x="49618" y="117305"/>
                </a:moveTo>
                <a:lnTo>
                  <a:pt x="76682" y="65420"/>
                </a:lnTo>
                <a:lnTo>
                  <a:pt x="60895" y="28198"/>
                </a:lnTo>
                <a:lnTo>
                  <a:pt x="60895" y="11279"/>
                </a:lnTo>
                <a:lnTo>
                  <a:pt x="72171" y="0"/>
                </a:lnTo>
                <a:lnTo>
                  <a:pt x="100364" y="11279"/>
                </a:lnTo>
                <a:lnTo>
                  <a:pt x="124045" y="58652"/>
                </a:lnTo>
                <a:lnTo>
                  <a:pt x="122917" y="73316"/>
                </a:lnTo>
                <a:lnTo>
                  <a:pt x="103745" y="109410"/>
                </a:lnTo>
                <a:lnTo>
                  <a:pt x="78937" y="134224"/>
                </a:lnTo>
                <a:lnTo>
                  <a:pt x="47361" y="152271"/>
                </a:lnTo>
                <a:lnTo>
                  <a:pt x="12403" y="168062"/>
                </a:lnTo>
                <a:lnTo>
                  <a:pt x="0" y="163551"/>
                </a:lnTo>
                <a:lnTo>
                  <a:pt x="4510" y="152271"/>
                </a:lnTo>
                <a:lnTo>
                  <a:pt x="49618" y="11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12419" y="5801010"/>
            <a:ext cx="124045" cy="168062"/>
          </a:xfrm>
          <a:custGeom>
            <a:avLst/>
            <a:gdLst/>
            <a:ahLst/>
            <a:cxnLst/>
            <a:rect l="l" t="t" r="r" b="b"/>
            <a:pathLst>
              <a:path w="124045" h="168062">
                <a:moveTo>
                  <a:pt x="100364" y="11279"/>
                </a:moveTo>
                <a:lnTo>
                  <a:pt x="124045" y="58652"/>
                </a:lnTo>
                <a:lnTo>
                  <a:pt x="122917" y="73316"/>
                </a:lnTo>
                <a:lnTo>
                  <a:pt x="103745" y="109410"/>
                </a:lnTo>
                <a:lnTo>
                  <a:pt x="78937" y="134224"/>
                </a:lnTo>
                <a:lnTo>
                  <a:pt x="47361" y="152271"/>
                </a:lnTo>
                <a:lnTo>
                  <a:pt x="12403" y="168062"/>
                </a:lnTo>
                <a:lnTo>
                  <a:pt x="0" y="163551"/>
                </a:lnTo>
                <a:lnTo>
                  <a:pt x="4510" y="152271"/>
                </a:lnTo>
                <a:lnTo>
                  <a:pt x="49618" y="117305"/>
                </a:lnTo>
                <a:lnTo>
                  <a:pt x="76682" y="65420"/>
                </a:lnTo>
                <a:lnTo>
                  <a:pt x="60895" y="28198"/>
                </a:lnTo>
                <a:lnTo>
                  <a:pt x="60895" y="11279"/>
                </a:lnTo>
                <a:lnTo>
                  <a:pt x="72171" y="0"/>
                </a:lnTo>
                <a:lnTo>
                  <a:pt x="100364" y="1127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941374" y="5955537"/>
            <a:ext cx="59767" cy="76699"/>
          </a:xfrm>
          <a:custGeom>
            <a:avLst/>
            <a:gdLst/>
            <a:ahLst/>
            <a:cxnLst/>
            <a:rect l="l" t="t" r="r" b="b"/>
            <a:pathLst>
              <a:path w="59767" h="76699">
                <a:moveTo>
                  <a:pt x="0" y="47373"/>
                </a:moveTo>
                <a:lnTo>
                  <a:pt x="2255" y="33838"/>
                </a:lnTo>
                <a:lnTo>
                  <a:pt x="22553" y="14663"/>
                </a:lnTo>
                <a:lnTo>
                  <a:pt x="46235" y="0"/>
                </a:lnTo>
                <a:lnTo>
                  <a:pt x="59767" y="3383"/>
                </a:lnTo>
                <a:lnTo>
                  <a:pt x="56384" y="16919"/>
                </a:lnTo>
                <a:lnTo>
                  <a:pt x="31574" y="45117"/>
                </a:lnTo>
                <a:lnTo>
                  <a:pt x="36086" y="62036"/>
                </a:lnTo>
                <a:lnTo>
                  <a:pt x="31574" y="76699"/>
                </a:lnTo>
                <a:lnTo>
                  <a:pt x="16915" y="72188"/>
                </a:lnTo>
                <a:lnTo>
                  <a:pt x="0" y="47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941374" y="5955537"/>
            <a:ext cx="59767" cy="76699"/>
          </a:xfrm>
          <a:custGeom>
            <a:avLst/>
            <a:gdLst/>
            <a:ahLst/>
            <a:cxnLst/>
            <a:rect l="l" t="t" r="r" b="b"/>
            <a:pathLst>
              <a:path w="59767" h="76699">
                <a:moveTo>
                  <a:pt x="16915" y="72188"/>
                </a:moveTo>
                <a:lnTo>
                  <a:pt x="0" y="47373"/>
                </a:lnTo>
                <a:lnTo>
                  <a:pt x="2255" y="33838"/>
                </a:lnTo>
                <a:lnTo>
                  <a:pt x="22553" y="14663"/>
                </a:lnTo>
                <a:lnTo>
                  <a:pt x="46235" y="0"/>
                </a:lnTo>
                <a:lnTo>
                  <a:pt x="59767" y="3383"/>
                </a:lnTo>
                <a:lnTo>
                  <a:pt x="56384" y="16919"/>
                </a:lnTo>
                <a:lnTo>
                  <a:pt x="31574" y="45117"/>
                </a:lnTo>
                <a:lnTo>
                  <a:pt x="36086" y="62036"/>
                </a:lnTo>
                <a:lnTo>
                  <a:pt x="31574" y="76699"/>
                </a:lnTo>
                <a:lnTo>
                  <a:pt x="16915" y="72188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21368" y="5797626"/>
            <a:ext cx="180430" cy="110538"/>
          </a:xfrm>
          <a:custGeom>
            <a:avLst/>
            <a:gdLst/>
            <a:ahLst/>
            <a:cxnLst/>
            <a:rect l="l" t="t" r="r" b="b"/>
            <a:pathLst>
              <a:path w="180430" h="110538">
                <a:moveTo>
                  <a:pt x="28192" y="76699"/>
                </a:moveTo>
                <a:lnTo>
                  <a:pt x="0" y="21430"/>
                </a:lnTo>
                <a:lnTo>
                  <a:pt x="4511" y="5639"/>
                </a:lnTo>
                <a:lnTo>
                  <a:pt x="18044" y="0"/>
                </a:lnTo>
                <a:lnTo>
                  <a:pt x="39468" y="16919"/>
                </a:lnTo>
                <a:lnTo>
                  <a:pt x="45108" y="37221"/>
                </a:lnTo>
                <a:lnTo>
                  <a:pt x="56385" y="51885"/>
                </a:lnTo>
                <a:lnTo>
                  <a:pt x="72173" y="63164"/>
                </a:lnTo>
                <a:lnTo>
                  <a:pt x="90215" y="73316"/>
                </a:lnTo>
                <a:lnTo>
                  <a:pt x="170281" y="75571"/>
                </a:lnTo>
                <a:lnTo>
                  <a:pt x="180430" y="83467"/>
                </a:lnTo>
                <a:lnTo>
                  <a:pt x="173664" y="92491"/>
                </a:lnTo>
                <a:lnTo>
                  <a:pt x="127429" y="103770"/>
                </a:lnTo>
                <a:lnTo>
                  <a:pt x="82322" y="110538"/>
                </a:lnTo>
                <a:lnTo>
                  <a:pt x="28192" y="7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621368" y="5797626"/>
            <a:ext cx="180430" cy="110538"/>
          </a:xfrm>
          <a:custGeom>
            <a:avLst/>
            <a:gdLst/>
            <a:ahLst/>
            <a:cxnLst/>
            <a:rect l="l" t="t" r="r" b="b"/>
            <a:pathLst>
              <a:path w="180430" h="110538">
                <a:moveTo>
                  <a:pt x="39468" y="16919"/>
                </a:moveTo>
                <a:lnTo>
                  <a:pt x="45108" y="37221"/>
                </a:lnTo>
                <a:lnTo>
                  <a:pt x="56385" y="51885"/>
                </a:lnTo>
                <a:lnTo>
                  <a:pt x="72173" y="63164"/>
                </a:lnTo>
                <a:lnTo>
                  <a:pt x="90215" y="73316"/>
                </a:lnTo>
                <a:lnTo>
                  <a:pt x="170281" y="75571"/>
                </a:lnTo>
                <a:lnTo>
                  <a:pt x="180430" y="83467"/>
                </a:lnTo>
                <a:lnTo>
                  <a:pt x="173664" y="92491"/>
                </a:lnTo>
                <a:lnTo>
                  <a:pt x="127429" y="103770"/>
                </a:lnTo>
                <a:lnTo>
                  <a:pt x="82322" y="110538"/>
                </a:lnTo>
                <a:lnTo>
                  <a:pt x="28192" y="76699"/>
                </a:lnTo>
                <a:lnTo>
                  <a:pt x="0" y="21430"/>
                </a:lnTo>
                <a:lnTo>
                  <a:pt x="4511" y="5639"/>
                </a:lnTo>
                <a:lnTo>
                  <a:pt x="18044" y="0"/>
                </a:lnTo>
                <a:lnTo>
                  <a:pt x="39468" y="16919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26608" y="5878837"/>
            <a:ext cx="29318" cy="99258"/>
          </a:xfrm>
          <a:custGeom>
            <a:avLst/>
            <a:gdLst/>
            <a:ahLst/>
            <a:cxnLst/>
            <a:rect l="l" t="t" r="r" b="b"/>
            <a:pathLst>
              <a:path w="29318" h="99258">
                <a:moveTo>
                  <a:pt x="25936" y="10151"/>
                </a:moveTo>
                <a:lnTo>
                  <a:pt x="29318" y="41733"/>
                </a:lnTo>
                <a:lnTo>
                  <a:pt x="23680" y="90235"/>
                </a:lnTo>
                <a:lnTo>
                  <a:pt x="14659" y="99258"/>
                </a:lnTo>
                <a:lnTo>
                  <a:pt x="5638" y="90235"/>
                </a:lnTo>
                <a:lnTo>
                  <a:pt x="0" y="41733"/>
                </a:lnTo>
                <a:lnTo>
                  <a:pt x="3383" y="10151"/>
                </a:lnTo>
                <a:lnTo>
                  <a:pt x="14659" y="0"/>
                </a:lnTo>
                <a:lnTo>
                  <a:pt x="25936" y="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26608" y="5878837"/>
            <a:ext cx="29318" cy="99258"/>
          </a:xfrm>
          <a:custGeom>
            <a:avLst/>
            <a:gdLst/>
            <a:ahLst/>
            <a:cxnLst/>
            <a:rect l="l" t="t" r="r" b="b"/>
            <a:pathLst>
              <a:path w="29318" h="99258">
                <a:moveTo>
                  <a:pt x="25936" y="10151"/>
                </a:moveTo>
                <a:lnTo>
                  <a:pt x="29318" y="41733"/>
                </a:lnTo>
                <a:lnTo>
                  <a:pt x="23680" y="90235"/>
                </a:lnTo>
                <a:lnTo>
                  <a:pt x="14659" y="99258"/>
                </a:lnTo>
                <a:lnTo>
                  <a:pt x="5638" y="90235"/>
                </a:lnTo>
                <a:lnTo>
                  <a:pt x="0" y="41733"/>
                </a:lnTo>
                <a:lnTo>
                  <a:pt x="3383" y="10151"/>
                </a:lnTo>
                <a:lnTo>
                  <a:pt x="14659" y="0"/>
                </a:lnTo>
                <a:lnTo>
                  <a:pt x="25936" y="1015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996631" y="5673552"/>
            <a:ext cx="39468" cy="83467"/>
          </a:xfrm>
          <a:custGeom>
            <a:avLst/>
            <a:gdLst/>
            <a:ahLst/>
            <a:cxnLst/>
            <a:rect l="l" t="t" r="r" b="b"/>
            <a:pathLst>
              <a:path w="39468" h="83467">
                <a:moveTo>
                  <a:pt x="30448" y="15791"/>
                </a:moveTo>
                <a:lnTo>
                  <a:pt x="39468" y="72188"/>
                </a:lnTo>
                <a:lnTo>
                  <a:pt x="33830" y="83467"/>
                </a:lnTo>
                <a:lnTo>
                  <a:pt x="22553" y="78955"/>
                </a:lnTo>
                <a:lnTo>
                  <a:pt x="0" y="18047"/>
                </a:lnTo>
                <a:lnTo>
                  <a:pt x="3383" y="4511"/>
                </a:lnTo>
                <a:lnTo>
                  <a:pt x="12405" y="0"/>
                </a:lnTo>
                <a:lnTo>
                  <a:pt x="30448" y="15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96631" y="5673552"/>
            <a:ext cx="39468" cy="83467"/>
          </a:xfrm>
          <a:custGeom>
            <a:avLst/>
            <a:gdLst/>
            <a:ahLst/>
            <a:cxnLst/>
            <a:rect l="l" t="t" r="r" b="b"/>
            <a:pathLst>
              <a:path w="39468" h="83467">
                <a:moveTo>
                  <a:pt x="30448" y="15791"/>
                </a:moveTo>
                <a:lnTo>
                  <a:pt x="39468" y="72188"/>
                </a:lnTo>
                <a:lnTo>
                  <a:pt x="33830" y="83467"/>
                </a:lnTo>
                <a:lnTo>
                  <a:pt x="22553" y="78955"/>
                </a:lnTo>
                <a:lnTo>
                  <a:pt x="0" y="18047"/>
                </a:lnTo>
                <a:lnTo>
                  <a:pt x="3383" y="4511"/>
                </a:lnTo>
                <a:lnTo>
                  <a:pt x="12405" y="0"/>
                </a:lnTo>
                <a:lnTo>
                  <a:pt x="30448" y="1579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00014" y="5622795"/>
            <a:ext cx="719462" cy="71060"/>
          </a:xfrm>
          <a:custGeom>
            <a:avLst/>
            <a:gdLst/>
            <a:ahLst/>
            <a:cxnLst/>
            <a:rect l="l" t="t" r="r" b="b"/>
            <a:pathLst>
              <a:path w="719462" h="71060">
                <a:moveTo>
                  <a:pt x="711569" y="21430"/>
                </a:moveTo>
                <a:lnTo>
                  <a:pt x="351837" y="41733"/>
                </a:lnTo>
                <a:lnTo>
                  <a:pt x="73299" y="67676"/>
                </a:lnTo>
                <a:lnTo>
                  <a:pt x="14660" y="71060"/>
                </a:lnTo>
                <a:lnTo>
                  <a:pt x="0" y="63164"/>
                </a:lnTo>
                <a:lnTo>
                  <a:pt x="1127" y="51885"/>
                </a:lnTo>
                <a:lnTo>
                  <a:pt x="72172" y="43989"/>
                </a:lnTo>
                <a:lnTo>
                  <a:pt x="365370" y="11279"/>
                </a:lnTo>
                <a:lnTo>
                  <a:pt x="539033" y="0"/>
                </a:lnTo>
                <a:lnTo>
                  <a:pt x="711569" y="3383"/>
                </a:lnTo>
                <a:lnTo>
                  <a:pt x="719462" y="12407"/>
                </a:lnTo>
                <a:lnTo>
                  <a:pt x="711569" y="2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000014" y="5622795"/>
            <a:ext cx="719462" cy="71060"/>
          </a:xfrm>
          <a:custGeom>
            <a:avLst/>
            <a:gdLst/>
            <a:ahLst/>
            <a:cxnLst/>
            <a:rect l="l" t="t" r="r" b="b"/>
            <a:pathLst>
              <a:path w="719462" h="71060">
                <a:moveTo>
                  <a:pt x="1127" y="51885"/>
                </a:moveTo>
                <a:lnTo>
                  <a:pt x="72172" y="43989"/>
                </a:lnTo>
                <a:lnTo>
                  <a:pt x="365370" y="11279"/>
                </a:lnTo>
                <a:lnTo>
                  <a:pt x="539033" y="0"/>
                </a:lnTo>
                <a:lnTo>
                  <a:pt x="711569" y="3383"/>
                </a:lnTo>
                <a:lnTo>
                  <a:pt x="719462" y="12407"/>
                </a:lnTo>
                <a:lnTo>
                  <a:pt x="711569" y="21430"/>
                </a:lnTo>
                <a:lnTo>
                  <a:pt x="351837" y="41733"/>
                </a:lnTo>
                <a:lnTo>
                  <a:pt x="73299" y="67676"/>
                </a:lnTo>
                <a:lnTo>
                  <a:pt x="14660" y="71060"/>
                </a:lnTo>
                <a:lnTo>
                  <a:pt x="0" y="63164"/>
                </a:lnTo>
                <a:lnTo>
                  <a:pt x="1127" y="5188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699179" y="5626179"/>
            <a:ext cx="28192" cy="94746"/>
          </a:xfrm>
          <a:custGeom>
            <a:avLst/>
            <a:gdLst/>
            <a:ahLst/>
            <a:cxnLst/>
            <a:rect l="l" t="t" r="r" b="b"/>
            <a:pathLst>
              <a:path w="28192" h="94746">
                <a:moveTo>
                  <a:pt x="28192" y="14663"/>
                </a:moveTo>
                <a:lnTo>
                  <a:pt x="22553" y="86851"/>
                </a:lnTo>
                <a:lnTo>
                  <a:pt x="13531" y="94746"/>
                </a:lnTo>
                <a:lnTo>
                  <a:pt x="4510" y="86851"/>
                </a:lnTo>
                <a:lnTo>
                  <a:pt x="0" y="14663"/>
                </a:lnTo>
                <a:lnTo>
                  <a:pt x="4510" y="3383"/>
                </a:lnTo>
                <a:lnTo>
                  <a:pt x="13531" y="0"/>
                </a:lnTo>
                <a:lnTo>
                  <a:pt x="28192" y="14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99179" y="5626179"/>
            <a:ext cx="28192" cy="94746"/>
          </a:xfrm>
          <a:custGeom>
            <a:avLst/>
            <a:gdLst/>
            <a:ahLst/>
            <a:cxnLst/>
            <a:rect l="l" t="t" r="r" b="b"/>
            <a:pathLst>
              <a:path w="28192" h="94746">
                <a:moveTo>
                  <a:pt x="28192" y="14663"/>
                </a:moveTo>
                <a:lnTo>
                  <a:pt x="22553" y="86851"/>
                </a:lnTo>
                <a:lnTo>
                  <a:pt x="13531" y="94746"/>
                </a:lnTo>
                <a:lnTo>
                  <a:pt x="4510" y="86851"/>
                </a:lnTo>
                <a:lnTo>
                  <a:pt x="0" y="14663"/>
                </a:lnTo>
                <a:lnTo>
                  <a:pt x="4510" y="3383"/>
                </a:lnTo>
                <a:lnTo>
                  <a:pt x="13531" y="0"/>
                </a:lnTo>
                <a:lnTo>
                  <a:pt x="28192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51453" y="5663401"/>
            <a:ext cx="27064" cy="72188"/>
          </a:xfrm>
          <a:custGeom>
            <a:avLst/>
            <a:gdLst/>
            <a:ahLst/>
            <a:cxnLst/>
            <a:rect l="l" t="t" r="r" b="b"/>
            <a:pathLst>
              <a:path w="27064" h="72188">
                <a:moveTo>
                  <a:pt x="27064" y="13535"/>
                </a:moveTo>
                <a:lnTo>
                  <a:pt x="22553" y="64292"/>
                </a:lnTo>
                <a:lnTo>
                  <a:pt x="13532" y="72188"/>
                </a:lnTo>
                <a:lnTo>
                  <a:pt x="5638" y="62036"/>
                </a:lnTo>
                <a:lnTo>
                  <a:pt x="0" y="13535"/>
                </a:lnTo>
                <a:lnTo>
                  <a:pt x="4510" y="3383"/>
                </a:lnTo>
                <a:lnTo>
                  <a:pt x="13532" y="0"/>
                </a:lnTo>
                <a:lnTo>
                  <a:pt x="27064" y="13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51453" y="5663401"/>
            <a:ext cx="27064" cy="72188"/>
          </a:xfrm>
          <a:custGeom>
            <a:avLst/>
            <a:gdLst/>
            <a:ahLst/>
            <a:cxnLst/>
            <a:rect l="l" t="t" r="r" b="b"/>
            <a:pathLst>
              <a:path w="27064" h="72188">
                <a:moveTo>
                  <a:pt x="27064" y="13535"/>
                </a:moveTo>
                <a:lnTo>
                  <a:pt x="22553" y="64292"/>
                </a:lnTo>
                <a:lnTo>
                  <a:pt x="13532" y="72188"/>
                </a:lnTo>
                <a:lnTo>
                  <a:pt x="5638" y="62036"/>
                </a:lnTo>
                <a:lnTo>
                  <a:pt x="0" y="13535"/>
                </a:lnTo>
                <a:lnTo>
                  <a:pt x="4510" y="3383"/>
                </a:lnTo>
                <a:lnTo>
                  <a:pt x="13532" y="0"/>
                </a:lnTo>
                <a:lnTo>
                  <a:pt x="27064" y="1353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416130" y="5662273"/>
            <a:ext cx="33829" cy="72188"/>
          </a:xfrm>
          <a:custGeom>
            <a:avLst/>
            <a:gdLst/>
            <a:ahLst/>
            <a:cxnLst/>
            <a:rect l="l" t="t" r="r" b="b"/>
            <a:pathLst>
              <a:path w="33829" h="72188">
                <a:moveTo>
                  <a:pt x="33829" y="10151"/>
                </a:moveTo>
                <a:lnTo>
                  <a:pt x="28192" y="57524"/>
                </a:lnTo>
                <a:lnTo>
                  <a:pt x="19170" y="72188"/>
                </a:lnTo>
                <a:lnTo>
                  <a:pt x="10148" y="60908"/>
                </a:lnTo>
                <a:lnTo>
                  <a:pt x="0" y="9023"/>
                </a:lnTo>
                <a:lnTo>
                  <a:pt x="5638" y="1127"/>
                </a:lnTo>
                <a:lnTo>
                  <a:pt x="16915" y="0"/>
                </a:lnTo>
                <a:lnTo>
                  <a:pt x="33829" y="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16130" y="5662273"/>
            <a:ext cx="33829" cy="72188"/>
          </a:xfrm>
          <a:custGeom>
            <a:avLst/>
            <a:gdLst/>
            <a:ahLst/>
            <a:cxnLst/>
            <a:rect l="l" t="t" r="r" b="b"/>
            <a:pathLst>
              <a:path w="33829" h="72188">
                <a:moveTo>
                  <a:pt x="33829" y="10151"/>
                </a:moveTo>
                <a:lnTo>
                  <a:pt x="28192" y="57524"/>
                </a:lnTo>
                <a:lnTo>
                  <a:pt x="19170" y="72188"/>
                </a:lnTo>
                <a:lnTo>
                  <a:pt x="10148" y="60908"/>
                </a:lnTo>
                <a:lnTo>
                  <a:pt x="0" y="9023"/>
                </a:lnTo>
                <a:lnTo>
                  <a:pt x="5638" y="1127"/>
                </a:lnTo>
                <a:lnTo>
                  <a:pt x="16915" y="0"/>
                </a:lnTo>
                <a:lnTo>
                  <a:pt x="33829" y="1015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60508" y="5657761"/>
            <a:ext cx="31576" cy="75571"/>
          </a:xfrm>
          <a:custGeom>
            <a:avLst/>
            <a:gdLst/>
            <a:ahLst/>
            <a:cxnLst/>
            <a:rect l="l" t="t" r="r" b="b"/>
            <a:pathLst>
              <a:path w="31576" h="75571">
                <a:moveTo>
                  <a:pt x="31576" y="14663"/>
                </a:moveTo>
                <a:lnTo>
                  <a:pt x="28192" y="62036"/>
                </a:lnTo>
                <a:lnTo>
                  <a:pt x="18044" y="75571"/>
                </a:lnTo>
                <a:lnTo>
                  <a:pt x="6767" y="64292"/>
                </a:lnTo>
                <a:lnTo>
                  <a:pt x="0" y="14663"/>
                </a:lnTo>
                <a:lnTo>
                  <a:pt x="4511" y="4511"/>
                </a:lnTo>
                <a:lnTo>
                  <a:pt x="15788" y="0"/>
                </a:lnTo>
                <a:lnTo>
                  <a:pt x="31576" y="14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260508" y="5657761"/>
            <a:ext cx="31576" cy="75571"/>
          </a:xfrm>
          <a:custGeom>
            <a:avLst/>
            <a:gdLst/>
            <a:ahLst/>
            <a:cxnLst/>
            <a:rect l="l" t="t" r="r" b="b"/>
            <a:pathLst>
              <a:path w="31576" h="75571">
                <a:moveTo>
                  <a:pt x="31576" y="14663"/>
                </a:moveTo>
                <a:lnTo>
                  <a:pt x="28192" y="62036"/>
                </a:lnTo>
                <a:lnTo>
                  <a:pt x="18044" y="75571"/>
                </a:lnTo>
                <a:lnTo>
                  <a:pt x="6767" y="64292"/>
                </a:lnTo>
                <a:lnTo>
                  <a:pt x="0" y="14663"/>
                </a:lnTo>
                <a:lnTo>
                  <a:pt x="4511" y="4511"/>
                </a:lnTo>
                <a:lnTo>
                  <a:pt x="15788" y="0"/>
                </a:lnTo>
                <a:lnTo>
                  <a:pt x="31576" y="1466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125187" y="5665657"/>
            <a:ext cx="33830" cy="81211"/>
          </a:xfrm>
          <a:custGeom>
            <a:avLst/>
            <a:gdLst/>
            <a:ahLst/>
            <a:cxnLst/>
            <a:rect l="l" t="t" r="r" b="b"/>
            <a:pathLst>
              <a:path w="33830" h="81211">
                <a:moveTo>
                  <a:pt x="22553" y="81211"/>
                </a:moveTo>
                <a:lnTo>
                  <a:pt x="13532" y="72188"/>
                </a:lnTo>
                <a:lnTo>
                  <a:pt x="4510" y="37221"/>
                </a:lnTo>
                <a:lnTo>
                  <a:pt x="0" y="11279"/>
                </a:lnTo>
                <a:lnTo>
                  <a:pt x="4510" y="2255"/>
                </a:lnTo>
                <a:lnTo>
                  <a:pt x="16915" y="0"/>
                </a:lnTo>
                <a:lnTo>
                  <a:pt x="33830" y="12407"/>
                </a:lnTo>
                <a:lnTo>
                  <a:pt x="31574" y="34966"/>
                </a:lnTo>
                <a:lnTo>
                  <a:pt x="31574" y="72188"/>
                </a:lnTo>
                <a:lnTo>
                  <a:pt x="22553" y="8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125187" y="5665657"/>
            <a:ext cx="33830" cy="81211"/>
          </a:xfrm>
          <a:custGeom>
            <a:avLst/>
            <a:gdLst/>
            <a:ahLst/>
            <a:cxnLst/>
            <a:rect l="l" t="t" r="r" b="b"/>
            <a:pathLst>
              <a:path w="33830" h="81211">
                <a:moveTo>
                  <a:pt x="33830" y="12407"/>
                </a:moveTo>
                <a:lnTo>
                  <a:pt x="31574" y="34966"/>
                </a:lnTo>
                <a:lnTo>
                  <a:pt x="31574" y="72188"/>
                </a:lnTo>
                <a:lnTo>
                  <a:pt x="22553" y="81211"/>
                </a:lnTo>
                <a:lnTo>
                  <a:pt x="13532" y="72188"/>
                </a:lnTo>
                <a:lnTo>
                  <a:pt x="4510" y="37221"/>
                </a:lnTo>
                <a:lnTo>
                  <a:pt x="0" y="11279"/>
                </a:lnTo>
                <a:lnTo>
                  <a:pt x="4510" y="2255"/>
                </a:lnTo>
                <a:lnTo>
                  <a:pt x="16915" y="0"/>
                </a:lnTo>
                <a:lnTo>
                  <a:pt x="33830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521005" y="4655023"/>
            <a:ext cx="259367" cy="109410"/>
          </a:xfrm>
          <a:custGeom>
            <a:avLst/>
            <a:gdLst/>
            <a:ahLst/>
            <a:cxnLst/>
            <a:rect l="l" t="t" r="r" b="b"/>
            <a:pathLst>
              <a:path w="259367" h="109410">
                <a:moveTo>
                  <a:pt x="196217" y="68804"/>
                </a:moveTo>
                <a:lnTo>
                  <a:pt x="174790" y="50757"/>
                </a:lnTo>
                <a:lnTo>
                  <a:pt x="151109" y="38349"/>
                </a:lnTo>
                <a:lnTo>
                  <a:pt x="126300" y="29326"/>
                </a:lnTo>
                <a:lnTo>
                  <a:pt x="10149" y="18046"/>
                </a:lnTo>
                <a:lnTo>
                  <a:pt x="0" y="9023"/>
                </a:lnTo>
                <a:lnTo>
                  <a:pt x="10149" y="0"/>
                </a:lnTo>
                <a:lnTo>
                  <a:pt x="145471" y="5639"/>
                </a:lnTo>
                <a:lnTo>
                  <a:pt x="202982" y="25942"/>
                </a:lnTo>
                <a:lnTo>
                  <a:pt x="249217" y="68804"/>
                </a:lnTo>
                <a:lnTo>
                  <a:pt x="255984" y="82339"/>
                </a:lnTo>
                <a:lnTo>
                  <a:pt x="259367" y="98130"/>
                </a:lnTo>
                <a:lnTo>
                  <a:pt x="250346" y="109410"/>
                </a:lnTo>
                <a:lnTo>
                  <a:pt x="223281" y="102642"/>
                </a:lnTo>
                <a:lnTo>
                  <a:pt x="214260" y="91363"/>
                </a:lnTo>
                <a:lnTo>
                  <a:pt x="196217" y="68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521005" y="4655023"/>
            <a:ext cx="259367" cy="109410"/>
          </a:xfrm>
          <a:custGeom>
            <a:avLst/>
            <a:gdLst/>
            <a:ahLst/>
            <a:cxnLst/>
            <a:rect l="l" t="t" r="r" b="b"/>
            <a:pathLst>
              <a:path w="259367" h="109410">
                <a:moveTo>
                  <a:pt x="10149" y="0"/>
                </a:moveTo>
                <a:lnTo>
                  <a:pt x="145471" y="5639"/>
                </a:lnTo>
                <a:lnTo>
                  <a:pt x="202982" y="25942"/>
                </a:lnTo>
                <a:lnTo>
                  <a:pt x="249217" y="68804"/>
                </a:lnTo>
                <a:lnTo>
                  <a:pt x="255984" y="82339"/>
                </a:lnTo>
                <a:lnTo>
                  <a:pt x="259367" y="98130"/>
                </a:lnTo>
                <a:lnTo>
                  <a:pt x="250346" y="109410"/>
                </a:lnTo>
                <a:lnTo>
                  <a:pt x="223281" y="102642"/>
                </a:lnTo>
                <a:lnTo>
                  <a:pt x="214260" y="91363"/>
                </a:lnTo>
                <a:lnTo>
                  <a:pt x="196217" y="68804"/>
                </a:lnTo>
                <a:lnTo>
                  <a:pt x="174790" y="50757"/>
                </a:lnTo>
                <a:lnTo>
                  <a:pt x="151109" y="38349"/>
                </a:lnTo>
                <a:lnTo>
                  <a:pt x="126300" y="29326"/>
                </a:lnTo>
                <a:lnTo>
                  <a:pt x="10149" y="18046"/>
                </a:lnTo>
                <a:lnTo>
                  <a:pt x="0" y="9023"/>
                </a:lnTo>
                <a:lnTo>
                  <a:pt x="10149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01541" y="4993405"/>
            <a:ext cx="207494" cy="588784"/>
          </a:xfrm>
          <a:custGeom>
            <a:avLst/>
            <a:gdLst/>
            <a:ahLst/>
            <a:cxnLst/>
            <a:rect l="l" t="t" r="r" b="b"/>
            <a:pathLst>
              <a:path w="207494" h="588784">
                <a:moveTo>
                  <a:pt x="0" y="19174"/>
                </a:moveTo>
                <a:lnTo>
                  <a:pt x="5638" y="4511"/>
                </a:lnTo>
                <a:lnTo>
                  <a:pt x="19170" y="0"/>
                </a:lnTo>
                <a:lnTo>
                  <a:pt x="39468" y="18047"/>
                </a:lnTo>
                <a:lnTo>
                  <a:pt x="47363" y="90235"/>
                </a:lnTo>
                <a:lnTo>
                  <a:pt x="59767" y="163551"/>
                </a:lnTo>
                <a:lnTo>
                  <a:pt x="83449" y="217692"/>
                </a:lnTo>
                <a:lnTo>
                  <a:pt x="139833" y="358684"/>
                </a:lnTo>
                <a:lnTo>
                  <a:pt x="171408" y="452303"/>
                </a:lnTo>
                <a:lnTo>
                  <a:pt x="207494" y="559458"/>
                </a:lnTo>
                <a:lnTo>
                  <a:pt x="206366" y="578633"/>
                </a:lnTo>
                <a:lnTo>
                  <a:pt x="191706" y="588784"/>
                </a:lnTo>
                <a:lnTo>
                  <a:pt x="174791" y="588784"/>
                </a:lnTo>
                <a:lnTo>
                  <a:pt x="162386" y="574121"/>
                </a:lnTo>
                <a:lnTo>
                  <a:pt x="129684" y="465838"/>
                </a:lnTo>
                <a:lnTo>
                  <a:pt x="107130" y="368836"/>
                </a:lnTo>
                <a:lnTo>
                  <a:pt x="41724" y="168063"/>
                </a:lnTo>
                <a:lnTo>
                  <a:pt x="18043" y="93619"/>
                </a:lnTo>
                <a:lnTo>
                  <a:pt x="0" y="19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01541" y="4993405"/>
            <a:ext cx="207494" cy="588784"/>
          </a:xfrm>
          <a:custGeom>
            <a:avLst/>
            <a:gdLst/>
            <a:ahLst/>
            <a:cxnLst/>
            <a:rect l="l" t="t" r="r" b="b"/>
            <a:pathLst>
              <a:path w="207494" h="588784">
                <a:moveTo>
                  <a:pt x="39468" y="18047"/>
                </a:moveTo>
                <a:lnTo>
                  <a:pt x="47363" y="90235"/>
                </a:lnTo>
                <a:lnTo>
                  <a:pt x="59767" y="163551"/>
                </a:lnTo>
                <a:lnTo>
                  <a:pt x="83449" y="217692"/>
                </a:lnTo>
                <a:lnTo>
                  <a:pt x="139833" y="358684"/>
                </a:lnTo>
                <a:lnTo>
                  <a:pt x="171408" y="452303"/>
                </a:lnTo>
                <a:lnTo>
                  <a:pt x="207494" y="559458"/>
                </a:lnTo>
                <a:lnTo>
                  <a:pt x="206366" y="578633"/>
                </a:lnTo>
                <a:lnTo>
                  <a:pt x="191706" y="588784"/>
                </a:lnTo>
                <a:lnTo>
                  <a:pt x="174791" y="588784"/>
                </a:lnTo>
                <a:lnTo>
                  <a:pt x="162386" y="574121"/>
                </a:lnTo>
                <a:lnTo>
                  <a:pt x="129684" y="465838"/>
                </a:lnTo>
                <a:lnTo>
                  <a:pt x="107130" y="368836"/>
                </a:lnTo>
                <a:lnTo>
                  <a:pt x="41724" y="168063"/>
                </a:lnTo>
                <a:lnTo>
                  <a:pt x="18043" y="93619"/>
                </a:lnTo>
                <a:lnTo>
                  <a:pt x="0" y="19174"/>
                </a:lnTo>
                <a:lnTo>
                  <a:pt x="5638" y="4511"/>
                </a:lnTo>
                <a:lnTo>
                  <a:pt x="19170" y="0"/>
                </a:lnTo>
                <a:lnTo>
                  <a:pt x="39468" y="1804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06780" y="5496466"/>
            <a:ext cx="739761" cy="108282"/>
          </a:xfrm>
          <a:custGeom>
            <a:avLst/>
            <a:gdLst/>
            <a:ahLst/>
            <a:cxnLst/>
            <a:rect l="l" t="t" r="r" b="b"/>
            <a:pathLst>
              <a:path w="739761" h="108282">
                <a:moveTo>
                  <a:pt x="286432" y="87979"/>
                </a:moveTo>
                <a:lnTo>
                  <a:pt x="0" y="108282"/>
                </a:lnTo>
                <a:lnTo>
                  <a:pt x="2255" y="95874"/>
                </a:lnTo>
                <a:lnTo>
                  <a:pt x="22553" y="78955"/>
                </a:lnTo>
                <a:lnTo>
                  <a:pt x="156748" y="60908"/>
                </a:lnTo>
                <a:lnTo>
                  <a:pt x="283049" y="49629"/>
                </a:lnTo>
                <a:lnTo>
                  <a:pt x="499563" y="20302"/>
                </a:lnTo>
                <a:lnTo>
                  <a:pt x="601056" y="6767"/>
                </a:lnTo>
                <a:lnTo>
                  <a:pt x="716080" y="0"/>
                </a:lnTo>
                <a:lnTo>
                  <a:pt x="734123" y="7895"/>
                </a:lnTo>
                <a:lnTo>
                  <a:pt x="739761" y="22558"/>
                </a:lnTo>
                <a:lnTo>
                  <a:pt x="734123" y="38350"/>
                </a:lnTo>
                <a:lnTo>
                  <a:pt x="716080" y="45117"/>
                </a:lnTo>
                <a:lnTo>
                  <a:pt x="501820" y="62036"/>
                </a:lnTo>
                <a:lnTo>
                  <a:pt x="401456" y="76699"/>
                </a:lnTo>
                <a:lnTo>
                  <a:pt x="286432" y="87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006780" y="5496466"/>
            <a:ext cx="739761" cy="108282"/>
          </a:xfrm>
          <a:custGeom>
            <a:avLst/>
            <a:gdLst/>
            <a:ahLst/>
            <a:cxnLst/>
            <a:rect l="l" t="t" r="r" b="b"/>
            <a:pathLst>
              <a:path w="739761" h="108282">
                <a:moveTo>
                  <a:pt x="22553" y="78955"/>
                </a:moveTo>
                <a:lnTo>
                  <a:pt x="156748" y="60908"/>
                </a:lnTo>
                <a:lnTo>
                  <a:pt x="283049" y="49629"/>
                </a:lnTo>
                <a:lnTo>
                  <a:pt x="499563" y="20302"/>
                </a:lnTo>
                <a:lnTo>
                  <a:pt x="601056" y="6767"/>
                </a:lnTo>
                <a:lnTo>
                  <a:pt x="716080" y="0"/>
                </a:lnTo>
                <a:lnTo>
                  <a:pt x="734123" y="7895"/>
                </a:lnTo>
                <a:lnTo>
                  <a:pt x="739761" y="22558"/>
                </a:lnTo>
                <a:lnTo>
                  <a:pt x="734123" y="38350"/>
                </a:lnTo>
                <a:lnTo>
                  <a:pt x="716080" y="45117"/>
                </a:lnTo>
                <a:lnTo>
                  <a:pt x="501820" y="62036"/>
                </a:lnTo>
                <a:lnTo>
                  <a:pt x="401456" y="76699"/>
                </a:lnTo>
                <a:lnTo>
                  <a:pt x="286432" y="87979"/>
                </a:lnTo>
                <a:lnTo>
                  <a:pt x="0" y="108282"/>
                </a:lnTo>
                <a:lnTo>
                  <a:pt x="2255" y="95874"/>
                </a:lnTo>
                <a:lnTo>
                  <a:pt x="22553" y="7895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698052" y="4625697"/>
            <a:ext cx="153364" cy="917014"/>
          </a:xfrm>
          <a:custGeom>
            <a:avLst/>
            <a:gdLst/>
            <a:ahLst/>
            <a:cxnLst/>
            <a:rect l="l" t="t" r="r" b="b"/>
            <a:pathLst>
              <a:path w="153364" h="917014">
                <a:moveTo>
                  <a:pt x="45107" y="897839"/>
                </a:moveTo>
                <a:lnTo>
                  <a:pt x="36085" y="913631"/>
                </a:lnTo>
                <a:lnTo>
                  <a:pt x="19170" y="917014"/>
                </a:lnTo>
                <a:lnTo>
                  <a:pt x="0" y="891072"/>
                </a:lnTo>
                <a:lnTo>
                  <a:pt x="15787" y="755719"/>
                </a:lnTo>
                <a:lnTo>
                  <a:pt x="36085" y="603447"/>
                </a:lnTo>
                <a:lnTo>
                  <a:pt x="49617" y="531259"/>
                </a:lnTo>
                <a:lnTo>
                  <a:pt x="63150" y="465839"/>
                </a:lnTo>
                <a:lnTo>
                  <a:pt x="90213" y="346277"/>
                </a:lnTo>
                <a:lnTo>
                  <a:pt x="119534" y="89107"/>
                </a:lnTo>
                <a:lnTo>
                  <a:pt x="109385" y="38350"/>
                </a:lnTo>
                <a:lnTo>
                  <a:pt x="115023" y="18047"/>
                </a:lnTo>
                <a:lnTo>
                  <a:pt x="127428" y="3383"/>
                </a:lnTo>
                <a:lnTo>
                  <a:pt x="138705" y="0"/>
                </a:lnTo>
                <a:lnTo>
                  <a:pt x="144343" y="12407"/>
                </a:lnTo>
                <a:lnTo>
                  <a:pt x="153364" y="98130"/>
                </a:lnTo>
                <a:lnTo>
                  <a:pt x="146598" y="235739"/>
                </a:lnTo>
                <a:lnTo>
                  <a:pt x="129682" y="354172"/>
                </a:lnTo>
                <a:lnTo>
                  <a:pt x="107129" y="472606"/>
                </a:lnTo>
                <a:lnTo>
                  <a:pt x="82321" y="611343"/>
                </a:lnTo>
                <a:lnTo>
                  <a:pt x="64278" y="757975"/>
                </a:lnTo>
                <a:lnTo>
                  <a:pt x="57511" y="827907"/>
                </a:lnTo>
                <a:lnTo>
                  <a:pt x="45107" y="897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698052" y="4625697"/>
            <a:ext cx="153364" cy="917014"/>
          </a:xfrm>
          <a:custGeom>
            <a:avLst/>
            <a:gdLst/>
            <a:ahLst/>
            <a:cxnLst/>
            <a:rect l="l" t="t" r="r" b="b"/>
            <a:pathLst>
              <a:path w="153364" h="917014">
                <a:moveTo>
                  <a:pt x="144343" y="12407"/>
                </a:moveTo>
                <a:lnTo>
                  <a:pt x="153364" y="98130"/>
                </a:lnTo>
                <a:lnTo>
                  <a:pt x="146598" y="235739"/>
                </a:lnTo>
                <a:lnTo>
                  <a:pt x="129682" y="354172"/>
                </a:lnTo>
                <a:lnTo>
                  <a:pt x="107129" y="472606"/>
                </a:lnTo>
                <a:lnTo>
                  <a:pt x="82321" y="611343"/>
                </a:lnTo>
                <a:lnTo>
                  <a:pt x="64278" y="757975"/>
                </a:lnTo>
                <a:lnTo>
                  <a:pt x="57511" y="827907"/>
                </a:lnTo>
                <a:lnTo>
                  <a:pt x="45107" y="897839"/>
                </a:lnTo>
                <a:lnTo>
                  <a:pt x="36085" y="913631"/>
                </a:lnTo>
                <a:lnTo>
                  <a:pt x="19170" y="917014"/>
                </a:lnTo>
                <a:lnTo>
                  <a:pt x="0" y="891072"/>
                </a:lnTo>
                <a:lnTo>
                  <a:pt x="15787" y="755719"/>
                </a:lnTo>
                <a:lnTo>
                  <a:pt x="36085" y="603447"/>
                </a:lnTo>
                <a:lnTo>
                  <a:pt x="49617" y="531259"/>
                </a:lnTo>
                <a:lnTo>
                  <a:pt x="63150" y="465839"/>
                </a:lnTo>
                <a:lnTo>
                  <a:pt x="90213" y="346277"/>
                </a:lnTo>
                <a:lnTo>
                  <a:pt x="119534" y="89107"/>
                </a:lnTo>
                <a:lnTo>
                  <a:pt x="109385" y="38350"/>
                </a:lnTo>
                <a:lnTo>
                  <a:pt x="115023" y="18047"/>
                </a:lnTo>
                <a:lnTo>
                  <a:pt x="127428" y="3383"/>
                </a:lnTo>
                <a:lnTo>
                  <a:pt x="138705" y="0"/>
                </a:lnTo>
                <a:lnTo>
                  <a:pt x="144343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22275" y="6216091"/>
            <a:ext cx="260495" cy="298903"/>
          </a:xfrm>
          <a:custGeom>
            <a:avLst/>
            <a:gdLst/>
            <a:ahLst/>
            <a:cxnLst/>
            <a:rect l="l" t="t" r="r" b="b"/>
            <a:pathLst>
              <a:path w="260495" h="298903">
                <a:moveTo>
                  <a:pt x="260495" y="0"/>
                </a:moveTo>
                <a:lnTo>
                  <a:pt x="260495" y="12407"/>
                </a:lnTo>
                <a:lnTo>
                  <a:pt x="192834" y="80083"/>
                </a:lnTo>
                <a:lnTo>
                  <a:pt x="139832" y="145504"/>
                </a:lnTo>
                <a:lnTo>
                  <a:pt x="89087" y="214308"/>
                </a:lnTo>
                <a:lnTo>
                  <a:pt x="32702" y="291008"/>
                </a:lnTo>
                <a:lnTo>
                  <a:pt x="18043" y="298903"/>
                </a:lnTo>
                <a:lnTo>
                  <a:pt x="3383" y="294392"/>
                </a:lnTo>
                <a:lnTo>
                  <a:pt x="0" y="265065"/>
                </a:lnTo>
                <a:lnTo>
                  <a:pt x="59767" y="190621"/>
                </a:lnTo>
                <a:lnTo>
                  <a:pt x="117279" y="127457"/>
                </a:lnTo>
                <a:lnTo>
                  <a:pt x="178174" y="66548"/>
                </a:lnTo>
                <a:lnTo>
                  <a:pt x="248091" y="0"/>
                </a:lnTo>
                <a:lnTo>
                  <a:pt x="260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22275" y="6216091"/>
            <a:ext cx="260495" cy="298903"/>
          </a:xfrm>
          <a:custGeom>
            <a:avLst/>
            <a:gdLst/>
            <a:ahLst/>
            <a:cxnLst/>
            <a:rect l="l" t="t" r="r" b="b"/>
            <a:pathLst>
              <a:path w="260495" h="298903">
                <a:moveTo>
                  <a:pt x="260495" y="12407"/>
                </a:moveTo>
                <a:lnTo>
                  <a:pt x="192834" y="80083"/>
                </a:lnTo>
                <a:lnTo>
                  <a:pt x="139832" y="145504"/>
                </a:lnTo>
                <a:lnTo>
                  <a:pt x="89087" y="214308"/>
                </a:lnTo>
                <a:lnTo>
                  <a:pt x="32702" y="291008"/>
                </a:lnTo>
                <a:lnTo>
                  <a:pt x="18043" y="298903"/>
                </a:lnTo>
                <a:lnTo>
                  <a:pt x="3383" y="294392"/>
                </a:lnTo>
                <a:lnTo>
                  <a:pt x="0" y="265065"/>
                </a:lnTo>
                <a:lnTo>
                  <a:pt x="59767" y="190621"/>
                </a:lnTo>
                <a:lnTo>
                  <a:pt x="117279" y="127457"/>
                </a:lnTo>
                <a:lnTo>
                  <a:pt x="178174" y="66548"/>
                </a:lnTo>
                <a:lnTo>
                  <a:pt x="248091" y="0"/>
                </a:lnTo>
                <a:lnTo>
                  <a:pt x="260495" y="0"/>
                </a:lnTo>
                <a:lnTo>
                  <a:pt x="260495" y="1240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6606" y="4444098"/>
            <a:ext cx="1323902" cy="1151626"/>
          </a:xfrm>
          <a:custGeom>
            <a:avLst/>
            <a:gdLst/>
            <a:ahLst/>
            <a:cxnLst/>
            <a:rect l="l" t="t" r="r" b="b"/>
            <a:pathLst>
              <a:path w="1323902" h="1151626">
                <a:moveTo>
                  <a:pt x="0" y="1056879"/>
                </a:moveTo>
                <a:lnTo>
                  <a:pt x="21426" y="833547"/>
                </a:lnTo>
                <a:lnTo>
                  <a:pt x="46235" y="693682"/>
                </a:lnTo>
                <a:lnTo>
                  <a:pt x="68788" y="618110"/>
                </a:lnTo>
                <a:lnTo>
                  <a:pt x="106002" y="495165"/>
                </a:lnTo>
                <a:lnTo>
                  <a:pt x="159003" y="394778"/>
                </a:lnTo>
                <a:lnTo>
                  <a:pt x="208622" y="331614"/>
                </a:lnTo>
                <a:lnTo>
                  <a:pt x="277410" y="259425"/>
                </a:lnTo>
                <a:lnTo>
                  <a:pt x="358604" y="187237"/>
                </a:lnTo>
                <a:lnTo>
                  <a:pt x="445436" y="129712"/>
                </a:lnTo>
                <a:lnTo>
                  <a:pt x="528884" y="85723"/>
                </a:lnTo>
                <a:lnTo>
                  <a:pt x="613460" y="54141"/>
                </a:lnTo>
                <a:lnTo>
                  <a:pt x="793891" y="10151"/>
                </a:lnTo>
                <a:lnTo>
                  <a:pt x="984470" y="0"/>
                </a:lnTo>
                <a:lnTo>
                  <a:pt x="1142346" y="24814"/>
                </a:lnTo>
                <a:lnTo>
                  <a:pt x="1266390" y="60908"/>
                </a:lnTo>
                <a:lnTo>
                  <a:pt x="1323902" y="80083"/>
                </a:lnTo>
                <a:lnTo>
                  <a:pt x="1205496" y="115049"/>
                </a:lnTo>
                <a:lnTo>
                  <a:pt x="1117535" y="102642"/>
                </a:lnTo>
                <a:lnTo>
                  <a:pt x="995746" y="93618"/>
                </a:lnTo>
                <a:lnTo>
                  <a:pt x="835614" y="115049"/>
                </a:lnTo>
                <a:lnTo>
                  <a:pt x="713825" y="144376"/>
                </a:lnTo>
                <a:lnTo>
                  <a:pt x="606694" y="182726"/>
                </a:lnTo>
                <a:lnTo>
                  <a:pt x="490543" y="233483"/>
                </a:lnTo>
                <a:lnTo>
                  <a:pt x="385668" y="320334"/>
                </a:lnTo>
                <a:lnTo>
                  <a:pt x="319135" y="390267"/>
                </a:lnTo>
                <a:lnTo>
                  <a:pt x="240197" y="489525"/>
                </a:lnTo>
                <a:lnTo>
                  <a:pt x="182685" y="586528"/>
                </a:lnTo>
                <a:lnTo>
                  <a:pt x="138705" y="717369"/>
                </a:lnTo>
                <a:lnTo>
                  <a:pt x="117279" y="809860"/>
                </a:lnTo>
                <a:lnTo>
                  <a:pt x="99236" y="902351"/>
                </a:lnTo>
                <a:lnTo>
                  <a:pt x="87959" y="1061390"/>
                </a:lnTo>
                <a:lnTo>
                  <a:pt x="84576" y="1151626"/>
                </a:lnTo>
                <a:lnTo>
                  <a:pt x="65406" y="1151626"/>
                </a:lnTo>
                <a:lnTo>
                  <a:pt x="59767" y="1053495"/>
                </a:lnTo>
                <a:lnTo>
                  <a:pt x="30447" y="1052367"/>
                </a:lnTo>
                <a:lnTo>
                  <a:pt x="0" y="1056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6606" y="4444098"/>
            <a:ext cx="1323902" cy="1151626"/>
          </a:xfrm>
          <a:custGeom>
            <a:avLst/>
            <a:gdLst/>
            <a:ahLst/>
            <a:cxnLst/>
            <a:rect l="l" t="t" r="r" b="b"/>
            <a:pathLst>
              <a:path w="1323902" h="1151626">
                <a:moveTo>
                  <a:pt x="1323902" y="80083"/>
                </a:moveTo>
                <a:lnTo>
                  <a:pt x="1266390" y="60908"/>
                </a:lnTo>
                <a:lnTo>
                  <a:pt x="1142346" y="24814"/>
                </a:lnTo>
                <a:lnTo>
                  <a:pt x="984470" y="0"/>
                </a:lnTo>
                <a:lnTo>
                  <a:pt x="793891" y="10151"/>
                </a:lnTo>
                <a:lnTo>
                  <a:pt x="613460" y="54141"/>
                </a:lnTo>
                <a:lnTo>
                  <a:pt x="528884" y="85723"/>
                </a:lnTo>
                <a:lnTo>
                  <a:pt x="445436" y="129712"/>
                </a:lnTo>
                <a:lnTo>
                  <a:pt x="358604" y="187237"/>
                </a:lnTo>
                <a:lnTo>
                  <a:pt x="277410" y="259425"/>
                </a:lnTo>
                <a:lnTo>
                  <a:pt x="208622" y="331614"/>
                </a:lnTo>
                <a:lnTo>
                  <a:pt x="159003" y="394778"/>
                </a:lnTo>
                <a:lnTo>
                  <a:pt x="106002" y="495165"/>
                </a:lnTo>
                <a:lnTo>
                  <a:pt x="68788" y="618110"/>
                </a:lnTo>
                <a:lnTo>
                  <a:pt x="46235" y="693682"/>
                </a:lnTo>
                <a:lnTo>
                  <a:pt x="21426" y="833547"/>
                </a:lnTo>
                <a:lnTo>
                  <a:pt x="0" y="1056879"/>
                </a:lnTo>
                <a:lnTo>
                  <a:pt x="30447" y="1052367"/>
                </a:lnTo>
                <a:lnTo>
                  <a:pt x="59767" y="1053495"/>
                </a:lnTo>
                <a:lnTo>
                  <a:pt x="65406" y="1151626"/>
                </a:lnTo>
                <a:lnTo>
                  <a:pt x="84576" y="1151626"/>
                </a:lnTo>
                <a:lnTo>
                  <a:pt x="87959" y="1061390"/>
                </a:lnTo>
                <a:lnTo>
                  <a:pt x="99236" y="902351"/>
                </a:lnTo>
                <a:lnTo>
                  <a:pt x="117279" y="809860"/>
                </a:lnTo>
                <a:lnTo>
                  <a:pt x="138705" y="717369"/>
                </a:lnTo>
                <a:lnTo>
                  <a:pt x="182685" y="586528"/>
                </a:lnTo>
                <a:lnTo>
                  <a:pt x="240197" y="489525"/>
                </a:lnTo>
                <a:lnTo>
                  <a:pt x="319135" y="390267"/>
                </a:lnTo>
                <a:lnTo>
                  <a:pt x="385668" y="320334"/>
                </a:lnTo>
                <a:lnTo>
                  <a:pt x="490543" y="233483"/>
                </a:lnTo>
                <a:lnTo>
                  <a:pt x="606694" y="182726"/>
                </a:lnTo>
                <a:lnTo>
                  <a:pt x="713825" y="144376"/>
                </a:lnTo>
                <a:lnTo>
                  <a:pt x="835614" y="115049"/>
                </a:lnTo>
                <a:lnTo>
                  <a:pt x="995746" y="93618"/>
                </a:lnTo>
                <a:lnTo>
                  <a:pt x="1117535" y="102642"/>
                </a:lnTo>
                <a:lnTo>
                  <a:pt x="1205496" y="115049"/>
                </a:lnTo>
                <a:lnTo>
                  <a:pt x="1323902" y="8008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13804" y="5110711"/>
            <a:ext cx="915680" cy="1369318"/>
          </a:xfrm>
          <a:custGeom>
            <a:avLst/>
            <a:gdLst/>
            <a:ahLst/>
            <a:cxnLst/>
            <a:rect l="l" t="t" r="r" b="b"/>
            <a:pathLst>
              <a:path w="915680" h="1369318">
                <a:moveTo>
                  <a:pt x="691270" y="1232837"/>
                </a:moveTo>
                <a:lnTo>
                  <a:pt x="725100" y="1168545"/>
                </a:lnTo>
                <a:lnTo>
                  <a:pt x="758932" y="1071542"/>
                </a:lnTo>
                <a:lnTo>
                  <a:pt x="781486" y="979051"/>
                </a:lnTo>
                <a:lnTo>
                  <a:pt x="793889" y="839186"/>
                </a:lnTo>
                <a:lnTo>
                  <a:pt x="789379" y="761359"/>
                </a:lnTo>
                <a:lnTo>
                  <a:pt x="764570" y="671124"/>
                </a:lnTo>
                <a:lnTo>
                  <a:pt x="736378" y="596680"/>
                </a:lnTo>
                <a:lnTo>
                  <a:pt x="695782" y="524491"/>
                </a:lnTo>
                <a:lnTo>
                  <a:pt x="642780" y="453431"/>
                </a:lnTo>
                <a:lnTo>
                  <a:pt x="576246" y="380115"/>
                </a:lnTo>
                <a:lnTo>
                  <a:pt x="510841" y="321462"/>
                </a:lnTo>
                <a:lnTo>
                  <a:pt x="445435" y="286496"/>
                </a:lnTo>
                <a:lnTo>
                  <a:pt x="330411" y="251530"/>
                </a:lnTo>
                <a:lnTo>
                  <a:pt x="249217" y="234611"/>
                </a:lnTo>
                <a:lnTo>
                  <a:pt x="169151" y="216564"/>
                </a:lnTo>
                <a:lnTo>
                  <a:pt x="98108" y="195133"/>
                </a:lnTo>
                <a:lnTo>
                  <a:pt x="39468" y="165806"/>
                </a:lnTo>
                <a:lnTo>
                  <a:pt x="0" y="126329"/>
                </a:lnTo>
                <a:lnTo>
                  <a:pt x="34958" y="0"/>
                </a:lnTo>
                <a:lnTo>
                  <a:pt x="64278" y="28198"/>
                </a:lnTo>
                <a:lnTo>
                  <a:pt x="134194" y="77827"/>
                </a:lnTo>
                <a:lnTo>
                  <a:pt x="188323" y="109410"/>
                </a:lnTo>
                <a:lnTo>
                  <a:pt x="244707" y="135352"/>
                </a:lnTo>
                <a:lnTo>
                  <a:pt x="313496" y="165806"/>
                </a:lnTo>
                <a:lnTo>
                  <a:pt x="391306" y="198517"/>
                </a:lnTo>
                <a:lnTo>
                  <a:pt x="470244" y="232355"/>
                </a:lnTo>
                <a:lnTo>
                  <a:pt x="545799" y="268449"/>
                </a:lnTo>
                <a:lnTo>
                  <a:pt x="613461" y="304543"/>
                </a:lnTo>
                <a:lnTo>
                  <a:pt x="683377" y="356428"/>
                </a:lnTo>
                <a:lnTo>
                  <a:pt x="745400" y="432000"/>
                </a:lnTo>
                <a:lnTo>
                  <a:pt x="796146" y="509828"/>
                </a:lnTo>
                <a:lnTo>
                  <a:pt x="836742" y="591040"/>
                </a:lnTo>
                <a:lnTo>
                  <a:pt x="891998" y="737672"/>
                </a:lnTo>
                <a:lnTo>
                  <a:pt x="910042" y="818884"/>
                </a:lnTo>
                <a:lnTo>
                  <a:pt x="915680" y="941829"/>
                </a:lnTo>
                <a:lnTo>
                  <a:pt x="891998" y="1074926"/>
                </a:lnTo>
                <a:lnTo>
                  <a:pt x="855913" y="1156137"/>
                </a:lnTo>
                <a:lnTo>
                  <a:pt x="825465" y="1213662"/>
                </a:lnTo>
                <a:lnTo>
                  <a:pt x="764570" y="1317433"/>
                </a:lnTo>
                <a:lnTo>
                  <a:pt x="727357" y="1369318"/>
                </a:lnTo>
                <a:lnTo>
                  <a:pt x="652930" y="1292618"/>
                </a:lnTo>
                <a:lnTo>
                  <a:pt x="691270" y="1232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13804" y="5110711"/>
            <a:ext cx="915680" cy="1369318"/>
          </a:xfrm>
          <a:custGeom>
            <a:avLst/>
            <a:gdLst/>
            <a:ahLst/>
            <a:cxnLst/>
            <a:rect l="l" t="t" r="r" b="b"/>
            <a:pathLst>
              <a:path w="915680" h="1369318">
                <a:moveTo>
                  <a:pt x="34958" y="0"/>
                </a:moveTo>
                <a:lnTo>
                  <a:pt x="64278" y="28198"/>
                </a:lnTo>
                <a:lnTo>
                  <a:pt x="134194" y="77827"/>
                </a:lnTo>
                <a:lnTo>
                  <a:pt x="188323" y="109410"/>
                </a:lnTo>
                <a:lnTo>
                  <a:pt x="244707" y="135352"/>
                </a:lnTo>
                <a:lnTo>
                  <a:pt x="313496" y="165806"/>
                </a:lnTo>
                <a:lnTo>
                  <a:pt x="391306" y="198517"/>
                </a:lnTo>
                <a:lnTo>
                  <a:pt x="470244" y="232355"/>
                </a:lnTo>
                <a:lnTo>
                  <a:pt x="545799" y="268449"/>
                </a:lnTo>
                <a:lnTo>
                  <a:pt x="613461" y="304543"/>
                </a:lnTo>
                <a:lnTo>
                  <a:pt x="683377" y="356428"/>
                </a:lnTo>
                <a:lnTo>
                  <a:pt x="745400" y="432000"/>
                </a:lnTo>
                <a:lnTo>
                  <a:pt x="796146" y="509828"/>
                </a:lnTo>
                <a:lnTo>
                  <a:pt x="836742" y="591040"/>
                </a:lnTo>
                <a:lnTo>
                  <a:pt x="891998" y="737672"/>
                </a:lnTo>
                <a:lnTo>
                  <a:pt x="910042" y="818884"/>
                </a:lnTo>
                <a:lnTo>
                  <a:pt x="915680" y="941829"/>
                </a:lnTo>
                <a:lnTo>
                  <a:pt x="891998" y="1074926"/>
                </a:lnTo>
                <a:lnTo>
                  <a:pt x="855913" y="1156137"/>
                </a:lnTo>
                <a:lnTo>
                  <a:pt x="825465" y="1213662"/>
                </a:lnTo>
                <a:lnTo>
                  <a:pt x="764570" y="1317433"/>
                </a:lnTo>
                <a:lnTo>
                  <a:pt x="727357" y="1369318"/>
                </a:lnTo>
                <a:lnTo>
                  <a:pt x="652930" y="1292618"/>
                </a:lnTo>
                <a:lnTo>
                  <a:pt x="691270" y="1232837"/>
                </a:lnTo>
                <a:lnTo>
                  <a:pt x="725100" y="1168545"/>
                </a:lnTo>
                <a:lnTo>
                  <a:pt x="758932" y="1071542"/>
                </a:lnTo>
                <a:lnTo>
                  <a:pt x="781486" y="979051"/>
                </a:lnTo>
                <a:lnTo>
                  <a:pt x="793889" y="839186"/>
                </a:lnTo>
                <a:lnTo>
                  <a:pt x="789379" y="761359"/>
                </a:lnTo>
                <a:lnTo>
                  <a:pt x="764570" y="671124"/>
                </a:lnTo>
                <a:lnTo>
                  <a:pt x="736378" y="596680"/>
                </a:lnTo>
                <a:lnTo>
                  <a:pt x="695782" y="524491"/>
                </a:lnTo>
                <a:lnTo>
                  <a:pt x="642780" y="453431"/>
                </a:lnTo>
                <a:lnTo>
                  <a:pt x="576246" y="380115"/>
                </a:lnTo>
                <a:lnTo>
                  <a:pt x="510841" y="321462"/>
                </a:lnTo>
                <a:lnTo>
                  <a:pt x="445435" y="286496"/>
                </a:lnTo>
                <a:lnTo>
                  <a:pt x="330411" y="251530"/>
                </a:lnTo>
                <a:lnTo>
                  <a:pt x="249217" y="234611"/>
                </a:lnTo>
                <a:lnTo>
                  <a:pt x="169151" y="216564"/>
                </a:lnTo>
                <a:lnTo>
                  <a:pt x="98108" y="195133"/>
                </a:lnTo>
                <a:lnTo>
                  <a:pt x="39468" y="165806"/>
                </a:lnTo>
                <a:lnTo>
                  <a:pt x="0" y="126329"/>
                </a:lnTo>
                <a:lnTo>
                  <a:pt x="34958" y="0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09870" y="6494692"/>
            <a:ext cx="75555" cy="106026"/>
          </a:xfrm>
          <a:custGeom>
            <a:avLst/>
            <a:gdLst/>
            <a:ahLst/>
            <a:cxnLst/>
            <a:rect l="l" t="t" r="r" b="b"/>
            <a:pathLst>
              <a:path w="75555" h="106026">
                <a:moveTo>
                  <a:pt x="38341" y="9023"/>
                </a:moveTo>
                <a:lnTo>
                  <a:pt x="73299" y="80083"/>
                </a:lnTo>
                <a:lnTo>
                  <a:pt x="75555" y="95874"/>
                </a:lnTo>
                <a:lnTo>
                  <a:pt x="66533" y="106026"/>
                </a:lnTo>
                <a:lnTo>
                  <a:pt x="40596" y="99258"/>
                </a:lnTo>
                <a:lnTo>
                  <a:pt x="1127" y="28198"/>
                </a:lnTo>
                <a:lnTo>
                  <a:pt x="0" y="11279"/>
                </a:lnTo>
                <a:lnTo>
                  <a:pt x="10149" y="0"/>
                </a:lnTo>
                <a:lnTo>
                  <a:pt x="38341" y="9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09870" y="6494692"/>
            <a:ext cx="75555" cy="106026"/>
          </a:xfrm>
          <a:custGeom>
            <a:avLst/>
            <a:gdLst/>
            <a:ahLst/>
            <a:cxnLst/>
            <a:rect l="l" t="t" r="r" b="b"/>
            <a:pathLst>
              <a:path w="75555" h="106026">
                <a:moveTo>
                  <a:pt x="38341" y="9023"/>
                </a:moveTo>
                <a:lnTo>
                  <a:pt x="73299" y="80083"/>
                </a:lnTo>
                <a:lnTo>
                  <a:pt x="75555" y="95874"/>
                </a:lnTo>
                <a:lnTo>
                  <a:pt x="66533" y="106026"/>
                </a:lnTo>
                <a:lnTo>
                  <a:pt x="40596" y="99258"/>
                </a:lnTo>
                <a:lnTo>
                  <a:pt x="1127" y="28198"/>
                </a:lnTo>
                <a:lnTo>
                  <a:pt x="0" y="11279"/>
                </a:lnTo>
                <a:lnTo>
                  <a:pt x="10149" y="0"/>
                </a:lnTo>
                <a:lnTo>
                  <a:pt x="38341" y="9023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767710" y="6593951"/>
            <a:ext cx="1816701" cy="367708"/>
          </a:xfrm>
          <a:custGeom>
            <a:avLst/>
            <a:gdLst/>
            <a:ahLst/>
            <a:cxnLst/>
            <a:rect l="l" t="t" r="r" b="b"/>
            <a:pathLst>
              <a:path w="1816701" h="367708">
                <a:moveTo>
                  <a:pt x="110513" y="13535"/>
                </a:moveTo>
                <a:lnTo>
                  <a:pt x="0" y="0"/>
                </a:lnTo>
                <a:lnTo>
                  <a:pt x="270645" y="5639"/>
                </a:lnTo>
                <a:lnTo>
                  <a:pt x="505203" y="15791"/>
                </a:lnTo>
                <a:lnTo>
                  <a:pt x="592035" y="42861"/>
                </a:lnTo>
                <a:lnTo>
                  <a:pt x="684505" y="73316"/>
                </a:lnTo>
                <a:lnTo>
                  <a:pt x="796145" y="111665"/>
                </a:lnTo>
                <a:lnTo>
                  <a:pt x="890872" y="159039"/>
                </a:lnTo>
                <a:lnTo>
                  <a:pt x="985596" y="207540"/>
                </a:lnTo>
                <a:lnTo>
                  <a:pt x="1071300" y="244762"/>
                </a:lnTo>
                <a:lnTo>
                  <a:pt x="1142346" y="272961"/>
                </a:lnTo>
                <a:lnTo>
                  <a:pt x="1261880" y="294392"/>
                </a:lnTo>
                <a:lnTo>
                  <a:pt x="1349840" y="305671"/>
                </a:lnTo>
                <a:lnTo>
                  <a:pt x="1447949" y="296648"/>
                </a:lnTo>
                <a:lnTo>
                  <a:pt x="1505460" y="278601"/>
                </a:lnTo>
                <a:lnTo>
                  <a:pt x="1557334" y="247018"/>
                </a:lnTo>
                <a:lnTo>
                  <a:pt x="1617101" y="204157"/>
                </a:lnTo>
                <a:lnTo>
                  <a:pt x="1649804" y="164679"/>
                </a:lnTo>
                <a:lnTo>
                  <a:pt x="1685890" y="130840"/>
                </a:lnTo>
                <a:lnTo>
                  <a:pt x="1723104" y="83467"/>
                </a:lnTo>
                <a:lnTo>
                  <a:pt x="1816701" y="110538"/>
                </a:lnTo>
                <a:lnTo>
                  <a:pt x="1782870" y="162423"/>
                </a:lnTo>
                <a:lnTo>
                  <a:pt x="1751296" y="199645"/>
                </a:lnTo>
                <a:lnTo>
                  <a:pt x="1711827" y="237995"/>
                </a:lnTo>
                <a:lnTo>
                  <a:pt x="1665592" y="274089"/>
                </a:lnTo>
                <a:lnTo>
                  <a:pt x="1615973" y="303415"/>
                </a:lnTo>
                <a:lnTo>
                  <a:pt x="1562972" y="327102"/>
                </a:lnTo>
                <a:lnTo>
                  <a:pt x="1504333" y="345149"/>
                </a:lnTo>
                <a:lnTo>
                  <a:pt x="1443438" y="356428"/>
                </a:lnTo>
                <a:lnTo>
                  <a:pt x="1369011" y="364324"/>
                </a:lnTo>
                <a:lnTo>
                  <a:pt x="1278796" y="367708"/>
                </a:lnTo>
                <a:lnTo>
                  <a:pt x="1119792" y="353045"/>
                </a:lnTo>
                <a:lnTo>
                  <a:pt x="991235" y="315823"/>
                </a:lnTo>
                <a:lnTo>
                  <a:pt x="878467" y="270705"/>
                </a:lnTo>
                <a:lnTo>
                  <a:pt x="787125" y="230099"/>
                </a:lnTo>
                <a:lnTo>
                  <a:pt x="700293" y="190621"/>
                </a:lnTo>
                <a:lnTo>
                  <a:pt x="610078" y="151143"/>
                </a:lnTo>
                <a:lnTo>
                  <a:pt x="510842" y="109410"/>
                </a:lnTo>
                <a:lnTo>
                  <a:pt x="414988" y="72188"/>
                </a:lnTo>
                <a:lnTo>
                  <a:pt x="330412" y="42861"/>
                </a:lnTo>
                <a:lnTo>
                  <a:pt x="230047" y="25942"/>
                </a:lnTo>
                <a:lnTo>
                  <a:pt x="110513" y="13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767710" y="6593951"/>
            <a:ext cx="1816701" cy="367708"/>
          </a:xfrm>
          <a:custGeom>
            <a:avLst/>
            <a:gdLst/>
            <a:ahLst/>
            <a:cxnLst/>
            <a:rect l="l" t="t" r="r" b="b"/>
            <a:pathLst>
              <a:path w="1816701" h="367708">
                <a:moveTo>
                  <a:pt x="592035" y="42861"/>
                </a:moveTo>
                <a:lnTo>
                  <a:pt x="684505" y="73316"/>
                </a:lnTo>
                <a:lnTo>
                  <a:pt x="796145" y="111665"/>
                </a:lnTo>
                <a:lnTo>
                  <a:pt x="890872" y="159039"/>
                </a:lnTo>
                <a:lnTo>
                  <a:pt x="985596" y="207540"/>
                </a:lnTo>
                <a:lnTo>
                  <a:pt x="1071300" y="244762"/>
                </a:lnTo>
                <a:lnTo>
                  <a:pt x="1142346" y="272961"/>
                </a:lnTo>
                <a:lnTo>
                  <a:pt x="1261880" y="294392"/>
                </a:lnTo>
                <a:lnTo>
                  <a:pt x="1349840" y="305671"/>
                </a:lnTo>
                <a:lnTo>
                  <a:pt x="1447949" y="296648"/>
                </a:lnTo>
                <a:lnTo>
                  <a:pt x="1505460" y="278601"/>
                </a:lnTo>
                <a:lnTo>
                  <a:pt x="1557334" y="247018"/>
                </a:lnTo>
                <a:lnTo>
                  <a:pt x="1617101" y="204157"/>
                </a:lnTo>
                <a:lnTo>
                  <a:pt x="1649804" y="164679"/>
                </a:lnTo>
                <a:lnTo>
                  <a:pt x="1685890" y="130840"/>
                </a:lnTo>
                <a:lnTo>
                  <a:pt x="1723104" y="83467"/>
                </a:lnTo>
                <a:lnTo>
                  <a:pt x="1816701" y="110538"/>
                </a:lnTo>
                <a:lnTo>
                  <a:pt x="1782870" y="162423"/>
                </a:lnTo>
                <a:lnTo>
                  <a:pt x="1751296" y="199645"/>
                </a:lnTo>
                <a:lnTo>
                  <a:pt x="1711827" y="237995"/>
                </a:lnTo>
                <a:lnTo>
                  <a:pt x="1665592" y="274089"/>
                </a:lnTo>
                <a:lnTo>
                  <a:pt x="1615973" y="303415"/>
                </a:lnTo>
                <a:lnTo>
                  <a:pt x="1562972" y="327102"/>
                </a:lnTo>
                <a:lnTo>
                  <a:pt x="1504333" y="345149"/>
                </a:lnTo>
                <a:lnTo>
                  <a:pt x="1443438" y="356428"/>
                </a:lnTo>
                <a:lnTo>
                  <a:pt x="1369011" y="364324"/>
                </a:lnTo>
                <a:lnTo>
                  <a:pt x="1278796" y="367708"/>
                </a:lnTo>
                <a:lnTo>
                  <a:pt x="1119792" y="353045"/>
                </a:lnTo>
                <a:lnTo>
                  <a:pt x="991235" y="315823"/>
                </a:lnTo>
                <a:lnTo>
                  <a:pt x="878467" y="270705"/>
                </a:lnTo>
                <a:lnTo>
                  <a:pt x="787125" y="230099"/>
                </a:lnTo>
                <a:lnTo>
                  <a:pt x="700293" y="190621"/>
                </a:lnTo>
                <a:lnTo>
                  <a:pt x="610078" y="151143"/>
                </a:lnTo>
                <a:lnTo>
                  <a:pt x="510842" y="109410"/>
                </a:lnTo>
                <a:lnTo>
                  <a:pt x="414988" y="72188"/>
                </a:lnTo>
                <a:lnTo>
                  <a:pt x="330412" y="42861"/>
                </a:lnTo>
                <a:lnTo>
                  <a:pt x="230047" y="25942"/>
                </a:lnTo>
                <a:lnTo>
                  <a:pt x="110513" y="13535"/>
                </a:lnTo>
                <a:lnTo>
                  <a:pt x="0" y="0"/>
                </a:lnTo>
                <a:lnTo>
                  <a:pt x="270645" y="5639"/>
                </a:lnTo>
                <a:lnTo>
                  <a:pt x="505203" y="15791"/>
                </a:lnTo>
                <a:lnTo>
                  <a:pt x="592035" y="42861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00414" y="4616673"/>
            <a:ext cx="1011534" cy="277472"/>
          </a:xfrm>
          <a:custGeom>
            <a:avLst/>
            <a:gdLst/>
            <a:ahLst/>
            <a:cxnLst/>
            <a:rect l="l" t="t" r="r" b="b"/>
            <a:pathLst>
              <a:path w="1011534" h="277472">
                <a:moveTo>
                  <a:pt x="5638" y="243634"/>
                </a:moveTo>
                <a:lnTo>
                  <a:pt x="38341" y="215436"/>
                </a:lnTo>
                <a:lnTo>
                  <a:pt x="69915" y="192877"/>
                </a:lnTo>
                <a:lnTo>
                  <a:pt x="135322" y="161295"/>
                </a:lnTo>
                <a:lnTo>
                  <a:pt x="206366" y="138736"/>
                </a:lnTo>
                <a:lnTo>
                  <a:pt x="287558" y="117305"/>
                </a:lnTo>
                <a:lnTo>
                  <a:pt x="409350" y="80083"/>
                </a:lnTo>
                <a:lnTo>
                  <a:pt x="533395" y="49629"/>
                </a:lnTo>
                <a:lnTo>
                  <a:pt x="761187" y="12407"/>
                </a:lnTo>
                <a:lnTo>
                  <a:pt x="870573" y="3383"/>
                </a:lnTo>
                <a:lnTo>
                  <a:pt x="1000257" y="0"/>
                </a:lnTo>
                <a:lnTo>
                  <a:pt x="1011534" y="7895"/>
                </a:lnTo>
                <a:lnTo>
                  <a:pt x="1003640" y="18046"/>
                </a:lnTo>
                <a:lnTo>
                  <a:pt x="879594" y="36094"/>
                </a:lnTo>
                <a:lnTo>
                  <a:pt x="771337" y="50757"/>
                </a:lnTo>
                <a:lnTo>
                  <a:pt x="541289" y="85723"/>
                </a:lnTo>
                <a:lnTo>
                  <a:pt x="418371" y="117305"/>
                </a:lnTo>
                <a:lnTo>
                  <a:pt x="298835" y="154527"/>
                </a:lnTo>
                <a:lnTo>
                  <a:pt x="222154" y="174830"/>
                </a:lnTo>
                <a:lnTo>
                  <a:pt x="155620" y="195133"/>
                </a:lnTo>
                <a:lnTo>
                  <a:pt x="94725" y="224459"/>
                </a:lnTo>
                <a:lnTo>
                  <a:pt x="33830" y="270705"/>
                </a:lnTo>
                <a:lnTo>
                  <a:pt x="19170" y="277472"/>
                </a:lnTo>
                <a:lnTo>
                  <a:pt x="5638" y="270705"/>
                </a:lnTo>
                <a:lnTo>
                  <a:pt x="0" y="258297"/>
                </a:lnTo>
                <a:lnTo>
                  <a:pt x="5638" y="243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800414" y="4616673"/>
            <a:ext cx="1011534" cy="277472"/>
          </a:xfrm>
          <a:custGeom>
            <a:avLst/>
            <a:gdLst/>
            <a:ahLst/>
            <a:cxnLst/>
            <a:rect l="l" t="t" r="r" b="b"/>
            <a:pathLst>
              <a:path w="1011534" h="277472">
                <a:moveTo>
                  <a:pt x="1003640" y="18046"/>
                </a:moveTo>
                <a:lnTo>
                  <a:pt x="879594" y="36094"/>
                </a:lnTo>
                <a:lnTo>
                  <a:pt x="771337" y="50757"/>
                </a:lnTo>
                <a:lnTo>
                  <a:pt x="541289" y="85723"/>
                </a:lnTo>
                <a:lnTo>
                  <a:pt x="418371" y="117305"/>
                </a:lnTo>
                <a:lnTo>
                  <a:pt x="298835" y="154527"/>
                </a:lnTo>
                <a:lnTo>
                  <a:pt x="222154" y="174830"/>
                </a:lnTo>
                <a:lnTo>
                  <a:pt x="155620" y="195133"/>
                </a:lnTo>
                <a:lnTo>
                  <a:pt x="94725" y="224459"/>
                </a:lnTo>
                <a:lnTo>
                  <a:pt x="33830" y="270705"/>
                </a:lnTo>
                <a:lnTo>
                  <a:pt x="19170" y="277472"/>
                </a:lnTo>
                <a:lnTo>
                  <a:pt x="5638" y="270705"/>
                </a:lnTo>
                <a:lnTo>
                  <a:pt x="0" y="258297"/>
                </a:lnTo>
                <a:lnTo>
                  <a:pt x="5638" y="243634"/>
                </a:lnTo>
                <a:lnTo>
                  <a:pt x="38341" y="215436"/>
                </a:lnTo>
                <a:lnTo>
                  <a:pt x="69915" y="192877"/>
                </a:lnTo>
                <a:lnTo>
                  <a:pt x="135322" y="161295"/>
                </a:lnTo>
                <a:lnTo>
                  <a:pt x="206366" y="138736"/>
                </a:lnTo>
                <a:lnTo>
                  <a:pt x="287558" y="117305"/>
                </a:lnTo>
                <a:lnTo>
                  <a:pt x="409350" y="80083"/>
                </a:lnTo>
                <a:lnTo>
                  <a:pt x="533395" y="49629"/>
                </a:lnTo>
                <a:lnTo>
                  <a:pt x="761187" y="12407"/>
                </a:lnTo>
                <a:lnTo>
                  <a:pt x="870573" y="3383"/>
                </a:lnTo>
                <a:lnTo>
                  <a:pt x="1000257" y="0"/>
                </a:lnTo>
                <a:lnTo>
                  <a:pt x="1011534" y="7895"/>
                </a:lnTo>
                <a:lnTo>
                  <a:pt x="1003640" y="18046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65819" y="4697885"/>
            <a:ext cx="413861" cy="463583"/>
          </a:xfrm>
          <a:custGeom>
            <a:avLst/>
            <a:gdLst/>
            <a:ahLst/>
            <a:cxnLst/>
            <a:rect l="l" t="t" r="r" b="b"/>
            <a:pathLst>
              <a:path w="413861" h="463583">
                <a:moveTo>
                  <a:pt x="413861" y="5639"/>
                </a:moveTo>
                <a:lnTo>
                  <a:pt x="408222" y="16919"/>
                </a:lnTo>
                <a:lnTo>
                  <a:pt x="334923" y="40606"/>
                </a:lnTo>
                <a:lnTo>
                  <a:pt x="274026" y="65420"/>
                </a:lnTo>
                <a:lnTo>
                  <a:pt x="213133" y="92491"/>
                </a:lnTo>
                <a:lnTo>
                  <a:pt x="144344" y="122945"/>
                </a:lnTo>
                <a:lnTo>
                  <a:pt x="98108" y="150015"/>
                </a:lnTo>
                <a:lnTo>
                  <a:pt x="69916" y="183854"/>
                </a:lnTo>
                <a:lnTo>
                  <a:pt x="49617" y="217692"/>
                </a:lnTo>
                <a:lnTo>
                  <a:pt x="29319" y="289880"/>
                </a:lnTo>
                <a:lnTo>
                  <a:pt x="30447" y="366580"/>
                </a:lnTo>
                <a:lnTo>
                  <a:pt x="45107" y="452303"/>
                </a:lnTo>
                <a:lnTo>
                  <a:pt x="38340" y="463583"/>
                </a:lnTo>
                <a:lnTo>
                  <a:pt x="27064" y="456815"/>
                </a:lnTo>
                <a:lnTo>
                  <a:pt x="0" y="272961"/>
                </a:lnTo>
                <a:lnTo>
                  <a:pt x="4510" y="232355"/>
                </a:lnTo>
                <a:lnTo>
                  <a:pt x="16915" y="191749"/>
                </a:lnTo>
                <a:lnTo>
                  <a:pt x="37213" y="154527"/>
                </a:lnTo>
                <a:lnTo>
                  <a:pt x="66533" y="117305"/>
                </a:lnTo>
                <a:lnTo>
                  <a:pt x="126300" y="82339"/>
                </a:lnTo>
                <a:lnTo>
                  <a:pt x="197345" y="55269"/>
                </a:lnTo>
                <a:lnTo>
                  <a:pt x="261623" y="36094"/>
                </a:lnTo>
                <a:lnTo>
                  <a:pt x="327029" y="19174"/>
                </a:lnTo>
                <a:lnTo>
                  <a:pt x="402584" y="0"/>
                </a:lnTo>
                <a:lnTo>
                  <a:pt x="413861" y="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865819" y="4697885"/>
            <a:ext cx="413861" cy="463583"/>
          </a:xfrm>
          <a:custGeom>
            <a:avLst/>
            <a:gdLst/>
            <a:ahLst/>
            <a:cxnLst/>
            <a:rect l="l" t="t" r="r" b="b"/>
            <a:pathLst>
              <a:path w="413861" h="463583">
                <a:moveTo>
                  <a:pt x="27064" y="456815"/>
                </a:moveTo>
                <a:lnTo>
                  <a:pt x="0" y="272961"/>
                </a:lnTo>
                <a:lnTo>
                  <a:pt x="4510" y="232355"/>
                </a:lnTo>
                <a:lnTo>
                  <a:pt x="16915" y="191749"/>
                </a:lnTo>
                <a:lnTo>
                  <a:pt x="37213" y="154527"/>
                </a:lnTo>
                <a:lnTo>
                  <a:pt x="66533" y="117305"/>
                </a:lnTo>
                <a:lnTo>
                  <a:pt x="126300" y="82339"/>
                </a:lnTo>
                <a:lnTo>
                  <a:pt x="197345" y="55269"/>
                </a:lnTo>
                <a:lnTo>
                  <a:pt x="261623" y="36094"/>
                </a:lnTo>
                <a:lnTo>
                  <a:pt x="327029" y="19174"/>
                </a:lnTo>
                <a:lnTo>
                  <a:pt x="402584" y="0"/>
                </a:lnTo>
                <a:lnTo>
                  <a:pt x="413861" y="5639"/>
                </a:lnTo>
                <a:lnTo>
                  <a:pt x="408222" y="16919"/>
                </a:lnTo>
                <a:lnTo>
                  <a:pt x="334923" y="40606"/>
                </a:lnTo>
                <a:lnTo>
                  <a:pt x="274026" y="65420"/>
                </a:lnTo>
                <a:lnTo>
                  <a:pt x="213133" y="92491"/>
                </a:lnTo>
                <a:lnTo>
                  <a:pt x="144344" y="122945"/>
                </a:lnTo>
                <a:lnTo>
                  <a:pt x="98108" y="150015"/>
                </a:lnTo>
                <a:lnTo>
                  <a:pt x="69916" y="183854"/>
                </a:lnTo>
                <a:lnTo>
                  <a:pt x="49617" y="217692"/>
                </a:lnTo>
                <a:lnTo>
                  <a:pt x="29319" y="289880"/>
                </a:lnTo>
                <a:lnTo>
                  <a:pt x="30447" y="366580"/>
                </a:lnTo>
                <a:lnTo>
                  <a:pt x="45107" y="452303"/>
                </a:lnTo>
                <a:lnTo>
                  <a:pt x="38340" y="463583"/>
                </a:lnTo>
                <a:lnTo>
                  <a:pt x="27064" y="456815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76368" y="6040133"/>
            <a:ext cx="37214" cy="155655"/>
          </a:xfrm>
          <a:custGeom>
            <a:avLst/>
            <a:gdLst/>
            <a:ahLst/>
            <a:cxnLst/>
            <a:rect l="l" t="t" r="r" b="b"/>
            <a:pathLst>
              <a:path w="37214" h="155655">
                <a:moveTo>
                  <a:pt x="23681" y="0"/>
                </a:moveTo>
                <a:lnTo>
                  <a:pt x="31575" y="14663"/>
                </a:lnTo>
                <a:lnTo>
                  <a:pt x="25937" y="50757"/>
                </a:lnTo>
                <a:lnTo>
                  <a:pt x="25937" y="82339"/>
                </a:lnTo>
                <a:lnTo>
                  <a:pt x="37214" y="155655"/>
                </a:lnTo>
                <a:lnTo>
                  <a:pt x="1127" y="155655"/>
                </a:lnTo>
                <a:lnTo>
                  <a:pt x="0" y="5639"/>
                </a:lnTo>
                <a:lnTo>
                  <a:pt x="23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676368" y="6040133"/>
            <a:ext cx="37214" cy="155655"/>
          </a:xfrm>
          <a:custGeom>
            <a:avLst/>
            <a:gdLst/>
            <a:ahLst/>
            <a:cxnLst/>
            <a:rect l="l" t="t" r="r" b="b"/>
            <a:pathLst>
              <a:path w="37214" h="155655">
                <a:moveTo>
                  <a:pt x="25937" y="50757"/>
                </a:moveTo>
                <a:lnTo>
                  <a:pt x="25937" y="82339"/>
                </a:lnTo>
                <a:lnTo>
                  <a:pt x="37214" y="155655"/>
                </a:lnTo>
                <a:lnTo>
                  <a:pt x="1127" y="155655"/>
                </a:lnTo>
                <a:lnTo>
                  <a:pt x="0" y="5639"/>
                </a:lnTo>
                <a:lnTo>
                  <a:pt x="23681" y="0"/>
                </a:lnTo>
                <a:lnTo>
                  <a:pt x="31575" y="14663"/>
                </a:lnTo>
                <a:lnTo>
                  <a:pt x="25937" y="50757"/>
                </a:lnTo>
                <a:close/>
              </a:path>
            </a:pathLst>
          </a:custGeom>
          <a:ln w="1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80912" y="4552172"/>
            <a:ext cx="1974136" cy="1025817"/>
          </a:xfrm>
          <a:custGeom>
            <a:avLst/>
            <a:gdLst/>
            <a:ahLst/>
            <a:cxnLst/>
            <a:rect l="l" t="t" r="r" b="b"/>
            <a:pathLst>
              <a:path w="1974136" h="1025817">
                <a:moveTo>
                  <a:pt x="60321" y="233827"/>
                </a:moveTo>
                <a:lnTo>
                  <a:pt x="54276" y="246415"/>
                </a:lnTo>
                <a:lnTo>
                  <a:pt x="49601" y="259342"/>
                </a:lnTo>
                <a:lnTo>
                  <a:pt x="46339" y="272552"/>
                </a:lnTo>
                <a:lnTo>
                  <a:pt x="44535" y="285992"/>
                </a:lnTo>
                <a:lnTo>
                  <a:pt x="44233" y="299606"/>
                </a:lnTo>
                <a:lnTo>
                  <a:pt x="45476" y="313341"/>
                </a:lnTo>
                <a:lnTo>
                  <a:pt x="48308" y="327142"/>
                </a:lnTo>
                <a:lnTo>
                  <a:pt x="52775" y="340953"/>
                </a:lnTo>
                <a:lnTo>
                  <a:pt x="55744" y="348688"/>
                </a:lnTo>
                <a:lnTo>
                  <a:pt x="59469" y="356266"/>
                </a:lnTo>
                <a:lnTo>
                  <a:pt x="63923" y="363632"/>
                </a:lnTo>
                <a:lnTo>
                  <a:pt x="49288" y="378309"/>
                </a:lnTo>
                <a:lnTo>
                  <a:pt x="36581" y="393530"/>
                </a:lnTo>
                <a:lnTo>
                  <a:pt x="25786" y="409216"/>
                </a:lnTo>
                <a:lnTo>
                  <a:pt x="16891" y="425288"/>
                </a:lnTo>
                <a:lnTo>
                  <a:pt x="9879" y="441668"/>
                </a:lnTo>
                <a:lnTo>
                  <a:pt x="4736" y="458275"/>
                </a:lnTo>
                <a:lnTo>
                  <a:pt x="1448" y="475032"/>
                </a:lnTo>
                <a:lnTo>
                  <a:pt x="0" y="491859"/>
                </a:lnTo>
                <a:lnTo>
                  <a:pt x="376" y="508677"/>
                </a:lnTo>
                <a:lnTo>
                  <a:pt x="2564" y="525407"/>
                </a:lnTo>
                <a:lnTo>
                  <a:pt x="6547" y="541970"/>
                </a:lnTo>
                <a:lnTo>
                  <a:pt x="12312" y="558288"/>
                </a:lnTo>
                <a:lnTo>
                  <a:pt x="19844" y="574281"/>
                </a:lnTo>
                <a:lnTo>
                  <a:pt x="29127" y="589870"/>
                </a:lnTo>
                <a:lnTo>
                  <a:pt x="40148" y="604977"/>
                </a:lnTo>
                <a:lnTo>
                  <a:pt x="52892" y="619522"/>
                </a:lnTo>
                <a:lnTo>
                  <a:pt x="67343" y="633426"/>
                </a:lnTo>
                <a:lnTo>
                  <a:pt x="83489" y="646611"/>
                </a:lnTo>
                <a:lnTo>
                  <a:pt x="101313" y="658997"/>
                </a:lnTo>
                <a:lnTo>
                  <a:pt x="120801" y="670506"/>
                </a:lnTo>
                <a:lnTo>
                  <a:pt x="131608" y="676121"/>
                </a:lnTo>
                <a:lnTo>
                  <a:pt x="142722" y="681388"/>
                </a:lnTo>
                <a:lnTo>
                  <a:pt x="154127" y="686300"/>
                </a:lnTo>
                <a:lnTo>
                  <a:pt x="165804" y="690854"/>
                </a:lnTo>
                <a:lnTo>
                  <a:pt x="177738" y="695044"/>
                </a:lnTo>
                <a:lnTo>
                  <a:pt x="189910" y="698865"/>
                </a:lnTo>
                <a:lnTo>
                  <a:pt x="202303" y="702311"/>
                </a:lnTo>
                <a:lnTo>
                  <a:pt x="214901" y="705378"/>
                </a:lnTo>
                <a:lnTo>
                  <a:pt x="227686" y="708061"/>
                </a:lnTo>
                <a:lnTo>
                  <a:pt x="240640" y="710353"/>
                </a:lnTo>
                <a:lnTo>
                  <a:pt x="253748" y="712251"/>
                </a:lnTo>
                <a:lnTo>
                  <a:pt x="265381" y="713589"/>
                </a:lnTo>
                <a:lnTo>
                  <a:pt x="266430" y="728899"/>
                </a:lnTo>
                <a:lnTo>
                  <a:pt x="269181" y="743858"/>
                </a:lnTo>
                <a:lnTo>
                  <a:pt x="273564" y="758419"/>
                </a:lnTo>
                <a:lnTo>
                  <a:pt x="279511" y="772534"/>
                </a:lnTo>
                <a:lnTo>
                  <a:pt x="286954" y="786155"/>
                </a:lnTo>
                <a:lnTo>
                  <a:pt x="295825" y="799235"/>
                </a:lnTo>
                <a:lnTo>
                  <a:pt x="306054" y="811726"/>
                </a:lnTo>
                <a:lnTo>
                  <a:pt x="317573" y="823580"/>
                </a:lnTo>
                <a:lnTo>
                  <a:pt x="330315" y="834750"/>
                </a:lnTo>
                <a:lnTo>
                  <a:pt x="344210" y="845188"/>
                </a:lnTo>
                <a:lnTo>
                  <a:pt x="359189" y="854846"/>
                </a:lnTo>
                <a:lnTo>
                  <a:pt x="375185" y="863677"/>
                </a:lnTo>
                <a:lnTo>
                  <a:pt x="392129" y="871633"/>
                </a:lnTo>
                <a:lnTo>
                  <a:pt x="409952" y="878667"/>
                </a:lnTo>
                <a:lnTo>
                  <a:pt x="428586" y="884730"/>
                </a:lnTo>
                <a:lnTo>
                  <a:pt x="447963" y="889775"/>
                </a:lnTo>
                <a:lnTo>
                  <a:pt x="468013" y="893754"/>
                </a:lnTo>
                <a:lnTo>
                  <a:pt x="488669" y="896620"/>
                </a:lnTo>
                <a:lnTo>
                  <a:pt x="509862" y="898325"/>
                </a:lnTo>
                <a:lnTo>
                  <a:pt x="531523" y="898821"/>
                </a:lnTo>
                <a:lnTo>
                  <a:pt x="544696" y="898514"/>
                </a:lnTo>
                <a:lnTo>
                  <a:pt x="570793" y="896518"/>
                </a:lnTo>
                <a:lnTo>
                  <a:pt x="596403" y="892715"/>
                </a:lnTo>
                <a:lnTo>
                  <a:pt x="621339" y="887141"/>
                </a:lnTo>
                <a:lnTo>
                  <a:pt x="645415" y="879836"/>
                </a:lnTo>
                <a:lnTo>
                  <a:pt x="668443" y="870838"/>
                </a:lnTo>
                <a:lnTo>
                  <a:pt x="669225" y="870494"/>
                </a:lnTo>
                <a:lnTo>
                  <a:pt x="677527" y="887453"/>
                </a:lnTo>
                <a:lnTo>
                  <a:pt x="687571" y="903621"/>
                </a:lnTo>
                <a:lnTo>
                  <a:pt x="699257" y="918960"/>
                </a:lnTo>
                <a:lnTo>
                  <a:pt x="712488" y="933432"/>
                </a:lnTo>
                <a:lnTo>
                  <a:pt x="727164" y="947000"/>
                </a:lnTo>
                <a:lnTo>
                  <a:pt x="743185" y="959625"/>
                </a:lnTo>
                <a:lnTo>
                  <a:pt x="760455" y="971272"/>
                </a:lnTo>
                <a:lnTo>
                  <a:pt x="778872" y="981901"/>
                </a:lnTo>
                <a:lnTo>
                  <a:pt x="798340" y="991476"/>
                </a:lnTo>
                <a:lnTo>
                  <a:pt x="818758" y="999959"/>
                </a:lnTo>
                <a:lnTo>
                  <a:pt x="840028" y="1007312"/>
                </a:lnTo>
                <a:lnTo>
                  <a:pt x="862050" y="1013498"/>
                </a:lnTo>
                <a:lnTo>
                  <a:pt x="884727" y="1018479"/>
                </a:lnTo>
                <a:lnTo>
                  <a:pt x="907959" y="1022217"/>
                </a:lnTo>
                <a:lnTo>
                  <a:pt x="931647" y="1024676"/>
                </a:lnTo>
                <a:lnTo>
                  <a:pt x="955692" y="1025817"/>
                </a:lnTo>
                <a:lnTo>
                  <a:pt x="979996" y="1025603"/>
                </a:lnTo>
                <a:lnTo>
                  <a:pt x="1004460" y="1023997"/>
                </a:lnTo>
                <a:lnTo>
                  <a:pt x="1028984" y="1020960"/>
                </a:lnTo>
                <a:lnTo>
                  <a:pt x="1053470" y="1016455"/>
                </a:lnTo>
                <a:lnTo>
                  <a:pt x="1080526" y="1009649"/>
                </a:lnTo>
                <a:lnTo>
                  <a:pt x="1106424" y="1001141"/>
                </a:lnTo>
                <a:lnTo>
                  <a:pt x="1131017" y="991007"/>
                </a:lnTo>
                <a:lnTo>
                  <a:pt x="1154156" y="979325"/>
                </a:lnTo>
                <a:lnTo>
                  <a:pt x="1175695" y="966174"/>
                </a:lnTo>
                <a:lnTo>
                  <a:pt x="1195486" y="951630"/>
                </a:lnTo>
                <a:lnTo>
                  <a:pt x="1213381" y="935772"/>
                </a:lnTo>
                <a:lnTo>
                  <a:pt x="1220361" y="928669"/>
                </a:lnTo>
                <a:lnTo>
                  <a:pt x="1245730" y="938532"/>
                </a:lnTo>
                <a:lnTo>
                  <a:pt x="1271720" y="946775"/>
                </a:lnTo>
                <a:lnTo>
                  <a:pt x="1298207" y="953419"/>
                </a:lnTo>
                <a:lnTo>
                  <a:pt x="1325066" y="958487"/>
                </a:lnTo>
                <a:lnTo>
                  <a:pt x="1352172" y="962000"/>
                </a:lnTo>
                <a:lnTo>
                  <a:pt x="1379402" y="963980"/>
                </a:lnTo>
                <a:lnTo>
                  <a:pt x="1406630" y="964450"/>
                </a:lnTo>
                <a:lnTo>
                  <a:pt x="1433733" y="963431"/>
                </a:lnTo>
                <a:lnTo>
                  <a:pt x="1460586" y="960946"/>
                </a:lnTo>
                <a:lnTo>
                  <a:pt x="1487065" y="957017"/>
                </a:lnTo>
                <a:lnTo>
                  <a:pt x="1513044" y="951664"/>
                </a:lnTo>
                <a:lnTo>
                  <a:pt x="1538400" y="944912"/>
                </a:lnTo>
                <a:lnTo>
                  <a:pt x="1563008" y="936781"/>
                </a:lnTo>
                <a:lnTo>
                  <a:pt x="1586744" y="927293"/>
                </a:lnTo>
                <a:lnTo>
                  <a:pt x="1609484" y="916471"/>
                </a:lnTo>
                <a:lnTo>
                  <a:pt x="1631102" y="904337"/>
                </a:lnTo>
                <a:lnTo>
                  <a:pt x="1651475" y="890912"/>
                </a:lnTo>
                <a:lnTo>
                  <a:pt x="1670477" y="876219"/>
                </a:lnTo>
                <a:lnTo>
                  <a:pt x="1687986" y="860279"/>
                </a:lnTo>
                <a:lnTo>
                  <a:pt x="1703875" y="843115"/>
                </a:lnTo>
                <a:lnTo>
                  <a:pt x="1707599" y="838609"/>
                </a:lnTo>
                <a:lnTo>
                  <a:pt x="1723885" y="839490"/>
                </a:lnTo>
                <a:lnTo>
                  <a:pt x="1739960" y="839439"/>
                </a:lnTo>
                <a:lnTo>
                  <a:pt x="1755767" y="838490"/>
                </a:lnTo>
                <a:lnTo>
                  <a:pt x="1771250" y="836672"/>
                </a:lnTo>
                <a:lnTo>
                  <a:pt x="1786350" y="834019"/>
                </a:lnTo>
                <a:lnTo>
                  <a:pt x="1801013" y="830562"/>
                </a:lnTo>
                <a:lnTo>
                  <a:pt x="1815180" y="826332"/>
                </a:lnTo>
                <a:lnTo>
                  <a:pt x="1828796" y="821362"/>
                </a:lnTo>
                <a:lnTo>
                  <a:pt x="1841802" y="815682"/>
                </a:lnTo>
                <a:lnTo>
                  <a:pt x="1854143" y="809325"/>
                </a:lnTo>
                <a:lnTo>
                  <a:pt x="1865761" y="802322"/>
                </a:lnTo>
                <a:lnTo>
                  <a:pt x="1876600" y="794705"/>
                </a:lnTo>
                <a:lnTo>
                  <a:pt x="1886602" y="786506"/>
                </a:lnTo>
                <a:lnTo>
                  <a:pt x="1895712" y="777756"/>
                </a:lnTo>
                <a:lnTo>
                  <a:pt x="1903871" y="768487"/>
                </a:lnTo>
                <a:lnTo>
                  <a:pt x="1911024" y="758731"/>
                </a:lnTo>
                <a:lnTo>
                  <a:pt x="1917113" y="748519"/>
                </a:lnTo>
                <a:lnTo>
                  <a:pt x="1922082" y="737884"/>
                </a:lnTo>
                <a:lnTo>
                  <a:pt x="1925874" y="726856"/>
                </a:lnTo>
                <a:lnTo>
                  <a:pt x="1928431" y="715467"/>
                </a:lnTo>
                <a:lnTo>
                  <a:pt x="1929692" y="703470"/>
                </a:lnTo>
                <a:lnTo>
                  <a:pt x="1929501" y="691531"/>
                </a:lnTo>
                <a:lnTo>
                  <a:pt x="1927886" y="679712"/>
                </a:lnTo>
                <a:lnTo>
                  <a:pt x="1924876" y="668073"/>
                </a:lnTo>
                <a:lnTo>
                  <a:pt x="1920499" y="656675"/>
                </a:lnTo>
                <a:lnTo>
                  <a:pt x="1914783" y="645579"/>
                </a:lnTo>
                <a:lnTo>
                  <a:pt x="1907756" y="634846"/>
                </a:lnTo>
                <a:lnTo>
                  <a:pt x="1899448" y="624536"/>
                </a:lnTo>
                <a:lnTo>
                  <a:pt x="1889886" y="614711"/>
                </a:lnTo>
                <a:lnTo>
                  <a:pt x="1879098" y="605431"/>
                </a:lnTo>
                <a:lnTo>
                  <a:pt x="1876076" y="603099"/>
                </a:lnTo>
                <a:lnTo>
                  <a:pt x="1889778" y="596847"/>
                </a:lnTo>
                <a:lnTo>
                  <a:pt x="1902521" y="589939"/>
                </a:lnTo>
                <a:lnTo>
                  <a:pt x="1914286" y="582424"/>
                </a:lnTo>
                <a:lnTo>
                  <a:pt x="1925055" y="574352"/>
                </a:lnTo>
                <a:lnTo>
                  <a:pt x="1934810" y="565773"/>
                </a:lnTo>
                <a:lnTo>
                  <a:pt x="1943531" y="556736"/>
                </a:lnTo>
                <a:lnTo>
                  <a:pt x="1951202" y="547292"/>
                </a:lnTo>
                <a:lnTo>
                  <a:pt x="1957804" y="537490"/>
                </a:lnTo>
                <a:lnTo>
                  <a:pt x="1963318" y="527379"/>
                </a:lnTo>
                <a:lnTo>
                  <a:pt x="1967727" y="517010"/>
                </a:lnTo>
                <a:lnTo>
                  <a:pt x="1971011" y="506431"/>
                </a:lnTo>
                <a:lnTo>
                  <a:pt x="1973154" y="495693"/>
                </a:lnTo>
                <a:lnTo>
                  <a:pt x="1974136" y="484846"/>
                </a:lnTo>
                <a:lnTo>
                  <a:pt x="1973939" y="473939"/>
                </a:lnTo>
                <a:lnTo>
                  <a:pt x="1972546" y="463021"/>
                </a:lnTo>
                <a:lnTo>
                  <a:pt x="1969937" y="452143"/>
                </a:lnTo>
                <a:lnTo>
                  <a:pt x="1966095" y="441354"/>
                </a:lnTo>
                <a:lnTo>
                  <a:pt x="1961001" y="430704"/>
                </a:lnTo>
                <a:lnTo>
                  <a:pt x="1954638" y="420242"/>
                </a:lnTo>
                <a:lnTo>
                  <a:pt x="1946986" y="410018"/>
                </a:lnTo>
                <a:lnTo>
                  <a:pt x="1939235" y="401340"/>
                </a:lnTo>
                <a:lnTo>
                  <a:pt x="1930683" y="393146"/>
                </a:lnTo>
                <a:lnTo>
                  <a:pt x="1921377" y="385456"/>
                </a:lnTo>
                <a:lnTo>
                  <a:pt x="1911364" y="378293"/>
                </a:lnTo>
                <a:lnTo>
                  <a:pt x="1900689" y="371678"/>
                </a:lnTo>
                <a:lnTo>
                  <a:pt x="1889399" y="365632"/>
                </a:lnTo>
                <a:lnTo>
                  <a:pt x="1877541" y="360176"/>
                </a:lnTo>
                <a:lnTo>
                  <a:pt x="1865160" y="355331"/>
                </a:lnTo>
                <a:lnTo>
                  <a:pt x="1852304" y="351119"/>
                </a:lnTo>
                <a:lnTo>
                  <a:pt x="1839018" y="347561"/>
                </a:lnTo>
                <a:lnTo>
                  <a:pt x="1825350" y="344678"/>
                </a:lnTo>
                <a:lnTo>
                  <a:pt x="1811345" y="342492"/>
                </a:lnTo>
                <a:lnTo>
                  <a:pt x="1797050" y="341023"/>
                </a:lnTo>
                <a:lnTo>
                  <a:pt x="1796203" y="340960"/>
                </a:lnTo>
                <a:lnTo>
                  <a:pt x="1794540" y="337766"/>
                </a:lnTo>
                <a:lnTo>
                  <a:pt x="1796935" y="319941"/>
                </a:lnTo>
                <a:lnTo>
                  <a:pt x="1797282" y="302321"/>
                </a:lnTo>
                <a:lnTo>
                  <a:pt x="1795648" y="284968"/>
                </a:lnTo>
                <a:lnTo>
                  <a:pt x="1792102" y="267947"/>
                </a:lnTo>
                <a:lnTo>
                  <a:pt x="1786711" y="251321"/>
                </a:lnTo>
                <a:lnTo>
                  <a:pt x="1779544" y="235151"/>
                </a:lnTo>
                <a:lnTo>
                  <a:pt x="1770668" y="219503"/>
                </a:lnTo>
                <a:lnTo>
                  <a:pt x="1760151" y="204439"/>
                </a:lnTo>
                <a:lnTo>
                  <a:pt x="1748061" y="190021"/>
                </a:lnTo>
                <a:lnTo>
                  <a:pt x="1734466" y="176314"/>
                </a:lnTo>
                <a:lnTo>
                  <a:pt x="1719434" y="163381"/>
                </a:lnTo>
                <a:lnTo>
                  <a:pt x="1703033" y="151284"/>
                </a:lnTo>
                <a:lnTo>
                  <a:pt x="1685331" y="140087"/>
                </a:lnTo>
                <a:lnTo>
                  <a:pt x="1666395" y="129854"/>
                </a:lnTo>
                <a:lnTo>
                  <a:pt x="1646294" y="120646"/>
                </a:lnTo>
                <a:lnTo>
                  <a:pt x="1625096" y="112528"/>
                </a:lnTo>
                <a:lnTo>
                  <a:pt x="1602867" y="105563"/>
                </a:lnTo>
                <a:lnTo>
                  <a:pt x="1579677" y="99814"/>
                </a:lnTo>
                <a:lnTo>
                  <a:pt x="1555594" y="95344"/>
                </a:lnTo>
                <a:lnTo>
                  <a:pt x="1530684" y="92216"/>
                </a:lnTo>
                <a:lnTo>
                  <a:pt x="1504816" y="90507"/>
                </a:lnTo>
                <a:lnTo>
                  <a:pt x="1491883" y="90233"/>
                </a:lnTo>
                <a:lnTo>
                  <a:pt x="1478973" y="90343"/>
                </a:lnTo>
                <a:lnTo>
                  <a:pt x="1453288" y="91706"/>
                </a:lnTo>
                <a:lnTo>
                  <a:pt x="1427894" y="94575"/>
                </a:lnTo>
                <a:lnTo>
                  <a:pt x="1402926" y="98933"/>
                </a:lnTo>
                <a:lnTo>
                  <a:pt x="1378516" y="104760"/>
                </a:lnTo>
                <a:lnTo>
                  <a:pt x="1354797" y="112038"/>
                </a:lnTo>
                <a:lnTo>
                  <a:pt x="1333336" y="120150"/>
                </a:lnTo>
                <a:lnTo>
                  <a:pt x="1323259" y="107924"/>
                </a:lnTo>
                <a:lnTo>
                  <a:pt x="1312002" y="96499"/>
                </a:lnTo>
                <a:lnTo>
                  <a:pt x="1299650" y="85894"/>
                </a:lnTo>
                <a:lnTo>
                  <a:pt x="1286287" y="76125"/>
                </a:lnTo>
                <a:lnTo>
                  <a:pt x="1271999" y="67213"/>
                </a:lnTo>
                <a:lnTo>
                  <a:pt x="1256870" y="59175"/>
                </a:lnTo>
                <a:lnTo>
                  <a:pt x="1240984" y="52030"/>
                </a:lnTo>
                <a:lnTo>
                  <a:pt x="1224428" y="45795"/>
                </a:lnTo>
                <a:lnTo>
                  <a:pt x="1207284" y="40490"/>
                </a:lnTo>
                <a:lnTo>
                  <a:pt x="1189638" y="36133"/>
                </a:lnTo>
                <a:lnTo>
                  <a:pt x="1171574" y="32742"/>
                </a:lnTo>
                <a:lnTo>
                  <a:pt x="1153178" y="30335"/>
                </a:lnTo>
                <a:lnTo>
                  <a:pt x="1134534" y="28932"/>
                </a:lnTo>
                <a:lnTo>
                  <a:pt x="1115727" y="28549"/>
                </a:lnTo>
                <a:lnTo>
                  <a:pt x="1096841" y="29207"/>
                </a:lnTo>
                <a:lnTo>
                  <a:pt x="1077961" y="30922"/>
                </a:lnTo>
                <a:lnTo>
                  <a:pt x="1059172" y="33714"/>
                </a:lnTo>
                <a:lnTo>
                  <a:pt x="1040558" y="37601"/>
                </a:lnTo>
                <a:lnTo>
                  <a:pt x="1022205" y="42601"/>
                </a:lnTo>
                <a:lnTo>
                  <a:pt x="1004196" y="48733"/>
                </a:lnTo>
                <a:lnTo>
                  <a:pt x="991998" y="53649"/>
                </a:lnTo>
                <a:lnTo>
                  <a:pt x="980234" y="59049"/>
                </a:lnTo>
                <a:lnTo>
                  <a:pt x="968933" y="64917"/>
                </a:lnTo>
                <a:lnTo>
                  <a:pt x="958122" y="71239"/>
                </a:lnTo>
                <a:lnTo>
                  <a:pt x="947633" y="78137"/>
                </a:lnTo>
                <a:lnTo>
                  <a:pt x="939749" y="67989"/>
                </a:lnTo>
                <a:lnTo>
                  <a:pt x="930875" y="58479"/>
                </a:lnTo>
                <a:lnTo>
                  <a:pt x="921082" y="49622"/>
                </a:lnTo>
                <a:lnTo>
                  <a:pt x="910437" y="41436"/>
                </a:lnTo>
                <a:lnTo>
                  <a:pt x="899009" y="33935"/>
                </a:lnTo>
                <a:lnTo>
                  <a:pt x="886867" y="27137"/>
                </a:lnTo>
                <a:lnTo>
                  <a:pt x="874080" y="21058"/>
                </a:lnTo>
                <a:lnTo>
                  <a:pt x="860717" y="15714"/>
                </a:lnTo>
                <a:lnTo>
                  <a:pt x="846846" y="11122"/>
                </a:lnTo>
                <a:lnTo>
                  <a:pt x="832537" y="7297"/>
                </a:lnTo>
                <a:lnTo>
                  <a:pt x="817857" y="4256"/>
                </a:lnTo>
                <a:lnTo>
                  <a:pt x="802876" y="2015"/>
                </a:lnTo>
                <a:lnTo>
                  <a:pt x="787662" y="591"/>
                </a:lnTo>
                <a:lnTo>
                  <a:pt x="772285" y="0"/>
                </a:lnTo>
                <a:lnTo>
                  <a:pt x="756813" y="257"/>
                </a:lnTo>
                <a:lnTo>
                  <a:pt x="741314" y="1380"/>
                </a:lnTo>
                <a:lnTo>
                  <a:pt x="725858" y="3385"/>
                </a:lnTo>
                <a:lnTo>
                  <a:pt x="710513" y="6288"/>
                </a:lnTo>
                <a:lnTo>
                  <a:pt x="695349" y="10105"/>
                </a:lnTo>
                <a:lnTo>
                  <a:pt x="680433" y="14853"/>
                </a:lnTo>
                <a:lnTo>
                  <a:pt x="667807" y="19724"/>
                </a:lnTo>
                <a:lnTo>
                  <a:pt x="655744" y="25212"/>
                </a:lnTo>
                <a:lnTo>
                  <a:pt x="644285" y="31290"/>
                </a:lnTo>
                <a:lnTo>
                  <a:pt x="633475" y="37934"/>
                </a:lnTo>
                <a:lnTo>
                  <a:pt x="623356" y="45119"/>
                </a:lnTo>
                <a:lnTo>
                  <a:pt x="613971" y="52819"/>
                </a:lnTo>
                <a:lnTo>
                  <a:pt x="610946" y="55559"/>
                </a:lnTo>
                <a:lnTo>
                  <a:pt x="598630" y="46100"/>
                </a:lnTo>
                <a:lnTo>
                  <a:pt x="585483" y="37514"/>
                </a:lnTo>
                <a:lnTo>
                  <a:pt x="571586" y="29803"/>
                </a:lnTo>
                <a:lnTo>
                  <a:pt x="557019" y="22974"/>
                </a:lnTo>
                <a:lnTo>
                  <a:pt x="541864" y="17031"/>
                </a:lnTo>
                <a:lnTo>
                  <a:pt x="526200" y="11978"/>
                </a:lnTo>
                <a:lnTo>
                  <a:pt x="510107" y="7820"/>
                </a:lnTo>
                <a:lnTo>
                  <a:pt x="493666" y="4563"/>
                </a:lnTo>
                <a:lnTo>
                  <a:pt x="476958" y="2209"/>
                </a:lnTo>
                <a:lnTo>
                  <a:pt x="460063" y="765"/>
                </a:lnTo>
                <a:lnTo>
                  <a:pt x="443061" y="235"/>
                </a:lnTo>
                <a:lnTo>
                  <a:pt x="426033" y="624"/>
                </a:lnTo>
                <a:lnTo>
                  <a:pt x="409058" y="1936"/>
                </a:lnTo>
                <a:lnTo>
                  <a:pt x="392219" y="4175"/>
                </a:lnTo>
                <a:lnTo>
                  <a:pt x="375594" y="7348"/>
                </a:lnTo>
                <a:lnTo>
                  <a:pt x="359265" y="11457"/>
                </a:lnTo>
                <a:lnTo>
                  <a:pt x="343311" y="16509"/>
                </a:lnTo>
                <a:lnTo>
                  <a:pt x="327813" y="22507"/>
                </a:lnTo>
                <a:lnTo>
                  <a:pt x="312852" y="29457"/>
                </a:lnTo>
                <a:lnTo>
                  <a:pt x="298508" y="37362"/>
                </a:lnTo>
                <a:lnTo>
                  <a:pt x="286318" y="45229"/>
                </a:lnTo>
                <a:lnTo>
                  <a:pt x="275045" y="53670"/>
                </a:lnTo>
                <a:lnTo>
                  <a:pt x="264724" y="62644"/>
                </a:lnTo>
                <a:lnTo>
                  <a:pt x="255389" y="72111"/>
                </a:lnTo>
                <a:lnTo>
                  <a:pt x="247073" y="82029"/>
                </a:lnTo>
                <a:lnTo>
                  <a:pt x="239809" y="92356"/>
                </a:lnTo>
                <a:lnTo>
                  <a:pt x="228574" y="114076"/>
                </a:lnTo>
                <a:lnTo>
                  <a:pt x="223679" y="129027"/>
                </a:lnTo>
                <a:lnTo>
                  <a:pt x="204629" y="133299"/>
                </a:lnTo>
                <a:lnTo>
                  <a:pt x="186421" y="138564"/>
                </a:lnTo>
                <a:lnTo>
                  <a:pt x="169099" y="144767"/>
                </a:lnTo>
                <a:lnTo>
                  <a:pt x="152707" y="151854"/>
                </a:lnTo>
                <a:lnTo>
                  <a:pt x="137289" y="159771"/>
                </a:lnTo>
                <a:lnTo>
                  <a:pt x="122888" y="168462"/>
                </a:lnTo>
                <a:lnTo>
                  <a:pt x="109549" y="177874"/>
                </a:lnTo>
                <a:lnTo>
                  <a:pt x="97316" y="187951"/>
                </a:lnTo>
                <a:lnTo>
                  <a:pt x="86233" y="198640"/>
                </a:lnTo>
                <a:lnTo>
                  <a:pt x="76343" y="209885"/>
                </a:lnTo>
                <a:lnTo>
                  <a:pt x="67691" y="221633"/>
                </a:lnTo>
                <a:lnTo>
                  <a:pt x="60321" y="2338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68653" y="5795582"/>
            <a:ext cx="56960" cy="56968"/>
          </a:xfrm>
          <a:custGeom>
            <a:avLst/>
            <a:gdLst/>
            <a:ahLst/>
            <a:cxnLst/>
            <a:rect l="l" t="t" r="r" b="b"/>
            <a:pathLst>
              <a:path w="56960" h="56968">
                <a:moveTo>
                  <a:pt x="0" y="28484"/>
                </a:moveTo>
                <a:lnTo>
                  <a:pt x="3496" y="42170"/>
                </a:lnTo>
                <a:lnTo>
                  <a:pt x="12761" y="52240"/>
                </a:lnTo>
                <a:lnTo>
                  <a:pt x="25954" y="56857"/>
                </a:lnTo>
                <a:lnTo>
                  <a:pt x="28481" y="56968"/>
                </a:lnTo>
                <a:lnTo>
                  <a:pt x="42164" y="53471"/>
                </a:lnTo>
                <a:lnTo>
                  <a:pt x="52233" y="44206"/>
                </a:lnTo>
                <a:lnTo>
                  <a:pt x="56850" y="31010"/>
                </a:lnTo>
                <a:lnTo>
                  <a:pt x="56960" y="28484"/>
                </a:lnTo>
                <a:lnTo>
                  <a:pt x="53464" y="14799"/>
                </a:lnTo>
                <a:lnTo>
                  <a:pt x="44200" y="4728"/>
                </a:lnTo>
                <a:lnTo>
                  <a:pt x="31007" y="110"/>
                </a:lnTo>
                <a:lnTo>
                  <a:pt x="28481" y="0"/>
                </a:lnTo>
                <a:lnTo>
                  <a:pt x="14797" y="3496"/>
                </a:lnTo>
                <a:lnTo>
                  <a:pt x="4728" y="12762"/>
                </a:lnTo>
                <a:lnTo>
                  <a:pt x="110" y="25957"/>
                </a:lnTo>
                <a:lnTo>
                  <a:pt x="0" y="2848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56516" y="5679657"/>
            <a:ext cx="113917" cy="113935"/>
          </a:xfrm>
          <a:custGeom>
            <a:avLst/>
            <a:gdLst/>
            <a:ahLst/>
            <a:cxnLst/>
            <a:rect l="l" t="t" r="r" b="b"/>
            <a:pathLst>
              <a:path w="113917" h="113935">
                <a:moveTo>
                  <a:pt x="0" y="56968"/>
                </a:moveTo>
                <a:lnTo>
                  <a:pt x="1824" y="71327"/>
                </a:lnTo>
                <a:lnTo>
                  <a:pt x="6992" y="84339"/>
                </a:lnTo>
                <a:lnTo>
                  <a:pt x="15044" y="95543"/>
                </a:lnTo>
                <a:lnTo>
                  <a:pt x="25520" y="104480"/>
                </a:lnTo>
                <a:lnTo>
                  <a:pt x="37962" y="110690"/>
                </a:lnTo>
                <a:lnTo>
                  <a:pt x="51908" y="113714"/>
                </a:lnTo>
                <a:lnTo>
                  <a:pt x="56958" y="113935"/>
                </a:lnTo>
                <a:lnTo>
                  <a:pt x="71315" y="112110"/>
                </a:lnTo>
                <a:lnTo>
                  <a:pt x="84325" y="106941"/>
                </a:lnTo>
                <a:lnTo>
                  <a:pt x="95527" y="98888"/>
                </a:lnTo>
                <a:lnTo>
                  <a:pt x="104463" y="88410"/>
                </a:lnTo>
                <a:lnTo>
                  <a:pt x="110672" y="75967"/>
                </a:lnTo>
                <a:lnTo>
                  <a:pt x="113696" y="62019"/>
                </a:lnTo>
                <a:lnTo>
                  <a:pt x="113917" y="56968"/>
                </a:lnTo>
                <a:lnTo>
                  <a:pt x="112092" y="42608"/>
                </a:lnTo>
                <a:lnTo>
                  <a:pt x="106924" y="29597"/>
                </a:lnTo>
                <a:lnTo>
                  <a:pt x="98873" y="18393"/>
                </a:lnTo>
                <a:lnTo>
                  <a:pt x="88396" y="9456"/>
                </a:lnTo>
                <a:lnTo>
                  <a:pt x="75955" y="3245"/>
                </a:lnTo>
                <a:lnTo>
                  <a:pt x="62009" y="220"/>
                </a:lnTo>
                <a:lnTo>
                  <a:pt x="56958" y="0"/>
                </a:lnTo>
                <a:lnTo>
                  <a:pt x="42601" y="1825"/>
                </a:lnTo>
                <a:lnTo>
                  <a:pt x="29591" y="6994"/>
                </a:lnTo>
                <a:lnTo>
                  <a:pt x="18389" y="15047"/>
                </a:lnTo>
                <a:lnTo>
                  <a:pt x="9453" y="25525"/>
                </a:lnTo>
                <a:lnTo>
                  <a:pt x="3244" y="37968"/>
                </a:lnTo>
                <a:lnTo>
                  <a:pt x="220" y="51917"/>
                </a:lnTo>
                <a:lnTo>
                  <a:pt x="0" y="5696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404999" y="5522570"/>
            <a:ext cx="170878" cy="170903"/>
          </a:xfrm>
          <a:custGeom>
            <a:avLst/>
            <a:gdLst/>
            <a:ahLst/>
            <a:cxnLst/>
            <a:rect l="l" t="t" r="r" b="b"/>
            <a:pathLst>
              <a:path w="170878" h="170903">
                <a:moveTo>
                  <a:pt x="0" y="85451"/>
                </a:moveTo>
                <a:lnTo>
                  <a:pt x="1233" y="100001"/>
                </a:lnTo>
                <a:lnTo>
                  <a:pt x="4798" y="113755"/>
                </a:lnTo>
                <a:lnTo>
                  <a:pt x="10489" y="126507"/>
                </a:lnTo>
                <a:lnTo>
                  <a:pt x="18103" y="138055"/>
                </a:lnTo>
                <a:lnTo>
                  <a:pt x="27435" y="148194"/>
                </a:lnTo>
                <a:lnTo>
                  <a:pt x="38281" y="156719"/>
                </a:lnTo>
                <a:lnTo>
                  <a:pt x="50437" y="163427"/>
                </a:lnTo>
                <a:lnTo>
                  <a:pt x="63699" y="168113"/>
                </a:lnTo>
                <a:lnTo>
                  <a:pt x="77862" y="170572"/>
                </a:lnTo>
                <a:lnTo>
                  <a:pt x="85439" y="170903"/>
                </a:lnTo>
                <a:lnTo>
                  <a:pt x="99987" y="169670"/>
                </a:lnTo>
                <a:lnTo>
                  <a:pt x="113738" y="166105"/>
                </a:lnTo>
                <a:lnTo>
                  <a:pt x="126489" y="160412"/>
                </a:lnTo>
                <a:lnTo>
                  <a:pt x="138035" y="152797"/>
                </a:lnTo>
                <a:lnTo>
                  <a:pt x="148172" y="143464"/>
                </a:lnTo>
                <a:lnTo>
                  <a:pt x="156696" y="132616"/>
                </a:lnTo>
                <a:lnTo>
                  <a:pt x="163403" y="120458"/>
                </a:lnTo>
                <a:lnTo>
                  <a:pt x="168088" y="107194"/>
                </a:lnTo>
                <a:lnTo>
                  <a:pt x="170547" y="93029"/>
                </a:lnTo>
                <a:lnTo>
                  <a:pt x="170878" y="85451"/>
                </a:lnTo>
                <a:lnTo>
                  <a:pt x="169644" y="70902"/>
                </a:lnTo>
                <a:lnTo>
                  <a:pt x="166080" y="57148"/>
                </a:lnTo>
                <a:lnTo>
                  <a:pt x="160389" y="44396"/>
                </a:lnTo>
                <a:lnTo>
                  <a:pt x="152775" y="32848"/>
                </a:lnTo>
                <a:lnTo>
                  <a:pt x="143443" y="22709"/>
                </a:lnTo>
                <a:lnTo>
                  <a:pt x="132596" y="14184"/>
                </a:lnTo>
                <a:lnTo>
                  <a:pt x="120440" y="7476"/>
                </a:lnTo>
                <a:lnTo>
                  <a:pt x="107179" y="2790"/>
                </a:lnTo>
                <a:lnTo>
                  <a:pt x="93015" y="331"/>
                </a:lnTo>
                <a:lnTo>
                  <a:pt x="85439" y="0"/>
                </a:lnTo>
                <a:lnTo>
                  <a:pt x="70891" y="1233"/>
                </a:lnTo>
                <a:lnTo>
                  <a:pt x="57140" y="4798"/>
                </a:lnTo>
                <a:lnTo>
                  <a:pt x="44389" y="10491"/>
                </a:lnTo>
                <a:lnTo>
                  <a:pt x="32843" y="18106"/>
                </a:lnTo>
                <a:lnTo>
                  <a:pt x="22705" y="27439"/>
                </a:lnTo>
                <a:lnTo>
                  <a:pt x="14181" y="38287"/>
                </a:lnTo>
                <a:lnTo>
                  <a:pt x="7475" y="50445"/>
                </a:lnTo>
                <a:lnTo>
                  <a:pt x="2790" y="63709"/>
                </a:lnTo>
                <a:lnTo>
                  <a:pt x="331" y="77874"/>
                </a:lnTo>
                <a:lnTo>
                  <a:pt x="0" y="8545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80912" y="4552171"/>
            <a:ext cx="1974136" cy="1025817"/>
          </a:xfrm>
          <a:custGeom>
            <a:avLst/>
            <a:gdLst/>
            <a:ahLst/>
            <a:cxnLst/>
            <a:rect l="l" t="t" r="r" b="b"/>
            <a:pathLst>
              <a:path w="1974136" h="1025817">
                <a:moveTo>
                  <a:pt x="1794541" y="337766"/>
                </a:moveTo>
                <a:lnTo>
                  <a:pt x="1796935" y="319941"/>
                </a:lnTo>
                <a:lnTo>
                  <a:pt x="1797282" y="302321"/>
                </a:lnTo>
                <a:lnTo>
                  <a:pt x="1795648" y="284969"/>
                </a:lnTo>
                <a:lnTo>
                  <a:pt x="1792102" y="267948"/>
                </a:lnTo>
                <a:lnTo>
                  <a:pt x="1786711" y="251321"/>
                </a:lnTo>
                <a:lnTo>
                  <a:pt x="1779543" y="235152"/>
                </a:lnTo>
                <a:lnTo>
                  <a:pt x="1770667" y="219503"/>
                </a:lnTo>
                <a:lnTo>
                  <a:pt x="1760150" y="204439"/>
                </a:lnTo>
                <a:lnTo>
                  <a:pt x="1748061" y="190021"/>
                </a:lnTo>
                <a:lnTo>
                  <a:pt x="1734466" y="176314"/>
                </a:lnTo>
                <a:lnTo>
                  <a:pt x="1719434" y="163381"/>
                </a:lnTo>
                <a:lnTo>
                  <a:pt x="1703033" y="151284"/>
                </a:lnTo>
                <a:lnTo>
                  <a:pt x="1685331" y="140087"/>
                </a:lnTo>
                <a:lnTo>
                  <a:pt x="1666395" y="129854"/>
                </a:lnTo>
                <a:lnTo>
                  <a:pt x="1646294" y="120646"/>
                </a:lnTo>
                <a:lnTo>
                  <a:pt x="1625095" y="112528"/>
                </a:lnTo>
                <a:lnTo>
                  <a:pt x="1602867" y="105563"/>
                </a:lnTo>
                <a:lnTo>
                  <a:pt x="1579677" y="99814"/>
                </a:lnTo>
                <a:lnTo>
                  <a:pt x="1555593" y="95344"/>
                </a:lnTo>
                <a:lnTo>
                  <a:pt x="1530683" y="92216"/>
                </a:lnTo>
                <a:lnTo>
                  <a:pt x="1504815" y="90508"/>
                </a:lnTo>
                <a:lnTo>
                  <a:pt x="1491882" y="90234"/>
                </a:lnTo>
                <a:lnTo>
                  <a:pt x="1478972" y="90344"/>
                </a:lnTo>
                <a:lnTo>
                  <a:pt x="1453287" y="91707"/>
                </a:lnTo>
                <a:lnTo>
                  <a:pt x="1427893" y="94576"/>
                </a:lnTo>
                <a:lnTo>
                  <a:pt x="1402925" y="98934"/>
                </a:lnTo>
                <a:lnTo>
                  <a:pt x="1378514" y="104762"/>
                </a:lnTo>
                <a:lnTo>
                  <a:pt x="1354796" y="112039"/>
                </a:lnTo>
                <a:lnTo>
                  <a:pt x="1333336" y="120151"/>
                </a:lnTo>
                <a:lnTo>
                  <a:pt x="1323259" y="107925"/>
                </a:lnTo>
                <a:lnTo>
                  <a:pt x="1312002" y="96500"/>
                </a:lnTo>
                <a:lnTo>
                  <a:pt x="1299650" y="85894"/>
                </a:lnTo>
                <a:lnTo>
                  <a:pt x="1286287" y="76126"/>
                </a:lnTo>
                <a:lnTo>
                  <a:pt x="1271999" y="67213"/>
                </a:lnTo>
                <a:lnTo>
                  <a:pt x="1256870" y="59175"/>
                </a:lnTo>
                <a:lnTo>
                  <a:pt x="1240984" y="52030"/>
                </a:lnTo>
                <a:lnTo>
                  <a:pt x="1224427" y="45795"/>
                </a:lnTo>
                <a:lnTo>
                  <a:pt x="1207283" y="40490"/>
                </a:lnTo>
                <a:lnTo>
                  <a:pt x="1189637" y="36133"/>
                </a:lnTo>
                <a:lnTo>
                  <a:pt x="1171574" y="32742"/>
                </a:lnTo>
                <a:lnTo>
                  <a:pt x="1153178" y="30336"/>
                </a:lnTo>
                <a:lnTo>
                  <a:pt x="1134534" y="28932"/>
                </a:lnTo>
                <a:lnTo>
                  <a:pt x="1115727" y="28550"/>
                </a:lnTo>
                <a:lnTo>
                  <a:pt x="1096841" y="29207"/>
                </a:lnTo>
                <a:lnTo>
                  <a:pt x="1077961" y="30923"/>
                </a:lnTo>
                <a:lnTo>
                  <a:pt x="1059172" y="33715"/>
                </a:lnTo>
                <a:lnTo>
                  <a:pt x="1040558" y="37602"/>
                </a:lnTo>
                <a:lnTo>
                  <a:pt x="1022205" y="42602"/>
                </a:lnTo>
                <a:lnTo>
                  <a:pt x="1004197" y="48733"/>
                </a:lnTo>
                <a:lnTo>
                  <a:pt x="991998" y="53650"/>
                </a:lnTo>
                <a:lnTo>
                  <a:pt x="980234" y="59049"/>
                </a:lnTo>
                <a:lnTo>
                  <a:pt x="958122" y="71239"/>
                </a:lnTo>
                <a:lnTo>
                  <a:pt x="947633" y="78138"/>
                </a:lnTo>
                <a:lnTo>
                  <a:pt x="939749" y="67990"/>
                </a:lnTo>
                <a:lnTo>
                  <a:pt x="930875" y="58480"/>
                </a:lnTo>
                <a:lnTo>
                  <a:pt x="921082" y="49623"/>
                </a:lnTo>
                <a:lnTo>
                  <a:pt x="910437" y="41436"/>
                </a:lnTo>
                <a:lnTo>
                  <a:pt x="899009" y="33936"/>
                </a:lnTo>
                <a:lnTo>
                  <a:pt x="886867" y="27138"/>
                </a:lnTo>
                <a:lnTo>
                  <a:pt x="874080" y="21059"/>
                </a:lnTo>
                <a:lnTo>
                  <a:pt x="860717" y="15715"/>
                </a:lnTo>
                <a:lnTo>
                  <a:pt x="846846" y="11122"/>
                </a:lnTo>
                <a:lnTo>
                  <a:pt x="832537" y="7297"/>
                </a:lnTo>
                <a:lnTo>
                  <a:pt x="817857" y="4256"/>
                </a:lnTo>
                <a:lnTo>
                  <a:pt x="802876" y="2015"/>
                </a:lnTo>
                <a:lnTo>
                  <a:pt x="787662" y="591"/>
                </a:lnTo>
                <a:lnTo>
                  <a:pt x="772285" y="0"/>
                </a:lnTo>
                <a:lnTo>
                  <a:pt x="756813" y="257"/>
                </a:lnTo>
                <a:lnTo>
                  <a:pt x="741314" y="1380"/>
                </a:lnTo>
                <a:lnTo>
                  <a:pt x="725858" y="3385"/>
                </a:lnTo>
                <a:lnTo>
                  <a:pt x="710513" y="6288"/>
                </a:lnTo>
                <a:lnTo>
                  <a:pt x="695348" y="10105"/>
                </a:lnTo>
                <a:lnTo>
                  <a:pt x="680433" y="14853"/>
                </a:lnTo>
                <a:lnTo>
                  <a:pt x="667807" y="19725"/>
                </a:lnTo>
                <a:lnTo>
                  <a:pt x="655744" y="25212"/>
                </a:lnTo>
                <a:lnTo>
                  <a:pt x="644286" y="31291"/>
                </a:lnTo>
                <a:lnTo>
                  <a:pt x="633476" y="37935"/>
                </a:lnTo>
                <a:lnTo>
                  <a:pt x="623357" y="45119"/>
                </a:lnTo>
                <a:lnTo>
                  <a:pt x="613971" y="52819"/>
                </a:lnTo>
                <a:lnTo>
                  <a:pt x="610945" y="55559"/>
                </a:lnTo>
                <a:lnTo>
                  <a:pt x="598629" y="46101"/>
                </a:lnTo>
                <a:lnTo>
                  <a:pt x="585482" y="37514"/>
                </a:lnTo>
                <a:lnTo>
                  <a:pt x="571585" y="29804"/>
                </a:lnTo>
                <a:lnTo>
                  <a:pt x="557019" y="22975"/>
                </a:lnTo>
                <a:lnTo>
                  <a:pt x="541864" y="17032"/>
                </a:lnTo>
                <a:lnTo>
                  <a:pt x="526200" y="11979"/>
                </a:lnTo>
                <a:lnTo>
                  <a:pt x="510107" y="7821"/>
                </a:lnTo>
                <a:lnTo>
                  <a:pt x="493666" y="4563"/>
                </a:lnTo>
                <a:lnTo>
                  <a:pt x="476958" y="2210"/>
                </a:lnTo>
                <a:lnTo>
                  <a:pt x="460063" y="766"/>
                </a:lnTo>
                <a:lnTo>
                  <a:pt x="443061" y="236"/>
                </a:lnTo>
                <a:lnTo>
                  <a:pt x="426033" y="624"/>
                </a:lnTo>
                <a:lnTo>
                  <a:pt x="409059" y="1936"/>
                </a:lnTo>
                <a:lnTo>
                  <a:pt x="392219" y="4176"/>
                </a:lnTo>
                <a:lnTo>
                  <a:pt x="375594" y="7348"/>
                </a:lnTo>
                <a:lnTo>
                  <a:pt x="359265" y="11458"/>
                </a:lnTo>
                <a:lnTo>
                  <a:pt x="343311" y="16510"/>
                </a:lnTo>
                <a:lnTo>
                  <a:pt x="327813" y="22508"/>
                </a:lnTo>
                <a:lnTo>
                  <a:pt x="312852" y="29458"/>
                </a:lnTo>
                <a:lnTo>
                  <a:pt x="298508" y="37363"/>
                </a:lnTo>
                <a:lnTo>
                  <a:pt x="286317" y="45230"/>
                </a:lnTo>
                <a:lnTo>
                  <a:pt x="275045" y="53671"/>
                </a:lnTo>
                <a:lnTo>
                  <a:pt x="264724" y="62645"/>
                </a:lnTo>
                <a:lnTo>
                  <a:pt x="255388" y="72112"/>
                </a:lnTo>
                <a:lnTo>
                  <a:pt x="247072" y="82029"/>
                </a:lnTo>
                <a:lnTo>
                  <a:pt x="233631" y="103053"/>
                </a:lnTo>
                <a:lnTo>
                  <a:pt x="224670" y="125386"/>
                </a:lnTo>
                <a:lnTo>
                  <a:pt x="223678" y="129027"/>
                </a:lnTo>
                <a:lnTo>
                  <a:pt x="204628" y="133299"/>
                </a:lnTo>
                <a:lnTo>
                  <a:pt x="186421" y="138564"/>
                </a:lnTo>
                <a:lnTo>
                  <a:pt x="169099" y="144768"/>
                </a:lnTo>
                <a:lnTo>
                  <a:pt x="152707" y="151855"/>
                </a:lnTo>
                <a:lnTo>
                  <a:pt x="137288" y="159772"/>
                </a:lnTo>
                <a:lnTo>
                  <a:pt x="122888" y="168463"/>
                </a:lnTo>
                <a:lnTo>
                  <a:pt x="109549" y="177875"/>
                </a:lnTo>
                <a:lnTo>
                  <a:pt x="97316" y="187952"/>
                </a:lnTo>
                <a:lnTo>
                  <a:pt x="86232" y="198641"/>
                </a:lnTo>
                <a:lnTo>
                  <a:pt x="76343" y="209886"/>
                </a:lnTo>
                <a:lnTo>
                  <a:pt x="67691" y="221633"/>
                </a:lnTo>
                <a:lnTo>
                  <a:pt x="60320" y="233828"/>
                </a:lnTo>
                <a:lnTo>
                  <a:pt x="54275" y="246416"/>
                </a:lnTo>
                <a:lnTo>
                  <a:pt x="49600" y="259342"/>
                </a:lnTo>
                <a:lnTo>
                  <a:pt x="46339" y="272553"/>
                </a:lnTo>
                <a:lnTo>
                  <a:pt x="44535" y="285992"/>
                </a:lnTo>
                <a:lnTo>
                  <a:pt x="44232" y="299607"/>
                </a:lnTo>
                <a:lnTo>
                  <a:pt x="45476" y="313342"/>
                </a:lnTo>
                <a:lnTo>
                  <a:pt x="48308" y="327143"/>
                </a:lnTo>
                <a:lnTo>
                  <a:pt x="52774" y="340955"/>
                </a:lnTo>
                <a:lnTo>
                  <a:pt x="55744" y="348688"/>
                </a:lnTo>
                <a:lnTo>
                  <a:pt x="59469" y="356267"/>
                </a:lnTo>
                <a:lnTo>
                  <a:pt x="63922" y="363633"/>
                </a:lnTo>
                <a:lnTo>
                  <a:pt x="49288" y="378310"/>
                </a:lnTo>
                <a:lnTo>
                  <a:pt x="36580" y="393531"/>
                </a:lnTo>
                <a:lnTo>
                  <a:pt x="25786" y="409217"/>
                </a:lnTo>
                <a:lnTo>
                  <a:pt x="16891" y="425289"/>
                </a:lnTo>
                <a:lnTo>
                  <a:pt x="9879" y="441668"/>
                </a:lnTo>
                <a:lnTo>
                  <a:pt x="4736" y="458275"/>
                </a:lnTo>
                <a:lnTo>
                  <a:pt x="1448" y="475032"/>
                </a:lnTo>
                <a:lnTo>
                  <a:pt x="0" y="491859"/>
                </a:lnTo>
                <a:lnTo>
                  <a:pt x="376" y="508677"/>
                </a:lnTo>
                <a:lnTo>
                  <a:pt x="2564" y="525407"/>
                </a:lnTo>
                <a:lnTo>
                  <a:pt x="6547" y="541970"/>
                </a:lnTo>
                <a:lnTo>
                  <a:pt x="12312" y="558288"/>
                </a:lnTo>
                <a:lnTo>
                  <a:pt x="19843" y="574281"/>
                </a:lnTo>
                <a:lnTo>
                  <a:pt x="29127" y="589870"/>
                </a:lnTo>
                <a:lnTo>
                  <a:pt x="40148" y="604977"/>
                </a:lnTo>
                <a:lnTo>
                  <a:pt x="52891" y="619522"/>
                </a:lnTo>
                <a:lnTo>
                  <a:pt x="67343" y="633427"/>
                </a:lnTo>
                <a:lnTo>
                  <a:pt x="83488" y="646611"/>
                </a:lnTo>
                <a:lnTo>
                  <a:pt x="101312" y="658998"/>
                </a:lnTo>
                <a:lnTo>
                  <a:pt x="120801" y="670506"/>
                </a:lnTo>
                <a:lnTo>
                  <a:pt x="131608" y="676122"/>
                </a:lnTo>
                <a:lnTo>
                  <a:pt x="142722" y="681388"/>
                </a:lnTo>
                <a:lnTo>
                  <a:pt x="154126" y="686301"/>
                </a:lnTo>
                <a:lnTo>
                  <a:pt x="165804" y="690855"/>
                </a:lnTo>
                <a:lnTo>
                  <a:pt x="177738" y="695045"/>
                </a:lnTo>
                <a:lnTo>
                  <a:pt x="189910" y="698865"/>
                </a:lnTo>
                <a:lnTo>
                  <a:pt x="202304" y="702312"/>
                </a:lnTo>
                <a:lnTo>
                  <a:pt x="214901" y="705379"/>
                </a:lnTo>
                <a:lnTo>
                  <a:pt x="227686" y="708061"/>
                </a:lnTo>
                <a:lnTo>
                  <a:pt x="240641" y="710353"/>
                </a:lnTo>
                <a:lnTo>
                  <a:pt x="253748" y="712251"/>
                </a:lnTo>
                <a:lnTo>
                  <a:pt x="265382" y="713588"/>
                </a:lnTo>
                <a:lnTo>
                  <a:pt x="266431" y="728898"/>
                </a:lnTo>
                <a:lnTo>
                  <a:pt x="269181" y="743857"/>
                </a:lnTo>
                <a:lnTo>
                  <a:pt x="273564" y="758418"/>
                </a:lnTo>
                <a:lnTo>
                  <a:pt x="279511" y="772533"/>
                </a:lnTo>
                <a:lnTo>
                  <a:pt x="286954" y="786154"/>
                </a:lnTo>
                <a:lnTo>
                  <a:pt x="295825" y="799234"/>
                </a:lnTo>
                <a:lnTo>
                  <a:pt x="306054" y="811725"/>
                </a:lnTo>
                <a:lnTo>
                  <a:pt x="317574" y="823580"/>
                </a:lnTo>
                <a:lnTo>
                  <a:pt x="330315" y="834750"/>
                </a:lnTo>
                <a:lnTo>
                  <a:pt x="344210" y="845188"/>
                </a:lnTo>
                <a:lnTo>
                  <a:pt x="359189" y="854846"/>
                </a:lnTo>
                <a:lnTo>
                  <a:pt x="375185" y="863677"/>
                </a:lnTo>
                <a:lnTo>
                  <a:pt x="392129" y="871633"/>
                </a:lnTo>
                <a:lnTo>
                  <a:pt x="409952" y="878667"/>
                </a:lnTo>
                <a:lnTo>
                  <a:pt x="428586" y="884730"/>
                </a:lnTo>
                <a:lnTo>
                  <a:pt x="447962" y="889775"/>
                </a:lnTo>
                <a:lnTo>
                  <a:pt x="468013" y="893754"/>
                </a:lnTo>
                <a:lnTo>
                  <a:pt x="488668" y="896620"/>
                </a:lnTo>
                <a:lnTo>
                  <a:pt x="509861" y="898324"/>
                </a:lnTo>
                <a:lnTo>
                  <a:pt x="531522" y="898820"/>
                </a:lnTo>
                <a:lnTo>
                  <a:pt x="544695" y="898513"/>
                </a:lnTo>
                <a:lnTo>
                  <a:pt x="570792" y="896519"/>
                </a:lnTo>
                <a:lnTo>
                  <a:pt x="596402" y="892715"/>
                </a:lnTo>
                <a:lnTo>
                  <a:pt x="621338" y="887142"/>
                </a:lnTo>
                <a:lnTo>
                  <a:pt x="645414" y="879836"/>
                </a:lnTo>
                <a:lnTo>
                  <a:pt x="668443" y="870838"/>
                </a:lnTo>
                <a:lnTo>
                  <a:pt x="669226" y="870494"/>
                </a:lnTo>
                <a:lnTo>
                  <a:pt x="677527" y="887453"/>
                </a:lnTo>
                <a:lnTo>
                  <a:pt x="687571" y="903621"/>
                </a:lnTo>
                <a:lnTo>
                  <a:pt x="699258" y="918960"/>
                </a:lnTo>
                <a:lnTo>
                  <a:pt x="712488" y="933432"/>
                </a:lnTo>
                <a:lnTo>
                  <a:pt x="727164" y="947000"/>
                </a:lnTo>
                <a:lnTo>
                  <a:pt x="743186" y="959626"/>
                </a:lnTo>
                <a:lnTo>
                  <a:pt x="760455" y="971272"/>
                </a:lnTo>
                <a:lnTo>
                  <a:pt x="778872" y="981901"/>
                </a:lnTo>
                <a:lnTo>
                  <a:pt x="798340" y="991476"/>
                </a:lnTo>
                <a:lnTo>
                  <a:pt x="818758" y="999959"/>
                </a:lnTo>
                <a:lnTo>
                  <a:pt x="840027" y="1007312"/>
                </a:lnTo>
                <a:lnTo>
                  <a:pt x="862050" y="1013498"/>
                </a:lnTo>
                <a:lnTo>
                  <a:pt x="884727" y="1018479"/>
                </a:lnTo>
                <a:lnTo>
                  <a:pt x="907959" y="1022217"/>
                </a:lnTo>
                <a:lnTo>
                  <a:pt x="931647" y="1024676"/>
                </a:lnTo>
                <a:lnTo>
                  <a:pt x="955692" y="1025817"/>
                </a:lnTo>
                <a:lnTo>
                  <a:pt x="979996" y="1025603"/>
                </a:lnTo>
                <a:lnTo>
                  <a:pt x="1004459" y="1023996"/>
                </a:lnTo>
                <a:lnTo>
                  <a:pt x="1028983" y="1020960"/>
                </a:lnTo>
                <a:lnTo>
                  <a:pt x="1053469" y="1016455"/>
                </a:lnTo>
                <a:lnTo>
                  <a:pt x="1080526" y="1009650"/>
                </a:lnTo>
                <a:lnTo>
                  <a:pt x="1106424" y="1001141"/>
                </a:lnTo>
                <a:lnTo>
                  <a:pt x="1131017" y="991008"/>
                </a:lnTo>
                <a:lnTo>
                  <a:pt x="1154156" y="979327"/>
                </a:lnTo>
                <a:lnTo>
                  <a:pt x="1175695" y="966175"/>
                </a:lnTo>
                <a:lnTo>
                  <a:pt x="1195486" y="951632"/>
                </a:lnTo>
                <a:lnTo>
                  <a:pt x="1213381" y="935773"/>
                </a:lnTo>
                <a:lnTo>
                  <a:pt x="1220361" y="928670"/>
                </a:lnTo>
                <a:lnTo>
                  <a:pt x="1245730" y="938533"/>
                </a:lnTo>
                <a:lnTo>
                  <a:pt x="1271720" y="946776"/>
                </a:lnTo>
                <a:lnTo>
                  <a:pt x="1298207" y="953420"/>
                </a:lnTo>
                <a:lnTo>
                  <a:pt x="1325066" y="958487"/>
                </a:lnTo>
                <a:lnTo>
                  <a:pt x="1352173" y="962000"/>
                </a:lnTo>
                <a:lnTo>
                  <a:pt x="1379402" y="963981"/>
                </a:lnTo>
                <a:lnTo>
                  <a:pt x="1406631" y="964450"/>
                </a:lnTo>
                <a:lnTo>
                  <a:pt x="1433734" y="963432"/>
                </a:lnTo>
                <a:lnTo>
                  <a:pt x="1460587" y="960947"/>
                </a:lnTo>
                <a:lnTo>
                  <a:pt x="1487065" y="957017"/>
                </a:lnTo>
                <a:lnTo>
                  <a:pt x="1513044" y="951665"/>
                </a:lnTo>
                <a:lnTo>
                  <a:pt x="1538400" y="944912"/>
                </a:lnTo>
                <a:lnTo>
                  <a:pt x="1563008" y="936781"/>
                </a:lnTo>
                <a:lnTo>
                  <a:pt x="1586744" y="927293"/>
                </a:lnTo>
                <a:lnTo>
                  <a:pt x="1609483" y="916471"/>
                </a:lnTo>
                <a:lnTo>
                  <a:pt x="1631101" y="904337"/>
                </a:lnTo>
                <a:lnTo>
                  <a:pt x="1651474" y="890912"/>
                </a:lnTo>
                <a:lnTo>
                  <a:pt x="1670476" y="876219"/>
                </a:lnTo>
                <a:lnTo>
                  <a:pt x="1687984" y="860280"/>
                </a:lnTo>
                <a:lnTo>
                  <a:pt x="1703874" y="843116"/>
                </a:lnTo>
                <a:lnTo>
                  <a:pt x="1707599" y="838610"/>
                </a:lnTo>
                <a:lnTo>
                  <a:pt x="1723885" y="839490"/>
                </a:lnTo>
                <a:lnTo>
                  <a:pt x="1739960" y="839440"/>
                </a:lnTo>
                <a:lnTo>
                  <a:pt x="1755767" y="838490"/>
                </a:lnTo>
                <a:lnTo>
                  <a:pt x="1771250" y="836673"/>
                </a:lnTo>
                <a:lnTo>
                  <a:pt x="1786351" y="834020"/>
                </a:lnTo>
                <a:lnTo>
                  <a:pt x="1801013" y="830562"/>
                </a:lnTo>
                <a:lnTo>
                  <a:pt x="1815181" y="826332"/>
                </a:lnTo>
                <a:lnTo>
                  <a:pt x="1828796" y="821362"/>
                </a:lnTo>
                <a:lnTo>
                  <a:pt x="1841802" y="815682"/>
                </a:lnTo>
                <a:lnTo>
                  <a:pt x="1854143" y="809325"/>
                </a:lnTo>
                <a:lnTo>
                  <a:pt x="1865761" y="802322"/>
                </a:lnTo>
                <a:lnTo>
                  <a:pt x="1876600" y="794705"/>
                </a:lnTo>
                <a:lnTo>
                  <a:pt x="1886602" y="786506"/>
                </a:lnTo>
                <a:lnTo>
                  <a:pt x="1895711" y="777756"/>
                </a:lnTo>
                <a:lnTo>
                  <a:pt x="1903871" y="768487"/>
                </a:lnTo>
                <a:lnTo>
                  <a:pt x="1911024" y="758731"/>
                </a:lnTo>
                <a:lnTo>
                  <a:pt x="1917113" y="748520"/>
                </a:lnTo>
                <a:lnTo>
                  <a:pt x="1922082" y="737884"/>
                </a:lnTo>
                <a:lnTo>
                  <a:pt x="1925874" y="726856"/>
                </a:lnTo>
                <a:lnTo>
                  <a:pt x="1928431" y="715468"/>
                </a:lnTo>
                <a:lnTo>
                  <a:pt x="1929692" y="703470"/>
                </a:lnTo>
                <a:lnTo>
                  <a:pt x="1929501" y="691531"/>
                </a:lnTo>
                <a:lnTo>
                  <a:pt x="1927886" y="679712"/>
                </a:lnTo>
                <a:lnTo>
                  <a:pt x="1924876" y="668073"/>
                </a:lnTo>
                <a:lnTo>
                  <a:pt x="1920498" y="656675"/>
                </a:lnTo>
                <a:lnTo>
                  <a:pt x="1914782" y="645579"/>
                </a:lnTo>
                <a:lnTo>
                  <a:pt x="1907756" y="634846"/>
                </a:lnTo>
                <a:lnTo>
                  <a:pt x="1899447" y="624536"/>
                </a:lnTo>
                <a:lnTo>
                  <a:pt x="1889885" y="614711"/>
                </a:lnTo>
                <a:lnTo>
                  <a:pt x="1879098" y="605431"/>
                </a:lnTo>
                <a:lnTo>
                  <a:pt x="1876076" y="603100"/>
                </a:lnTo>
                <a:lnTo>
                  <a:pt x="1889778" y="596848"/>
                </a:lnTo>
                <a:lnTo>
                  <a:pt x="1902521" y="589940"/>
                </a:lnTo>
                <a:lnTo>
                  <a:pt x="1914286" y="582424"/>
                </a:lnTo>
                <a:lnTo>
                  <a:pt x="1925055" y="574353"/>
                </a:lnTo>
                <a:lnTo>
                  <a:pt x="1934810" y="565773"/>
                </a:lnTo>
                <a:lnTo>
                  <a:pt x="1943531" y="556737"/>
                </a:lnTo>
                <a:lnTo>
                  <a:pt x="1951202" y="547293"/>
                </a:lnTo>
                <a:lnTo>
                  <a:pt x="1957804" y="537490"/>
                </a:lnTo>
                <a:lnTo>
                  <a:pt x="1963318" y="527379"/>
                </a:lnTo>
                <a:lnTo>
                  <a:pt x="1967727" y="517010"/>
                </a:lnTo>
                <a:lnTo>
                  <a:pt x="1971011" y="506431"/>
                </a:lnTo>
                <a:lnTo>
                  <a:pt x="1973154" y="495694"/>
                </a:lnTo>
                <a:lnTo>
                  <a:pt x="1974136" y="484846"/>
                </a:lnTo>
                <a:lnTo>
                  <a:pt x="1973939" y="473939"/>
                </a:lnTo>
                <a:lnTo>
                  <a:pt x="1972546" y="463021"/>
                </a:lnTo>
                <a:lnTo>
                  <a:pt x="1969937" y="452143"/>
                </a:lnTo>
                <a:lnTo>
                  <a:pt x="1966095" y="441354"/>
                </a:lnTo>
                <a:lnTo>
                  <a:pt x="1961001" y="430704"/>
                </a:lnTo>
                <a:lnTo>
                  <a:pt x="1954638" y="420242"/>
                </a:lnTo>
                <a:lnTo>
                  <a:pt x="1946986" y="410019"/>
                </a:lnTo>
                <a:lnTo>
                  <a:pt x="1939235" y="401341"/>
                </a:lnTo>
                <a:lnTo>
                  <a:pt x="1930683" y="393146"/>
                </a:lnTo>
                <a:lnTo>
                  <a:pt x="1921377" y="385457"/>
                </a:lnTo>
                <a:lnTo>
                  <a:pt x="1911363" y="378294"/>
                </a:lnTo>
                <a:lnTo>
                  <a:pt x="1900688" y="371679"/>
                </a:lnTo>
                <a:lnTo>
                  <a:pt x="1889399" y="365632"/>
                </a:lnTo>
                <a:lnTo>
                  <a:pt x="1877540" y="360176"/>
                </a:lnTo>
                <a:lnTo>
                  <a:pt x="1865160" y="355332"/>
                </a:lnTo>
                <a:lnTo>
                  <a:pt x="1852303" y="351120"/>
                </a:lnTo>
                <a:lnTo>
                  <a:pt x="1839018" y="347562"/>
                </a:lnTo>
                <a:lnTo>
                  <a:pt x="1825349" y="344679"/>
                </a:lnTo>
                <a:lnTo>
                  <a:pt x="1811344" y="342493"/>
                </a:lnTo>
                <a:lnTo>
                  <a:pt x="1797049" y="341024"/>
                </a:lnTo>
                <a:lnTo>
                  <a:pt x="1796202" y="340961"/>
                </a:lnTo>
                <a:lnTo>
                  <a:pt x="1794541" y="337766"/>
                </a:lnTo>
                <a:close/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68654" y="5795582"/>
            <a:ext cx="56960" cy="56968"/>
          </a:xfrm>
          <a:custGeom>
            <a:avLst/>
            <a:gdLst/>
            <a:ahLst/>
            <a:cxnLst/>
            <a:rect l="l" t="t" r="r" b="b"/>
            <a:pathLst>
              <a:path w="56960" h="56968">
                <a:moveTo>
                  <a:pt x="0" y="28484"/>
                </a:moveTo>
                <a:lnTo>
                  <a:pt x="3496" y="42169"/>
                </a:lnTo>
                <a:lnTo>
                  <a:pt x="12760" y="52240"/>
                </a:lnTo>
                <a:lnTo>
                  <a:pt x="25954" y="56858"/>
                </a:lnTo>
                <a:lnTo>
                  <a:pt x="28480" y="56968"/>
                </a:lnTo>
                <a:lnTo>
                  <a:pt x="42163" y="53471"/>
                </a:lnTo>
                <a:lnTo>
                  <a:pt x="52232" y="44206"/>
                </a:lnTo>
                <a:lnTo>
                  <a:pt x="56849" y="31010"/>
                </a:lnTo>
                <a:lnTo>
                  <a:pt x="56960" y="28484"/>
                </a:lnTo>
                <a:lnTo>
                  <a:pt x="53463" y="14798"/>
                </a:lnTo>
                <a:lnTo>
                  <a:pt x="44199" y="4728"/>
                </a:lnTo>
                <a:lnTo>
                  <a:pt x="31006" y="110"/>
                </a:lnTo>
                <a:lnTo>
                  <a:pt x="28480" y="0"/>
                </a:lnTo>
                <a:lnTo>
                  <a:pt x="14796" y="3496"/>
                </a:lnTo>
                <a:lnTo>
                  <a:pt x="4727" y="12762"/>
                </a:lnTo>
                <a:lnTo>
                  <a:pt x="110" y="25957"/>
                </a:lnTo>
                <a:lnTo>
                  <a:pt x="0" y="28484"/>
                </a:lnTo>
                <a:close/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556516" y="5679657"/>
            <a:ext cx="113918" cy="113934"/>
          </a:xfrm>
          <a:custGeom>
            <a:avLst/>
            <a:gdLst/>
            <a:ahLst/>
            <a:cxnLst/>
            <a:rect l="l" t="t" r="r" b="b"/>
            <a:pathLst>
              <a:path w="113918" h="113934">
                <a:moveTo>
                  <a:pt x="0" y="56967"/>
                </a:moveTo>
                <a:lnTo>
                  <a:pt x="1824" y="71326"/>
                </a:lnTo>
                <a:lnTo>
                  <a:pt x="6992" y="84338"/>
                </a:lnTo>
                <a:lnTo>
                  <a:pt x="15044" y="95542"/>
                </a:lnTo>
                <a:lnTo>
                  <a:pt x="25521" y="104479"/>
                </a:lnTo>
                <a:lnTo>
                  <a:pt x="37962" y="110689"/>
                </a:lnTo>
                <a:lnTo>
                  <a:pt x="51908" y="113714"/>
                </a:lnTo>
                <a:lnTo>
                  <a:pt x="56959" y="113934"/>
                </a:lnTo>
                <a:lnTo>
                  <a:pt x="71316" y="112109"/>
                </a:lnTo>
                <a:lnTo>
                  <a:pt x="84325" y="106941"/>
                </a:lnTo>
                <a:lnTo>
                  <a:pt x="95528" y="98887"/>
                </a:lnTo>
                <a:lnTo>
                  <a:pt x="104463" y="88410"/>
                </a:lnTo>
                <a:lnTo>
                  <a:pt x="110673" y="75967"/>
                </a:lnTo>
                <a:lnTo>
                  <a:pt x="113697" y="62018"/>
                </a:lnTo>
                <a:lnTo>
                  <a:pt x="113918" y="56967"/>
                </a:lnTo>
                <a:lnTo>
                  <a:pt x="112093" y="42608"/>
                </a:lnTo>
                <a:lnTo>
                  <a:pt x="106925" y="29596"/>
                </a:lnTo>
                <a:lnTo>
                  <a:pt x="98873" y="18392"/>
                </a:lnTo>
                <a:lnTo>
                  <a:pt x="88397" y="9455"/>
                </a:lnTo>
                <a:lnTo>
                  <a:pt x="75956" y="3245"/>
                </a:lnTo>
                <a:lnTo>
                  <a:pt x="62009" y="220"/>
                </a:lnTo>
                <a:lnTo>
                  <a:pt x="56959" y="0"/>
                </a:lnTo>
                <a:lnTo>
                  <a:pt x="42601" y="1825"/>
                </a:lnTo>
                <a:lnTo>
                  <a:pt x="29592" y="6993"/>
                </a:lnTo>
                <a:lnTo>
                  <a:pt x="18390" y="15047"/>
                </a:lnTo>
                <a:lnTo>
                  <a:pt x="9454" y="25524"/>
                </a:lnTo>
                <a:lnTo>
                  <a:pt x="3244" y="37967"/>
                </a:lnTo>
                <a:lnTo>
                  <a:pt x="220" y="51916"/>
                </a:lnTo>
                <a:lnTo>
                  <a:pt x="0" y="56967"/>
                </a:lnTo>
                <a:close/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404999" y="5522571"/>
            <a:ext cx="170878" cy="170903"/>
          </a:xfrm>
          <a:custGeom>
            <a:avLst/>
            <a:gdLst/>
            <a:ahLst/>
            <a:cxnLst/>
            <a:rect l="l" t="t" r="r" b="b"/>
            <a:pathLst>
              <a:path w="170878" h="170903">
                <a:moveTo>
                  <a:pt x="0" y="85451"/>
                </a:moveTo>
                <a:lnTo>
                  <a:pt x="1233" y="100001"/>
                </a:lnTo>
                <a:lnTo>
                  <a:pt x="4798" y="113755"/>
                </a:lnTo>
                <a:lnTo>
                  <a:pt x="10489" y="126507"/>
                </a:lnTo>
                <a:lnTo>
                  <a:pt x="18103" y="138055"/>
                </a:lnTo>
                <a:lnTo>
                  <a:pt x="27435" y="148194"/>
                </a:lnTo>
                <a:lnTo>
                  <a:pt x="38281" y="156719"/>
                </a:lnTo>
                <a:lnTo>
                  <a:pt x="50437" y="163427"/>
                </a:lnTo>
                <a:lnTo>
                  <a:pt x="63699" y="168112"/>
                </a:lnTo>
                <a:lnTo>
                  <a:pt x="77862" y="170572"/>
                </a:lnTo>
                <a:lnTo>
                  <a:pt x="85439" y="170903"/>
                </a:lnTo>
                <a:lnTo>
                  <a:pt x="99987" y="169669"/>
                </a:lnTo>
                <a:lnTo>
                  <a:pt x="113738" y="166104"/>
                </a:lnTo>
                <a:lnTo>
                  <a:pt x="126489" y="160412"/>
                </a:lnTo>
                <a:lnTo>
                  <a:pt x="138035" y="152797"/>
                </a:lnTo>
                <a:lnTo>
                  <a:pt x="148172" y="143464"/>
                </a:lnTo>
                <a:lnTo>
                  <a:pt x="156696" y="132616"/>
                </a:lnTo>
                <a:lnTo>
                  <a:pt x="163403" y="120458"/>
                </a:lnTo>
                <a:lnTo>
                  <a:pt x="168088" y="107194"/>
                </a:lnTo>
                <a:lnTo>
                  <a:pt x="170547" y="93029"/>
                </a:lnTo>
                <a:lnTo>
                  <a:pt x="170878" y="85451"/>
                </a:lnTo>
                <a:lnTo>
                  <a:pt x="169644" y="70901"/>
                </a:lnTo>
                <a:lnTo>
                  <a:pt x="166080" y="57148"/>
                </a:lnTo>
                <a:lnTo>
                  <a:pt x="160389" y="44395"/>
                </a:lnTo>
                <a:lnTo>
                  <a:pt x="152775" y="32847"/>
                </a:lnTo>
                <a:lnTo>
                  <a:pt x="143443" y="22709"/>
                </a:lnTo>
                <a:lnTo>
                  <a:pt x="132596" y="14183"/>
                </a:lnTo>
                <a:lnTo>
                  <a:pt x="120440" y="7476"/>
                </a:lnTo>
                <a:lnTo>
                  <a:pt x="107178" y="2790"/>
                </a:lnTo>
                <a:lnTo>
                  <a:pt x="93015" y="331"/>
                </a:lnTo>
                <a:lnTo>
                  <a:pt x="85439" y="0"/>
                </a:lnTo>
                <a:lnTo>
                  <a:pt x="70891" y="1233"/>
                </a:lnTo>
                <a:lnTo>
                  <a:pt x="57140" y="4798"/>
                </a:lnTo>
                <a:lnTo>
                  <a:pt x="44389" y="10490"/>
                </a:lnTo>
                <a:lnTo>
                  <a:pt x="32843" y="18105"/>
                </a:lnTo>
                <a:lnTo>
                  <a:pt x="22705" y="27439"/>
                </a:lnTo>
                <a:lnTo>
                  <a:pt x="14181" y="38287"/>
                </a:lnTo>
                <a:lnTo>
                  <a:pt x="7475" y="50445"/>
                </a:lnTo>
                <a:lnTo>
                  <a:pt x="2790" y="63708"/>
                </a:lnTo>
                <a:lnTo>
                  <a:pt x="331" y="77874"/>
                </a:lnTo>
                <a:lnTo>
                  <a:pt x="0" y="85451"/>
                </a:lnTo>
                <a:close/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9260" y="5151278"/>
            <a:ext cx="115612" cy="19333"/>
          </a:xfrm>
          <a:custGeom>
            <a:avLst/>
            <a:gdLst/>
            <a:ahLst/>
            <a:cxnLst/>
            <a:rect l="l" t="t" r="r" b="b"/>
            <a:pathLst>
              <a:path w="115612" h="19333">
                <a:moveTo>
                  <a:pt x="0" y="18917"/>
                </a:moveTo>
                <a:lnTo>
                  <a:pt x="13025" y="19333"/>
                </a:lnTo>
                <a:lnTo>
                  <a:pt x="26010" y="19141"/>
                </a:lnTo>
                <a:lnTo>
                  <a:pt x="38913" y="18348"/>
                </a:lnTo>
                <a:lnTo>
                  <a:pt x="51694" y="16960"/>
                </a:lnTo>
                <a:lnTo>
                  <a:pt x="64313" y="14983"/>
                </a:lnTo>
                <a:lnTo>
                  <a:pt x="76728" y="12425"/>
                </a:lnTo>
                <a:lnTo>
                  <a:pt x="88900" y="9293"/>
                </a:lnTo>
                <a:lnTo>
                  <a:pt x="100787" y="5592"/>
                </a:lnTo>
                <a:lnTo>
                  <a:pt x="112350" y="1329"/>
                </a:lnTo>
                <a:lnTo>
                  <a:pt x="115612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37253" y="5377227"/>
            <a:ext cx="50583" cy="9053"/>
          </a:xfrm>
          <a:custGeom>
            <a:avLst/>
            <a:gdLst/>
            <a:ahLst/>
            <a:cxnLst/>
            <a:rect l="l" t="t" r="r" b="b"/>
            <a:pathLst>
              <a:path w="50583" h="9053">
                <a:moveTo>
                  <a:pt x="0" y="0"/>
                </a:moveTo>
                <a:lnTo>
                  <a:pt x="12166" y="3108"/>
                </a:lnTo>
                <a:lnTo>
                  <a:pt x="24579" y="5650"/>
                </a:lnTo>
                <a:lnTo>
                  <a:pt x="37200" y="7617"/>
                </a:lnTo>
                <a:lnTo>
                  <a:pt x="49988" y="9003"/>
                </a:lnTo>
                <a:lnTo>
                  <a:pt x="50583" y="9053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201385" y="5435405"/>
            <a:ext cx="30478" cy="41302"/>
          </a:xfrm>
          <a:custGeom>
            <a:avLst/>
            <a:gdLst/>
            <a:ahLst/>
            <a:cxnLst/>
            <a:rect l="l" t="t" r="r" b="b"/>
            <a:pathLst>
              <a:path w="30478" h="41302">
                <a:moveTo>
                  <a:pt x="0" y="41302"/>
                </a:moveTo>
                <a:lnTo>
                  <a:pt x="8690" y="31524"/>
                </a:lnTo>
                <a:lnTo>
                  <a:pt x="16635" y="21442"/>
                </a:lnTo>
                <a:lnTo>
                  <a:pt x="23820" y="11077"/>
                </a:lnTo>
                <a:lnTo>
                  <a:pt x="30227" y="449"/>
                </a:lnTo>
                <a:lnTo>
                  <a:pt x="30478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37770" y="5373714"/>
            <a:ext cx="12169" cy="45318"/>
          </a:xfrm>
          <a:custGeom>
            <a:avLst/>
            <a:gdLst/>
            <a:ahLst/>
            <a:cxnLst/>
            <a:rect l="l" t="t" r="r" b="b"/>
            <a:pathLst>
              <a:path w="12169" h="45318">
                <a:moveTo>
                  <a:pt x="0" y="0"/>
                </a:moveTo>
                <a:lnTo>
                  <a:pt x="1957" y="12434"/>
                </a:lnTo>
                <a:lnTo>
                  <a:pt x="4910" y="24760"/>
                </a:lnTo>
                <a:lnTo>
                  <a:pt x="8852" y="36948"/>
                </a:lnTo>
                <a:lnTo>
                  <a:pt x="12169" y="45318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47387" y="5093693"/>
            <a:ext cx="148396" cy="169375"/>
          </a:xfrm>
          <a:custGeom>
            <a:avLst/>
            <a:gdLst/>
            <a:ahLst/>
            <a:cxnLst/>
            <a:rect l="l" t="t" r="r" b="b"/>
            <a:pathLst>
              <a:path w="148396" h="169375">
                <a:moveTo>
                  <a:pt x="148396" y="0"/>
                </a:moveTo>
                <a:lnTo>
                  <a:pt x="133315" y="5626"/>
                </a:lnTo>
                <a:lnTo>
                  <a:pt x="118898" y="11873"/>
                </a:lnTo>
                <a:lnTo>
                  <a:pt x="105173" y="18709"/>
                </a:lnTo>
                <a:lnTo>
                  <a:pt x="92164" y="26105"/>
                </a:lnTo>
                <a:lnTo>
                  <a:pt x="79898" y="34031"/>
                </a:lnTo>
                <a:lnTo>
                  <a:pt x="68401" y="42456"/>
                </a:lnTo>
                <a:lnTo>
                  <a:pt x="57701" y="51351"/>
                </a:lnTo>
                <a:lnTo>
                  <a:pt x="47823" y="60686"/>
                </a:lnTo>
                <a:lnTo>
                  <a:pt x="38793" y="70430"/>
                </a:lnTo>
                <a:lnTo>
                  <a:pt x="30637" y="80554"/>
                </a:lnTo>
                <a:lnTo>
                  <a:pt x="23383" y="91027"/>
                </a:lnTo>
                <a:lnTo>
                  <a:pt x="17056" y="101819"/>
                </a:lnTo>
                <a:lnTo>
                  <a:pt x="11683" y="112902"/>
                </a:lnTo>
                <a:lnTo>
                  <a:pt x="7290" y="124243"/>
                </a:lnTo>
                <a:lnTo>
                  <a:pt x="3903" y="135814"/>
                </a:lnTo>
                <a:lnTo>
                  <a:pt x="1549" y="147584"/>
                </a:lnTo>
                <a:lnTo>
                  <a:pt x="254" y="159524"/>
                </a:lnTo>
                <a:lnTo>
                  <a:pt x="0" y="169375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45765" y="4913295"/>
            <a:ext cx="66078" cy="63511"/>
          </a:xfrm>
          <a:custGeom>
            <a:avLst/>
            <a:gdLst/>
            <a:ahLst/>
            <a:cxnLst/>
            <a:rect l="l" t="t" r="r" b="b"/>
            <a:pathLst>
              <a:path w="66078" h="63511">
                <a:moveTo>
                  <a:pt x="0" y="0"/>
                </a:moveTo>
                <a:lnTo>
                  <a:pt x="6603" y="10023"/>
                </a:lnTo>
                <a:lnTo>
                  <a:pt x="14077" y="19700"/>
                </a:lnTo>
                <a:lnTo>
                  <a:pt x="22393" y="29004"/>
                </a:lnTo>
                <a:lnTo>
                  <a:pt x="31523" y="37908"/>
                </a:lnTo>
                <a:lnTo>
                  <a:pt x="41439" y="46383"/>
                </a:lnTo>
                <a:lnTo>
                  <a:pt x="52112" y="54405"/>
                </a:lnTo>
                <a:lnTo>
                  <a:pt x="63514" y="61944"/>
                </a:lnTo>
                <a:lnTo>
                  <a:pt x="66078" y="63511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200832" y="4677638"/>
            <a:ext cx="3487" cy="29995"/>
          </a:xfrm>
          <a:custGeom>
            <a:avLst/>
            <a:gdLst/>
            <a:ahLst/>
            <a:cxnLst/>
            <a:rect l="l" t="t" r="r" b="b"/>
            <a:pathLst>
              <a:path w="3487" h="29995">
                <a:moveTo>
                  <a:pt x="3487" y="0"/>
                </a:moveTo>
                <a:lnTo>
                  <a:pt x="1026" y="12533"/>
                </a:lnTo>
                <a:lnTo>
                  <a:pt x="7" y="25162"/>
                </a:lnTo>
                <a:lnTo>
                  <a:pt x="0" y="29995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592463" y="4604397"/>
            <a:ext cx="33850" cy="38252"/>
          </a:xfrm>
          <a:custGeom>
            <a:avLst/>
            <a:gdLst/>
            <a:ahLst/>
            <a:cxnLst/>
            <a:rect l="l" t="t" r="r" b="b"/>
            <a:pathLst>
              <a:path w="33850" h="38252">
                <a:moveTo>
                  <a:pt x="33850" y="38252"/>
                </a:moveTo>
                <a:lnTo>
                  <a:pt x="26916" y="28114"/>
                </a:lnTo>
                <a:lnTo>
                  <a:pt x="18979" y="18365"/>
                </a:lnTo>
                <a:lnTo>
                  <a:pt x="10072" y="9045"/>
                </a:lnTo>
                <a:lnTo>
                  <a:pt x="227" y="189"/>
                </a:lnTo>
                <a:lnTo>
                  <a:pt x="0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926528" y="4627889"/>
            <a:ext cx="16395" cy="32990"/>
          </a:xfrm>
          <a:custGeom>
            <a:avLst/>
            <a:gdLst/>
            <a:ahLst/>
            <a:cxnLst/>
            <a:rect l="l" t="t" r="r" b="b"/>
            <a:pathLst>
              <a:path w="16395" h="32990">
                <a:moveTo>
                  <a:pt x="16395" y="32990"/>
                </a:moveTo>
                <a:lnTo>
                  <a:pt x="12056" y="21300"/>
                </a:lnTo>
                <a:lnTo>
                  <a:pt x="6326" y="9925"/>
                </a:lnTo>
                <a:lnTo>
                  <a:pt x="0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255156" y="4672084"/>
            <a:ext cx="59327" cy="32004"/>
          </a:xfrm>
          <a:custGeom>
            <a:avLst/>
            <a:gdLst/>
            <a:ahLst/>
            <a:cxnLst/>
            <a:rect l="l" t="t" r="r" b="b"/>
            <a:pathLst>
              <a:path w="59327" h="32004">
                <a:moveTo>
                  <a:pt x="59327" y="0"/>
                </a:moveTo>
                <a:lnTo>
                  <a:pt x="47331" y="5238"/>
                </a:lnTo>
                <a:lnTo>
                  <a:pt x="35695" y="10855"/>
                </a:lnTo>
                <a:lnTo>
                  <a:pt x="24438" y="16839"/>
                </a:lnTo>
                <a:lnTo>
                  <a:pt x="13577" y="23183"/>
                </a:lnTo>
                <a:lnTo>
                  <a:pt x="3130" y="29875"/>
                </a:lnTo>
                <a:lnTo>
                  <a:pt x="0" y="32004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65093" y="4889946"/>
            <a:ext cx="10353" cy="33673"/>
          </a:xfrm>
          <a:custGeom>
            <a:avLst/>
            <a:gdLst/>
            <a:ahLst/>
            <a:cxnLst/>
            <a:rect l="l" t="t" r="r" b="b"/>
            <a:pathLst>
              <a:path w="10353" h="33673">
                <a:moveTo>
                  <a:pt x="0" y="33673"/>
                </a:moveTo>
                <a:lnTo>
                  <a:pt x="4598" y="21671"/>
                </a:lnTo>
                <a:lnTo>
                  <a:pt x="8223" y="9506"/>
                </a:lnTo>
                <a:lnTo>
                  <a:pt x="10353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142" y="1375173"/>
            <a:ext cx="9836958" cy="269219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355600" indent="-342900">
              <a:lnSpc>
                <a:spcPts val="2680"/>
              </a:lnSpc>
              <a:buFont typeface="Wingdings" panose="05000000000000000000" pitchFamily="2" charset="2"/>
              <a:buChar char="q"/>
            </a:pP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800" spc="11" dirty="0" smtClean="0">
                <a:latin typeface="Tahoma"/>
                <a:cs typeface="Tahoma"/>
              </a:rPr>
              <a:t>Source host does not know the </a:t>
            </a:r>
            <a:r>
              <a:rPr sz="2800" spc="11" dirty="0" smtClean="0">
                <a:latin typeface="Tahoma"/>
                <a:cs typeface="Tahoma"/>
              </a:rPr>
              <a:t>MAC</a:t>
            </a:r>
            <a:r>
              <a:rPr lang="en-US" sz="2800" spc="11" dirty="0" smtClean="0">
                <a:latin typeface="Tahoma"/>
                <a:cs typeface="Tahoma"/>
              </a:rPr>
              <a:t> address of the </a:t>
            </a:r>
            <a:r>
              <a:rPr sz="2800" spc="9" dirty="0" smtClean="0">
                <a:latin typeface="Tahoma"/>
                <a:cs typeface="Tahoma"/>
              </a:rPr>
              <a:t>destination</a:t>
            </a:r>
            <a:r>
              <a:rPr sz="2800" spc="9" dirty="0" smtClean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  <a:p>
            <a:pPr marL="355600" marR="30682" indent="-342900">
              <a:lnSpc>
                <a:spcPct val="100585"/>
              </a:lnSpc>
              <a:spcBef>
                <a:spcPts val="640"/>
              </a:spcBef>
              <a:buFont typeface="Wingdings" panose="05000000000000000000" pitchFamily="2" charset="2"/>
              <a:buChar char="q"/>
            </a:pPr>
            <a:r>
              <a:rPr sz="2800" spc="0" dirty="0" smtClean="0">
                <a:latin typeface="Tahoma"/>
                <a:cs typeface="Tahoma"/>
              </a:rPr>
              <a:t>ARP</a:t>
            </a:r>
            <a:r>
              <a:rPr sz="2800" spc="91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request</a:t>
            </a:r>
            <a:r>
              <a:rPr sz="2800" spc="82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frame</a:t>
            </a:r>
            <a:r>
              <a:rPr sz="2800" spc="6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is</a:t>
            </a:r>
            <a:r>
              <a:rPr sz="2800" spc="16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</a:t>
            </a:r>
            <a:r>
              <a:rPr sz="2800" spc="13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broadcast</a:t>
            </a:r>
            <a:r>
              <a:rPr lang="en-US" sz="2800" spc="10" dirty="0" smtClean="0">
                <a:latin typeface="Tahoma"/>
                <a:cs typeface="Tahoma"/>
              </a:rPr>
              <a:t> </a:t>
            </a:r>
            <a:r>
              <a:rPr sz="2800" spc="9" dirty="0" smtClean="0">
                <a:latin typeface="Tahoma"/>
                <a:cs typeface="Tahoma"/>
              </a:rPr>
              <a:t>to</a:t>
            </a:r>
            <a:r>
              <a:rPr lang="en-US" sz="2800" spc="9" dirty="0" smtClean="0">
                <a:latin typeface="Tahoma"/>
                <a:cs typeface="Tahoma"/>
              </a:rPr>
              <a:t> all MAC address</a:t>
            </a:r>
            <a:endParaRPr sz="2800" dirty="0">
              <a:latin typeface="Tahoma"/>
              <a:cs typeface="Tahoma"/>
            </a:endParaRPr>
          </a:p>
          <a:p>
            <a:pPr marL="355600" marR="33114" indent="-342900">
              <a:lnSpc>
                <a:spcPct val="100585"/>
              </a:lnSpc>
              <a:spcBef>
                <a:spcPts val="549"/>
              </a:spcBef>
              <a:buFont typeface="Wingdings" panose="05000000000000000000" pitchFamily="2" charset="2"/>
              <a:buChar char="q"/>
            </a:pPr>
            <a:endParaRPr lang="en-US" sz="2800" dirty="0" smtClean="0">
              <a:latin typeface="Wingdings"/>
              <a:cs typeface="Wingdings"/>
            </a:endParaRPr>
          </a:p>
          <a:p>
            <a:pPr marL="355600" indent="-342900">
              <a:lnSpc>
                <a:spcPts val="2665"/>
              </a:lnSpc>
              <a:buFont typeface="Wingdings" panose="05000000000000000000" pitchFamily="2" charset="2"/>
              <a:buChar char="q"/>
            </a:pP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0" dirty="0" smtClean="0">
                <a:latin typeface="Tahoma"/>
                <a:cs typeface="Tahoma"/>
              </a:rPr>
              <a:t>All</a:t>
            </a:r>
            <a:r>
              <a:rPr sz="2800" spc="73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devices</a:t>
            </a:r>
            <a:r>
              <a:rPr sz="2800" spc="80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on</a:t>
            </a:r>
            <a:r>
              <a:rPr sz="2800" spc="27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the</a:t>
            </a:r>
            <a:r>
              <a:rPr sz="2800" spc="35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local</a:t>
            </a:r>
            <a:r>
              <a:rPr sz="2800" spc="49" dirty="0" smtClean="0">
                <a:latin typeface="Tahoma"/>
                <a:cs typeface="Tahoma"/>
              </a:rPr>
              <a:t> </a:t>
            </a:r>
            <a:r>
              <a:rPr sz="2800" spc="12" dirty="0" smtClean="0">
                <a:latin typeface="Tahoma"/>
                <a:cs typeface="Tahoma"/>
              </a:rPr>
              <a:t>segment</a:t>
            </a:r>
            <a:r>
              <a:rPr sz="2800" spc="0" dirty="0" smtClean="0">
                <a:latin typeface="Tahoma"/>
                <a:cs typeface="Tahoma"/>
              </a:rPr>
              <a:t> </a:t>
            </a:r>
            <a:r>
              <a:rPr sz="2800" spc="7" dirty="0" smtClean="0">
                <a:latin typeface="Tahoma"/>
                <a:cs typeface="Tahoma"/>
              </a:rPr>
              <a:t>will</a:t>
            </a:r>
            <a:r>
              <a:rPr lang="en-US" sz="2800" spc="7" dirty="0" smtClean="0">
                <a:latin typeface="Tahoma"/>
                <a:cs typeface="Tahoma"/>
              </a:rPr>
              <a:t> investigate the frame to </a:t>
            </a:r>
            <a:r>
              <a:rPr lang="en-US" sz="2800" spc="9" dirty="0" smtClean="0">
                <a:latin typeface="Tahoma"/>
                <a:cs typeface="Tahoma"/>
              </a:rPr>
              <a:t>check if their own IP address matches the destination IP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spc="10" dirty="0" smtClean="0">
                <a:latin typeface="Tahoma"/>
                <a:cs typeface="Tahoma"/>
              </a:rPr>
              <a:t>address.</a:t>
            </a:r>
            <a:endParaRPr lang="en-US" sz="2800" dirty="0" smtClean="0">
              <a:latin typeface="Tahoma"/>
              <a:cs typeface="Tahoma"/>
            </a:endParaRPr>
          </a:p>
          <a:p>
            <a:pPr marL="12700" marR="33114">
              <a:lnSpc>
                <a:spcPct val="100585"/>
              </a:lnSpc>
              <a:spcBef>
                <a:spcPts val="549"/>
              </a:spcBef>
            </a:pPr>
            <a:r>
              <a:rPr lang="en-US" sz="2800" spc="7" dirty="0" smtClean="0">
                <a:latin typeface="Tahoma"/>
                <a:cs typeface="Tahoma"/>
              </a:rPr>
              <a:t>  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3151" y="4843937"/>
            <a:ext cx="685948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spc="15" dirty="0" smtClean="0">
                <a:latin typeface="Times New Roman"/>
                <a:cs typeface="Times New Roman"/>
              </a:rPr>
              <a:t>ME?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634" y="4075572"/>
            <a:ext cx="2760344" cy="2049198"/>
          </a:xfrm>
          <a:prstGeom prst="rect">
            <a:avLst/>
          </a:prstGeom>
        </p:spPr>
        <p:txBody>
          <a:bodyPr wrap="square" lIns="0" tIns="3694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809655">
              <a:lnSpc>
                <a:spcPct val="95825"/>
              </a:lnSpc>
            </a:pPr>
            <a:r>
              <a:rPr sz="2050" b="1" spc="-2" dirty="0" smtClean="0">
                <a:latin typeface="Times New Roman"/>
                <a:cs typeface="Times New Roman"/>
              </a:rPr>
              <a:t>IP Header</a:t>
            </a:r>
            <a:endParaRPr sz="2050">
              <a:latin typeface="Times New Roman"/>
              <a:cs typeface="Times New Roman"/>
            </a:endParaRPr>
          </a:p>
          <a:p>
            <a:pPr marL="94640">
              <a:lnSpc>
                <a:spcPct val="95825"/>
              </a:lnSpc>
              <a:spcBef>
                <a:spcPts val="748"/>
              </a:spcBef>
            </a:pPr>
            <a:r>
              <a:rPr sz="2050" b="1" spc="8" dirty="0" smtClean="0">
                <a:solidFill>
                  <a:srgbClr val="3333CC"/>
                </a:solidFill>
                <a:latin typeface="Times New Roman"/>
                <a:cs typeface="Times New Roman"/>
              </a:rPr>
              <a:t>Destination</a:t>
            </a:r>
            <a:endParaRPr sz="2050">
              <a:latin typeface="Times New Roman"/>
              <a:cs typeface="Times New Roman"/>
            </a:endParaRPr>
          </a:p>
          <a:p>
            <a:pPr marL="94640">
              <a:lnSpc>
                <a:spcPct val="95825"/>
              </a:lnSpc>
              <a:spcBef>
                <a:spcPts val="927"/>
              </a:spcBef>
            </a:pPr>
            <a:r>
              <a:rPr sz="29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192.168.1.100</a:t>
            </a:r>
            <a:endParaRPr sz="2900">
              <a:latin typeface="Times New Roman"/>
              <a:cs typeface="Times New Roman"/>
            </a:endParaRPr>
          </a:p>
          <a:p>
            <a:pPr marL="94640">
              <a:lnSpc>
                <a:spcPct val="95825"/>
              </a:lnSpc>
              <a:spcBef>
                <a:spcPts val="522"/>
              </a:spcBef>
            </a:pPr>
            <a:r>
              <a:rPr sz="2050" b="1" spc="4" dirty="0" smtClean="0">
                <a:latin typeface="Times New Roman"/>
                <a:cs typeface="Times New Roman"/>
              </a:rPr>
              <a:t>Source</a:t>
            </a:r>
            <a:endParaRPr sz="2050">
              <a:latin typeface="Times New Roman"/>
              <a:cs typeface="Times New Roman"/>
            </a:endParaRPr>
          </a:p>
          <a:p>
            <a:pPr marL="94640">
              <a:lnSpc>
                <a:spcPct val="95825"/>
              </a:lnSpc>
              <a:spcBef>
                <a:spcPts val="562"/>
              </a:spcBef>
            </a:pPr>
            <a:r>
              <a:rPr sz="1850" b="1" dirty="0" smtClean="0">
                <a:latin typeface="Times New Roman"/>
                <a:cs typeface="Times New Roman"/>
              </a:rPr>
              <a:t>192.168.1.205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31241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ARP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object 98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7294358" y="4846925"/>
            <a:ext cx="1469050" cy="1260619"/>
          </a:xfrm>
          <a:custGeom>
            <a:avLst/>
            <a:gdLst/>
            <a:ahLst/>
            <a:cxnLst/>
            <a:rect l="l" t="t" r="r" b="b"/>
            <a:pathLst>
              <a:path w="1469050" h="1260619">
                <a:moveTo>
                  <a:pt x="0" y="533161"/>
                </a:moveTo>
                <a:lnTo>
                  <a:pt x="12728" y="418664"/>
                </a:lnTo>
                <a:lnTo>
                  <a:pt x="37608" y="261376"/>
                </a:lnTo>
                <a:lnTo>
                  <a:pt x="159112" y="114496"/>
                </a:lnTo>
                <a:lnTo>
                  <a:pt x="302604" y="24865"/>
                </a:lnTo>
                <a:lnTo>
                  <a:pt x="463453" y="0"/>
                </a:lnTo>
                <a:lnTo>
                  <a:pt x="624881" y="42213"/>
                </a:lnTo>
                <a:lnTo>
                  <a:pt x="982452" y="315154"/>
                </a:lnTo>
                <a:lnTo>
                  <a:pt x="1129414" y="418664"/>
                </a:lnTo>
                <a:lnTo>
                  <a:pt x="1393832" y="508295"/>
                </a:lnTo>
                <a:lnTo>
                  <a:pt x="1469050" y="684088"/>
                </a:lnTo>
                <a:lnTo>
                  <a:pt x="1429705" y="938525"/>
                </a:lnTo>
                <a:lnTo>
                  <a:pt x="1340602" y="1106800"/>
                </a:lnTo>
                <a:lnTo>
                  <a:pt x="1208103" y="1232284"/>
                </a:lnTo>
                <a:lnTo>
                  <a:pt x="1082548" y="1260619"/>
                </a:lnTo>
                <a:lnTo>
                  <a:pt x="900291" y="1214358"/>
                </a:lnTo>
                <a:lnTo>
                  <a:pt x="610416" y="1088874"/>
                </a:lnTo>
                <a:lnTo>
                  <a:pt x="252266" y="1017169"/>
                </a:lnTo>
                <a:lnTo>
                  <a:pt x="130761" y="888216"/>
                </a:lnTo>
                <a:lnTo>
                  <a:pt x="30086" y="691027"/>
                </a:lnTo>
                <a:lnTo>
                  <a:pt x="0" y="533161"/>
                </a:lnTo>
                <a:close/>
              </a:path>
            </a:pathLst>
          </a:custGeom>
          <a:solidFill>
            <a:srgbClr val="FFF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294358" y="4846925"/>
            <a:ext cx="1469050" cy="1260619"/>
          </a:xfrm>
          <a:custGeom>
            <a:avLst/>
            <a:gdLst/>
            <a:ahLst/>
            <a:cxnLst/>
            <a:rect l="l" t="t" r="r" b="b"/>
            <a:pathLst>
              <a:path w="1469050" h="1260619">
                <a:moveTo>
                  <a:pt x="624881" y="42213"/>
                </a:moveTo>
                <a:lnTo>
                  <a:pt x="463453" y="0"/>
                </a:lnTo>
                <a:lnTo>
                  <a:pt x="302604" y="24865"/>
                </a:lnTo>
                <a:lnTo>
                  <a:pt x="159112" y="114496"/>
                </a:lnTo>
                <a:lnTo>
                  <a:pt x="37608" y="261376"/>
                </a:lnTo>
                <a:lnTo>
                  <a:pt x="12728" y="418664"/>
                </a:lnTo>
                <a:lnTo>
                  <a:pt x="0" y="533161"/>
                </a:lnTo>
                <a:lnTo>
                  <a:pt x="30086" y="691027"/>
                </a:lnTo>
                <a:lnTo>
                  <a:pt x="130761" y="888216"/>
                </a:lnTo>
                <a:lnTo>
                  <a:pt x="252266" y="1017169"/>
                </a:lnTo>
                <a:lnTo>
                  <a:pt x="610416" y="1088874"/>
                </a:lnTo>
                <a:lnTo>
                  <a:pt x="900291" y="1214358"/>
                </a:lnTo>
                <a:lnTo>
                  <a:pt x="1082548" y="1260619"/>
                </a:lnTo>
                <a:lnTo>
                  <a:pt x="1208103" y="1232284"/>
                </a:lnTo>
                <a:lnTo>
                  <a:pt x="1340602" y="1106800"/>
                </a:lnTo>
                <a:lnTo>
                  <a:pt x="1429705" y="938525"/>
                </a:lnTo>
                <a:lnTo>
                  <a:pt x="1469050" y="684088"/>
                </a:lnTo>
                <a:lnTo>
                  <a:pt x="1393832" y="508295"/>
                </a:lnTo>
                <a:lnTo>
                  <a:pt x="1129414" y="418664"/>
                </a:lnTo>
                <a:lnTo>
                  <a:pt x="982452" y="315154"/>
                </a:lnTo>
                <a:lnTo>
                  <a:pt x="624881" y="422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305351" y="4864851"/>
            <a:ext cx="1458056" cy="1224766"/>
          </a:xfrm>
          <a:custGeom>
            <a:avLst/>
            <a:gdLst/>
            <a:ahLst/>
            <a:cxnLst/>
            <a:rect l="l" t="t" r="r" b="b"/>
            <a:pathLst>
              <a:path w="1458056" h="1224766">
                <a:moveTo>
                  <a:pt x="237801" y="189671"/>
                </a:moveTo>
                <a:lnTo>
                  <a:pt x="169527" y="243449"/>
                </a:lnTo>
                <a:lnTo>
                  <a:pt x="126711" y="318624"/>
                </a:lnTo>
                <a:lnTo>
                  <a:pt x="130183" y="408255"/>
                </a:lnTo>
                <a:lnTo>
                  <a:pt x="162584" y="494417"/>
                </a:lnTo>
                <a:lnTo>
                  <a:pt x="316490" y="587518"/>
                </a:lnTo>
                <a:lnTo>
                  <a:pt x="380714" y="640718"/>
                </a:lnTo>
                <a:lnTo>
                  <a:pt x="416587" y="705484"/>
                </a:lnTo>
                <a:lnTo>
                  <a:pt x="459403" y="823450"/>
                </a:lnTo>
                <a:lnTo>
                  <a:pt x="849954" y="1106800"/>
                </a:lnTo>
                <a:lnTo>
                  <a:pt x="925171" y="1128196"/>
                </a:lnTo>
                <a:lnTo>
                  <a:pt x="1021796" y="1131666"/>
                </a:lnTo>
                <a:lnTo>
                  <a:pt x="1089492" y="1117209"/>
                </a:lnTo>
                <a:lnTo>
                  <a:pt x="1150244" y="1092344"/>
                </a:lnTo>
                <a:lnTo>
                  <a:pt x="1197110" y="1024108"/>
                </a:lnTo>
                <a:lnTo>
                  <a:pt x="1279270" y="898625"/>
                </a:lnTo>
                <a:lnTo>
                  <a:pt x="1308201" y="798585"/>
                </a:lnTo>
                <a:lnTo>
                  <a:pt x="1304150" y="694497"/>
                </a:lnTo>
                <a:lnTo>
                  <a:pt x="1247448" y="612383"/>
                </a:lnTo>
                <a:lnTo>
                  <a:pt x="1171652" y="562074"/>
                </a:lnTo>
                <a:lnTo>
                  <a:pt x="1089492" y="508295"/>
                </a:lnTo>
                <a:lnTo>
                  <a:pt x="1050147" y="440638"/>
                </a:lnTo>
                <a:lnTo>
                  <a:pt x="1010803" y="315154"/>
                </a:lnTo>
                <a:lnTo>
                  <a:pt x="1100485" y="382811"/>
                </a:lnTo>
                <a:lnTo>
                  <a:pt x="1256127" y="436590"/>
                </a:lnTo>
                <a:lnTo>
                  <a:pt x="1366639" y="491525"/>
                </a:lnTo>
                <a:lnTo>
                  <a:pt x="1458056" y="666162"/>
                </a:lnTo>
                <a:lnTo>
                  <a:pt x="1411768" y="934477"/>
                </a:lnTo>
                <a:lnTo>
                  <a:pt x="1344073" y="1077887"/>
                </a:lnTo>
                <a:lnTo>
                  <a:pt x="1232983" y="1174457"/>
                </a:lnTo>
                <a:lnTo>
                  <a:pt x="1146773" y="1224766"/>
                </a:lnTo>
                <a:lnTo>
                  <a:pt x="1025268" y="1224766"/>
                </a:lnTo>
                <a:lnTo>
                  <a:pt x="874834" y="1181975"/>
                </a:lnTo>
                <a:lnTo>
                  <a:pt x="599422" y="1070948"/>
                </a:lnTo>
                <a:lnTo>
                  <a:pt x="173577" y="959921"/>
                </a:lnTo>
                <a:lnTo>
                  <a:pt x="0" y="560917"/>
                </a:lnTo>
                <a:lnTo>
                  <a:pt x="12150" y="340020"/>
                </a:lnTo>
                <a:lnTo>
                  <a:pt x="101832" y="150349"/>
                </a:lnTo>
                <a:lnTo>
                  <a:pt x="237801" y="35852"/>
                </a:lnTo>
                <a:lnTo>
                  <a:pt x="420058" y="6939"/>
                </a:lnTo>
                <a:lnTo>
                  <a:pt x="560079" y="0"/>
                </a:lnTo>
                <a:lnTo>
                  <a:pt x="638767" y="28335"/>
                </a:lnTo>
                <a:lnTo>
                  <a:pt x="398650" y="164805"/>
                </a:lnTo>
                <a:lnTo>
                  <a:pt x="313018" y="186201"/>
                </a:lnTo>
                <a:lnTo>
                  <a:pt x="237801" y="189671"/>
                </a:lnTo>
                <a:close/>
              </a:path>
            </a:pathLst>
          </a:custGeom>
          <a:solidFill>
            <a:srgbClr val="D6D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305351" y="4864851"/>
            <a:ext cx="1458056" cy="1224766"/>
          </a:xfrm>
          <a:custGeom>
            <a:avLst/>
            <a:gdLst/>
            <a:ahLst/>
            <a:cxnLst/>
            <a:rect l="l" t="t" r="r" b="b"/>
            <a:pathLst>
              <a:path w="1458056" h="1224766">
                <a:moveTo>
                  <a:pt x="398650" y="164805"/>
                </a:moveTo>
                <a:lnTo>
                  <a:pt x="313018" y="186201"/>
                </a:lnTo>
                <a:lnTo>
                  <a:pt x="237801" y="189671"/>
                </a:lnTo>
                <a:lnTo>
                  <a:pt x="169527" y="243449"/>
                </a:lnTo>
                <a:lnTo>
                  <a:pt x="126711" y="318624"/>
                </a:lnTo>
                <a:lnTo>
                  <a:pt x="130183" y="408255"/>
                </a:lnTo>
                <a:lnTo>
                  <a:pt x="162584" y="494417"/>
                </a:lnTo>
                <a:lnTo>
                  <a:pt x="316490" y="587518"/>
                </a:lnTo>
                <a:lnTo>
                  <a:pt x="380714" y="640718"/>
                </a:lnTo>
                <a:lnTo>
                  <a:pt x="416587" y="705484"/>
                </a:lnTo>
                <a:lnTo>
                  <a:pt x="459403" y="823450"/>
                </a:lnTo>
                <a:lnTo>
                  <a:pt x="849954" y="1106800"/>
                </a:lnTo>
                <a:lnTo>
                  <a:pt x="925171" y="1128196"/>
                </a:lnTo>
                <a:lnTo>
                  <a:pt x="1021796" y="1131666"/>
                </a:lnTo>
                <a:lnTo>
                  <a:pt x="1089492" y="1117209"/>
                </a:lnTo>
                <a:lnTo>
                  <a:pt x="1150244" y="1092344"/>
                </a:lnTo>
                <a:lnTo>
                  <a:pt x="1197110" y="1024108"/>
                </a:lnTo>
                <a:lnTo>
                  <a:pt x="1279270" y="898625"/>
                </a:lnTo>
                <a:lnTo>
                  <a:pt x="1308201" y="798585"/>
                </a:lnTo>
                <a:lnTo>
                  <a:pt x="1304150" y="694497"/>
                </a:lnTo>
                <a:lnTo>
                  <a:pt x="1247448" y="612383"/>
                </a:lnTo>
                <a:lnTo>
                  <a:pt x="1171652" y="562074"/>
                </a:lnTo>
                <a:lnTo>
                  <a:pt x="1089492" y="508295"/>
                </a:lnTo>
                <a:lnTo>
                  <a:pt x="1050147" y="440638"/>
                </a:lnTo>
                <a:lnTo>
                  <a:pt x="1010803" y="315154"/>
                </a:lnTo>
                <a:lnTo>
                  <a:pt x="1100485" y="382811"/>
                </a:lnTo>
                <a:lnTo>
                  <a:pt x="1256127" y="436590"/>
                </a:lnTo>
                <a:lnTo>
                  <a:pt x="1366639" y="491525"/>
                </a:lnTo>
                <a:lnTo>
                  <a:pt x="1458056" y="666162"/>
                </a:lnTo>
                <a:lnTo>
                  <a:pt x="1411768" y="934477"/>
                </a:lnTo>
                <a:lnTo>
                  <a:pt x="1344073" y="1077887"/>
                </a:lnTo>
                <a:lnTo>
                  <a:pt x="1232983" y="1174457"/>
                </a:lnTo>
                <a:lnTo>
                  <a:pt x="1146773" y="1224766"/>
                </a:lnTo>
                <a:lnTo>
                  <a:pt x="1025268" y="1224766"/>
                </a:lnTo>
                <a:lnTo>
                  <a:pt x="874834" y="1181975"/>
                </a:lnTo>
                <a:lnTo>
                  <a:pt x="599422" y="1070948"/>
                </a:lnTo>
                <a:lnTo>
                  <a:pt x="173577" y="959921"/>
                </a:lnTo>
                <a:lnTo>
                  <a:pt x="0" y="560917"/>
                </a:lnTo>
                <a:lnTo>
                  <a:pt x="12150" y="340020"/>
                </a:lnTo>
                <a:lnTo>
                  <a:pt x="101832" y="150349"/>
                </a:lnTo>
                <a:lnTo>
                  <a:pt x="237801" y="35852"/>
                </a:lnTo>
                <a:lnTo>
                  <a:pt x="420058" y="6939"/>
                </a:lnTo>
                <a:lnTo>
                  <a:pt x="560079" y="0"/>
                </a:lnTo>
                <a:lnTo>
                  <a:pt x="638767" y="28335"/>
                </a:lnTo>
                <a:lnTo>
                  <a:pt x="398650" y="16480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244598" y="4811072"/>
            <a:ext cx="1184381" cy="1131666"/>
          </a:xfrm>
          <a:custGeom>
            <a:avLst/>
            <a:gdLst/>
            <a:ahLst/>
            <a:cxnLst/>
            <a:rect l="l" t="t" r="r" b="b"/>
            <a:pathLst>
              <a:path w="1184381" h="1131666">
                <a:moveTo>
                  <a:pt x="317069" y="745384"/>
                </a:moveTo>
                <a:lnTo>
                  <a:pt x="314755" y="756949"/>
                </a:lnTo>
                <a:lnTo>
                  <a:pt x="355835" y="775454"/>
                </a:lnTo>
                <a:lnTo>
                  <a:pt x="366828" y="789911"/>
                </a:lnTo>
                <a:lnTo>
                  <a:pt x="366828" y="807837"/>
                </a:lnTo>
                <a:lnTo>
                  <a:pt x="341370" y="822293"/>
                </a:lnTo>
                <a:lnTo>
                  <a:pt x="326327" y="874337"/>
                </a:lnTo>
                <a:lnTo>
                  <a:pt x="314176" y="970908"/>
                </a:lnTo>
                <a:lnTo>
                  <a:pt x="369721" y="914816"/>
                </a:lnTo>
                <a:lnTo>
                  <a:pt x="418902" y="910190"/>
                </a:lnTo>
                <a:lnTo>
                  <a:pt x="408487" y="865663"/>
                </a:lnTo>
                <a:lnTo>
                  <a:pt x="414852" y="842533"/>
                </a:lnTo>
                <a:lnTo>
                  <a:pt x="551400" y="831546"/>
                </a:lnTo>
                <a:lnTo>
                  <a:pt x="550821" y="811885"/>
                </a:lnTo>
                <a:lnTo>
                  <a:pt x="567021" y="800319"/>
                </a:lnTo>
                <a:lnTo>
                  <a:pt x="586694" y="793958"/>
                </a:lnTo>
                <a:lnTo>
                  <a:pt x="624302" y="763310"/>
                </a:lnTo>
                <a:lnTo>
                  <a:pt x="623724" y="726301"/>
                </a:lnTo>
                <a:lnTo>
                  <a:pt x="517842" y="691605"/>
                </a:lnTo>
                <a:lnTo>
                  <a:pt x="486019" y="569013"/>
                </a:lnTo>
                <a:lnTo>
                  <a:pt x="434524" y="371246"/>
                </a:lnTo>
                <a:lnTo>
                  <a:pt x="411380" y="283350"/>
                </a:lnTo>
                <a:lnTo>
                  <a:pt x="399229" y="199501"/>
                </a:lnTo>
                <a:lnTo>
                  <a:pt x="398073" y="174057"/>
                </a:lnTo>
                <a:lnTo>
                  <a:pt x="480811" y="126640"/>
                </a:lnTo>
                <a:lnTo>
                  <a:pt x="715721" y="58404"/>
                </a:lnTo>
                <a:lnTo>
                  <a:pt x="944265" y="13300"/>
                </a:lnTo>
                <a:lnTo>
                  <a:pt x="1024111" y="0"/>
                </a:lnTo>
                <a:lnTo>
                  <a:pt x="1057091" y="578"/>
                </a:lnTo>
                <a:lnTo>
                  <a:pt x="1095857" y="22552"/>
                </a:lnTo>
                <a:lnTo>
                  <a:pt x="1129994" y="69970"/>
                </a:lnTo>
                <a:lnTo>
                  <a:pt x="1143302" y="119122"/>
                </a:lnTo>
                <a:lnTo>
                  <a:pt x="1073291" y="536052"/>
                </a:lnTo>
                <a:lnTo>
                  <a:pt x="1048990" y="693340"/>
                </a:lnTo>
                <a:lnTo>
                  <a:pt x="1023532" y="723988"/>
                </a:lnTo>
                <a:lnTo>
                  <a:pt x="925750" y="706640"/>
                </a:lnTo>
                <a:lnTo>
                  <a:pt x="878306" y="725723"/>
                </a:lnTo>
                <a:lnTo>
                  <a:pt x="929222" y="754058"/>
                </a:lnTo>
                <a:lnTo>
                  <a:pt x="996917" y="770250"/>
                </a:lnTo>
                <a:lnTo>
                  <a:pt x="1000389" y="803789"/>
                </a:lnTo>
                <a:lnTo>
                  <a:pt x="1145616" y="804945"/>
                </a:lnTo>
                <a:lnTo>
                  <a:pt x="1167603" y="804945"/>
                </a:lnTo>
                <a:lnTo>
                  <a:pt x="1151980" y="905564"/>
                </a:lnTo>
                <a:lnTo>
                  <a:pt x="1134044" y="1016012"/>
                </a:lnTo>
                <a:lnTo>
                  <a:pt x="1180910" y="1064587"/>
                </a:lnTo>
                <a:lnTo>
                  <a:pt x="1184381" y="1088874"/>
                </a:lnTo>
                <a:lnTo>
                  <a:pt x="1140987" y="1131666"/>
                </a:lnTo>
                <a:lnTo>
                  <a:pt x="486019" y="1091187"/>
                </a:lnTo>
                <a:lnTo>
                  <a:pt x="247638" y="1107957"/>
                </a:lnTo>
                <a:lnTo>
                  <a:pt x="221601" y="1088296"/>
                </a:lnTo>
                <a:lnTo>
                  <a:pt x="174735" y="1083670"/>
                </a:lnTo>
                <a:lnTo>
                  <a:pt x="158535" y="1072104"/>
                </a:lnTo>
                <a:lnTo>
                  <a:pt x="143492" y="962234"/>
                </a:lnTo>
                <a:lnTo>
                  <a:pt x="107040" y="866820"/>
                </a:lnTo>
                <a:lnTo>
                  <a:pt x="85053" y="856411"/>
                </a:lnTo>
                <a:lnTo>
                  <a:pt x="85053" y="841376"/>
                </a:lnTo>
                <a:lnTo>
                  <a:pt x="89682" y="825185"/>
                </a:lnTo>
                <a:lnTo>
                  <a:pt x="82739" y="791645"/>
                </a:lnTo>
                <a:lnTo>
                  <a:pt x="48602" y="809572"/>
                </a:lnTo>
                <a:lnTo>
                  <a:pt x="25458" y="804945"/>
                </a:lnTo>
                <a:lnTo>
                  <a:pt x="39344" y="759262"/>
                </a:lnTo>
                <a:lnTo>
                  <a:pt x="7522" y="721675"/>
                </a:lnTo>
                <a:lnTo>
                  <a:pt x="0" y="689292"/>
                </a:lnTo>
                <a:lnTo>
                  <a:pt x="1736" y="659223"/>
                </a:lnTo>
                <a:lnTo>
                  <a:pt x="20829" y="640140"/>
                </a:lnTo>
                <a:lnTo>
                  <a:pt x="35294" y="622792"/>
                </a:lnTo>
                <a:lnTo>
                  <a:pt x="16201" y="571904"/>
                </a:lnTo>
                <a:lnTo>
                  <a:pt x="48023" y="559183"/>
                </a:lnTo>
                <a:lnTo>
                  <a:pt x="53230" y="617587"/>
                </a:lnTo>
                <a:lnTo>
                  <a:pt x="81003" y="617587"/>
                </a:lnTo>
                <a:lnTo>
                  <a:pt x="140020" y="765623"/>
                </a:lnTo>
                <a:lnTo>
                  <a:pt x="155063" y="708375"/>
                </a:lnTo>
                <a:lnTo>
                  <a:pt x="138284" y="680040"/>
                </a:lnTo>
                <a:lnTo>
                  <a:pt x="115140" y="647657"/>
                </a:lnTo>
                <a:lnTo>
                  <a:pt x="107619" y="611805"/>
                </a:lnTo>
                <a:lnTo>
                  <a:pt x="120926" y="577687"/>
                </a:lnTo>
                <a:lnTo>
                  <a:pt x="148698" y="567278"/>
                </a:lnTo>
                <a:lnTo>
                  <a:pt x="179943" y="575952"/>
                </a:lnTo>
                <a:lnTo>
                  <a:pt x="195564" y="618166"/>
                </a:lnTo>
                <a:lnTo>
                  <a:pt x="191514" y="641296"/>
                </a:lnTo>
                <a:lnTo>
                  <a:pt x="171263" y="677149"/>
                </a:lnTo>
                <a:lnTo>
                  <a:pt x="175893" y="721675"/>
                </a:lnTo>
                <a:lnTo>
                  <a:pt x="210029" y="810728"/>
                </a:lnTo>
                <a:lnTo>
                  <a:pt x="226809" y="651705"/>
                </a:lnTo>
                <a:lnTo>
                  <a:pt x="223337" y="637248"/>
                </a:lnTo>
                <a:lnTo>
                  <a:pt x="230859" y="625105"/>
                </a:lnTo>
                <a:lnTo>
                  <a:pt x="223916" y="610070"/>
                </a:lnTo>
                <a:lnTo>
                  <a:pt x="232595" y="599661"/>
                </a:lnTo>
                <a:lnTo>
                  <a:pt x="227966" y="589252"/>
                </a:lnTo>
                <a:lnTo>
                  <a:pt x="240117" y="578844"/>
                </a:lnTo>
                <a:lnTo>
                  <a:pt x="244167" y="560917"/>
                </a:lnTo>
                <a:lnTo>
                  <a:pt x="243009" y="527378"/>
                </a:lnTo>
                <a:lnTo>
                  <a:pt x="275989" y="523908"/>
                </a:lnTo>
                <a:lnTo>
                  <a:pt x="292189" y="523908"/>
                </a:lnTo>
                <a:lnTo>
                  <a:pt x="293347" y="494995"/>
                </a:lnTo>
                <a:lnTo>
                  <a:pt x="374350" y="475334"/>
                </a:lnTo>
                <a:lnTo>
                  <a:pt x="399808" y="529691"/>
                </a:lnTo>
                <a:lnTo>
                  <a:pt x="317069" y="74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244598" y="4811072"/>
            <a:ext cx="1184381" cy="1131666"/>
          </a:xfrm>
          <a:custGeom>
            <a:avLst/>
            <a:gdLst/>
            <a:ahLst/>
            <a:cxnLst/>
            <a:rect l="l" t="t" r="r" b="b"/>
            <a:pathLst>
              <a:path w="1184381" h="1131666">
                <a:moveTo>
                  <a:pt x="398073" y="174057"/>
                </a:moveTo>
                <a:lnTo>
                  <a:pt x="480811" y="126640"/>
                </a:lnTo>
                <a:lnTo>
                  <a:pt x="715721" y="58404"/>
                </a:lnTo>
                <a:lnTo>
                  <a:pt x="944265" y="13300"/>
                </a:lnTo>
                <a:lnTo>
                  <a:pt x="1024111" y="0"/>
                </a:lnTo>
                <a:lnTo>
                  <a:pt x="1057091" y="578"/>
                </a:lnTo>
                <a:lnTo>
                  <a:pt x="1095857" y="22552"/>
                </a:lnTo>
                <a:lnTo>
                  <a:pt x="1129994" y="69970"/>
                </a:lnTo>
                <a:lnTo>
                  <a:pt x="1143302" y="119122"/>
                </a:lnTo>
                <a:lnTo>
                  <a:pt x="1073291" y="536052"/>
                </a:lnTo>
                <a:lnTo>
                  <a:pt x="1048990" y="693340"/>
                </a:lnTo>
                <a:lnTo>
                  <a:pt x="1023532" y="723988"/>
                </a:lnTo>
                <a:lnTo>
                  <a:pt x="925750" y="706640"/>
                </a:lnTo>
                <a:lnTo>
                  <a:pt x="878306" y="725723"/>
                </a:lnTo>
                <a:lnTo>
                  <a:pt x="929222" y="754058"/>
                </a:lnTo>
                <a:lnTo>
                  <a:pt x="996917" y="770250"/>
                </a:lnTo>
                <a:lnTo>
                  <a:pt x="1000389" y="803789"/>
                </a:lnTo>
                <a:lnTo>
                  <a:pt x="1145616" y="804945"/>
                </a:lnTo>
                <a:lnTo>
                  <a:pt x="1167603" y="804945"/>
                </a:lnTo>
                <a:lnTo>
                  <a:pt x="1151980" y="905564"/>
                </a:lnTo>
                <a:lnTo>
                  <a:pt x="1134044" y="1016012"/>
                </a:lnTo>
                <a:lnTo>
                  <a:pt x="1180910" y="1064587"/>
                </a:lnTo>
                <a:lnTo>
                  <a:pt x="1184381" y="1088874"/>
                </a:lnTo>
                <a:lnTo>
                  <a:pt x="1140987" y="1131666"/>
                </a:lnTo>
                <a:lnTo>
                  <a:pt x="486019" y="1091187"/>
                </a:lnTo>
                <a:lnTo>
                  <a:pt x="247638" y="1107957"/>
                </a:lnTo>
                <a:lnTo>
                  <a:pt x="221601" y="1088296"/>
                </a:lnTo>
                <a:lnTo>
                  <a:pt x="174735" y="1083670"/>
                </a:lnTo>
                <a:lnTo>
                  <a:pt x="158535" y="1072104"/>
                </a:lnTo>
                <a:lnTo>
                  <a:pt x="143492" y="962234"/>
                </a:lnTo>
                <a:lnTo>
                  <a:pt x="107040" y="866820"/>
                </a:lnTo>
                <a:lnTo>
                  <a:pt x="85053" y="856411"/>
                </a:lnTo>
                <a:lnTo>
                  <a:pt x="85053" y="841376"/>
                </a:lnTo>
                <a:lnTo>
                  <a:pt x="89682" y="825185"/>
                </a:lnTo>
                <a:lnTo>
                  <a:pt x="82739" y="791645"/>
                </a:lnTo>
                <a:lnTo>
                  <a:pt x="48602" y="809572"/>
                </a:lnTo>
                <a:lnTo>
                  <a:pt x="25458" y="804945"/>
                </a:lnTo>
                <a:lnTo>
                  <a:pt x="39344" y="759262"/>
                </a:lnTo>
                <a:lnTo>
                  <a:pt x="7522" y="721675"/>
                </a:lnTo>
                <a:lnTo>
                  <a:pt x="0" y="689292"/>
                </a:lnTo>
                <a:lnTo>
                  <a:pt x="1736" y="659223"/>
                </a:lnTo>
                <a:lnTo>
                  <a:pt x="20829" y="640140"/>
                </a:lnTo>
                <a:lnTo>
                  <a:pt x="35294" y="622792"/>
                </a:lnTo>
                <a:lnTo>
                  <a:pt x="16201" y="571904"/>
                </a:lnTo>
                <a:lnTo>
                  <a:pt x="48023" y="559183"/>
                </a:lnTo>
                <a:lnTo>
                  <a:pt x="53230" y="617587"/>
                </a:lnTo>
                <a:lnTo>
                  <a:pt x="81003" y="617587"/>
                </a:lnTo>
                <a:lnTo>
                  <a:pt x="140020" y="765623"/>
                </a:lnTo>
                <a:lnTo>
                  <a:pt x="155063" y="708375"/>
                </a:lnTo>
                <a:lnTo>
                  <a:pt x="138284" y="680040"/>
                </a:lnTo>
                <a:lnTo>
                  <a:pt x="115140" y="647657"/>
                </a:lnTo>
                <a:lnTo>
                  <a:pt x="107619" y="611805"/>
                </a:lnTo>
                <a:lnTo>
                  <a:pt x="120926" y="577687"/>
                </a:lnTo>
                <a:lnTo>
                  <a:pt x="148698" y="567278"/>
                </a:lnTo>
                <a:lnTo>
                  <a:pt x="179943" y="575952"/>
                </a:lnTo>
                <a:lnTo>
                  <a:pt x="195564" y="618166"/>
                </a:lnTo>
                <a:lnTo>
                  <a:pt x="191514" y="641296"/>
                </a:lnTo>
                <a:lnTo>
                  <a:pt x="171263" y="677149"/>
                </a:lnTo>
                <a:lnTo>
                  <a:pt x="175893" y="721675"/>
                </a:lnTo>
                <a:lnTo>
                  <a:pt x="210029" y="810728"/>
                </a:lnTo>
                <a:lnTo>
                  <a:pt x="226809" y="651705"/>
                </a:lnTo>
                <a:lnTo>
                  <a:pt x="223337" y="637248"/>
                </a:lnTo>
                <a:lnTo>
                  <a:pt x="230859" y="625105"/>
                </a:lnTo>
                <a:lnTo>
                  <a:pt x="223916" y="610070"/>
                </a:lnTo>
                <a:lnTo>
                  <a:pt x="232595" y="599661"/>
                </a:lnTo>
                <a:lnTo>
                  <a:pt x="227966" y="589252"/>
                </a:lnTo>
                <a:lnTo>
                  <a:pt x="240117" y="578844"/>
                </a:lnTo>
                <a:lnTo>
                  <a:pt x="244167" y="560917"/>
                </a:lnTo>
                <a:lnTo>
                  <a:pt x="243009" y="527378"/>
                </a:lnTo>
                <a:lnTo>
                  <a:pt x="275989" y="523908"/>
                </a:lnTo>
                <a:lnTo>
                  <a:pt x="292189" y="523908"/>
                </a:lnTo>
                <a:lnTo>
                  <a:pt x="293347" y="494995"/>
                </a:lnTo>
                <a:lnTo>
                  <a:pt x="374350" y="475334"/>
                </a:lnTo>
                <a:lnTo>
                  <a:pt x="399808" y="529691"/>
                </a:lnTo>
                <a:lnTo>
                  <a:pt x="317069" y="745384"/>
                </a:lnTo>
                <a:lnTo>
                  <a:pt x="314755" y="756949"/>
                </a:lnTo>
                <a:lnTo>
                  <a:pt x="355835" y="775454"/>
                </a:lnTo>
                <a:lnTo>
                  <a:pt x="366828" y="789911"/>
                </a:lnTo>
                <a:lnTo>
                  <a:pt x="366828" y="807837"/>
                </a:lnTo>
                <a:lnTo>
                  <a:pt x="341370" y="822293"/>
                </a:lnTo>
                <a:lnTo>
                  <a:pt x="326327" y="874337"/>
                </a:lnTo>
                <a:lnTo>
                  <a:pt x="314176" y="970908"/>
                </a:lnTo>
                <a:lnTo>
                  <a:pt x="369721" y="914816"/>
                </a:lnTo>
                <a:lnTo>
                  <a:pt x="418902" y="910190"/>
                </a:lnTo>
                <a:lnTo>
                  <a:pt x="408487" y="865663"/>
                </a:lnTo>
                <a:lnTo>
                  <a:pt x="414852" y="842533"/>
                </a:lnTo>
                <a:lnTo>
                  <a:pt x="551400" y="831546"/>
                </a:lnTo>
                <a:lnTo>
                  <a:pt x="550821" y="811885"/>
                </a:lnTo>
                <a:lnTo>
                  <a:pt x="567021" y="800319"/>
                </a:lnTo>
                <a:lnTo>
                  <a:pt x="586694" y="793958"/>
                </a:lnTo>
                <a:lnTo>
                  <a:pt x="624302" y="763310"/>
                </a:lnTo>
                <a:lnTo>
                  <a:pt x="623724" y="726301"/>
                </a:lnTo>
                <a:lnTo>
                  <a:pt x="517842" y="691605"/>
                </a:lnTo>
                <a:lnTo>
                  <a:pt x="486019" y="569013"/>
                </a:lnTo>
                <a:lnTo>
                  <a:pt x="434524" y="371246"/>
                </a:lnTo>
                <a:lnTo>
                  <a:pt x="411380" y="283350"/>
                </a:lnTo>
                <a:lnTo>
                  <a:pt x="399229" y="199501"/>
                </a:lnTo>
                <a:lnTo>
                  <a:pt x="398073" y="17405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245755" y="5284093"/>
            <a:ext cx="392286" cy="615274"/>
          </a:xfrm>
          <a:custGeom>
            <a:avLst/>
            <a:gdLst/>
            <a:ahLst/>
            <a:cxnLst/>
            <a:rect l="l" t="t" r="r" b="b"/>
            <a:pathLst>
              <a:path w="392286" h="615274">
                <a:moveTo>
                  <a:pt x="169528" y="93100"/>
                </a:moveTo>
                <a:lnTo>
                  <a:pt x="194407" y="110448"/>
                </a:lnTo>
                <a:lnTo>
                  <a:pt x="205401" y="146879"/>
                </a:lnTo>
                <a:lnTo>
                  <a:pt x="178206" y="192562"/>
                </a:lnTo>
                <a:lnTo>
                  <a:pt x="173578" y="222632"/>
                </a:lnTo>
                <a:lnTo>
                  <a:pt x="194407" y="287398"/>
                </a:lnTo>
                <a:lnTo>
                  <a:pt x="194407" y="326142"/>
                </a:lnTo>
                <a:lnTo>
                  <a:pt x="209451" y="327298"/>
                </a:lnTo>
                <a:lnTo>
                  <a:pt x="234330" y="186779"/>
                </a:lnTo>
                <a:lnTo>
                  <a:pt x="237223" y="167697"/>
                </a:lnTo>
                <a:lnTo>
                  <a:pt x="229702" y="154397"/>
                </a:lnTo>
                <a:lnTo>
                  <a:pt x="235487" y="146301"/>
                </a:lnTo>
                <a:lnTo>
                  <a:pt x="230280" y="130109"/>
                </a:lnTo>
                <a:lnTo>
                  <a:pt x="238380" y="123170"/>
                </a:lnTo>
                <a:lnTo>
                  <a:pt x="233173" y="112183"/>
                </a:lnTo>
                <a:lnTo>
                  <a:pt x="248795" y="102353"/>
                </a:lnTo>
                <a:lnTo>
                  <a:pt x="247060" y="85583"/>
                </a:lnTo>
                <a:lnTo>
                  <a:pt x="247638" y="46839"/>
                </a:lnTo>
                <a:lnTo>
                  <a:pt x="264996" y="44526"/>
                </a:lnTo>
                <a:lnTo>
                  <a:pt x="290454" y="49152"/>
                </a:lnTo>
                <a:lnTo>
                  <a:pt x="293347" y="38165"/>
                </a:lnTo>
                <a:lnTo>
                  <a:pt x="296819" y="18504"/>
                </a:lnTo>
                <a:lnTo>
                  <a:pt x="372036" y="0"/>
                </a:lnTo>
                <a:lnTo>
                  <a:pt x="392286" y="52622"/>
                </a:lnTo>
                <a:lnTo>
                  <a:pt x="312440" y="281615"/>
                </a:lnTo>
                <a:lnTo>
                  <a:pt x="359306" y="309372"/>
                </a:lnTo>
                <a:lnTo>
                  <a:pt x="356992" y="330768"/>
                </a:lnTo>
                <a:lnTo>
                  <a:pt x="335584" y="348116"/>
                </a:lnTo>
                <a:lnTo>
                  <a:pt x="303762" y="507139"/>
                </a:lnTo>
                <a:lnTo>
                  <a:pt x="292189" y="587518"/>
                </a:lnTo>
                <a:lnTo>
                  <a:pt x="275411" y="608335"/>
                </a:lnTo>
                <a:lnTo>
                  <a:pt x="226230" y="615274"/>
                </a:lnTo>
                <a:lnTo>
                  <a:pt x="160270" y="604287"/>
                </a:lnTo>
                <a:lnTo>
                  <a:pt x="150435" y="590987"/>
                </a:lnTo>
                <a:lnTo>
                  <a:pt x="140020" y="479960"/>
                </a:lnTo>
                <a:lnTo>
                  <a:pt x="117454" y="408255"/>
                </a:lnTo>
                <a:lnTo>
                  <a:pt x="102989" y="386859"/>
                </a:lnTo>
                <a:lnTo>
                  <a:pt x="89682" y="382233"/>
                </a:lnTo>
                <a:lnTo>
                  <a:pt x="72324" y="364307"/>
                </a:lnTo>
                <a:lnTo>
                  <a:pt x="71746" y="348116"/>
                </a:lnTo>
                <a:lnTo>
                  <a:pt x="89103" y="332502"/>
                </a:lnTo>
                <a:lnTo>
                  <a:pt x="70588" y="311107"/>
                </a:lnTo>
                <a:lnTo>
                  <a:pt x="57859" y="331924"/>
                </a:lnTo>
                <a:lnTo>
                  <a:pt x="34715" y="327298"/>
                </a:lnTo>
                <a:lnTo>
                  <a:pt x="30087" y="315154"/>
                </a:lnTo>
                <a:lnTo>
                  <a:pt x="39923" y="283928"/>
                </a:lnTo>
                <a:lnTo>
                  <a:pt x="23144" y="258484"/>
                </a:lnTo>
                <a:lnTo>
                  <a:pt x="0" y="222054"/>
                </a:lnTo>
                <a:lnTo>
                  <a:pt x="4629" y="182732"/>
                </a:lnTo>
                <a:lnTo>
                  <a:pt x="21407" y="157866"/>
                </a:lnTo>
                <a:lnTo>
                  <a:pt x="41080" y="142253"/>
                </a:lnTo>
                <a:lnTo>
                  <a:pt x="23722" y="91365"/>
                </a:lnTo>
                <a:lnTo>
                  <a:pt x="48023" y="85005"/>
                </a:lnTo>
                <a:lnTo>
                  <a:pt x="59595" y="85005"/>
                </a:lnTo>
                <a:lnTo>
                  <a:pt x="55545" y="105822"/>
                </a:lnTo>
                <a:lnTo>
                  <a:pt x="61331" y="129531"/>
                </a:lnTo>
                <a:lnTo>
                  <a:pt x="80424" y="135892"/>
                </a:lnTo>
                <a:lnTo>
                  <a:pt x="94889" y="162492"/>
                </a:lnTo>
                <a:lnTo>
                  <a:pt x="132498" y="281037"/>
                </a:lnTo>
                <a:lnTo>
                  <a:pt x="145227" y="258484"/>
                </a:lnTo>
                <a:lnTo>
                  <a:pt x="152748" y="225523"/>
                </a:lnTo>
                <a:lnTo>
                  <a:pt x="135970" y="197767"/>
                </a:lnTo>
                <a:lnTo>
                  <a:pt x="113404" y="163071"/>
                </a:lnTo>
                <a:lnTo>
                  <a:pt x="111090" y="123749"/>
                </a:lnTo>
                <a:lnTo>
                  <a:pt x="129026" y="95413"/>
                </a:lnTo>
                <a:lnTo>
                  <a:pt x="151013" y="87896"/>
                </a:lnTo>
                <a:lnTo>
                  <a:pt x="169528" y="9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7245755" y="5284093"/>
            <a:ext cx="392286" cy="615274"/>
          </a:xfrm>
          <a:custGeom>
            <a:avLst/>
            <a:gdLst/>
            <a:ahLst/>
            <a:cxnLst/>
            <a:rect l="l" t="t" r="r" b="b"/>
            <a:pathLst>
              <a:path w="392286" h="615274">
                <a:moveTo>
                  <a:pt x="293347" y="38165"/>
                </a:moveTo>
                <a:lnTo>
                  <a:pt x="296819" y="18504"/>
                </a:lnTo>
                <a:lnTo>
                  <a:pt x="372036" y="0"/>
                </a:lnTo>
                <a:lnTo>
                  <a:pt x="392286" y="52622"/>
                </a:lnTo>
                <a:lnTo>
                  <a:pt x="312440" y="281615"/>
                </a:lnTo>
                <a:lnTo>
                  <a:pt x="359306" y="309372"/>
                </a:lnTo>
                <a:lnTo>
                  <a:pt x="356992" y="330768"/>
                </a:lnTo>
                <a:lnTo>
                  <a:pt x="335584" y="348116"/>
                </a:lnTo>
                <a:lnTo>
                  <a:pt x="303762" y="507139"/>
                </a:lnTo>
                <a:lnTo>
                  <a:pt x="292189" y="587518"/>
                </a:lnTo>
                <a:lnTo>
                  <a:pt x="275411" y="608335"/>
                </a:lnTo>
                <a:lnTo>
                  <a:pt x="226230" y="615274"/>
                </a:lnTo>
                <a:lnTo>
                  <a:pt x="160270" y="604287"/>
                </a:lnTo>
                <a:lnTo>
                  <a:pt x="150435" y="590987"/>
                </a:lnTo>
                <a:lnTo>
                  <a:pt x="140020" y="479960"/>
                </a:lnTo>
                <a:lnTo>
                  <a:pt x="117454" y="408255"/>
                </a:lnTo>
                <a:lnTo>
                  <a:pt x="102989" y="386859"/>
                </a:lnTo>
                <a:lnTo>
                  <a:pt x="89682" y="382233"/>
                </a:lnTo>
                <a:lnTo>
                  <a:pt x="72324" y="364307"/>
                </a:lnTo>
                <a:lnTo>
                  <a:pt x="71746" y="348116"/>
                </a:lnTo>
                <a:lnTo>
                  <a:pt x="89103" y="332502"/>
                </a:lnTo>
                <a:lnTo>
                  <a:pt x="70588" y="311107"/>
                </a:lnTo>
                <a:lnTo>
                  <a:pt x="57859" y="331924"/>
                </a:lnTo>
                <a:lnTo>
                  <a:pt x="34715" y="327298"/>
                </a:lnTo>
                <a:lnTo>
                  <a:pt x="30087" y="315154"/>
                </a:lnTo>
                <a:lnTo>
                  <a:pt x="39923" y="283928"/>
                </a:lnTo>
                <a:lnTo>
                  <a:pt x="23144" y="258484"/>
                </a:lnTo>
                <a:lnTo>
                  <a:pt x="0" y="222054"/>
                </a:lnTo>
                <a:lnTo>
                  <a:pt x="4629" y="182732"/>
                </a:lnTo>
                <a:lnTo>
                  <a:pt x="21407" y="157866"/>
                </a:lnTo>
                <a:lnTo>
                  <a:pt x="41080" y="142253"/>
                </a:lnTo>
                <a:lnTo>
                  <a:pt x="23722" y="91365"/>
                </a:lnTo>
                <a:lnTo>
                  <a:pt x="48023" y="85005"/>
                </a:lnTo>
                <a:lnTo>
                  <a:pt x="59595" y="85005"/>
                </a:lnTo>
                <a:lnTo>
                  <a:pt x="55545" y="105822"/>
                </a:lnTo>
                <a:lnTo>
                  <a:pt x="61331" y="129531"/>
                </a:lnTo>
                <a:lnTo>
                  <a:pt x="80424" y="135892"/>
                </a:lnTo>
                <a:lnTo>
                  <a:pt x="94889" y="162492"/>
                </a:lnTo>
                <a:lnTo>
                  <a:pt x="132498" y="281037"/>
                </a:lnTo>
                <a:lnTo>
                  <a:pt x="145227" y="258484"/>
                </a:lnTo>
                <a:lnTo>
                  <a:pt x="152748" y="225523"/>
                </a:lnTo>
                <a:lnTo>
                  <a:pt x="135970" y="197767"/>
                </a:lnTo>
                <a:lnTo>
                  <a:pt x="113404" y="163071"/>
                </a:lnTo>
                <a:lnTo>
                  <a:pt x="111090" y="123749"/>
                </a:lnTo>
                <a:lnTo>
                  <a:pt x="129026" y="95413"/>
                </a:lnTo>
                <a:lnTo>
                  <a:pt x="151013" y="87896"/>
                </a:lnTo>
                <a:lnTo>
                  <a:pt x="169528" y="93100"/>
                </a:lnTo>
                <a:lnTo>
                  <a:pt x="194407" y="110448"/>
                </a:lnTo>
                <a:lnTo>
                  <a:pt x="205401" y="146879"/>
                </a:lnTo>
                <a:lnTo>
                  <a:pt x="178206" y="192562"/>
                </a:lnTo>
                <a:lnTo>
                  <a:pt x="173578" y="222632"/>
                </a:lnTo>
                <a:lnTo>
                  <a:pt x="194407" y="287398"/>
                </a:lnTo>
                <a:lnTo>
                  <a:pt x="194407" y="326142"/>
                </a:lnTo>
                <a:lnTo>
                  <a:pt x="209451" y="327298"/>
                </a:lnTo>
                <a:lnTo>
                  <a:pt x="234330" y="186779"/>
                </a:lnTo>
                <a:lnTo>
                  <a:pt x="237223" y="167697"/>
                </a:lnTo>
                <a:lnTo>
                  <a:pt x="229702" y="154397"/>
                </a:lnTo>
                <a:lnTo>
                  <a:pt x="235487" y="146301"/>
                </a:lnTo>
                <a:lnTo>
                  <a:pt x="230280" y="130109"/>
                </a:lnTo>
                <a:lnTo>
                  <a:pt x="238380" y="123170"/>
                </a:lnTo>
                <a:lnTo>
                  <a:pt x="233173" y="112183"/>
                </a:lnTo>
                <a:lnTo>
                  <a:pt x="248795" y="102353"/>
                </a:lnTo>
                <a:lnTo>
                  <a:pt x="247060" y="85583"/>
                </a:lnTo>
                <a:lnTo>
                  <a:pt x="247638" y="46839"/>
                </a:lnTo>
                <a:lnTo>
                  <a:pt x="264996" y="44526"/>
                </a:lnTo>
                <a:lnTo>
                  <a:pt x="290454" y="49152"/>
                </a:lnTo>
                <a:lnTo>
                  <a:pt x="293347" y="381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359738" y="5572648"/>
            <a:ext cx="251688" cy="328454"/>
          </a:xfrm>
          <a:custGeom>
            <a:avLst/>
            <a:gdLst/>
            <a:ahLst/>
            <a:cxnLst/>
            <a:rect l="l" t="t" r="r" b="b"/>
            <a:pathLst>
              <a:path w="251688" h="328454">
                <a:moveTo>
                  <a:pt x="38187" y="192562"/>
                </a:moveTo>
                <a:lnTo>
                  <a:pt x="53230" y="164227"/>
                </a:lnTo>
                <a:lnTo>
                  <a:pt x="27772" y="120857"/>
                </a:lnTo>
                <a:lnTo>
                  <a:pt x="22565" y="102353"/>
                </a:lnTo>
                <a:lnTo>
                  <a:pt x="0" y="76909"/>
                </a:lnTo>
                <a:lnTo>
                  <a:pt x="32401" y="47417"/>
                </a:lnTo>
                <a:lnTo>
                  <a:pt x="61331" y="54935"/>
                </a:lnTo>
                <a:lnTo>
                  <a:pt x="79846" y="30648"/>
                </a:lnTo>
                <a:lnTo>
                  <a:pt x="100676" y="34695"/>
                </a:lnTo>
                <a:lnTo>
                  <a:pt x="201929" y="0"/>
                </a:lnTo>
                <a:lnTo>
                  <a:pt x="251688" y="21974"/>
                </a:lnTo>
                <a:lnTo>
                  <a:pt x="218130" y="65922"/>
                </a:lnTo>
                <a:lnTo>
                  <a:pt x="196143" y="210488"/>
                </a:lnTo>
                <a:lnTo>
                  <a:pt x="157377" y="262532"/>
                </a:lnTo>
                <a:lnTo>
                  <a:pt x="103568" y="328454"/>
                </a:lnTo>
                <a:lnTo>
                  <a:pt x="51495" y="316889"/>
                </a:lnTo>
                <a:lnTo>
                  <a:pt x="74060" y="278145"/>
                </a:lnTo>
                <a:lnTo>
                  <a:pt x="55545" y="237667"/>
                </a:lnTo>
                <a:lnTo>
                  <a:pt x="38187" y="192562"/>
                </a:lnTo>
                <a:close/>
              </a:path>
            </a:pathLst>
          </a:custGeom>
          <a:solidFill>
            <a:srgbClr val="B1F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7359738" y="5572648"/>
            <a:ext cx="251688" cy="328454"/>
          </a:xfrm>
          <a:custGeom>
            <a:avLst/>
            <a:gdLst/>
            <a:ahLst/>
            <a:cxnLst/>
            <a:rect l="l" t="t" r="r" b="b"/>
            <a:pathLst>
              <a:path w="251688" h="328454">
                <a:moveTo>
                  <a:pt x="22565" y="102353"/>
                </a:moveTo>
                <a:lnTo>
                  <a:pt x="27772" y="120857"/>
                </a:lnTo>
                <a:lnTo>
                  <a:pt x="53230" y="164227"/>
                </a:lnTo>
                <a:lnTo>
                  <a:pt x="38187" y="192562"/>
                </a:lnTo>
                <a:lnTo>
                  <a:pt x="55545" y="237667"/>
                </a:lnTo>
                <a:lnTo>
                  <a:pt x="74060" y="278145"/>
                </a:lnTo>
                <a:lnTo>
                  <a:pt x="51495" y="316889"/>
                </a:lnTo>
                <a:lnTo>
                  <a:pt x="103568" y="328454"/>
                </a:lnTo>
                <a:lnTo>
                  <a:pt x="157377" y="262532"/>
                </a:lnTo>
                <a:lnTo>
                  <a:pt x="196143" y="210488"/>
                </a:lnTo>
                <a:lnTo>
                  <a:pt x="218130" y="65922"/>
                </a:lnTo>
                <a:lnTo>
                  <a:pt x="251688" y="21974"/>
                </a:lnTo>
                <a:lnTo>
                  <a:pt x="201929" y="0"/>
                </a:lnTo>
                <a:lnTo>
                  <a:pt x="100676" y="34695"/>
                </a:lnTo>
                <a:lnTo>
                  <a:pt x="79846" y="30648"/>
                </a:lnTo>
                <a:lnTo>
                  <a:pt x="61331" y="54935"/>
                </a:lnTo>
                <a:lnTo>
                  <a:pt x="32401" y="47417"/>
                </a:lnTo>
                <a:lnTo>
                  <a:pt x="0" y="76909"/>
                </a:lnTo>
                <a:lnTo>
                  <a:pt x="22565" y="10235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310558" y="5420564"/>
            <a:ext cx="88524" cy="213958"/>
          </a:xfrm>
          <a:custGeom>
            <a:avLst/>
            <a:gdLst/>
            <a:ahLst/>
            <a:cxnLst/>
            <a:rect l="l" t="t" r="r" b="b"/>
            <a:pathLst>
              <a:path w="88524" h="213958">
                <a:moveTo>
                  <a:pt x="11571" y="0"/>
                </a:moveTo>
                <a:lnTo>
                  <a:pt x="27193" y="15034"/>
                </a:lnTo>
                <a:lnTo>
                  <a:pt x="53809" y="82113"/>
                </a:lnTo>
                <a:lnTo>
                  <a:pt x="79845" y="164227"/>
                </a:lnTo>
                <a:lnTo>
                  <a:pt x="88524" y="212223"/>
                </a:lnTo>
                <a:lnTo>
                  <a:pt x="64223" y="213958"/>
                </a:lnTo>
                <a:lnTo>
                  <a:pt x="68852" y="176949"/>
                </a:lnTo>
                <a:lnTo>
                  <a:pt x="60173" y="164805"/>
                </a:lnTo>
                <a:lnTo>
                  <a:pt x="41658" y="164227"/>
                </a:lnTo>
                <a:lnTo>
                  <a:pt x="53809" y="137627"/>
                </a:lnTo>
                <a:lnTo>
                  <a:pt x="45708" y="126061"/>
                </a:lnTo>
                <a:lnTo>
                  <a:pt x="50916" y="113918"/>
                </a:lnTo>
                <a:lnTo>
                  <a:pt x="35294" y="91365"/>
                </a:lnTo>
                <a:lnTo>
                  <a:pt x="35872" y="72283"/>
                </a:lnTo>
                <a:lnTo>
                  <a:pt x="22565" y="46839"/>
                </a:lnTo>
                <a:lnTo>
                  <a:pt x="15043" y="21395"/>
                </a:lnTo>
                <a:lnTo>
                  <a:pt x="0" y="6939"/>
                </a:lnTo>
                <a:lnTo>
                  <a:pt x="11571" y="0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310558" y="5420564"/>
            <a:ext cx="88524" cy="213958"/>
          </a:xfrm>
          <a:custGeom>
            <a:avLst/>
            <a:gdLst/>
            <a:ahLst/>
            <a:cxnLst/>
            <a:rect l="l" t="t" r="r" b="b"/>
            <a:pathLst>
              <a:path w="88524" h="213958">
                <a:moveTo>
                  <a:pt x="0" y="6939"/>
                </a:moveTo>
                <a:lnTo>
                  <a:pt x="15043" y="21395"/>
                </a:lnTo>
                <a:lnTo>
                  <a:pt x="22565" y="46839"/>
                </a:lnTo>
                <a:lnTo>
                  <a:pt x="35872" y="72283"/>
                </a:lnTo>
                <a:lnTo>
                  <a:pt x="35294" y="91365"/>
                </a:lnTo>
                <a:lnTo>
                  <a:pt x="50916" y="113918"/>
                </a:lnTo>
                <a:lnTo>
                  <a:pt x="45708" y="126061"/>
                </a:lnTo>
                <a:lnTo>
                  <a:pt x="53809" y="137627"/>
                </a:lnTo>
                <a:lnTo>
                  <a:pt x="41658" y="164227"/>
                </a:lnTo>
                <a:lnTo>
                  <a:pt x="60173" y="164805"/>
                </a:lnTo>
                <a:lnTo>
                  <a:pt x="68852" y="176949"/>
                </a:lnTo>
                <a:lnTo>
                  <a:pt x="64223" y="213958"/>
                </a:lnTo>
                <a:lnTo>
                  <a:pt x="88524" y="212223"/>
                </a:lnTo>
                <a:lnTo>
                  <a:pt x="79845" y="164227"/>
                </a:lnTo>
                <a:lnTo>
                  <a:pt x="53809" y="82113"/>
                </a:lnTo>
                <a:lnTo>
                  <a:pt x="27193" y="15034"/>
                </a:lnTo>
                <a:lnTo>
                  <a:pt x="11571" y="0"/>
                </a:lnTo>
                <a:lnTo>
                  <a:pt x="0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260799" y="5439069"/>
            <a:ext cx="109932" cy="200079"/>
          </a:xfrm>
          <a:custGeom>
            <a:avLst/>
            <a:gdLst/>
            <a:ahLst/>
            <a:cxnLst/>
            <a:rect l="l" t="t" r="r" b="b"/>
            <a:pathLst>
              <a:path w="109932" h="200079">
                <a:moveTo>
                  <a:pt x="8678" y="84426"/>
                </a:moveTo>
                <a:lnTo>
                  <a:pt x="0" y="65344"/>
                </a:lnTo>
                <a:lnTo>
                  <a:pt x="4050" y="44526"/>
                </a:lnTo>
                <a:lnTo>
                  <a:pt x="10993" y="19082"/>
                </a:lnTo>
                <a:lnTo>
                  <a:pt x="27771" y="0"/>
                </a:lnTo>
                <a:lnTo>
                  <a:pt x="59594" y="20239"/>
                </a:lnTo>
                <a:lnTo>
                  <a:pt x="61909" y="49152"/>
                </a:lnTo>
                <a:lnTo>
                  <a:pt x="74059" y="74018"/>
                </a:lnTo>
                <a:lnTo>
                  <a:pt x="89103" y="109292"/>
                </a:lnTo>
                <a:lnTo>
                  <a:pt x="74638" y="138205"/>
                </a:lnTo>
                <a:lnTo>
                  <a:pt x="98360" y="146879"/>
                </a:lnTo>
                <a:lnTo>
                  <a:pt x="109932" y="185623"/>
                </a:lnTo>
                <a:lnTo>
                  <a:pt x="108196" y="199501"/>
                </a:lnTo>
                <a:lnTo>
                  <a:pt x="83317" y="200079"/>
                </a:lnTo>
                <a:lnTo>
                  <a:pt x="64802" y="162492"/>
                </a:lnTo>
                <a:lnTo>
                  <a:pt x="27771" y="180418"/>
                </a:lnTo>
                <a:lnTo>
                  <a:pt x="19093" y="164227"/>
                </a:lnTo>
                <a:lnTo>
                  <a:pt x="28350" y="142253"/>
                </a:lnTo>
                <a:lnTo>
                  <a:pt x="23721" y="126061"/>
                </a:lnTo>
                <a:lnTo>
                  <a:pt x="7521" y="97726"/>
                </a:lnTo>
                <a:lnTo>
                  <a:pt x="8678" y="84426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260799" y="5439069"/>
            <a:ext cx="109932" cy="200079"/>
          </a:xfrm>
          <a:custGeom>
            <a:avLst/>
            <a:gdLst/>
            <a:ahLst/>
            <a:cxnLst/>
            <a:rect l="l" t="t" r="r" b="b"/>
            <a:pathLst>
              <a:path w="109932" h="200079">
                <a:moveTo>
                  <a:pt x="27771" y="0"/>
                </a:moveTo>
                <a:lnTo>
                  <a:pt x="10993" y="19082"/>
                </a:lnTo>
                <a:lnTo>
                  <a:pt x="4050" y="44526"/>
                </a:lnTo>
                <a:lnTo>
                  <a:pt x="0" y="65344"/>
                </a:lnTo>
                <a:lnTo>
                  <a:pt x="8678" y="84426"/>
                </a:lnTo>
                <a:lnTo>
                  <a:pt x="7521" y="97726"/>
                </a:lnTo>
                <a:lnTo>
                  <a:pt x="23721" y="126061"/>
                </a:lnTo>
                <a:lnTo>
                  <a:pt x="28350" y="142253"/>
                </a:lnTo>
                <a:lnTo>
                  <a:pt x="19093" y="164227"/>
                </a:lnTo>
                <a:lnTo>
                  <a:pt x="27771" y="180418"/>
                </a:lnTo>
                <a:lnTo>
                  <a:pt x="64802" y="162492"/>
                </a:lnTo>
                <a:lnTo>
                  <a:pt x="83317" y="200079"/>
                </a:lnTo>
                <a:lnTo>
                  <a:pt x="108196" y="199501"/>
                </a:lnTo>
                <a:lnTo>
                  <a:pt x="109932" y="185623"/>
                </a:lnTo>
                <a:lnTo>
                  <a:pt x="98360" y="146879"/>
                </a:lnTo>
                <a:lnTo>
                  <a:pt x="74638" y="138205"/>
                </a:lnTo>
                <a:lnTo>
                  <a:pt x="89103" y="109292"/>
                </a:lnTo>
                <a:lnTo>
                  <a:pt x="74059" y="74018"/>
                </a:lnTo>
                <a:lnTo>
                  <a:pt x="61909" y="49152"/>
                </a:lnTo>
                <a:lnTo>
                  <a:pt x="59594" y="20239"/>
                </a:lnTo>
                <a:lnTo>
                  <a:pt x="2777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483558" y="5284093"/>
            <a:ext cx="134233" cy="346381"/>
          </a:xfrm>
          <a:custGeom>
            <a:avLst/>
            <a:gdLst/>
            <a:ahLst/>
            <a:cxnLst/>
            <a:rect l="l" t="t" r="r" b="b"/>
            <a:pathLst>
              <a:path w="134233" h="346381">
                <a:moveTo>
                  <a:pt x="61909" y="24865"/>
                </a:moveTo>
                <a:lnTo>
                  <a:pt x="134233" y="0"/>
                </a:lnTo>
                <a:lnTo>
                  <a:pt x="47444" y="340598"/>
                </a:lnTo>
                <a:lnTo>
                  <a:pt x="0" y="346381"/>
                </a:lnTo>
                <a:lnTo>
                  <a:pt x="61909" y="24865"/>
                </a:lnTo>
                <a:close/>
              </a:path>
            </a:pathLst>
          </a:custGeom>
          <a:solidFill>
            <a:srgbClr val="FFD1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483558" y="5284093"/>
            <a:ext cx="134233" cy="346381"/>
          </a:xfrm>
          <a:custGeom>
            <a:avLst/>
            <a:gdLst/>
            <a:ahLst/>
            <a:cxnLst/>
            <a:rect l="l" t="t" r="r" b="b"/>
            <a:pathLst>
              <a:path w="134233" h="346381">
                <a:moveTo>
                  <a:pt x="61909" y="24865"/>
                </a:moveTo>
                <a:lnTo>
                  <a:pt x="134233" y="0"/>
                </a:lnTo>
                <a:lnTo>
                  <a:pt x="47444" y="340598"/>
                </a:lnTo>
                <a:lnTo>
                  <a:pt x="0" y="346381"/>
                </a:lnTo>
                <a:lnTo>
                  <a:pt x="61909" y="248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479508" y="5390494"/>
            <a:ext cx="61909" cy="63030"/>
          </a:xfrm>
          <a:custGeom>
            <a:avLst/>
            <a:gdLst/>
            <a:ahLst/>
            <a:cxnLst/>
            <a:rect l="l" t="t" r="r" b="b"/>
            <a:pathLst>
              <a:path w="61909" h="63030">
                <a:moveTo>
                  <a:pt x="61909" y="17926"/>
                </a:moveTo>
                <a:lnTo>
                  <a:pt x="52073" y="28335"/>
                </a:lnTo>
                <a:lnTo>
                  <a:pt x="54966" y="46261"/>
                </a:lnTo>
                <a:lnTo>
                  <a:pt x="38186" y="63030"/>
                </a:lnTo>
                <a:lnTo>
                  <a:pt x="2892" y="49152"/>
                </a:lnTo>
                <a:lnTo>
                  <a:pt x="11571" y="40478"/>
                </a:lnTo>
                <a:lnTo>
                  <a:pt x="0" y="30069"/>
                </a:lnTo>
                <a:lnTo>
                  <a:pt x="9257" y="24287"/>
                </a:lnTo>
                <a:lnTo>
                  <a:pt x="3471" y="13300"/>
                </a:lnTo>
                <a:lnTo>
                  <a:pt x="15621" y="6360"/>
                </a:lnTo>
                <a:lnTo>
                  <a:pt x="39923" y="11565"/>
                </a:lnTo>
                <a:lnTo>
                  <a:pt x="47444" y="0"/>
                </a:lnTo>
                <a:lnTo>
                  <a:pt x="61909" y="17926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479508" y="5390494"/>
            <a:ext cx="61909" cy="63030"/>
          </a:xfrm>
          <a:custGeom>
            <a:avLst/>
            <a:gdLst/>
            <a:ahLst/>
            <a:cxnLst/>
            <a:rect l="l" t="t" r="r" b="b"/>
            <a:pathLst>
              <a:path w="61909" h="63030">
                <a:moveTo>
                  <a:pt x="38186" y="63030"/>
                </a:moveTo>
                <a:lnTo>
                  <a:pt x="54966" y="46261"/>
                </a:lnTo>
                <a:lnTo>
                  <a:pt x="52073" y="28335"/>
                </a:lnTo>
                <a:lnTo>
                  <a:pt x="61909" y="17926"/>
                </a:lnTo>
                <a:lnTo>
                  <a:pt x="47444" y="0"/>
                </a:lnTo>
                <a:lnTo>
                  <a:pt x="39923" y="11565"/>
                </a:lnTo>
                <a:lnTo>
                  <a:pt x="15621" y="6360"/>
                </a:lnTo>
                <a:lnTo>
                  <a:pt x="3471" y="13300"/>
                </a:lnTo>
                <a:lnTo>
                  <a:pt x="9257" y="24287"/>
                </a:lnTo>
                <a:lnTo>
                  <a:pt x="0" y="30069"/>
                </a:lnTo>
                <a:lnTo>
                  <a:pt x="11571" y="40478"/>
                </a:lnTo>
                <a:lnTo>
                  <a:pt x="2892" y="49152"/>
                </a:lnTo>
                <a:lnTo>
                  <a:pt x="38186" y="630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500337" y="5333246"/>
            <a:ext cx="35872" cy="56670"/>
          </a:xfrm>
          <a:custGeom>
            <a:avLst/>
            <a:gdLst/>
            <a:ahLst/>
            <a:cxnLst/>
            <a:rect l="l" t="t" r="r" b="b"/>
            <a:pathLst>
              <a:path w="35872" h="56670">
                <a:moveTo>
                  <a:pt x="5786" y="53778"/>
                </a:moveTo>
                <a:lnTo>
                  <a:pt x="0" y="13300"/>
                </a:lnTo>
                <a:lnTo>
                  <a:pt x="35872" y="0"/>
                </a:lnTo>
                <a:lnTo>
                  <a:pt x="21407" y="56670"/>
                </a:lnTo>
                <a:lnTo>
                  <a:pt x="5786" y="53778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7500337" y="5333246"/>
            <a:ext cx="35872" cy="56670"/>
          </a:xfrm>
          <a:custGeom>
            <a:avLst/>
            <a:gdLst/>
            <a:ahLst/>
            <a:cxnLst/>
            <a:rect l="l" t="t" r="r" b="b"/>
            <a:pathLst>
              <a:path w="35872" h="56670">
                <a:moveTo>
                  <a:pt x="5786" y="53778"/>
                </a:moveTo>
                <a:lnTo>
                  <a:pt x="0" y="13300"/>
                </a:lnTo>
                <a:lnTo>
                  <a:pt x="35872" y="0"/>
                </a:lnTo>
                <a:lnTo>
                  <a:pt x="21407" y="56670"/>
                </a:lnTo>
                <a:lnTo>
                  <a:pt x="5786" y="537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384618" y="5424034"/>
            <a:ext cx="65959" cy="208753"/>
          </a:xfrm>
          <a:custGeom>
            <a:avLst/>
            <a:gdLst/>
            <a:ahLst/>
            <a:cxnLst/>
            <a:rect l="l" t="t" r="r" b="b"/>
            <a:pathLst>
              <a:path w="65959" h="208753">
                <a:moveTo>
                  <a:pt x="58438" y="159601"/>
                </a:moveTo>
                <a:lnTo>
                  <a:pt x="53230" y="205284"/>
                </a:lnTo>
                <a:lnTo>
                  <a:pt x="14464" y="208753"/>
                </a:lnTo>
                <a:lnTo>
                  <a:pt x="0" y="155553"/>
                </a:lnTo>
                <a:lnTo>
                  <a:pt x="38186" y="182153"/>
                </a:lnTo>
                <a:lnTo>
                  <a:pt x="21986" y="140518"/>
                </a:lnTo>
                <a:lnTo>
                  <a:pt x="23722" y="127218"/>
                </a:lnTo>
                <a:lnTo>
                  <a:pt x="27193" y="97148"/>
                </a:lnTo>
                <a:lnTo>
                  <a:pt x="21986" y="67078"/>
                </a:lnTo>
                <a:lnTo>
                  <a:pt x="32401" y="58404"/>
                </a:lnTo>
                <a:lnTo>
                  <a:pt x="53230" y="23130"/>
                </a:lnTo>
                <a:lnTo>
                  <a:pt x="57859" y="0"/>
                </a:lnTo>
                <a:lnTo>
                  <a:pt x="65959" y="12143"/>
                </a:lnTo>
                <a:lnTo>
                  <a:pt x="55544" y="34695"/>
                </a:lnTo>
                <a:lnTo>
                  <a:pt x="41658" y="75752"/>
                </a:lnTo>
                <a:lnTo>
                  <a:pt x="39923" y="110448"/>
                </a:lnTo>
                <a:lnTo>
                  <a:pt x="58438" y="159601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384618" y="5424034"/>
            <a:ext cx="65959" cy="208753"/>
          </a:xfrm>
          <a:custGeom>
            <a:avLst/>
            <a:gdLst/>
            <a:ahLst/>
            <a:cxnLst/>
            <a:rect l="l" t="t" r="r" b="b"/>
            <a:pathLst>
              <a:path w="65959" h="208753">
                <a:moveTo>
                  <a:pt x="57859" y="0"/>
                </a:moveTo>
                <a:lnTo>
                  <a:pt x="53230" y="23130"/>
                </a:lnTo>
                <a:lnTo>
                  <a:pt x="32401" y="58404"/>
                </a:lnTo>
                <a:lnTo>
                  <a:pt x="21986" y="67078"/>
                </a:lnTo>
                <a:lnTo>
                  <a:pt x="27193" y="97148"/>
                </a:lnTo>
                <a:lnTo>
                  <a:pt x="23722" y="127218"/>
                </a:lnTo>
                <a:lnTo>
                  <a:pt x="21986" y="140518"/>
                </a:lnTo>
                <a:lnTo>
                  <a:pt x="38186" y="182153"/>
                </a:lnTo>
                <a:lnTo>
                  <a:pt x="0" y="155553"/>
                </a:lnTo>
                <a:lnTo>
                  <a:pt x="14464" y="208753"/>
                </a:lnTo>
                <a:lnTo>
                  <a:pt x="53230" y="205284"/>
                </a:lnTo>
                <a:lnTo>
                  <a:pt x="58438" y="159601"/>
                </a:lnTo>
                <a:lnTo>
                  <a:pt x="39923" y="110448"/>
                </a:lnTo>
                <a:lnTo>
                  <a:pt x="41658" y="75752"/>
                </a:lnTo>
                <a:lnTo>
                  <a:pt x="55544" y="34695"/>
                </a:lnTo>
                <a:lnTo>
                  <a:pt x="65959" y="12143"/>
                </a:lnTo>
                <a:lnTo>
                  <a:pt x="5785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375939" y="5391651"/>
            <a:ext cx="50916" cy="71704"/>
          </a:xfrm>
          <a:custGeom>
            <a:avLst/>
            <a:gdLst/>
            <a:ahLst/>
            <a:cxnLst/>
            <a:rect l="l" t="t" r="r" b="b"/>
            <a:pathLst>
              <a:path w="50916" h="71704">
                <a:moveTo>
                  <a:pt x="50916" y="22552"/>
                </a:moveTo>
                <a:lnTo>
                  <a:pt x="33559" y="23130"/>
                </a:lnTo>
                <a:lnTo>
                  <a:pt x="26615" y="34695"/>
                </a:lnTo>
                <a:lnTo>
                  <a:pt x="35872" y="71704"/>
                </a:lnTo>
                <a:lnTo>
                  <a:pt x="7522" y="63030"/>
                </a:lnTo>
                <a:lnTo>
                  <a:pt x="0" y="40478"/>
                </a:lnTo>
                <a:lnTo>
                  <a:pt x="1157" y="18504"/>
                </a:lnTo>
                <a:lnTo>
                  <a:pt x="12729" y="0"/>
                </a:lnTo>
                <a:lnTo>
                  <a:pt x="34137" y="0"/>
                </a:lnTo>
                <a:lnTo>
                  <a:pt x="50916" y="22552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7375939" y="5391651"/>
            <a:ext cx="50916" cy="71704"/>
          </a:xfrm>
          <a:custGeom>
            <a:avLst/>
            <a:gdLst/>
            <a:ahLst/>
            <a:cxnLst/>
            <a:rect l="l" t="t" r="r" b="b"/>
            <a:pathLst>
              <a:path w="50916" h="71704">
                <a:moveTo>
                  <a:pt x="50916" y="22552"/>
                </a:moveTo>
                <a:lnTo>
                  <a:pt x="34137" y="0"/>
                </a:lnTo>
                <a:lnTo>
                  <a:pt x="12729" y="0"/>
                </a:lnTo>
                <a:lnTo>
                  <a:pt x="1157" y="18504"/>
                </a:lnTo>
                <a:lnTo>
                  <a:pt x="0" y="40478"/>
                </a:lnTo>
                <a:lnTo>
                  <a:pt x="7522" y="63030"/>
                </a:lnTo>
                <a:lnTo>
                  <a:pt x="35872" y="71704"/>
                </a:lnTo>
                <a:lnTo>
                  <a:pt x="26615" y="34695"/>
                </a:lnTo>
                <a:lnTo>
                  <a:pt x="33559" y="23130"/>
                </a:lnTo>
                <a:lnTo>
                  <a:pt x="50916" y="225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483558" y="5284093"/>
            <a:ext cx="159691" cy="346381"/>
          </a:xfrm>
          <a:custGeom>
            <a:avLst/>
            <a:gdLst/>
            <a:ahLst/>
            <a:cxnLst/>
            <a:rect l="l" t="t" r="r" b="b"/>
            <a:pathLst>
              <a:path w="159691" h="346381">
                <a:moveTo>
                  <a:pt x="56701" y="183888"/>
                </a:moveTo>
                <a:lnTo>
                  <a:pt x="63066" y="156710"/>
                </a:lnTo>
                <a:lnTo>
                  <a:pt x="66537" y="117966"/>
                </a:lnTo>
                <a:lnTo>
                  <a:pt x="84474" y="89631"/>
                </a:lnTo>
                <a:lnTo>
                  <a:pt x="108775" y="86161"/>
                </a:lnTo>
                <a:lnTo>
                  <a:pt x="134233" y="0"/>
                </a:lnTo>
                <a:lnTo>
                  <a:pt x="159691" y="57248"/>
                </a:lnTo>
                <a:lnTo>
                  <a:pt x="67695" y="327876"/>
                </a:lnTo>
                <a:lnTo>
                  <a:pt x="47444" y="340598"/>
                </a:lnTo>
                <a:lnTo>
                  <a:pt x="0" y="346381"/>
                </a:lnTo>
                <a:lnTo>
                  <a:pt x="56701" y="183888"/>
                </a:lnTo>
                <a:close/>
              </a:path>
            </a:pathLst>
          </a:custGeom>
          <a:solidFill>
            <a:srgbClr val="BE7D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483558" y="5284093"/>
            <a:ext cx="159691" cy="346381"/>
          </a:xfrm>
          <a:custGeom>
            <a:avLst/>
            <a:gdLst/>
            <a:ahLst/>
            <a:cxnLst/>
            <a:rect l="l" t="t" r="r" b="b"/>
            <a:pathLst>
              <a:path w="159691" h="346381">
                <a:moveTo>
                  <a:pt x="134233" y="0"/>
                </a:moveTo>
                <a:lnTo>
                  <a:pt x="159691" y="57248"/>
                </a:lnTo>
                <a:lnTo>
                  <a:pt x="67695" y="327876"/>
                </a:lnTo>
                <a:lnTo>
                  <a:pt x="47444" y="340598"/>
                </a:lnTo>
                <a:lnTo>
                  <a:pt x="0" y="346381"/>
                </a:lnTo>
                <a:lnTo>
                  <a:pt x="56701" y="183888"/>
                </a:lnTo>
                <a:lnTo>
                  <a:pt x="63066" y="156710"/>
                </a:lnTo>
                <a:lnTo>
                  <a:pt x="66537" y="117966"/>
                </a:lnTo>
                <a:lnTo>
                  <a:pt x="84474" y="89631"/>
                </a:lnTo>
                <a:lnTo>
                  <a:pt x="108775" y="86161"/>
                </a:lnTo>
                <a:lnTo>
                  <a:pt x="134233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455785" y="5450056"/>
            <a:ext cx="61909" cy="180418"/>
          </a:xfrm>
          <a:custGeom>
            <a:avLst/>
            <a:gdLst/>
            <a:ahLst/>
            <a:cxnLst/>
            <a:rect l="l" t="t" r="r" b="b"/>
            <a:pathLst>
              <a:path w="61909" h="180418">
                <a:moveTo>
                  <a:pt x="41658" y="0"/>
                </a:moveTo>
                <a:lnTo>
                  <a:pt x="61909" y="3469"/>
                </a:lnTo>
                <a:lnTo>
                  <a:pt x="27772" y="180418"/>
                </a:lnTo>
                <a:lnTo>
                  <a:pt x="0" y="178684"/>
                </a:lnTo>
                <a:lnTo>
                  <a:pt x="41658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455785" y="5450056"/>
            <a:ext cx="61909" cy="180418"/>
          </a:xfrm>
          <a:custGeom>
            <a:avLst/>
            <a:gdLst/>
            <a:ahLst/>
            <a:cxnLst/>
            <a:rect l="l" t="t" r="r" b="b"/>
            <a:pathLst>
              <a:path w="61909" h="180418">
                <a:moveTo>
                  <a:pt x="41658" y="0"/>
                </a:moveTo>
                <a:lnTo>
                  <a:pt x="61909" y="3469"/>
                </a:lnTo>
                <a:lnTo>
                  <a:pt x="27772" y="180418"/>
                </a:lnTo>
                <a:lnTo>
                  <a:pt x="0" y="178684"/>
                </a:lnTo>
                <a:lnTo>
                  <a:pt x="4165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264849" y="5439647"/>
            <a:ext cx="98360" cy="199501"/>
          </a:xfrm>
          <a:custGeom>
            <a:avLst/>
            <a:gdLst/>
            <a:ahLst/>
            <a:cxnLst/>
            <a:rect l="l" t="t" r="r" b="b"/>
            <a:pathLst>
              <a:path w="98360" h="199501">
                <a:moveTo>
                  <a:pt x="10993" y="10408"/>
                </a:moveTo>
                <a:lnTo>
                  <a:pt x="27193" y="0"/>
                </a:lnTo>
                <a:lnTo>
                  <a:pt x="49179" y="34695"/>
                </a:lnTo>
                <a:lnTo>
                  <a:pt x="49758" y="61874"/>
                </a:lnTo>
                <a:lnTo>
                  <a:pt x="74638" y="98883"/>
                </a:lnTo>
                <a:lnTo>
                  <a:pt x="76952" y="127796"/>
                </a:lnTo>
                <a:lnTo>
                  <a:pt x="65380" y="148614"/>
                </a:lnTo>
                <a:lnTo>
                  <a:pt x="98360" y="143409"/>
                </a:lnTo>
                <a:lnTo>
                  <a:pt x="89103" y="162492"/>
                </a:lnTo>
                <a:lnTo>
                  <a:pt x="98360" y="198923"/>
                </a:lnTo>
                <a:lnTo>
                  <a:pt x="79267" y="199501"/>
                </a:lnTo>
                <a:lnTo>
                  <a:pt x="62487" y="166540"/>
                </a:lnTo>
                <a:lnTo>
                  <a:pt x="31243" y="179840"/>
                </a:lnTo>
                <a:lnTo>
                  <a:pt x="43394" y="152662"/>
                </a:lnTo>
                <a:lnTo>
                  <a:pt x="34714" y="106400"/>
                </a:lnTo>
                <a:lnTo>
                  <a:pt x="8100" y="72861"/>
                </a:lnTo>
                <a:lnTo>
                  <a:pt x="0" y="43948"/>
                </a:lnTo>
                <a:lnTo>
                  <a:pt x="10993" y="10408"/>
                </a:lnTo>
                <a:close/>
              </a:path>
            </a:pathLst>
          </a:custGeom>
          <a:solidFill>
            <a:srgbClr val="E47E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264849" y="5439647"/>
            <a:ext cx="98360" cy="199501"/>
          </a:xfrm>
          <a:custGeom>
            <a:avLst/>
            <a:gdLst/>
            <a:ahLst/>
            <a:cxnLst/>
            <a:rect l="l" t="t" r="r" b="b"/>
            <a:pathLst>
              <a:path w="98360" h="199501">
                <a:moveTo>
                  <a:pt x="27193" y="0"/>
                </a:moveTo>
                <a:lnTo>
                  <a:pt x="49179" y="34695"/>
                </a:lnTo>
                <a:lnTo>
                  <a:pt x="49758" y="61874"/>
                </a:lnTo>
                <a:lnTo>
                  <a:pt x="74638" y="98883"/>
                </a:lnTo>
                <a:lnTo>
                  <a:pt x="76952" y="127796"/>
                </a:lnTo>
                <a:lnTo>
                  <a:pt x="65380" y="148614"/>
                </a:lnTo>
                <a:lnTo>
                  <a:pt x="98360" y="143409"/>
                </a:lnTo>
                <a:lnTo>
                  <a:pt x="89103" y="162492"/>
                </a:lnTo>
                <a:lnTo>
                  <a:pt x="98360" y="198923"/>
                </a:lnTo>
                <a:lnTo>
                  <a:pt x="79267" y="199501"/>
                </a:lnTo>
                <a:lnTo>
                  <a:pt x="62487" y="166540"/>
                </a:lnTo>
                <a:lnTo>
                  <a:pt x="31243" y="179840"/>
                </a:lnTo>
                <a:lnTo>
                  <a:pt x="43394" y="152662"/>
                </a:lnTo>
                <a:lnTo>
                  <a:pt x="34714" y="106400"/>
                </a:lnTo>
                <a:lnTo>
                  <a:pt x="8100" y="72861"/>
                </a:lnTo>
                <a:lnTo>
                  <a:pt x="0" y="43948"/>
                </a:lnTo>
                <a:lnTo>
                  <a:pt x="10993" y="10408"/>
                </a:lnTo>
                <a:lnTo>
                  <a:pt x="27193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283943" y="5356955"/>
            <a:ext cx="45129" cy="84427"/>
          </a:xfrm>
          <a:custGeom>
            <a:avLst/>
            <a:gdLst/>
            <a:ahLst/>
            <a:cxnLst/>
            <a:rect l="l" t="t" r="r" b="b"/>
            <a:pathLst>
              <a:path w="45129" h="84427">
                <a:moveTo>
                  <a:pt x="8678" y="63609"/>
                </a:moveTo>
                <a:lnTo>
                  <a:pt x="0" y="25443"/>
                </a:lnTo>
                <a:lnTo>
                  <a:pt x="26036" y="0"/>
                </a:lnTo>
                <a:lnTo>
                  <a:pt x="16778" y="56670"/>
                </a:lnTo>
                <a:lnTo>
                  <a:pt x="40501" y="68235"/>
                </a:lnTo>
                <a:lnTo>
                  <a:pt x="45129" y="84427"/>
                </a:lnTo>
                <a:lnTo>
                  <a:pt x="23143" y="75753"/>
                </a:lnTo>
                <a:lnTo>
                  <a:pt x="8678" y="63609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283943" y="5356955"/>
            <a:ext cx="45129" cy="84427"/>
          </a:xfrm>
          <a:custGeom>
            <a:avLst/>
            <a:gdLst/>
            <a:ahLst/>
            <a:cxnLst/>
            <a:rect l="l" t="t" r="r" b="b"/>
            <a:pathLst>
              <a:path w="45129" h="84427">
                <a:moveTo>
                  <a:pt x="8678" y="63609"/>
                </a:moveTo>
                <a:lnTo>
                  <a:pt x="0" y="25443"/>
                </a:lnTo>
                <a:lnTo>
                  <a:pt x="26036" y="0"/>
                </a:lnTo>
                <a:lnTo>
                  <a:pt x="16778" y="56670"/>
                </a:lnTo>
                <a:lnTo>
                  <a:pt x="40501" y="68235"/>
                </a:lnTo>
                <a:lnTo>
                  <a:pt x="45129" y="84427"/>
                </a:lnTo>
                <a:lnTo>
                  <a:pt x="23143" y="75753"/>
                </a:lnTo>
                <a:lnTo>
                  <a:pt x="8678" y="6360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389825" y="5638570"/>
            <a:ext cx="188042" cy="238823"/>
          </a:xfrm>
          <a:custGeom>
            <a:avLst/>
            <a:gdLst/>
            <a:ahLst/>
            <a:cxnLst/>
            <a:rect l="l" t="t" r="r" b="b"/>
            <a:pathLst>
              <a:path w="188042" h="238823">
                <a:moveTo>
                  <a:pt x="161427" y="26600"/>
                </a:moveTo>
                <a:lnTo>
                  <a:pt x="149855" y="53778"/>
                </a:lnTo>
                <a:lnTo>
                  <a:pt x="133655" y="66500"/>
                </a:lnTo>
                <a:lnTo>
                  <a:pt x="146384" y="72283"/>
                </a:lnTo>
                <a:lnTo>
                  <a:pt x="155063" y="80957"/>
                </a:lnTo>
                <a:lnTo>
                  <a:pt x="148698" y="104087"/>
                </a:lnTo>
                <a:lnTo>
                  <a:pt x="139441" y="119700"/>
                </a:lnTo>
                <a:lnTo>
                  <a:pt x="146962" y="154396"/>
                </a:lnTo>
                <a:lnTo>
                  <a:pt x="141755" y="187936"/>
                </a:lnTo>
                <a:lnTo>
                  <a:pt x="127290" y="196610"/>
                </a:lnTo>
                <a:lnTo>
                  <a:pt x="109353" y="217427"/>
                </a:lnTo>
                <a:lnTo>
                  <a:pt x="95467" y="238823"/>
                </a:lnTo>
                <a:lnTo>
                  <a:pt x="81002" y="237667"/>
                </a:lnTo>
                <a:lnTo>
                  <a:pt x="71745" y="208753"/>
                </a:lnTo>
                <a:lnTo>
                  <a:pt x="53230" y="215114"/>
                </a:lnTo>
                <a:lnTo>
                  <a:pt x="59594" y="172323"/>
                </a:lnTo>
                <a:lnTo>
                  <a:pt x="49758" y="159023"/>
                </a:lnTo>
                <a:lnTo>
                  <a:pt x="35294" y="183310"/>
                </a:lnTo>
                <a:lnTo>
                  <a:pt x="23143" y="158444"/>
                </a:lnTo>
                <a:lnTo>
                  <a:pt x="39923" y="93100"/>
                </a:lnTo>
                <a:lnTo>
                  <a:pt x="13307" y="63609"/>
                </a:lnTo>
                <a:lnTo>
                  <a:pt x="30086" y="32382"/>
                </a:lnTo>
                <a:lnTo>
                  <a:pt x="0" y="11565"/>
                </a:lnTo>
                <a:lnTo>
                  <a:pt x="105882" y="15613"/>
                </a:lnTo>
                <a:lnTo>
                  <a:pt x="188042" y="0"/>
                </a:lnTo>
                <a:lnTo>
                  <a:pt x="161427" y="26600"/>
                </a:lnTo>
                <a:close/>
              </a:path>
            </a:pathLst>
          </a:custGeom>
          <a:solidFill>
            <a:srgbClr val="A1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389825" y="5638570"/>
            <a:ext cx="188042" cy="238823"/>
          </a:xfrm>
          <a:custGeom>
            <a:avLst/>
            <a:gdLst/>
            <a:ahLst/>
            <a:cxnLst/>
            <a:rect l="l" t="t" r="r" b="b"/>
            <a:pathLst>
              <a:path w="188042" h="238823">
                <a:moveTo>
                  <a:pt x="0" y="11565"/>
                </a:moveTo>
                <a:lnTo>
                  <a:pt x="105882" y="15613"/>
                </a:lnTo>
                <a:lnTo>
                  <a:pt x="188042" y="0"/>
                </a:lnTo>
                <a:lnTo>
                  <a:pt x="161427" y="26600"/>
                </a:lnTo>
                <a:lnTo>
                  <a:pt x="149855" y="53778"/>
                </a:lnTo>
                <a:lnTo>
                  <a:pt x="133655" y="66500"/>
                </a:lnTo>
                <a:lnTo>
                  <a:pt x="146384" y="72283"/>
                </a:lnTo>
                <a:lnTo>
                  <a:pt x="155063" y="80957"/>
                </a:lnTo>
                <a:lnTo>
                  <a:pt x="148698" y="104087"/>
                </a:lnTo>
                <a:lnTo>
                  <a:pt x="139441" y="119700"/>
                </a:lnTo>
                <a:lnTo>
                  <a:pt x="146962" y="154396"/>
                </a:lnTo>
                <a:lnTo>
                  <a:pt x="141755" y="187936"/>
                </a:lnTo>
                <a:lnTo>
                  <a:pt x="127290" y="196610"/>
                </a:lnTo>
                <a:lnTo>
                  <a:pt x="109353" y="217427"/>
                </a:lnTo>
                <a:lnTo>
                  <a:pt x="95467" y="238823"/>
                </a:lnTo>
                <a:lnTo>
                  <a:pt x="81002" y="237667"/>
                </a:lnTo>
                <a:lnTo>
                  <a:pt x="71745" y="208753"/>
                </a:lnTo>
                <a:lnTo>
                  <a:pt x="53230" y="215114"/>
                </a:lnTo>
                <a:lnTo>
                  <a:pt x="59594" y="172323"/>
                </a:lnTo>
                <a:lnTo>
                  <a:pt x="49758" y="159023"/>
                </a:lnTo>
                <a:lnTo>
                  <a:pt x="35294" y="183310"/>
                </a:lnTo>
                <a:lnTo>
                  <a:pt x="23143" y="158444"/>
                </a:lnTo>
                <a:lnTo>
                  <a:pt x="39923" y="93100"/>
                </a:lnTo>
                <a:lnTo>
                  <a:pt x="13307" y="63609"/>
                </a:lnTo>
                <a:lnTo>
                  <a:pt x="30086" y="32382"/>
                </a:lnTo>
                <a:lnTo>
                  <a:pt x="0" y="115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665236" y="4841720"/>
            <a:ext cx="701834" cy="693918"/>
          </a:xfrm>
          <a:custGeom>
            <a:avLst/>
            <a:gdLst/>
            <a:ahLst/>
            <a:cxnLst/>
            <a:rect l="l" t="t" r="r" b="b"/>
            <a:pathLst>
              <a:path w="701834" h="693918">
                <a:moveTo>
                  <a:pt x="2314" y="163070"/>
                </a:moveTo>
                <a:lnTo>
                  <a:pt x="27772" y="142253"/>
                </a:lnTo>
                <a:lnTo>
                  <a:pt x="98939" y="112183"/>
                </a:lnTo>
                <a:lnTo>
                  <a:pt x="209451" y="85005"/>
                </a:lnTo>
                <a:lnTo>
                  <a:pt x="437417" y="27178"/>
                </a:lnTo>
                <a:lnTo>
                  <a:pt x="561236" y="0"/>
                </a:lnTo>
                <a:lnTo>
                  <a:pt x="616781" y="0"/>
                </a:lnTo>
                <a:lnTo>
                  <a:pt x="628353" y="4047"/>
                </a:lnTo>
                <a:lnTo>
                  <a:pt x="628353" y="73439"/>
                </a:lnTo>
                <a:lnTo>
                  <a:pt x="616781" y="181575"/>
                </a:lnTo>
                <a:lnTo>
                  <a:pt x="621409" y="333659"/>
                </a:lnTo>
                <a:lnTo>
                  <a:pt x="663068" y="33539"/>
                </a:lnTo>
                <a:lnTo>
                  <a:pt x="676376" y="29491"/>
                </a:lnTo>
                <a:lnTo>
                  <a:pt x="692576" y="66500"/>
                </a:lnTo>
                <a:lnTo>
                  <a:pt x="701834" y="114496"/>
                </a:lnTo>
                <a:lnTo>
                  <a:pt x="671748" y="361416"/>
                </a:lnTo>
                <a:lnTo>
                  <a:pt x="630668" y="671944"/>
                </a:lnTo>
                <a:lnTo>
                  <a:pt x="600581" y="686979"/>
                </a:lnTo>
                <a:lnTo>
                  <a:pt x="491804" y="693918"/>
                </a:lnTo>
                <a:lnTo>
                  <a:pt x="156220" y="690449"/>
                </a:lnTo>
                <a:lnTo>
                  <a:pt x="122662" y="682931"/>
                </a:lnTo>
                <a:lnTo>
                  <a:pt x="101254" y="677149"/>
                </a:lnTo>
                <a:lnTo>
                  <a:pt x="73481" y="610070"/>
                </a:lnTo>
                <a:lnTo>
                  <a:pt x="0" y="209332"/>
                </a:lnTo>
                <a:lnTo>
                  <a:pt x="2314" y="163070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665236" y="4841720"/>
            <a:ext cx="701834" cy="693918"/>
          </a:xfrm>
          <a:custGeom>
            <a:avLst/>
            <a:gdLst/>
            <a:ahLst/>
            <a:cxnLst/>
            <a:rect l="l" t="t" r="r" b="b"/>
            <a:pathLst>
              <a:path w="701834" h="693918">
                <a:moveTo>
                  <a:pt x="101254" y="677149"/>
                </a:moveTo>
                <a:lnTo>
                  <a:pt x="73481" y="610070"/>
                </a:lnTo>
                <a:lnTo>
                  <a:pt x="0" y="209332"/>
                </a:lnTo>
                <a:lnTo>
                  <a:pt x="2314" y="163070"/>
                </a:lnTo>
                <a:lnTo>
                  <a:pt x="27772" y="142253"/>
                </a:lnTo>
                <a:lnTo>
                  <a:pt x="98939" y="112183"/>
                </a:lnTo>
                <a:lnTo>
                  <a:pt x="209451" y="85005"/>
                </a:lnTo>
                <a:lnTo>
                  <a:pt x="437417" y="27178"/>
                </a:lnTo>
                <a:lnTo>
                  <a:pt x="561236" y="0"/>
                </a:lnTo>
                <a:lnTo>
                  <a:pt x="616781" y="0"/>
                </a:lnTo>
                <a:lnTo>
                  <a:pt x="628353" y="4047"/>
                </a:lnTo>
                <a:lnTo>
                  <a:pt x="628353" y="73439"/>
                </a:lnTo>
                <a:lnTo>
                  <a:pt x="616781" y="181575"/>
                </a:lnTo>
                <a:lnTo>
                  <a:pt x="621409" y="333659"/>
                </a:lnTo>
                <a:lnTo>
                  <a:pt x="663068" y="33539"/>
                </a:lnTo>
                <a:lnTo>
                  <a:pt x="676376" y="29491"/>
                </a:lnTo>
                <a:lnTo>
                  <a:pt x="692576" y="66500"/>
                </a:lnTo>
                <a:lnTo>
                  <a:pt x="701834" y="114496"/>
                </a:lnTo>
                <a:lnTo>
                  <a:pt x="671748" y="361416"/>
                </a:lnTo>
                <a:lnTo>
                  <a:pt x="630668" y="671944"/>
                </a:lnTo>
                <a:lnTo>
                  <a:pt x="600581" y="686979"/>
                </a:lnTo>
                <a:lnTo>
                  <a:pt x="491804" y="693918"/>
                </a:lnTo>
                <a:lnTo>
                  <a:pt x="156220" y="690449"/>
                </a:lnTo>
                <a:lnTo>
                  <a:pt x="122662" y="682931"/>
                </a:lnTo>
                <a:lnTo>
                  <a:pt x="101254" y="67714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7750868" y="4938290"/>
            <a:ext cx="488333" cy="490369"/>
          </a:xfrm>
          <a:custGeom>
            <a:avLst/>
            <a:gdLst/>
            <a:ahLst/>
            <a:cxnLst/>
            <a:rect l="l" t="t" r="r" b="b"/>
            <a:pathLst>
              <a:path w="488333" h="490369">
                <a:moveTo>
                  <a:pt x="13886" y="284506"/>
                </a:moveTo>
                <a:lnTo>
                  <a:pt x="6364" y="228414"/>
                </a:lnTo>
                <a:lnTo>
                  <a:pt x="0" y="176949"/>
                </a:lnTo>
                <a:lnTo>
                  <a:pt x="19672" y="89631"/>
                </a:lnTo>
                <a:lnTo>
                  <a:pt x="76953" y="67657"/>
                </a:lnTo>
                <a:lnTo>
                  <a:pt x="334427" y="0"/>
                </a:lnTo>
                <a:lnTo>
                  <a:pt x="413116" y="1734"/>
                </a:lnTo>
                <a:lnTo>
                  <a:pt x="472133" y="42791"/>
                </a:lnTo>
                <a:lnTo>
                  <a:pt x="488333" y="124905"/>
                </a:lnTo>
                <a:lnTo>
                  <a:pt x="434524" y="445843"/>
                </a:lnTo>
                <a:lnTo>
                  <a:pt x="71166" y="490369"/>
                </a:lnTo>
                <a:lnTo>
                  <a:pt x="53230" y="462034"/>
                </a:lnTo>
                <a:lnTo>
                  <a:pt x="13886" y="284506"/>
                </a:lnTo>
                <a:close/>
              </a:path>
            </a:pathLst>
          </a:custGeom>
          <a:solidFill>
            <a:srgbClr val="A4B7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7750868" y="4938290"/>
            <a:ext cx="488333" cy="490369"/>
          </a:xfrm>
          <a:custGeom>
            <a:avLst/>
            <a:gdLst/>
            <a:ahLst/>
            <a:cxnLst/>
            <a:rect l="l" t="t" r="r" b="b"/>
            <a:pathLst>
              <a:path w="488333" h="490369">
                <a:moveTo>
                  <a:pt x="13886" y="284506"/>
                </a:moveTo>
                <a:lnTo>
                  <a:pt x="6364" y="228414"/>
                </a:lnTo>
                <a:lnTo>
                  <a:pt x="0" y="176949"/>
                </a:lnTo>
                <a:lnTo>
                  <a:pt x="19672" y="89631"/>
                </a:lnTo>
                <a:lnTo>
                  <a:pt x="76953" y="67657"/>
                </a:lnTo>
                <a:lnTo>
                  <a:pt x="334427" y="0"/>
                </a:lnTo>
                <a:lnTo>
                  <a:pt x="413116" y="1734"/>
                </a:lnTo>
                <a:lnTo>
                  <a:pt x="472133" y="42791"/>
                </a:lnTo>
                <a:lnTo>
                  <a:pt x="488333" y="124905"/>
                </a:lnTo>
                <a:lnTo>
                  <a:pt x="434524" y="445843"/>
                </a:lnTo>
                <a:lnTo>
                  <a:pt x="71166" y="490369"/>
                </a:lnTo>
                <a:lnTo>
                  <a:pt x="53230" y="462034"/>
                </a:lnTo>
                <a:lnTo>
                  <a:pt x="13886" y="28450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7823771" y="5566287"/>
            <a:ext cx="431631" cy="80957"/>
          </a:xfrm>
          <a:custGeom>
            <a:avLst/>
            <a:gdLst/>
            <a:ahLst/>
            <a:cxnLst/>
            <a:rect l="l" t="t" r="r" b="b"/>
            <a:pathLst>
              <a:path w="431631" h="80957">
                <a:moveTo>
                  <a:pt x="94310" y="62452"/>
                </a:moveTo>
                <a:lnTo>
                  <a:pt x="18514" y="80957"/>
                </a:lnTo>
                <a:lnTo>
                  <a:pt x="0" y="69391"/>
                </a:lnTo>
                <a:lnTo>
                  <a:pt x="13886" y="53200"/>
                </a:lnTo>
                <a:lnTo>
                  <a:pt x="101253" y="30648"/>
                </a:lnTo>
                <a:lnTo>
                  <a:pt x="264995" y="2891"/>
                </a:lnTo>
                <a:lnTo>
                  <a:pt x="368564" y="7517"/>
                </a:lnTo>
                <a:lnTo>
                  <a:pt x="431631" y="0"/>
                </a:lnTo>
                <a:lnTo>
                  <a:pt x="421216" y="48574"/>
                </a:lnTo>
                <a:lnTo>
                  <a:pt x="248794" y="50887"/>
                </a:lnTo>
                <a:lnTo>
                  <a:pt x="94310" y="6245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823771" y="5566287"/>
            <a:ext cx="431631" cy="80957"/>
          </a:xfrm>
          <a:custGeom>
            <a:avLst/>
            <a:gdLst/>
            <a:ahLst/>
            <a:cxnLst/>
            <a:rect l="l" t="t" r="r" b="b"/>
            <a:pathLst>
              <a:path w="431631" h="80957">
                <a:moveTo>
                  <a:pt x="0" y="69391"/>
                </a:moveTo>
                <a:lnTo>
                  <a:pt x="13886" y="53200"/>
                </a:lnTo>
                <a:lnTo>
                  <a:pt x="101253" y="30648"/>
                </a:lnTo>
                <a:lnTo>
                  <a:pt x="264995" y="2891"/>
                </a:lnTo>
                <a:lnTo>
                  <a:pt x="368564" y="7517"/>
                </a:lnTo>
                <a:lnTo>
                  <a:pt x="431631" y="0"/>
                </a:lnTo>
                <a:lnTo>
                  <a:pt x="421216" y="48574"/>
                </a:lnTo>
                <a:lnTo>
                  <a:pt x="248794" y="50887"/>
                </a:lnTo>
                <a:lnTo>
                  <a:pt x="94310" y="62452"/>
                </a:lnTo>
                <a:lnTo>
                  <a:pt x="18514" y="80957"/>
                </a:lnTo>
                <a:lnTo>
                  <a:pt x="0" y="6939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7788476" y="5016935"/>
            <a:ext cx="177049" cy="155553"/>
          </a:xfrm>
          <a:custGeom>
            <a:avLst/>
            <a:gdLst/>
            <a:ahLst/>
            <a:cxnLst/>
            <a:rect l="l" t="t" r="r" b="b"/>
            <a:pathLst>
              <a:path w="177049" h="155553">
                <a:moveTo>
                  <a:pt x="0" y="96570"/>
                </a:moveTo>
                <a:lnTo>
                  <a:pt x="10414" y="66500"/>
                </a:lnTo>
                <a:lnTo>
                  <a:pt x="30087" y="39322"/>
                </a:lnTo>
                <a:lnTo>
                  <a:pt x="72903" y="17926"/>
                </a:lnTo>
                <a:lnTo>
                  <a:pt x="121505" y="5204"/>
                </a:lnTo>
                <a:lnTo>
                  <a:pt x="177049" y="0"/>
                </a:lnTo>
                <a:lnTo>
                  <a:pt x="98361" y="39322"/>
                </a:lnTo>
                <a:lnTo>
                  <a:pt x="49759" y="94835"/>
                </a:lnTo>
                <a:lnTo>
                  <a:pt x="15622" y="155553"/>
                </a:lnTo>
                <a:lnTo>
                  <a:pt x="0" y="96570"/>
                </a:lnTo>
                <a:close/>
              </a:path>
            </a:pathLst>
          </a:custGeom>
          <a:solidFill>
            <a:srgbClr val="DAE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7788476" y="5016935"/>
            <a:ext cx="177049" cy="155553"/>
          </a:xfrm>
          <a:custGeom>
            <a:avLst/>
            <a:gdLst/>
            <a:ahLst/>
            <a:cxnLst/>
            <a:rect l="l" t="t" r="r" b="b"/>
            <a:pathLst>
              <a:path w="177049" h="155553">
                <a:moveTo>
                  <a:pt x="121505" y="5204"/>
                </a:moveTo>
                <a:lnTo>
                  <a:pt x="72903" y="17926"/>
                </a:lnTo>
                <a:lnTo>
                  <a:pt x="30087" y="39322"/>
                </a:lnTo>
                <a:lnTo>
                  <a:pt x="10414" y="66500"/>
                </a:lnTo>
                <a:lnTo>
                  <a:pt x="0" y="96570"/>
                </a:lnTo>
                <a:lnTo>
                  <a:pt x="15622" y="155553"/>
                </a:lnTo>
                <a:lnTo>
                  <a:pt x="49759" y="94835"/>
                </a:lnTo>
                <a:lnTo>
                  <a:pt x="98361" y="39322"/>
                </a:lnTo>
                <a:lnTo>
                  <a:pt x="177049" y="0"/>
                </a:lnTo>
                <a:lnTo>
                  <a:pt x="121505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060415" y="5208341"/>
            <a:ext cx="111090" cy="146879"/>
          </a:xfrm>
          <a:custGeom>
            <a:avLst/>
            <a:gdLst/>
            <a:ahLst/>
            <a:cxnLst/>
            <a:rect l="l" t="t" r="r" b="b"/>
            <a:pathLst>
              <a:path w="111090" h="146879">
                <a:moveTo>
                  <a:pt x="85631" y="127218"/>
                </a:moveTo>
                <a:lnTo>
                  <a:pt x="46288" y="146879"/>
                </a:lnTo>
                <a:lnTo>
                  <a:pt x="0" y="138205"/>
                </a:lnTo>
                <a:lnTo>
                  <a:pt x="60752" y="75752"/>
                </a:lnTo>
                <a:lnTo>
                  <a:pt x="85631" y="19661"/>
                </a:lnTo>
                <a:lnTo>
                  <a:pt x="111090" y="0"/>
                </a:lnTo>
                <a:lnTo>
                  <a:pt x="98361" y="79222"/>
                </a:lnTo>
                <a:lnTo>
                  <a:pt x="85631" y="127218"/>
                </a:lnTo>
                <a:close/>
              </a:path>
            </a:pathLst>
          </a:custGeom>
          <a:solidFill>
            <a:srgbClr val="6D76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060415" y="5208341"/>
            <a:ext cx="111090" cy="146879"/>
          </a:xfrm>
          <a:custGeom>
            <a:avLst/>
            <a:gdLst/>
            <a:ahLst/>
            <a:cxnLst/>
            <a:rect l="l" t="t" r="r" b="b"/>
            <a:pathLst>
              <a:path w="111090" h="146879">
                <a:moveTo>
                  <a:pt x="85631" y="19661"/>
                </a:moveTo>
                <a:lnTo>
                  <a:pt x="60752" y="75752"/>
                </a:lnTo>
                <a:lnTo>
                  <a:pt x="0" y="138205"/>
                </a:lnTo>
                <a:lnTo>
                  <a:pt x="46288" y="146879"/>
                </a:lnTo>
                <a:lnTo>
                  <a:pt x="85631" y="127218"/>
                </a:lnTo>
                <a:lnTo>
                  <a:pt x="98361" y="79222"/>
                </a:lnTo>
                <a:lnTo>
                  <a:pt x="111090" y="0"/>
                </a:lnTo>
                <a:lnTo>
                  <a:pt x="85631" y="196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470061" y="5800485"/>
            <a:ext cx="263838" cy="187358"/>
          </a:xfrm>
          <a:custGeom>
            <a:avLst/>
            <a:gdLst/>
            <a:ahLst/>
            <a:cxnLst/>
            <a:rect l="l" t="t" r="r" b="b"/>
            <a:pathLst>
              <a:path w="263838" h="187358">
                <a:moveTo>
                  <a:pt x="6942" y="60139"/>
                </a:moveTo>
                <a:lnTo>
                  <a:pt x="41658" y="23130"/>
                </a:lnTo>
                <a:lnTo>
                  <a:pt x="77531" y="4626"/>
                </a:lnTo>
                <a:lnTo>
                  <a:pt x="118611" y="0"/>
                </a:lnTo>
                <a:lnTo>
                  <a:pt x="152169" y="11565"/>
                </a:lnTo>
                <a:lnTo>
                  <a:pt x="202507" y="34695"/>
                </a:lnTo>
                <a:lnTo>
                  <a:pt x="226808" y="52622"/>
                </a:lnTo>
                <a:lnTo>
                  <a:pt x="245323" y="78644"/>
                </a:lnTo>
                <a:lnTo>
                  <a:pt x="260945" y="108713"/>
                </a:lnTo>
                <a:lnTo>
                  <a:pt x="263838" y="135314"/>
                </a:lnTo>
                <a:lnTo>
                  <a:pt x="229701" y="179262"/>
                </a:lnTo>
                <a:lnTo>
                  <a:pt x="145805" y="187358"/>
                </a:lnTo>
                <a:lnTo>
                  <a:pt x="83316" y="142253"/>
                </a:lnTo>
                <a:lnTo>
                  <a:pt x="27772" y="142253"/>
                </a:lnTo>
                <a:lnTo>
                  <a:pt x="0" y="103509"/>
                </a:lnTo>
                <a:lnTo>
                  <a:pt x="6942" y="60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470061" y="5800485"/>
            <a:ext cx="263838" cy="187358"/>
          </a:xfrm>
          <a:custGeom>
            <a:avLst/>
            <a:gdLst/>
            <a:ahLst/>
            <a:cxnLst/>
            <a:rect l="l" t="t" r="r" b="b"/>
            <a:pathLst>
              <a:path w="263838" h="187358">
                <a:moveTo>
                  <a:pt x="6942" y="60139"/>
                </a:moveTo>
                <a:lnTo>
                  <a:pt x="41658" y="23130"/>
                </a:lnTo>
                <a:lnTo>
                  <a:pt x="77531" y="4626"/>
                </a:lnTo>
                <a:lnTo>
                  <a:pt x="118611" y="0"/>
                </a:lnTo>
                <a:lnTo>
                  <a:pt x="152169" y="11565"/>
                </a:lnTo>
                <a:lnTo>
                  <a:pt x="202507" y="34695"/>
                </a:lnTo>
                <a:lnTo>
                  <a:pt x="226808" y="52622"/>
                </a:lnTo>
                <a:lnTo>
                  <a:pt x="245323" y="78644"/>
                </a:lnTo>
                <a:lnTo>
                  <a:pt x="260945" y="108713"/>
                </a:lnTo>
                <a:lnTo>
                  <a:pt x="263838" y="135314"/>
                </a:lnTo>
                <a:lnTo>
                  <a:pt x="229701" y="179262"/>
                </a:lnTo>
                <a:lnTo>
                  <a:pt x="145805" y="187358"/>
                </a:lnTo>
                <a:lnTo>
                  <a:pt x="83316" y="142253"/>
                </a:lnTo>
                <a:lnTo>
                  <a:pt x="27772" y="142253"/>
                </a:lnTo>
                <a:lnTo>
                  <a:pt x="0" y="103509"/>
                </a:lnTo>
                <a:lnTo>
                  <a:pt x="6942" y="601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470061" y="5834602"/>
            <a:ext cx="269046" cy="163070"/>
          </a:xfrm>
          <a:custGeom>
            <a:avLst/>
            <a:gdLst/>
            <a:ahLst/>
            <a:cxnLst/>
            <a:rect l="l" t="t" r="r" b="b"/>
            <a:pathLst>
              <a:path w="269046" h="163070">
                <a:moveTo>
                  <a:pt x="14464" y="16769"/>
                </a:moveTo>
                <a:lnTo>
                  <a:pt x="37608" y="0"/>
                </a:lnTo>
                <a:lnTo>
                  <a:pt x="87946" y="0"/>
                </a:lnTo>
                <a:lnTo>
                  <a:pt x="118611" y="8673"/>
                </a:lnTo>
                <a:lnTo>
                  <a:pt x="83316" y="52622"/>
                </a:lnTo>
                <a:lnTo>
                  <a:pt x="135969" y="25443"/>
                </a:lnTo>
                <a:lnTo>
                  <a:pt x="177627" y="10408"/>
                </a:lnTo>
                <a:lnTo>
                  <a:pt x="210029" y="24865"/>
                </a:lnTo>
                <a:lnTo>
                  <a:pt x="224493" y="42213"/>
                </a:lnTo>
                <a:lnTo>
                  <a:pt x="196142" y="50309"/>
                </a:lnTo>
                <a:lnTo>
                  <a:pt x="163741" y="69970"/>
                </a:lnTo>
                <a:lnTo>
                  <a:pt x="161427" y="106400"/>
                </a:lnTo>
                <a:lnTo>
                  <a:pt x="215815" y="60717"/>
                </a:lnTo>
                <a:lnTo>
                  <a:pt x="238958" y="56670"/>
                </a:lnTo>
                <a:lnTo>
                  <a:pt x="264996" y="74018"/>
                </a:lnTo>
                <a:lnTo>
                  <a:pt x="269046" y="100039"/>
                </a:lnTo>
                <a:lnTo>
                  <a:pt x="207136" y="154975"/>
                </a:lnTo>
                <a:lnTo>
                  <a:pt x="175891" y="163070"/>
                </a:lnTo>
                <a:lnTo>
                  <a:pt x="133076" y="157288"/>
                </a:lnTo>
                <a:lnTo>
                  <a:pt x="98939" y="120857"/>
                </a:lnTo>
                <a:lnTo>
                  <a:pt x="29508" y="122592"/>
                </a:lnTo>
                <a:lnTo>
                  <a:pt x="9257" y="97726"/>
                </a:lnTo>
                <a:lnTo>
                  <a:pt x="0" y="41635"/>
                </a:lnTo>
                <a:lnTo>
                  <a:pt x="14464" y="16769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470061" y="5834602"/>
            <a:ext cx="269046" cy="163070"/>
          </a:xfrm>
          <a:custGeom>
            <a:avLst/>
            <a:gdLst/>
            <a:ahLst/>
            <a:cxnLst/>
            <a:rect l="l" t="t" r="r" b="b"/>
            <a:pathLst>
              <a:path w="269046" h="163070">
                <a:moveTo>
                  <a:pt x="14464" y="16769"/>
                </a:moveTo>
                <a:lnTo>
                  <a:pt x="37608" y="0"/>
                </a:lnTo>
                <a:lnTo>
                  <a:pt x="87946" y="0"/>
                </a:lnTo>
                <a:lnTo>
                  <a:pt x="118611" y="8673"/>
                </a:lnTo>
                <a:lnTo>
                  <a:pt x="83316" y="52622"/>
                </a:lnTo>
                <a:lnTo>
                  <a:pt x="135969" y="25443"/>
                </a:lnTo>
                <a:lnTo>
                  <a:pt x="177627" y="10408"/>
                </a:lnTo>
                <a:lnTo>
                  <a:pt x="210029" y="24865"/>
                </a:lnTo>
                <a:lnTo>
                  <a:pt x="224493" y="42213"/>
                </a:lnTo>
                <a:lnTo>
                  <a:pt x="196142" y="50309"/>
                </a:lnTo>
                <a:lnTo>
                  <a:pt x="163741" y="69970"/>
                </a:lnTo>
                <a:lnTo>
                  <a:pt x="161427" y="106400"/>
                </a:lnTo>
                <a:lnTo>
                  <a:pt x="215815" y="60717"/>
                </a:lnTo>
                <a:lnTo>
                  <a:pt x="238958" y="56670"/>
                </a:lnTo>
                <a:lnTo>
                  <a:pt x="264996" y="74018"/>
                </a:lnTo>
                <a:lnTo>
                  <a:pt x="269046" y="100039"/>
                </a:lnTo>
                <a:lnTo>
                  <a:pt x="207136" y="154975"/>
                </a:lnTo>
                <a:lnTo>
                  <a:pt x="175891" y="163070"/>
                </a:lnTo>
                <a:lnTo>
                  <a:pt x="133076" y="157288"/>
                </a:lnTo>
                <a:lnTo>
                  <a:pt x="98939" y="120857"/>
                </a:lnTo>
                <a:lnTo>
                  <a:pt x="29508" y="122592"/>
                </a:lnTo>
                <a:lnTo>
                  <a:pt x="9257" y="97726"/>
                </a:lnTo>
                <a:lnTo>
                  <a:pt x="0" y="41635"/>
                </a:lnTo>
                <a:lnTo>
                  <a:pt x="14464" y="1676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475268" y="5909199"/>
            <a:ext cx="254581" cy="88474"/>
          </a:xfrm>
          <a:custGeom>
            <a:avLst/>
            <a:gdLst/>
            <a:ahLst/>
            <a:cxnLst/>
            <a:rect l="l" t="t" r="r" b="b"/>
            <a:pathLst>
              <a:path w="254581" h="88474">
                <a:moveTo>
                  <a:pt x="32401" y="21974"/>
                </a:moveTo>
                <a:lnTo>
                  <a:pt x="57859" y="13878"/>
                </a:lnTo>
                <a:lnTo>
                  <a:pt x="81002" y="6360"/>
                </a:lnTo>
                <a:lnTo>
                  <a:pt x="104146" y="10408"/>
                </a:lnTo>
                <a:lnTo>
                  <a:pt x="116297" y="22552"/>
                </a:lnTo>
                <a:lnTo>
                  <a:pt x="125554" y="37587"/>
                </a:lnTo>
                <a:lnTo>
                  <a:pt x="155641" y="54356"/>
                </a:lnTo>
                <a:lnTo>
                  <a:pt x="177049" y="27178"/>
                </a:lnTo>
                <a:lnTo>
                  <a:pt x="207136" y="8095"/>
                </a:lnTo>
                <a:lnTo>
                  <a:pt x="234330" y="0"/>
                </a:lnTo>
                <a:lnTo>
                  <a:pt x="252266" y="14456"/>
                </a:lnTo>
                <a:lnTo>
                  <a:pt x="254581" y="28913"/>
                </a:lnTo>
                <a:lnTo>
                  <a:pt x="234908" y="57248"/>
                </a:lnTo>
                <a:lnTo>
                  <a:pt x="201928" y="80378"/>
                </a:lnTo>
                <a:lnTo>
                  <a:pt x="170684" y="88474"/>
                </a:lnTo>
                <a:lnTo>
                  <a:pt x="123818" y="81535"/>
                </a:lnTo>
                <a:lnTo>
                  <a:pt x="87945" y="49730"/>
                </a:lnTo>
                <a:lnTo>
                  <a:pt x="34136" y="46839"/>
                </a:lnTo>
                <a:lnTo>
                  <a:pt x="6943" y="33539"/>
                </a:lnTo>
                <a:lnTo>
                  <a:pt x="0" y="7517"/>
                </a:lnTo>
                <a:lnTo>
                  <a:pt x="32401" y="2197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475268" y="5909199"/>
            <a:ext cx="254581" cy="88474"/>
          </a:xfrm>
          <a:custGeom>
            <a:avLst/>
            <a:gdLst/>
            <a:ahLst/>
            <a:cxnLst/>
            <a:rect l="l" t="t" r="r" b="b"/>
            <a:pathLst>
              <a:path w="254581" h="88474">
                <a:moveTo>
                  <a:pt x="0" y="7517"/>
                </a:moveTo>
                <a:lnTo>
                  <a:pt x="32401" y="21974"/>
                </a:lnTo>
                <a:lnTo>
                  <a:pt x="57859" y="13878"/>
                </a:lnTo>
                <a:lnTo>
                  <a:pt x="81002" y="6360"/>
                </a:lnTo>
                <a:lnTo>
                  <a:pt x="104146" y="10408"/>
                </a:lnTo>
                <a:lnTo>
                  <a:pt x="116297" y="22552"/>
                </a:lnTo>
                <a:lnTo>
                  <a:pt x="125554" y="37587"/>
                </a:lnTo>
                <a:lnTo>
                  <a:pt x="155641" y="54356"/>
                </a:lnTo>
                <a:lnTo>
                  <a:pt x="177049" y="27178"/>
                </a:lnTo>
                <a:lnTo>
                  <a:pt x="207136" y="8095"/>
                </a:lnTo>
                <a:lnTo>
                  <a:pt x="234330" y="0"/>
                </a:lnTo>
                <a:lnTo>
                  <a:pt x="252266" y="14456"/>
                </a:lnTo>
                <a:lnTo>
                  <a:pt x="254581" y="28913"/>
                </a:lnTo>
                <a:lnTo>
                  <a:pt x="234908" y="57248"/>
                </a:lnTo>
                <a:lnTo>
                  <a:pt x="201928" y="80378"/>
                </a:lnTo>
                <a:lnTo>
                  <a:pt x="170684" y="88474"/>
                </a:lnTo>
                <a:lnTo>
                  <a:pt x="123818" y="81535"/>
                </a:lnTo>
                <a:lnTo>
                  <a:pt x="87945" y="49730"/>
                </a:lnTo>
                <a:lnTo>
                  <a:pt x="34136" y="46839"/>
                </a:lnTo>
                <a:lnTo>
                  <a:pt x="6943" y="33539"/>
                </a:lnTo>
                <a:lnTo>
                  <a:pt x="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477582" y="5847324"/>
            <a:ext cx="63066" cy="38165"/>
          </a:xfrm>
          <a:custGeom>
            <a:avLst/>
            <a:gdLst/>
            <a:ahLst/>
            <a:cxnLst/>
            <a:rect l="l" t="t" r="r" b="b"/>
            <a:pathLst>
              <a:path w="63066" h="38165">
                <a:moveTo>
                  <a:pt x="10414" y="0"/>
                </a:moveTo>
                <a:lnTo>
                  <a:pt x="38187" y="11565"/>
                </a:lnTo>
                <a:lnTo>
                  <a:pt x="50337" y="21974"/>
                </a:lnTo>
                <a:lnTo>
                  <a:pt x="62487" y="32961"/>
                </a:lnTo>
                <a:lnTo>
                  <a:pt x="63066" y="37587"/>
                </a:lnTo>
                <a:lnTo>
                  <a:pt x="58437" y="38165"/>
                </a:lnTo>
                <a:lnTo>
                  <a:pt x="45708" y="29491"/>
                </a:lnTo>
                <a:lnTo>
                  <a:pt x="30664" y="23130"/>
                </a:lnTo>
                <a:lnTo>
                  <a:pt x="0" y="16769"/>
                </a:lnTo>
                <a:lnTo>
                  <a:pt x="0" y="8095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477582" y="5847324"/>
            <a:ext cx="63066" cy="38165"/>
          </a:xfrm>
          <a:custGeom>
            <a:avLst/>
            <a:gdLst/>
            <a:ahLst/>
            <a:cxnLst/>
            <a:rect l="l" t="t" r="r" b="b"/>
            <a:pathLst>
              <a:path w="63066" h="38165">
                <a:moveTo>
                  <a:pt x="10414" y="0"/>
                </a:moveTo>
                <a:lnTo>
                  <a:pt x="38187" y="11565"/>
                </a:lnTo>
                <a:lnTo>
                  <a:pt x="50337" y="21974"/>
                </a:lnTo>
                <a:lnTo>
                  <a:pt x="62487" y="32961"/>
                </a:lnTo>
                <a:lnTo>
                  <a:pt x="63066" y="37587"/>
                </a:lnTo>
                <a:lnTo>
                  <a:pt x="58437" y="38165"/>
                </a:lnTo>
                <a:lnTo>
                  <a:pt x="45708" y="29491"/>
                </a:lnTo>
                <a:lnTo>
                  <a:pt x="30664" y="23130"/>
                </a:lnTo>
                <a:lnTo>
                  <a:pt x="0" y="16769"/>
                </a:lnTo>
                <a:lnTo>
                  <a:pt x="0" y="8095"/>
                </a:lnTo>
                <a:lnTo>
                  <a:pt x="1041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671990" y="5871033"/>
            <a:ext cx="70009" cy="121435"/>
          </a:xfrm>
          <a:custGeom>
            <a:avLst/>
            <a:gdLst/>
            <a:ahLst/>
            <a:cxnLst/>
            <a:rect l="l" t="t" r="r" b="b"/>
            <a:pathLst>
              <a:path w="70009" h="121435">
                <a:moveTo>
                  <a:pt x="54966" y="60139"/>
                </a:moveTo>
                <a:lnTo>
                  <a:pt x="52072" y="30648"/>
                </a:lnTo>
                <a:lnTo>
                  <a:pt x="45708" y="17347"/>
                </a:lnTo>
                <a:lnTo>
                  <a:pt x="37029" y="4626"/>
                </a:lnTo>
                <a:lnTo>
                  <a:pt x="37608" y="0"/>
                </a:lnTo>
                <a:lnTo>
                  <a:pt x="42236" y="578"/>
                </a:lnTo>
                <a:lnTo>
                  <a:pt x="53809" y="15613"/>
                </a:lnTo>
                <a:lnTo>
                  <a:pt x="70009" y="36430"/>
                </a:lnTo>
                <a:lnTo>
                  <a:pt x="70009" y="66500"/>
                </a:lnTo>
                <a:lnTo>
                  <a:pt x="48601" y="97726"/>
                </a:lnTo>
                <a:lnTo>
                  <a:pt x="21986" y="111027"/>
                </a:lnTo>
                <a:lnTo>
                  <a:pt x="3470" y="121435"/>
                </a:lnTo>
                <a:lnTo>
                  <a:pt x="0" y="115653"/>
                </a:lnTo>
                <a:lnTo>
                  <a:pt x="30664" y="90787"/>
                </a:lnTo>
                <a:lnTo>
                  <a:pt x="54966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671990" y="5871033"/>
            <a:ext cx="70009" cy="121435"/>
          </a:xfrm>
          <a:custGeom>
            <a:avLst/>
            <a:gdLst/>
            <a:ahLst/>
            <a:cxnLst/>
            <a:rect l="l" t="t" r="r" b="b"/>
            <a:pathLst>
              <a:path w="70009" h="121435">
                <a:moveTo>
                  <a:pt x="42236" y="578"/>
                </a:moveTo>
                <a:lnTo>
                  <a:pt x="53809" y="15613"/>
                </a:lnTo>
                <a:lnTo>
                  <a:pt x="70009" y="36430"/>
                </a:lnTo>
                <a:lnTo>
                  <a:pt x="70009" y="66500"/>
                </a:lnTo>
                <a:lnTo>
                  <a:pt x="48601" y="97726"/>
                </a:lnTo>
                <a:lnTo>
                  <a:pt x="21986" y="111027"/>
                </a:lnTo>
                <a:lnTo>
                  <a:pt x="3470" y="121435"/>
                </a:lnTo>
                <a:lnTo>
                  <a:pt x="0" y="115653"/>
                </a:lnTo>
                <a:lnTo>
                  <a:pt x="30664" y="90787"/>
                </a:lnTo>
                <a:lnTo>
                  <a:pt x="54966" y="60139"/>
                </a:lnTo>
                <a:lnTo>
                  <a:pt x="52072" y="30648"/>
                </a:lnTo>
                <a:lnTo>
                  <a:pt x="45708" y="17347"/>
                </a:lnTo>
                <a:lnTo>
                  <a:pt x="37029" y="4626"/>
                </a:lnTo>
                <a:lnTo>
                  <a:pt x="37608" y="0"/>
                </a:lnTo>
                <a:lnTo>
                  <a:pt x="42236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460803" y="5798750"/>
            <a:ext cx="228544" cy="197766"/>
          </a:xfrm>
          <a:custGeom>
            <a:avLst/>
            <a:gdLst/>
            <a:ahLst/>
            <a:cxnLst/>
            <a:rect l="l" t="t" r="r" b="b"/>
            <a:pathLst>
              <a:path w="228544" h="197766">
                <a:moveTo>
                  <a:pt x="223915" y="50887"/>
                </a:moveTo>
                <a:lnTo>
                  <a:pt x="204822" y="36430"/>
                </a:lnTo>
                <a:lnTo>
                  <a:pt x="196142" y="30069"/>
                </a:lnTo>
                <a:lnTo>
                  <a:pt x="185149" y="24287"/>
                </a:lnTo>
                <a:lnTo>
                  <a:pt x="170106" y="18504"/>
                </a:lnTo>
                <a:lnTo>
                  <a:pt x="156220" y="14456"/>
                </a:lnTo>
                <a:lnTo>
                  <a:pt x="128447" y="10987"/>
                </a:lnTo>
                <a:lnTo>
                  <a:pt x="70588" y="21974"/>
                </a:lnTo>
                <a:lnTo>
                  <a:pt x="53808" y="30069"/>
                </a:lnTo>
                <a:lnTo>
                  <a:pt x="38765" y="42791"/>
                </a:lnTo>
                <a:lnTo>
                  <a:pt x="21407" y="61296"/>
                </a:lnTo>
                <a:lnTo>
                  <a:pt x="13885" y="86161"/>
                </a:lnTo>
                <a:lnTo>
                  <a:pt x="14464" y="106400"/>
                </a:lnTo>
                <a:lnTo>
                  <a:pt x="19672" y="124905"/>
                </a:lnTo>
                <a:lnTo>
                  <a:pt x="30086" y="139362"/>
                </a:lnTo>
                <a:lnTo>
                  <a:pt x="46287" y="144566"/>
                </a:lnTo>
                <a:lnTo>
                  <a:pt x="91417" y="145144"/>
                </a:lnTo>
                <a:lnTo>
                  <a:pt x="111090" y="150927"/>
                </a:lnTo>
                <a:lnTo>
                  <a:pt x="127868" y="165383"/>
                </a:lnTo>
                <a:lnTo>
                  <a:pt x="142333" y="177527"/>
                </a:lnTo>
                <a:lnTo>
                  <a:pt x="156798" y="185045"/>
                </a:lnTo>
                <a:lnTo>
                  <a:pt x="190936" y="190827"/>
                </a:lnTo>
                <a:lnTo>
                  <a:pt x="190936" y="197766"/>
                </a:lnTo>
                <a:lnTo>
                  <a:pt x="150433" y="195453"/>
                </a:lnTo>
                <a:lnTo>
                  <a:pt x="116297" y="176371"/>
                </a:lnTo>
                <a:lnTo>
                  <a:pt x="101832" y="164805"/>
                </a:lnTo>
                <a:lnTo>
                  <a:pt x="85052" y="160179"/>
                </a:lnTo>
                <a:lnTo>
                  <a:pt x="46287" y="160179"/>
                </a:lnTo>
                <a:lnTo>
                  <a:pt x="24300" y="153240"/>
                </a:lnTo>
                <a:lnTo>
                  <a:pt x="9835" y="135314"/>
                </a:lnTo>
                <a:lnTo>
                  <a:pt x="1735" y="111027"/>
                </a:lnTo>
                <a:lnTo>
                  <a:pt x="0" y="85005"/>
                </a:lnTo>
                <a:lnTo>
                  <a:pt x="8099" y="54935"/>
                </a:lnTo>
                <a:lnTo>
                  <a:pt x="16200" y="43369"/>
                </a:lnTo>
                <a:lnTo>
                  <a:pt x="27772" y="31804"/>
                </a:lnTo>
                <a:lnTo>
                  <a:pt x="46287" y="17926"/>
                </a:lnTo>
                <a:lnTo>
                  <a:pt x="67116" y="8673"/>
                </a:lnTo>
                <a:lnTo>
                  <a:pt x="98939" y="1156"/>
                </a:lnTo>
                <a:lnTo>
                  <a:pt x="136548" y="0"/>
                </a:lnTo>
                <a:lnTo>
                  <a:pt x="179942" y="11565"/>
                </a:lnTo>
                <a:lnTo>
                  <a:pt x="208293" y="30069"/>
                </a:lnTo>
                <a:lnTo>
                  <a:pt x="227387" y="45104"/>
                </a:lnTo>
                <a:lnTo>
                  <a:pt x="228544" y="49730"/>
                </a:lnTo>
                <a:lnTo>
                  <a:pt x="223915" y="50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460803" y="5798750"/>
            <a:ext cx="228544" cy="197766"/>
          </a:xfrm>
          <a:custGeom>
            <a:avLst/>
            <a:gdLst/>
            <a:ahLst/>
            <a:cxnLst/>
            <a:rect l="l" t="t" r="r" b="b"/>
            <a:pathLst>
              <a:path w="228544" h="197766">
                <a:moveTo>
                  <a:pt x="223915" y="50887"/>
                </a:moveTo>
                <a:lnTo>
                  <a:pt x="204822" y="36430"/>
                </a:lnTo>
                <a:lnTo>
                  <a:pt x="196142" y="30069"/>
                </a:lnTo>
                <a:lnTo>
                  <a:pt x="185149" y="24287"/>
                </a:lnTo>
                <a:lnTo>
                  <a:pt x="170106" y="18504"/>
                </a:lnTo>
                <a:lnTo>
                  <a:pt x="156220" y="14456"/>
                </a:lnTo>
                <a:lnTo>
                  <a:pt x="128447" y="10987"/>
                </a:lnTo>
                <a:lnTo>
                  <a:pt x="70588" y="21974"/>
                </a:lnTo>
                <a:lnTo>
                  <a:pt x="53808" y="30069"/>
                </a:lnTo>
                <a:lnTo>
                  <a:pt x="38765" y="42791"/>
                </a:lnTo>
                <a:lnTo>
                  <a:pt x="21407" y="61296"/>
                </a:lnTo>
                <a:lnTo>
                  <a:pt x="13885" y="86161"/>
                </a:lnTo>
                <a:lnTo>
                  <a:pt x="14464" y="106400"/>
                </a:lnTo>
                <a:lnTo>
                  <a:pt x="19672" y="124905"/>
                </a:lnTo>
                <a:lnTo>
                  <a:pt x="30086" y="139362"/>
                </a:lnTo>
                <a:lnTo>
                  <a:pt x="46287" y="144566"/>
                </a:lnTo>
                <a:lnTo>
                  <a:pt x="91417" y="145144"/>
                </a:lnTo>
                <a:lnTo>
                  <a:pt x="111090" y="150927"/>
                </a:lnTo>
                <a:lnTo>
                  <a:pt x="127868" y="165383"/>
                </a:lnTo>
                <a:lnTo>
                  <a:pt x="142333" y="177527"/>
                </a:lnTo>
                <a:lnTo>
                  <a:pt x="156798" y="185045"/>
                </a:lnTo>
                <a:lnTo>
                  <a:pt x="190936" y="190827"/>
                </a:lnTo>
                <a:lnTo>
                  <a:pt x="190936" y="197766"/>
                </a:lnTo>
                <a:lnTo>
                  <a:pt x="150433" y="195453"/>
                </a:lnTo>
                <a:lnTo>
                  <a:pt x="116297" y="176371"/>
                </a:lnTo>
                <a:lnTo>
                  <a:pt x="101832" y="164805"/>
                </a:lnTo>
                <a:lnTo>
                  <a:pt x="85052" y="160179"/>
                </a:lnTo>
                <a:lnTo>
                  <a:pt x="46287" y="160179"/>
                </a:lnTo>
                <a:lnTo>
                  <a:pt x="24300" y="153240"/>
                </a:lnTo>
                <a:lnTo>
                  <a:pt x="9835" y="135314"/>
                </a:lnTo>
                <a:lnTo>
                  <a:pt x="1735" y="111027"/>
                </a:lnTo>
                <a:lnTo>
                  <a:pt x="0" y="85005"/>
                </a:lnTo>
                <a:lnTo>
                  <a:pt x="8099" y="54935"/>
                </a:lnTo>
                <a:lnTo>
                  <a:pt x="16200" y="43369"/>
                </a:lnTo>
                <a:lnTo>
                  <a:pt x="27772" y="31804"/>
                </a:lnTo>
                <a:lnTo>
                  <a:pt x="46287" y="17926"/>
                </a:lnTo>
                <a:lnTo>
                  <a:pt x="67116" y="8673"/>
                </a:lnTo>
                <a:lnTo>
                  <a:pt x="98939" y="1156"/>
                </a:lnTo>
                <a:lnTo>
                  <a:pt x="136548" y="0"/>
                </a:lnTo>
                <a:lnTo>
                  <a:pt x="179942" y="11565"/>
                </a:lnTo>
                <a:lnTo>
                  <a:pt x="208293" y="30069"/>
                </a:lnTo>
                <a:lnTo>
                  <a:pt x="227387" y="45104"/>
                </a:lnTo>
                <a:lnTo>
                  <a:pt x="228544" y="49730"/>
                </a:lnTo>
                <a:lnTo>
                  <a:pt x="223915" y="508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619337" y="5890116"/>
            <a:ext cx="65381" cy="85583"/>
          </a:xfrm>
          <a:custGeom>
            <a:avLst/>
            <a:gdLst/>
            <a:ahLst/>
            <a:cxnLst/>
            <a:rect l="l" t="t" r="r" b="b"/>
            <a:pathLst>
              <a:path w="65381" h="85583">
                <a:moveTo>
                  <a:pt x="64223" y="5782"/>
                </a:moveTo>
                <a:lnTo>
                  <a:pt x="24300" y="43369"/>
                </a:lnTo>
                <a:lnTo>
                  <a:pt x="13886" y="69970"/>
                </a:lnTo>
                <a:lnTo>
                  <a:pt x="14464" y="81535"/>
                </a:lnTo>
                <a:lnTo>
                  <a:pt x="12729" y="85583"/>
                </a:lnTo>
                <a:lnTo>
                  <a:pt x="8100" y="83848"/>
                </a:lnTo>
                <a:lnTo>
                  <a:pt x="0" y="69970"/>
                </a:lnTo>
                <a:lnTo>
                  <a:pt x="5207" y="52043"/>
                </a:lnTo>
                <a:lnTo>
                  <a:pt x="12729" y="35274"/>
                </a:lnTo>
                <a:lnTo>
                  <a:pt x="23722" y="24287"/>
                </a:lnTo>
                <a:lnTo>
                  <a:pt x="35294" y="16191"/>
                </a:lnTo>
                <a:lnTo>
                  <a:pt x="47445" y="8673"/>
                </a:lnTo>
                <a:lnTo>
                  <a:pt x="60173" y="0"/>
                </a:lnTo>
                <a:lnTo>
                  <a:pt x="65381" y="1156"/>
                </a:lnTo>
                <a:lnTo>
                  <a:pt x="64223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619337" y="5890116"/>
            <a:ext cx="65381" cy="85583"/>
          </a:xfrm>
          <a:custGeom>
            <a:avLst/>
            <a:gdLst/>
            <a:ahLst/>
            <a:cxnLst/>
            <a:rect l="l" t="t" r="r" b="b"/>
            <a:pathLst>
              <a:path w="65381" h="85583">
                <a:moveTo>
                  <a:pt x="64223" y="5782"/>
                </a:moveTo>
                <a:lnTo>
                  <a:pt x="24300" y="43369"/>
                </a:lnTo>
                <a:lnTo>
                  <a:pt x="13886" y="69970"/>
                </a:lnTo>
                <a:lnTo>
                  <a:pt x="14464" y="81535"/>
                </a:lnTo>
                <a:lnTo>
                  <a:pt x="12729" y="85583"/>
                </a:lnTo>
                <a:lnTo>
                  <a:pt x="8100" y="83848"/>
                </a:lnTo>
                <a:lnTo>
                  <a:pt x="0" y="69970"/>
                </a:lnTo>
                <a:lnTo>
                  <a:pt x="5207" y="52043"/>
                </a:lnTo>
                <a:lnTo>
                  <a:pt x="12729" y="35274"/>
                </a:lnTo>
                <a:lnTo>
                  <a:pt x="23722" y="24287"/>
                </a:lnTo>
                <a:lnTo>
                  <a:pt x="35294" y="16191"/>
                </a:lnTo>
                <a:lnTo>
                  <a:pt x="47445" y="8673"/>
                </a:lnTo>
                <a:lnTo>
                  <a:pt x="60173" y="0"/>
                </a:lnTo>
                <a:lnTo>
                  <a:pt x="65381" y="1156"/>
                </a:lnTo>
                <a:lnTo>
                  <a:pt x="6422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544120" y="5826507"/>
            <a:ext cx="101254" cy="60717"/>
          </a:xfrm>
          <a:custGeom>
            <a:avLst/>
            <a:gdLst/>
            <a:ahLst/>
            <a:cxnLst/>
            <a:rect l="l" t="t" r="r" b="b"/>
            <a:pathLst>
              <a:path w="101254" h="60717">
                <a:moveTo>
                  <a:pt x="9836" y="38743"/>
                </a:moveTo>
                <a:lnTo>
                  <a:pt x="35294" y="19082"/>
                </a:lnTo>
                <a:lnTo>
                  <a:pt x="50338" y="11565"/>
                </a:lnTo>
                <a:lnTo>
                  <a:pt x="65381" y="7517"/>
                </a:lnTo>
                <a:lnTo>
                  <a:pt x="97204" y="0"/>
                </a:lnTo>
                <a:lnTo>
                  <a:pt x="101254" y="2313"/>
                </a:lnTo>
                <a:lnTo>
                  <a:pt x="98940" y="6360"/>
                </a:lnTo>
                <a:lnTo>
                  <a:pt x="42815" y="31226"/>
                </a:lnTo>
                <a:lnTo>
                  <a:pt x="19672" y="49152"/>
                </a:lnTo>
                <a:lnTo>
                  <a:pt x="8679" y="60139"/>
                </a:lnTo>
                <a:lnTo>
                  <a:pt x="579" y="60717"/>
                </a:lnTo>
                <a:lnTo>
                  <a:pt x="0" y="52043"/>
                </a:lnTo>
                <a:lnTo>
                  <a:pt x="9836" y="38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544120" y="5826507"/>
            <a:ext cx="101254" cy="60717"/>
          </a:xfrm>
          <a:custGeom>
            <a:avLst/>
            <a:gdLst/>
            <a:ahLst/>
            <a:cxnLst/>
            <a:rect l="l" t="t" r="r" b="b"/>
            <a:pathLst>
              <a:path w="101254" h="60717">
                <a:moveTo>
                  <a:pt x="98940" y="6360"/>
                </a:moveTo>
                <a:lnTo>
                  <a:pt x="42815" y="31226"/>
                </a:lnTo>
                <a:lnTo>
                  <a:pt x="19672" y="49152"/>
                </a:lnTo>
                <a:lnTo>
                  <a:pt x="8679" y="60139"/>
                </a:lnTo>
                <a:lnTo>
                  <a:pt x="579" y="60717"/>
                </a:lnTo>
                <a:lnTo>
                  <a:pt x="0" y="52043"/>
                </a:lnTo>
                <a:lnTo>
                  <a:pt x="9836" y="38743"/>
                </a:lnTo>
                <a:lnTo>
                  <a:pt x="35294" y="19082"/>
                </a:lnTo>
                <a:lnTo>
                  <a:pt x="50338" y="11565"/>
                </a:lnTo>
                <a:lnTo>
                  <a:pt x="65381" y="7517"/>
                </a:lnTo>
                <a:lnTo>
                  <a:pt x="97204" y="0"/>
                </a:lnTo>
                <a:lnTo>
                  <a:pt x="101254" y="2313"/>
                </a:lnTo>
                <a:lnTo>
                  <a:pt x="98940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513455" y="5813785"/>
            <a:ext cx="67116" cy="16191"/>
          </a:xfrm>
          <a:custGeom>
            <a:avLst/>
            <a:gdLst/>
            <a:ahLst/>
            <a:cxnLst/>
            <a:rect l="l" t="t" r="r" b="b"/>
            <a:pathLst>
              <a:path w="67116" h="16191">
                <a:moveTo>
                  <a:pt x="4050" y="578"/>
                </a:moveTo>
                <a:lnTo>
                  <a:pt x="12729" y="0"/>
                </a:lnTo>
                <a:lnTo>
                  <a:pt x="40502" y="0"/>
                </a:lnTo>
                <a:lnTo>
                  <a:pt x="65381" y="9830"/>
                </a:lnTo>
                <a:lnTo>
                  <a:pt x="67116" y="14456"/>
                </a:lnTo>
                <a:lnTo>
                  <a:pt x="63066" y="16191"/>
                </a:lnTo>
                <a:lnTo>
                  <a:pt x="39344" y="10987"/>
                </a:lnTo>
                <a:lnTo>
                  <a:pt x="12729" y="10987"/>
                </a:lnTo>
                <a:lnTo>
                  <a:pt x="4050" y="9830"/>
                </a:lnTo>
                <a:lnTo>
                  <a:pt x="0" y="5204"/>
                </a:lnTo>
                <a:lnTo>
                  <a:pt x="4050" y="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513455" y="5813785"/>
            <a:ext cx="67116" cy="16191"/>
          </a:xfrm>
          <a:custGeom>
            <a:avLst/>
            <a:gdLst/>
            <a:ahLst/>
            <a:cxnLst/>
            <a:rect l="l" t="t" r="r" b="b"/>
            <a:pathLst>
              <a:path w="67116" h="16191">
                <a:moveTo>
                  <a:pt x="4050" y="578"/>
                </a:moveTo>
                <a:lnTo>
                  <a:pt x="12729" y="0"/>
                </a:lnTo>
                <a:lnTo>
                  <a:pt x="40502" y="0"/>
                </a:lnTo>
                <a:lnTo>
                  <a:pt x="65381" y="9830"/>
                </a:lnTo>
                <a:lnTo>
                  <a:pt x="67116" y="14456"/>
                </a:lnTo>
                <a:lnTo>
                  <a:pt x="63066" y="16191"/>
                </a:lnTo>
                <a:lnTo>
                  <a:pt x="39344" y="10987"/>
                </a:lnTo>
                <a:lnTo>
                  <a:pt x="12729" y="10987"/>
                </a:lnTo>
                <a:lnTo>
                  <a:pt x="4050" y="9830"/>
                </a:lnTo>
                <a:lnTo>
                  <a:pt x="0" y="5204"/>
                </a:lnTo>
                <a:lnTo>
                  <a:pt x="4050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411044" y="5920764"/>
            <a:ext cx="315333" cy="145722"/>
          </a:xfrm>
          <a:custGeom>
            <a:avLst/>
            <a:gdLst/>
            <a:ahLst/>
            <a:cxnLst/>
            <a:rect l="l" t="t" r="r" b="b"/>
            <a:pathLst>
              <a:path w="315333" h="145722">
                <a:moveTo>
                  <a:pt x="0" y="6939"/>
                </a:moveTo>
                <a:lnTo>
                  <a:pt x="7521" y="0"/>
                </a:lnTo>
                <a:lnTo>
                  <a:pt x="28929" y="10408"/>
                </a:lnTo>
                <a:lnTo>
                  <a:pt x="48601" y="26021"/>
                </a:lnTo>
                <a:lnTo>
                  <a:pt x="64223" y="49152"/>
                </a:lnTo>
                <a:lnTo>
                  <a:pt x="73481" y="80378"/>
                </a:lnTo>
                <a:lnTo>
                  <a:pt x="99517" y="103509"/>
                </a:lnTo>
                <a:lnTo>
                  <a:pt x="129025" y="116809"/>
                </a:lnTo>
                <a:lnTo>
                  <a:pt x="188042" y="128374"/>
                </a:lnTo>
                <a:lnTo>
                  <a:pt x="240695" y="119700"/>
                </a:lnTo>
                <a:lnTo>
                  <a:pt x="284667" y="98305"/>
                </a:lnTo>
                <a:lnTo>
                  <a:pt x="300290" y="76909"/>
                </a:lnTo>
                <a:lnTo>
                  <a:pt x="302604" y="54935"/>
                </a:lnTo>
                <a:lnTo>
                  <a:pt x="274832" y="28913"/>
                </a:lnTo>
                <a:lnTo>
                  <a:pt x="276567" y="19661"/>
                </a:lnTo>
                <a:lnTo>
                  <a:pt x="282932" y="16769"/>
                </a:lnTo>
                <a:lnTo>
                  <a:pt x="304340" y="28335"/>
                </a:lnTo>
                <a:lnTo>
                  <a:pt x="314755" y="49730"/>
                </a:lnTo>
                <a:lnTo>
                  <a:pt x="315333" y="76909"/>
                </a:lnTo>
                <a:lnTo>
                  <a:pt x="297397" y="108135"/>
                </a:lnTo>
                <a:lnTo>
                  <a:pt x="274253" y="128374"/>
                </a:lnTo>
                <a:lnTo>
                  <a:pt x="240115" y="138783"/>
                </a:lnTo>
                <a:lnTo>
                  <a:pt x="205979" y="143988"/>
                </a:lnTo>
                <a:lnTo>
                  <a:pt x="177627" y="145722"/>
                </a:lnTo>
                <a:lnTo>
                  <a:pt x="133076" y="137627"/>
                </a:lnTo>
                <a:lnTo>
                  <a:pt x="78688" y="113340"/>
                </a:lnTo>
                <a:lnTo>
                  <a:pt x="57858" y="85583"/>
                </a:lnTo>
                <a:lnTo>
                  <a:pt x="49180" y="64187"/>
                </a:lnTo>
                <a:lnTo>
                  <a:pt x="38186" y="42213"/>
                </a:lnTo>
                <a:lnTo>
                  <a:pt x="22565" y="22552"/>
                </a:lnTo>
                <a:lnTo>
                  <a:pt x="0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411044" y="5920764"/>
            <a:ext cx="315333" cy="145722"/>
          </a:xfrm>
          <a:custGeom>
            <a:avLst/>
            <a:gdLst/>
            <a:ahLst/>
            <a:cxnLst/>
            <a:rect l="l" t="t" r="r" b="b"/>
            <a:pathLst>
              <a:path w="315333" h="145722">
                <a:moveTo>
                  <a:pt x="7521" y="0"/>
                </a:moveTo>
                <a:lnTo>
                  <a:pt x="28929" y="10408"/>
                </a:lnTo>
                <a:lnTo>
                  <a:pt x="48601" y="26021"/>
                </a:lnTo>
                <a:lnTo>
                  <a:pt x="64223" y="49152"/>
                </a:lnTo>
                <a:lnTo>
                  <a:pt x="73481" y="80378"/>
                </a:lnTo>
                <a:lnTo>
                  <a:pt x="99517" y="103509"/>
                </a:lnTo>
                <a:lnTo>
                  <a:pt x="129025" y="116809"/>
                </a:lnTo>
                <a:lnTo>
                  <a:pt x="188042" y="128374"/>
                </a:lnTo>
                <a:lnTo>
                  <a:pt x="240695" y="119700"/>
                </a:lnTo>
                <a:lnTo>
                  <a:pt x="284667" y="98305"/>
                </a:lnTo>
                <a:lnTo>
                  <a:pt x="300290" y="76909"/>
                </a:lnTo>
                <a:lnTo>
                  <a:pt x="302604" y="54935"/>
                </a:lnTo>
                <a:lnTo>
                  <a:pt x="274832" y="28913"/>
                </a:lnTo>
                <a:lnTo>
                  <a:pt x="276567" y="19661"/>
                </a:lnTo>
                <a:lnTo>
                  <a:pt x="282932" y="16769"/>
                </a:lnTo>
                <a:lnTo>
                  <a:pt x="304340" y="28335"/>
                </a:lnTo>
                <a:lnTo>
                  <a:pt x="314755" y="49730"/>
                </a:lnTo>
                <a:lnTo>
                  <a:pt x="315333" y="76909"/>
                </a:lnTo>
                <a:lnTo>
                  <a:pt x="297397" y="108135"/>
                </a:lnTo>
                <a:lnTo>
                  <a:pt x="274253" y="128374"/>
                </a:lnTo>
                <a:lnTo>
                  <a:pt x="240115" y="138783"/>
                </a:lnTo>
                <a:lnTo>
                  <a:pt x="205979" y="143988"/>
                </a:lnTo>
                <a:lnTo>
                  <a:pt x="177627" y="145722"/>
                </a:lnTo>
                <a:lnTo>
                  <a:pt x="133076" y="137627"/>
                </a:lnTo>
                <a:lnTo>
                  <a:pt x="78688" y="113340"/>
                </a:lnTo>
                <a:lnTo>
                  <a:pt x="57858" y="85583"/>
                </a:lnTo>
                <a:lnTo>
                  <a:pt x="49180" y="64187"/>
                </a:lnTo>
                <a:lnTo>
                  <a:pt x="38186" y="42213"/>
                </a:lnTo>
                <a:lnTo>
                  <a:pt x="22565" y="22552"/>
                </a:lnTo>
                <a:lnTo>
                  <a:pt x="0" y="6939"/>
                </a:lnTo>
                <a:lnTo>
                  <a:pt x="752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7480665" y="5746128"/>
            <a:ext cx="946001" cy="203549"/>
          </a:xfrm>
          <a:custGeom>
            <a:avLst/>
            <a:gdLst/>
            <a:ahLst/>
            <a:cxnLst/>
            <a:rect l="l" t="t" r="r" b="b"/>
            <a:pathLst>
              <a:path w="946001" h="203549">
                <a:moveTo>
                  <a:pt x="31243" y="131266"/>
                </a:moveTo>
                <a:lnTo>
                  <a:pt x="120346" y="16191"/>
                </a:lnTo>
                <a:lnTo>
                  <a:pt x="147541" y="0"/>
                </a:lnTo>
                <a:lnTo>
                  <a:pt x="182257" y="2313"/>
                </a:lnTo>
                <a:lnTo>
                  <a:pt x="486018" y="23130"/>
                </a:lnTo>
                <a:lnTo>
                  <a:pt x="843011" y="41635"/>
                </a:lnTo>
                <a:lnTo>
                  <a:pt x="891034" y="108713"/>
                </a:lnTo>
                <a:lnTo>
                  <a:pt x="918806" y="145144"/>
                </a:lnTo>
                <a:lnTo>
                  <a:pt x="799038" y="154396"/>
                </a:lnTo>
                <a:lnTo>
                  <a:pt x="946001" y="170588"/>
                </a:lnTo>
                <a:lnTo>
                  <a:pt x="881777" y="203549"/>
                </a:lnTo>
                <a:lnTo>
                  <a:pt x="230858" y="179840"/>
                </a:lnTo>
                <a:lnTo>
                  <a:pt x="27193" y="190249"/>
                </a:lnTo>
                <a:lnTo>
                  <a:pt x="0" y="147457"/>
                </a:lnTo>
                <a:lnTo>
                  <a:pt x="31243" y="131266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7480665" y="5746128"/>
            <a:ext cx="946001" cy="203549"/>
          </a:xfrm>
          <a:custGeom>
            <a:avLst/>
            <a:gdLst/>
            <a:ahLst/>
            <a:cxnLst/>
            <a:rect l="l" t="t" r="r" b="b"/>
            <a:pathLst>
              <a:path w="946001" h="203549">
                <a:moveTo>
                  <a:pt x="147541" y="0"/>
                </a:moveTo>
                <a:lnTo>
                  <a:pt x="120346" y="16191"/>
                </a:lnTo>
                <a:lnTo>
                  <a:pt x="31243" y="131266"/>
                </a:lnTo>
                <a:lnTo>
                  <a:pt x="0" y="147457"/>
                </a:lnTo>
                <a:lnTo>
                  <a:pt x="27193" y="190249"/>
                </a:lnTo>
                <a:lnTo>
                  <a:pt x="230858" y="179840"/>
                </a:lnTo>
                <a:lnTo>
                  <a:pt x="881777" y="203549"/>
                </a:lnTo>
                <a:lnTo>
                  <a:pt x="946001" y="170588"/>
                </a:lnTo>
                <a:lnTo>
                  <a:pt x="799038" y="154396"/>
                </a:lnTo>
                <a:lnTo>
                  <a:pt x="918806" y="145144"/>
                </a:lnTo>
                <a:lnTo>
                  <a:pt x="891034" y="108713"/>
                </a:lnTo>
                <a:lnTo>
                  <a:pt x="843011" y="41635"/>
                </a:lnTo>
                <a:lnTo>
                  <a:pt x="486018" y="23130"/>
                </a:lnTo>
                <a:lnTo>
                  <a:pt x="182257" y="2313"/>
                </a:lnTo>
                <a:lnTo>
                  <a:pt x="14754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667550" y="5628162"/>
            <a:ext cx="724978" cy="198923"/>
          </a:xfrm>
          <a:custGeom>
            <a:avLst/>
            <a:gdLst/>
            <a:ahLst/>
            <a:cxnLst/>
            <a:rect l="l" t="t" r="r" b="b"/>
            <a:pathLst>
              <a:path w="724978" h="198923">
                <a:moveTo>
                  <a:pt x="416588" y="12143"/>
                </a:moveTo>
                <a:lnTo>
                  <a:pt x="628353" y="9830"/>
                </a:lnTo>
                <a:lnTo>
                  <a:pt x="701834" y="7517"/>
                </a:lnTo>
                <a:lnTo>
                  <a:pt x="724978" y="0"/>
                </a:lnTo>
                <a:lnTo>
                  <a:pt x="711092" y="198923"/>
                </a:lnTo>
                <a:lnTo>
                  <a:pt x="674640" y="137627"/>
                </a:lnTo>
                <a:lnTo>
                  <a:pt x="0" y="101774"/>
                </a:lnTo>
                <a:lnTo>
                  <a:pt x="4629" y="46839"/>
                </a:lnTo>
                <a:lnTo>
                  <a:pt x="61909" y="44526"/>
                </a:lnTo>
                <a:lnTo>
                  <a:pt x="313019" y="23708"/>
                </a:lnTo>
                <a:lnTo>
                  <a:pt x="416588" y="12143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7667550" y="5628162"/>
            <a:ext cx="724978" cy="198923"/>
          </a:xfrm>
          <a:custGeom>
            <a:avLst/>
            <a:gdLst/>
            <a:ahLst/>
            <a:cxnLst/>
            <a:rect l="l" t="t" r="r" b="b"/>
            <a:pathLst>
              <a:path w="724978" h="198923">
                <a:moveTo>
                  <a:pt x="0" y="101774"/>
                </a:moveTo>
                <a:lnTo>
                  <a:pt x="4629" y="46839"/>
                </a:lnTo>
                <a:lnTo>
                  <a:pt x="61909" y="44526"/>
                </a:lnTo>
                <a:lnTo>
                  <a:pt x="313019" y="23708"/>
                </a:lnTo>
                <a:lnTo>
                  <a:pt x="416588" y="12143"/>
                </a:lnTo>
                <a:lnTo>
                  <a:pt x="628353" y="9830"/>
                </a:lnTo>
                <a:lnTo>
                  <a:pt x="701834" y="7517"/>
                </a:lnTo>
                <a:lnTo>
                  <a:pt x="724978" y="0"/>
                </a:lnTo>
                <a:lnTo>
                  <a:pt x="711092" y="198923"/>
                </a:lnTo>
                <a:lnTo>
                  <a:pt x="674640" y="137627"/>
                </a:lnTo>
                <a:lnTo>
                  <a:pt x="0" y="10177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7856172" y="5534483"/>
            <a:ext cx="393443" cy="87318"/>
          </a:xfrm>
          <a:custGeom>
            <a:avLst/>
            <a:gdLst/>
            <a:ahLst/>
            <a:cxnLst/>
            <a:rect l="l" t="t" r="r" b="b"/>
            <a:pathLst>
              <a:path w="393443" h="87318">
                <a:moveTo>
                  <a:pt x="387657" y="31804"/>
                </a:moveTo>
                <a:lnTo>
                  <a:pt x="393443" y="68813"/>
                </a:lnTo>
                <a:lnTo>
                  <a:pt x="115140" y="87318"/>
                </a:lnTo>
                <a:lnTo>
                  <a:pt x="183992" y="52622"/>
                </a:lnTo>
                <a:lnTo>
                  <a:pt x="122083" y="41635"/>
                </a:lnTo>
                <a:lnTo>
                  <a:pt x="0" y="68813"/>
                </a:lnTo>
                <a:lnTo>
                  <a:pt x="20828" y="27756"/>
                </a:lnTo>
                <a:lnTo>
                  <a:pt x="19672" y="0"/>
                </a:lnTo>
                <a:lnTo>
                  <a:pt x="292189" y="4626"/>
                </a:lnTo>
                <a:lnTo>
                  <a:pt x="324590" y="39322"/>
                </a:lnTo>
                <a:lnTo>
                  <a:pt x="387657" y="3180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7856172" y="5534483"/>
            <a:ext cx="393443" cy="87318"/>
          </a:xfrm>
          <a:custGeom>
            <a:avLst/>
            <a:gdLst/>
            <a:ahLst/>
            <a:cxnLst/>
            <a:rect l="l" t="t" r="r" b="b"/>
            <a:pathLst>
              <a:path w="393443" h="87318">
                <a:moveTo>
                  <a:pt x="19672" y="0"/>
                </a:moveTo>
                <a:lnTo>
                  <a:pt x="20828" y="27756"/>
                </a:lnTo>
                <a:lnTo>
                  <a:pt x="0" y="68813"/>
                </a:lnTo>
                <a:lnTo>
                  <a:pt x="122083" y="41635"/>
                </a:lnTo>
                <a:lnTo>
                  <a:pt x="183992" y="52622"/>
                </a:lnTo>
                <a:lnTo>
                  <a:pt x="115140" y="87318"/>
                </a:lnTo>
                <a:lnTo>
                  <a:pt x="393443" y="68813"/>
                </a:lnTo>
                <a:lnTo>
                  <a:pt x="387657" y="31804"/>
                </a:lnTo>
                <a:lnTo>
                  <a:pt x="324590" y="39322"/>
                </a:lnTo>
                <a:lnTo>
                  <a:pt x="292189" y="4626"/>
                </a:lnTo>
                <a:lnTo>
                  <a:pt x="19672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166877" y="4965469"/>
            <a:ext cx="183992" cy="586361"/>
          </a:xfrm>
          <a:custGeom>
            <a:avLst/>
            <a:gdLst/>
            <a:ahLst/>
            <a:cxnLst/>
            <a:rect l="l" t="t" r="r" b="b"/>
            <a:pathLst>
              <a:path w="183992" h="586361">
                <a:moveTo>
                  <a:pt x="163162" y="258484"/>
                </a:moveTo>
                <a:lnTo>
                  <a:pt x="126711" y="538943"/>
                </a:lnTo>
                <a:lnTo>
                  <a:pt x="118611" y="565543"/>
                </a:lnTo>
                <a:lnTo>
                  <a:pt x="50337" y="586361"/>
                </a:lnTo>
                <a:lnTo>
                  <a:pt x="0" y="573639"/>
                </a:lnTo>
                <a:lnTo>
                  <a:pt x="21985" y="559761"/>
                </a:lnTo>
                <a:lnTo>
                  <a:pt x="73481" y="543569"/>
                </a:lnTo>
                <a:lnTo>
                  <a:pt x="149855" y="105822"/>
                </a:lnTo>
                <a:lnTo>
                  <a:pt x="174734" y="0"/>
                </a:lnTo>
                <a:lnTo>
                  <a:pt x="183992" y="32382"/>
                </a:lnTo>
                <a:lnTo>
                  <a:pt x="163162" y="25848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166877" y="4965469"/>
            <a:ext cx="183992" cy="586361"/>
          </a:xfrm>
          <a:custGeom>
            <a:avLst/>
            <a:gdLst/>
            <a:ahLst/>
            <a:cxnLst/>
            <a:rect l="l" t="t" r="r" b="b"/>
            <a:pathLst>
              <a:path w="183992" h="586361">
                <a:moveTo>
                  <a:pt x="21985" y="559761"/>
                </a:moveTo>
                <a:lnTo>
                  <a:pt x="73481" y="543569"/>
                </a:lnTo>
                <a:lnTo>
                  <a:pt x="149855" y="105822"/>
                </a:lnTo>
                <a:lnTo>
                  <a:pt x="174734" y="0"/>
                </a:lnTo>
                <a:lnTo>
                  <a:pt x="183992" y="32382"/>
                </a:lnTo>
                <a:lnTo>
                  <a:pt x="163162" y="258484"/>
                </a:lnTo>
                <a:lnTo>
                  <a:pt x="126711" y="538943"/>
                </a:lnTo>
                <a:lnTo>
                  <a:pt x="118611" y="565543"/>
                </a:lnTo>
                <a:lnTo>
                  <a:pt x="50337" y="586361"/>
                </a:lnTo>
                <a:lnTo>
                  <a:pt x="0" y="573639"/>
                </a:lnTo>
                <a:lnTo>
                  <a:pt x="21985" y="5597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7826085" y="5442538"/>
            <a:ext cx="350627" cy="57826"/>
          </a:xfrm>
          <a:custGeom>
            <a:avLst/>
            <a:gdLst/>
            <a:ahLst/>
            <a:cxnLst/>
            <a:rect l="l" t="t" r="r" b="b"/>
            <a:pathLst>
              <a:path w="350627" h="57826">
                <a:moveTo>
                  <a:pt x="0" y="31226"/>
                </a:moveTo>
                <a:lnTo>
                  <a:pt x="211765" y="0"/>
                </a:lnTo>
                <a:lnTo>
                  <a:pt x="350627" y="3469"/>
                </a:lnTo>
                <a:lnTo>
                  <a:pt x="350627" y="17926"/>
                </a:lnTo>
                <a:lnTo>
                  <a:pt x="34715" y="45682"/>
                </a:lnTo>
                <a:lnTo>
                  <a:pt x="10414" y="57826"/>
                </a:lnTo>
                <a:lnTo>
                  <a:pt x="0" y="3122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7826085" y="5442538"/>
            <a:ext cx="350627" cy="57826"/>
          </a:xfrm>
          <a:custGeom>
            <a:avLst/>
            <a:gdLst/>
            <a:ahLst/>
            <a:cxnLst/>
            <a:rect l="l" t="t" r="r" b="b"/>
            <a:pathLst>
              <a:path w="350627" h="57826">
                <a:moveTo>
                  <a:pt x="0" y="31226"/>
                </a:moveTo>
                <a:lnTo>
                  <a:pt x="10414" y="57826"/>
                </a:lnTo>
                <a:lnTo>
                  <a:pt x="34715" y="45682"/>
                </a:lnTo>
                <a:lnTo>
                  <a:pt x="350627" y="17926"/>
                </a:lnTo>
                <a:lnTo>
                  <a:pt x="350627" y="3469"/>
                </a:lnTo>
                <a:lnTo>
                  <a:pt x="211765" y="0"/>
                </a:lnTo>
                <a:lnTo>
                  <a:pt x="0" y="312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7709209" y="4901281"/>
            <a:ext cx="542720" cy="507717"/>
          </a:xfrm>
          <a:custGeom>
            <a:avLst/>
            <a:gdLst/>
            <a:ahLst/>
            <a:cxnLst/>
            <a:rect l="l" t="t" r="r" b="b"/>
            <a:pathLst>
              <a:path w="542720" h="507717">
                <a:moveTo>
                  <a:pt x="492383" y="78065"/>
                </a:moveTo>
                <a:lnTo>
                  <a:pt x="416009" y="34695"/>
                </a:lnTo>
                <a:lnTo>
                  <a:pt x="301447" y="48574"/>
                </a:lnTo>
                <a:lnTo>
                  <a:pt x="94311" y="124327"/>
                </a:lnTo>
                <a:lnTo>
                  <a:pt x="50338" y="168275"/>
                </a:lnTo>
                <a:lnTo>
                  <a:pt x="52651" y="283350"/>
                </a:lnTo>
                <a:lnTo>
                  <a:pt x="96625" y="409990"/>
                </a:lnTo>
                <a:lnTo>
                  <a:pt x="105882" y="474177"/>
                </a:lnTo>
                <a:lnTo>
                  <a:pt x="90260" y="507717"/>
                </a:lnTo>
                <a:lnTo>
                  <a:pt x="6942" y="223210"/>
                </a:lnTo>
                <a:lnTo>
                  <a:pt x="0" y="154396"/>
                </a:lnTo>
                <a:lnTo>
                  <a:pt x="11572" y="124327"/>
                </a:lnTo>
                <a:lnTo>
                  <a:pt x="59595" y="94257"/>
                </a:lnTo>
                <a:lnTo>
                  <a:pt x="262103" y="39322"/>
                </a:lnTo>
                <a:lnTo>
                  <a:pt x="485440" y="2313"/>
                </a:lnTo>
                <a:lnTo>
                  <a:pt x="533463" y="0"/>
                </a:lnTo>
                <a:lnTo>
                  <a:pt x="542720" y="23130"/>
                </a:lnTo>
                <a:lnTo>
                  <a:pt x="526520" y="147457"/>
                </a:lnTo>
                <a:lnTo>
                  <a:pt x="492383" y="78065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7709209" y="4901281"/>
            <a:ext cx="542720" cy="507717"/>
          </a:xfrm>
          <a:custGeom>
            <a:avLst/>
            <a:gdLst/>
            <a:ahLst/>
            <a:cxnLst/>
            <a:rect l="l" t="t" r="r" b="b"/>
            <a:pathLst>
              <a:path w="542720" h="507717">
                <a:moveTo>
                  <a:pt x="90260" y="507717"/>
                </a:moveTo>
                <a:lnTo>
                  <a:pt x="6942" y="223210"/>
                </a:lnTo>
                <a:lnTo>
                  <a:pt x="0" y="154396"/>
                </a:lnTo>
                <a:lnTo>
                  <a:pt x="11572" y="124327"/>
                </a:lnTo>
                <a:lnTo>
                  <a:pt x="59595" y="94257"/>
                </a:lnTo>
                <a:lnTo>
                  <a:pt x="262103" y="39322"/>
                </a:lnTo>
                <a:lnTo>
                  <a:pt x="485440" y="2313"/>
                </a:lnTo>
                <a:lnTo>
                  <a:pt x="533463" y="0"/>
                </a:lnTo>
                <a:lnTo>
                  <a:pt x="542720" y="23130"/>
                </a:lnTo>
                <a:lnTo>
                  <a:pt x="526520" y="147457"/>
                </a:lnTo>
                <a:lnTo>
                  <a:pt x="492383" y="78065"/>
                </a:lnTo>
                <a:lnTo>
                  <a:pt x="416009" y="34695"/>
                </a:lnTo>
                <a:lnTo>
                  <a:pt x="301447" y="48574"/>
                </a:lnTo>
                <a:lnTo>
                  <a:pt x="94311" y="124327"/>
                </a:lnTo>
                <a:lnTo>
                  <a:pt x="50338" y="168275"/>
                </a:lnTo>
                <a:lnTo>
                  <a:pt x="52651" y="283350"/>
                </a:lnTo>
                <a:lnTo>
                  <a:pt x="96625" y="409990"/>
                </a:lnTo>
                <a:lnTo>
                  <a:pt x="105882" y="474177"/>
                </a:lnTo>
                <a:lnTo>
                  <a:pt x="90260" y="5077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129847" y="5661123"/>
            <a:ext cx="233173" cy="85005"/>
          </a:xfrm>
          <a:custGeom>
            <a:avLst/>
            <a:gdLst/>
            <a:ahLst/>
            <a:cxnLst/>
            <a:rect l="l" t="t" r="r" b="b"/>
            <a:pathLst>
              <a:path w="233173" h="85005">
                <a:moveTo>
                  <a:pt x="225651" y="48574"/>
                </a:moveTo>
                <a:lnTo>
                  <a:pt x="214080" y="25443"/>
                </a:lnTo>
                <a:lnTo>
                  <a:pt x="53231" y="34695"/>
                </a:lnTo>
                <a:lnTo>
                  <a:pt x="23143" y="85005"/>
                </a:lnTo>
                <a:lnTo>
                  <a:pt x="0" y="81535"/>
                </a:lnTo>
                <a:lnTo>
                  <a:pt x="18515" y="0"/>
                </a:lnTo>
                <a:lnTo>
                  <a:pt x="233173" y="8673"/>
                </a:lnTo>
                <a:lnTo>
                  <a:pt x="225651" y="4857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129847" y="5661123"/>
            <a:ext cx="233173" cy="85005"/>
          </a:xfrm>
          <a:custGeom>
            <a:avLst/>
            <a:gdLst/>
            <a:ahLst/>
            <a:cxnLst/>
            <a:rect l="l" t="t" r="r" b="b"/>
            <a:pathLst>
              <a:path w="233173" h="85005">
                <a:moveTo>
                  <a:pt x="0" y="81535"/>
                </a:moveTo>
                <a:lnTo>
                  <a:pt x="18515" y="0"/>
                </a:lnTo>
                <a:lnTo>
                  <a:pt x="233173" y="8673"/>
                </a:lnTo>
                <a:lnTo>
                  <a:pt x="225651" y="48574"/>
                </a:lnTo>
                <a:lnTo>
                  <a:pt x="214080" y="25443"/>
                </a:lnTo>
                <a:lnTo>
                  <a:pt x="53231" y="34695"/>
                </a:lnTo>
                <a:lnTo>
                  <a:pt x="23143" y="85005"/>
                </a:lnTo>
                <a:lnTo>
                  <a:pt x="0" y="8153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218951" y="5701023"/>
            <a:ext cx="113983" cy="51465"/>
          </a:xfrm>
          <a:custGeom>
            <a:avLst/>
            <a:gdLst/>
            <a:ahLst/>
            <a:cxnLst/>
            <a:rect l="l" t="t" r="r" b="b"/>
            <a:pathLst>
              <a:path w="113983" h="51465">
                <a:moveTo>
                  <a:pt x="32979" y="0"/>
                </a:moveTo>
                <a:lnTo>
                  <a:pt x="113983" y="4626"/>
                </a:lnTo>
                <a:lnTo>
                  <a:pt x="63066" y="34117"/>
                </a:lnTo>
                <a:lnTo>
                  <a:pt x="61909" y="51465"/>
                </a:lnTo>
                <a:lnTo>
                  <a:pt x="19093" y="49730"/>
                </a:lnTo>
                <a:lnTo>
                  <a:pt x="0" y="37587"/>
                </a:lnTo>
                <a:lnTo>
                  <a:pt x="14464" y="25443"/>
                </a:lnTo>
                <a:lnTo>
                  <a:pt x="32979" y="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218951" y="5701023"/>
            <a:ext cx="113983" cy="51465"/>
          </a:xfrm>
          <a:custGeom>
            <a:avLst/>
            <a:gdLst/>
            <a:ahLst/>
            <a:cxnLst/>
            <a:rect l="l" t="t" r="r" b="b"/>
            <a:pathLst>
              <a:path w="113983" h="51465">
                <a:moveTo>
                  <a:pt x="0" y="37587"/>
                </a:moveTo>
                <a:lnTo>
                  <a:pt x="19093" y="49730"/>
                </a:lnTo>
                <a:lnTo>
                  <a:pt x="61909" y="51465"/>
                </a:lnTo>
                <a:lnTo>
                  <a:pt x="63066" y="34117"/>
                </a:lnTo>
                <a:lnTo>
                  <a:pt x="113983" y="4626"/>
                </a:lnTo>
                <a:lnTo>
                  <a:pt x="32979" y="0"/>
                </a:lnTo>
                <a:lnTo>
                  <a:pt x="14464" y="25443"/>
                </a:lnTo>
                <a:lnTo>
                  <a:pt x="0" y="375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7471986" y="5891273"/>
            <a:ext cx="943108" cy="60717"/>
          </a:xfrm>
          <a:custGeom>
            <a:avLst/>
            <a:gdLst/>
            <a:ahLst/>
            <a:cxnLst/>
            <a:rect l="l" t="t" r="r" b="b"/>
            <a:pathLst>
              <a:path w="943108" h="60717">
                <a:moveTo>
                  <a:pt x="920542" y="16191"/>
                </a:moveTo>
                <a:lnTo>
                  <a:pt x="943108" y="34117"/>
                </a:lnTo>
                <a:lnTo>
                  <a:pt x="907235" y="60717"/>
                </a:lnTo>
                <a:lnTo>
                  <a:pt x="450724" y="46261"/>
                </a:lnTo>
                <a:lnTo>
                  <a:pt x="149855" y="34695"/>
                </a:lnTo>
                <a:lnTo>
                  <a:pt x="54388" y="52622"/>
                </a:lnTo>
                <a:lnTo>
                  <a:pt x="23143" y="39900"/>
                </a:lnTo>
                <a:lnTo>
                  <a:pt x="0" y="13878"/>
                </a:lnTo>
                <a:lnTo>
                  <a:pt x="68853" y="0"/>
                </a:lnTo>
                <a:lnTo>
                  <a:pt x="920542" y="1619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471986" y="5891273"/>
            <a:ext cx="943108" cy="60717"/>
          </a:xfrm>
          <a:custGeom>
            <a:avLst/>
            <a:gdLst/>
            <a:ahLst/>
            <a:cxnLst/>
            <a:rect l="l" t="t" r="r" b="b"/>
            <a:pathLst>
              <a:path w="943108" h="60717">
                <a:moveTo>
                  <a:pt x="23143" y="39900"/>
                </a:moveTo>
                <a:lnTo>
                  <a:pt x="0" y="13878"/>
                </a:lnTo>
                <a:lnTo>
                  <a:pt x="68853" y="0"/>
                </a:lnTo>
                <a:lnTo>
                  <a:pt x="920542" y="16191"/>
                </a:lnTo>
                <a:lnTo>
                  <a:pt x="943108" y="34117"/>
                </a:lnTo>
                <a:lnTo>
                  <a:pt x="907235" y="60717"/>
                </a:lnTo>
                <a:lnTo>
                  <a:pt x="450724" y="46261"/>
                </a:lnTo>
                <a:lnTo>
                  <a:pt x="149855" y="34695"/>
                </a:lnTo>
                <a:lnTo>
                  <a:pt x="54388" y="52622"/>
                </a:lnTo>
                <a:lnTo>
                  <a:pt x="23143" y="399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548360" y="5618331"/>
            <a:ext cx="49180" cy="162492"/>
          </a:xfrm>
          <a:custGeom>
            <a:avLst/>
            <a:gdLst/>
            <a:ahLst/>
            <a:cxnLst/>
            <a:rect l="l" t="t" r="r" b="b"/>
            <a:pathLst>
              <a:path w="49180" h="162492">
                <a:moveTo>
                  <a:pt x="44551" y="24287"/>
                </a:moveTo>
                <a:lnTo>
                  <a:pt x="22565" y="95992"/>
                </a:lnTo>
                <a:lnTo>
                  <a:pt x="11572" y="156709"/>
                </a:lnTo>
                <a:lnTo>
                  <a:pt x="5207" y="162492"/>
                </a:lnTo>
                <a:lnTo>
                  <a:pt x="0" y="155553"/>
                </a:lnTo>
                <a:lnTo>
                  <a:pt x="579" y="92522"/>
                </a:lnTo>
                <a:lnTo>
                  <a:pt x="10993" y="53200"/>
                </a:lnTo>
                <a:lnTo>
                  <a:pt x="24300" y="15613"/>
                </a:lnTo>
                <a:lnTo>
                  <a:pt x="35293" y="4047"/>
                </a:lnTo>
                <a:lnTo>
                  <a:pt x="39923" y="0"/>
                </a:lnTo>
                <a:lnTo>
                  <a:pt x="45708" y="578"/>
                </a:lnTo>
                <a:lnTo>
                  <a:pt x="49180" y="11565"/>
                </a:lnTo>
                <a:lnTo>
                  <a:pt x="44551" y="2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548360" y="5618331"/>
            <a:ext cx="49180" cy="162492"/>
          </a:xfrm>
          <a:custGeom>
            <a:avLst/>
            <a:gdLst/>
            <a:ahLst/>
            <a:cxnLst/>
            <a:rect l="l" t="t" r="r" b="b"/>
            <a:pathLst>
              <a:path w="49180" h="162492">
                <a:moveTo>
                  <a:pt x="49180" y="11565"/>
                </a:moveTo>
                <a:lnTo>
                  <a:pt x="44551" y="24287"/>
                </a:lnTo>
                <a:lnTo>
                  <a:pt x="22565" y="95992"/>
                </a:lnTo>
                <a:lnTo>
                  <a:pt x="11572" y="156709"/>
                </a:lnTo>
                <a:lnTo>
                  <a:pt x="5207" y="162492"/>
                </a:lnTo>
                <a:lnTo>
                  <a:pt x="0" y="155553"/>
                </a:lnTo>
                <a:lnTo>
                  <a:pt x="579" y="92522"/>
                </a:lnTo>
                <a:lnTo>
                  <a:pt x="10993" y="53200"/>
                </a:lnTo>
                <a:lnTo>
                  <a:pt x="24300" y="15613"/>
                </a:lnTo>
                <a:lnTo>
                  <a:pt x="35293" y="4047"/>
                </a:lnTo>
                <a:lnTo>
                  <a:pt x="39923" y="0"/>
                </a:lnTo>
                <a:lnTo>
                  <a:pt x="45708" y="578"/>
                </a:lnTo>
                <a:lnTo>
                  <a:pt x="49180" y="115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348745" y="5664014"/>
            <a:ext cx="113404" cy="240558"/>
          </a:xfrm>
          <a:custGeom>
            <a:avLst/>
            <a:gdLst/>
            <a:ahLst/>
            <a:cxnLst/>
            <a:rect l="l" t="t" r="r" b="b"/>
            <a:pathLst>
              <a:path w="113404" h="240558">
                <a:moveTo>
                  <a:pt x="4629" y="0"/>
                </a:moveTo>
                <a:lnTo>
                  <a:pt x="11572" y="4626"/>
                </a:lnTo>
                <a:lnTo>
                  <a:pt x="12729" y="16191"/>
                </a:lnTo>
                <a:lnTo>
                  <a:pt x="25458" y="45682"/>
                </a:lnTo>
                <a:lnTo>
                  <a:pt x="34137" y="78644"/>
                </a:lnTo>
                <a:lnTo>
                  <a:pt x="42237" y="106400"/>
                </a:lnTo>
                <a:lnTo>
                  <a:pt x="54388" y="167118"/>
                </a:lnTo>
                <a:lnTo>
                  <a:pt x="60173" y="213380"/>
                </a:lnTo>
                <a:lnTo>
                  <a:pt x="72903" y="220319"/>
                </a:lnTo>
                <a:lnTo>
                  <a:pt x="83317" y="226101"/>
                </a:lnTo>
                <a:lnTo>
                  <a:pt x="109354" y="231306"/>
                </a:lnTo>
                <a:lnTo>
                  <a:pt x="113404" y="235932"/>
                </a:lnTo>
                <a:lnTo>
                  <a:pt x="108775" y="240558"/>
                </a:lnTo>
                <a:lnTo>
                  <a:pt x="76953" y="237088"/>
                </a:lnTo>
                <a:lnTo>
                  <a:pt x="46866" y="225523"/>
                </a:lnTo>
                <a:lnTo>
                  <a:pt x="39923" y="198923"/>
                </a:lnTo>
                <a:lnTo>
                  <a:pt x="35872" y="170010"/>
                </a:lnTo>
                <a:lnTo>
                  <a:pt x="28350" y="109292"/>
                </a:lnTo>
                <a:lnTo>
                  <a:pt x="17357" y="47996"/>
                </a:lnTo>
                <a:lnTo>
                  <a:pt x="4050" y="19082"/>
                </a:lnTo>
                <a:lnTo>
                  <a:pt x="0" y="6939"/>
                </a:lnTo>
                <a:lnTo>
                  <a:pt x="578" y="2313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348745" y="5664014"/>
            <a:ext cx="113404" cy="240558"/>
          </a:xfrm>
          <a:custGeom>
            <a:avLst/>
            <a:gdLst/>
            <a:ahLst/>
            <a:cxnLst/>
            <a:rect l="l" t="t" r="r" b="b"/>
            <a:pathLst>
              <a:path w="113404" h="240558">
                <a:moveTo>
                  <a:pt x="11572" y="4626"/>
                </a:moveTo>
                <a:lnTo>
                  <a:pt x="12729" y="16191"/>
                </a:lnTo>
                <a:lnTo>
                  <a:pt x="25458" y="45682"/>
                </a:lnTo>
                <a:lnTo>
                  <a:pt x="34137" y="78644"/>
                </a:lnTo>
                <a:lnTo>
                  <a:pt x="42237" y="106400"/>
                </a:lnTo>
                <a:lnTo>
                  <a:pt x="54388" y="167118"/>
                </a:lnTo>
                <a:lnTo>
                  <a:pt x="60173" y="213380"/>
                </a:lnTo>
                <a:lnTo>
                  <a:pt x="72903" y="220319"/>
                </a:lnTo>
                <a:lnTo>
                  <a:pt x="83317" y="226101"/>
                </a:lnTo>
                <a:lnTo>
                  <a:pt x="109354" y="231306"/>
                </a:lnTo>
                <a:lnTo>
                  <a:pt x="113404" y="235932"/>
                </a:lnTo>
                <a:lnTo>
                  <a:pt x="108775" y="240558"/>
                </a:lnTo>
                <a:lnTo>
                  <a:pt x="76953" y="237088"/>
                </a:lnTo>
                <a:lnTo>
                  <a:pt x="46866" y="225523"/>
                </a:lnTo>
                <a:lnTo>
                  <a:pt x="39923" y="198923"/>
                </a:lnTo>
                <a:lnTo>
                  <a:pt x="35872" y="170010"/>
                </a:lnTo>
                <a:lnTo>
                  <a:pt x="28350" y="109292"/>
                </a:lnTo>
                <a:lnTo>
                  <a:pt x="17357" y="47996"/>
                </a:lnTo>
                <a:lnTo>
                  <a:pt x="4050" y="19082"/>
                </a:lnTo>
                <a:lnTo>
                  <a:pt x="0" y="6939"/>
                </a:lnTo>
                <a:lnTo>
                  <a:pt x="578" y="2313"/>
                </a:lnTo>
                <a:lnTo>
                  <a:pt x="4629" y="0"/>
                </a:lnTo>
                <a:lnTo>
                  <a:pt x="11572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7453470" y="5664592"/>
            <a:ext cx="72903" cy="94835"/>
          </a:xfrm>
          <a:custGeom>
            <a:avLst/>
            <a:gdLst/>
            <a:ahLst/>
            <a:cxnLst/>
            <a:rect l="l" t="t" r="r" b="b"/>
            <a:pathLst>
              <a:path w="72903" h="94835">
                <a:moveTo>
                  <a:pt x="1157" y="9252"/>
                </a:moveTo>
                <a:lnTo>
                  <a:pt x="0" y="1156"/>
                </a:lnTo>
                <a:lnTo>
                  <a:pt x="7522" y="0"/>
                </a:lnTo>
                <a:lnTo>
                  <a:pt x="23722" y="9830"/>
                </a:lnTo>
                <a:lnTo>
                  <a:pt x="39344" y="18504"/>
                </a:lnTo>
                <a:lnTo>
                  <a:pt x="59595" y="52622"/>
                </a:lnTo>
                <a:lnTo>
                  <a:pt x="72903" y="89631"/>
                </a:lnTo>
                <a:lnTo>
                  <a:pt x="70010" y="94835"/>
                </a:lnTo>
                <a:lnTo>
                  <a:pt x="64223" y="92522"/>
                </a:lnTo>
                <a:lnTo>
                  <a:pt x="57280" y="74596"/>
                </a:lnTo>
                <a:lnTo>
                  <a:pt x="49758" y="60139"/>
                </a:lnTo>
                <a:lnTo>
                  <a:pt x="39923" y="46261"/>
                </a:lnTo>
                <a:lnTo>
                  <a:pt x="28350" y="31226"/>
                </a:lnTo>
                <a:lnTo>
                  <a:pt x="1157" y="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7453470" y="5664592"/>
            <a:ext cx="72903" cy="94835"/>
          </a:xfrm>
          <a:custGeom>
            <a:avLst/>
            <a:gdLst/>
            <a:ahLst/>
            <a:cxnLst/>
            <a:rect l="l" t="t" r="r" b="b"/>
            <a:pathLst>
              <a:path w="72903" h="94835">
                <a:moveTo>
                  <a:pt x="7522" y="0"/>
                </a:moveTo>
                <a:lnTo>
                  <a:pt x="23722" y="9830"/>
                </a:lnTo>
                <a:lnTo>
                  <a:pt x="39344" y="18504"/>
                </a:lnTo>
                <a:lnTo>
                  <a:pt x="59595" y="52622"/>
                </a:lnTo>
                <a:lnTo>
                  <a:pt x="72903" y="89631"/>
                </a:lnTo>
                <a:lnTo>
                  <a:pt x="70010" y="94835"/>
                </a:lnTo>
                <a:lnTo>
                  <a:pt x="64223" y="92522"/>
                </a:lnTo>
                <a:lnTo>
                  <a:pt x="57280" y="74596"/>
                </a:lnTo>
                <a:lnTo>
                  <a:pt x="49758" y="60139"/>
                </a:lnTo>
                <a:lnTo>
                  <a:pt x="39923" y="46261"/>
                </a:lnTo>
                <a:lnTo>
                  <a:pt x="28350" y="31226"/>
                </a:lnTo>
                <a:lnTo>
                  <a:pt x="1157" y="9252"/>
                </a:lnTo>
                <a:lnTo>
                  <a:pt x="0" y="1156"/>
                </a:lnTo>
                <a:lnTo>
                  <a:pt x="7522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430905" y="5701023"/>
            <a:ext cx="90261" cy="111605"/>
          </a:xfrm>
          <a:custGeom>
            <a:avLst/>
            <a:gdLst/>
            <a:ahLst/>
            <a:cxnLst/>
            <a:rect l="l" t="t" r="r" b="b"/>
            <a:pathLst>
              <a:path w="90261" h="111605">
                <a:moveTo>
                  <a:pt x="6364" y="0"/>
                </a:moveTo>
                <a:lnTo>
                  <a:pt x="37030" y="27756"/>
                </a:lnTo>
                <a:lnTo>
                  <a:pt x="48602" y="41056"/>
                </a:lnTo>
                <a:lnTo>
                  <a:pt x="59017" y="53200"/>
                </a:lnTo>
                <a:lnTo>
                  <a:pt x="69431" y="65922"/>
                </a:lnTo>
                <a:lnTo>
                  <a:pt x="81003" y="79800"/>
                </a:lnTo>
                <a:lnTo>
                  <a:pt x="90261" y="105244"/>
                </a:lnTo>
                <a:lnTo>
                  <a:pt x="88525" y="111605"/>
                </a:lnTo>
                <a:lnTo>
                  <a:pt x="82739" y="109870"/>
                </a:lnTo>
                <a:lnTo>
                  <a:pt x="67117" y="89052"/>
                </a:lnTo>
                <a:lnTo>
                  <a:pt x="56123" y="75752"/>
                </a:lnTo>
                <a:lnTo>
                  <a:pt x="45709" y="63609"/>
                </a:lnTo>
                <a:lnTo>
                  <a:pt x="35872" y="51465"/>
                </a:lnTo>
                <a:lnTo>
                  <a:pt x="24301" y="38165"/>
                </a:lnTo>
                <a:lnTo>
                  <a:pt x="13886" y="21395"/>
                </a:lnTo>
                <a:lnTo>
                  <a:pt x="1157" y="7517"/>
                </a:lnTo>
                <a:lnTo>
                  <a:pt x="0" y="1156"/>
                </a:lnTo>
                <a:lnTo>
                  <a:pt x="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7430905" y="5701023"/>
            <a:ext cx="90261" cy="111605"/>
          </a:xfrm>
          <a:custGeom>
            <a:avLst/>
            <a:gdLst/>
            <a:ahLst/>
            <a:cxnLst/>
            <a:rect l="l" t="t" r="r" b="b"/>
            <a:pathLst>
              <a:path w="90261" h="111605">
                <a:moveTo>
                  <a:pt x="6364" y="0"/>
                </a:moveTo>
                <a:lnTo>
                  <a:pt x="37030" y="27756"/>
                </a:lnTo>
                <a:lnTo>
                  <a:pt x="48602" y="41056"/>
                </a:lnTo>
                <a:lnTo>
                  <a:pt x="59017" y="53200"/>
                </a:lnTo>
                <a:lnTo>
                  <a:pt x="69431" y="65922"/>
                </a:lnTo>
                <a:lnTo>
                  <a:pt x="81003" y="79800"/>
                </a:lnTo>
                <a:lnTo>
                  <a:pt x="90261" y="105244"/>
                </a:lnTo>
                <a:lnTo>
                  <a:pt x="88525" y="111605"/>
                </a:lnTo>
                <a:lnTo>
                  <a:pt x="82739" y="109870"/>
                </a:lnTo>
                <a:lnTo>
                  <a:pt x="67117" y="89052"/>
                </a:lnTo>
                <a:lnTo>
                  <a:pt x="56123" y="75752"/>
                </a:lnTo>
                <a:lnTo>
                  <a:pt x="45709" y="63609"/>
                </a:lnTo>
                <a:lnTo>
                  <a:pt x="35872" y="51465"/>
                </a:lnTo>
                <a:lnTo>
                  <a:pt x="24301" y="38165"/>
                </a:lnTo>
                <a:lnTo>
                  <a:pt x="13886" y="21395"/>
                </a:lnTo>
                <a:lnTo>
                  <a:pt x="1157" y="7517"/>
                </a:lnTo>
                <a:lnTo>
                  <a:pt x="0" y="1156"/>
                </a:lnTo>
                <a:lnTo>
                  <a:pt x="636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7447106" y="5774463"/>
            <a:ext cx="45129" cy="75752"/>
          </a:xfrm>
          <a:custGeom>
            <a:avLst/>
            <a:gdLst/>
            <a:ahLst/>
            <a:cxnLst/>
            <a:rect l="l" t="t" r="r" b="b"/>
            <a:pathLst>
              <a:path w="45129" h="75752">
                <a:moveTo>
                  <a:pt x="6942" y="578"/>
                </a:moveTo>
                <a:lnTo>
                  <a:pt x="32979" y="42791"/>
                </a:lnTo>
                <a:lnTo>
                  <a:pt x="45129" y="69391"/>
                </a:lnTo>
                <a:lnTo>
                  <a:pt x="43394" y="75752"/>
                </a:lnTo>
                <a:lnTo>
                  <a:pt x="37029" y="74018"/>
                </a:lnTo>
                <a:lnTo>
                  <a:pt x="20250" y="49730"/>
                </a:lnTo>
                <a:lnTo>
                  <a:pt x="11571" y="27178"/>
                </a:lnTo>
                <a:lnTo>
                  <a:pt x="0" y="6360"/>
                </a:lnTo>
                <a:lnTo>
                  <a:pt x="578" y="0"/>
                </a:lnTo>
                <a:lnTo>
                  <a:pt x="6942" y="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447106" y="5774463"/>
            <a:ext cx="45129" cy="75752"/>
          </a:xfrm>
          <a:custGeom>
            <a:avLst/>
            <a:gdLst/>
            <a:ahLst/>
            <a:cxnLst/>
            <a:rect l="l" t="t" r="r" b="b"/>
            <a:pathLst>
              <a:path w="45129" h="75752">
                <a:moveTo>
                  <a:pt x="6942" y="578"/>
                </a:moveTo>
                <a:lnTo>
                  <a:pt x="32979" y="42791"/>
                </a:lnTo>
                <a:lnTo>
                  <a:pt x="45129" y="69391"/>
                </a:lnTo>
                <a:lnTo>
                  <a:pt x="43394" y="75752"/>
                </a:lnTo>
                <a:lnTo>
                  <a:pt x="37029" y="74018"/>
                </a:lnTo>
                <a:lnTo>
                  <a:pt x="20250" y="49730"/>
                </a:lnTo>
                <a:lnTo>
                  <a:pt x="11571" y="27178"/>
                </a:lnTo>
                <a:lnTo>
                  <a:pt x="0" y="6360"/>
                </a:lnTo>
                <a:lnTo>
                  <a:pt x="578" y="0"/>
                </a:lnTo>
                <a:lnTo>
                  <a:pt x="6942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7421648" y="5666327"/>
            <a:ext cx="115718" cy="128374"/>
          </a:xfrm>
          <a:custGeom>
            <a:avLst/>
            <a:gdLst/>
            <a:ahLst/>
            <a:cxnLst/>
            <a:rect l="l" t="t" r="r" b="b"/>
            <a:pathLst>
              <a:path w="115718" h="128374">
                <a:moveTo>
                  <a:pt x="12728" y="88474"/>
                </a:moveTo>
                <a:lnTo>
                  <a:pt x="20250" y="72861"/>
                </a:lnTo>
                <a:lnTo>
                  <a:pt x="30664" y="57826"/>
                </a:lnTo>
                <a:lnTo>
                  <a:pt x="48601" y="38165"/>
                </a:lnTo>
                <a:lnTo>
                  <a:pt x="65959" y="21974"/>
                </a:lnTo>
                <a:lnTo>
                  <a:pt x="75217" y="15034"/>
                </a:lnTo>
                <a:lnTo>
                  <a:pt x="85631" y="9252"/>
                </a:lnTo>
                <a:lnTo>
                  <a:pt x="109932" y="0"/>
                </a:lnTo>
                <a:lnTo>
                  <a:pt x="115718" y="3469"/>
                </a:lnTo>
                <a:lnTo>
                  <a:pt x="112246" y="8673"/>
                </a:lnTo>
                <a:lnTo>
                  <a:pt x="90260" y="17926"/>
                </a:lnTo>
                <a:lnTo>
                  <a:pt x="73480" y="31804"/>
                </a:lnTo>
                <a:lnTo>
                  <a:pt x="59016" y="48574"/>
                </a:lnTo>
                <a:lnTo>
                  <a:pt x="42815" y="67657"/>
                </a:lnTo>
                <a:lnTo>
                  <a:pt x="8678" y="125483"/>
                </a:lnTo>
                <a:lnTo>
                  <a:pt x="2892" y="128374"/>
                </a:lnTo>
                <a:lnTo>
                  <a:pt x="0" y="122592"/>
                </a:lnTo>
                <a:lnTo>
                  <a:pt x="12728" y="88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7421648" y="5666327"/>
            <a:ext cx="115718" cy="128374"/>
          </a:xfrm>
          <a:custGeom>
            <a:avLst/>
            <a:gdLst/>
            <a:ahLst/>
            <a:cxnLst/>
            <a:rect l="l" t="t" r="r" b="b"/>
            <a:pathLst>
              <a:path w="115718" h="128374">
                <a:moveTo>
                  <a:pt x="112246" y="8673"/>
                </a:moveTo>
                <a:lnTo>
                  <a:pt x="90260" y="17926"/>
                </a:lnTo>
                <a:lnTo>
                  <a:pt x="73480" y="31804"/>
                </a:lnTo>
                <a:lnTo>
                  <a:pt x="59016" y="48574"/>
                </a:lnTo>
                <a:lnTo>
                  <a:pt x="42815" y="67657"/>
                </a:lnTo>
                <a:lnTo>
                  <a:pt x="8678" y="125483"/>
                </a:lnTo>
                <a:lnTo>
                  <a:pt x="2892" y="128374"/>
                </a:lnTo>
                <a:lnTo>
                  <a:pt x="0" y="122592"/>
                </a:lnTo>
                <a:lnTo>
                  <a:pt x="12728" y="88474"/>
                </a:lnTo>
                <a:lnTo>
                  <a:pt x="20250" y="72861"/>
                </a:lnTo>
                <a:lnTo>
                  <a:pt x="30664" y="57826"/>
                </a:lnTo>
                <a:lnTo>
                  <a:pt x="48601" y="38165"/>
                </a:lnTo>
                <a:lnTo>
                  <a:pt x="65959" y="21974"/>
                </a:lnTo>
                <a:lnTo>
                  <a:pt x="75217" y="15034"/>
                </a:lnTo>
                <a:lnTo>
                  <a:pt x="85631" y="9252"/>
                </a:lnTo>
                <a:lnTo>
                  <a:pt x="109932" y="0"/>
                </a:lnTo>
                <a:lnTo>
                  <a:pt x="115718" y="3469"/>
                </a:lnTo>
                <a:lnTo>
                  <a:pt x="112246" y="867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7457521" y="5717215"/>
            <a:ext cx="79846" cy="115074"/>
          </a:xfrm>
          <a:custGeom>
            <a:avLst/>
            <a:gdLst/>
            <a:ahLst/>
            <a:cxnLst/>
            <a:rect l="l" t="t" r="r" b="b"/>
            <a:pathLst>
              <a:path w="79846" h="115074">
                <a:moveTo>
                  <a:pt x="6364" y="83848"/>
                </a:moveTo>
                <a:lnTo>
                  <a:pt x="14465" y="61874"/>
                </a:lnTo>
                <a:lnTo>
                  <a:pt x="25458" y="42213"/>
                </a:lnTo>
                <a:lnTo>
                  <a:pt x="32401" y="32382"/>
                </a:lnTo>
                <a:lnTo>
                  <a:pt x="41080" y="22552"/>
                </a:lnTo>
                <a:lnTo>
                  <a:pt x="56702" y="10408"/>
                </a:lnTo>
                <a:lnTo>
                  <a:pt x="73481" y="0"/>
                </a:lnTo>
                <a:lnTo>
                  <a:pt x="79846" y="1156"/>
                </a:lnTo>
                <a:lnTo>
                  <a:pt x="78689" y="7517"/>
                </a:lnTo>
                <a:lnTo>
                  <a:pt x="52652" y="34117"/>
                </a:lnTo>
                <a:lnTo>
                  <a:pt x="37030" y="51465"/>
                </a:lnTo>
                <a:lnTo>
                  <a:pt x="24879" y="68813"/>
                </a:lnTo>
                <a:lnTo>
                  <a:pt x="8679" y="111605"/>
                </a:lnTo>
                <a:lnTo>
                  <a:pt x="3471" y="115074"/>
                </a:lnTo>
                <a:lnTo>
                  <a:pt x="0" y="109292"/>
                </a:lnTo>
                <a:lnTo>
                  <a:pt x="6364" y="8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457521" y="5717215"/>
            <a:ext cx="79846" cy="115074"/>
          </a:xfrm>
          <a:custGeom>
            <a:avLst/>
            <a:gdLst/>
            <a:ahLst/>
            <a:cxnLst/>
            <a:rect l="l" t="t" r="r" b="b"/>
            <a:pathLst>
              <a:path w="79846" h="115074">
                <a:moveTo>
                  <a:pt x="78689" y="7517"/>
                </a:moveTo>
                <a:lnTo>
                  <a:pt x="52652" y="34117"/>
                </a:lnTo>
                <a:lnTo>
                  <a:pt x="37030" y="51465"/>
                </a:lnTo>
                <a:lnTo>
                  <a:pt x="24879" y="68813"/>
                </a:lnTo>
                <a:lnTo>
                  <a:pt x="8679" y="111605"/>
                </a:lnTo>
                <a:lnTo>
                  <a:pt x="3471" y="115074"/>
                </a:lnTo>
                <a:lnTo>
                  <a:pt x="0" y="109292"/>
                </a:lnTo>
                <a:lnTo>
                  <a:pt x="6364" y="83848"/>
                </a:lnTo>
                <a:lnTo>
                  <a:pt x="14465" y="61874"/>
                </a:lnTo>
                <a:lnTo>
                  <a:pt x="25458" y="42213"/>
                </a:lnTo>
                <a:lnTo>
                  <a:pt x="32401" y="32382"/>
                </a:lnTo>
                <a:lnTo>
                  <a:pt x="41080" y="22552"/>
                </a:lnTo>
                <a:lnTo>
                  <a:pt x="56702" y="10408"/>
                </a:lnTo>
                <a:lnTo>
                  <a:pt x="73481" y="0"/>
                </a:lnTo>
                <a:lnTo>
                  <a:pt x="79846" y="1156"/>
                </a:lnTo>
                <a:lnTo>
                  <a:pt x="78689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7239969" y="5431551"/>
            <a:ext cx="60752" cy="190249"/>
          </a:xfrm>
          <a:custGeom>
            <a:avLst/>
            <a:gdLst/>
            <a:ahLst/>
            <a:cxnLst/>
            <a:rect l="l" t="t" r="r" b="b"/>
            <a:pathLst>
              <a:path w="60752" h="190249">
                <a:moveTo>
                  <a:pt x="38765" y="187358"/>
                </a:moveTo>
                <a:lnTo>
                  <a:pt x="28350" y="175792"/>
                </a:lnTo>
                <a:lnTo>
                  <a:pt x="30665" y="164805"/>
                </a:lnTo>
                <a:lnTo>
                  <a:pt x="33558" y="153818"/>
                </a:lnTo>
                <a:lnTo>
                  <a:pt x="32980" y="134735"/>
                </a:lnTo>
                <a:lnTo>
                  <a:pt x="26036" y="118544"/>
                </a:lnTo>
                <a:lnTo>
                  <a:pt x="15043" y="102931"/>
                </a:lnTo>
                <a:lnTo>
                  <a:pt x="3471" y="86161"/>
                </a:lnTo>
                <a:lnTo>
                  <a:pt x="0" y="75752"/>
                </a:lnTo>
                <a:lnTo>
                  <a:pt x="0" y="53200"/>
                </a:lnTo>
                <a:lnTo>
                  <a:pt x="4628" y="32961"/>
                </a:lnTo>
                <a:lnTo>
                  <a:pt x="15622" y="15034"/>
                </a:lnTo>
                <a:lnTo>
                  <a:pt x="32980" y="0"/>
                </a:lnTo>
                <a:lnTo>
                  <a:pt x="39344" y="1156"/>
                </a:lnTo>
                <a:lnTo>
                  <a:pt x="38186" y="7517"/>
                </a:lnTo>
                <a:lnTo>
                  <a:pt x="15622" y="36430"/>
                </a:lnTo>
                <a:lnTo>
                  <a:pt x="13307" y="74018"/>
                </a:lnTo>
                <a:lnTo>
                  <a:pt x="14465" y="82113"/>
                </a:lnTo>
                <a:lnTo>
                  <a:pt x="53230" y="155553"/>
                </a:lnTo>
                <a:lnTo>
                  <a:pt x="46866" y="172323"/>
                </a:lnTo>
                <a:lnTo>
                  <a:pt x="50338" y="178684"/>
                </a:lnTo>
                <a:lnTo>
                  <a:pt x="56701" y="180997"/>
                </a:lnTo>
                <a:lnTo>
                  <a:pt x="60752" y="185623"/>
                </a:lnTo>
                <a:lnTo>
                  <a:pt x="56123" y="190249"/>
                </a:lnTo>
                <a:lnTo>
                  <a:pt x="38765" y="187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239969" y="5431551"/>
            <a:ext cx="60752" cy="190249"/>
          </a:xfrm>
          <a:custGeom>
            <a:avLst/>
            <a:gdLst/>
            <a:ahLst/>
            <a:cxnLst/>
            <a:rect l="l" t="t" r="r" b="b"/>
            <a:pathLst>
              <a:path w="60752" h="190249">
                <a:moveTo>
                  <a:pt x="38186" y="7517"/>
                </a:moveTo>
                <a:lnTo>
                  <a:pt x="15622" y="36430"/>
                </a:lnTo>
                <a:lnTo>
                  <a:pt x="13307" y="74018"/>
                </a:lnTo>
                <a:lnTo>
                  <a:pt x="14465" y="82113"/>
                </a:lnTo>
                <a:lnTo>
                  <a:pt x="53230" y="155553"/>
                </a:lnTo>
                <a:lnTo>
                  <a:pt x="46866" y="172323"/>
                </a:lnTo>
                <a:lnTo>
                  <a:pt x="50338" y="178684"/>
                </a:lnTo>
                <a:lnTo>
                  <a:pt x="56701" y="180997"/>
                </a:lnTo>
                <a:lnTo>
                  <a:pt x="60752" y="185623"/>
                </a:lnTo>
                <a:lnTo>
                  <a:pt x="56123" y="190249"/>
                </a:lnTo>
                <a:lnTo>
                  <a:pt x="38765" y="187358"/>
                </a:lnTo>
                <a:lnTo>
                  <a:pt x="28350" y="175792"/>
                </a:lnTo>
                <a:lnTo>
                  <a:pt x="30665" y="164805"/>
                </a:lnTo>
                <a:lnTo>
                  <a:pt x="33558" y="153818"/>
                </a:lnTo>
                <a:lnTo>
                  <a:pt x="32980" y="134735"/>
                </a:lnTo>
                <a:lnTo>
                  <a:pt x="26036" y="118544"/>
                </a:lnTo>
                <a:lnTo>
                  <a:pt x="15043" y="102931"/>
                </a:lnTo>
                <a:lnTo>
                  <a:pt x="3471" y="86161"/>
                </a:lnTo>
                <a:lnTo>
                  <a:pt x="0" y="75752"/>
                </a:lnTo>
                <a:lnTo>
                  <a:pt x="0" y="53200"/>
                </a:lnTo>
                <a:lnTo>
                  <a:pt x="4628" y="32961"/>
                </a:lnTo>
                <a:lnTo>
                  <a:pt x="15622" y="15034"/>
                </a:lnTo>
                <a:lnTo>
                  <a:pt x="32980" y="0"/>
                </a:lnTo>
                <a:lnTo>
                  <a:pt x="39344" y="1156"/>
                </a:lnTo>
                <a:lnTo>
                  <a:pt x="38186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7276421" y="5442538"/>
            <a:ext cx="49759" cy="157288"/>
          </a:xfrm>
          <a:custGeom>
            <a:avLst/>
            <a:gdLst/>
            <a:ahLst/>
            <a:cxnLst/>
            <a:rect l="l" t="t" r="r" b="b"/>
            <a:pathLst>
              <a:path w="49759" h="157288">
                <a:moveTo>
                  <a:pt x="19093" y="26600"/>
                </a:moveTo>
                <a:lnTo>
                  <a:pt x="21987" y="47417"/>
                </a:lnTo>
                <a:lnTo>
                  <a:pt x="24300" y="59561"/>
                </a:lnTo>
                <a:lnTo>
                  <a:pt x="30087" y="69391"/>
                </a:lnTo>
                <a:lnTo>
                  <a:pt x="42815" y="90209"/>
                </a:lnTo>
                <a:lnTo>
                  <a:pt x="49180" y="120857"/>
                </a:lnTo>
                <a:lnTo>
                  <a:pt x="49759" y="135892"/>
                </a:lnTo>
                <a:lnTo>
                  <a:pt x="49180" y="152662"/>
                </a:lnTo>
                <a:lnTo>
                  <a:pt x="44551" y="157288"/>
                </a:lnTo>
                <a:lnTo>
                  <a:pt x="39923" y="152662"/>
                </a:lnTo>
                <a:lnTo>
                  <a:pt x="39344" y="122592"/>
                </a:lnTo>
                <a:lnTo>
                  <a:pt x="32980" y="93679"/>
                </a:lnTo>
                <a:lnTo>
                  <a:pt x="24879" y="81535"/>
                </a:lnTo>
                <a:lnTo>
                  <a:pt x="13886" y="71704"/>
                </a:lnTo>
                <a:lnTo>
                  <a:pt x="0" y="49152"/>
                </a:lnTo>
                <a:lnTo>
                  <a:pt x="3471" y="26021"/>
                </a:lnTo>
                <a:lnTo>
                  <a:pt x="13886" y="2891"/>
                </a:lnTo>
                <a:lnTo>
                  <a:pt x="19672" y="0"/>
                </a:lnTo>
                <a:lnTo>
                  <a:pt x="21987" y="6360"/>
                </a:lnTo>
                <a:lnTo>
                  <a:pt x="19093" y="2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276421" y="5442538"/>
            <a:ext cx="49759" cy="157288"/>
          </a:xfrm>
          <a:custGeom>
            <a:avLst/>
            <a:gdLst/>
            <a:ahLst/>
            <a:cxnLst/>
            <a:rect l="l" t="t" r="r" b="b"/>
            <a:pathLst>
              <a:path w="49759" h="157288">
                <a:moveTo>
                  <a:pt x="21987" y="6360"/>
                </a:moveTo>
                <a:lnTo>
                  <a:pt x="19093" y="26600"/>
                </a:lnTo>
                <a:lnTo>
                  <a:pt x="21987" y="47417"/>
                </a:lnTo>
                <a:lnTo>
                  <a:pt x="24300" y="59561"/>
                </a:lnTo>
                <a:lnTo>
                  <a:pt x="30087" y="69391"/>
                </a:lnTo>
                <a:lnTo>
                  <a:pt x="42815" y="90209"/>
                </a:lnTo>
                <a:lnTo>
                  <a:pt x="49180" y="120857"/>
                </a:lnTo>
                <a:lnTo>
                  <a:pt x="49759" y="135892"/>
                </a:lnTo>
                <a:lnTo>
                  <a:pt x="49180" y="152662"/>
                </a:lnTo>
                <a:lnTo>
                  <a:pt x="44551" y="157288"/>
                </a:lnTo>
                <a:lnTo>
                  <a:pt x="39923" y="152662"/>
                </a:lnTo>
                <a:lnTo>
                  <a:pt x="39344" y="122592"/>
                </a:lnTo>
                <a:lnTo>
                  <a:pt x="32980" y="93679"/>
                </a:lnTo>
                <a:lnTo>
                  <a:pt x="24879" y="81535"/>
                </a:lnTo>
                <a:lnTo>
                  <a:pt x="13886" y="71704"/>
                </a:lnTo>
                <a:lnTo>
                  <a:pt x="0" y="49152"/>
                </a:lnTo>
                <a:lnTo>
                  <a:pt x="3471" y="26021"/>
                </a:lnTo>
                <a:lnTo>
                  <a:pt x="13886" y="2891"/>
                </a:lnTo>
                <a:lnTo>
                  <a:pt x="19672" y="0"/>
                </a:lnTo>
                <a:lnTo>
                  <a:pt x="21987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303036" y="5411312"/>
            <a:ext cx="100675" cy="220897"/>
          </a:xfrm>
          <a:custGeom>
            <a:avLst/>
            <a:gdLst/>
            <a:ahLst/>
            <a:cxnLst/>
            <a:rect l="l" t="t" r="r" b="b"/>
            <a:pathLst>
              <a:path w="100675" h="220897">
                <a:moveTo>
                  <a:pt x="4629" y="0"/>
                </a:moveTo>
                <a:lnTo>
                  <a:pt x="17936" y="2891"/>
                </a:lnTo>
                <a:lnTo>
                  <a:pt x="28350" y="10987"/>
                </a:lnTo>
                <a:lnTo>
                  <a:pt x="42237" y="36430"/>
                </a:lnTo>
                <a:lnTo>
                  <a:pt x="52651" y="59561"/>
                </a:lnTo>
                <a:lnTo>
                  <a:pt x="63645" y="84426"/>
                </a:lnTo>
                <a:lnTo>
                  <a:pt x="71745" y="102931"/>
                </a:lnTo>
                <a:lnTo>
                  <a:pt x="83317" y="141096"/>
                </a:lnTo>
                <a:lnTo>
                  <a:pt x="94310" y="179840"/>
                </a:lnTo>
                <a:lnTo>
                  <a:pt x="97782" y="191405"/>
                </a:lnTo>
                <a:lnTo>
                  <a:pt x="100675" y="207019"/>
                </a:lnTo>
                <a:lnTo>
                  <a:pt x="99517" y="219740"/>
                </a:lnTo>
                <a:lnTo>
                  <a:pt x="86210" y="220897"/>
                </a:lnTo>
                <a:lnTo>
                  <a:pt x="78689" y="196032"/>
                </a:lnTo>
                <a:lnTo>
                  <a:pt x="77531" y="172323"/>
                </a:lnTo>
                <a:lnTo>
                  <a:pt x="65959" y="167697"/>
                </a:lnTo>
                <a:lnTo>
                  <a:pt x="71745" y="150927"/>
                </a:lnTo>
                <a:lnTo>
                  <a:pt x="61909" y="119122"/>
                </a:lnTo>
                <a:lnTo>
                  <a:pt x="55545" y="99461"/>
                </a:lnTo>
                <a:lnTo>
                  <a:pt x="51494" y="87896"/>
                </a:lnTo>
                <a:lnTo>
                  <a:pt x="30087" y="37009"/>
                </a:lnTo>
                <a:lnTo>
                  <a:pt x="20829" y="17926"/>
                </a:lnTo>
                <a:lnTo>
                  <a:pt x="13885" y="11565"/>
                </a:lnTo>
                <a:lnTo>
                  <a:pt x="4050" y="9252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303036" y="5411312"/>
            <a:ext cx="100675" cy="220897"/>
          </a:xfrm>
          <a:custGeom>
            <a:avLst/>
            <a:gdLst/>
            <a:ahLst/>
            <a:cxnLst/>
            <a:rect l="l" t="t" r="r" b="b"/>
            <a:pathLst>
              <a:path w="100675" h="220897">
                <a:moveTo>
                  <a:pt x="4629" y="0"/>
                </a:moveTo>
                <a:lnTo>
                  <a:pt x="17936" y="2891"/>
                </a:lnTo>
                <a:lnTo>
                  <a:pt x="28350" y="10987"/>
                </a:lnTo>
                <a:lnTo>
                  <a:pt x="42237" y="36430"/>
                </a:lnTo>
                <a:lnTo>
                  <a:pt x="52651" y="59561"/>
                </a:lnTo>
                <a:lnTo>
                  <a:pt x="63645" y="84426"/>
                </a:lnTo>
                <a:lnTo>
                  <a:pt x="71745" y="102931"/>
                </a:lnTo>
                <a:lnTo>
                  <a:pt x="83317" y="141096"/>
                </a:lnTo>
                <a:lnTo>
                  <a:pt x="94310" y="179840"/>
                </a:lnTo>
                <a:lnTo>
                  <a:pt x="97782" y="191405"/>
                </a:lnTo>
                <a:lnTo>
                  <a:pt x="100675" y="207019"/>
                </a:lnTo>
                <a:lnTo>
                  <a:pt x="99517" y="219740"/>
                </a:lnTo>
                <a:lnTo>
                  <a:pt x="86210" y="220897"/>
                </a:lnTo>
                <a:lnTo>
                  <a:pt x="78689" y="196032"/>
                </a:lnTo>
                <a:lnTo>
                  <a:pt x="77531" y="172323"/>
                </a:lnTo>
                <a:lnTo>
                  <a:pt x="65959" y="167697"/>
                </a:lnTo>
                <a:lnTo>
                  <a:pt x="71745" y="150927"/>
                </a:lnTo>
                <a:lnTo>
                  <a:pt x="61909" y="119122"/>
                </a:lnTo>
                <a:lnTo>
                  <a:pt x="55545" y="99461"/>
                </a:lnTo>
                <a:lnTo>
                  <a:pt x="51494" y="87896"/>
                </a:lnTo>
                <a:lnTo>
                  <a:pt x="30087" y="37009"/>
                </a:lnTo>
                <a:lnTo>
                  <a:pt x="20829" y="17926"/>
                </a:lnTo>
                <a:lnTo>
                  <a:pt x="13885" y="11565"/>
                </a:lnTo>
                <a:lnTo>
                  <a:pt x="4050" y="9252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316344" y="5574961"/>
            <a:ext cx="46866" cy="18504"/>
          </a:xfrm>
          <a:custGeom>
            <a:avLst/>
            <a:gdLst/>
            <a:ahLst/>
            <a:cxnLst/>
            <a:rect l="l" t="t" r="r" b="b"/>
            <a:pathLst>
              <a:path w="46866" h="18504">
                <a:moveTo>
                  <a:pt x="10414" y="0"/>
                </a:moveTo>
                <a:lnTo>
                  <a:pt x="41658" y="1734"/>
                </a:lnTo>
                <a:lnTo>
                  <a:pt x="46866" y="5782"/>
                </a:lnTo>
                <a:lnTo>
                  <a:pt x="42816" y="10987"/>
                </a:lnTo>
                <a:lnTo>
                  <a:pt x="26036" y="16191"/>
                </a:lnTo>
                <a:lnTo>
                  <a:pt x="8678" y="18504"/>
                </a:lnTo>
                <a:lnTo>
                  <a:pt x="0" y="8673"/>
                </a:lnTo>
                <a:lnTo>
                  <a:pt x="3471" y="2313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316344" y="5574961"/>
            <a:ext cx="46866" cy="18504"/>
          </a:xfrm>
          <a:custGeom>
            <a:avLst/>
            <a:gdLst/>
            <a:ahLst/>
            <a:cxnLst/>
            <a:rect l="l" t="t" r="r" b="b"/>
            <a:pathLst>
              <a:path w="46866" h="18504">
                <a:moveTo>
                  <a:pt x="10414" y="0"/>
                </a:moveTo>
                <a:lnTo>
                  <a:pt x="41658" y="1734"/>
                </a:lnTo>
                <a:lnTo>
                  <a:pt x="46866" y="5782"/>
                </a:lnTo>
                <a:lnTo>
                  <a:pt x="42816" y="10987"/>
                </a:lnTo>
                <a:lnTo>
                  <a:pt x="26036" y="16191"/>
                </a:lnTo>
                <a:lnTo>
                  <a:pt x="8678" y="18504"/>
                </a:lnTo>
                <a:lnTo>
                  <a:pt x="0" y="8673"/>
                </a:lnTo>
                <a:lnTo>
                  <a:pt x="3471" y="2313"/>
                </a:lnTo>
                <a:lnTo>
                  <a:pt x="1041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260220" y="5366207"/>
            <a:ext cx="39344" cy="61296"/>
          </a:xfrm>
          <a:custGeom>
            <a:avLst/>
            <a:gdLst/>
            <a:ahLst/>
            <a:cxnLst/>
            <a:rect l="l" t="t" r="r" b="b"/>
            <a:pathLst>
              <a:path w="39344" h="61296">
                <a:moveTo>
                  <a:pt x="27772" y="61296"/>
                </a:moveTo>
                <a:lnTo>
                  <a:pt x="21987" y="58983"/>
                </a:lnTo>
                <a:lnTo>
                  <a:pt x="13885" y="35852"/>
                </a:lnTo>
                <a:lnTo>
                  <a:pt x="1735" y="15613"/>
                </a:lnTo>
                <a:lnTo>
                  <a:pt x="0" y="10408"/>
                </a:lnTo>
                <a:lnTo>
                  <a:pt x="4050" y="7517"/>
                </a:lnTo>
                <a:lnTo>
                  <a:pt x="27193" y="0"/>
                </a:lnTo>
                <a:lnTo>
                  <a:pt x="38187" y="578"/>
                </a:lnTo>
                <a:lnTo>
                  <a:pt x="39344" y="4626"/>
                </a:lnTo>
                <a:lnTo>
                  <a:pt x="13885" y="15034"/>
                </a:lnTo>
                <a:lnTo>
                  <a:pt x="30087" y="55513"/>
                </a:lnTo>
                <a:lnTo>
                  <a:pt x="27772" y="61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260220" y="5366207"/>
            <a:ext cx="39344" cy="61296"/>
          </a:xfrm>
          <a:custGeom>
            <a:avLst/>
            <a:gdLst/>
            <a:ahLst/>
            <a:cxnLst/>
            <a:rect l="l" t="t" r="r" b="b"/>
            <a:pathLst>
              <a:path w="39344" h="61296">
                <a:moveTo>
                  <a:pt x="21987" y="58983"/>
                </a:moveTo>
                <a:lnTo>
                  <a:pt x="13885" y="35852"/>
                </a:lnTo>
                <a:lnTo>
                  <a:pt x="1735" y="15613"/>
                </a:lnTo>
                <a:lnTo>
                  <a:pt x="0" y="10408"/>
                </a:lnTo>
                <a:lnTo>
                  <a:pt x="4050" y="7517"/>
                </a:lnTo>
                <a:lnTo>
                  <a:pt x="27193" y="0"/>
                </a:lnTo>
                <a:lnTo>
                  <a:pt x="38187" y="578"/>
                </a:lnTo>
                <a:lnTo>
                  <a:pt x="39344" y="4626"/>
                </a:lnTo>
                <a:lnTo>
                  <a:pt x="13885" y="15034"/>
                </a:lnTo>
                <a:lnTo>
                  <a:pt x="30087" y="55513"/>
                </a:lnTo>
                <a:lnTo>
                  <a:pt x="27772" y="61296"/>
                </a:lnTo>
                <a:lnTo>
                  <a:pt x="21987" y="5898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296093" y="5365051"/>
            <a:ext cx="16200" cy="57248"/>
          </a:xfrm>
          <a:custGeom>
            <a:avLst/>
            <a:gdLst/>
            <a:ahLst/>
            <a:cxnLst/>
            <a:rect l="l" t="t" r="r" b="b"/>
            <a:pathLst>
              <a:path w="16200" h="57248">
                <a:moveTo>
                  <a:pt x="9835" y="30069"/>
                </a:moveTo>
                <a:lnTo>
                  <a:pt x="16200" y="49730"/>
                </a:lnTo>
                <a:lnTo>
                  <a:pt x="12728" y="57248"/>
                </a:lnTo>
                <a:lnTo>
                  <a:pt x="4050" y="55513"/>
                </a:lnTo>
                <a:lnTo>
                  <a:pt x="0" y="37009"/>
                </a:lnTo>
                <a:lnTo>
                  <a:pt x="578" y="20239"/>
                </a:lnTo>
                <a:lnTo>
                  <a:pt x="7521" y="0"/>
                </a:lnTo>
                <a:lnTo>
                  <a:pt x="9257" y="17348"/>
                </a:lnTo>
                <a:lnTo>
                  <a:pt x="9835" y="30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296093" y="5365051"/>
            <a:ext cx="16200" cy="57248"/>
          </a:xfrm>
          <a:custGeom>
            <a:avLst/>
            <a:gdLst/>
            <a:ahLst/>
            <a:cxnLst/>
            <a:rect l="l" t="t" r="r" b="b"/>
            <a:pathLst>
              <a:path w="16200" h="57248">
                <a:moveTo>
                  <a:pt x="9257" y="17348"/>
                </a:moveTo>
                <a:lnTo>
                  <a:pt x="9835" y="30069"/>
                </a:lnTo>
                <a:lnTo>
                  <a:pt x="16200" y="49730"/>
                </a:lnTo>
                <a:lnTo>
                  <a:pt x="12728" y="57248"/>
                </a:lnTo>
                <a:lnTo>
                  <a:pt x="4050" y="55513"/>
                </a:lnTo>
                <a:lnTo>
                  <a:pt x="0" y="37009"/>
                </a:lnTo>
                <a:lnTo>
                  <a:pt x="578" y="20239"/>
                </a:lnTo>
                <a:lnTo>
                  <a:pt x="7521" y="0"/>
                </a:lnTo>
                <a:lnTo>
                  <a:pt x="9257" y="1734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323287" y="5595779"/>
            <a:ext cx="23143" cy="42213"/>
          </a:xfrm>
          <a:custGeom>
            <a:avLst/>
            <a:gdLst/>
            <a:ahLst/>
            <a:cxnLst/>
            <a:rect l="l" t="t" r="r" b="b"/>
            <a:pathLst>
              <a:path w="23143" h="42213">
                <a:moveTo>
                  <a:pt x="4629" y="0"/>
                </a:moveTo>
                <a:lnTo>
                  <a:pt x="10993" y="4626"/>
                </a:lnTo>
                <a:lnTo>
                  <a:pt x="13307" y="12143"/>
                </a:lnTo>
                <a:lnTo>
                  <a:pt x="17936" y="21395"/>
                </a:lnTo>
                <a:lnTo>
                  <a:pt x="23143" y="34117"/>
                </a:lnTo>
                <a:lnTo>
                  <a:pt x="21407" y="42213"/>
                </a:lnTo>
                <a:lnTo>
                  <a:pt x="15043" y="39322"/>
                </a:lnTo>
                <a:lnTo>
                  <a:pt x="6942" y="26600"/>
                </a:lnTo>
                <a:lnTo>
                  <a:pt x="0" y="14456"/>
                </a:lnTo>
                <a:lnTo>
                  <a:pt x="0" y="6360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323287" y="5595779"/>
            <a:ext cx="23143" cy="42213"/>
          </a:xfrm>
          <a:custGeom>
            <a:avLst/>
            <a:gdLst/>
            <a:ahLst/>
            <a:cxnLst/>
            <a:rect l="l" t="t" r="r" b="b"/>
            <a:pathLst>
              <a:path w="23143" h="42213">
                <a:moveTo>
                  <a:pt x="10993" y="4626"/>
                </a:moveTo>
                <a:lnTo>
                  <a:pt x="13307" y="12143"/>
                </a:lnTo>
                <a:lnTo>
                  <a:pt x="17936" y="21395"/>
                </a:lnTo>
                <a:lnTo>
                  <a:pt x="23143" y="34117"/>
                </a:lnTo>
                <a:lnTo>
                  <a:pt x="21407" y="42213"/>
                </a:lnTo>
                <a:lnTo>
                  <a:pt x="15043" y="39322"/>
                </a:lnTo>
                <a:lnTo>
                  <a:pt x="6942" y="26600"/>
                </a:lnTo>
                <a:lnTo>
                  <a:pt x="0" y="14456"/>
                </a:lnTo>
                <a:lnTo>
                  <a:pt x="0" y="6360"/>
                </a:lnTo>
                <a:lnTo>
                  <a:pt x="4629" y="0"/>
                </a:lnTo>
                <a:lnTo>
                  <a:pt x="10993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337752" y="5567444"/>
            <a:ext cx="280039" cy="91944"/>
          </a:xfrm>
          <a:custGeom>
            <a:avLst/>
            <a:gdLst/>
            <a:ahLst/>
            <a:cxnLst/>
            <a:rect l="l" t="t" r="r" b="b"/>
            <a:pathLst>
              <a:path w="280039" h="91944">
                <a:moveTo>
                  <a:pt x="123818" y="91944"/>
                </a:moveTo>
                <a:lnTo>
                  <a:pt x="4628" y="85583"/>
                </a:lnTo>
                <a:lnTo>
                  <a:pt x="0" y="80957"/>
                </a:lnTo>
                <a:lnTo>
                  <a:pt x="4628" y="76331"/>
                </a:lnTo>
                <a:lnTo>
                  <a:pt x="63644" y="72861"/>
                </a:lnTo>
                <a:lnTo>
                  <a:pt x="123240" y="68235"/>
                </a:lnTo>
                <a:lnTo>
                  <a:pt x="181678" y="61296"/>
                </a:lnTo>
                <a:lnTo>
                  <a:pt x="247059" y="45682"/>
                </a:lnTo>
                <a:lnTo>
                  <a:pt x="261524" y="39900"/>
                </a:lnTo>
                <a:lnTo>
                  <a:pt x="263838" y="31804"/>
                </a:lnTo>
                <a:lnTo>
                  <a:pt x="255738" y="24287"/>
                </a:lnTo>
                <a:lnTo>
                  <a:pt x="245902" y="18504"/>
                </a:lnTo>
                <a:lnTo>
                  <a:pt x="234908" y="14456"/>
                </a:lnTo>
                <a:lnTo>
                  <a:pt x="222180" y="15034"/>
                </a:lnTo>
                <a:lnTo>
                  <a:pt x="219865" y="6939"/>
                </a:lnTo>
                <a:lnTo>
                  <a:pt x="226230" y="0"/>
                </a:lnTo>
                <a:lnTo>
                  <a:pt x="260946" y="10987"/>
                </a:lnTo>
                <a:lnTo>
                  <a:pt x="279461" y="27178"/>
                </a:lnTo>
                <a:lnTo>
                  <a:pt x="280039" y="45104"/>
                </a:lnTo>
                <a:lnTo>
                  <a:pt x="273096" y="57248"/>
                </a:lnTo>
                <a:lnTo>
                  <a:pt x="262103" y="64187"/>
                </a:lnTo>
                <a:lnTo>
                  <a:pt x="243588" y="72283"/>
                </a:lnTo>
                <a:lnTo>
                  <a:pt x="225651" y="77487"/>
                </a:lnTo>
                <a:lnTo>
                  <a:pt x="186307" y="85005"/>
                </a:lnTo>
                <a:lnTo>
                  <a:pt x="123818" y="91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337752" y="5567444"/>
            <a:ext cx="280039" cy="91944"/>
          </a:xfrm>
          <a:custGeom>
            <a:avLst/>
            <a:gdLst/>
            <a:ahLst/>
            <a:cxnLst/>
            <a:rect l="l" t="t" r="r" b="b"/>
            <a:pathLst>
              <a:path w="280039" h="91944">
                <a:moveTo>
                  <a:pt x="226230" y="0"/>
                </a:moveTo>
                <a:lnTo>
                  <a:pt x="260946" y="10987"/>
                </a:lnTo>
                <a:lnTo>
                  <a:pt x="279461" y="27178"/>
                </a:lnTo>
                <a:lnTo>
                  <a:pt x="280039" y="45104"/>
                </a:lnTo>
                <a:lnTo>
                  <a:pt x="273096" y="57248"/>
                </a:lnTo>
                <a:lnTo>
                  <a:pt x="262103" y="64187"/>
                </a:lnTo>
                <a:lnTo>
                  <a:pt x="243588" y="72283"/>
                </a:lnTo>
                <a:lnTo>
                  <a:pt x="225651" y="77487"/>
                </a:lnTo>
                <a:lnTo>
                  <a:pt x="186307" y="85005"/>
                </a:lnTo>
                <a:lnTo>
                  <a:pt x="123818" y="91944"/>
                </a:lnTo>
                <a:lnTo>
                  <a:pt x="4628" y="85583"/>
                </a:lnTo>
                <a:lnTo>
                  <a:pt x="0" y="80957"/>
                </a:lnTo>
                <a:lnTo>
                  <a:pt x="4628" y="76331"/>
                </a:lnTo>
                <a:lnTo>
                  <a:pt x="63644" y="72861"/>
                </a:lnTo>
                <a:lnTo>
                  <a:pt x="123240" y="68235"/>
                </a:lnTo>
                <a:lnTo>
                  <a:pt x="181678" y="61296"/>
                </a:lnTo>
                <a:lnTo>
                  <a:pt x="247059" y="45682"/>
                </a:lnTo>
                <a:lnTo>
                  <a:pt x="261524" y="39900"/>
                </a:lnTo>
                <a:lnTo>
                  <a:pt x="263838" y="31804"/>
                </a:lnTo>
                <a:lnTo>
                  <a:pt x="255738" y="24287"/>
                </a:lnTo>
                <a:lnTo>
                  <a:pt x="245902" y="18504"/>
                </a:lnTo>
                <a:lnTo>
                  <a:pt x="234908" y="14456"/>
                </a:lnTo>
                <a:lnTo>
                  <a:pt x="222180" y="15034"/>
                </a:lnTo>
                <a:lnTo>
                  <a:pt x="219865" y="6939"/>
                </a:lnTo>
                <a:lnTo>
                  <a:pt x="226230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483558" y="5323994"/>
            <a:ext cx="69431" cy="65344"/>
          </a:xfrm>
          <a:custGeom>
            <a:avLst/>
            <a:gdLst/>
            <a:ahLst/>
            <a:cxnLst/>
            <a:rect l="l" t="t" r="r" b="b"/>
            <a:pathLst>
              <a:path w="69431" h="65344">
                <a:moveTo>
                  <a:pt x="60173" y="1156"/>
                </a:moveTo>
                <a:lnTo>
                  <a:pt x="69431" y="16769"/>
                </a:lnTo>
                <a:lnTo>
                  <a:pt x="59594" y="38165"/>
                </a:lnTo>
                <a:lnTo>
                  <a:pt x="47444" y="58404"/>
                </a:lnTo>
                <a:lnTo>
                  <a:pt x="41658" y="64187"/>
                </a:lnTo>
                <a:lnTo>
                  <a:pt x="35872" y="65344"/>
                </a:lnTo>
                <a:lnTo>
                  <a:pt x="34715" y="56091"/>
                </a:lnTo>
                <a:lnTo>
                  <a:pt x="36451" y="32960"/>
                </a:lnTo>
                <a:lnTo>
                  <a:pt x="37029" y="10987"/>
                </a:lnTo>
                <a:lnTo>
                  <a:pt x="9835" y="13299"/>
                </a:lnTo>
                <a:lnTo>
                  <a:pt x="13307" y="46261"/>
                </a:lnTo>
                <a:lnTo>
                  <a:pt x="9257" y="51465"/>
                </a:lnTo>
                <a:lnTo>
                  <a:pt x="4050" y="46839"/>
                </a:lnTo>
                <a:lnTo>
                  <a:pt x="0" y="10987"/>
                </a:lnTo>
                <a:lnTo>
                  <a:pt x="4050" y="5204"/>
                </a:lnTo>
                <a:lnTo>
                  <a:pt x="32401" y="0"/>
                </a:lnTo>
                <a:lnTo>
                  <a:pt x="60173" y="1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483558" y="5323994"/>
            <a:ext cx="69431" cy="65344"/>
          </a:xfrm>
          <a:custGeom>
            <a:avLst/>
            <a:gdLst/>
            <a:ahLst/>
            <a:cxnLst/>
            <a:rect l="l" t="t" r="r" b="b"/>
            <a:pathLst>
              <a:path w="69431" h="65344">
                <a:moveTo>
                  <a:pt x="4050" y="46839"/>
                </a:moveTo>
                <a:lnTo>
                  <a:pt x="0" y="10987"/>
                </a:lnTo>
                <a:lnTo>
                  <a:pt x="4050" y="5204"/>
                </a:lnTo>
                <a:lnTo>
                  <a:pt x="32401" y="0"/>
                </a:lnTo>
                <a:lnTo>
                  <a:pt x="60173" y="1156"/>
                </a:lnTo>
                <a:lnTo>
                  <a:pt x="69431" y="16769"/>
                </a:lnTo>
                <a:lnTo>
                  <a:pt x="59594" y="38165"/>
                </a:lnTo>
                <a:lnTo>
                  <a:pt x="47444" y="58404"/>
                </a:lnTo>
                <a:lnTo>
                  <a:pt x="41658" y="64187"/>
                </a:lnTo>
                <a:lnTo>
                  <a:pt x="35872" y="65344"/>
                </a:lnTo>
                <a:lnTo>
                  <a:pt x="34715" y="56091"/>
                </a:lnTo>
                <a:lnTo>
                  <a:pt x="36451" y="32960"/>
                </a:lnTo>
                <a:lnTo>
                  <a:pt x="37029" y="10987"/>
                </a:lnTo>
                <a:lnTo>
                  <a:pt x="9835" y="13299"/>
                </a:lnTo>
                <a:lnTo>
                  <a:pt x="13307" y="46261"/>
                </a:lnTo>
                <a:lnTo>
                  <a:pt x="9257" y="51465"/>
                </a:lnTo>
                <a:lnTo>
                  <a:pt x="4050" y="468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496865" y="5378929"/>
            <a:ext cx="39922" cy="19082"/>
          </a:xfrm>
          <a:custGeom>
            <a:avLst/>
            <a:gdLst/>
            <a:ahLst/>
            <a:cxnLst/>
            <a:rect l="l" t="t" r="r" b="b"/>
            <a:pathLst>
              <a:path w="39922" h="19082">
                <a:moveTo>
                  <a:pt x="5785" y="0"/>
                </a:moveTo>
                <a:lnTo>
                  <a:pt x="34136" y="3469"/>
                </a:lnTo>
                <a:lnTo>
                  <a:pt x="39922" y="12721"/>
                </a:lnTo>
                <a:lnTo>
                  <a:pt x="37029" y="17926"/>
                </a:lnTo>
                <a:lnTo>
                  <a:pt x="30665" y="19082"/>
                </a:lnTo>
                <a:lnTo>
                  <a:pt x="3471" y="8674"/>
                </a:lnTo>
                <a:lnTo>
                  <a:pt x="0" y="3469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496865" y="5378929"/>
            <a:ext cx="39922" cy="19082"/>
          </a:xfrm>
          <a:custGeom>
            <a:avLst/>
            <a:gdLst/>
            <a:ahLst/>
            <a:cxnLst/>
            <a:rect l="l" t="t" r="r" b="b"/>
            <a:pathLst>
              <a:path w="39922" h="19082">
                <a:moveTo>
                  <a:pt x="5785" y="0"/>
                </a:moveTo>
                <a:lnTo>
                  <a:pt x="34136" y="3469"/>
                </a:lnTo>
                <a:lnTo>
                  <a:pt x="39922" y="12721"/>
                </a:lnTo>
                <a:lnTo>
                  <a:pt x="37029" y="17926"/>
                </a:lnTo>
                <a:lnTo>
                  <a:pt x="30665" y="19082"/>
                </a:lnTo>
                <a:lnTo>
                  <a:pt x="3471" y="8674"/>
                </a:lnTo>
                <a:lnTo>
                  <a:pt x="0" y="3469"/>
                </a:lnTo>
                <a:lnTo>
                  <a:pt x="5785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485872" y="5402060"/>
            <a:ext cx="50916" cy="37587"/>
          </a:xfrm>
          <a:custGeom>
            <a:avLst/>
            <a:gdLst/>
            <a:ahLst/>
            <a:cxnLst/>
            <a:rect l="l" t="t" r="r" b="b"/>
            <a:pathLst>
              <a:path w="50916" h="37587">
                <a:moveTo>
                  <a:pt x="2893" y="13300"/>
                </a:moveTo>
                <a:lnTo>
                  <a:pt x="12151" y="8673"/>
                </a:lnTo>
                <a:lnTo>
                  <a:pt x="0" y="4047"/>
                </a:lnTo>
                <a:lnTo>
                  <a:pt x="2893" y="1156"/>
                </a:lnTo>
                <a:lnTo>
                  <a:pt x="16779" y="0"/>
                </a:lnTo>
                <a:lnTo>
                  <a:pt x="45709" y="578"/>
                </a:lnTo>
                <a:lnTo>
                  <a:pt x="50916" y="4626"/>
                </a:lnTo>
                <a:lnTo>
                  <a:pt x="48602" y="11565"/>
                </a:lnTo>
                <a:lnTo>
                  <a:pt x="26615" y="12721"/>
                </a:lnTo>
                <a:lnTo>
                  <a:pt x="25458" y="16191"/>
                </a:lnTo>
                <a:lnTo>
                  <a:pt x="31822" y="20817"/>
                </a:lnTo>
                <a:lnTo>
                  <a:pt x="45709" y="27756"/>
                </a:lnTo>
                <a:lnTo>
                  <a:pt x="47445" y="33539"/>
                </a:lnTo>
                <a:lnTo>
                  <a:pt x="44552" y="37587"/>
                </a:lnTo>
                <a:lnTo>
                  <a:pt x="30087" y="37009"/>
                </a:lnTo>
                <a:lnTo>
                  <a:pt x="20251" y="30069"/>
                </a:lnTo>
                <a:lnTo>
                  <a:pt x="9836" y="24865"/>
                </a:lnTo>
                <a:lnTo>
                  <a:pt x="579" y="20239"/>
                </a:lnTo>
                <a:lnTo>
                  <a:pt x="2893" y="1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485872" y="5402060"/>
            <a:ext cx="50916" cy="37587"/>
          </a:xfrm>
          <a:custGeom>
            <a:avLst/>
            <a:gdLst/>
            <a:ahLst/>
            <a:cxnLst/>
            <a:rect l="l" t="t" r="r" b="b"/>
            <a:pathLst>
              <a:path w="50916" h="37587">
                <a:moveTo>
                  <a:pt x="16779" y="0"/>
                </a:moveTo>
                <a:lnTo>
                  <a:pt x="45709" y="578"/>
                </a:lnTo>
                <a:lnTo>
                  <a:pt x="50916" y="4626"/>
                </a:lnTo>
                <a:lnTo>
                  <a:pt x="48602" y="11565"/>
                </a:lnTo>
                <a:lnTo>
                  <a:pt x="26615" y="12721"/>
                </a:lnTo>
                <a:lnTo>
                  <a:pt x="25458" y="16191"/>
                </a:lnTo>
                <a:lnTo>
                  <a:pt x="31822" y="20817"/>
                </a:lnTo>
                <a:lnTo>
                  <a:pt x="45709" y="27756"/>
                </a:lnTo>
                <a:lnTo>
                  <a:pt x="47445" y="33539"/>
                </a:lnTo>
                <a:lnTo>
                  <a:pt x="44552" y="37587"/>
                </a:lnTo>
                <a:lnTo>
                  <a:pt x="30087" y="37009"/>
                </a:lnTo>
                <a:lnTo>
                  <a:pt x="20251" y="30069"/>
                </a:lnTo>
                <a:lnTo>
                  <a:pt x="9836" y="24865"/>
                </a:lnTo>
                <a:lnTo>
                  <a:pt x="579" y="20239"/>
                </a:lnTo>
                <a:lnTo>
                  <a:pt x="2893" y="13300"/>
                </a:lnTo>
                <a:lnTo>
                  <a:pt x="12151" y="8673"/>
                </a:lnTo>
                <a:lnTo>
                  <a:pt x="0" y="4047"/>
                </a:lnTo>
                <a:lnTo>
                  <a:pt x="2893" y="1156"/>
                </a:lnTo>
                <a:lnTo>
                  <a:pt x="1677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482979" y="5436177"/>
            <a:ext cx="38765" cy="18504"/>
          </a:xfrm>
          <a:custGeom>
            <a:avLst/>
            <a:gdLst/>
            <a:ahLst/>
            <a:cxnLst/>
            <a:rect l="l" t="t" r="r" b="b"/>
            <a:pathLst>
              <a:path w="38765" h="18504">
                <a:moveTo>
                  <a:pt x="4629" y="0"/>
                </a:moveTo>
                <a:lnTo>
                  <a:pt x="30665" y="4626"/>
                </a:lnTo>
                <a:lnTo>
                  <a:pt x="35872" y="8095"/>
                </a:lnTo>
                <a:lnTo>
                  <a:pt x="38765" y="15613"/>
                </a:lnTo>
                <a:lnTo>
                  <a:pt x="31244" y="18504"/>
                </a:lnTo>
                <a:lnTo>
                  <a:pt x="25458" y="17347"/>
                </a:lnTo>
                <a:lnTo>
                  <a:pt x="4050" y="8673"/>
                </a:lnTo>
                <a:lnTo>
                  <a:pt x="0" y="3469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482979" y="5436177"/>
            <a:ext cx="38765" cy="18504"/>
          </a:xfrm>
          <a:custGeom>
            <a:avLst/>
            <a:gdLst/>
            <a:ahLst/>
            <a:cxnLst/>
            <a:rect l="l" t="t" r="r" b="b"/>
            <a:pathLst>
              <a:path w="38765" h="18504">
                <a:moveTo>
                  <a:pt x="4629" y="0"/>
                </a:moveTo>
                <a:lnTo>
                  <a:pt x="30665" y="4626"/>
                </a:lnTo>
                <a:lnTo>
                  <a:pt x="35872" y="8095"/>
                </a:lnTo>
                <a:lnTo>
                  <a:pt x="38765" y="15613"/>
                </a:lnTo>
                <a:lnTo>
                  <a:pt x="31244" y="18504"/>
                </a:lnTo>
                <a:lnTo>
                  <a:pt x="25458" y="17347"/>
                </a:lnTo>
                <a:lnTo>
                  <a:pt x="4050" y="8673"/>
                </a:lnTo>
                <a:lnTo>
                  <a:pt x="0" y="3469"/>
                </a:lnTo>
                <a:lnTo>
                  <a:pt x="462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474878" y="5444273"/>
            <a:ext cx="49180" cy="187358"/>
          </a:xfrm>
          <a:custGeom>
            <a:avLst/>
            <a:gdLst/>
            <a:ahLst/>
            <a:cxnLst/>
            <a:rect l="l" t="t" r="r" b="b"/>
            <a:pathLst>
              <a:path w="49180" h="187358">
                <a:moveTo>
                  <a:pt x="0" y="183310"/>
                </a:moveTo>
                <a:lnTo>
                  <a:pt x="8100" y="126640"/>
                </a:lnTo>
                <a:lnTo>
                  <a:pt x="16779" y="82113"/>
                </a:lnTo>
                <a:lnTo>
                  <a:pt x="25458" y="42791"/>
                </a:lnTo>
                <a:lnTo>
                  <a:pt x="36451" y="4626"/>
                </a:lnTo>
                <a:lnTo>
                  <a:pt x="39923" y="0"/>
                </a:lnTo>
                <a:lnTo>
                  <a:pt x="44552" y="0"/>
                </a:lnTo>
                <a:lnTo>
                  <a:pt x="49180" y="8095"/>
                </a:lnTo>
                <a:lnTo>
                  <a:pt x="35294" y="85583"/>
                </a:lnTo>
                <a:lnTo>
                  <a:pt x="26615" y="129531"/>
                </a:lnTo>
                <a:lnTo>
                  <a:pt x="21987" y="182731"/>
                </a:lnTo>
                <a:lnTo>
                  <a:pt x="17936" y="186201"/>
                </a:lnTo>
                <a:lnTo>
                  <a:pt x="10414" y="187358"/>
                </a:lnTo>
                <a:lnTo>
                  <a:pt x="0" y="183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474878" y="5444273"/>
            <a:ext cx="49180" cy="187358"/>
          </a:xfrm>
          <a:custGeom>
            <a:avLst/>
            <a:gdLst/>
            <a:ahLst/>
            <a:cxnLst/>
            <a:rect l="l" t="t" r="r" b="b"/>
            <a:pathLst>
              <a:path w="49180" h="187358">
                <a:moveTo>
                  <a:pt x="49180" y="8095"/>
                </a:moveTo>
                <a:lnTo>
                  <a:pt x="35294" y="85583"/>
                </a:lnTo>
                <a:lnTo>
                  <a:pt x="26615" y="129531"/>
                </a:lnTo>
                <a:lnTo>
                  <a:pt x="21987" y="182731"/>
                </a:lnTo>
                <a:lnTo>
                  <a:pt x="17936" y="186201"/>
                </a:lnTo>
                <a:lnTo>
                  <a:pt x="10414" y="187358"/>
                </a:lnTo>
                <a:lnTo>
                  <a:pt x="0" y="183310"/>
                </a:lnTo>
                <a:lnTo>
                  <a:pt x="8100" y="126640"/>
                </a:lnTo>
                <a:lnTo>
                  <a:pt x="16779" y="82113"/>
                </a:lnTo>
                <a:lnTo>
                  <a:pt x="25458" y="42791"/>
                </a:lnTo>
                <a:lnTo>
                  <a:pt x="36451" y="4626"/>
                </a:lnTo>
                <a:lnTo>
                  <a:pt x="39923" y="0"/>
                </a:lnTo>
                <a:lnTo>
                  <a:pt x="44552" y="0"/>
                </a:lnTo>
                <a:lnTo>
                  <a:pt x="49180" y="809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441320" y="5447743"/>
            <a:ext cx="43973" cy="183310"/>
          </a:xfrm>
          <a:custGeom>
            <a:avLst/>
            <a:gdLst/>
            <a:ahLst/>
            <a:cxnLst/>
            <a:rect l="l" t="t" r="r" b="b"/>
            <a:pathLst>
              <a:path w="43973" h="183310">
                <a:moveTo>
                  <a:pt x="43973" y="5782"/>
                </a:moveTo>
                <a:lnTo>
                  <a:pt x="15622" y="174057"/>
                </a:lnTo>
                <a:lnTo>
                  <a:pt x="12150" y="180997"/>
                </a:lnTo>
                <a:lnTo>
                  <a:pt x="6364" y="183310"/>
                </a:lnTo>
                <a:lnTo>
                  <a:pt x="0" y="173479"/>
                </a:lnTo>
                <a:lnTo>
                  <a:pt x="7522" y="127796"/>
                </a:lnTo>
                <a:lnTo>
                  <a:pt x="15622" y="88474"/>
                </a:lnTo>
                <a:lnTo>
                  <a:pt x="24879" y="49152"/>
                </a:lnTo>
                <a:lnTo>
                  <a:pt x="35294" y="3469"/>
                </a:lnTo>
                <a:lnTo>
                  <a:pt x="40501" y="0"/>
                </a:lnTo>
                <a:lnTo>
                  <a:pt x="43973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7441320" y="5447743"/>
            <a:ext cx="43973" cy="183310"/>
          </a:xfrm>
          <a:custGeom>
            <a:avLst/>
            <a:gdLst/>
            <a:ahLst/>
            <a:cxnLst/>
            <a:rect l="l" t="t" r="r" b="b"/>
            <a:pathLst>
              <a:path w="43973" h="183310">
                <a:moveTo>
                  <a:pt x="43973" y="5782"/>
                </a:moveTo>
                <a:lnTo>
                  <a:pt x="15622" y="174057"/>
                </a:lnTo>
                <a:lnTo>
                  <a:pt x="12150" y="180997"/>
                </a:lnTo>
                <a:lnTo>
                  <a:pt x="6364" y="183310"/>
                </a:lnTo>
                <a:lnTo>
                  <a:pt x="0" y="173479"/>
                </a:lnTo>
                <a:lnTo>
                  <a:pt x="7522" y="127796"/>
                </a:lnTo>
                <a:lnTo>
                  <a:pt x="15622" y="88474"/>
                </a:lnTo>
                <a:lnTo>
                  <a:pt x="24879" y="49152"/>
                </a:lnTo>
                <a:lnTo>
                  <a:pt x="35294" y="3469"/>
                </a:lnTo>
                <a:lnTo>
                  <a:pt x="40501" y="0"/>
                </a:lnTo>
                <a:lnTo>
                  <a:pt x="4397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537367" y="5278889"/>
            <a:ext cx="86210" cy="64187"/>
          </a:xfrm>
          <a:custGeom>
            <a:avLst/>
            <a:gdLst/>
            <a:ahLst/>
            <a:cxnLst/>
            <a:rect l="l" t="t" r="r" b="b"/>
            <a:pathLst>
              <a:path w="86210" h="64187">
                <a:moveTo>
                  <a:pt x="12150" y="64187"/>
                </a:moveTo>
                <a:lnTo>
                  <a:pt x="0" y="59561"/>
                </a:lnTo>
                <a:lnTo>
                  <a:pt x="1735" y="43369"/>
                </a:lnTo>
                <a:lnTo>
                  <a:pt x="5207" y="23709"/>
                </a:lnTo>
                <a:lnTo>
                  <a:pt x="42815" y="12143"/>
                </a:lnTo>
                <a:lnTo>
                  <a:pt x="78109" y="0"/>
                </a:lnTo>
                <a:lnTo>
                  <a:pt x="86210" y="2313"/>
                </a:lnTo>
                <a:lnTo>
                  <a:pt x="83896" y="9830"/>
                </a:lnTo>
                <a:lnTo>
                  <a:pt x="45130" y="20817"/>
                </a:lnTo>
                <a:lnTo>
                  <a:pt x="9257" y="31804"/>
                </a:lnTo>
                <a:lnTo>
                  <a:pt x="10993" y="43948"/>
                </a:lnTo>
                <a:lnTo>
                  <a:pt x="16778" y="52043"/>
                </a:lnTo>
                <a:lnTo>
                  <a:pt x="17357" y="59561"/>
                </a:lnTo>
                <a:lnTo>
                  <a:pt x="12150" y="64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537367" y="5278889"/>
            <a:ext cx="86210" cy="64187"/>
          </a:xfrm>
          <a:custGeom>
            <a:avLst/>
            <a:gdLst/>
            <a:ahLst/>
            <a:cxnLst/>
            <a:rect l="l" t="t" r="r" b="b"/>
            <a:pathLst>
              <a:path w="86210" h="64187">
                <a:moveTo>
                  <a:pt x="0" y="59561"/>
                </a:moveTo>
                <a:lnTo>
                  <a:pt x="1735" y="43369"/>
                </a:lnTo>
                <a:lnTo>
                  <a:pt x="5207" y="23709"/>
                </a:lnTo>
                <a:lnTo>
                  <a:pt x="42815" y="12143"/>
                </a:lnTo>
                <a:lnTo>
                  <a:pt x="78109" y="0"/>
                </a:lnTo>
                <a:lnTo>
                  <a:pt x="86210" y="2313"/>
                </a:lnTo>
                <a:lnTo>
                  <a:pt x="83896" y="9830"/>
                </a:lnTo>
                <a:lnTo>
                  <a:pt x="45130" y="20817"/>
                </a:lnTo>
                <a:lnTo>
                  <a:pt x="9257" y="31804"/>
                </a:lnTo>
                <a:lnTo>
                  <a:pt x="10993" y="43948"/>
                </a:lnTo>
                <a:lnTo>
                  <a:pt x="16778" y="52043"/>
                </a:lnTo>
                <a:lnTo>
                  <a:pt x="17357" y="59561"/>
                </a:lnTo>
                <a:lnTo>
                  <a:pt x="12150" y="64187"/>
                </a:lnTo>
                <a:lnTo>
                  <a:pt x="0" y="595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7617791" y="5278889"/>
            <a:ext cx="29508" cy="61296"/>
          </a:xfrm>
          <a:custGeom>
            <a:avLst/>
            <a:gdLst/>
            <a:ahLst/>
            <a:cxnLst/>
            <a:rect l="l" t="t" r="r" b="b"/>
            <a:pathLst>
              <a:path w="29508" h="61296">
                <a:moveTo>
                  <a:pt x="8678" y="2313"/>
                </a:moveTo>
                <a:lnTo>
                  <a:pt x="19672" y="28335"/>
                </a:lnTo>
                <a:lnTo>
                  <a:pt x="29508" y="55513"/>
                </a:lnTo>
                <a:lnTo>
                  <a:pt x="26036" y="61296"/>
                </a:lnTo>
                <a:lnTo>
                  <a:pt x="20250" y="57826"/>
                </a:lnTo>
                <a:lnTo>
                  <a:pt x="10414" y="31226"/>
                </a:lnTo>
                <a:lnTo>
                  <a:pt x="0" y="5204"/>
                </a:lnTo>
                <a:lnTo>
                  <a:pt x="2314" y="0"/>
                </a:lnTo>
                <a:lnTo>
                  <a:pt x="8678" y="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7617791" y="5278889"/>
            <a:ext cx="29508" cy="61296"/>
          </a:xfrm>
          <a:custGeom>
            <a:avLst/>
            <a:gdLst/>
            <a:ahLst/>
            <a:cxnLst/>
            <a:rect l="l" t="t" r="r" b="b"/>
            <a:pathLst>
              <a:path w="29508" h="61296">
                <a:moveTo>
                  <a:pt x="8678" y="2313"/>
                </a:moveTo>
                <a:lnTo>
                  <a:pt x="19672" y="28335"/>
                </a:lnTo>
                <a:lnTo>
                  <a:pt x="29508" y="55513"/>
                </a:lnTo>
                <a:lnTo>
                  <a:pt x="26036" y="61296"/>
                </a:lnTo>
                <a:lnTo>
                  <a:pt x="20250" y="57826"/>
                </a:lnTo>
                <a:lnTo>
                  <a:pt x="10414" y="31226"/>
                </a:lnTo>
                <a:lnTo>
                  <a:pt x="0" y="5204"/>
                </a:lnTo>
                <a:lnTo>
                  <a:pt x="2314" y="0"/>
                </a:lnTo>
                <a:lnTo>
                  <a:pt x="8678" y="23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7543732" y="5334403"/>
            <a:ext cx="104146" cy="279880"/>
          </a:xfrm>
          <a:custGeom>
            <a:avLst/>
            <a:gdLst/>
            <a:ahLst/>
            <a:cxnLst/>
            <a:rect l="l" t="t" r="r" b="b"/>
            <a:pathLst>
              <a:path w="104146" h="279880">
                <a:moveTo>
                  <a:pt x="59594" y="123170"/>
                </a:moveTo>
                <a:lnTo>
                  <a:pt x="42236" y="183310"/>
                </a:lnTo>
                <a:lnTo>
                  <a:pt x="35872" y="205862"/>
                </a:lnTo>
                <a:lnTo>
                  <a:pt x="28929" y="228415"/>
                </a:lnTo>
                <a:lnTo>
                  <a:pt x="14464" y="273519"/>
                </a:lnTo>
                <a:lnTo>
                  <a:pt x="5785" y="279880"/>
                </a:lnTo>
                <a:lnTo>
                  <a:pt x="0" y="277567"/>
                </a:lnTo>
                <a:lnTo>
                  <a:pt x="13307" y="232462"/>
                </a:lnTo>
                <a:lnTo>
                  <a:pt x="26036" y="187358"/>
                </a:lnTo>
                <a:lnTo>
                  <a:pt x="35872" y="153818"/>
                </a:lnTo>
                <a:lnTo>
                  <a:pt x="46866" y="121435"/>
                </a:lnTo>
                <a:lnTo>
                  <a:pt x="59016" y="90209"/>
                </a:lnTo>
                <a:lnTo>
                  <a:pt x="71166" y="63031"/>
                </a:lnTo>
                <a:lnTo>
                  <a:pt x="83317" y="35274"/>
                </a:lnTo>
                <a:lnTo>
                  <a:pt x="95467" y="2891"/>
                </a:lnTo>
                <a:lnTo>
                  <a:pt x="101253" y="0"/>
                </a:lnTo>
                <a:lnTo>
                  <a:pt x="104146" y="5782"/>
                </a:lnTo>
                <a:lnTo>
                  <a:pt x="92574" y="38165"/>
                </a:lnTo>
                <a:lnTo>
                  <a:pt x="81581" y="65344"/>
                </a:lnTo>
                <a:lnTo>
                  <a:pt x="71166" y="91944"/>
                </a:lnTo>
                <a:lnTo>
                  <a:pt x="59594" y="123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7543732" y="5334403"/>
            <a:ext cx="104146" cy="279880"/>
          </a:xfrm>
          <a:custGeom>
            <a:avLst/>
            <a:gdLst/>
            <a:ahLst/>
            <a:cxnLst/>
            <a:rect l="l" t="t" r="r" b="b"/>
            <a:pathLst>
              <a:path w="104146" h="279880">
                <a:moveTo>
                  <a:pt x="104146" y="5782"/>
                </a:moveTo>
                <a:lnTo>
                  <a:pt x="92574" y="38165"/>
                </a:lnTo>
                <a:lnTo>
                  <a:pt x="81581" y="65344"/>
                </a:lnTo>
                <a:lnTo>
                  <a:pt x="71166" y="91944"/>
                </a:lnTo>
                <a:lnTo>
                  <a:pt x="59594" y="123170"/>
                </a:lnTo>
                <a:lnTo>
                  <a:pt x="42236" y="183310"/>
                </a:lnTo>
                <a:lnTo>
                  <a:pt x="35872" y="205862"/>
                </a:lnTo>
                <a:lnTo>
                  <a:pt x="28929" y="228415"/>
                </a:lnTo>
                <a:lnTo>
                  <a:pt x="14464" y="273519"/>
                </a:lnTo>
                <a:lnTo>
                  <a:pt x="5785" y="279880"/>
                </a:lnTo>
                <a:lnTo>
                  <a:pt x="0" y="277567"/>
                </a:lnTo>
                <a:lnTo>
                  <a:pt x="13307" y="232462"/>
                </a:lnTo>
                <a:lnTo>
                  <a:pt x="26036" y="187358"/>
                </a:lnTo>
                <a:lnTo>
                  <a:pt x="35872" y="153818"/>
                </a:lnTo>
                <a:lnTo>
                  <a:pt x="46866" y="121435"/>
                </a:lnTo>
                <a:lnTo>
                  <a:pt x="59016" y="90209"/>
                </a:lnTo>
                <a:lnTo>
                  <a:pt x="71166" y="63031"/>
                </a:lnTo>
                <a:lnTo>
                  <a:pt x="83317" y="35274"/>
                </a:lnTo>
                <a:lnTo>
                  <a:pt x="95467" y="2891"/>
                </a:lnTo>
                <a:lnTo>
                  <a:pt x="101253" y="0"/>
                </a:lnTo>
                <a:lnTo>
                  <a:pt x="104146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7522324" y="5319368"/>
            <a:ext cx="89103" cy="301854"/>
          </a:xfrm>
          <a:custGeom>
            <a:avLst/>
            <a:gdLst/>
            <a:ahLst/>
            <a:cxnLst/>
            <a:rect l="l" t="t" r="r" b="b"/>
            <a:pathLst>
              <a:path w="89103" h="301854">
                <a:moveTo>
                  <a:pt x="6942" y="248076"/>
                </a:moveTo>
                <a:lnTo>
                  <a:pt x="10414" y="232462"/>
                </a:lnTo>
                <a:lnTo>
                  <a:pt x="24879" y="176371"/>
                </a:lnTo>
                <a:lnTo>
                  <a:pt x="41658" y="124327"/>
                </a:lnTo>
                <a:lnTo>
                  <a:pt x="50916" y="91944"/>
                </a:lnTo>
                <a:lnTo>
                  <a:pt x="60173" y="63609"/>
                </a:lnTo>
                <a:lnTo>
                  <a:pt x="70009" y="35274"/>
                </a:lnTo>
                <a:lnTo>
                  <a:pt x="80424" y="2891"/>
                </a:lnTo>
                <a:lnTo>
                  <a:pt x="86210" y="0"/>
                </a:lnTo>
                <a:lnTo>
                  <a:pt x="89103" y="5782"/>
                </a:lnTo>
                <a:lnTo>
                  <a:pt x="79267" y="38165"/>
                </a:lnTo>
                <a:lnTo>
                  <a:pt x="71166" y="66500"/>
                </a:lnTo>
                <a:lnTo>
                  <a:pt x="54387" y="127796"/>
                </a:lnTo>
                <a:lnTo>
                  <a:pt x="39922" y="180997"/>
                </a:lnTo>
                <a:lnTo>
                  <a:pt x="28350" y="236510"/>
                </a:lnTo>
                <a:lnTo>
                  <a:pt x="24879" y="252124"/>
                </a:lnTo>
                <a:lnTo>
                  <a:pt x="16778" y="275254"/>
                </a:lnTo>
                <a:lnTo>
                  <a:pt x="8678" y="298963"/>
                </a:lnTo>
                <a:lnTo>
                  <a:pt x="2892" y="301854"/>
                </a:lnTo>
                <a:lnTo>
                  <a:pt x="0" y="296650"/>
                </a:lnTo>
                <a:lnTo>
                  <a:pt x="6942" y="248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7522324" y="5319368"/>
            <a:ext cx="89103" cy="301854"/>
          </a:xfrm>
          <a:custGeom>
            <a:avLst/>
            <a:gdLst/>
            <a:ahLst/>
            <a:cxnLst/>
            <a:rect l="l" t="t" r="r" b="b"/>
            <a:pathLst>
              <a:path w="89103" h="301854">
                <a:moveTo>
                  <a:pt x="89103" y="5782"/>
                </a:moveTo>
                <a:lnTo>
                  <a:pt x="79267" y="38165"/>
                </a:lnTo>
                <a:lnTo>
                  <a:pt x="71166" y="66500"/>
                </a:lnTo>
                <a:lnTo>
                  <a:pt x="54387" y="127796"/>
                </a:lnTo>
                <a:lnTo>
                  <a:pt x="39922" y="180997"/>
                </a:lnTo>
                <a:lnTo>
                  <a:pt x="28350" y="236510"/>
                </a:lnTo>
                <a:lnTo>
                  <a:pt x="24879" y="252124"/>
                </a:lnTo>
                <a:lnTo>
                  <a:pt x="16778" y="275254"/>
                </a:lnTo>
                <a:lnTo>
                  <a:pt x="8678" y="298963"/>
                </a:lnTo>
                <a:lnTo>
                  <a:pt x="2892" y="301854"/>
                </a:lnTo>
                <a:lnTo>
                  <a:pt x="0" y="296650"/>
                </a:lnTo>
                <a:lnTo>
                  <a:pt x="6942" y="248076"/>
                </a:lnTo>
                <a:lnTo>
                  <a:pt x="10414" y="232462"/>
                </a:lnTo>
                <a:lnTo>
                  <a:pt x="24879" y="176371"/>
                </a:lnTo>
                <a:lnTo>
                  <a:pt x="41658" y="124327"/>
                </a:lnTo>
                <a:lnTo>
                  <a:pt x="50916" y="91944"/>
                </a:lnTo>
                <a:lnTo>
                  <a:pt x="60173" y="63609"/>
                </a:lnTo>
                <a:lnTo>
                  <a:pt x="70009" y="35274"/>
                </a:lnTo>
                <a:lnTo>
                  <a:pt x="80424" y="2891"/>
                </a:lnTo>
                <a:lnTo>
                  <a:pt x="86210" y="0"/>
                </a:lnTo>
                <a:lnTo>
                  <a:pt x="8910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495129" y="5545470"/>
            <a:ext cx="33558" cy="20817"/>
          </a:xfrm>
          <a:custGeom>
            <a:avLst/>
            <a:gdLst/>
            <a:ahLst/>
            <a:cxnLst/>
            <a:rect l="l" t="t" r="r" b="b"/>
            <a:pathLst>
              <a:path w="33558" h="20817">
                <a:moveTo>
                  <a:pt x="4050" y="6939"/>
                </a:moveTo>
                <a:lnTo>
                  <a:pt x="27772" y="0"/>
                </a:lnTo>
                <a:lnTo>
                  <a:pt x="33558" y="2891"/>
                </a:lnTo>
                <a:lnTo>
                  <a:pt x="30665" y="8673"/>
                </a:lnTo>
                <a:lnTo>
                  <a:pt x="19672" y="14456"/>
                </a:lnTo>
                <a:lnTo>
                  <a:pt x="9257" y="20817"/>
                </a:lnTo>
                <a:lnTo>
                  <a:pt x="0" y="16191"/>
                </a:lnTo>
                <a:lnTo>
                  <a:pt x="4050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7495129" y="5545470"/>
            <a:ext cx="33558" cy="20817"/>
          </a:xfrm>
          <a:custGeom>
            <a:avLst/>
            <a:gdLst/>
            <a:ahLst/>
            <a:cxnLst/>
            <a:rect l="l" t="t" r="r" b="b"/>
            <a:pathLst>
              <a:path w="33558" h="20817">
                <a:moveTo>
                  <a:pt x="4050" y="6939"/>
                </a:moveTo>
                <a:lnTo>
                  <a:pt x="27772" y="0"/>
                </a:lnTo>
                <a:lnTo>
                  <a:pt x="33558" y="2891"/>
                </a:lnTo>
                <a:lnTo>
                  <a:pt x="30665" y="8673"/>
                </a:lnTo>
                <a:lnTo>
                  <a:pt x="19672" y="14456"/>
                </a:lnTo>
                <a:lnTo>
                  <a:pt x="9257" y="20817"/>
                </a:lnTo>
                <a:lnTo>
                  <a:pt x="0" y="16191"/>
                </a:lnTo>
                <a:lnTo>
                  <a:pt x="4050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7509594" y="5472608"/>
            <a:ext cx="37030" cy="21395"/>
          </a:xfrm>
          <a:custGeom>
            <a:avLst/>
            <a:gdLst/>
            <a:ahLst/>
            <a:cxnLst/>
            <a:rect l="l" t="t" r="r" b="b"/>
            <a:pathLst>
              <a:path w="37030" h="21395">
                <a:moveTo>
                  <a:pt x="1735" y="9830"/>
                </a:moveTo>
                <a:lnTo>
                  <a:pt x="30665" y="0"/>
                </a:lnTo>
                <a:lnTo>
                  <a:pt x="37030" y="2313"/>
                </a:lnTo>
                <a:lnTo>
                  <a:pt x="34137" y="8095"/>
                </a:lnTo>
                <a:lnTo>
                  <a:pt x="9836" y="21395"/>
                </a:lnTo>
                <a:lnTo>
                  <a:pt x="0" y="19661"/>
                </a:lnTo>
                <a:lnTo>
                  <a:pt x="1735" y="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509594" y="5472608"/>
            <a:ext cx="37030" cy="21395"/>
          </a:xfrm>
          <a:custGeom>
            <a:avLst/>
            <a:gdLst/>
            <a:ahLst/>
            <a:cxnLst/>
            <a:rect l="l" t="t" r="r" b="b"/>
            <a:pathLst>
              <a:path w="37030" h="21395">
                <a:moveTo>
                  <a:pt x="1735" y="9830"/>
                </a:moveTo>
                <a:lnTo>
                  <a:pt x="30665" y="0"/>
                </a:lnTo>
                <a:lnTo>
                  <a:pt x="37030" y="2313"/>
                </a:lnTo>
                <a:lnTo>
                  <a:pt x="34137" y="8095"/>
                </a:lnTo>
                <a:lnTo>
                  <a:pt x="9836" y="21395"/>
                </a:lnTo>
                <a:lnTo>
                  <a:pt x="0" y="19661"/>
                </a:lnTo>
                <a:lnTo>
                  <a:pt x="1735" y="98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7530424" y="5404951"/>
            <a:ext cx="35294" cy="22552"/>
          </a:xfrm>
          <a:custGeom>
            <a:avLst/>
            <a:gdLst/>
            <a:ahLst/>
            <a:cxnLst/>
            <a:rect l="l" t="t" r="r" b="b"/>
            <a:pathLst>
              <a:path w="35294" h="22552">
                <a:moveTo>
                  <a:pt x="0" y="10987"/>
                </a:moveTo>
                <a:lnTo>
                  <a:pt x="29508" y="0"/>
                </a:lnTo>
                <a:lnTo>
                  <a:pt x="35294" y="2891"/>
                </a:lnTo>
                <a:lnTo>
                  <a:pt x="32401" y="8673"/>
                </a:lnTo>
                <a:lnTo>
                  <a:pt x="2892" y="22552"/>
                </a:lnTo>
                <a:lnTo>
                  <a:pt x="0" y="10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530424" y="5404951"/>
            <a:ext cx="35294" cy="22552"/>
          </a:xfrm>
          <a:custGeom>
            <a:avLst/>
            <a:gdLst/>
            <a:ahLst/>
            <a:cxnLst/>
            <a:rect l="l" t="t" r="r" b="b"/>
            <a:pathLst>
              <a:path w="35294" h="22552">
                <a:moveTo>
                  <a:pt x="0" y="10987"/>
                </a:moveTo>
                <a:lnTo>
                  <a:pt x="29508" y="0"/>
                </a:lnTo>
                <a:lnTo>
                  <a:pt x="35294" y="2891"/>
                </a:lnTo>
                <a:lnTo>
                  <a:pt x="32401" y="8673"/>
                </a:lnTo>
                <a:lnTo>
                  <a:pt x="2892" y="22552"/>
                </a:lnTo>
                <a:lnTo>
                  <a:pt x="0" y="109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7533895" y="5345390"/>
            <a:ext cx="38187" cy="25443"/>
          </a:xfrm>
          <a:custGeom>
            <a:avLst/>
            <a:gdLst/>
            <a:ahLst/>
            <a:cxnLst/>
            <a:rect l="l" t="t" r="r" b="b"/>
            <a:pathLst>
              <a:path w="38187" h="25443">
                <a:moveTo>
                  <a:pt x="3471" y="13300"/>
                </a:moveTo>
                <a:lnTo>
                  <a:pt x="16779" y="5204"/>
                </a:lnTo>
                <a:lnTo>
                  <a:pt x="32401" y="0"/>
                </a:lnTo>
                <a:lnTo>
                  <a:pt x="38187" y="2313"/>
                </a:lnTo>
                <a:lnTo>
                  <a:pt x="35872" y="8673"/>
                </a:lnTo>
                <a:lnTo>
                  <a:pt x="7522" y="25443"/>
                </a:lnTo>
                <a:lnTo>
                  <a:pt x="0" y="24865"/>
                </a:lnTo>
                <a:lnTo>
                  <a:pt x="3471" y="1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7533895" y="5345390"/>
            <a:ext cx="38187" cy="25443"/>
          </a:xfrm>
          <a:custGeom>
            <a:avLst/>
            <a:gdLst/>
            <a:ahLst/>
            <a:cxnLst/>
            <a:rect l="l" t="t" r="r" b="b"/>
            <a:pathLst>
              <a:path w="38187" h="25443">
                <a:moveTo>
                  <a:pt x="3471" y="13300"/>
                </a:moveTo>
                <a:lnTo>
                  <a:pt x="16779" y="5204"/>
                </a:lnTo>
                <a:lnTo>
                  <a:pt x="32401" y="0"/>
                </a:lnTo>
                <a:lnTo>
                  <a:pt x="38187" y="2313"/>
                </a:lnTo>
                <a:lnTo>
                  <a:pt x="35872" y="8673"/>
                </a:lnTo>
                <a:lnTo>
                  <a:pt x="7522" y="25443"/>
                </a:lnTo>
                <a:lnTo>
                  <a:pt x="0" y="24865"/>
                </a:lnTo>
                <a:lnTo>
                  <a:pt x="3471" y="133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7349902" y="5365051"/>
            <a:ext cx="104725" cy="209910"/>
          </a:xfrm>
          <a:custGeom>
            <a:avLst/>
            <a:gdLst/>
            <a:ahLst/>
            <a:cxnLst/>
            <a:rect l="l" t="t" r="r" b="b"/>
            <a:pathLst>
              <a:path w="104725" h="209910">
                <a:moveTo>
                  <a:pt x="17357" y="16769"/>
                </a:moveTo>
                <a:lnTo>
                  <a:pt x="32401" y="5204"/>
                </a:lnTo>
                <a:lnTo>
                  <a:pt x="42815" y="578"/>
                </a:lnTo>
                <a:lnTo>
                  <a:pt x="54388" y="0"/>
                </a:lnTo>
                <a:lnTo>
                  <a:pt x="75217" y="8673"/>
                </a:lnTo>
                <a:lnTo>
                  <a:pt x="97204" y="33539"/>
                </a:lnTo>
                <a:lnTo>
                  <a:pt x="104725" y="65344"/>
                </a:lnTo>
                <a:lnTo>
                  <a:pt x="102410" y="79222"/>
                </a:lnTo>
                <a:lnTo>
                  <a:pt x="97782" y="90209"/>
                </a:lnTo>
                <a:lnTo>
                  <a:pt x="90839" y="100618"/>
                </a:lnTo>
                <a:lnTo>
                  <a:pt x="82739" y="113340"/>
                </a:lnTo>
                <a:lnTo>
                  <a:pt x="81002" y="122592"/>
                </a:lnTo>
                <a:lnTo>
                  <a:pt x="75796" y="149770"/>
                </a:lnTo>
                <a:lnTo>
                  <a:pt x="71166" y="154975"/>
                </a:lnTo>
                <a:lnTo>
                  <a:pt x="66538" y="149770"/>
                </a:lnTo>
                <a:lnTo>
                  <a:pt x="63645" y="112761"/>
                </a:lnTo>
                <a:lnTo>
                  <a:pt x="75796" y="95992"/>
                </a:lnTo>
                <a:lnTo>
                  <a:pt x="87946" y="64765"/>
                </a:lnTo>
                <a:lnTo>
                  <a:pt x="87367" y="42213"/>
                </a:lnTo>
                <a:lnTo>
                  <a:pt x="78109" y="26600"/>
                </a:lnTo>
                <a:lnTo>
                  <a:pt x="68852" y="16769"/>
                </a:lnTo>
                <a:lnTo>
                  <a:pt x="61331" y="12143"/>
                </a:lnTo>
                <a:lnTo>
                  <a:pt x="53230" y="9830"/>
                </a:lnTo>
                <a:lnTo>
                  <a:pt x="36451" y="12721"/>
                </a:lnTo>
                <a:lnTo>
                  <a:pt x="15043" y="34696"/>
                </a:lnTo>
                <a:lnTo>
                  <a:pt x="10414" y="65922"/>
                </a:lnTo>
                <a:lnTo>
                  <a:pt x="19093" y="90209"/>
                </a:lnTo>
                <a:lnTo>
                  <a:pt x="26036" y="102353"/>
                </a:lnTo>
                <a:lnTo>
                  <a:pt x="37030" y="117966"/>
                </a:lnTo>
                <a:lnTo>
                  <a:pt x="48023" y="135892"/>
                </a:lnTo>
                <a:lnTo>
                  <a:pt x="52651" y="152662"/>
                </a:lnTo>
                <a:lnTo>
                  <a:pt x="49758" y="168853"/>
                </a:lnTo>
                <a:lnTo>
                  <a:pt x="42815" y="204706"/>
                </a:lnTo>
                <a:lnTo>
                  <a:pt x="38765" y="209910"/>
                </a:lnTo>
                <a:lnTo>
                  <a:pt x="33558" y="205284"/>
                </a:lnTo>
                <a:lnTo>
                  <a:pt x="35872" y="187358"/>
                </a:lnTo>
                <a:lnTo>
                  <a:pt x="41080" y="171166"/>
                </a:lnTo>
                <a:lnTo>
                  <a:pt x="40501" y="139940"/>
                </a:lnTo>
                <a:lnTo>
                  <a:pt x="28929" y="121435"/>
                </a:lnTo>
                <a:lnTo>
                  <a:pt x="16779" y="108135"/>
                </a:lnTo>
                <a:lnTo>
                  <a:pt x="6364" y="91944"/>
                </a:lnTo>
                <a:lnTo>
                  <a:pt x="0" y="66500"/>
                </a:lnTo>
                <a:lnTo>
                  <a:pt x="1157" y="47996"/>
                </a:lnTo>
                <a:lnTo>
                  <a:pt x="6942" y="31226"/>
                </a:lnTo>
                <a:lnTo>
                  <a:pt x="17357" y="16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7349902" y="5365051"/>
            <a:ext cx="104725" cy="209910"/>
          </a:xfrm>
          <a:custGeom>
            <a:avLst/>
            <a:gdLst/>
            <a:ahLst/>
            <a:cxnLst/>
            <a:rect l="l" t="t" r="r" b="b"/>
            <a:pathLst>
              <a:path w="104725" h="209910">
                <a:moveTo>
                  <a:pt x="33558" y="205284"/>
                </a:moveTo>
                <a:lnTo>
                  <a:pt x="35872" y="187358"/>
                </a:lnTo>
                <a:lnTo>
                  <a:pt x="41080" y="171166"/>
                </a:lnTo>
                <a:lnTo>
                  <a:pt x="40501" y="139940"/>
                </a:lnTo>
                <a:lnTo>
                  <a:pt x="28929" y="121435"/>
                </a:lnTo>
                <a:lnTo>
                  <a:pt x="16779" y="108135"/>
                </a:lnTo>
                <a:lnTo>
                  <a:pt x="6364" y="91944"/>
                </a:lnTo>
                <a:lnTo>
                  <a:pt x="0" y="66500"/>
                </a:lnTo>
                <a:lnTo>
                  <a:pt x="1157" y="47996"/>
                </a:lnTo>
                <a:lnTo>
                  <a:pt x="6942" y="31226"/>
                </a:lnTo>
                <a:lnTo>
                  <a:pt x="17357" y="16769"/>
                </a:lnTo>
                <a:lnTo>
                  <a:pt x="32401" y="5204"/>
                </a:lnTo>
                <a:lnTo>
                  <a:pt x="42815" y="578"/>
                </a:lnTo>
                <a:lnTo>
                  <a:pt x="54388" y="0"/>
                </a:lnTo>
                <a:lnTo>
                  <a:pt x="75217" y="8673"/>
                </a:lnTo>
                <a:lnTo>
                  <a:pt x="97204" y="33539"/>
                </a:lnTo>
                <a:lnTo>
                  <a:pt x="104725" y="65344"/>
                </a:lnTo>
                <a:lnTo>
                  <a:pt x="102410" y="79222"/>
                </a:lnTo>
                <a:lnTo>
                  <a:pt x="97782" y="90209"/>
                </a:lnTo>
                <a:lnTo>
                  <a:pt x="90839" y="100618"/>
                </a:lnTo>
                <a:lnTo>
                  <a:pt x="82739" y="113340"/>
                </a:lnTo>
                <a:lnTo>
                  <a:pt x="81002" y="122592"/>
                </a:lnTo>
                <a:lnTo>
                  <a:pt x="75796" y="149770"/>
                </a:lnTo>
                <a:lnTo>
                  <a:pt x="71166" y="154975"/>
                </a:lnTo>
                <a:lnTo>
                  <a:pt x="66538" y="149770"/>
                </a:lnTo>
                <a:lnTo>
                  <a:pt x="63645" y="112761"/>
                </a:lnTo>
                <a:lnTo>
                  <a:pt x="75796" y="95992"/>
                </a:lnTo>
                <a:lnTo>
                  <a:pt x="87946" y="64765"/>
                </a:lnTo>
                <a:lnTo>
                  <a:pt x="87367" y="42213"/>
                </a:lnTo>
                <a:lnTo>
                  <a:pt x="78109" y="26600"/>
                </a:lnTo>
                <a:lnTo>
                  <a:pt x="68852" y="16769"/>
                </a:lnTo>
                <a:lnTo>
                  <a:pt x="61331" y="12143"/>
                </a:lnTo>
                <a:lnTo>
                  <a:pt x="53230" y="9830"/>
                </a:lnTo>
                <a:lnTo>
                  <a:pt x="36451" y="12721"/>
                </a:lnTo>
                <a:lnTo>
                  <a:pt x="15043" y="34696"/>
                </a:lnTo>
                <a:lnTo>
                  <a:pt x="10414" y="65922"/>
                </a:lnTo>
                <a:lnTo>
                  <a:pt x="19093" y="90209"/>
                </a:lnTo>
                <a:lnTo>
                  <a:pt x="26036" y="102353"/>
                </a:lnTo>
                <a:lnTo>
                  <a:pt x="37030" y="117966"/>
                </a:lnTo>
                <a:lnTo>
                  <a:pt x="48023" y="135892"/>
                </a:lnTo>
                <a:lnTo>
                  <a:pt x="52651" y="152662"/>
                </a:lnTo>
                <a:lnTo>
                  <a:pt x="49758" y="168853"/>
                </a:lnTo>
                <a:lnTo>
                  <a:pt x="42815" y="204706"/>
                </a:lnTo>
                <a:lnTo>
                  <a:pt x="38765" y="209910"/>
                </a:lnTo>
                <a:lnTo>
                  <a:pt x="33558" y="20528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7374203" y="5388181"/>
            <a:ext cx="53809" cy="76331"/>
          </a:xfrm>
          <a:custGeom>
            <a:avLst/>
            <a:gdLst/>
            <a:ahLst/>
            <a:cxnLst/>
            <a:rect l="l" t="t" r="r" b="b"/>
            <a:pathLst>
              <a:path w="53809" h="76331">
                <a:moveTo>
                  <a:pt x="14464" y="26021"/>
                </a:moveTo>
                <a:lnTo>
                  <a:pt x="18515" y="51465"/>
                </a:lnTo>
                <a:lnTo>
                  <a:pt x="25458" y="62452"/>
                </a:lnTo>
                <a:lnTo>
                  <a:pt x="35872" y="67078"/>
                </a:lnTo>
                <a:lnTo>
                  <a:pt x="39923" y="72283"/>
                </a:lnTo>
                <a:lnTo>
                  <a:pt x="34715" y="76331"/>
                </a:lnTo>
                <a:lnTo>
                  <a:pt x="13886" y="71126"/>
                </a:lnTo>
                <a:lnTo>
                  <a:pt x="0" y="57248"/>
                </a:lnTo>
                <a:lnTo>
                  <a:pt x="578" y="22552"/>
                </a:lnTo>
                <a:lnTo>
                  <a:pt x="8100" y="8673"/>
                </a:lnTo>
                <a:lnTo>
                  <a:pt x="13886" y="3469"/>
                </a:lnTo>
                <a:lnTo>
                  <a:pt x="21987" y="0"/>
                </a:lnTo>
                <a:lnTo>
                  <a:pt x="40501" y="2313"/>
                </a:lnTo>
                <a:lnTo>
                  <a:pt x="53809" y="18504"/>
                </a:lnTo>
                <a:lnTo>
                  <a:pt x="51495" y="24865"/>
                </a:lnTo>
                <a:lnTo>
                  <a:pt x="45130" y="23130"/>
                </a:lnTo>
                <a:lnTo>
                  <a:pt x="36451" y="11565"/>
                </a:lnTo>
                <a:lnTo>
                  <a:pt x="24879" y="9252"/>
                </a:lnTo>
                <a:lnTo>
                  <a:pt x="16200" y="16191"/>
                </a:lnTo>
                <a:lnTo>
                  <a:pt x="14464" y="26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374203" y="5388181"/>
            <a:ext cx="53809" cy="76331"/>
          </a:xfrm>
          <a:custGeom>
            <a:avLst/>
            <a:gdLst/>
            <a:ahLst/>
            <a:cxnLst/>
            <a:rect l="l" t="t" r="r" b="b"/>
            <a:pathLst>
              <a:path w="53809" h="76331">
                <a:moveTo>
                  <a:pt x="45130" y="23130"/>
                </a:moveTo>
                <a:lnTo>
                  <a:pt x="36451" y="11565"/>
                </a:lnTo>
                <a:lnTo>
                  <a:pt x="24879" y="9252"/>
                </a:lnTo>
                <a:lnTo>
                  <a:pt x="16200" y="16191"/>
                </a:lnTo>
                <a:lnTo>
                  <a:pt x="14464" y="26021"/>
                </a:lnTo>
                <a:lnTo>
                  <a:pt x="18515" y="51465"/>
                </a:lnTo>
                <a:lnTo>
                  <a:pt x="25458" y="62452"/>
                </a:lnTo>
                <a:lnTo>
                  <a:pt x="35872" y="67078"/>
                </a:lnTo>
                <a:lnTo>
                  <a:pt x="39923" y="72283"/>
                </a:lnTo>
                <a:lnTo>
                  <a:pt x="34715" y="76331"/>
                </a:lnTo>
                <a:lnTo>
                  <a:pt x="13886" y="71126"/>
                </a:lnTo>
                <a:lnTo>
                  <a:pt x="0" y="57248"/>
                </a:lnTo>
                <a:lnTo>
                  <a:pt x="578" y="22552"/>
                </a:lnTo>
                <a:lnTo>
                  <a:pt x="8100" y="8673"/>
                </a:lnTo>
                <a:lnTo>
                  <a:pt x="13886" y="3469"/>
                </a:lnTo>
                <a:lnTo>
                  <a:pt x="21987" y="0"/>
                </a:lnTo>
                <a:lnTo>
                  <a:pt x="40501" y="2313"/>
                </a:lnTo>
                <a:lnTo>
                  <a:pt x="53809" y="18504"/>
                </a:lnTo>
                <a:lnTo>
                  <a:pt x="51495" y="24865"/>
                </a:lnTo>
                <a:lnTo>
                  <a:pt x="45130" y="231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7416441" y="5498052"/>
            <a:ext cx="33558" cy="132422"/>
          </a:xfrm>
          <a:custGeom>
            <a:avLst/>
            <a:gdLst/>
            <a:ahLst/>
            <a:cxnLst/>
            <a:rect l="l" t="t" r="r" b="b"/>
            <a:pathLst>
              <a:path w="33558" h="132422">
                <a:moveTo>
                  <a:pt x="578" y="4047"/>
                </a:moveTo>
                <a:lnTo>
                  <a:pt x="5785" y="0"/>
                </a:lnTo>
                <a:lnTo>
                  <a:pt x="9257" y="5204"/>
                </a:lnTo>
                <a:lnTo>
                  <a:pt x="11571" y="28335"/>
                </a:lnTo>
                <a:lnTo>
                  <a:pt x="20828" y="50309"/>
                </a:lnTo>
                <a:lnTo>
                  <a:pt x="31822" y="92522"/>
                </a:lnTo>
                <a:lnTo>
                  <a:pt x="33558" y="124905"/>
                </a:lnTo>
                <a:lnTo>
                  <a:pt x="27193" y="132422"/>
                </a:lnTo>
                <a:lnTo>
                  <a:pt x="21407" y="131266"/>
                </a:lnTo>
                <a:lnTo>
                  <a:pt x="19671" y="93100"/>
                </a:lnTo>
                <a:lnTo>
                  <a:pt x="15621" y="74018"/>
                </a:lnTo>
                <a:lnTo>
                  <a:pt x="8100" y="56091"/>
                </a:lnTo>
                <a:lnTo>
                  <a:pt x="0" y="31226"/>
                </a:lnTo>
                <a:lnTo>
                  <a:pt x="578" y="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416441" y="5498052"/>
            <a:ext cx="33558" cy="132422"/>
          </a:xfrm>
          <a:custGeom>
            <a:avLst/>
            <a:gdLst/>
            <a:ahLst/>
            <a:cxnLst/>
            <a:rect l="l" t="t" r="r" b="b"/>
            <a:pathLst>
              <a:path w="33558" h="132422">
                <a:moveTo>
                  <a:pt x="9257" y="5204"/>
                </a:moveTo>
                <a:lnTo>
                  <a:pt x="11571" y="28335"/>
                </a:lnTo>
                <a:lnTo>
                  <a:pt x="20828" y="50309"/>
                </a:lnTo>
                <a:lnTo>
                  <a:pt x="31822" y="92522"/>
                </a:lnTo>
                <a:lnTo>
                  <a:pt x="33558" y="124905"/>
                </a:lnTo>
                <a:lnTo>
                  <a:pt x="27193" y="132422"/>
                </a:lnTo>
                <a:lnTo>
                  <a:pt x="21407" y="131266"/>
                </a:lnTo>
                <a:lnTo>
                  <a:pt x="19671" y="93100"/>
                </a:lnTo>
                <a:lnTo>
                  <a:pt x="15621" y="74018"/>
                </a:lnTo>
                <a:lnTo>
                  <a:pt x="8100" y="56091"/>
                </a:lnTo>
                <a:lnTo>
                  <a:pt x="0" y="31226"/>
                </a:lnTo>
                <a:lnTo>
                  <a:pt x="578" y="4047"/>
                </a:lnTo>
                <a:lnTo>
                  <a:pt x="5785" y="0"/>
                </a:lnTo>
                <a:lnTo>
                  <a:pt x="925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7311136" y="5611970"/>
            <a:ext cx="46866" cy="70548"/>
          </a:xfrm>
          <a:custGeom>
            <a:avLst/>
            <a:gdLst/>
            <a:ahLst/>
            <a:cxnLst/>
            <a:rect l="l" t="t" r="r" b="b"/>
            <a:pathLst>
              <a:path w="46866" h="70548">
                <a:moveTo>
                  <a:pt x="9835" y="22552"/>
                </a:moveTo>
                <a:lnTo>
                  <a:pt x="10993" y="31804"/>
                </a:lnTo>
                <a:lnTo>
                  <a:pt x="20829" y="43369"/>
                </a:lnTo>
                <a:lnTo>
                  <a:pt x="34715" y="51465"/>
                </a:lnTo>
                <a:lnTo>
                  <a:pt x="42237" y="54935"/>
                </a:lnTo>
                <a:lnTo>
                  <a:pt x="46866" y="70548"/>
                </a:lnTo>
                <a:lnTo>
                  <a:pt x="26037" y="61296"/>
                </a:lnTo>
                <a:lnTo>
                  <a:pt x="10414" y="52043"/>
                </a:lnTo>
                <a:lnTo>
                  <a:pt x="0" y="34695"/>
                </a:lnTo>
                <a:lnTo>
                  <a:pt x="1157" y="15613"/>
                </a:lnTo>
                <a:lnTo>
                  <a:pt x="19672" y="0"/>
                </a:lnTo>
                <a:lnTo>
                  <a:pt x="21407" y="9830"/>
                </a:lnTo>
                <a:lnTo>
                  <a:pt x="9835" y="22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311136" y="5611970"/>
            <a:ext cx="46866" cy="70548"/>
          </a:xfrm>
          <a:custGeom>
            <a:avLst/>
            <a:gdLst/>
            <a:ahLst/>
            <a:cxnLst/>
            <a:rect l="l" t="t" r="r" b="b"/>
            <a:pathLst>
              <a:path w="46866" h="70548">
                <a:moveTo>
                  <a:pt x="21407" y="9830"/>
                </a:moveTo>
                <a:lnTo>
                  <a:pt x="9835" y="22552"/>
                </a:lnTo>
                <a:lnTo>
                  <a:pt x="10993" y="31804"/>
                </a:lnTo>
                <a:lnTo>
                  <a:pt x="20829" y="43369"/>
                </a:lnTo>
                <a:lnTo>
                  <a:pt x="34715" y="51465"/>
                </a:lnTo>
                <a:lnTo>
                  <a:pt x="42237" y="54935"/>
                </a:lnTo>
                <a:lnTo>
                  <a:pt x="46866" y="70548"/>
                </a:lnTo>
                <a:lnTo>
                  <a:pt x="26037" y="61296"/>
                </a:lnTo>
                <a:lnTo>
                  <a:pt x="10414" y="52043"/>
                </a:lnTo>
                <a:lnTo>
                  <a:pt x="0" y="34695"/>
                </a:lnTo>
                <a:lnTo>
                  <a:pt x="1157" y="15613"/>
                </a:lnTo>
                <a:lnTo>
                  <a:pt x="19672" y="0"/>
                </a:lnTo>
                <a:lnTo>
                  <a:pt x="21407" y="98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513066" y="5391651"/>
            <a:ext cx="31822" cy="64765"/>
          </a:xfrm>
          <a:custGeom>
            <a:avLst/>
            <a:gdLst/>
            <a:ahLst/>
            <a:cxnLst/>
            <a:rect l="l" t="t" r="r" b="b"/>
            <a:pathLst>
              <a:path w="31822" h="64765">
                <a:moveTo>
                  <a:pt x="23143" y="27756"/>
                </a:moveTo>
                <a:lnTo>
                  <a:pt x="27193" y="42791"/>
                </a:lnTo>
                <a:lnTo>
                  <a:pt x="24300" y="52622"/>
                </a:lnTo>
                <a:lnTo>
                  <a:pt x="5785" y="64765"/>
                </a:lnTo>
                <a:lnTo>
                  <a:pt x="0" y="53200"/>
                </a:lnTo>
                <a:lnTo>
                  <a:pt x="19671" y="43369"/>
                </a:lnTo>
                <a:lnTo>
                  <a:pt x="16200" y="27756"/>
                </a:lnTo>
                <a:lnTo>
                  <a:pt x="22565" y="15034"/>
                </a:lnTo>
                <a:lnTo>
                  <a:pt x="15621" y="1734"/>
                </a:lnTo>
                <a:lnTo>
                  <a:pt x="20828" y="0"/>
                </a:lnTo>
                <a:lnTo>
                  <a:pt x="31822" y="11565"/>
                </a:lnTo>
                <a:lnTo>
                  <a:pt x="31822" y="17926"/>
                </a:lnTo>
                <a:lnTo>
                  <a:pt x="23143" y="2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513066" y="5391651"/>
            <a:ext cx="31822" cy="64765"/>
          </a:xfrm>
          <a:custGeom>
            <a:avLst/>
            <a:gdLst/>
            <a:ahLst/>
            <a:cxnLst/>
            <a:rect l="l" t="t" r="r" b="b"/>
            <a:pathLst>
              <a:path w="31822" h="64765">
                <a:moveTo>
                  <a:pt x="20828" y="0"/>
                </a:moveTo>
                <a:lnTo>
                  <a:pt x="31822" y="11565"/>
                </a:lnTo>
                <a:lnTo>
                  <a:pt x="31822" y="17926"/>
                </a:lnTo>
                <a:lnTo>
                  <a:pt x="23143" y="27756"/>
                </a:lnTo>
                <a:lnTo>
                  <a:pt x="27193" y="42791"/>
                </a:lnTo>
                <a:lnTo>
                  <a:pt x="24300" y="52622"/>
                </a:lnTo>
                <a:lnTo>
                  <a:pt x="5785" y="64765"/>
                </a:lnTo>
                <a:lnTo>
                  <a:pt x="0" y="53200"/>
                </a:lnTo>
                <a:lnTo>
                  <a:pt x="19671" y="43369"/>
                </a:lnTo>
                <a:lnTo>
                  <a:pt x="16200" y="27756"/>
                </a:lnTo>
                <a:lnTo>
                  <a:pt x="22565" y="15034"/>
                </a:lnTo>
                <a:lnTo>
                  <a:pt x="15621" y="1734"/>
                </a:lnTo>
                <a:lnTo>
                  <a:pt x="208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7656557" y="5599248"/>
            <a:ext cx="747543" cy="60139"/>
          </a:xfrm>
          <a:custGeom>
            <a:avLst/>
            <a:gdLst/>
            <a:ahLst/>
            <a:cxnLst/>
            <a:rect l="l" t="t" r="r" b="b"/>
            <a:pathLst>
              <a:path w="747543" h="60139">
                <a:moveTo>
                  <a:pt x="5207" y="60139"/>
                </a:moveTo>
                <a:lnTo>
                  <a:pt x="0" y="55513"/>
                </a:lnTo>
                <a:lnTo>
                  <a:pt x="4628" y="50887"/>
                </a:lnTo>
                <a:lnTo>
                  <a:pt x="68852" y="43948"/>
                </a:lnTo>
                <a:lnTo>
                  <a:pt x="133076" y="37587"/>
                </a:lnTo>
                <a:lnTo>
                  <a:pt x="216972" y="28335"/>
                </a:lnTo>
                <a:lnTo>
                  <a:pt x="256316" y="20817"/>
                </a:lnTo>
                <a:lnTo>
                  <a:pt x="300868" y="11565"/>
                </a:lnTo>
                <a:lnTo>
                  <a:pt x="376664" y="5782"/>
                </a:lnTo>
                <a:lnTo>
                  <a:pt x="516106" y="0"/>
                </a:lnTo>
                <a:lnTo>
                  <a:pt x="656125" y="1734"/>
                </a:lnTo>
                <a:lnTo>
                  <a:pt x="685054" y="1734"/>
                </a:lnTo>
                <a:lnTo>
                  <a:pt x="737706" y="5204"/>
                </a:lnTo>
                <a:lnTo>
                  <a:pt x="745229" y="9252"/>
                </a:lnTo>
                <a:lnTo>
                  <a:pt x="747543" y="17347"/>
                </a:lnTo>
                <a:lnTo>
                  <a:pt x="744071" y="24287"/>
                </a:lnTo>
                <a:lnTo>
                  <a:pt x="735393" y="26600"/>
                </a:lnTo>
                <a:lnTo>
                  <a:pt x="685054" y="23130"/>
                </a:lnTo>
                <a:lnTo>
                  <a:pt x="656125" y="23130"/>
                </a:lnTo>
                <a:lnTo>
                  <a:pt x="517263" y="20817"/>
                </a:lnTo>
                <a:lnTo>
                  <a:pt x="377822" y="26600"/>
                </a:lnTo>
                <a:lnTo>
                  <a:pt x="304918" y="31804"/>
                </a:lnTo>
                <a:lnTo>
                  <a:pt x="259788" y="40478"/>
                </a:lnTo>
                <a:lnTo>
                  <a:pt x="219287" y="46261"/>
                </a:lnTo>
                <a:lnTo>
                  <a:pt x="134233" y="53200"/>
                </a:lnTo>
                <a:lnTo>
                  <a:pt x="5207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7656557" y="5599248"/>
            <a:ext cx="747543" cy="60139"/>
          </a:xfrm>
          <a:custGeom>
            <a:avLst/>
            <a:gdLst/>
            <a:ahLst/>
            <a:cxnLst/>
            <a:rect l="l" t="t" r="r" b="b"/>
            <a:pathLst>
              <a:path w="747543" h="60139">
                <a:moveTo>
                  <a:pt x="4628" y="50887"/>
                </a:moveTo>
                <a:lnTo>
                  <a:pt x="68852" y="43948"/>
                </a:lnTo>
                <a:lnTo>
                  <a:pt x="133076" y="37587"/>
                </a:lnTo>
                <a:lnTo>
                  <a:pt x="216972" y="28335"/>
                </a:lnTo>
                <a:lnTo>
                  <a:pt x="256316" y="20817"/>
                </a:lnTo>
                <a:lnTo>
                  <a:pt x="300868" y="11565"/>
                </a:lnTo>
                <a:lnTo>
                  <a:pt x="376664" y="5782"/>
                </a:lnTo>
                <a:lnTo>
                  <a:pt x="516106" y="0"/>
                </a:lnTo>
                <a:lnTo>
                  <a:pt x="656125" y="1734"/>
                </a:lnTo>
                <a:lnTo>
                  <a:pt x="685054" y="1734"/>
                </a:lnTo>
                <a:lnTo>
                  <a:pt x="737706" y="5204"/>
                </a:lnTo>
                <a:lnTo>
                  <a:pt x="745229" y="9252"/>
                </a:lnTo>
                <a:lnTo>
                  <a:pt x="747543" y="17347"/>
                </a:lnTo>
                <a:lnTo>
                  <a:pt x="744071" y="24287"/>
                </a:lnTo>
                <a:lnTo>
                  <a:pt x="735393" y="26600"/>
                </a:lnTo>
                <a:lnTo>
                  <a:pt x="685054" y="23130"/>
                </a:lnTo>
                <a:lnTo>
                  <a:pt x="656125" y="23130"/>
                </a:lnTo>
                <a:lnTo>
                  <a:pt x="517263" y="20817"/>
                </a:lnTo>
                <a:lnTo>
                  <a:pt x="377822" y="26600"/>
                </a:lnTo>
                <a:lnTo>
                  <a:pt x="304918" y="31804"/>
                </a:lnTo>
                <a:lnTo>
                  <a:pt x="259788" y="40478"/>
                </a:lnTo>
                <a:lnTo>
                  <a:pt x="219287" y="46261"/>
                </a:lnTo>
                <a:lnTo>
                  <a:pt x="134233" y="53200"/>
                </a:lnTo>
                <a:lnTo>
                  <a:pt x="5207" y="60139"/>
                </a:lnTo>
                <a:lnTo>
                  <a:pt x="0" y="55513"/>
                </a:lnTo>
                <a:lnTo>
                  <a:pt x="4628" y="508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364756" y="5605609"/>
            <a:ext cx="47445" cy="228414"/>
          </a:xfrm>
          <a:custGeom>
            <a:avLst/>
            <a:gdLst/>
            <a:ahLst/>
            <a:cxnLst/>
            <a:rect l="l" t="t" r="r" b="b"/>
            <a:pathLst>
              <a:path w="47445" h="228414">
                <a:moveTo>
                  <a:pt x="5207" y="168853"/>
                </a:moveTo>
                <a:lnTo>
                  <a:pt x="15044" y="134735"/>
                </a:lnTo>
                <a:lnTo>
                  <a:pt x="25458" y="10408"/>
                </a:lnTo>
                <a:lnTo>
                  <a:pt x="28930" y="2313"/>
                </a:lnTo>
                <a:lnTo>
                  <a:pt x="36451" y="0"/>
                </a:lnTo>
                <a:lnTo>
                  <a:pt x="47445" y="10408"/>
                </a:lnTo>
                <a:lnTo>
                  <a:pt x="42237" y="74018"/>
                </a:lnTo>
                <a:lnTo>
                  <a:pt x="32401" y="137627"/>
                </a:lnTo>
                <a:lnTo>
                  <a:pt x="26037" y="178105"/>
                </a:lnTo>
                <a:lnTo>
                  <a:pt x="18515" y="228414"/>
                </a:lnTo>
                <a:lnTo>
                  <a:pt x="0" y="196032"/>
                </a:lnTo>
                <a:lnTo>
                  <a:pt x="5207" y="16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8364756" y="5605609"/>
            <a:ext cx="47445" cy="228414"/>
          </a:xfrm>
          <a:custGeom>
            <a:avLst/>
            <a:gdLst/>
            <a:ahLst/>
            <a:cxnLst/>
            <a:rect l="l" t="t" r="r" b="b"/>
            <a:pathLst>
              <a:path w="47445" h="228414">
                <a:moveTo>
                  <a:pt x="47445" y="10408"/>
                </a:moveTo>
                <a:lnTo>
                  <a:pt x="42237" y="74018"/>
                </a:lnTo>
                <a:lnTo>
                  <a:pt x="32401" y="137627"/>
                </a:lnTo>
                <a:lnTo>
                  <a:pt x="26037" y="178105"/>
                </a:lnTo>
                <a:lnTo>
                  <a:pt x="18515" y="228414"/>
                </a:lnTo>
                <a:lnTo>
                  <a:pt x="0" y="196032"/>
                </a:lnTo>
                <a:lnTo>
                  <a:pt x="5207" y="168853"/>
                </a:lnTo>
                <a:lnTo>
                  <a:pt x="15044" y="134735"/>
                </a:lnTo>
                <a:lnTo>
                  <a:pt x="25458" y="10408"/>
                </a:lnTo>
                <a:lnTo>
                  <a:pt x="28930" y="2313"/>
                </a:lnTo>
                <a:lnTo>
                  <a:pt x="36451" y="0"/>
                </a:lnTo>
                <a:lnTo>
                  <a:pt x="47445" y="1040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8124061" y="5666905"/>
            <a:ext cx="21407" cy="76909"/>
          </a:xfrm>
          <a:custGeom>
            <a:avLst/>
            <a:gdLst/>
            <a:ahLst/>
            <a:cxnLst/>
            <a:rect l="l" t="t" r="r" b="b"/>
            <a:pathLst>
              <a:path w="21407" h="76909">
                <a:moveTo>
                  <a:pt x="5207" y="76909"/>
                </a:moveTo>
                <a:lnTo>
                  <a:pt x="1157" y="72283"/>
                </a:lnTo>
                <a:lnTo>
                  <a:pt x="0" y="28335"/>
                </a:lnTo>
                <a:lnTo>
                  <a:pt x="8100" y="4047"/>
                </a:lnTo>
                <a:lnTo>
                  <a:pt x="12150" y="0"/>
                </a:lnTo>
                <a:lnTo>
                  <a:pt x="17357" y="0"/>
                </a:lnTo>
                <a:lnTo>
                  <a:pt x="21407" y="9252"/>
                </a:lnTo>
                <a:lnTo>
                  <a:pt x="15621" y="29491"/>
                </a:lnTo>
                <a:lnTo>
                  <a:pt x="9835" y="72861"/>
                </a:lnTo>
                <a:lnTo>
                  <a:pt x="5207" y="76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124061" y="5666905"/>
            <a:ext cx="21407" cy="76909"/>
          </a:xfrm>
          <a:custGeom>
            <a:avLst/>
            <a:gdLst/>
            <a:ahLst/>
            <a:cxnLst/>
            <a:rect l="l" t="t" r="r" b="b"/>
            <a:pathLst>
              <a:path w="21407" h="76909">
                <a:moveTo>
                  <a:pt x="21407" y="9252"/>
                </a:moveTo>
                <a:lnTo>
                  <a:pt x="15621" y="29491"/>
                </a:lnTo>
                <a:lnTo>
                  <a:pt x="9835" y="72861"/>
                </a:lnTo>
                <a:lnTo>
                  <a:pt x="5207" y="76909"/>
                </a:lnTo>
                <a:lnTo>
                  <a:pt x="1157" y="72283"/>
                </a:lnTo>
                <a:lnTo>
                  <a:pt x="0" y="28335"/>
                </a:lnTo>
                <a:lnTo>
                  <a:pt x="8100" y="4047"/>
                </a:lnTo>
                <a:lnTo>
                  <a:pt x="12150" y="0"/>
                </a:lnTo>
                <a:lnTo>
                  <a:pt x="17357" y="0"/>
                </a:lnTo>
                <a:lnTo>
                  <a:pt x="21407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132740" y="5656497"/>
            <a:ext cx="233752" cy="19661"/>
          </a:xfrm>
          <a:custGeom>
            <a:avLst/>
            <a:gdLst/>
            <a:ahLst/>
            <a:cxnLst/>
            <a:rect l="l" t="t" r="r" b="b"/>
            <a:pathLst>
              <a:path w="233752" h="19661">
                <a:moveTo>
                  <a:pt x="6365" y="5782"/>
                </a:moveTo>
                <a:lnTo>
                  <a:pt x="83317" y="0"/>
                </a:lnTo>
                <a:lnTo>
                  <a:pt x="160271" y="2313"/>
                </a:lnTo>
                <a:lnTo>
                  <a:pt x="229702" y="10987"/>
                </a:lnTo>
                <a:lnTo>
                  <a:pt x="233752" y="15613"/>
                </a:lnTo>
                <a:lnTo>
                  <a:pt x="229123" y="19661"/>
                </a:lnTo>
                <a:lnTo>
                  <a:pt x="159691" y="19661"/>
                </a:lnTo>
                <a:lnTo>
                  <a:pt x="83896" y="15613"/>
                </a:lnTo>
                <a:lnTo>
                  <a:pt x="8679" y="19661"/>
                </a:lnTo>
                <a:lnTo>
                  <a:pt x="0" y="13878"/>
                </a:lnTo>
                <a:lnTo>
                  <a:pt x="1157" y="8673"/>
                </a:lnTo>
                <a:lnTo>
                  <a:pt x="6365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132740" y="5656497"/>
            <a:ext cx="233752" cy="19661"/>
          </a:xfrm>
          <a:custGeom>
            <a:avLst/>
            <a:gdLst/>
            <a:ahLst/>
            <a:cxnLst/>
            <a:rect l="l" t="t" r="r" b="b"/>
            <a:pathLst>
              <a:path w="233752" h="19661">
                <a:moveTo>
                  <a:pt x="6365" y="5782"/>
                </a:moveTo>
                <a:lnTo>
                  <a:pt x="83317" y="0"/>
                </a:lnTo>
                <a:lnTo>
                  <a:pt x="160271" y="2313"/>
                </a:lnTo>
                <a:lnTo>
                  <a:pt x="229702" y="10987"/>
                </a:lnTo>
                <a:lnTo>
                  <a:pt x="233752" y="15613"/>
                </a:lnTo>
                <a:lnTo>
                  <a:pt x="229123" y="19661"/>
                </a:lnTo>
                <a:lnTo>
                  <a:pt x="159691" y="19661"/>
                </a:lnTo>
                <a:lnTo>
                  <a:pt x="83896" y="15613"/>
                </a:lnTo>
                <a:lnTo>
                  <a:pt x="8679" y="19661"/>
                </a:lnTo>
                <a:lnTo>
                  <a:pt x="0" y="13878"/>
                </a:lnTo>
                <a:lnTo>
                  <a:pt x="1157" y="8673"/>
                </a:lnTo>
                <a:lnTo>
                  <a:pt x="6365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8213743" y="5698132"/>
            <a:ext cx="132498" cy="38165"/>
          </a:xfrm>
          <a:custGeom>
            <a:avLst/>
            <a:gdLst/>
            <a:ahLst/>
            <a:cxnLst/>
            <a:rect l="l" t="t" r="r" b="b"/>
            <a:pathLst>
              <a:path w="132498" h="38165">
                <a:moveTo>
                  <a:pt x="0" y="34117"/>
                </a:moveTo>
                <a:lnTo>
                  <a:pt x="4050" y="5782"/>
                </a:lnTo>
                <a:lnTo>
                  <a:pt x="9836" y="3469"/>
                </a:lnTo>
                <a:lnTo>
                  <a:pt x="12150" y="9252"/>
                </a:lnTo>
                <a:lnTo>
                  <a:pt x="9257" y="27756"/>
                </a:lnTo>
                <a:lnTo>
                  <a:pt x="21985" y="21395"/>
                </a:lnTo>
                <a:lnTo>
                  <a:pt x="28351" y="9252"/>
                </a:lnTo>
                <a:lnTo>
                  <a:pt x="30665" y="2891"/>
                </a:lnTo>
                <a:lnTo>
                  <a:pt x="37029" y="578"/>
                </a:lnTo>
                <a:lnTo>
                  <a:pt x="59594" y="0"/>
                </a:lnTo>
                <a:lnTo>
                  <a:pt x="104725" y="0"/>
                </a:lnTo>
                <a:lnTo>
                  <a:pt x="127868" y="5204"/>
                </a:lnTo>
                <a:lnTo>
                  <a:pt x="132498" y="9252"/>
                </a:lnTo>
                <a:lnTo>
                  <a:pt x="127868" y="13300"/>
                </a:lnTo>
                <a:lnTo>
                  <a:pt x="104725" y="20239"/>
                </a:lnTo>
                <a:lnTo>
                  <a:pt x="59594" y="20239"/>
                </a:lnTo>
                <a:lnTo>
                  <a:pt x="43972" y="19661"/>
                </a:lnTo>
                <a:lnTo>
                  <a:pt x="37608" y="27756"/>
                </a:lnTo>
                <a:lnTo>
                  <a:pt x="27771" y="33539"/>
                </a:lnTo>
                <a:lnTo>
                  <a:pt x="4628" y="38165"/>
                </a:lnTo>
                <a:lnTo>
                  <a:pt x="0" y="34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213743" y="5698132"/>
            <a:ext cx="132498" cy="38165"/>
          </a:xfrm>
          <a:custGeom>
            <a:avLst/>
            <a:gdLst/>
            <a:ahLst/>
            <a:cxnLst/>
            <a:rect l="l" t="t" r="r" b="b"/>
            <a:pathLst>
              <a:path w="132498" h="38165">
                <a:moveTo>
                  <a:pt x="12150" y="9252"/>
                </a:moveTo>
                <a:lnTo>
                  <a:pt x="9257" y="27756"/>
                </a:lnTo>
                <a:lnTo>
                  <a:pt x="21985" y="21395"/>
                </a:lnTo>
                <a:lnTo>
                  <a:pt x="28351" y="9252"/>
                </a:lnTo>
                <a:lnTo>
                  <a:pt x="30665" y="2891"/>
                </a:lnTo>
                <a:lnTo>
                  <a:pt x="37029" y="578"/>
                </a:lnTo>
                <a:lnTo>
                  <a:pt x="59594" y="0"/>
                </a:lnTo>
                <a:lnTo>
                  <a:pt x="104725" y="0"/>
                </a:lnTo>
                <a:lnTo>
                  <a:pt x="127868" y="5204"/>
                </a:lnTo>
                <a:lnTo>
                  <a:pt x="132498" y="9252"/>
                </a:lnTo>
                <a:lnTo>
                  <a:pt x="127868" y="13300"/>
                </a:lnTo>
                <a:lnTo>
                  <a:pt x="104725" y="20239"/>
                </a:lnTo>
                <a:lnTo>
                  <a:pt x="59594" y="20239"/>
                </a:lnTo>
                <a:lnTo>
                  <a:pt x="43972" y="19661"/>
                </a:lnTo>
                <a:lnTo>
                  <a:pt x="37608" y="27756"/>
                </a:lnTo>
                <a:lnTo>
                  <a:pt x="27771" y="33539"/>
                </a:lnTo>
                <a:lnTo>
                  <a:pt x="4628" y="38165"/>
                </a:lnTo>
                <a:lnTo>
                  <a:pt x="0" y="34117"/>
                </a:lnTo>
                <a:lnTo>
                  <a:pt x="4050" y="5782"/>
                </a:lnTo>
                <a:lnTo>
                  <a:pt x="9836" y="3469"/>
                </a:lnTo>
                <a:lnTo>
                  <a:pt x="12150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7610848" y="5721262"/>
            <a:ext cx="713985" cy="50309"/>
          </a:xfrm>
          <a:custGeom>
            <a:avLst/>
            <a:gdLst/>
            <a:ahLst/>
            <a:cxnLst/>
            <a:rect l="l" t="t" r="r" b="b"/>
            <a:pathLst>
              <a:path w="713985" h="50309">
                <a:moveTo>
                  <a:pt x="0" y="4047"/>
                </a:moveTo>
                <a:lnTo>
                  <a:pt x="4628" y="0"/>
                </a:lnTo>
                <a:lnTo>
                  <a:pt x="181099" y="5782"/>
                </a:lnTo>
                <a:lnTo>
                  <a:pt x="518420" y="19661"/>
                </a:lnTo>
                <a:lnTo>
                  <a:pt x="616202" y="23130"/>
                </a:lnTo>
                <a:lnTo>
                  <a:pt x="703570" y="28913"/>
                </a:lnTo>
                <a:lnTo>
                  <a:pt x="711670" y="31804"/>
                </a:lnTo>
                <a:lnTo>
                  <a:pt x="713985" y="39322"/>
                </a:lnTo>
                <a:lnTo>
                  <a:pt x="711670" y="46839"/>
                </a:lnTo>
                <a:lnTo>
                  <a:pt x="703570" y="50309"/>
                </a:lnTo>
                <a:lnTo>
                  <a:pt x="614466" y="44526"/>
                </a:lnTo>
                <a:lnTo>
                  <a:pt x="516683" y="41056"/>
                </a:lnTo>
                <a:lnTo>
                  <a:pt x="179942" y="21395"/>
                </a:lnTo>
                <a:lnTo>
                  <a:pt x="91995" y="13300"/>
                </a:lnTo>
                <a:lnTo>
                  <a:pt x="4628" y="8673"/>
                </a:lnTo>
                <a:lnTo>
                  <a:pt x="0" y="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7610848" y="5721262"/>
            <a:ext cx="713985" cy="50309"/>
          </a:xfrm>
          <a:custGeom>
            <a:avLst/>
            <a:gdLst/>
            <a:ahLst/>
            <a:cxnLst/>
            <a:rect l="l" t="t" r="r" b="b"/>
            <a:pathLst>
              <a:path w="713985" h="50309">
                <a:moveTo>
                  <a:pt x="4628" y="0"/>
                </a:moveTo>
                <a:lnTo>
                  <a:pt x="181099" y="5782"/>
                </a:lnTo>
                <a:lnTo>
                  <a:pt x="518420" y="19661"/>
                </a:lnTo>
                <a:lnTo>
                  <a:pt x="616202" y="23130"/>
                </a:lnTo>
                <a:lnTo>
                  <a:pt x="703570" y="28913"/>
                </a:lnTo>
                <a:lnTo>
                  <a:pt x="711670" y="31804"/>
                </a:lnTo>
                <a:lnTo>
                  <a:pt x="713985" y="39322"/>
                </a:lnTo>
                <a:lnTo>
                  <a:pt x="711670" y="46839"/>
                </a:lnTo>
                <a:lnTo>
                  <a:pt x="703570" y="50309"/>
                </a:lnTo>
                <a:lnTo>
                  <a:pt x="614466" y="44526"/>
                </a:lnTo>
                <a:lnTo>
                  <a:pt x="516683" y="41056"/>
                </a:lnTo>
                <a:lnTo>
                  <a:pt x="179942" y="21395"/>
                </a:lnTo>
                <a:lnTo>
                  <a:pt x="91995" y="13300"/>
                </a:lnTo>
                <a:lnTo>
                  <a:pt x="4628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7504387" y="5873346"/>
            <a:ext cx="650340" cy="38743"/>
          </a:xfrm>
          <a:custGeom>
            <a:avLst/>
            <a:gdLst/>
            <a:ahLst/>
            <a:cxnLst/>
            <a:rect l="l" t="t" r="r" b="b"/>
            <a:pathLst>
              <a:path w="650340" h="38743">
                <a:moveTo>
                  <a:pt x="6942" y="1734"/>
                </a:moveTo>
                <a:lnTo>
                  <a:pt x="124397" y="0"/>
                </a:lnTo>
                <a:lnTo>
                  <a:pt x="318805" y="6939"/>
                </a:lnTo>
                <a:lnTo>
                  <a:pt x="409645" y="12143"/>
                </a:lnTo>
                <a:lnTo>
                  <a:pt x="512634" y="16769"/>
                </a:lnTo>
                <a:lnTo>
                  <a:pt x="579751" y="21395"/>
                </a:lnTo>
                <a:lnTo>
                  <a:pt x="646289" y="24865"/>
                </a:lnTo>
                <a:lnTo>
                  <a:pt x="650340" y="28913"/>
                </a:lnTo>
                <a:lnTo>
                  <a:pt x="646289" y="33539"/>
                </a:lnTo>
                <a:lnTo>
                  <a:pt x="579173" y="36430"/>
                </a:lnTo>
                <a:lnTo>
                  <a:pt x="512055" y="38743"/>
                </a:lnTo>
                <a:lnTo>
                  <a:pt x="318227" y="28913"/>
                </a:lnTo>
                <a:lnTo>
                  <a:pt x="227387" y="24287"/>
                </a:lnTo>
                <a:lnTo>
                  <a:pt x="124397" y="22552"/>
                </a:lnTo>
                <a:lnTo>
                  <a:pt x="7522" y="16769"/>
                </a:lnTo>
                <a:lnTo>
                  <a:pt x="0" y="9252"/>
                </a:lnTo>
                <a:lnTo>
                  <a:pt x="1736" y="4047"/>
                </a:lnTo>
                <a:lnTo>
                  <a:pt x="6942" y="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7504387" y="5873346"/>
            <a:ext cx="650340" cy="38743"/>
          </a:xfrm>
          <a:custGeom>
            <a:avLst/>
            <a:gdLst/>
            <a:ahLst/>
            <a:cxnLst/>
            <a:rect l="l" t="t" r="r" b="b"/>
            <a:pathLst>
              <a:path w="650340" h="38743">
                <a:moveTo>
                  <a:pt x="6942" y="1734"/>
                </a:moveTo>
                <a:lnTo>
                  <a:pt x="124397" y="0"/>
                </a:lnTo>
                <a:lnTo>
                  <a:pt x="318805" y="6939"/>
                </a:lnTo>
                <a:lnTo>
                  <a:pt x="409645" y="12143"/>
                </a:lnTo>
                <a:lnTo>
                  <a:pt x="512634" y="16769"/>
                </a:lnTo>
                <a:lnTo>
                  <a:pt x="579751" y="21395"/>
                </a:lnTo>
                <a:lnTo>
                  <a:pt x="646289" y="24865"/>
                </a:lnTo>
                <a:lnTo>
                  <a:pt x="650340" y="28913"/>
                </a:lnTo>
                <a:lnTo>
                  <a:pt x="646289" y="33539"/>
                </a:lnTo>
                <a:lnTo>
                  <a:pt x="579173" y="36430"/>
                </a:lnTo>
                <a:lnTo>
                  <a:pt x="512055" y="38743"/>
                </a:lnTo>
                <a:lnTo>
                  <a:pt x="318227" y="28913"/>
                </a:lnTo>
                <a:lnTo>
                  <a:pt x="227387" y="24287"/>
                </a:lnTo>
                <a:lnTo>
                  <a:pt x="124397" y="22552"/>
                </a:lnTo>
                <a:lnTo>
                  <a:pt x="7522" y="16769"/>
                </a:lnTo>
                <a:lnTo>
                  <a:pt x="0" y="9252"/>
                </a:lnTo>
                <a:lnTo>
                  <a:pt x="1736" y="4047"/>
                </a:lnTo>
                <a:lnTo>
                  <a:pt x="6942" y="173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343927" y="5763476"/>
            <a:ext cx="86789" cy="128374"/>
          </a:xfrm>
          <a:custGeom>
            <a:avLst/>
            <a:gdLst/>
            <a:ahLst/>
            <a:cxnLst/>
            <a:rect l="l" t="t" r="r" b="b"/>
            <a:pathLst>
              <a:path w="86789" h="128374">
                <a:moveTo>
                  <a:pt x="15621" y="42791"/>
                </a:moveTo>
                <a:lnTo>
                  <a:pt x="0" y="5782"/>
                </a:lnTo>
                <a:lnTo>
                  <a:pt x="2314" y="0"/>
                </a:lnTo>
                <a:lnTo>
                  <a:pt x="7521" y="2313"/>
                </a:lnTo>
                <a:lnTo>
                  <a:pt x="16200" y="20817"/>
                </a:lnTo>
                <a:lnTo>
                  <a:pt x="24878" y="36430"/>
                </a:lnTo>
                <a:lnTo>
                  <a:pt x="35293" y="51465"/>
                </a:lnTo>
                <a:lnTo>
                  <a:pt x="48601" y="67657"/>
                </a:lnTo>
                <a:lnTo>
                  <a:pt x="86789" y="118544"/>
                </a:lnTo>
                <a:lnTo>
                  <a:pt x="84474" y="126061"/>
                </a:lnTo>
                <a:lnTo>
                  <a:pt x="78109" y="128374"/>
                </a:lnTo>
                <a:lnTo>
                  <a:pt x="68274" y="119700"/>
                </a:lnTo>
                <a:lnTo>
                  <a:pt x="64801" y="106400"/>
                </a:lnTo>
                <a:lnTo>
                  <a:pt x="57280" y="95992"/>
                </a:lnTo>
                <a:lnTo>
                  <a:pt x="37608" y="76331"/>
                </a:lnTo>
                <a:lnTo>
                  <a:pt x="15621" y="42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8343927" y="5763476"/>
            <a:ext cx="86789" cy="128374"/>
          </a:xfrm>
          <a:custGeom>
            <a:avLst/>
            <a:gdLst/>
            <a:ahLst/>
            <a:cxnLst/>
            <a:rect l="l" t="t" r="r" b="b"/>
            <a:pathLst>
              <a:path w="86789" h="128374">
                <a:moveTo>
                  <a:pt x="7521" y="2313"/>
                </a:moveTo>
                <a:lnTo>
                  <a:pt x="16200" y="20817"/>
                </a:lnTo>
                <a:lnTo>
                  <a:pt x="24878" y="36430"/>
                </a:lnTo>
                <a:lnTo>
                  <a:pt x="35293" y="51465"/>
                </a:lnTo>
                <a:lnTo>
                  <a:pt x="48601" y="67657"/>
                </a:lnTo>
                <a:lnTo>
                  <a:pt x="86789" y="118544"/>
                </a:lnTo>
                <a:lnTo>
                  <a:pt x="84474" y="126061"/>
                </a:lnTo>
                <a:lnTo>
                  <a:pt x="78109" y="128374"/>
                </a:lnTo>
                <a:lnTo>
                  <a:pt x="68274" y="119700"/>
                </a:lnTo>
                <a:lnTo>
                  <a:pt x="64801" y="106400"/>
                </a:lnTo>
                <a:lnTo>
                  <a:pt x="57280" y="95992"/>
                </a:lnTo>
                <a:lnTo>
                  <a:pt x="37608" y="76331"/>
                </a:lnTo>
                <a:lnTo>
                  <a:pt x="15621" y="42791"/>
                </a:lnTo>
                <a:lnTo>
                  <a:pt x="0" y="5782"/>
                </a:lnTo>
                <a:lnTo>
                  <a:pt x="2314" y="0"/>
                </a:lnTo>
                <a:lnTo>
                  <a:pt x="7521" y="23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383850" y="5903994"/>
            <a:ext cx="49759" cy="49152"/>
          </a:xfrm>
          <a:custGeom>
            <a:avLst/>
            <a:gdLst/>
            <a:ahLst/>
            <a:cxnLst/>
            <a:rect l="l" t="t" r="r" b="b"/>
            <a:pathLst>
              <a:path w="49759" h="49152">
                <a:moveTo>
                  <a:pt x="49759" y="6360"/>
                </a:moveTo>
                <a:lnTo>
                  <a:pt x="41079" y="18504"/>
                </a:lnTo>
                <a:lnTo>
                  <a:pt x="32401" y="28913"/>
                </a:lnTo>
                <a:lnTo>
                  <a:pt x="12728" y="49152"/>
                </a:lnTo>
                <a:lnTo>
                  <a:pt x="1735" y="49152"/>
                </a:lnTo>
                <a:lnTo>
                  <a:pt x="0" y="44526"/>
                </a:lnTo>
                <a:lnTo>
                  <a:pt x="1735" y="38743"/>
                </a:lnTo>
                <a:lnTo>
                  <a:pt x="42236" y="1156"/>
                </a:lnTo>
                <a:lnTo>
                  <a:pt x="48601" y="0"/>
                </a:lnTo>
                <a:lnTo>
                  <a:pt x="49759" y="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8383850" y="5903994"/>
            <a:ext cx="49759" cy="49152"/>
          </a:xfrm>
          <a:custGeom>
            <a:avLst/>
            <a:gdLst/>
            <a:ahLst/>
            <a:cxnLst/>
            <a:rect l="l" t="t" r="r" b="b"/>
            <a:pathLst>
              <a:path w="49759" h="49152">
                <a:moveTo>
                  <a:pt x="49759" y="6360"/>
                </a:moveTo>
                <a:lnTo>
                  <a:pt x="41079" y="18504"/>
                </a:lnTo>
                <a:lnTo>
                  <a:pt x="32401" y="28913"/>
                </a:lnTo>
                <a:lnTo>
                  <a:pt x="12728" y="49152"/>
                </a:lnTo>
                <a:lnTo>
                  <a:pt x="1735" y="49152"/>
                </a:lnTo>
                <a:lnTo>
                  <a:pt x="0" y="44526"/>
                </a:lnTo>
                <a:lnTo>
                  <a:pt x="1735" y="38743"/>
                </a:lnTo>
                <a:lnTo>
                  <a:pt x="42236" y="1156"/>
                </a:lnTo>
                <a:lnTo>
                  <a:pt x="48601" y="0"/>
                </a:lnTo>
                <a:lnTo>
                  <a:pt x="49759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7487029" y="5922499"/>
            <a:ext cx="913021" cy="37009"/>
          </a:xfrm>
          <a:custGeom>
            <a:avLst/>
            <a:gdLst/>
            <a:ahLst/>
            <a:cxnLst/>
            <a:rect l="l" t="t" r="r" b="b"/>
            <a:pathLst>
              <a:path w="913021" h="37009">
                <a:moveTo>
                  <a:pt x="59016" y="19082"/>
                </a:moveTo>
                <a:lnTo>
                  <a:pt x="5207" y="19082"/>
                </a:lnTo>
                <a:lnTo>
                  <a:pt x="0" y="11565"/>
                </a:lnTo>
                <a:lnTo>
                  <a:pt x="2314" y="7517"/>
                </a:lnTo>
                <a:lnTo>
                  <a:pt x="7522" y="6360"/>
                </a:lnTo>
                <a:lnTo>
                  <a:pt x="57860" y="10408"/>
                </a:lnTo>
                <a:lnTo>
                  <a:pt x="98361" y="4626"/>
                </a:lnTo>
                <a:lnTo>
                  <a:pt x="133655" y="1156"/>
                </a:lnTo>
                <a:lnTo>
                  <a:pt x="209451" y="0"/>
                </a:lnTo>
                <a:lnTo>
                  <a:pt x="241273" y="0"/>
                </a:lnTo>
                <a:lnTo>
                  <a:pt x="575701" y="6360"/>
                </a:lnTo>
                <a:lnTo>
                  <a:pt x="603474" y="6939"/>
                </a:lnTo>
                <a:lnTo>
                  <a:pt x="617938" y="7517"/>
                </a:lnTo>
                <a:lnTo>
                  <a:pt x="700099" y="9830"/>
                </a:lnTo>
                <a:lnTo>
                  <a:pt x="713984" y="12143"/>
                </a:lnTo>
                <a:lnTo>
                  <a:pt x="891034" y="18504"/>
                </a:lnTo>
                <a:lnTo>
                  <a:pt x="913021" y="18504"/>
                </a:lnTo>
                <a:lnTo>
                  <a:pt x="904921" y="34117"/>
                </a:lnTo>
                <a:lnTo>
                  <a:pt x="891034" y="37009"/>
                </a:lnTo>
                <a:lnTo>
                  <a:pt x="801931" y="32382"/>
                </a:lnTo>
                <a:lnTo>
                  <a:pt x="713406" y="27756"/>
                </a:lnTo>
                <a:lnTo>
                  <a:pt x="698942" y="27178"/>
                </a:lnTo>
                <a:lnTo>
                  <a:pt x="616781" y="24865"/>
                </a:lnTo>
                <a:lnTo>
                  <a:pt x="602894" y="22552"/>
                </a:lnTo>
                <a:lnTo>
                  <a:pt x="575701" y="23708"/>
                </a:lnTo>
                <a:lnTo>
                  <a:pt x="241273" y="16769"/>
                </a:lnTo>
                <a:lnTo>
                  <a:pt x="209451" y="16769"/>
                </a:lnTo>
                <a:lnTo>
                  <a:pt x="134234" y="13878"/>
                </a:lnTo>
                <a:lnTo>
                  <a:pt x="59016" y="1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7487029" y="5922499"/>
            <a:ext cx="913021" cy="37009"/>
          </a:xfrm>
          <a:custGeom>
            <a:avLst/>
            <a:gdLst/>
            <a:ahLst/>
            <a:cxnLst/>
            <a:rect l="l" t="t" r="r" b="b"/>
            <a:pathLst>
              <a:path w="913021" h="37009">
                <a:moveTo>
                  <a:pt x="7522" y="6360"/>
                </a:moveTo>
                <a:lnTo>
                  <a:pt x="57860" y="10408"/>
                </a:lnTo>
                <a:lnTo>
                  <a:pt x="98361" y="4626"/>
                </a:lnTo>
                <a:lnTo>
                  <a:pt x="133655" y="1156"/>
                </a:lnTo>
                <a:lnTo>
                  <a:pt x="209451" y="0"/>
                </a:lnTo>
                <a:lnTo>
                  <a:pt x="241273" y="0"/>
                </a:lnTo>
                <a:lnTo>
                  <a:pt x="575701" y="6360"/>
                </a:lnTo>
                <a:lnTo>
                  <a:pt x="603474" y="6939"/>
                </a:lnTo>
                <a:lnTo>
                  <a:pt x="617938" y="7517"/>
                </a:lnTo>
                <a:lnTo>
                  <a:pt x="700099" y="9830"/>
                </a:lnTo>
                <a:lnTo>
                  <a:pt x="713984" y="12143"/>
                </a:lnTo>
                <a:lnTo>
                  <a:pt x="891034" y="18504"/>
                </a:lnTo>
                <a:lnTo>
                  <a:pt x="913021" y="18504"/>
                </a:lnTo>
                <a:lnTo>
                  <a:pt x="904921" y="34117"/>
                </a:lnTo>
                <a:lnTo>
                  <a:pt x="891034" y="37009"/>
                </a:lnTo>
                <a:lnTo>
                  <a:pt x="801931" y="32382"/>
                </a:lnTo>
                <a:lnTo>
                  <a:pt x="713406" y="27756"/>
                </a:lnTo>
                <a:lnTo>
                  <a:pt x="698942" y="27178"/>
                </a:lnTo>
                <a:lnTo>
                  <a:pt x="616781" y="24865"/>
                </a:lnTo>
                <a:lnTo>
                  <a:pt x="602894" y="22552"/>
                </a:lnTo>
                <a:lnTo>
                  <a:pt x="575701" y="23708"/>
                </a:lnTo>
                <a:lnTo>
                  <a:pt x="241273" y="16769"/>
                </a:lnTo>
                <a:lnTo>
                  <a:pt x="209451" y="16769"/>
                </a:lnTo>
                <a:lnTo>
                  <a:pt x="134234" y="13878"/>
                </a:lnTo>
                <a:lnTo>
                  <a:pt x="59016" y="19082"/>
                </a:lnTo>
                <a:lnTo>
                  <a:pt x="5207" y="19082"/>
                </a:lnTo>
                <a:lnTo>
                  <a:pt x="0" y="11565"/>
                </a:lnTo>
                <a:lnTo>
                  <a:pt x="2314" y="7517"/>
                </a:lnTo>
                <a:lnTo>
                  <a:pt x="7522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658872" y="5769837"/>
            <a:ext cx="486597" cy="50887"/>
          </a:xfrm>
          <a:custGeom>
            <a:avLst/>
            <a:gdLst/>
            <a:ahLst/>
            <a:cxnLst/>
            <a:rect l="l" t="t" r="r" b="b"/>
            <a:pathLst>
              <a:path w="486597" h="50887">
                <a:moveTo>
                  <a:pt x="8678" y="0"/>
                </a:moveTo>
                <a:lnTo>
                  <a:pt x="121504" y="4626"/>
                </a:lnTo>
                <a:lnTo>
                  <a:pt x="195564" y="12143"/>
                </a:lnTo>
                <a:lnTo>
                  <a:pt x="260367" y="17926"/>
                </a:lnTo>
                <a:lnTo>
                  <a:pt x="399808" y="30069"/>
                </a:lnTo>
                <a:lnTo>
                  <a:pt x="440888" y="36430"/>
                </a:lnTo>
                <a:lnTo>
                  <a:pt x="482547" y="41635"/>
                </a:lnTo>
                <a:lnTo>
                  <a:pt x="486597" y="46261"/>
                </a:lnTo>
                <a:lnTo>
                  <a:pt x="482547" y="50309"/>
                </a:lnTo>
                <a:lnTo>
                  <a:pt x="398072" y="50887"/>
                </a:lnTo>
                <a:lnTo>
                  <a:pt x="119190" y="24865"/>
                </a:lnTo>
                <a:lnTo>
                  <a:pt x="6943" y="15613"/>
                </a:lnTo>
                <a:lnTo>
                  <a:pt x="0" y="6939"/>
                </a:lnTo>
                <a:lnTo>
                  <a:pt x="2892" y="1156"/>
                </a:lnTo>
                <a:lnTo>
                  <a:pt x="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7658872" y="5769837"/>
            <a:ext cx="486597" cy="50887"/>
          </a:xfrm>
          <a:custGeom>
            <a:avLst/>
            <a:gdLst/>
            <a:ahLst/>
            <a:cxnLst/>
            <a:rect l="l" t="t" r="r" b="b"/>
            <a:pathLst>
              <a:path w="486597" h="50887">
                <a:moveTo>
                  <a:pt x="8678" y="0"/>
                </a:moveTo>
                <a:lnTo>
                  <a:pt x="121504" y="4626"/>
                </a:lnTo>
                <a:lnTo>
                  <a:pt x="195564" y="12143"/>
                </a:lnTo>
                <a:lnTo>
                  <a:pt x="260367" y="17926"/>
                </a:lnTo>
                <a:lnTo>
                  <a:pt x="399808" y="30069"/>
                </a:lnTo>
                <a:lnTo>
                  <a:pt x="440888" y="36430"/>
                </a:lnTo>
                <a:lnTo>
                  <a:pt x="482547" y="41635"/>
                </a:lnTo>
                <a:lnTo>
                  <a:pt x="486597" y="46261"/>
                </a:lnTo>
                <a:lnTo>
                  <a:pt x="482547" y="50309"/>
                </a:lnTo>
                <a:lnTo>
                  <a:pt x="398072" y="50887"/>
                </a:lnTo>
                <a:lnTo>
                  <a:pt x="119190" y="24865"/>
                </a:lnTo>
                <a:lnTo>
                  <a:pt x="6943" y="15613"/>
                </a:lnTo>
                <a:lnTo>
                  <a:pt x="0" y="6939"/>
                </a:lnTo>
                <a:lnTo>
                  <a:pt x="2892" y="1156"/>
                </a:lnTo>
                <a:lnTo>
                  <a:pt x="867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7634570" y="5816098"/>
            <a:ext cx="354100" cy="37587"/>
          </a:xfrm>
          <a:custGeom>
            <a:avLst/>
            <a:gdLst/>
            <a:ahLst/>
            <a:cxnLst/>
            <a:rect l="l" t="t" r="r" b="b"/>
            <a:pathLst>
              <a:path w="354100" h="37587">
                <a:moveTo>
                  <a:pt x="4629" y="0"/>
                </a:moveTo>
                <a:lnTo>
                  <a:pt x="111669" y="4626"/>
                </a:lnTo>
                <a:lnTo>
                  <a:pt x="177049" y="9830"/>
                </a:lnTo>
                <a:lnTo>
                  <a:pt x="263838" y="18504"/>
                </a:lnTo>
                <a:lnTo>
                  <a:pt x="303761" y="24287"/>
                </a:lnTo>
                <a:lnTo>
                  <a:pt x="350050" y="29491"/>
                </a:lnTo>
                <a:lnTo>
                  <a:pt x="354100" y="34117"/>
                </a:lnTo>
                <a:lnTo>
                  <a:pt x="349470" y="37587"/>
                </a:lnTo>
                <a:lnTo>
                  <a:pt x="176471" y="28335"/>
                </a:lnTo>
                <a:lnTo>
                  <a:pt x="109932" y="23130"/>
                </a:lnTo>
                <a:lnTo>
                  <a:pt x="57281" y="13878"/>
                </a:lnTo>
                <a:lnTo>
                  <a:pt x="4629" y="8673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7634570" y="5816098"/>
            <a:ext cx="354100" cy="37587"/>
          </a:xfrm>
          <a:custGeom>
            <a:avLst/>
            <a:gdLst/>
            <a:ahLst/>
            <a:cxnLst/>
            <a:rect l="l" t="t" r="r" b="b"/>
            <a:pathLst>
              <a:path w="354100" h="37587">
                <a:moveTo>
                  <a:pt x="4629" y="0"/>
                </a:moveTo>
                <a:lnTo>
                  <a:pt x="111669" y="4626"/>
                </a:lnTo>
                <a:lnTo>
                  <a:pt x="177049" y="9830"/>
                </a:lnTo>
                <a:lnTo>
                  <a:pt x="263838" y="18504"/>
                </a:lnTo>
                <a:lnTo>
                  <a:pt x="303761" y="24287"/>
                </a:lnTo>
                <a:lnTo>
                  <a:pt x="350050" y="29491"/>
                </a:lnTo>
                <a:lnTo>
                  <a:pt x="354100" y="34117"/>
                </a:lnTo>
                <a:lnTo>
                  <a:pt x="349470" y="37587"/>
                </a:lnTo>
                <a:lnTo>
                  <a:pt x="176471" y="28335"/>
                </a:lnTo>
                <a:lnTo>
                  <a:pt x="109932" y="23130"/>
                </a:lnTo>
                <a:lnTo>
                  <a:pt x="57281" y="13878"/>
                </a:lnTo>
                <a:lnTo>
                  <a:pt x="4629" y="8673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8214321" y="5805111"/>
            <a:ext cx="107040" cy="20817"/>
          </a:xfrm>
          <a:custGeom>
            <a:avLst/>
            <a:gdLst/>
            <a:ahLst/>
            <a:cxnLst/>
            <a:rect l="l" t="t" r="r" b="b"/>
            <a:pathLst>
              <a:path w="107040" h="20817">
                <a:moveTo>
                  <a:pt x="4629" y="0"/>
                </a:moveTo>
                <a:lnTo>
                  <a:pt x="97782" y="2313"/>
                </a:lnTo>
                <a:lnTo>
                  <a:pt x="107040" y="11565"/>
                </a:lnTo>
                <a:lnTo>
                  <a:pt x="104725" y="17926"/>
                </a:lnTo>
                <a:lnTo>
                  <a:pt x="97782" y="20817"/>
                </a:lnTo>
                <a:lnTo>
                  <a:pt x="50338" y="16191"/>
                </a:lnTo>
                <a:lnTo>
                  <a:pt x="3472" y="8673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214321" y="5805111"/>
            <a:ext cx="107040" cy="20817"/>
          </a:xfrm>
          <a:custGeom>
            <a:avLst/>
            <a:gdLst/>
            <a:ahLst/>
            <a:cxnLst/>
            <a:rect l="l" t="t" r="r" b="b"/>
            <a:pathLst>
              <a:path w="107040" h="20817">
                <a:moveTo>
                  <a:pt x="4629" y="0"/>
                </a:moveTo>
                <a:lnTo>
                  <a:pt x="97782" y="2313"/>
                </a:lnTo>
                <a:lnTo>
                  <a:pt x="107040" y="11565"/>
                </a:lnTo>
                <a:lnTo>
                  <a:pt x="104725" y="17926"/>
                </a:lnTo>
                <a:lnTo>
                  <a:pt x="97782" y="20817"/>
                </a:lnTo>
                <a:lnTo>
                  <a:pt x="50338" y="16191"/>
                </a:lnTo>
                <a:lnTo>
                  <a:pt x="3472" y="8673"/>
                </a:lnTo>
                <a:lnTo>
                  <a:pt x="0" y="4047"/>
                </a:lnTo>
                <a:lnTo>
                  <a:pt x="462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8238044" y="5832289"/>
            <a:ext cx="108775" cy="18504"/>
          </a:xfrm>
          <a:custGeom>
            <a:avLst/>
            <a:gdLst/>
            <a:ahLst/>
            <a:cxnLst/>
            <a:rect l="l" t="t" r="r" b="b"/>
            <a:pathLst>
              <a:path w="108775" h="18504">
                <a:moveTo>
                  <a:pt x="4628" y="5782"/>
                </a:moveTo>
                <a:lnTo>
                  <a:pt x="51494" y="5204"/>
                </a:lnTo>
                <a:lnTo>
                  <a:pt x="98939" y="0"/>
                </a:lnTo>
                <a:lnTo>
                  <a:pt x="108775" y="8673"/>
                </a:lnTo>
                <a:lnTo>
                  <a:pt x="107039" y="15034"/>
                </a:lnTo>
                <a:lnTo>
                  <a:pt x="100675" y="18504"/>
                </a:lnTo>
                <a:lnTo>
                  <a:pt x="52073" y="18504"/>
                </a:lnTo>
                <a:lnTo>
                  <a:pt x="3470" y="14456"/>
                </a:lnTo>
                <a:lnTo>
                  <a:pt x="0" y="9830"/>
                </a:lnTo>
                <a:lnTo>
                  <a:pt x="4628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238044" y="5832289"/>
            <a:ext cx="108775" cy="18504"/>
          </a:xfrm>
          <a:custGeom>
            <a:avLst/>
            <a:gdLst/>
            <a:ahLst/>
            <a:cxnLst/>
            <a:rect l="l" t="t" r="r" b="b"/>
            <a:pathLst>
              <a:path w="108775" h="18504">
                <a:moveTo>
                  <a:pt x="4628" y="5782"/>
                </a:moveTo>
                <a:lnTo>
                  <a:pt x="51494" y="5204"/>
                </a:lnTo>
                <a:lnTo>
                  <a:pt x="98939" y="0"/>
                </a:lnTo>
                <a:lnTo>
                  <a:pt x="108775" y="8673"/>
                </a:lnTo>
                <a:lnTo>
                  <a:pt x="107039" y="15034"/>
                </a:lnTo>
                <a:lnTo>
                  <a:pt x="100675" y="18504"/>
                </a:lnTo>
                <a:lnTo>
                  <a:pt x="52073" y="18504"/>
                </a:lnTo>
                <a:lnTo>
                  <a:pt x="3470" y="14456"/>
                </a:lnTo>
                <a:lnTo>
                  <a:pt x="0" y="9830"/>
                </a:lnTo>
                <a:lnTo>
                  <a:pt x="4628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8247302" y="5864094"/>
            <a:ext cx="124976" cy="21974"/>
          </a:xfrm>
          <a:custGeom>
            <a:avLst/>
            <a:gdLst/>
            <a:ahLst/>
            <a:cxnLst/>
            <a:rect l="l" t="t" r="r" b="b"/>
            <a:pathLst>
              <a:path w="124976" h="21974">
                <a:moveTo>
                  <a:pt x="1735" y="7517"/>
                </a:moveTo>
                <a:lnTo>
                  <a:pt x="7521" y="5204"/>
                </a:lnTo>
                <a:lnTo>
                  <a:pt x="99518" y="4047"/>
                </a:lnTo>
                <a:lnTo>
                  <a:pt x="119768" y="0"/>
                </a:lnTo>
                <a:lnTo>
                  <a:pt x="124976" y="2891"/>
                </a:lnTo>
                <a:lnTo>
                  <a:pt x="122661" y="8095"/>
                </a:lnTo>
                <a:lnTo>
                  <a:pt x="112825" y="14456"/>
                </a:lnTo>
                <a:lnTo>
                  <a:pt x="102410" y="20817"/>
                </a:lnTo>
                <a:lnTo>
                  <a:pt x="54966" y="21974"/>
                </a:lnTo>
                <a:lnTo>
                  <a:pt x="7521" y="20239"/>
                </a:lnTo>
                <a:lnTo>
                  <a:pt x="0" y="12721"/>
                </a:lnTo>
                <a:lnTo>
                  <a:pt x="1735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247302" y="5864094"/>
            <a:ext cx="124976" cy="21974"/>
          </a:xfrm>
          <a:custGeom>
            <a:avLst/>
            <a:gdLst/>
            <a:ahLst/>
            <a:cxnLst/>
            <a:rect l="l" t="t" r="r" b="b"/>
            <a:pathLst>
              <a:path w="124976" h="21974">
                <a:moveTo>
                  <a:pt x="7521" y="5204"/>
                </a:moveTo>
                <a:lnTo>
                  <a:pt x="99518" y="4047"/>
                </a:lnTo>
                <a:lnTo>
                  <a:pt x="119768" y="0"/>
                </a:lnTo>
                <a:lnTo>
                  <a:pt x="124976" y="2891"/>
                </a:lnTo>
                <a:lnTo>
                  <a:pt x="122661" y="8095"/>
                </a:lnTo>
                <a:lnTo>
                  <a:pt x="112825" y="14456"/>
                </a:lnTo>
                <a:lnTo>
                  <a:pt x="102410" y="20817"/>
                </a:lnTo>
                <a:lnTo>
                  <a:pt x="54966" y="21974"/>
                </a:lnTo>
                <a:lnTo>
                  <a:pt x="7521" y="20239"/>
                </a:lnTo>
                <a:lnTo>
                  <a:pt x="0" y="12721"/>
                </a:lnTo>
                <a:lnTo>
                  <a:pt x="1735" y="7517"/>
                </a:lnTo>
                <a:lnTo>
                  <a:pt x="7521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7641514" y="4811650"/>
            <a:ext cx="664804" cy="180997"/>
          </a:xfrm>
          <a:custGeom>
            <a:avLst/>
            <a:gdLst/>
            <a:ahLst/>
            <a:cxnLst/>
            <a:rect l="l" t="t" r="r" b="b"/>
            <a:pathLst>
              <a:path w="664804" h="180997">
                <a:moveTo>
                  <a:pt x="290453" y="55513"/>
                </a:moveTo>
                <a:lnTo>
                  <a:pt x="326905" y="47417"/>
                </a:lnTo>
                <a:lnTo>
                  <a:pt x="378978" y="34695"/>
                </a:lnTo>
                <a:lnTo>
                  <a:pt x="432209" y="19661"/>
                </a:lnTo>
                <a:lnTo>
                  <a:pt x="491804" y="8095"/>
                </a:lnTo>
                <a:lnTo>
                  <a:pt x="545034" y="2313"/>
                </a:lnTo>
                <a:lnTo>
                  <a:pt x="660175" y="0"/>
                </a:lnTo>
                <a:lnTo>
                  <a:pt x="664804" y="4626"/>
                </a:lnTo>
                <a:lnTo>
                  <a:pt x="660175" y="9252"/>
                </a:lnTo>
                <a:lnTo>
                  <a:pt x="547928" y="17926"/>
                </a:lnTo>
                <a:lnTo>
                  <a:pt x="495855" y="28913"/>
                </a:lnTo>
                <a:lnTo>
                  <a:pt x="437416" y="42791"/>
                </a:lnTo>
                <a:lnTo>
                  <a:pt x="384185" y="57248"/>
                </a:lnTo>
                <a:lnTo>
                  <a:pt x="330955" y="69391"/>
                </a:lnTo>
                <a:lnTo>
                  <a:pt x="263838" y="87318"/>
                </a:lnTo>
                <a:lnTo>
                  <a:pt x="232594" y="97148"/>
                </a:lnTo>
                <a:lnTo>
                  <a:pt x="196143" y="107557"/>
                </a:lnTo>
                <a:lnTo>
                  <a:pt x="142912" y="120857"/>
                </a:lnTo>
                <a:lnTo>
                  <a:pt x="96625" y="134157"/>
                </a:lnTo>
                <a:lnTo>
                  <a:pt x="52072" y="152662"/>
                </a:lnTo>
                <a:lnTo>
                  <a:pt x="30086" y="165384"/>
                </a:lnTo>
                <a:lnTo>
                  <a:pt x="6364" y="180997"/>
                </a:lnTo>
                <a:lnTo>
                  <a:pt x="0" y="179840"/>
                </a:lnTo>
                <a:lnTo>
                  <a:pt x="24879" y="156710"/>
                </a:lnTo>
                <a:lnTo>
                  <a:pt x="47444" y="142253"/>
                </a:lnTo>
                <a:lnTo>
                  <a:pt x="90838" y="119700"/>
                </a:lnTo>
                <a:lnTo>
                  <a:pt x="137126" y="101774"/>
                </a:lnTo>
                <a:lnTo>
                  <a:pt x="190935" y="86161"/>
                </a:lnTo>
                <a:lnTo>
                  <a:pt x="227386" y="75752"/>
                </a:lnTo>
                <a:lnTo>
                  <a:pt x="258631" y="65344"/>
                </a:lnTo>
                <a:lnTo>
                  <a:pt x="290453" y="55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7641514" y="4811650"/>
            <a:ext cx="664804" cy="180997"/>
          </a:xfrm>
          <a:custGeom>
            <a:avLst/>
            <a:gdLst/>
            <a:ahLst/>
            <a:cxnLst/>
            <a:rect l="l" t="t" r="r" b="b"/>
            <a:pathLst>
              <a:path w="664804" h="180997">
                <a:moveTo>
                  <a:pt x="1157" y="173479"/>
                </a:moveTo>
                <a:lnTo>
                  <a:pt x="24879" y="156710"/>
                </a:lnTo>
                <a:lnTo>
                  <a:pt x="47444" y="142253"/>
                </a:lnTo>
                <a:lnTo>
                  <a:pt x="90838" y="119700"/>
                </a:lnTo>
                <a:lnTo>
                  <a:pt x="137126" y="101774"/>
                </a:lnTo>
                <a:lnTo>
                  <a:pt x="190935" y="86161"/>
                </a:lnTo>
                <a:lnTo>
                  <a:pt x="227386" y="75752"/>
                </a:lnTo>
                <a:lnTo>
                  <a:pt x="258631" y="65344"/>
                </a:lnTo>
                <a:lnTo>
                  <a:pt x="290453" y="55513"/>
                </a:lnTo>
                <a:lnTo>
                  <a:pt x="326905" y="47417"/>
                </a:lnTo>
                <a:lnTo>
                  <a:pt x="378978" y="34695"/>
                </a:lnTo>
                <a:lnTo>
                  <a:pt x="432209" y="19661"/>
                </a:lnTo>
                <a:lnTo>
                  <a:pt x="491804" y="8095"/>
                </a:lnTo>
                <a:lnTo>
                  <a:pt x="545034" y="2313"/>
                </a:lnTo>
                <a:lnTo>
                  <a:pt x="660175" y="0"/>
                </a:lnTo>
                <a:lnTo>
                  <a:pt x="664804" y="4626"/>
                </a:lnTo>
                <a:lnTo>
                  <a:pt x="660175" y="9252"/>
                </a:lnTo>
                <a:lnTo>
                  <a:pt x="547928" y="17926"/>
                </a:lnTo>
                <a:lnTo>
                  <a:pt x="495855" y="28913"/>
                </a:lnTo>
                <a:lnTo>
                  <a:pt x="437416" y="42791"/>
                </a:lnTo>
                <a:lnTo>
                  <a:pt x="384185" y="57248"/>
                </a:lnTo>
                <a:lnTo>
                  <a:pt x="330955" y="69391"/>
                </a:lnTo>
                <a:lnTo>
                  <a:pt x="263838" y="87318"/>
                </a:lnTo>
                <a:lnTo>
                  <a:pt x="232594" y="97148"/>
                </a:lnTo>
                <a:lnTo>
                  <a:pt x="196143" y="107557"/>
                </a:lnTo>
                <a:lnTo>
                  <a:pt x="142912" y="120857"/>
                </a:lnTo>
                <a:lnTo>
                  <a:pt x="96625" y="134157"/>
                </a:lnTo>
                <a:lnTo>
                  <a:pt x="52072" y="152662"/>
                </a:lnTo>
                <a:lnTo>
                  <a:pt x="30086" y="165384"/>
                </a:lnTo>
                <a:lnTo>
                  <a:pt x="6364" y="180997"/>
                </a:lnTo>
                <a:lnTo>
                  <a:pt x="0" y="179840"/>
                </a:lnTo>
                <a:lnTo>
                  <a:pt x="1157" y="17347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8328884" y="4826107"/>
            <a:ext cx="68274" cy="102931"/>
          </a:xfrm>
          <a:custGeom>
            <a:avLst/>
            <a:gdLst/>
            <a:ahLst/>
            <a:cxnLst/>
            <a:rect l="l" t="t" r="r" b="b"/>
            <a:pathLst>
              <a:path w="68274" h="102931">
                <a:moveTo>
                  <a:pt x="0" y="2891"/>
                </a:moveTo>
                <a:lnTo>
                  <a:pt x="1156" y="0"/>
                </a:lnTo>
                <a:lnTo>
                  <a:pt x="7521" y="0"/>
                </a:lnTo>
                <a:lnTo>
                  <a:pt x="27771" y="20817"/>
                </a:lnTo>
                <a:lnTo>
                  <a:pt x="43972" y="40478"/>
                </a:lnTo>
                <a:lnTo>
                  <a:pt x="68274" y="88474"/>
                </a:lnTo>
                <a:lnTo>
                  <a:pt x="67694" y="97726"/>
                </a:lnTo>
                <a:lnTo>
                  <a:pt x="61330" y="102931"/>
                </a:lnTo>
                <a:lnTo>
                  <a:pt x="52652" y="102931"/>
                </a:lnTo>
                <a:lnTo>
                  <a:pt x="46866" y="95992"/>
                </a:lnTo>
                <a:lnTo>
                  <a:pt x="37608" y="70548"/>
                </a:lnTo>
                <a:lnTo>
                  <a:pt x="29508" y="47996"/>
                </a:lnTo>
                <a:lnTo>
                  <a:pt x="17936" y="27178"/>
                </a:lnTo>
                <a:lnTo>
                  <a:pt x="10414" y="16769"/>
                </a:lnTo>
                <a:lnTo>
                  <a:pt x="1156" y="6360"/>
                </a:lnTo>
                <a:lnTo>
                  <a:pt x="0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328884" y="4826107"/>
            <a:ext cx="68274" cy="102931"/>
          </a:xfrm>
          <a:custGeom>
            <a:avLst/>
            <a:gdLst/>
            <a:ahLst/>
            <a:cxnLst/>
            <a:rect l="l" t="t" r="r" b="b"/>
            <a:pathLst>
              <a:path w="68274" h="102931">
                <a:moveTo>
                  <a:pt x="7521" y="0"/>
                </a:moveTo>
                <a:lnTo>
                  <a:pt x="27771" y="20817"/>
                </a:lnTo>
                <a:lnTo>
                  <a:pt x="43972" y="40478"/>
                </a:lnTo>
                <a:lnTo>
                  <a:pt x="68274" y="88474"/>
                </a:lnTo>
                <a:lnTo>
                  <a:pt x="67694" y="97726"/>
                </a:lnTo>
                <a:lnTo>
                  <a:pt x="61330" y="102931"/>
                </a:lnTo>
                <a:lnTo>
                  <a:pt x="52652" y="102931"/>
                </a:lnTo>
                <a:lnTo>
                  <a:pt x="46866" y="95992"/>
                </a:lnTo>
                <a:lnTo>
                  <a:pt x="37608" y="70548"/>
                </a:lnTo>
                <a:lnTo>
                  <a:pt x="29508" y="47996"/>
                </a:lnTo>
                <a:lnTo>
                  <a:pt x="17936" y="27178"/>
                </a:lnTo>
                <a:lnTo>
                  <a:pt x="10414" y="16769"/>
                </a:lnTo>
                <a:lnTo>
                  <a:pt x="1156" y="6360"/>
                </a:lnTo>
                <a:lnTo>
                  <a:pt x="0" y="2891"/>
                </a:lnTo>
                <a:lnTo>
                  <a:pt x="1156" y="0"/>
                </a:lnTo>
                <a:lnTo>
                  <a:pt x="752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8283753" y="4914003"/>
            <a:ext cx="115140" cy="603131"/>
          </a:xfrm>
          <a:custGeom>
            <a:avLst/>
            <a:gdLst/>
            <a:ahLst/>
            <a:cxnLst/>
            <a:rect l="l" t="t" r="r" b="b"/>
            <a:pathLst>
              <a:path w="115140" h="603131">
                <a:moveTo>
                  <a:pt x="54387" y="364885"/>
                </a:moveTo>
                <a:lnTo>
                  <a:pt x="35872" y="494417"/>
                </a:lnTo>
                <a:lnTo>
                  <a:pt x="22565" y="592144"/>
                </a:lnTo>
                <a:lnTo>
                  <a:pt x="18515" y="600818"/>
                </a:lnTo>
                <a:lnTo>
                  <a:pt x="10414" y="603131"/>
                </a:lnTo>
                <a:lnTo>
                  <a:pt x="0" y="591565"/>
                </a:lnTo>
                <a:lnTo>
                  <a:pt x="5785" y="541835"/>
                </a:lnTo>
                <a:lnTo>
                  <a:pt x="13885" y="492104"/>
                </a:lnTo>
                <a:lnTo>
                  <a:pt x="22565" y="422712"/>
                </a:lnTo>
                <a:lnTo>
                  <a:pt x="33558" y="361994"/>
                </a:lnTo>
                <a:lnTo>
                  <a:pt x="46866" y="301854"/>
                </a:lnTo>
                <a:lnTo>
                  <a:pt x="53808" y="269471"/>
                </a:lnTo>
                <a:lnTo>
                  <a:pt x="61330" y="233619"/>
                </a:lnTo>
                <a:lnTo>
                  <a:pt x="79266" y="146879"/>
                </a:lnTo>
                <a:lnTo>
                  <a:pt x="96046" y="7517"/>
                </a:lnTo>
                <a:lnTo>
                  <a:pt x="100096" y="1156"/>
                </a:lnTo>
                <a:lnTo>
                  <a:pt x="107039" y="0"/>
                </a:lnTo>
                <a:lnTo>
                  <a:pt x="115140" y="10987"/>
                </a:lnTo>
                <a:lnTo>
                  <a:pt x="97203" y="149770"/>
                </a:lnTo>
                <a:lnTo>
                  <a:pt x="89102" y="193718"/>
                </a:lnTo>
                <a:lnTo>
                  <a:pt x="80424" y="237089"/>
                </a:lnTo>
                <a:lnTo>
                  <a:pt x="72902" y="272941"/>
                </a:lnTo>
                <a:lnTo>
                  <a:pt x="66538" y="305324"/>
                </a:lnTo>
                <a:lnTo>
                  <a:pt x="54387" y="364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83753" y="4914003"/>
            <a:ext cx="115140" cy="603131"/>
          </a:xfrm>
          <a:custGeom>
            <a:avLst/>
            <a:gdLst/>
            <a:ahLst/>
            <a:cxnLst/>
            <a:rect l="l" t="t" r="r" b="b"/>
            <a:pathLst>
              <a:path w="115140" h="603131">
                <a:moveTo>
                  <a:pt x="115140" y="10987"/>
                </a:moveTo>
                <a:lnTo>
                  <a:pt x="97203" y="149770"/>
                </a:lnTo>
                <a:lnTo>
                  <a:pt x="89102" y="193718"/>
                </a:lnTo>
                <a:lnTo>
                  <a:pt x="80424" y="237089"/>
                </a:lnTo>
                <a:lnTo>
                  <a:pt x="72902" y="272941"/>
                </a:lnTo>
                <a:lnTo>
                  <a:pt x="66538" y="305324"/>
                </a:lnTo>
                <a:lnTo>
                  <a:pt x="54387" y="364885"/>
                </a:lnTo>
                <a:lnTo>
                  <a:pt x="35872" y="494417"/>
                </a:lnTo>
                <a:lnTo>
                  <a:pt x="22565" y="592144"/>
                </a:lnTo>
                <a:lnTo>
                  <a:pt x="18515" y="600818"/>
                </a:lnTo>
                <a:lnTo>
                  <a:pt x="10414" y="603131"/>
                </a:lnTo>
                <a:lnTo>
                  <a:pt x="0" y="591565"/>
                </a:lnTo>
                <a:lnTo>
                  <a:pt x="5785" y="541835"/>
                </a:lnTo>
                <a:lnTo>
                  <a:pt x="13885" y="492104"/>
                </a:lnTo>
                <a:lnTo>
                  <a:pt x="22565" y="422712"/>
                </a:lnTo>
                <a:lnTo>
                  <a:pt x="33558" y="361994"/>
                </a:lnTo>
                <a:lnTo>
                  <a:pt x="46866" y="301854"/>
                </a:lnTo>
                <a:lnTo>
                  <a:pt x="53808" y="269471"/>
                </a:lnTo>
                <a:lnTo>
                  <a:pt x="61330" y="233619"/>
                </a:lnTo>
                <a:lnTo>
                  <a:pt x="79266" y="146879"/>
                </a:lnTo>
                <a:lnTo>
                  <a:pt x="96046" y="7517"/>
                </a:lnTo>
                <a:lnTo>
                  <a:pt x="100096" y="1156"/>
                </a:lnTo>
                <a:lnTo>
                  <a:pt x="107039" y="0"/>
                </a:lnTo>
                <a:lnTo>
                  <a:pt x="115140" y="109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253666" y="4865429"/>
            <a:ext cx="74060" cy="546461"/>
          </a:xfrm>
          <a:custGeom>
            <a:avLst/>
            <a:gdLst/>
            <a:ahLst/>
            <a:cxnLst/>
            <a:rect l="l" t="t" r="r" b="b"/>
            <a:pathLst>
              <a:path w="74060" h="546461">
                <a:moveTo>
                  <a:pt x="38765" y="267158"/>
                </a:moveTo>
                <a:lnTo>
                  <a:pt x="44552" y="183888"/>
                </a:lnTo>
                <a:lnTo>
                  <a:pt x="49759" y="100040"/>
                </a:lnTo>
                <a:lnTo>
                  <a:pt x="51495" y="75174"/>
                </a:lnTo>
                <a:lnTo>
                  <a:pt x="59016" y="8095"/>
                </a:lnTo>
                <a:lnTo>
                  <a:pt x="60752" y="2313"/>
                </a:lnTo>
                <a:lnTo>
                  <a:pt x="65960" y="0"/>
                </a:lnTo>
                <a:lnTo>
                  <a:pt x="74060" y="7517"/>
                </a:lnTo>
                <a:lnTo>
                  <a:pt x="73481" y="75174"/>
                </a:lnTo>
                <a:lnTo>
                  <a:pt x="70588" y="101196"/>
                </a:lnTo>
                <a:lnTo>
                  <a:pt x="65960" y="185045"/>
                </a:lnTo>
                <a:lnTo>
                  <a:pt x="61910" y="268893"/>
                </a:lnTo>
                <a:lnTo>
                  <a:pt x="51495" y="340598"/>
                </a:lnTo>
                <a:lnTo>
                  <a:pt x="39344" y="412881"/>
                </a:lnTo>
                <a:lnTo>
                  <a:pt x="31822" y="447577"/>
                </a:lnTo>
                <a:lnTo>
                  <a:pt x="23722" y="477647"/>
                </a:lnTo>
                <a:lnTo>
                  <a:pt x="8679" y="542413"/>
                </a:lnTo>
                <a:lnTo>
                  <a:pt x="3471" y="546461"/>
                </a:lnTo>
                <a:lnTo>
                  <a:pt x="0" y="540678"/>
                </a:lnTo>
                <a:lnTo>
                  <a:pt x="16201" y="408833"/>
                </a:lnTo>
                <a:lnTo>
                  <a:pt x="38765" y="267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8253666" y="4865429"/>
            <a:ext cx="74060" cy="546461"/>
          </a:xfrm>
          <a:custGeom>
            <a:avLst/>
            <a:gdLst/>
            <a:ahLst/>
            <a:cxnLst/>
            <a:rect l="l" t="t" r="r" b="b"/>
            <a:pathLst>
              <a:path w="74060" h="546461">
                <a:moveTo>
                  <a:pt x="74060" y="7517"/>
                </a:moveTo>
                <a:lnTo>
                  <a:pt x="73481" y="75174"/>
                </a:lnTo>
                <a:lnTo>
                  <a:pt x="70588" y="101196"/>
                </a:lnTo>
                <a:lnTo>
                  <a:pt x="65960" y="185045"/>
                </a:lnTo>
                <a:lnTo>
                  <a:pt x="61910" y="268893"/>
                </a:lnTo>
                <a:lnTo>
                  <a:pt x="51495" y="340598"/>
                </a:lnTo>
                <a:lnTo>
                  <a:pt x="39344" y="412881"/>
                </a:lnTo>
                <a:lnTo>
                  <a:pt x="31822" y="447577"/>
                </a:lnTo>
                <a:lnTo>
                  <a:pt x="23722" y="477647"/>
                </a:lnTo>
                <a:lnTo>
                  <a:pt x="8679" y="542413"/>
                </a:lnTo>
                <a:lnTo>
                  <a:pt x="3471" y="546461"/>
                </a:lnTo>
                <a:lnTo>
                  <a:pt x="0" y="540678"/>
                </a:lnTo>
                <a:lnTo>
                  <a:pt x="16201" y="408833"/>
                </a:lnTo>
                <a:lnTo>
                  <a:pt x="38765" y="267158"/>
                </a:lnTo>
                <a:lnTo>
                  <a:pt x="44552" y="183888"/>
                </a:lnTo>
                <a:lnTo>
                  <a:pt x="49759" y="100040"/>
                </a:lnTo>
                <a:lnTo>
                  <a:pt x="51495" y="75174"/>
                </a:lnTo>
                <a:lnTo>
                  <a:pt x="59016" y="8095"/>
                </a:lnTo>
                <a:lnTo>
                  <a:pt x="65960" y="0"/>
                </a:lnTo>
                <a:lnTo>
                  <a:pt x="7406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640935" y="5007682"/>
            <a:ext cx="127869" cy="508874"/>
          </a:xfrm>
          <a:custGeom>
            <a:avLst/>
            <a:gdLst/>
            <a:ahLst/>
            <a:cxnLst/>
            <a:rect l="l" t="t" r="r" b="b"/>
            <a:pathLst>
              <a:path w="127869" h="508874">
                <a:moveTo>
                  <a:pt x="22565" y="100618"/>
                </a:moveTo>
                <a:lnTo>
                  <a:pt x="29508" y="128953"/>
                </a:lnTo>
                <a:lnTo>
                  <a:pt x="38187" y="157288"/>
                </a:lnTo>
                <a:lnTo>
                  <a:pt x="47445" y="186779"/>
                </a:lnTo>
                <a:lnTo>
                  <a:pt x="57281" y="217428"/>
                </a:lnTo>
                <a:lnTo>
                  <a:pt x="68274" y="250967"/>
                </a:lnTo>
                <a:lnTo>
                  <a:pt x="101254" y="389751"/>
                </a:lnTo>
                <a:lnTo>
                  <a:pt x="126712" y="491526"/>
                </a:lnTo>
                <a:lnTo>
                  <a:pt x="127869" y="498465"/>
                </a:lnTo>
                <a:lnTo>
                  <a:pt x="123819" y="508874"/>
                </a:lnTo>
                <a:lnTo>
                  <a:pt x="113982" y="505404"/>
                </a:lnTo>
                <a:lnTo>
                  <a:pt x="107618" y="497308"/>
                </a:lnTo>
                <a:lnTo>
                  <a:pt x="102989" y="469551"/>
                </a:lnTo>
                <a:lnTo>
                  <a:pt x="97204" y="445264"/>
                </a:lnTo>
                <a:lnTo>
                  <a:pt x="90839" y="421555"/>
                </a:lnTo>
                <a:lnTo>
                  <a:pt x="82739" y="394955"/>
                </a:lnTo>
                <a:lnTo>
                  <a:pt x="54388" y="255593"/>
                </a:lnTo>
                <a:lnTo>
                  <a:pt x="43395" y="221475"/>
                </a:lnTo>
                <a:lnTo>
                  <a:pt x="34137" y="189671"/>
                </a:lnTo>
                <a:lnTo>
                  <a:pt x="18515" y="131844"/>
                </a:lnTo>
                <a:lnTo>
                  <a:pt x="0" y="4626"/>
                </a:lnTo>
                <a:lnTo>
                  <a:pt x="4050" y="0"/>
                </a:lnTo>
                <a:lnTo>
                  <a:pt x="9257" y="4048"/>
                </a:lnTo>
                <a:lnTo>
                  <a:pt x="16779" y="71126"/>
                </a:lnTo>
                <a:lnTo>
                  <a:pt x="22565" y="100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40935" y="5007682"/>
            <a:ext cx="127869" cy="508874"/>
          </a:xfrm>
          <a:custGeom>
            <a:avLst/>
            <a:gdLst/>
            <a:ahLst/>
            <a:cxnLst/>
            <a:rect l="l" t="t" r="r" b="b"/>
            <a:pathLst>
              <a:path w="127869" h="508874">
                <a:moveTo>
                  <a:pt x="9257" y="4048"/>
                </a:moveTo>
                <a:lnTo>
                  <a:pt x="16779" y="71126"/>
                </a:lnTo>
                <a:lnTo>
                  <a:pt x="22565" y="100618"/>
                </a:lnTo>
                <a:lnTo>
                  <a:pt x="29508" y="128953"/>
                </a:lnTo>
                <a:lnTo>
                  <a:pt x="38187" y="157288"/>
                </a:lnTo>
                <a:lnTo>
                  <a:pt x="47445" y="186779"/>
                </a:lnTo>
                <a:lnTo>
                  <a:pt x="57281" y="217428"/>
                </a:lnTo>
                <a:lnTo>
                  <a:pt x="68274" y="250967"/>
                </a:lnTo>
                <a:lnTo>
                  <a:pt x="101254" y="389751"/>
                </a:lnTo>
                <a:lnTo>
                  <a:pt x="126712" y="491526"/>
                </a:lnTo>
                <a:lnTo>
                  <a:pt x="127869" y="498465"/>
                </a:lnTo>
                <a:lnTo>
                  <a:pt x="123819" y="508874"/>
                </a:lnTo>
                <a:lnTo>
                  <a:pt x="113982" y="505404"/>
                </a:lnTo>
                <a:lnTo>
                  <a:pt x="107618" y="497308"/>
                </a:lnTo>
                <a:lnTo>
                  <a:pt x="102989" y="469551"/>
                </a:lnTo>
                <a:lnTo>
                  <a:pt x="97204" y="445264"/>
                </a:lnTo>
                <a:lnTo>
                  <a:pt x="90839" y="421555"/>
                </a:lnTo>
                <a:lnTo>
                  <a:pt x="82739" y="394955"/>
                </a:lnTo>
                <a:lnTo>
                  <a:pt x="54388" y="255593"/>
                </a:lnTo>
                <a:lnTo>
                  <a:pt x="43395" y="221475"/>
                </a:lnTo>
                <a:lnTo>
                  <a:pt x="34137" y="189671"/>
                </a:lnTo>
                <a:lnTo>
                  <a:pt x="18515" y="131844"/>
                </a:lnTo>
                <a:lnTo>
                  <a:pt x="0" y="4626"/>
                </a:lnTo>
                <a:lnTo>
                  <a:pt x="4050" y="0"/>
                </a:lnTo>
                <a:lnTo>
                  <a:pt x="9257" y="404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7781533" y="5519448"/>
            <a:ext cx="418323" cy="26600"/>
          </a:xfrm>
          <a:custGeom>
            <a:avLst/>
            <a:gdLst/>
            <a:ahLst/>
            <a:cxnLst/>
            <a:rect l="l" t="t" r="r" b="b"/>
            <a:pathLst>
              <a:path w="418323" h="26600">
                <a:moveTo>
                  <a:pt x="5207" y="2891"/>
                </a:moveTo>
                <a:lnTo>
                  <a:pt x="60173" y="4626"/>
                </a:lnTo>
                <a:lnTo>
                  <a:pt x="115718" y="0"/>
                </a:lnTo>
                <a:lnTo>
                  <a:pt x="406751" y="3469"/>
                </a:lnTo>
                <a:lnTo>
                  <a:pt x="415430" y="6939"/>
                </a:lnTo>
                <a:lnTo>
                  <a:pt x="418323" y="15034"/>
                </a:lnTo>
                <a:lnTo>
                  <a:pt x="415430" y="23130"/>
                </a:lnTo>
                <a:lnTo>
                  <a:pt x="406751" y="26600"/>
                </a:lnTo>
                <a:lnTo>
                  <a:pt x="261524" y="23130"/>
                </a:lnTo>
                <a:lnTo>
                  <a:pt x="115718" y="19661"/>
                </a:lnTo>
                <a:lnTo>
                  <a:pt x="59016" y="19082"/>
                </a:lnTo>
                <a:lnTo>
                  <a:pt x="3471" y="12143"/>
                </a:lnTo>
                <a:lnTo>
                  <a:pt x="0" y="6360"/>
                </a:lnTo>
                <a:lnTo>
                  <a:pt x="5207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781533" y="5519448"/>
            <a:ext cx="418323" cy="26600"/>
          </a:xfrm>
          <a:custGeom>
            <a:avLst/>
            <a:gdLst/>
            <a:ahLst/>
            <a:cxnLst/>
            <a:rect l="l" t="t" r="r" b="b"/>
            <a:pathLst>
              <a:path w="418323" h="26600">
                <a:moveTo>
                  <a:pt x="5207" y="2891"/>
                </a:moveTo>
                <a:lnTo>
                  <a:pt x="60173" y="4626"/>
                </a:lnTo>
                <a:lnTo>
                  <a:pt x="115718" y="0"/>
                </a:lnTo>
                <a:lnTo>
                  <a:pt x="406751" y="3469"/>
                </a:lnTo>
                <a:lnTo>
                  <a:pt x="415430" y="6939"/>
                </a:lnTo>
                <a:lnTo>
                  <a:pt x="418323" y="15034"/>
                </a:lnTo>
                <a:lnTo>
                  <a:pt x="415430" y="23130"/>
                </a:lnTo>
                <a:lnTo>
                  <a:pt x="406751" y="26600"/>
                </a:lnTo>
                <a:lnTo>
                  <a:pt x="261524" y="23130"/>
                </a:lnTo>
                <a:lnTo>
                  <a:pt x="115718" y="19661"/>
                </a:lnTo>
                <a:lnTo>
                  <a:pt x="59016" y="19082"/>
                </a:lnTo>
                <a:lnTo>
                  <a:pt x="3471" y="12143"/>
                </a:lnTo>
                <a:lnTo>
                  <a:pt x="0" y="6360"/>
                </a:lnTo>
                <a:lnTo>
                  <a:pt x="5207" y="289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8208536" y="5520604"/>
            <a:ext cx="79267" cy="28913"/>
          </a:xfrm>
          <a:custGeom>
            <a:avLst/>
            <a:gdLst/>
            <a:ahLst/>
            <a:cxnLst/>
            <a:rect l="l" t="t" r="r" b="b"/>
            <a:pathLst>
              <a:path w="79267" h="28913">
                <a:moveTo>
                  <a:pt x="8100" y="12143"/>
                </a:moveTo>
                <a:lnTo>
                  <a:pt x="31243" y="7517"/>
                </a:lnTo>
                <a:lnTo>
                  <a:pt x="73481" y="0"/>
                </a:lnTo>
                <a:lnTo>
                  <a:pt x="79267" y="2313"/>
                </a:lnTo>
                <a:lnTo>
                  <a:pt x="76374" y="8673"/>
                </a:lnTo>
                <a:lnTo>
                  <a:pt x="56123" y="17926"/>
                </a:lnTo>
                <a:lnTo>
                  <a:pt x="36451" y="27756"/>
                </a:lnTo>
                <a:lnTo>
                  <a:pt x="8100" y="28913"/>
                </a:lnTo>
                <a:lnTo>
                  <a:pt x="0" y="20817"/>
                </a:lnTo>
                <a:lnTo>
                  <a:pt x="1735" y="15034"/>
                </a:lnTo>
                <a:lnTo>
                  <a:pt x="8100" y="1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208536" y="5520604"/>
            <a:ext cx="79267" cy="28913"/>
          </a:xfrm>
          <a:custGeom>
            <a:avLst/>
            <a:gdLst/>
            <a:ahLst/>
            <a:cxnLst/>
            <a:rect l="l" t="t" r="r" b="b"/>
            <a:pathLst>
              <a:path w="79267" h="28913">
                <a:moveTo>
                  <a:pt x="8100" y="12143"/>
                </a:moveTo>
                <a:lnTo>
                  <a:pt x="31243" y="7517"/>
                </a:lnTo>
                <a:lnTo>
                  <a:pt x="73481" y="0"/>
                </a:lnTo>
                <a:lnTo>
                  <a:pt x="79267" y="2313"/>
                </a:lnTo>
                <a:lnTo>
                  <a:pt x="76374" y="8673"/>
                </a:lnTo>
                <a:lnTo>
                  <a:pt x="56123" y="17926"/>
                </a:lnTo>
                <a:lnTo>
                  <a:pt x="36451" y="27756"/>
                </a:lnTo>
                <a:lnTo>
                  <a:pt x="8100" y="28913"/>
                </a:lnTo>
                <a:lnTo>
                  <a:pt x="0" y="20817"/>
                </a:lnTo>
                <a:lnTo>
                  <a:pt x="1735" y="15034"/>
                </a:lnTo>
                <a:lnTo>
                  <a:pt x="8100" y="1214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7823771" y="5526387"/>
            <a:ext cx="63644" cy="86161"/>
          </a:xfrm>
          <a:custGeom>
            <a:avLst/>
            <a:gdLst/>
            <a:ahLst/>
            <a:cxnLst/>
            <a:rect l="l" t="t" r="r" b="b"/>
            <a:pathLst>
              <a:path w="63644" h="86161">
                <a:moveTo>
                  <a:pt x="25458" y="60139"/>
                </a:moveTo>
                <a:lnTo>
                  <a:pt x="39344" y="33539"/>
                </a:lnTo>
                <a:lnTo>
                  <a:pt x="31244" y="14456"/>
                </a:lnTo>
                <a:lnTo>
                  <a:pt x="31244" y="5782"/>
                </a:lnTo>
                <a:lnTo>
                  <a:pt x="37029" y="0"/>
                </a:lnTo>
                <a:lnTo>
                  <a:pt x="51494" y="5782"/>
                </a:lnTo>
                <a:lnTo>
                  <a:pt x="63644" y="30069"/>
                </a:lnTo>
                <a:lnTo>
                  <a:pt x="63066" y="37587"/>
                </a:lnTo>
                <a:lnTo>
                  <a:pt x="53230" y="56091"/>
                </a:lnTo>
                <a:lnTo>
                  <a:pt x="40501" y="68813"/>
                </a:lnTo>
                <a:lnTo>
                  <a:pt x="24300" y="78065"/>
                </a:lnTo>
                <a:lnTo>
                  <a:pt x="6363" y="86161"/>
                </a:lnTo>
                <a:lnTo>
                  <a:pt x="0" y="83848"/>
                </a:lnTo>
                <a:lnTo>
                  <a:pt x="2313" y="78065"/>
                </a:lnTo>
                <a:lnTo>
                  <a:pt x="25458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7823771" y="5526387"/>
            <a:ext cx="63644" cy="86161"/>
          </a:xfrm>
          <a:custGeom>
            <a:avLst/>
            <a:gdLst/>
            <a:ahLst/>
            <a:cxnLst/>
            <a:rect l="l" t="t" r="r" b="b"/>
            <a:pathLst>
              <a:path w="63644" h="86161">
                <a:moveTo>
                  <a:pt x="51494" y="5782"/>
                </a:moveTo>
                <a:lnTo>
                  <a:pt x="63644" y="30069"/>
                </a:lnTo>
                <a:lnTo>
                  <a:pt x="63066" y="37587"/>
                </a:lnTo>
                <a:lnTo>
                  <a:pt x="53230" y="56091"/>
                </a:lnTo>
                <a:lnTo>
                  <a:pt x="40501" y="68813"/>
                </a:lnTo>
                <a:lnTo>
                  <a:pt x="24300" y="78065"/>
                </a:lnTo>
                <a:lnTo>
                  <a:pt x="6363" y="86161"/>
                </a:lnTo>
                <a:lnTo>
                  <a:pt x="0" y="83848"/>
                </a:lnTo>
                <a:lnTo>
                  <a:pt x="2313" y="78065"/>
                </a:lnTo>
                <a:lnTo>
                  <a:pt x="25458" y="60139"/>
                </a:lnTo>
                <a:lnTo>
                  <a:pt x="39344" y="33539"/>
                </a:lnTo>
                <a:lnTo>
                  <a:pt x="31244" y="14456"/>
                </a:lnTo>
                <a:lnTo>
                  <a:pt x="31244" y="5782"/>
                </a:lnTo>
                <a:lnTo>
                  <a:pt x="37029" y="0"/>
                </a:lnTo>
                <a:lnTo>
                  <a:pt x="51494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7787319" y="5605609"/>
            <a:ext cx="30665" cy="39322"/>
          </a:xfrm>
          <a:custGeom>
            <a:avLst/>
            <a:gdLst/>
            <a:ahLst/>
            <a:cxnLst/>
            <a:rect l="l" t="t" r="r" b="b"/>
            <a:pathLst>
              <a:path w="30665" h="39322">
                <a:moveTo>
                  <a:pt x="0" y="24287"/>
                </a:moveTo>
                <a:lnTo>
                  <a:pt x="1157" y="17347"/>
                </a:lnTo>
                <a:lnTo>
                  <a:pt x="11572" y="7517"/>
                </a:lnTo>
                <a:lnTo>
                  <a:pt x="23722" y="0"/>
                </a:lnTo>
                <a:lnTo>
                  <a:pt x="30665" y="1734"/>
                </a:lnTo>
                <a:lnTo>
                  <a:pt x="28930" y="8673"/>
                </a:lnTo>
                <a:lnTo>
                  <a:pt x="16201" y="23130"/>
                </a:lnTo>
                <a:lnTo>
                  <a:pt x="18515" y="31804"/>
                </a:lnTo>
                <a:lnTo>
                  <a:pt x="16201" y="39322"/>
                </a:lnTo>
                <a:lnTo>
                  <a:pt x="8679" y="37009"/>
                </a:lnTo>
                <a:lnTo>
                  <a:pt x="0" y="2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7787319" y="5605609"/>
            <a:ext cx="30665" cy="39322"/>
          </a:xfrm>
          <a:custGeom>
            <a:avLst/>
            <a:gdLst/>
            <a:ahLst/>
            <a:cxnLst/>
            <a:rect l="l" t="t" r="r" b="b"/>
            <a:pathLst>
              <a:path w="30665" h="39322">
                <a:moveTo>
                  <a:pt x="8679" y="37009"/>
                </a:moveTo>
                <a:lnTo>
                  <a:pt x="0" y="24287"/>
                </a:lnTo>
                <a:lnTo>
                  <a:pt x="1157" y="17347"/>
                </a:lnTo>
                <a:lnTo>
                  <a:pt x="11572" y="7517"/>
                </a:lnTo>
                <a:lnTo>
                  <a:pt x="23722" y="0"/>
                </a:lnTo>
                <a:lnTo>
                  <a:pt x="30665" y="1734"/>
                </a:lnTo>
                <a:lnTo>
                  <a:pt x="28930" y="8673"/>
                </a:lnTo>
                <a:lnTo>
                  <a:pt x="16201" y="23130"/>
                </a:lnTo>
                <a:lnTo>
                  <a:pt x="18515" y="31804"/>
                </a:lnTo>
                <a:lnTo>
                  <a:pt x="16201" y="39322"/>
                </a:lnTo>
                <a:lnTo>
                  <a:pt x="8679" y="3700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136212" y="5524652"/>
            <a:ext cx="92575" cy="56670"/>
          </a:xfrm>
          <a:custGeom>
            <a:avLst/>
            <a:gdLst/>
            <a:ahLst/>
            <a:cxnLst/>
            <a:rect l="l" t="t" r="r" b="b"/>
            <a:pathLst>
              <a:path w="92575" h="56670">
                <a:moveTo>
                  <a:pt x="14464" y="39322"/>
                </a:moveTo>
                <a:lnTo>
                  <a:pt x="0" y="10987"/>
                </a:lnTo>
                <a:lnTo>
                  <a:pt x="2314" y="2891"/>
                </a:lnTo>
                <a:lnTo>
                  <a:pt x="9257" y="0"/>
                </a:lnTo>
                <a:lnTo>
                  <a:pt x="20250" y="8673"/>
                </a:lnTo>
                <a:lnTo>
                  <a:pt x="23143" y="19082"/>
                </a:lnTo>
                <a:lnTo>
                  <a:pt x="28929" y="26600"/>
                </a:lnTo>
                <a:lnTo>
                  <a:pt x="37029" y="32382"/>
                </a:lnTo>
                <a:lnTo>
                  <a:pt x="46286" y="37587"/>
                </a:lnTo>
                <a:lnTo>
                  <a:pt x="87367" y="38743"/>
                </a:lnTo>
                <a:lnTo>
                  <a:pt x="92575" y="42791"/>
                </a:lnTo>
                <a:lnTo>
                  <a:pt x="89102" y="47417"/>
                </a:lnTo>
                <a:lnTo>
                  <a:pt x="65381" y="53200"/>
                </a:lnTo>
                <a:lnTo>
                  <a:pt x="42236" y="56670"/>
                </a:lnTo>
                <a:lnTo>
                  <a:pt x="14464" y="39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136212" y="5524652"/>
            <a:ext cx="92575" cy="56670"/>
          </a:xfrm>
          <a:custGeom>
            <a:avLst/>
            <a:gdLst/>
            <a:ahLst/>
            <a:cxnLst/>
            <a:rect l="l" t="t" r="r" b="b"/>
            <a:pathLst>
              <a:path w="92575" h="56670">
                <a:moveTo>
                  <a:pt x="20250" y="8673"/>
                </a:moveTo>
                <a:lnTo>
                  <a:pt x="23143" y="19082"/>
                </a:lnTo>
                <a:lnTo>
                  <a:pt x="28929" y="26600"/>
                </a:lnTo>
                <a:lnTo>
                  <a:pt x="37029" y="32382"/>
                </a:lnTo>
                <a:lnTo>
                  <a:pt x="46286" y="37587"/>
                </a:lnTo>
                <a:lnTo>
                  <a:pt x="87367" y="38743"/>
                </a:lnTo>
                <a:lnTo>
                  <a:pt x="92575" y="42791"/>
                </a:lnTo>
                <a:lnTo>
                  <a:pt x="89102" y="47417"/>
                </a:lnTo>
                <a:lnTo>
                  <a:pt x="65381" y="53200"/>
                </a:lnTo>
                <a:lnTo>
                  <a:pt x="42236" y="56670"/>
                </a:lnTo>
                <a:lnTo>
                  <a:pt x="14464" y="39322"/>
                </a:lnTo>
                <a:lnTo>
                  <a:pt x="0" y="10987"/>
                </a:lnTo>
                <a:lnTo>
                  <a:pt x="2314" y="2891"/>
                </a:lnTo>
                <a:lnTo>
                  <a:pt x="9257" y="0"/>
                </a:lnTo>
                <a:lnTo>
                  <a:pt x="20250" y="867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241515" y="5566287"/>
            <a:ext cx="15044" cy="50887"/>
          </a:xfrm>
          <a:custGeom>
            <a:avLst/>
            <a:gdLst/>
            <a:ahLst/>
            <a:cxnLst/>
            <a:rect l="l" t="t" r="r" b="b"/>
            <a:pathLst>
              <a:path w="15044" h="50887">
                <a:moveTo>
                  <a:pt x="13307" y="5204"/>
                </a:moveTo>
                <a:lnTo>
                  <a:pt x="15044" y="21395"/>
                </a:lnTo>
                <a:lnTo>
                  <a:pt x="12150" y="46261"/>
                </a:lnTo>
                <a:lnTo>
                  <a:pt x="7522" y="50887"/>
                </a:lnTo>
                <a:lnTo>
                  <a:pt x="2893" y="46261"/>
                </a:lnTo>
                <a:lnTo>
                  <a:pt x="0" y="21395"/>
                </a:lnTo>
                <a:lnTo>
                  <a:pt x="1736" y="5204"/>
                </a:lnTo>
                <a:lnTo>
                  <a:pt x="7522" y="0"/>
                </a:lnTo>
                <a:lnTo>
                  <a:pt x="13307" y="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8241515" y="5566287"/>
            <a:ext cx="15044" cy="50887"/>
          </a:xfrm>
          <a:custGeom>
            <a:avLst/>
            <a:gdLst/>
            <a:ahLst/>
            <a:cxnLst/>
            <a:rect l="l" t="t" r="r" b="b"/>
            <a:pathLst>
              <a:path w="15044" h="50887">
                <a:moveTo>
                  <a:pt x="13307" y="5204"/>
                </a:moveTo>
                <a:lnTo>
                  <a:pt x="15044" y="21395"/>
                </a:lnTo>
                <a:lnTo>
                  <a:pt x="12150" y="46261"/>
                </a:lnTo>
                <a:lnTo>
                  <a:pt x="7522" y="50887"/>
                </a:lnTo>
                <a:lnTo>
                  <a:pt x="2893" y="46261"/>
                </a:lnTo>
                <a:lnTo>
                  <a:pt x="0" y="21395"/>
                </a:lnTo>
                <a:lnTo>
                  <a:pt x="1736" y="5204"/>
                </a:lnTo>
                <a:lnTo>
                  <a:pt x="7522" y="0"/>
                </a:lnTo>
                <a:lnTo>
                  <a:pt x="1330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7815671" y="5461043"/>
            <a:ext cx="20250" cy="42791"/>
          </a:xfrm>
          <a:custGeom>
            <a:avLst/>
            <a:gdLst/>
            <a:ahLst/>
            <a:cxnLst/>
            <a:rect l="l" t="t" r="r" b="b"/>
            <a:pathLst>
              <a:path w="20250" h="42791">
                <a:moveTo>
                  <a:pt x="15621" y="8095"/>
                </a:moveTo>
                <a:lnTo>
                  <a:pt x="20250" y="37009"/>
                </a:lnTo>
                <a:lnTo>
                  <a:pt x="17357" y="42791"/>
                </a:lnTo>
                <a:lnTo>
                  <a:pt x="11571" y="40478"/>
                </a:lnTo>
                <a:lnTo>
                  <a:pt x="0" y="9252"/>
                </a:lnTo>
                <a:lnTo>
                  <a:pt x="1735" y="2313"/>
                </a:lnTo>
                <a:lnTo>
                  <a:pt x="6363" y="0"/>
                </a:lnTo>
                <a:lnTo>
                  <a:pt x="15621" y="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7815671" y="5461043"/>
            <a:ext cx="20250" cy="42791"/>
          </a:xfrm>
          <a:custGeom>
            <a:avLst/>
            <a:gdLst/>
            <a:ahLst/>
            <a:cxnLst/>
            <a:rect l="l" t="t" r="r" b="b"/>
            <a:pathLst>
              <a:path w="20250" h="42791">
                <a:moveTo>
                  <a:pt x="15621" y="8095"/>
                </a:moveTo>
                <a:lnTo>
                  <a:pt x="20250" y="37009"/>
                </a:lnTo>
                <a:lnTo>
                  <a:pt x="17357" y="42791"/>
                </a:lnTo>
                <a:lnTo>
                  <a:pt x="11571" y="40478"/>
                </a:lnTo>
                <a:lnTo>
                  <a:pt x="0" y="9252"/>
                </a:lnTo>
                <a:lnTo>
                  <a:pt x="1735" y="2313"/>
                </a:lnTo>
                <a:lnTo>
                  <a:pt x="6363" y="0"/>
                </a:lnTo>
                <a:lnTo>
                  <a:pt x="15621" y="809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7817406" y="5435021"/>
            <a:ext cx="369142" cy="36430"/>
          </a:xfrm>
          <a:custGeom>
            <a:avLst/>
            <a:gdLst/>
            <a:ahLst/>
            <a:cxnLst/>
            <a:rect l="l" t="t" r="r" b="b"/>
            <a:pathLst>
              <a:path w="369142" h="36430">
                <a:moveTo>
                  <a:pt x="365092" y="10987"/>
                </a:moveTo>
                <a:lnTo>
                  <a:pt x="180521" y="21395"/>
                </a:lnTo>
                <a:lnTo>
                  <a:pt x="37608" y="34695"/>
                </a:lnTo>
                <a:lnTo>
                  <a:pt x="7521" y="36430"/>
                </a:lnTo>
                <a:lnTo>
                  <a:pt x="0" y="32382"/>
                </a:lnTo>
                <a:lnTo>
                  <a:pt x="578" y="26600"/>
                </a:lnTo>
                <a:lnTo>
                  <a:pt x="37030" y="22552"/>
                </a:lnTo>
                <a:lnTo>
                  <a:pt x="187464" y="5782"/>
                </a:lnTo>
                <a:lnTo>
                  <a:pt x="276567" y="0"/>
                </a:lnTo>
                <a:lnTo>
                  <a:pt x="365092" y="1734"/>
                </a:lnTo>
                <a:lnTo>
                  <a:pt x="369142" y="6360"/>
                </a:lnTo>
                <a:lnTo>
                  <a:pt x="365092" y="10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7817406" y="5435021"/>
            <a:ext cx="369142" cy="36430"/>
          </a:xfrm>
          <a:custGeom>
            <a:avLst/>
            <a:gdLst/>
            <a:ahLst/>
            <a:cxnLst/>
            <a:rect l="l" t="t" r="r" b="b"/>
            <a:pathLst>
              <a:path w="369142" h="36430">
                <a:moveTo>
                  <a:pt x="578" y="26600"/>
                </a:moveTo>
                <a:lnTo>
                  <a:pt x="37030" y="22552"/>
                </a:lnTo>
                <a:lnTo>
                  <a:pt x="187464" y="5782"/>
                </a:lnTo>
                <a:lnTo>
                  <a:pt x="276567" y="0"/>
                </a:lnTo>
                <a:lnTo>
                  <a:pt x="365092" y="1734"/>
                </a:lnTo>
                <a:lnTo>
                  <a:pt x="369142" y="6360"/>
                </a:lnTo>
                <a:lnTo>
                  <a:pt x="365092" y="10987"/>
                </a:lnTo>
                <a:lnTo>
                  <a:pt x="180521" y="21395"/>
                </a:lnTo>
                <a:lnTo>
                  <a:pt x="37608" y="34695"/>
                </a:lnTo>
                <a:lnTo>
                  <a:pt x="7521" y="36430"/>
                </a:lnTo>
                <a:lnTo>
                  <a:pt x="0" y="32382"/>
                </a:lnTo>
                <a:lnTo>
                  <a:pt x="578" y="266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176135" y="5436756"/>
            <a:ext cx="14464" cy="48574"/>
          </a:xfrm>
          <a:custGeom>
            <a:avLst/>
            <a:gdLst/>
            <a:ahLst/>
            <a:cxnLst/>
            <a:rect l="l" t="t" r="r" b="b"/>
            <a:pathLst>
              <a:path w="14464" h="48574">
                <a:moveTo>
                  <a:pt x="14464" y="7517"/>
                </a:moveTo>
                <a:lnTo>
                  <a:pt x="11571" y="44526"/>
                </a:lnTo>
                <a:lnTo>
                  <a:pt x="6943" y="48574"/>
                </a:lnTo>
                <a:lnTo>
                  <a:pt x="2313" y="44526"/>
                </a:lnTo>
                <a:lnTo>
                  <a:pt x="0" y="7517"/>
                </a:lnTo>
                <a:lnTo>
                  <a:pt x="2313" y="1734"/>
                </a:lnTo>
                <a:lnTo>
                  <a:pt x="6943" y="0"/>
                </a:lnTo>
                <a:lnTo>
                  <a:pt x="14464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176135" y="5436756"/>
            <a:ext cx="14464" cy="48574"/>
          </a:xfrm>
          <a:custGeom>
            <a:avLst/>
            <a:gdLst/>
            <a:ahLst/>
            <a:cxnLst/>
            <a:rect l="l" t="t" r="r" b="b"/>
            <a:pathLst>
              <a:path w="14464" h="48574">
                <a:moveTo>
                  <a:pt x="14464" y="7517"/>
                </a:moveTo>
                <a:lnTo>
                  <a:pt x="11571" y="44526"/>
                </a:lnTo>
                <a:lnTo>
                  <a:pt x="6943" y="48574"/>
                </a:lnTo>
                <a:lnTo>
                  <a:pt x="2313" y="44526"/>
                </a:lnTo>
                <a:lnTo>
                  <a:pt x="0" y="7517"/>
                </a:lnTo>
                <a:lnTo>
                  <a:pt x="2313" y="1734"/>
                </a:lnTo>
                <a:lnTo>
                  <a:pt x="6943" y="0"/>
                </a:lnTo>
                <a:lnTo>
                  <a:pt x="14464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8100338" y="5455838"/>
            <a:ext cx="13886" cy="37009"/>
          </a:xfrm>
          <a:custGeom>
            <a:avLst/>
            <a:gdLst/>
            <a:ahLst/>
            <a:cxnLst/>
            <a:rect l="l" t="t" r="r" b="b"/>
            <a:pathLst>
              <a:path w="13886" h="37009">
                <a:moveTo>
                  <a:pt x="13886" y="6939"/>
                </a:moveTo>
                <a:lnTo>
                  <a:pt x="11572" y="32961"/>
                </a:lnTo>
                <a:lnTo>
                  <a:pt x="6943" y="37009"/>
                </a:lnTo>
                <a:lnTo>
                  <a:pt x="2892" y="31804"/>
                </a:lnTo>
                <a:lnTo>
                  <a:pt x="0" y="6939"/>
                </a:lnTo>
                <a:lnTo>
                  <a:pt x="2314" y="1734"/>
                </a:lnTo>
                <a:lnTo>
                  <a:pt x="6943" y="0"/>
                </a:lnTo>
                <a:lnTo>
                  <a:pt x="13886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8100338" y="5455838"/>
            <a:ext cx="13886" cy="37009"/>
          </a:xfrm>
          <a:custGeom>
            <a:avLst/>
            <a:gdLst/>
            <a:ahLst/>
            <a:cxnLst/>
            <a:rect l="l" t="t" r="r" b="b"/>
            <a:pathLst>
              <a:path w="13886" h="37009">
                <a:moveTo>
                  <a:pt x="13886" y="6939"/>
                </a:moveTo>
                <a:lnTo>
                  <a:pt x="11572" y="32961"/>
                </a:lnTo>
                <a:lnTo>
                  <a:pt x="6943" y="37009"/>
                </a:lnTo>
                <a:lnTo>
                  <a:pt x="2892" y="31804"/>
                </a:lnTo>
                <a:lnTo>
                  <a:pt x="0" y="6939"/>
                </a:lnTo>
                <a:lnTo>
                  <a:pt x="2314" y="1734"/>
                </a:lnTo>
                <a:lnTo>
                  <a:pt x="6943" y="0"/>
                </a:lnTo>
                <a:lnTo>
                  <a:pt x="13886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8030907" y="5455260"/>
            <a:ext cx="17357" cy="37009"/>
          </a:xfrm>
          <a:custGeom>
            <a:avLst/>
            <a:gdLst/>
            <a:ahLst/>
            <a:cxnLst/>
            <a:rect l="l" t="t" r="r" b="b"/>
            <a:pathLst>
              <a:path w="17357" h="37009">
                <a:moveTo>
                  <a:pt x="17357" y="5204"/>
                </a:moveTo>
                <a:lnTo>
                  <a:pt x="14465" y="29491"/>
                </a:lnTo>
                <a:lnTo>
                  <a:pt x="9836" y="37009"/>
                </a:lnTo>
                <a:lnTo>
                  <a:pt x="5207" y="31226"/>
                </a:lnTo>
                <a:lnTo>
                  <a:pt x="0" y="4626"/>
                </a:lnTo>
                <a:lnTo>
                  <a:pt x="2892" y="578"/>
                </a:lnTo>
                <a:lnTo>
                  <a:pt x="8679" y="0"/>
                </a:lnTo>
                <a:lnTo>
                  <a:pt x="17357" y="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8030907" y="5455260"/>
            <a:ext cx="17357" cy="37009"/>
          </a:xfrm>
          <a:custGeom>
            <a:avLst/>
            <a:gdLst/>
            <a:ahLst/>
            <a:cxnLst/>
            <a:rect l="l" t="t" r="r" b="b"/>
            <a:pathLst>
              <a:path w="17357" h="37009">
                <a:moveTo>
                  <a:pt x="17357" y="5204"/>
                </a:moveTo>
                <a:lnTo>
                  <a:pt x="14465" y="29491"/>
                </a:lnTo>
                <a:lnTo>
                  <a:pt x="9836" y="37009"/>
                </a:lnTo>
                <a:lnTo>
                  <a:pt x="5207" y="31226"/>
                </a:lnTo>
                <a:lnTo>
                  <a:pt x="0" y="4626"/>
                </a:lnTo>
                <a:lnTo>
                  <a:pt x="2892" y="578"/>
                </a:lnTo>
                <a:lnTo>
                  <a:pt x="8679" y="0"/>
                </a:lnTo>
                <a:lnTo>
                  <a:pt x="1735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7951062" y="5452947"/>
            <a:ext cx="16200" cy="38743"/>
          </a:xfrm>
          <a:custGeom>
            <a:avLst/>
            <a:gdLst/>
            <a:ahLst/>
            <a:cxnLst/>
            <a:rect l="l" t="t" r="r" b="b"/>
            <a:pathLst>
              <a:path w="16200" h="38743">
                <a:moveTo>
                  <a:pt x="16200" y="7517"/>
                </a:moveTo>
                <a:lnTo>
                  <a:pt x="14464" y="31804"/>
                </a:lnTo>
                <a:lnTo>
                  <a:pt x="9257" y="38743"/>
                </a:lnTo>
                <a:lnTo>
                  <a:pt x="3470" y="32961"/>
                </a:lnTo>
                <a:lnTo>
                  <a:pt x="0" y="7517"/>
                </a:lnTo>
                <a:lnTo>
                  <a:pt x="2313" y="2313"/>
                </a:lnTo>
                <a:lnTo>
                  <a:pt x="8100" y="0"/>
                </a:lnTo>
                <a:lnTo>
                  <a:pt x="16200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7951062" y="5452947"/>
            <a:ext cx="16200" cy="38743"/>
          </a:xfrm>
          <a:custGeom>
            <a:avLst/>
            <a:gdLst/>
            <a:ahLst/>
            <a:cxnLst/>
            <a:rect l="l" t="t" r="r" b="b"/>
            <a:pathLst>
              <a:path w="16200" h="38743">
                <a:moveTo>
                  <a:pt x="16200" y="7517"/>
                </a:moveTo>
                <a:lnTo>
                  <a:pt x="14464" y="31804"/>
                </a:lnTo>
                <a:lnTo>
                  <a:pt x="9257" y="38743"/>
                </a:lnTo>
                <a:lnTo>
                  <a:pt x="3470" y="32961"/>
                </a:lnTo>
                <a:lnTo>
                  <a:pt x="0" y="7517"/>
                </a:lnTo>
                <a:lnTo>
                  <a:pt x="2313" y="2313"/>
                </a:lnTo>
                <a:lnTo>
                  <a:pt x="8100" y="0"/>
                </a:lnTo>
                <a:lnTo>
                  <a:pt x="1620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7881630" y="5456995"/>
            <a:ext cx="17357" cy="41635"/>
          </a:xfrm>
          <a:custGeom>
            <a:avLst/>
            <a:gdLst/>
            <a:ahLst/>
            <a:cxnLst/>
            <a:rect l="l" t="t" r="r" b="b"/>
            <a:pathLst>
              <a:path w="17357" h="41635">
                <a:moveTo>
                  <a:pt x="11571" y="41635"/>
                </a:moveTo>
                <a:lnTo>
                  <a:pt x="6943" y="37009"/>
                </a:lnTo>
                <a:lnTo>
                  <a:pt x="2314" y="19082"/>
                </a:lnTo>
                <a:lnTo>
                  <a:pt x="0" y="5782"/>
                </a:lnTo>
                <a:lnTo>
                  <a:pt x="2314" y="1156"/>
                </a:lnTo>
                <a:lnTo>
                  <a:pt x="8678" y="0"/>
                </a:lnTo>
                <a:lnTo>
                  <a:pt x="17357" y="6360"/>
                </a:lnTo>
                <a:lnTo>
                  <a:pt x="16200" y="17926"/>
                </a:lnTo>
                <a:lnTo>
                  <a:pt x="16200" y="37009"/>
                </a:lnTo>
                <a:lnTo>
                  <a:pt x="11571" y="41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7881630" y="5456995"/>
            <a:ext cx="17357" cy="41635"/>
          </a:xfrm>
          <a:custGeom>
            <a:avLst/>
            <a:gdLst/>
            <a:ahLst/>
            <a:cxnLst/>
            <a:rect l="l" t="t" r="r" b="b"/>
            <a:pathLst>
              <a:path w="17357" h="41635">
                <a:moveTo>
                  <a:pt x="17357" y="6360"/>
                </a:moveTo>
                <a:lnTo>
                  <a:pt x="16200" y="17926"/>
                </a:lnTo>
                <a:lnTo>
                  <a:pt x="16200" y="37009"/>
                </a:lnTo>
                <a:lnTo>
                  <a:pt x="11571" y="41635"/>
                </a:lnTo>
                <a:lnTo>
                  <a:pt x="6943" y="37009"/>
                </a:lnTo>
                <a:lnTo>
                  <a:pt x="2314" y="19082"/>
                </a:lnTo>
                <a:lnTo>
                  <a:pt x="0" y="5782"/>
                </a:lnTo>
                <a:lnTo>
                  <a:pt x="2314" y="1156"/>
                </a:lnTo>
                <a:lnTo>
                  <a:pt x="8678" y="0"/>
                </a:lnTo>
                <a:lnTo>
                  <a:pt x="17357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8084716" y="4938869"/>
            <a:ext cx="133077" cy="56091"/>
          </a:xfrm>
          <a:custGeom>
            <a:avLst/>
            <a:gdLst/>
            <a:ahLst/>
            <a:cxnLst/>
            <a:rect l="l" t="t" r="r" b="b"/>
            <a:pathLst>
              <a:path w="133077" h="56091">
                <a:moveTo>
                  <a:pt x="100675" y="35274"/>
                </a:moveTo>
                <a:lnTo>
                  <a:pt x="89682" y="26022"/>
                </a:lnTo>
                <a:lnTo>
                  <a:pt x="77531" y="19661"/>
                </a:lnTo>
                <a:lnTo>
                  <a:pt x="64803" y="15034"/>
                </a:lnTo>
                <a:lnTo>
                  <a:pt x="5207" y="9252"/>
                </a:lnTo>
                <a:lnTo>
                  <a:pt x="0" y="4626"/>
                </a:lnTo>
                <a:lnTo>
                  <a:pt x="5207" y="0"/>
                </a:lnTo>
                <a:lnTo>
                  <a:pt x="74638" y="2891"/>
                </a:lnTo>
                <a:lnTo>
                  <a:pt x="104146" y="13300"/>
                </a:lnTo>
                <a:lnTo>
                  <a:pt x="127869" y="35274"/>
                </a:lnTo>
                <a:lnTo>
                  <a:pt x="131340" y="42213"/>
                </a:lnTo>
                <a:lnTo>
                  <a:pt x="133077" y="50309"/>
                </a:lnTo>
                <a:lnTo>
                  <a:pt x="128447" y="56091"/>
                </a:lnTo>
                <a:lnTo>
                  <a:pt x="114562" y="52622"/>
                </a:lnTo>
                <a:lnTo>
                  <a:pt x="109932" y="46839"/>
                </a:lnTo>
                <a:lnTo>
                  <a:pt x="100675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8084716" y="4938869"/>
            <a:ext cx="133077" cy="56091"/>
          </a:xfrm>
          <a:custGeom>
            <a:avLst/>
            <a:gdLst/>
            <a:ahLst/>
            <a:cxnLst/>
            <a:rect l="l" t="t" r="r" b="b"/>
            <a:pathLst>
              <a:path w="133077" h="56091">
                <a:moveTo>
                  <a:pt x="5207" y="0"/>
                </a:moveTo>
                <a:lnTo>
                  <a:pt x="74638" y="2891"/>
                </a:lnTo>
                <a:lnTo>
                  <a:pt x="104146" y="13300"/>
                </a:lnTo>
                <a:lnTo>
                  <a:pt x="127869" y="35274"/>
                </a:lnTo>
                <a:lnTo>
                  <a:pt x="131340" y="42213"/>
                </a:lnTo>
                <a:lnTo>
                  <a:pt x="133077" y="50309"/>
                </a:lnTo>
                <a:lnTo>
                  <a:pt x="128447" y="56091"/>
                </a:lnTo>
                <a:lnTo>
                  <a:pt x="114562" y="52622"/>
                </a:lnTo>
                <a:lnTo>
                  <a:pt x="109932" y="46839"/>
                </a:lnTo>
                <a:lnTo>
                  <a:pt x="100675" y="35274"/>
                </a:lnTo>
                <a:lnTo>
                  <a:pt x="89682" y="26022"/>
                </a:lnTo>
                <a:lnTo>
                  <a:pt x="77531" y="19661"/>
                </a:lnTo>
                <a:lnTo>
                  <a:pt x="64803" y="15034"/>
                </a:lnTo>
                <a:lnTo>
                  <a:pt x="5207" y="9252"/>
                </a:lnTo>
                <a:lnTo>
                  <a:pt x="0" y="4626"/>
                </a:lnTo>
                <a:lnTo>
                  <a:pt x="5207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7715574" y="5112348"/>
            <a:ext cx="106460" cy="301854"/>
          </a:xfrm>
          <a:custGeom>
            <a:avLst/>
            <a:gdLst/>
            <a:ahLst/>
            <a:cxnLst/>
            <a:rect l="l" t="t" r="r" b="b"/>
            <a:pathLst>
              <a:path w="106460" h="301854">
                <a:moveTo>
                  <a:pt x="0" y="9830"/>
                </a:moveTo>
                <a:lnTo>
                  <a:pt x="2892" y="2313"/>
                </a:lnTo>
                <a:lnTo>
                  <a:pt x="9835" y="0"/>
                </a:lnTo>
                <a:lnTo>
                  <a:pt x="20250" y="9252"/>
                </a:lnTo>
                <a:lnTo>
                  <a:pt x="24300" y="46261"/>
                </a:lnTo>
                <a:lnTo>
                  <a:pt x="30665" y="83848"/>
                </a:lnTo>
                <a:lnTo>
                  <a:pt x="42816" y="111605"/>
                </a:lnTo>
                <a:lnTo>
                  <a:pt x="71745" y="183888"/>
                </a:lnTo>
                <a:lnTo>
                  <a:pt x="87946" y="231884"/>
                </a:lnTo>
                <a:lnTo>
                  <a:pt x="106460" y="286820"/>
                </a:lnTo>
                <a:lnTo>
                  <a:pt x="105882" y="296650"/>
                </a:lnTo>
                <a:lnTo>
                  <a:pt x="98360" y="301854"/>
                </a:lnTo>
                <a:lnTo>
                  <a:pt x="89682" y="301854"/>
                </a:lnTo>
                <a:lnTo>
                  <a:pt x="83317" y="294337"/>
                </a:lnTo>
                <a:lnTo>
                  <a:pt x="66537" y="238823"/>
                </a:lnTo>
                <a:lnTo>
                  <a:pt x="54966" y="189092"/>
                </a:lnTo>
                <a:lnTo>
                  <a:pt x="21407" y="86161"/>
                </a:lnTo>
                <a:lnTo>
                  <a:pt x="9257" y="47996"/>
                </a:lnTo>
                <a:lnTo>
                  <a:pt x="0" y="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7715574" y="5112348"/>
            <a:ext cx="106460" cy="301854"/>
          </a:xfrm>
          <a:custGeom>
            <a:avLst/>
            <a:gdLst/>
            <a:ahLst/>
            <a:cxnLst/>
            <a:rect l="l" t="t" r="r" b="b"/>
            <a:pathLst>
              <a:path w="106460" h="301854">
                <a:moveTo>
                  <a:pt x="20250" y="9252"/>
                </a:moveTo>
                <a:lnTo>
                  <a:pt x="24300" y="46261"/>
                </a:lnTo>
                <a:lnTo>
                  <a:pt x="30665" y="83848"/>
                </a:lnTo>
                <a:lnTo>
                  <a:pt x="42816" y="111605"/>
                </a:lnTo>
                <a:lnTo>
                  <a:pt x="71745" y="183888"/>
                </a:lnTo>
                <a:lnTo>
                  <a:pt x="87946" y="231884"/>
                </a:lnTo>
                <a:lnTo>
                  <a:pt x="106460" y="286820"/>
                </a:lnTo>
                <a:lnTo>
                  <a:pt x="105882" y="296650"/>
                </a:lnTo>
                <a:lnTo>
                  <a:pt x="98360" y="301854"/>
                </a:lnTo>
                <a:lnTo>
                  <a:pt x="89682" y="301854"/>
                </a:lnTo>
                <a:lnTo>
                  <a:pt x="83317" y="294337"/>
                </a:lnTo>
                <a:lnTo>
                  <a:pt x="66537" y="238823"/>
                </a:lnTo>
                <a:lnTo>
                  <a:pt x="54966" y="189092"/>
                </a:lnTo>
                <a:lnTo>
                  <a:pt x="21407" y="86161"/>
                </a:lnTo>
                <a:lnTo>
                  <a:pt x="9257" y="47996"/>
                </a:lnTo>
                <a:lnTo>
                  <a:pt x="0" y="9830"/>
                </a:lnTo>
                <a:lnTo>
                  <a:pt x="2892" y="2313"/>
                </a:lnTo>
                <a:lnTo>
                  <a:pt x="9835" y="0"/>
                </a:lnTo>
                <a:lnTo>
                  <a:pt x="20250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7820878" y="5370255"/>
            <a:ext cx="379558" cy="55513"/>
          </a:xfrm>
          <a:custGeom>
            <a:avLst/>
            <a:gdLst/>
            <a:ahLst/>
            <a:cxnLst/>
            <a:rect l="l" t="t" r="r" b="b"/>
            <a:pathLst>
              <a:path w="379558" h="55513">
                <a:moveTo>
                  <a:pt x="146962" y="45104"/>
                </a:moveTo>
                <a:lnTo>
                  <a:pt x="0" y="55513"/>
                </a:lnTo>
                <a:lnTo>
                  <a:pt x="1157" y="49152"/>
                </a:lnTo>
                <a:lnTo>
                  <a:pt x="11571" y="40478"/>
                </a:lnTo>
                <a:lnTo>
                  <a:pt x="80425" y="31226"/>
                </a:lnTo>
                <a:lnTo>
                  <a:pt x="145227" y="25443"/>
                </a:lnTo>
                <a:lnTo>
                  <a:pt x="256317" y="10408"/>
                </a:lnTo>
                <a:lnTo>
                  <a:pt x="308391" y="3469"/>
                </a:lnTo>
                <a:lnTo>
                  <a:pt x="367407" y="0"/>
                </a:lnTo>
                <a:lnTo>
                  <a:pt x="376665" y="4047"/>
                </a:lnTo>
                <a:lnTo>
                  <a:pt x="379558" y="11565"/>
                </a:lnTo>
                <a:lnTo>
                  <a:pt x="376665" y="19660"/>
                </a:lnTo>
                <a:lnTo>
                  <a:pt x="367407" y="23130"/>
                </a:lnTo>
                <a:lnTo>
                  <a:pt x="257474" y="31804"/>
                </a:lnTo>
                <a:lnTo>
                  <a:pt x="205979" y="39322"/>
                </a:lnTo>
                <a:lnTo>
                  <a:pt x="146962" y="4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7820878" y="5370255"/>
            <a:ext cx="379558" cy="55513"/>
          </a:xfrm>
          <a:custGeom>
            <a:avLst/>
            <a:gdLst/>
            <a:ahLst/>
            <a:cxnLst/>
            <a:rect l="l" t="t" r="r" b="b"/>
            <a:pathLst>
              <a:path w="379558" h="55513">
                <a:moveTo>
                  <a:pt x="11571" y="40478"/>
                </a:moveTo>
                <a:lnTo>
                  <a:pt x="80425" y="31226"/>
                </a:lnTo>
                <a:lnTo>
                  <a:pt x="145227" y="25443"/>
                </a:lnTo>
                <a:lnTo>
                  <a:pt x="256317" y="10408"/>
                </a:lnTo>
                <a:lnTo>
                  <a:pt x="308391" y="3469"/>
                </a:lnTo>
                <a:lnTo>
                  <a:pt x="367407" y="0"/>
                </a:lnTo>
                <a:lnTo>
                  <a:pt x="376665" y="4047"/>
                </a:lnTo>
                <a:lnTo>
                  <a:pt x="379558" y="11565"/>
                </a:lnTo>
                <a:lnTo>
                  <a:pt x="376665" y="19660"/>
                </a:lnTo>
                <a:lnTo>
                  <a:pt x="367407" y="23130"/>
                </a:lnTo>
                <a:lnTo>
                  <a:pt x="257474" y="31804"/>
                </a:lnTo>
                <a:lnTo>
                  <a:pt x="205979" y="39322"/>
                </a:lnTo>
                <a:lnTo>
                  <a:pt x="146962" y="45104"/>
                </a:lnTo>
                <a:lnTo>
                  <a:pt x="0" y="55513"/>
                </a:lnTo>
                <a:lnTo>
                  <a:pt x="1157" y="49152"/>
                </a:lnTo>
                <a:lnTo>
                  <a:pt x="11571" y="404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8175556" y="4923834"/>
            <a:ext cx="78689" cy="470130"/>
          </a:xfrm>
          <a:custGeom>
            <a:avLst/>
            <a:gdLst/>
            <a:ahLst/>
            <a:cxnLst/>
            <a:rect l="l" t="t" r="r" b="b"/>
            <a:pathLst>
              <a:path w="78689" h="470130">
                <a:moveTo>
                  <a:pt x="23143" y="460299"/>
                </a:moveTo>
                <a:lnTo>
                  <a:pt x="18515" y="468395"/>
                </a:lnTo>
                <a:lnTo>
                  <a:pt x="9836" y="470130"/>
                </a:lnTo>
                <a:lnTo>
                  <a:pt x="0" y="456829"/>
                </a:lnTo>
                <a:lnTo>
                  <a:pt x="8100" y="387437"/>
                </a:lnTo>
                <a:lnTo>
                  <a:pt x="18515" y="309371"/>
                </a:lnTo>
                <a:lnTo>
                  <a:pt x="25458" y="272363"/>
                </a:lnTo>
                <a:lnTo>
                  <a:pt x="32401" y="238823"/>
                </a:lnTo>
                <a:lnTo>
                  <a:pt x="46288" y="177527"/>
                </a:lnTo>
                <a:lnTo>
                  <a:pt x="61331" y="45682"/>
                </a:lnTo>
                <a:lnTo>
                  <a:pt x="56123" y="19660"/>
                </a:lnTo>
                <a:lnTo>
                  <a:pt x="59016" y="9252"/>
                </a:lnTo>
                <a:lnTo>
                  <a:pt x="65381" y="1734"/>
                </a:lnTo>
                <a:lnTo>
                  <a:pt x="71167" y="0"/>
                </a:lnTo>
                <a:lnTo>
                  <a:pt x="74060" y="6360"/>
                </a:lnTo>
                <a:lnTo>
                  <a:pt x="78689" y="50308"/>
                </a:lnTo>
                <a:lnTo>
                  <a:pt x="75217" y="120857"/>
                </a:lnTo>
                <a:lnTo>
                  <a:pt x="66538" y="181575"/>
                </a:lnTo>
                <a:lnTo>
                  <a:pt x="54966" y="242293"/>
                </a:lnTo>
                <a:lnTo>
                  <a:pt x="42237" y="313419"/>
                </a:lnTo>
                <a:lnTo>
                  <a:pt x="32980" y="388594"/>
                </a:lnTo>
                <a:lnTo>
                  <a:pt x="29508" y="424446"/>
                </a:lnTo>
                <a:lnTo>
                  <a:pt x="23143" y="460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175556" y="4923834"/>
            <a:ext cx="78689" cy="470130"/>
          </a:xfrm>
          <a:custGeom>
            <a:avLst/>
            <a:gdLst/>
            <a:ahLst/>
            <a:cxnLst/>
            <a:rect l="l" t="t" r="r" b="b"/>
            <a:pathLst>
              <a:path w="78689" h="470130">
                <a:moveTo>
                  <a:pt x="74060" y="6360"/>
                </a:moveTo>
                <a:lnTo>
                  <a:pt x="78689" y="50308"/>
                </a:lnTo>
                <a:lnTo>
                  <a:pt x="75217" y="120857"/>
                </a:lnTo>
                <a:lnTo>
                  <a:pt x="66538" y="181575"/>
                </a:lnTo>
                <a:lnTo>
                  <a:pt x="54966" y="242293"/>
                </a:lnTo>
                <a:lnTo>
                  <a:pt x="42237" y="313419"/>
                </a:lnTo>
                <a:lnTo>
                  <a:pt x="32980" y="388594"/>
                </a:lnTo>
                <a:lnTo>
                  <a:pt x="29508" y="424446"/>
                </a:lnTo>
                <a:lnTo>
                  <a:pt x="23143" y="460299"/>
                </a:lnTo>
                <a:lnTo>
                  <a:pt x="18515" y="468395"/>
                </a:lnTo>
                <a:lnTo>
                  <a:pt x="9836" y="470130"/>
                </a:lnTo>
                <a:lnTo>
                  <a:pt x="0" y="456829"/>
                </a:lnTo>
                <a:lnTo>
                  <a:pt x="8100" y="387437"/>
                </a:lnTo>
                <a:lnTo>
                  <a:pt x="18515" y="309371"/>
                </a:lnTo>
                <a:lnTo>
                  <a:pt x="25458" y="272363"/>
                </a:lnTo>
                <a:lnTo>
                  <a:pt x="32401" y="238823"/>
                </a:lnTo>
                <a:lnTo>
                  <a:pt x="46288" y="177527"/>
                </a:lnTo>
                <a:lnTo>
                  <a:pt x="61331" y="45682"/>
                </a:lnTo>
                <a:lnTo>
                  <a:pt x="56123" y="19660"/>
                </a:lnTo>
                <a:lnTo>
                  <a:pt x="59016" y="9252"/>
                </a:lnTo>
                <a:lnTo>
                  <a:pt x="65381" y="1734"/>
                </a:lnTo>
                <a:lnTo>
                  <a:pt x="71167" y="0"/>
                </a:lnTo>
                <a:lnTo>
                  <a:pt x="74060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7469671" y="5739189"/>
            <a:ext cx="133655" cy="153240"/>
          </a:xfrm>
          <a:custGeom>
            <a:avLst/>
            <a:gdLst/>
            <a:ahLst/>
            <a:cxnLst/>
            <a:rect l="l" t="t" r="r" b="b"/>
            <a:pathLst>
              <a:path w="133655" h="153240">
                <a:moveTo>
                  <a:pt x="133655" y="0"/>
                </a:moveTo>
                <a:lnTo>
                  <a:pt x="133655" y="6360"/>
                </a:lnTo>
                <a:lnTo>
                  <a:pt x="98939" y="41056"/>
                </a:lnTo>
                <a:lnTo>
                  <a:pt x="71746" y="74596"/>
                </a:lnTo>
                <a:lnTo>
                  <a:pt x="45709" y="109870"/>
                </a:lnTo>
                <a:lnTo>
                  <a:pt x="16779" y="149192"/>
                </a:lnTo>
                <a:lnTo>
                  <a:pt x="9257" y="153240"/>
                </a:lnTo>
                <a:lnTo>
                  <a:pt x="1736" y="150927"/>
                </a:lnTo>
                <a:lnTo>
                  <a:pt x="0" y="135892"/>
                </a:lnTo>
                <a:lnTo>
                  <a:pt x="30665" y="97726"/>
                </a:lnTo>
                <a:lnTo>
                  <a:pt x="60173" y="65344"/>
                </a:lnTo>
                <a:lnTo>
                  <a:pt x="91418" y="34117"/>
                </a:lnTo>
                <a:lnTo>
                  <a:pt x="127290" y="0"/>
                </a:lnTo>
                <a:lnTo>
                  <a:pt x="133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7469671" y="5739189"/>
            <a:ext cx="133655" cy="153240"/>
          </a:xfrm>
          <a:custGeom>
            <a:avLst/>
            <a:gdLst/>
            <a:ahLst/>
            <a:cxnLst/>
            <a:rect l="l" t="t" r="r" b="b"/>
            <a:pathLst>
              <a:path w="133655" h="153240">
                <a:moveTo>
                  <a:pt x="133655" y="6360"/>
                </a:moveTo>
                <a:lnTo>
                  <a:pt x="98939" y="41056"/>
                </a:lnTo>
                <a:lnTo>
                  <a:pt x="71746" y="74596"/>
                </a:lnTo>
                <a:lnTo>
                  <a:pt x="45709" y="109870"/>
                </a:lnTo>
                <a:lnTo>
                  <a:pt x="16779" y="149192"/>
                </a:lnTo>
                <a:lnTo>
                  <a:pt x="9257" y="153240"/>
                </a:lnTo>
                <a:lnTo>
                  <a:pt x="1736" y="150927"/>
                </a:lnTo>
                <a:lnTo>
                  <a:pt x="0" y="135892"/>
                </a:lnTo>
                <a:lnTo>
                  <a:pt x="30665" y="97726"/>
                </a:lnTo>
                <a:lnTo>
                  <a:pt x="60173" y="65344"/>
                </a:lnTo>
                <a:lnTo>
                  <a:pt x="91418" y="34117"/>
                </a:lnTo>
                <a:lnTo>
                  <a:pt x="127290" y="0"/>
                </a:lnTo>
                <a:lnTo>
                  <a:pt x="133655" y="0"/>
                </a:lnTo>
                <a:lnTo>
                  <a:pt x="133655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271792" y="4830733"/>
            <a:ext cx="679269" cy="590409"/>
          </a:xfrm>
          <a:custGeom>
            <a:avLst/>
            <a:gdLst/>
            <a:ahLst/>
            <a:cxnLst/>
            <a:rect l="l" t="t" r="r" b="b"/>
            <a:pathLst>
              <a:path w="679269" h="590409">
                <a:moveTo>
                  <a:pt x="0" y="541834"/>
                </a:moveTo>
                <a:lnTo>
                  <a:pt x="10993" y="427338"/>
                </a:lnTo>
                <a:lnTo>
                  <a:pt x="23721" y="355633"/>
                </a:lnTo>
                <a:lnTo>
                  <a:pt x="35293" y="316889"/>
                </a:lnTo>
                <a:lnTo>
                  <a:pt x="54387" y="253858"/>
                </a:lnTo>
                <a:lnTo>
                  <a:pt x="81581" y="202393"/>
                </a:lnTo>
                <a:lnTo>
                  <a:pt x="107039" y="170010"/>
                </a:lnTo>
                <a:lnTo>
                  <a:pt x="142333" y="133001"/>
                </a:lnTo>
                <a:lnTo>
                  <a:pt x="183992" y="95992"/>
                </a:lnTo>
                <a:lnTo>
                  <a:pt x="228544" y="66500"/>
                </a:lnTo>
                <a:lnTo>
                  <a:pt x="271360" y="43948"/>
                </a:lnTo>
                <a:lnTo>
                  <a:pt x="314755" y="27756"/>
                </a:lnTo>
                <a:lnTo>
                  <a:pt x="407330" y="5204"/>
                </a:lnTo>
                <a:lnTo>
                  <a:pt x="505112" y="0"/>
                </a:lnTo>
                <a:lnTo>
                  <a:pt x="586115" y="12721"/>
                </a:lnTo>
                <a:lnTo>
                  <a:pt x="649761" y="31226"/>
                </a:lnTo>
                <a:lnTo>
                  <a:pt x="679269" y="41057"/>
                </a:lnTo>
                <a:lnTo>
                  <a:pt x="618516" y="58983"/>
                </a:lnTo>
                <a:lnTo>
                  <a:pt x="573386" y="52622"/>
                </a:lnTo>
                <a:lnTo>
                  <a:pt x="510898" y="47996"/>
                </a:lnTo>
                <a:lnTo>
                  <a:pt x="428738" y="58983"/>
                </a:lnTo>
                <a:lnTo>
                  <a:pt x="366249" y="74017"/>
                </a:lnTo>
                <a:lnTo>
                  <a:pt x="311283" y="93679"/>
                </a:lnTo>
                <a:lnTo>
                  <a:pt x="251688" y="119701"/>
                </a:lnTo>
                <a:lnTo>
                  <a:pt x="197878" y="164227"/>
                </a:lnTo>
                <a:lnTo>
                  <a:pt x="163741" y="200080"/>
                </a:lnTo>
                <a:lnTo>
                  <a:pt x="123240" y="250967"/>
                </a:lnTo>
                <a:lnTo>
                  <a:pt x="93732" y="300698"/>
                </a:lnTo>
                <a:lnTo>
                  <a:pt x="71166" y="367777"/>
                </a:lnTo>
                <a:lnTo>
                  <a:pt x="60173" y="415194"/>
                </a:lnTo>
                <a:lnTo>
                  <a:pt x="50916" y="462612"/>
                </a:lnTo>
                <a:lnTo>
                  <a:pt x="45129" y="544147"/>
                </a:lnTo>
                <a:lnTo>
                  <a:pt x="43394" y="590409"/>
                </a:lnTo>
                <a:lnTo>
                  <a:pt x="33558" y="590409"/>
                </a:lnTo>
                <a:lnTo>
                  <a:pt x="30665" y="540100"/>
                </a:lnTo>
                <a:lnTo>
                  <a:pt x="15621" y="539522"/>
                </a:lnTo>
                <a:lnTo>
                  <a:pt x="0" y="541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7271792" y="4830733"/>
            <a:ext cx="679269" cy="590409"/>
          </a:xfrm>
          <a:custGeom>
            <a:avLst/>
            <a:gdLst/>
            <a:ahLst/>
            <a:cxnLst/>
            <a:rect l="l" t="t" r="r" b="b"/>
            <a:pathLst>
              <a:path w="679269" h="590409">
                <a:moveTo>
                  <a:pt x="679269" y="41057"/>
                </a:moveTo>
                <a:lnTo>
                  <a:pt x="649761" y="31226"/>
                </a:lnTo>
                <a:lnTo>
                  <a:pt x="586115" y="12721"/>
                </a:lnTo>
                <a:lnTo>
                  <a:pt x="505112" y="0"/>
                </a:lnTo>
                <a:lnTo>
                  <a:pt x="407330" y="5204"/>
                </a:lnTo>
                <a:lnTo>
                  <a:pt x="314755" y="27756"/>
                </a:lnTo>
                <a:lnTo>
                  <a:pt x="271360" y="43948"/>
                </a:lnTo>
                <a:lnTo>
                  <a:pt x="228544" y="66500"/>
                </a:lnTo>
                <a:lnTo>
                  <a:pt x="183992" y="95992"/>
                </a:lnTo>
                <a:lnTo>
                  <a:pt x="142333" y="133001"/>
                </a:lnTo>
                <a:lnTo>
                  <a:pt x="107039" y="170010"/>
                </a:lnTo>
                <a:lnTo>
                  <a:pt x="81581" y="202393"/>
                </a:lnTo>
                <a:lnTo>
                  <a:pt x="54387" y="253858"/>
                </a:lnTo>
                <a:lnTo>
                  <a:pt x="35293" y="316889"/>
                </a:lnTo>
                <a:lnTo>
                  <a:pt x="23721" y="355633"/>
                </a:lnTo>
                <a:lnTo>
                  <a:pt x="10993" y="427338"/>
                </a:lnTo>
                <a:lnTo>
                  <a:pt x="0" y="541834"/>
                </a:lnTo>
                <a:lnTo>
                  <a:pt x="15621" y="539522"/>
                </a:lnTo>
                <a:lnTo>
                  <a:pt x="30665" y="540100"/>
                </a:lnTo>
                <a:lnTo>
                  <a:pt x="33558" y="590409"/>
                </a:lnTo>
                <a:lnTo>
                  <a:pt x="43394" y="590409"/>
                </a:lnTo>
                <a:lnTo>
                  <a:pt x="45129" y="544147"/>
                </a:lnTo>
                <a:lnTo>
                  <a:pt x="50916" y="462612"/>
                </a:lnTo>
                <a:lnTo>
                  <a:pt x="60173" y="415194"/>
                </a:lnTo>
                <a:lnTo>
                  <a:pt x="71166" y="367777"/>
                </a:lnTo>
                <a:lnTo>
                  <a:pt x="93732" y="300698"/>
                </a:lnTo>
                <a:lnTo>
                  <a:pt x="123240" y="250967"/>
                </a:lnTo>
                <a:lnTo>
                  <a:pt x="163741" y="200080"/>
                </a:lnTo>
                <a:lnTo>
                  <a:pt x="197878" y="164227"/>
                </a:lnTo>
                <a:lnTo>
                  <a:pt x="251688" y="119701"/>
                </a:lnTo>
                <a:lnTo>
                  <a:pt x="311283" y="93679"/>
                </a:lnTo>
                <a:lnTo>
                  <a:pt x="366249" y="74017"/>
                </a:lnTo>
                <a:lnTo>
                  <a:pt x="428738" y="58983"/>
                </a:lnTo>
                <a:lnTo>
                  <a:pt x="510898" y="47996"/>
                </a:lnTo>
                <a:lnTo>
                  <a:pt x="573386" y="52622"/>
                </a:lnTo>
                <a:lnTo>
                  <a:pt x="618516" y="58983"/>
                </a:lnTo>
                <a:lnTo>
                  <a:pt x="679269" y="4105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337562" y="5172488"/>
            <a:ext cx="469818" cy="702014"/>
          </a:xfrm>
          <a:custGeom>
            <a:avLst/>
            <a:gdLst/>
            <a:ahLst/>
            <a:cxnLst/>
            <a:rect l="l" t="t" r="r" b="b"/>
            <a:pathLst>
              <a:path w="469818" h="702014">
                <a:moveTo>
                  <a:pt x="354678" y="632044"/>
                </a:moveTo>
                <a:lnTo>
                  <a:pt x="372036" y="599083"/>
                </a:lnTo>
                <a:lnTo>
                  <a:pt x="389394" y="549352"/>
                </a:lnTo>
                <a:lnTo>
                  <a:pt x="400965" y="501934"/>
                </a:lnTo>
                <a:lnTo>
                  <a:pt x="407330" y="430229"/>
                </a:lnTo>
                <a:lnTo>
                  <a:pt x="405015" y="390329"/>
                </a:lnTo>
                <a:lnTo>
                  <a:pt x="392287" y="344068"/>
                </a:lnTo>
                <a:lnTo>
                  <a:pt x="377822" y="305902"/>
                </a:lnTo>
                <a:lnTo>
                  <a:pt x="356992" y="268893"/>
                </a:lnTo>
                <a:lnTo>
                  <a:pt x="329798" y="232462"/>
                </a:lnTo>
                <a:lnTo>
                  <a:pt x="295662" y="194875"/>
                </a:lnTo>
                <a:lnTo>
                  <a:pt x="262103" y="164805"/>
                </a:lnTo>
                <a:lnTo>
                  <a:pt x="228545" y="146879"/>
                </a:lnTo>
                <a:lnTo>
                  <a:pt x="169528" y="128953"/>
                </a:lnTo>
                <a:lnTo>
                  <a:pt x="127869" y="120279"/>
                </a:lnTo>
                <a:lnTo>
                  <a:pt x="86789" y="111026"/>
                </a:lnTo>
                <a:lnTo>
                  <a:pt x="50338" y="100040"/>
                </a:lnTo>
                <a:lnTo>
                  <a:pt x="20250" y="85005"/>
                </a:lnTo>
                <a:lnTo>
                  <a:pt x="0" y="64765"/>
                </a:lnTo>
                <a:lnTo>
                  <a:pt x="17936" y="0"/>
                </a:lnTo>
                <a:lnTo>
                  <a:pt x="32980" y="14456"/>
                </a:lnTo>
                <a:lnTo>
                  <a:pt x="68852" y="39900"/>
                </a:lnTo>
                <a:lnTo>
                  <a:pt x="96625" y="56091"/>
                </a:lnTo>
                <a:lnTo>
                  <a:pt x="125555" y="69391"/>
                </a:lnTo>
                <a:lnTo>
                  <a:pt x="160849" y="85005"/>
                </a:lnTo>
                <a:lnTo>
                  <a:pt x="200772" y="101774"/>
                </a:lnTo>
                <a:lnTo>
                  <a:pt x="241273" y="119122"/>
                </a:lnTo>
                <a:lnTo>
                  <a:pt x="280040" y="137627"/>
                </a:lnTo>
                <a:lnTo>
                  <a:pt x="314755" y="156131"/>
                </a:lnTo>
                <a:lnTo>
                  <a:pt x="350628" y="182731"/>
                </a:lnTo>
                <a:lnTo>
                  <a:pt x="382450" y="221475"/>
                </a:lnTo>
                <a:lnTo>
                  <a:pt x="408487" y="261376"/>
                </a:lnTo>
                <a:lnTo>
                  <a:pt x="429316" y="303011"/>
                </a:lnTo>
                <a:lnTo>
                  <a:pt x="457668" y="378185"/>
                </a:lnTo>
                <a:lnTo>
                  <a:pt x="466925" y="419820"/>
                </a:lnTo>
                <a:lnTo>
                  <a:pt x="469818" y="482851"/>
                </a:lnTo>
                <a:lnTo>
                  <a:pt x="457668" y="551087"/>
                </a:lnTo>
                <a:lnTo>
                  <a:pt x="439153" y="592722"/>
                </a:lnTo>
                <a:lnTo>
                  <a:pt x="423530" y="622213"/>
                </a:lnTo>
                <a:lnTo>
                  <a:pt x="392287" y="675414"/>
                </a:lnTo>
                <a:lnTo>
                  <a:pt x="373193" y="702014"/>
                </a:lnTo>
                <a:lnTo>
                  <a:pt x="335006" y="662692"/>
                </a:lnTo>
                <a:lnTo>
                  <a:pt x="354678" y="63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337562" y="5172488"/>
            <a:ext cx="469818" cy="702014"/>
          </a:xfrm>
          <a:custGeom>
            <a:avLst/>
            <a:gdLst/>
            <a:ahLst/>
            <a:cxnLst/>
            <a:rect l="l" t="t" r="r" b="b"/>
            <a:pathLst>
              <a:path w="469818" h="702014">
                <a:moveTo>
                  <a:pt x="17936" y="0"/>
                </a:moveTo>
                <a:lnTo>
                  <a:pt x="32980" y="14456"/>
                </a:lnTo>
                <a:lnTo>
                  <a:pt x="68852" y="39900"/>
                </a:lnTo>
                <a:lnTo>
                  <a:pt x="96625" y="56091"/>
                </a:lnTo>
                <a:lnTo>
                  <a:pt x="125555" y="69391"/>
                </a:lnTo>
                <a:lnTo>
                  <a:pt x="160849" y="85005"/>
                </a:lnTo>
                <a:lnTo>
                  <a:pt x="200772" y="101774"/>
                </a:lnTo>
                <a:lnTo>
                  <a:pt x="241273" y="119122"/>
                </a:lnTo>
                <a:lnTo>
                  <a:pt x="280040" y="137627"/>
                </a:lnTo>
                <a:lnTo>
                  <a:pt x="314755" y="156131"/>
                </a:lnTo>
                <a:lnTo>
                  <a:pt x="350628" y="182731"/>
                </a:lnTo>
                <a:lnTo>
                  <a:pt x="382450" y="221475"/>
                </a:lnTo>
                <a:lnTo>
                  <a:pt x="408487" y="261376"/>
                </a:lnTo>
                <a:lnTo>
                  <a:pt x="429316" y="303011"/>
                </a:lnTo>
                <a:lnTo>
                  <a:pt x="457668" y="378185"/>
                </a:lnTo>
                <a:lnTo>
                  <a:pt x="466925" y="419820"/>
                </a:lnTo>
                <a:lnTo>
                  <a:pt x="469818" y="482851"/>
                </a:lnTo>
                <a:lnTo>
                  <a:pt x="457668" y="551087"/>
                </a:lnTo>
                <a:lnTo>
                  <a:pt x="439153" y="592722"/>
                </a:lnTo>
                <a:lnTo>
                  <a:pt x="423530" y="622213"/>
                </a:lnTo>
                <a:lnTo>
                  <a:pt x="392287" y="675414"/>
                </a:lnTo>
                <a:lnTo>
                  <a:pt x="373193" y="702014"/>
                </a:lnTo>
                <a:lnTo>
                  <a:pt x="335006" y="662692"/>
                </a:lnTo>
                <a:lnTo>
                  <a:pt x="354678" y="632044"/>
                </a:lnTo>
                <a:lnTo>
                  <a:pt x="372036" y="599083"/>
                </a:lnTo>
                <a:lnTo>
                  <a:pt x="389394" y="549352"/>
                </a:lnTo>
                <a:lnTo>
                  <a:pt x="400965" y="501934"/>
                </a:lnTo>
                <a:lnTo>
                  <a:pt x="407330" y="430229"/>
                </a:lnTo>
                <a:lnTo>
                  <a:pt x="405015" y="390329"/>
                </a:lnTo>
                <a:lnTo>
                  <a:pt x="392287" y="344068"/>
                </a:lnTo>
                <a:lnTo>
                  <a:pt x="377822" y="305902"/>
                </a:lnTo>
                <a:lnTo>
                  <a:pt x="356992" y="268893"/>
                </a:lnTo>
                <a:lnTo>
                  <a:pt x="329798" y="232462"/>
                </a:lnTo>
                <a:lnTo>
                  <a:pt x="295662" y="194875"/>
                </a:lnTo>
                <a:lnTo>
                  <a:pt x="262103" y="164805"/>
                </a:lnTo>
                <a:lnTo>
                  <a:pt x="228545" y="146879"/>
                </a:lnTo>
                <a:lnTo>
                  <a:pt x="169528" y="128953"/>
                </a:lnTo>
                <a:lnTo>
                  <a:pt x="127869" y="120279"/>
                </a:lnTo>
                <a:lnTo>
                  <a:pt x="86789" y="111026"/>
                </a:lnTo>
                <a:lnTo>
                  <a:pt x="50338" y="100040"/>
                </a:lnTo>
                <a:lnTo>
                  <a:pt x="20250" y="85005"/>
                </a:lnTo>
                <a:lnTo>
                  <a:pt x="0" y="64765"/>
                </a:lnTo>
                <a:lnTo>
                  <a:pt x="17936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7463307" y="5882020"/>
            <a:ext cx="38765" cy="54356"/>
          </a:xfrm>
          <a:custGeom>
            <a:avLst/>
            <a:gdLst/>
            <a:ahLst/>
            <a:cxnLst/>
            <a:rect l="l" t="t" r="r" b="b"/>
            <a:pathLst>
              <a:path w="38765" h="54356">
                <a:moveTo>
                  <a:pt x="19671" y="4626"/>
                </a:moveTo>
                <a:lnTo>
                  <a:pt x="37608" y="41056"/>
                </a:lnTo>
                <a:lnTo>
                  <a:pt x="38765" y="49152"/>
                </a:lnTo>
                <a:lnTo>
                  <a:pt x="34136" y="54356"/>
                </a:lnTo>
                <a:lnTo>
                  <a:pt x="20828" y="50887"/>
                </a:lnTo>
                <a:lnTo>
                  <a:pt x="578" y="14456"/>
                </a:lnTo>
                <a:lnTo>
                  <a:pt x="0" y="5782"/>
                </a:lnTo>
                <a:lnTo>
                  <a:pt x="5207" y="0"/>
                </a:lnTo>
                <a:lnTo>
                  <a:pt x="19671" y="4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463307" y="5882020"/>
            <a:ext cx="38765" cy="54356"/>
          </a:xfrm>
          <a:custGeom>
            <a:avLst/>
            <a:gdLst/>
            <a:ahLst/>
            <a:cxnLst/>
            <a:rect l="l" t="t" r="r" b="b"/>
            <a:pathLst>
              <a:path w="38765" h="54356">
                <a:moveTo>
                  <a:pt x="19671" y="4626"/>
                </a:moveTo>
                <a:lnTo>
                  <a:pt x="37608" y="41056"/>
                </a:lnTo>
                <a:lnTo>
                  <a:pt x="38765" y="49152"/>
                </a:lnTo>
                <a:lnTo>
                  <a:pt x="34136" y="54356"/>
                </a:lnTo>
                <a:lnTo>
                  <a:pt x="20828" y="50887"/>
                </a:lnTo>
                <a:lnTo>
                  <a:pt x="578" y="14456"/>
                </a:lnTo>
                <a:lnTo>
                  <a:pt x="0" y="5782"/>
                </a:lnTo>
                <a:lnTo>
                  <a:pt x="5207" y="0"/>
                </a:lnTo>
                <a:lnTo>
                  <a:pt x="19671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7698216" y="5932908"/>
            <a:ext cx="932115" cy="188514"/>
          </a:xfrm>
          <a:custGeom>
            <a:avLst/>
            <a:gdLst/>
            <a:ahLst/>
            <a:cxnLst/>
            <a:rect l="l" t="t" r="r" b="b"/>
            <a:pathLst>
              <a:path w="932115" h="188514">
                <a:moveTo>
                  <a:pt x="56701" y="6939"/>
                </a:moveTo>
                <a:lnTo>
                  <a:pt x="0" y="0"/>
                </a:lnTo>
                <a:lnTo>
                  <a:pt x="138862" y="2891"/>
                </a:lnTo>
                <a:lnTo>
                  <a:pt x="259209" y="8095"/>
                </a:lnTo>
                <a:lnTo>
                  <a:pt x="303762" y="21974"/>
                </a:lnTo>
                <a:lnTo>
                  <a:pt x="351206" y="37587"/>
                </a:lnTo>
                <a:lnTo>
                  <a:pt x="408487" y="57248"/>
                </a:lnTo>
                <a:lnTo>
                  <a:pt x="457088" y="81535"/>
                </a:lnTo>
                <a:lnTo>
                  <a:pt x="505690" y="106400"/>
                </a:lnTo>
                <a:lnTo>
                  <a:pt x="549663" y="125483"/>
                </a:lnTo>
                <a:lnTo>
                  <a:pt x="586115" y="139940"/>
                </a:lnTo>
                <a:lnTo>
                  <a:pt x="647446" y="150927"/>
                </a:lnTo>
                <a:lnTo>
                  <a:pt x="692577" y="156709"/>
                </a:lnTo>
                <a:lnTo>
                  <a:pt x="742914" y="152083"/>
                </a:lnTo>
                <a:lnTo>
                  <a:pt x="772422" y="142831"/>
                </a:lnTo>
                <a:lnTo>
                  <a:pt x="799037" y="126640"/>
                </a:lnTo>
                <a:lnTo>
                  <a:pt x="829703" y="104666"/>
                </a:lnTo>
                <a:lnTo>
                  <a:pt x="846483" y="84426"/>
                </a:lnTo>
                <a:lnTo>
                  <a:pt x="864997" y="67078"/>
                </a:lnTo>
                <a:lnTo>
                  <a:pt x="884091" y="42791"/>
                </a:lnTo>
                <a:lnTo>
                  <a:pt x="932115" y="56670"/>
                </a:lnTo>
                <a:lnTo>
                  <a:pt x="914757" y="83270"/>
                </a:lnTo>
                <a:lnTo>
                  <a:pt x="898556" y="102353"/>
                </a:lnTo>
                <a:lnTo>
                  <a:pt x="878305" y="122014"/>
                </a:lnTo>
                <a:lnTo>
                  <a:pt x="854583" y="140518"/>
                </a:lnTo>
                <a:lnTo>
                  <a:pt x="829125" y="155553"/>
                </a:lnTo>
                <a:lnTo>
                  <a:pt x="801930" y="167697"/>
                </a:lnTo>
                <a:lnTo>
                  <a:pt x="771844" y="176949"/>
                </a:lnTo>
                <a:lnTo>
                  <a:pt x="740600" y="182731"/>
                </a:lnTo>
                <a:lnTo>
                  <a:pt x="702412" y="186779"/>
                </a:lnTo>
                <a:lnTo>
                  <a:pt x="656125" y="188514"/>
                </a:lnTo>
                <a:lnTo>
                  <a:pt x="574544" y="180997"/>
                </a:lnTo>
                <a:lnTo>
                  <a:pt x="508583" y="161914"/>
                </a:lnTo>
                <a:lnTo>
                  <a:pt x="450724" y="138783"/>
                </a:lnTo>
                <a:lnTo>
                  <a:pt x="403858" y="117966"/>
                </a:lnTo>
                <a:lnTo>
                  <a:pt x="359306" y="97726"/>
                </a:lnTo>
                <a:lnTo>
                  <a:pt x="313019" y="77487"/>
                </a:lnTo>
                <a:lnTo>
                  <a:pt x="262103" y="56091"/>
                </a:lnTo>
                <a:lnTo>
                  <a:pt x="212922" y="37009"/>
                </a:lnTo>
                <a:lnTo>
                  <a:pt x="169527" y="21974"/>
                </a:lnTo>
                <a:lnTo>
                  <a:pt x="118033" y="13300"/>
                </a:lnTo>
                <a:lnTo>
                  <a:pt x="56701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98216" y="5932908"/>
            <a:ext cx="932115" cy="188514"/>
          </a:xfrm>
          <a:custGeom>
            <a:avLst/>
            <a:gdLst/>
            <a:ahLst/>
            <a:cxnLst/>
            <a:rect l="l" t="t" r="r" b="b"/>
            <a:pathLst>
              <a:path w="932115" h="188514">
                <a:moveTo>
                  <a:pt x="303762" y="21974"/>
                </a:moveTo>
                <a:lnTo>
                  <a:pt x="351206" y="37587"/>
                </a:lnTo>
                <a:lnTo>
                  <a:pt x="408487" y="57248"/>
                </a:lnTo>
                <a:lnTo>
                  <a:pt x="457088" y="81535"/>
                </a:lnTo>
                <a:lnTo>
                  <a:pt x="505690" y="106400"/>
                </a:lnTo>
                <a:lnTo>
                  <a:pt x="549663" y="125483"/>
                </a:lnTo>
                <a:lnTo>
                  <a:pt x="586115" y="139940"/>
                </a:lnTo>
                <a:lnTo>
                  <a:pt x="647446" y="150927"/>
                </a:lnTo>
                <a:lnTo>
                  <a:pt x="692577" y="156709"/>
                </a:lnTo>
                <a:lnTo>
                  <a:pt x="742914" y="152083"/>
                </a:lnTo>
                <a:lnTo>
                  <a:pt x="772422" y="142831"/>
                </a:lnTo>
                <a:lnTo>
                  <a:pt x="799037" y="126640"/>
                </a:lnTo>
                <a:lnTo>
                  <a:pt x="829703" y="104666"/>
                </a:lnTo>
                <a:lnTo>
                  <a:pt x="846483" y="84426"/>
                </a:lnTo>
                <a:lnTo>
                  <a:pt x="864997" y="67078"/>
                </a:lnTo>
                <a:lnTo>
                  <a:pt x="884091" y="42791"/>
                </a:lnTo>
                <a:lnTo>
                  <a:pt x="932115" y="56670"/>
                </a:lnTo>
                <a:lnTo>
                  <a:pt x="914757" y="83270"/>
                </a:lnTo>
                <a:lnTo>
                  <a:pt x="898556" y="102353"/>
                </a:lnTo>
                <a:lnTo>
                  <a:pt x="878305" y="122014"/>
                </a:lnTo>
                <a:lnTo>
                  <a:pt x="854583" y="140518"/>
                </a:lnTo>
                <a:lnTo>
                  <a:pt x="829125" y="155553"/>
                </a:lnTo>
                <a:lnTo>
                  <a:pt x="801930" y="167697"/>
                </a:lnTo>
                <a:lnTo>
                  <a:pt x="771844" y="176949"/>
                </a:lnTo>
                <a:lnTo>
                  <a:pt x="740600" y="182731"/>
                </a:lnTo>
                <a:lnTo>
                  <a:pt x="702412" y="186779"/>
                </a:lnTo>
                <a:lnTo>
                  <a:pt x="656125" y="188514"/>
                </a:lnTo>
                <a:lnTo>
                  <a:pt x="574544" y="180997"/>
                </a:lnTo>
                <a:lnTo>
                  <a:pt x="508583" y="161914"/>
                </a:lnTo>
                <a:lnTo>
                  <a:pt x="450724" y="138783"/>
                </a:lnTo>
                <a:lnTo>
                  <a:pt x="403858" y="117966"/>
                </a:lnTo>
                <a:lnTo>
                  <a:pt x="359306" y="97726"/>
                </a:lnTo>
                <a:lnTo>
                  <a:pt x="313019" y="77487"/>
                </a:lnTo>
                <a:lnTo>
                  <a:pt x="262103" y="56091"/>
                </a:lnTo>
                <a:lnTo>
                  <a:pt x="212922" y="37009"/>
                </a:lnTo>
                <a:lnTo>
                  <a:pt x="169527" y="21974"/>
                </a:lnTo>
                <a:lnTo>
                  <a:pt x="118033" y="13300"/>
                </a:lnTo>
                <a:lnTo>
                  <a:pt x="56701" y="6939"/>
                </a:lnTo>
                <a:lnTo>
                  <a:pt x="0" y="0"/>
                </a:lnTo>
                <a:lnTo>
                  <a:pt x="138862" y="2891"/>
                </a:lnTo>
                <a:lnTo>
                  <a:pt x="259209" y="8095"/>
                </a:lnTo>
                <a:lnTo>
                  <a:pt x="303762" y="2197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7714995" y="4919208"/>
            <a:ext cx="518999" cy="142253"/>
          </a:xfrm>
          <a:custGeom>
            <a:avLst/>
            <a:gdLst/>
            <a:ahLst/>
            <a:cxnLst/>
            <a:rect l="l" t="t" r="r" b="b"/>
            <a:pathLst>
              <a:path w="518999" h="142253">
                <a:moveTo>
                  <a:pt x="2893" y="124905"/>
                </a:moveTo>
                <a:lnTo>
                  <a:pt x="19672" y="110448"/>
                </a:lnTo>
                <a:lnTo>
                  <a:pt x="35872" y="98883"/>
                </a:lnTo>
                <a:lnTo>
                  <a:pt x="69431" y="82692"/>
                </a:lnTo>
                <a:lnTo>
                  <a:pt x="105882" y="71126"/>
                </a:lnTo>
                <a:lnTo>
                  <a:pt x="147542" y="60139"/>
                </a:lnTo>
                <a:lnTo>
                  <a:pt x="210029" y="41056"/>
                </a:lnTo>
                <a:lnTo>
                  <a:pt x="273675" y="25443"/>
                </a:lnTo>
                <a:lnTo>
                  <a:pt x="390551" y="6360"/>
                </a:lnTo>
                <a:lnTo>
                  <a:pt x="446675" y="1734"/>
                </a:lnTo>
                <a:lnTo>
                  <a:pt x="513212" y="0"/>
                </a:lnTo>
                <a:lnTo>
                  <a:pt x="518999" y="4048"/>
                </a:lnTo>
                <a:lnTo>
                  <a:pt x="514949" y="9252"/>
                </a:lnTo>
                <a:lnTo>
                  <a:pt x="451303" y="18504"/>
                </a:lnTo>
                <a:lnTo>
                  <a:pt x="395758" y="26021"/>
                </a:lnTo>
                <a:lnTo>
                  <a:pt x="277725" y="43948"/>
                </a:lnTo>
                <a:lnTo>
                  <a:pt x="214659" y="60139"/>
                </a:lnTo>
                <a:lnTo>
                  <a:pt x="153328" y="79222"/>
                </a:lnTo>
                <a:lnTo>
                  <a:pt x="113983" y="89631"/>
                </a:lnTo>
                <a:lnTo>
                  <a:pt x="79846" y="100040"/>
                </a:lnTo>
                <a:lnTo>
                  <a:pt x="48602" y="115074"/>
                </a:lnTo>
                <a:lnTo>
                  <a:pt x="17357" y="138783"/>
                </a:lnTo>
                <a:lnTo>
                  <a:pt x="9836" y="142253"/>
                </a:lnTo>
                <a:lnTo>
                  <a:pt x="2893" y="138783"/>
                </a:lnTo>
                <a:lnTo>
                  <a:pt x="0" y="132422"/>
                </a:lnTo>
                <a:lnTo>
                  <a:pt x="2893" y="124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714995" y="4919208"/>
            <a:ext cx="518999" cy="142253"/>
          </a:xfrm>
          <a:custGeom>
            <a:avLst/>
            <a:gdLst/>
            <a:ahLst/>
            <a:cxnLst/>
            <a:rect l="l" t="t" r="r" b="b"/>
            <a:pathLst>
              <a:path w="518999" h="142253">
                <a:moveTo>
                  <a:pt x="514949" y="9252"/>
                </a:moveTo>
                <a:lnTo>
                  <a:pt x="451303" y="18504"/>
                </a:lnTo>
                <a:lnTo>
                  <a:pt x="395758" y="26021"/>
                </a:lnTo>
                <a:lnTo>
                  <a:pt x="277725" y="43948"/>
                </a:lnTo>
                <a:lnTo>
                  <a:pt x="214659" y="60139"/>
                </a:lnTo>
                <a:lnTo>
                  <a:pt x="153328" y="79222"/>
                </a:lnTo>
                <a:lnTo>
                  <a:pt x="113983" y="89631"/>
                </a:lnTo>
                <a:lnTo>
                  <a:pt x="79846" y="100040"/>
                </a:lnTo>
                <a:lnTo>
                  <a:pt x="48602" y="115074"/>
                </a:lnTo>
                <a:lnTo>
                  <a:pt x="17357" y="138783"/>
                </a:lnTo>
                <a:lnTo>
                  <a:pt x="9836" y="142253"/>
                </a:lnTo>
                <a:lnTo>
                  <a:pt x="2893" y="138783"/>
                </a:lnTo>
                <a:lnTo>
                  <a:pt x="0" y="132422"/>
                </a:lnTo>
                <a:lnTo>
                  <a:pt x="2893" y="124905"/>
                </a:lnTo>
                <a:lnTo>
                  <a:pt x="19672" y="110448"/>
                </a:lnTo>
                <a:lnTo>
                  <a:pt x="35872" y="98883"/>
                </a:lnTo>
                <a:lnTo>
                  <a:pt x="69431" y="82692"/>
                </a:lnTo>
                <a:lnTo>
                  <a:pt x="105882" y="71126"/>
                </a:lnTo>
                <a:lnTo>
                  <a:pt x="147542" y="60139"/>
                </a:lnTo>
                <a:lnTo>
                  <a:pt x="210029" y="41056"/>
                </a:lnTo>
                <a:lnTo>
                  <a:pt x="273675" y="25443"/>
                </a:lnTo>
                <a:lnTo>
                  <a:pt x="390551" y="6360"/>
                </a:lnTo>
                <a:lnTo>
                  <a:pt x="446675" y="1734"/>
                </a:lnTo>
                <a:lnTo>
                  <a:pt x="513212" y="0"/>
                </a:lnTo>
                <a:lnTo>
                  <a:pt x="518999" y="4048"/>
                </a:lnTo>
                <a:lnTo>
                  <a:pt x="514949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7748554" y="4960843"/>
            <a:ext cx="212343" cy="237667"/>
          </a:xfrm>
          <a:custGeom>
            <a:avLst/>
            <a:gdLst/>
            <a:ahLst/>
            <a:cxnLst/>
            <a:rect l="l" t="t" r="r" b="b"/>
            <a:pathLst>
              <a:path w="212343" h="237667">
                <a:moveTo>
                  <a:pt x="212343" y="2891"/>
                </a:moveTo>
                <a:lnTo>
                  <a:pt x="209450" y="8674"/>
                </a:lnTo>
                <a:lnTo>
                  <a:pt x="171842" y="20817"/>
                </a:lnTo>
                <a:lnTo>
                  <a:pt x="140597" y="33539"/>
                </a:lnTo>
                <a:lnTo>
                  <a:pt x="109353" y="47417"/>
                </a:lnTo>
                <a:lnTo>
                  <a:pt x="74059" y="63031"/>
                </a:lnTo>
                <a:lnTo>
                  <a:pt x="50337" y="76909"/>
                </a:lnTo>
                <a:lnTo>
                  <a:pt x="35872" y="94257"/>
                </a:lnTo>
                <a:lnTo>
                  <a:pt x="25458" y="111605"/>
                </a:lnTo>
                <a:lnTo>
                  <a:pt x="15043" y="148614"/>
                </a:lnTo>
                <a:lnTo>
                  <a:pt x="15621" y="187936"/>
                </a:lnTo>
                <a:lnTo>
                  <a:pt x="23143" y="231884"/>
                </a:lnTo>
                <a:lnTo>
                  <a:pt x="19671" y="237667"/>
                </a:lnTo>
                <a:lnTo>
                  <a:pt x="13885" y="234197"/>
                </a:lnTo>
                <a:lnTo>
                  <a:pt x="0" y="139940"/>
                </a:lnTo>
                <a:lnTo>
                  <a:pt x="2313" y="119122"/>
                </a:lnTo>
                <a:lnTo>
                  <a:pt x="8678" y="98305"/>
                </a:lnTo>
                <a:lnTo>
                  <a:pt x="19093" y="79222"/>
                </a:lnTo>
                <a:lnTo>
                  <a:pt x="34136" y="60139"/>
                </a:lnTo>
                <a:lnTo>
                  <a:pt x="64802" y="42213"/>
                </a:lnTo>
                <a:lnTo>
                  <a:pt x="101253" y="28335"/>
                </a:lnTo>
                <a:lnTo>
                  <a:pt x="134233" y="18504"/>
                </a:lnTo>
                <a:lnTo>
                  <a:pt x="167792" y="9830"/>
                </a:lnTo>
                <a:lnTo>
                  <a:pt x="206557" y="0"/>
                </a:lnTo>
                <a:lnTo>
                  <a:pt x="212343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748554" y="4960843"/>
            <a:ext cx="212343" cy="237667"/>
          </a:xfrm>
          <a:custGeom>
            <a:avLst/>
            <a:gdLst/>
            <a:ahLst/>
            <a:cxnLst/>
            <a:rect l="l" t="t" r="r" b="b"/>
            <a:pathLst>
              <a:path w="212343" h="237667">
                <a:moveTo>
                  <a:pt x="13885" y="234197"/>
                </a:moveTo>
                <a:lnTo>
                  <a:pt x="0" y="139940"/>
                </a:lnTo>
                <a:lnTo>
                  <a:pt x="2313" y="119122"/>
                </a:lnTo>
                <a:lnTo>
                  <a:pt x="8678" y="98305"/>
                </a:lnTo>
                <a:lnTo>
                  <a:pt x="19093" y="79222"/>
                </a:lnTo>
                <a:lnTo>
                  <a:pt x="34136" y="60139"/>
                </a:lnTo>
                <a:lnTo>
                  <a:pt x="64802" y="42213"/>
                </a:lnTo>
                <a:lnTo>
                  <a:pt x="101253" y="28335"/>
                </a:lnTo>
                <a:lnTo>
                  <a:pt x="134233" y="18504"/>
                </a:lnTo>
                <a:lnTo>
                  <a:pt x="167792" y="9830"/>
                </a:lnTo>
                <a:lnTo>
                  <a:pt x="206557" y="0"/>
                </a:lnTo>
                <a:lnTo>
                  <a:pt x="212343" y="2891"/>
                </a:lnTo>
                <a:lnTo>
                  <a:pt x="209450" y="8674"/>
                </a:lnTo>
                <a:lnTo>
                  <a:pt x="171842" y="20817"/>
                </a:lnTo>
                <a:lnTo>
                  <a:pt x="140597" y="33539"/>
                </a:lnTo>
                <a:lnTo>
                  <a:pt x="109353" y="47417"/>
                </a:lnTo>
                <a:lnTo>
                  <a:pt x="74059" y="63031"/>
                </a:lnTo>
                <a:lnTo>
                  <a:pt x="50337" y="76909"/>
                </a:lnTo>
                <a:lnTo>
                  <a:pt x="35872" y="94257"/>
                </a:lnTo>
                <a:lnTo>
                  <a:pt x="25458" y="111605"/>
                </a:lnTo>
                <a:lnTo>
                  <a:pt x="15043" y="148614"/>
                </a:lnTo>
                <a:lnTo>
                  <a:pt x="15621" y="187936"/>
                </a:lnTo>
                <a:lnTo>
                  <a:pt x="23143" y="231884"/>
                </a:lnTo>
                <a:lnTo>
                  <a:pt x="19671" y="237667"/>
                </a:lnTo>
                <a:lnTo>
                  <a:pt x="13885" y="23419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7651350" y="5648979"/>
            <a:ext cx="19093" cy="79800"/>
          </a:xfrm>
          <a:custGeom>
            <a:avLst/>
            <a:gdLst/>
            <a:ahLst/>
            <a:cxnLst/>
            <a:rect l="l" t="t" r="r" b="b"/>
            <a:pathLst>
              <a:path w="19093" h="79800">
                <a:moveTo>
                  <a:pt x="12150" y="0"/>
                </a:moveTo>
                <a:lnTo>
                  <a:pt x="16200" y="7517"/>
                </a:lnTo>
                <a:lnTo>
                  <a:pt x="13307" y="26021"/>
                </a:lnTo>
                <a:lnTo>
                  <a:pt x="13307" y="42213"/>
                </a:lnTo>
                <a:lnTo>
                  <a:pt x="19093" y="79800"/>
                </a:lnTo>
                <a:lnTo>
                  <a:pt x="578" y="79800"/>
                </a:lnTo>
                <a:lnTo>
                  <a:pt x="0" y="2891"/>
                </a:lnTo>
                <a:lnTo>
                  <a:pt x="12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7651350" y="5648979"/>
            <a:ext cx="19093" cy="79800"/>
          </a:xfrm>
          <a:custGeom>
            <a:avLst/>
            <a:gdLst/>
            <a:ahLst/>
            <a:cxnLst/>
            <a:rect l="l" t="t" r="r" b="b"/>
            <a:pathLst>
              <a:path w="19093" h="79800">
                <a:moveTo>
                  <a:pt x="13307" y="26021"/>
                </a:moveTo>
                <a:lnTo>
                  <a:pt x="13307" y="42213"/>
                </a:lnTo>
                <a:lnTo>
                  <a:pt x="19093" y="79800"/>
                </a:lnTo>
                <a:lnTo>
                  <a:pt x="578" y="79800"/>
                </a:lnTo>
                <a:lnTo>
                  <a:pt x="0" y="2891"/>
                </a:lnTo>
                <a:lnTo>
                  <a:pt x="12150" y="0"/>
                </a:lnTo>
                <a:lnTo>
                  <a:pt x="16200" y="7517"/>
                </a:lnTo>
                <a:lnTo>
                  <a:pt x="13307" y="2602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21598" y="4925803"/>
            <a:ext cx="1469050" cy="1260619"/>
          </a:xfrm>
          <a:custGeom>
            <a:avLst/>
            <a:gdLst/>
            <a:ahLst/>
            <a:cxnLst/>
            <a:rect l="l" t="t" r="r" b="b"/>
            <a:pathLst>
              <a:path w="1469050" h="1260619">
                <a:moveTo>
                  <a:pt x="0" y="533161"/>
                </a:moveTo>
                <a:lnTo>
                  <a:pt x="12729" y="418664"/>
                </a:lnTo>
                <a:lnTo>
                  <a:pt x="37608" y="261376"/>
                </a:lnTo>
                <a:lnTo>
                  <a:pt x="159113" y="114496"/>
                </a:lnTo>
                <a:lnTo>
                  <a:pt x="302604" y="24865"/>
                </a:lnTo>
                <a:lnTo>
                  <a:pt x="463453" y="0"/>
                </a:lnTo>
                <a:lnTo>
                  <a:pt x="624881" y="42213"/>
                </a:lnTo>
                <a:lnTo>
                  <a:pt x="982452" y="315154"/>
                </a:lnTo>
                <a:lnTo>
                  <a:pt x="1129415" y="418664"/>
                </a:lnTo>
                <a:lnTo>
                  <a:pt x="1393832" y="508295"/>
                </a:lnTo>
                <a:lnTo>
                  <a:pt x="1469050" y="684088"/>
                </a:lnTo>
                <a:lnTo>
                  <a:pt x="1429705" y="938525"/>
                </a:lnTo>
                <a:lnTo>
                  <a:pt x="1340602" y="1106800"/>
                </a:lnTo>
                <a:lnTo>
                  <a:pt x="1208104" y="1232284"/>
                </a:lnTo>
                <a:lnTo>
                  <a:pt x="1082549" y="1260619"/>
                </a:lnTo>
                <a:lnTo>
                  <a:pt x="900292" y="1214358"/>
                </a:lnTo>
                <a:lnTo>
                  <a:pt x="610416" y="1088874"/>
                </a:lnTo>
                <a:lnTo>
                  <a:pt x="252266" y="1017169"/>
                </a:lnTo>
                <a:lnTo>
                  <a:pt x="130762" y="888216"/>
                </a:lnTo>
                <a:lnTo>
                  <a:pt x="30086" y="691027"/>
                </a:lnTo>
                <a:lnTo>
                  <a:pt x="0" y="533161"/>
                </a:lnTo>
                <a:close/>
              </a:path>
            </a:pathLst>
          </a:custGeom>
          <a:solidFill>
            <a:srgbClr val="FFF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21598" y="4925803"/>
            <a:ext cx="1469050" cy="1260619"/>
          </a:xfrm>
          <a:custGeom>
            <a:avLst/>
            <a:gdLst/>
            <a:ahLst/>
            <a:cxnLst/>
            <a:rect l="l" t="t" r="r" b="b"/>
            <a:pathLst>
              <a:path w="1469050" h="1260619">
                <a:moveTo>
                  <a:pt x="624881" y="42213"/>
                </a:moveTo>
                <a:lnTo>
                  <a:pt x="463453" y="0"/>
                </a:lnTo>
                <a:lnTo>
                  <a:pt x="302604" y="24865"/>
                </a:lnTo>
                <a:lnTo>
                  <a:pt x="159113" y="114496"/>
                </a:lnTo>
                <a:lnTo>
                  <a:pt x="37608" y="261376"/>
                </a:lnTo>
                <a:lnTo>
                  <a:pt x="12729" y="418664"/>
                </a:lnTo>
                <a:lnTo>
                  <a:pt x="0" y="533161"/>
                </a:lnTo>
                <a:lnTo>
                  <a:pt x="30086" y="691027"/>
                </a:lnTo>
                <a:lnTo>
                  <a:pt x="130762" y="888216"/>
                </a:lnTo>
                <a:lnTo>
                  <a:pt x="252266" y="1017169"/>
                </a:lnTo>
                <a:lnTo>
                  <a:pt x="610416" y="1088874"/>
                </a:lnTo>
                <a:lnTo>
                  <a:pt x="900292" y="1214358"/>
                </a:lnTo>
                <a:lnTo>
                  <a:pt x="1082549" y="1260619"/>
                </a:lnTo>
                <a:lnTo>
                  <a:pt x="1208104" y="1232284"/>
                </a:lnTo>
                <a:lnTo>
                  <a:pt x="1340602" y="1106800"/>
                </a:lnTo>
                <a:lnTo>
                  <a:pt x="1429705" y="938525"/>
                </a:lnTo>
                <a:lnTo>
                  <a:pt x="1469050" y="684088"/>
                </a:lnTo>
                <a:lnTo>
                  <a:pt x="1393832" y="508295"/>
                </a:lnTo>
                <a:lnTo>
                  <a:pt x="1129415" y="418664"/>
                </a:lnTo>
                <a:lnTo>
                  <a:pt x="982452" y="315154"/>
                </a:lnTo>
                <a:lnTo>
                  <a:pt x="624881" y="422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32591" y="4943729"/>
            <a:ext cx="1458056" cy="1224766"/>
          </a:xfrm>
          <a:custGeom>
            <a:avLst/>
            <a:gdLst/>
            <a:ahLst/>
            <a:cxnLst/>
            <a:rect l="l" t="t" r="r" b="b"/>
            <a:pathLst>
              <a:path w="1458056" h="1224766">
                <a:moveTo>
                  <a:pt x="237802" y="189671"/>
                </a:moveTo>
                <a:lnTo>
                  <a:pt x="169528" y="243449"/>
                </a:lnTo>
                <a:lnTo>
                  <a:pt x="126712" y="318624"/>
                </a:lnTo>
                <a:lnTo>
                  <a:pt x="130183" y="408255"/>
                </a:lnTo>
                <a:lnTo>
                  <a:pt x="162584" y="494417"/>
                </a:lnTo>
                <a:lnTo>
                  <a:pt x="316490" y="587518"/>
                </a:lnTo>
                <a:lnTo>
                  <a:pt x="380714" y="640718"/>
                </a:lnTo>
                <a:lnTo>
                  <a:pt x="416587" y="705484"/>
                </a:lnTo>
                <a:lnTo>
                  <a:pt x="459403" y="823450"/>
                </a:lnTo>
                <a:lnTo>
                  <a:pt x="849954" y="1106800"/>
                </a:lnTo>
                <a:lnTo>
                  <a:pt x="925171" y="1128196"/>
                </a:lnTo>
                <a:lnTo>
                  <a:pt x="1021797" y="1131666"/>
                </a:lnTo>
                <a:lnTo>
                  <a:pt x="1089492" y="1117209"/>
                </a:lnTo>
                <a:lnTo>
                  <a:pt x="1150244" y="1092344"/>
                </a:lnTo>
                <a:lnTo>
                  <a:pt x="1197110" y="1024108"/>
                </a:lnTo>
                <a:lnTo>
                  <a:pt x="1279271" y="898625"/>
                </a:lnTo>
                <a:lnTo>
                  <a:pt x="1308201" y="798585"/>
                </a:lnTo>
                <a:lnTo>
                  <a:pt x="1304150" y="694497"/>
                </a:lnTo>
                <a:lnTo>
                  <a:pt x="1247448" y="612383"/>
                </a:lnTo>
                <a:lnTo>
                  <a:pt x="1171652" y="562074"/>
                </a:lnTo>
                <a:lnTo>
                  <a:pt x="1089492" y="508295"/>
                </a:lnTo>
                <a:lnTo>
                  <a:pt x="1050148" y="440638"/>
                </a:lnTo>
                <a:lnTo>
                  <a:pt x="1010803" y="315154"/>
                </a:lnTo>
                <a:lnTo>
                  <a:pt x="1100485" y="382811"/>
                </a:lnTo>
                <a:lnTo>
                  <a:pt x="1256127" y="436590"/>
                </a:lnTo>
                <a:lnTo>
                  <a:pt x="1366639" y="491525"/>
                </a:lnTo>
                <a:lnTo>
                  <a:pt x="1458056" y="666162"/>
                </a:lnTo>
                <a:lnTo>
                  <a:pt x="1411769" y="934477"/>
                </a:lnTo>
                <a:lnTo>
                  <a:pt x="1344073" y="1077887"/>
                </a:lnTo>
                <a:lnTo>
                  <a:pt x="1232983" y="1174457"/>
                </a:lnTo>
                <a:lnTo>
                  <a:pt x="1146773" y="1224766"/>
                </a:lnTo>
                <a:lnTo>
                  <a:pt x="1025268" y="1224766"/>
                </a:lnTo>
                <a:lnTo>
                  <a:pt x="874834" y="1181975"/>
                </a:lnTo>
                <a:lnTo>
                  <a:pt x="599423" y="1070948"/>
                </a:lnTo>
                <a:lnTo>
                  <a:pt x="173578" y="959921"/>
                </a:lnTo>
                <a:lnTo>
                  <a:pt x="0" y="560917"/>
                </a:lnTo>
                <a:lnTo>
                  <a:pt x="12150" y="340020"/>
                </a:lnTo>
                <a:lnTo>
                  <a:pt x="101832" y="150349"/>
                </a:lnTo>
                <a:lnTo>
                  <a:pt x="237802" y="35852"/>
                </a:lnTo>
                <a:lnTo>
                  <a:pt x="420059" y="6939"/>
                </a:lnTo>
                <a:lnTo>
                  <a:pt x="560079" y="0"/>
                </a:lnTo>
                <a:lnTo>
                  <a:pt x="638767" y="28335"/>
                </a:lnTo>
                <a:lnTo>
                  <a:pt x="398651" y="164805"/>
                </a:lnTo>
                <a:lnTo>
                  <a:pt x="313019" y="186201"/>
                </a:lnTo>
                <a:lnTo>
                  <a:pt x="237802" y="189671"/>
                </a:lnTo>
                <a:close/>
              </a:path>
            </a:pathLst>
          </a:custGeom>
          <a:solidFill>
            <a:srgbClr val="D6D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32591" y="4943729"/>
            <a:ext cx="1458056" cy="1224766"/>
          </a:xfrm>
          <a:custGeom>
            <a:avLst/>
            <a:gdLst/>
            <a:ahLst/>
            <a:cxnLst/>
            <a:rect l="l" t="t" r="r" b="b"/>
            <a:pathLst>
              <a:path w="1458056" h="1224766">
                <a:moveTo>
                  <a:pt x="398651" y="164805"/>
                </a:moveTo>
                <a:lnTo>
                  <a:pt x="313019" y="186201"/>
                </a:lnTo>
                <a:lnTo>
                  <a:pt x="237802" y="189671"/>
                </a:lnTo>
                <a:lnTo>
                  <a:pt x="169528" y="243449"/>
                </a:lnTo>
                <a:lnTo>
                  <a:pt x="126712" y="318624"/>
                </a:lnTo>
                <a:lnTo>
                  <a:pt x="130183" y="408255"/>
                </a:lnTo>
                <a:lnTo>
                  <a:pt x="162584" y="494417"/>
                </a:lnTo>
                <a:lnTo>
                  <a:pt x="316490" y="587518"/>
                </a:lnTo>
                <a:lnTo>
                  <a:pt x="380714" y="640718"/>
                </a:lnTo>
                <a:lnTo>
                  <a:pt x="416587" y="705484"/>
                </a:lnTo>
                <a:lnTo>
                  <a:pt x="459403" y="823450"/>
                </a:lnTo>
                <a:lnTo>
                  <a:pt x="849954" y="1106800"/>
                </a:lnTo>
                <a:lnTo>
                  <a:pt x="925171" y="1128196"/>
                </a:lnTo>
                <a:lnTo>
                  <a:pt x="1021797" y="1131666"/>
                </a:lnTo>
                <a:lnTo>
                  <a:pt x="1089492" y="1117209"/>
                </a:lnTo>
                <a:lnTo>
                  <a:pt x="1150244" y="1092344"/>
                </a:lnTo>
                <a:lnTo>
                  <a:pt x="1197110" y="1024108"/>
                </a:lnTo>
                <a:lnTo>
                  <a:pt x="1279271" y="898625"/>
                </a:lnTo>
                <a:lnTo>
                  <a:pt x="1308201" y="798585"/>
                </a:lnTo>
                <a:lnTo>
                  <a:pt x="1304150" y="694497"/>
                </a:lnTo>
                <a:lnTo>
                  <a:pt x="1247448" y="612383"/>
                </a:lnTo>
                <a:lnTo>
                  <a:pt x="1171652" y="562074"/>
                </a:lnTo>
                <a:lnTo>
                  <a:pt x="1089492" y="508295"/>
                </a:lnTo>
                <a:lnTo>
                  <a:pt x="1050148" y="440638"/>
                </a:lnTo>
                <a:lnTo>
                  <a:pt x="1010803" y="315154"/>
                </a:lnTo>
                <a:lnTo>
                  <a:pt x="1100485" y="382811"/>
                </a:lnTo>
                <a:lnTo>
                  <a:pt x="1256127" y="436590"/>
                </a:lnTo>
                <a:lnTo>
                  <a:pt x="1366639" y="491525"/>
                </a:lnTo>
                <a:lnTo>
                  <a:pt x="1458056" y="666162"/>
                </a:lnTo>
                <a:lnTo>
                  <a:pt x="1411769" y="934477"/>
                </a:lnTo>
                <a:lnTo>
                  <a:pt x="1344073" y="1077887"/>
                </a:lnTo>
                <a:lnTo>
                  <a:pt x="1232983" y="1174457"/>
                </a:lnTo>
                <a:lnTo>
                  <a:pt x="1146773" y="1224766"/>
                </a:lnTo>
                <a:lnTo>
                  <a:pt x="1025268" y="1224766"/>
                </a:lnTo>
                <a:lnTo>
                  <a:pt x="874834" y="1181975"/>
                </a:lnTo>
                <a:lnTo>
                  <a:pt x="599423" y="1070948"/>
                </a:lnTo>
                <a:lnTo>
                  <a:pt x="173578" y="959921"/>
                </a:lnTo>
                <a:lnTo>
                  <a:pt x="0" y="560917"/>
                </a:lnTo>
                <a:lnTo>
                  <a:pt x="12150" y="340020"/>
                </a:lnTo>
                <a:lnTo>
                  <a:pt x="101832" y="150349"/>
                </a:lnTo>
                <a:lnTo>
                  <a:pt x="237802" y="35852"/>
                </a:lnTo>
                <a:lnTo>
                  <a:pt x="420059" y="6939"/>
                </a:lnTo>
                <a:lnTo>
                  <a:pt x="560079" y="0"/>
                </a:lnTo>
                <a:lnTo>
                  <a:pt x="638767" y="28335"/>
                </a:lnTo>
                <a:lnTo>
                  <a:pt x="398651" y="16480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71839" y="4889951"/>
            <a:ext cx="1184381" cy="1131666"/>
          </a:xfrm>
          <a:custGeom>
            <a:avLst/>
            <a:gdLst/>
            <a:ahLst/>
            <a:cxnLst/>
            <a:rect l="l" t="t" r="r" b="b"/>
            <a:pathLst>
              <a:path w="1184381" h="1131666">
                <a:moveTo>
                  <a:pt x="317069" y="745384"/>
                </a:moveTo>
                <a:lnTo>
                  <a:pt x="314755" y="756949"/>
                </a:lnTo>
                <a:lnTo>
                  <a:pt x="355835" y="775454"/>
                </a:lnTo>
                <a:lnTo>
                  <a:pt x="366828" y="789911"/>
                </a:lnTo>
                <a:lnTo>
                  <a:pt x="366828" y="807837"/>
                </a:lnTo>
                <a:lnTo>
                  <a:pt x="341370" y="822293"/>
                </a:lnTo>
                <a:lnTo>
                  <a:pt x="326326" y="874337"/>
                </a:lnTo>
                <a:lnTo>
                  <a:pt x="314176" y="970908"/>
                </a:lnTo>
                <a:lnTo>
                  <a:pt x="369721" y="914816"/>
                </a:lnTo>
                <a:lnTo>
                  <a:pt x="418901" y="910190"/>
                </a:lnTo>
                <a:lnTo>
                  <a:pt x="408487" y="865663"/>
                </a:lnTo>
                <a:lnTo>
                  <a:pt x="414851" y="842533"/>
                </a:lnTo>
                <a:lnTo>
                  <a:pt x="551400" y="831546"/>
                </a:lnTo>
                <a:lnTo>
                  <a:pt x="550821" y="811885"/>
                </a:lnTo>
                <a:lnTo>
                  <a:pt x="567021" y="800319"/>
                </a:lnTo>
                <a:lnTo>
                  <a:pt x="586694" y="793958"/>
                </a:lnTo>
                <a:lnTo>
                  <a:pt x="624302" y="763310"/>
                </a:lnTo>
                <a:lnTo>
                  <a:pt x="623724" y="726301"/>
                </a:lnTo>
                <a:lnTo>
                  <a:pt x="517841" y="691605"/>
                </a:lnTo>
                <a:lnTo>
                  <a:pt x="486018" y="569013"/>
                </a:lnTo>
                <a:lnTo>
                  <a:pt x="434523" y="371246"/>
                </a:lnTo>
                <a:lnTo>
                  <a:pt x="411380" y="283350"/>
                </a:lnTo>
                <a:lnTo>
                  <a:pt x="399229" y="199501"/>
                </a:lnTo>
                <a:lnTo>
                  <a:pt x="398072" y="174057"/>
                </a:lnTo>
                <a:lnTo>
                  <a:pt x="480811" y="126640"/>
                </a:lnTo>
                <a:lnTo>
                  <a:pt x="715720" y="58404"/>
                </a:lnTo>
                <a:lnTo>
                  <a:pt x="944265" y="13300"/>
                </a:lnTo>
                <a:lnTo>
                  <a:pt x="1024111" y="0"/>
                </a:lnTo>
                <a:lnTo>
                  <a:pt x="1057091" y="578"/>
                </a:lnTo>
                <a:lnTo>
                  <a:pt x="1095856" y="22552"/>
                </a:lnTo>
                <a:lnTo>
                  <a:pt x="1129994" y="69970"/>
                </a:lnTo>
                <a:lnTo>
                  <a:pt x="1143301" y="119122"/>
                </a:lnTo>
                <a:lnTo>
                  <a:pt x="1073291" y="536052"/>
                </a:lnTo>
                <a:lnTo>
                  <a:pt x="1048990" y="693340"/>
                </a:lnTo>
                <a:lnTo>
                  <a:pt x="1023532" y="723988"/>
                </a:lnTo>
                <a:lnTo>
                  <a:pt x="925750" y="706640"/>
                </a:lnTo>
                <a:lnTo>
                  <a:pt x="878305" y="725723"/>
                </a:lnTo>
                <a:lnTo>
                  <a:pt x="929221" y="754058"/>
                </a:lnTo>
                <a:lnTo>
                  <a:pt x="996917" y="770250"/>
                </a:lnTo>
                <a:lnTo>
                  <a:pt x="1000388" y="803789"/>
                </a:lnTo>
                <a:lnTo>
                  <a:pt x="1145616" y="804945"/>
                </a:lnTo>
                <a:lnTo>
                  <a:pt x="1167602" y="804945"/>
                </a:lnTo>
                <a:lnTo>
                  <a:pt x="1151980" y="905564"/>
                </a:lnTo>
                <a:lnTo>
                  <a:pt x="1134044" y="1016012"/>
                </a:lnTo>
                <a:lnTo>
                  <a:pt x="1180910" y="1064587"/>
                </a:lnTo>
                <a:lnTo>
                  <a:pt x="1184381" y="1088874"/>
                </a:lnTo>
                <a:lnTo>
                  <a:pt x="1140987" y="1131666"/>
                </a:lnTo>
                <a:lnTo>
                  <a:pt x="486018" y="1091187"/>
                </a:lnTo>
                <a:lnTo>
                  <a:pt x="247638" y="1107957"/>
                </a:lnTo>
                <a:lnTo>
                  <a:pt x="221601" y="1088296"/>
                </a:lnTo>
                <a:lnTo>
                  <a:pt x="174735" y="1083670"/>
                </a:lnTo>
                <a:lnTo>
                  <a:pt x="158534" y="1072104"/>
                </a:lnTo>
                <a:lnTo>
                  <a:pt x="143491" y="962234"/>
                </a:lnTo>
                <a:lnTo>
                  <a:pt x="107039" y="866820"/>
                </a:lnTo>
                <a:lnTo>
                  <a:pt x="85053" y="856411"/>
                </a:lnTo>
                <a:lnTo>
                  <a:pt x="85053" y="841376"/>
                </a:lnTo>
                <a:lnTo>
                  <a:pt x="89682" y="825185"/>
                </a:lnTo>
                <a:lnTo>
                  <a:pt x="82738" y="791645"/>
                </a:lnTo>
                <a:lnTo>
                  <a:pt x="48601" y="809572"/>
                </a:lnTo>
                <a:lnTo>
                  <a:pt x="25458" y="804945"/>
                </a:lnTo>
                <a:lnTo>
                  <a:pt x="39344" y="759262"/>
                </a:lnTo>
                <a:lnTo>
                  <a:pt x="7521" y="721675"/>
                </a:lnTo>
                <a:lnTo>
                  <a:pt x="0" y="689292"/>
                </a:lnTo>
                <a:lnTo>
                  <a:pt x="1735" y="659223"/>
                </a:lnTo>
                <a:lnTo>
                  <a:pt x="20829" y="640140"/>
                </a:lnTo>
                <a:lnTo>
                  <a:pt x="35294" y="622792"/>
                </a:lnTo>
                <a:lnTo>
                  <a:pt x="16200" y="571904"/>
                </a:lnTo>
                <a:lnTo>
                  <a:pt x="48023" y="559183"/>
                </a:lnTo>
                <a:lnTo>
                  <a:pt x="53230" y="617587"/>
                </a:lnTo>
                <a:lnTo>
                  <a:pt x="81003" y="617587"/>
                </a:lnTo>
                <a:lnTo>
                  <a:pt x="140019" y="765623"/>
                </a:lnTo>
                <a:lnTo>
                  <a:pt x="155063" y="708375"/>
                </a:lnTo>
                <a:lnTo>
                  <a:pt x="138283" y="680040"/>
                </a:lnTo>
                <a:lnTo>
                  <a:pt x="115140" y="647657"/>
                </a:lnTo>
                <a:lnTo>
                  <a:pt x="107618" y="611805"/>
                </a:lnTo>
                <a:lnTo>
                  <a:pt x="120926" y="577687"/>
                </a:lnTo>
                <a:lnTo>
                  <a:pt x="148698" y="567278"/>
                </a:lnTo>
                <a:lnTo>
                  <a:pt x="179942" y="575952"/>
                </a:lnTo>
                <a:lnTo>
                  <a:pt x="195564" y="618166"/>
                </a:lnTo>
                <a:lnTo>
                  <a:pt x="191514" y="641296"/>
                </a:lnTo>
                <a:lnTo>
                  <a:pt x="171263" y="677149"/>
                </a:lnTo>
                <a:lnTo>
                  <a:pt x="175892" y="721675"/>
                </a:lnTo>
                <a:lnTo>
                  <a:pt x="210029" y="810728"/>
                </a:lnTo>
                <a:lnTo>
                  <a:pt x="226808" y="651705"/>
                </a:lnTo>
                <a:lnTo>
                  <a:pt x="223337" y="637248"/>
                </a:lnTo>
                <a:lnTo>
                  <a:pt x="230858" y="625105"/>
                </a:lnTo>
                <a:lnTo>
                  <a:pt x="223915" y="610070"/>
                </a:lnTo>
                <a:lnTo>
                  <a:pt x="232594" y="599661"/>
                </a:lnTo>
                <a:lnTo>
                  <a:pt x="227966" y="589252"/>
                </a:lnTo>
                <a:lnTo>
                  <a:pt x="240116" y="578844"/>
                </a:lnTo>
                <a:lnTo>
                  <a:pt x="244166" y="560917"/>
                </a:lnTo>
                <a:lnTo>
                  <a:pt x="243009" y="527378"/>
                </a:lnTo>
                <a:lnTo>
                  <a:pt x="275989" y="523908"/>
                </a:lnTo>
                <a:lnTo>
                  <a:pt x="292189" y="523908"/>
                </a:lnTo>
                <a:lnTo>
                  <a:pt x="293347" y="494995"/>
                </a:lnTo>
                <a:lnTo>
                  <a:pt x="374350" y="475334"/>
                </a:lnTo>
                <a:lnTo>
                  <a:pt x="399808" y="529691"/>
                </a:lnTo>
                <a:lnTo>
                  <a:pt x="317069" y="745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71839" y="4889951"/>
            <a:ext cx="1184381" cy="1131666"/>
          </a:xfrm>
          <a:custGeom>
            <a:avLst/>
            <a:gdLst/>
            <a:ahLst/>
            <a:cxnLst/>
            <a:rect l="l" t="t" r="r" b="b"/>
            <a:pathLst>
              <a:path w="1184381" h="1131666">
                <a:moveTo>
                  <a:pt x="398072" y="174057"/>
                </a:moveTo>
                <a:lnTo>
                  <a:pt x="480811" y="126640"/>
                </a:lnTo>
                <a:lnTo>
                  <a:pt x="715720" y="58404"/>
                </a:lnTo>
                <a:lnTo>
                  <a:pt x="944265" y="13300"/>
                </a:lnTo>
                <a:lnTo>
                  <a:pt x="1024111" y="0"/>
                </a:lnTo>
                <a:lnTo>
                  <a:pt x="1057091" y="578"/>
                </a:lnTo>
                <a:lnTo>
                  <a:pt x="1095856" y="22552"/>
                </a:lnTo>
                <a:lnTo>
                  <a:pt x="1129994" y="69970"/>
                </a:lnTo>
                <a:lnTo>
                  <a:pt x="1143301" y="119122"/>
                </a:lnTo>
                <a:lnTo>
                  <a:pt x="1073291" y="536052"/>
                </a:lnTo>
                <a:lnTo>
                  <a:pt x="1048990" y="693340"/>
                </a:lnTo>
                <a:lnTo>
                  <a:pt x="1023532" y="723988"/>
                </a:lnTo>
                <a:lnTo>
                  <a:pt x="925750" y="706640"/>
                </a:lnTo>
                <a:lnTo>
                  <a:pt x="878305" y="725723"/>
                </a:lnTo>
                <a:lnTo>
                  <a:pt x="929221" y="754058"/>
                </a:lnTo>
                <a:lnTo>
                  <a:pt x="996917" y="770250"/>
                </a:lnTo>
                <a:lnTo>
                  <a:pt x="1000388" y="803789"/>
                </a:lnTo>
                <a:lnTo>
                  <a:pt x="1145616" y="804945"/>
                </a:lnTo>
                <a:lnTo>
                  <a:pt x="1167602" y="804945"/>
                </a:lnTo>
                <a:lnTo>
                  <a:pt x="1151980" y="905564"/>
                </a:lnTo>
                <a:lnTo>
                  <a:pt x="1134044" y="1016012"/>
                </a:lnTo>
                <a:lnTo>
                  <a:pt x="1180910" y="1064587"/>
                </a:lnTo>
                <a:lnTo>
                  <a:pt x="1184381" y="1088874"/>
                </a:lnTo>
                <a:lnTo>
                  <a:pt x="1140987" y="1131666"/>
                </a:lnTo>
                <a:lnTo>
                  <a:pt x="486018" y="1091187"/>
                </a:lnTo>
                <a:lnTo>
                  <a:pt x="247638" y="1107957"/>
                </a:lnTo>
                <a:lnTo>
                  <a:pt x="221601" y="1088296"/>
                </a:lnTo>
                <a:lnTo>
                  <a:pt x="174735" y="1083670"/>
                </a:lnTo>
                <a:lnTo>
                  <a:pt x="158534" y="1072104"/>
                </a:lnTo>
                <a:lnTo>
                  <a:pt x="143491" y="962234"/>
                </a:lnTo>
                <a:lnTo>
                  <a:pt x="107039" y="866820"/>
                </a:lnTo>
                <a:lnTo>
                  <a:pt x="85053" y="856411"/>
                </a:lnTo>
                <a:lnTo>
                  <a:pt x="85053" y="841376"/>
                </a:lnTo>
                <a:lnTo>
                  <a:pt x="89682" y="825185"/>
                </a:lnTo>
                <a:lnTo>
                  <a:pt x="82738" y="791645"/>
                </a:lnTo>
                <a:lnTo>
                  <a:pt x="48601" y="809572"/>
                </a:lnTo>
                <a:lnTo>
                  <a:pt x="25458" y="804945"/>
                </a:lnTo>
                <a:lnTo>
                  <a:pt x="39344" y="759262"/>
                </a:lnTo>
                <a:lnTo>
                  <a:pt x="7521" y="721675"/>
                </a:lnTo>
                <a:lnTo>
                  <a:pt x="0" y="689292"/>
                </a:lnTo>
                <a:lnTo>
                  <a:pt x="1735" y="659223"/>
                </a:lnTo>
                <a:lnTo>
                  <a:pt x="20829" y="640140"/>
                </a:lnTo>
                <a:lnTo>
                  <a:pt x="35294" y="622792"/>
                </a:lnTo>
                <a:lnTo>
                  <a:pt x="16200" y="571904"/>
                </a:lnTo>
                <a:lnTo>
                  <a:pt x="48023" y="559183"/>
                </a:lnTo>
                <a:lnTo>
                  <a:pt x="53230" y="617587"/>
                </a:lnTo>
                <a:lnTo>
                  <a:pt x="81003" y="617587"/>
                </a:lnTo>
                <a:lnTo>
                  <a:pt x="140019" y="765623"/>
                </a:lnTo>
                <a:lnTo>
                  <a:pt x="155063" y="708375"/>
                </a:lnTo>
                <a:lnTo>
                  <a:pt x="138283" y="680040"/>
                </a:lnTo>
                <a:lnTo>
                  <a:pt x="115140" y="647657"/>
                </a:lnTo>
                <a:lnTo>
                  <a:pt x="107618" y="611805"/>
                </a:lnTo>
                <a:lnTo>
                  <a:pt x="120926" y="577687"/>
                </a:lnTo>
                <a:lnTo>
                  <a:pt x="148698" y="567278"/>
                </a:lnTo>
                <a:lnTo>
                  <a:pt x="179942" y="575952"/>
                </a:lnTo>
                <a:lnTo>
                  <a:pt x="195564" y="618166"/>
                </a:lnTo>
                <a:lnTo>
                  <a:pt x="191514" y="641296"/>
                </a:lnTo>
                <a:lnTo>
                  <a:pt x="171263" y="677149"/>
                </a:lnTo>
                <a:lnTo>
                  <a:pt x="175892" y="721675"/>
                </a:lnTo>
                <a:lnTo>
                  <a:pt x="210029" y="810728"/>
                </a:lnTo>
                <a:lnTo>
                  <a:pt x="226808" y="651705"/>
                </a:lnTo>
                <a:lnTo>
                  <a:pt x="223337" y="637248"/>
                </a:lnTo>
                <a:lnTo>
                  <a:pt x="230858" y="625105"/>
                </a:lnTo>
                <a:lnTo>
                  <a:pt x="223915" y="610070"/>
                </a:lnTo>
                <a:lnTo>
                  <a:pt x="232594" y="599661"/>
                </a:lnTo>
                <a:lnTo>
                  <a:pt x="227966" y="589252"/>
                </a:lnTo>
                <a:lnTo>
                  <a:pt x="240116" y="578844"/>
                </a:lnTo>
                <a:lnTo>
                  <a:pt x="244166" y="560917"/>
                </a:lnTo>
                <a:lnTo>
                  <a:pt x="243009" y="527378"/>
                </a:lnTo>
                <a:lnTo>
                  <a:pt x="275989" y="523908"/>
                </a:lnTo>
                <a:lnTo>
                  <a:pt x="292189" y="523908"/>
                </a:lnTo>
                <a:lnTo>
                  <a:pt x="293347" y="494995"/>
                </a:lnTo>
                <a:lnTo>
                  <a:pt x="374350" y="475334"/>
                </a:lnTo>
                <a:lnTo>
                  <a:pt x="399808" y="529691"/>
                </a:lnTo>
                <a:lnTo>
                  <a:pt x="317069" y="745384"/>
                </a:lnTo>
                <a:lnTo>
                  <a:pt x="314755" y="756949"/>
                </a:lnTo>
                <a:lnTo>
                  <a:pt x="355835" y="775454"/>
                </a:lnTo>
                <a:lnTo>
                  <a:pt x="366828" y="789911"/>
                </a:lnTo>
                <a:lnTo>
                  <a:pt x="366828" y="807837"/>
                </a:lnTo>
                <a:lnTo>
                  <a:pt x="341370" y="822293"/>
                </a:lnTo>
                <a:lnTo>
                  <a:pt x="326326" y="874337"/>
                </a:lnTo>
                <a:lnTo>
                  <a:pt x="314176" y="970908"/>
                </a:lnTo>
                <a:lnTo>
                  <a:pt x="369721" y="914816"/>
                </a:lnTo>
                <a:lnTo>
                  <a:pt x="418901" y="910190"/>
                </a:lnTo>
                <a:lnTo>
                  <a:pt x="408487" y="865663"/>
                </a:lnTo>
                <a:lnTo>
                  <a:pt x="414851" y="842533"/>
                </a:lnTo>
                <a:lnTo>
                  <a:pt x="551400" y="831546"/>
                </a:lnTo>
                <a:lnTo>
                  <a:pt x="550821" y="811885"/>
                </a:lnTo>
                <a:lnTo>
                  <a:pt x="567021" y="800319"/>
                </a:lnTo>
                <a:lnTo>
                  <a:pt x="586694" y="793958"/>
                </a:lnTo>
                <a:lnTo>
                  <a:pt x="624302" y="763310"/>
                </a:lnTo>
                <a:lnTo>
                  <a:pt x="623724" y="726301"/>
                </a:lnTo>
                <a:lnTo>
                  <a:pt x="517841" y="691605"/>
                </a:lnTo>
                <a:lnTo>
                  <a:pt x="486018" y="569013"/>
                </a:lnTo>
                <a:lnTo>
                  <a:pt x="434523" y="371246"/>
                </a:lnTo>
                <a:lnTo>
                  <a:pt x="411380" y="283350"/>
                </a:lnTo>
                <a:lnTo>
                  <a:pt x="399229" y="199501"/>
                </a:lnTo>
                <a:lnTo>
                  <a:pt x="398072" y="17405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72996" y="5362972"/>
            <a:ext cx="392286" cy="615274"/>
          </a:xfrm>
          <a:custGeom>
            <a:avLst/>
            <a:gdLst/>
            <a:ahLst/>
            <a:cxnLst/>
            <a:rect l="l" t="t" r="r" b="b"/>
            <a:pathLst>
              <a:path w="392286" h="615274">
                <a:moveTo>
                  <a:pt x="169528" y="93100"/>
                </a:moveTo>
                <a:lnTo>
                  <a:pt x="194407" y="110448"/>
                </a:lnTo>
                <a:lnTo>
                  <a:pt x="205400" y="146879"/>
                </a:lnTo>
                <a:lnTo>
                  <a:pt x="178206" y="192562"/>
                </a:lnTo>
                <a:lnTo>
                  <a:pt x="173578" y="222632"/>
                </a:lnTo>
                <a:lnTo>
                  <a:pt x="194407" y="287398"/>
                </a:lnTo>
                <a:lnTo>
                  <a:pt x="194407" y="326141"/>
                </a:lnTo>
                <a:lnTo>
                  <a:pt x="209450" y="327298"/>
                </a:lnTo>
                <a:lnTo>
                  <a:pt x="234330" y="186779"/>
                </a:lnTo>
                <a:lnTo>
                  <a:pt x="237223" y="167697"/>
                </a:lnTo>
                <a:lnTo>
                  <a:pt x="229701" y="154397"/>
                </a:lnTo>
                <a:lnTo>
                  <a:pt x="235487" y="146301"/>
                </a:lnTo>
                <a:lnTo>
                  <a:pt x="230280" y="130109"/>
                </a:lnTo>
                <a:lnTo>
                  <a:pt x="238380" y="123170"/>
                </a:lnTo>
                <a:lnTo>
                  <a:pt x="233173" y="112183"/>
                </a:lnTo>
                <a:lnTo>
                  <a:pt x="248795" y="102353"/>
                </a:lnTo>
                <a:lnTo>
                  <a:pt x="247059" y="85583"/>
                </a:lnTo>
                <a:lnTo>
                  <a:pt x="247638" y="46839"/>
                </a:lnTo>
                <a:lnTo>
                  <a:pt x="264996" y="44526"/>
                </a:lnTo>
                <a:lnTo>
                  <a:pt x="290454" y="49152"/>
                </a:lnTo>
                <a:lnTo>
                  <a:pt x="293347" y="38165"/>
                </a:lnTo>
                <a:lnTo>
                  <a:pt x="296818" y="18504"/>
                </a:lnTo>
                <a:lnTo>
                  <a:pt x="372035" y="0"/>
                </a:lnTo>
                <a:lnTo>
                  <a:pt x="392286" y="52622"/>
                </a:lnTo>
                <a:lnTo>
                  <a:pt x="312440" y="281615"/>
                </a:lnTo>
                <a:lnTo>
                  <a:pt x="359306" y="309372"/>
                </a:lnTo>
                <a:lnTo>
                  <a:pt x="356992" y="330768"/>
                </a:lnTo>
                <a:lnTo>
                  <a:pt x="335584" y="348116"/>
                </a:lnTo>
                <a:lnTo>
                  <a:pt x="303761" y="507139"/>
                </a:lnTo>
                <a:lnTo>
                  <a:pt x="292189" y="587518"/>
                </a:lnTo>
                <a:lnTo>
                  <a:pt x="275410" y="608335"/>
                </a:lnTo>
                <a:lnTo>
                  <a:pt x="226230" y="615274"/>
                </a:lnTo>
                <a:lnTo>
                  <a:pt x="160270" y="604287"/>
                </a:lnTo>
                <a:lnTo>
                  <a:pt x="150434" y="590987"/>
                </a:lnTo>
                <a:lnTo>
                  <a:pt x="140019" y="479960"/>
                </a:lnTo>
                <a:lnTo>
                  <a:pt x="117454" y="408255"/>
                </a:lnTo>
                <a:lnTo>
                  <a:pt x="102989" y="386859"/>
                </a:lnTo>
                <a:lnTo>
                  <a:pt x="89682" y="382233"/>
                </a:lnTo>
                <a:lnTo>
                  <a:pt x="72324" y="364307"/>
                </a:lnTo>
                <a:lnTo>
                  <a:pt x="71745" y="348116"/>
                </a:lnTo>
                <a:lnTo>
                  <a:pt x="89103" y="332502"/>
                </a:lnTo>
                <a:lnTo>
                  <a:pt x="70588" y="311107"/>
                </a:lnTo>
                <a:lnTo>
                  <a:pt x="57859" y="331924"/>
                </a:lnTo>
                <a:lnTo>
                  <a:pt x="34715" y="327298"/>
                </a:lnTo>
                <a:lnTo>
                  <a:pt x="30086" y="315154"/>
                </a:lnTo>
                <a:lnTo>
                  <a:pt x="39922" y="283928"/>
                </a:lnTo>
                <a:lnTo>
                  <a:pt x="23143" y="258484"/>
                </a:lnTo>
                <a:lnTo>
                  <a:pt x="0" y="222054"/>
                </a:lnTo>
                <a:lnTo>
                  <a:pt x="4628" y="182732"/>
                </a:lnTo>
                <a:lnTo>
                  <a:pt x="21407" y="157866"/>
                </a:lnTo>
                <a:lnTo>
                  <a:pt x="41080" y="142253"/>
                </a:lnTo>
                <a:lnTo>
                  <a:pt x="23722" y="91365"/>
                </a:lnTo>
                <a:lnTo>
                  <a:pt x="48023" y="85005"/>
                </a:lnTo>
                <a:lnTo>
                  <a:pt x="59595" y="85005"/>
                </a:lnTo>
                <a:lnTo>
                  <a:pt x="55544" y="105822"/>
                </a:lnTo>
                <a:lnTo>
                  <a:pt x="61330" y="129531"/>
                </a:lnTo>
                <a:lnTo>
                  <a:pt x="80424" y="135892"/>
                </a:lnTo>
                <a:lnTo>
                  <a:pt x="94889" y="162492"/>
                </a:lnTo>
                <a:lnTo>
                  <a:pt x="132498" y="281037"/>
                </a:lnTo>
                <a:lnTo>
                  <a:pt x="145227" y="258484"/>
                </a:lnTo>
                <a:lnTo>
                  <a:pt x="152748" y="225523"/>
                </a:lnTo>
                <a:lnTo>
                  <a:pt x="135969" y="197766"/>
                </a:lnTo>
                <a:lnTo>
                  <a:pt x="113404" y="163071"/>
                </a:lnTo>
                <a:lnTo>
                  <a:pt x="111090" y="123748"/>
                </a:lnTo>
                <a:lnTo>
                  <a:pt x="129026" y="95413"/>
                </a:lnTo>
                <a:lnTo>
                  <a:pt x="151012" y="87896"/>
                </a:lnTo>
                <a:lnTo>
                  <a:pt x="169528" y="9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72996" y="5362972"/>
            <a:ext cx="392286" cy="615274"/>
          </a:xfrm>
          <a:custGeom>
            <a:avLst/>
            <a:gdLst/>
            <a:ahLst/>
            <a:cxnLst/>
            <a:rect l="l" t="t" r="r" b="b"/>
            <a:pathLst>
              <a:path w="392286" h="615274">
                <a:moveTo>
                  <a:pt x="293347" y="38165"/>
                </a:moveTo>
                <a:lnTo>
                  <a:pt x="296818" y="18504"/>
                </a:lnTo>
                <a:lnTo>
                  <a:pt x="372035" y="0"/>
                </a:lnTo>
                <a:lnTo>
                  <a:pt x="392286" y="52622"/>
                </a:lnTo>
                <a:lnTo>
                  <a:pt x="312440" y="281615"/>
                </a:lnTo>
                <a:lnTo>
                  <a:pt x="359306" y="309372"/>
                </a:lnTo>
                <a:lnTo>
                  <a:pt x="356992" y="330768"/>
                </a:lnTo>
                <a:lnTo>
                  <a:pt x="335584" y="348116"/>
                </a:lnTo>
                <a:lnTo>
                  <a:pt x="303761" y="507139"/>
                </a:lnTo>
                <a:lnTo>
                  <a:pt x="292189" y="587518"/>
                </a:lnTo>
                <a:lnTo>
                  <a:pt x="275410" y="608335"/>
                </a:lnTo>
                <a:lnTo>
                  <a:pt x="226230" y="615274"/>
                </a:lnTo>
                <a:lnTo>
                  <a:pt x="160270" y="604287"/>
                </a:lnTo>
                <a:lnTo>
                  <a:pt x="150434" y="590987"/>
                </a:lnTo>
                <a:lnTo>
                  <a:pt x="140019" y="479960"/>
                </a:lnTo>
                <a:lnTo>
                  <a:pt x="117454" y="408255"/>
                </a:lnTo>
                <a:lnTo>
                  <a:pt x="102989" y="386859"/>
                </a:lnTo>
                <a:lnTo>
                  <a:pt x="89682" y="382233"/>
                </a:lnTo>
                <a:lnTo>
                  <a:pt x="72324" y="364307"/>
                </a:lnTo>
                <a:lnTo>
                  <a:pt x="71745" y="348116"/>
                </a:lnTo>
                <a:lnTo>
                  <a:pt x="89103" y="332502"/>
                </a:lnTo>
                <a:lnTo>
                  <a:pt x="70588" y="311107"/>
                </a:lnTo>
                <a:lnTo>
                  <a:pt x="57859" y="331924"/>
                </a:lnTo>
                <a:lnTo>
                  <a:pt x="34715" y="327298"/>
                </a:lnTo>
                <a:lnTo>
                  <a:pt x="30086" y="315154"/>
                </a:lnTo>
                <a:lnTo>
                  <a:pt x="39922" y="283928"/>
                </a:lnTo>
                <a:lnTo>
                  <a:pt x="23143" y="258484"/>
                </a:lnTo>
                <a:lnTo>
                  <a:pt x="0" y="222054"/>
                </a:lnTo>
                <a:lnTo>
                  <a:pt x="4628" y="182732"/>
                </a:lnTo>
                <a:lnTo>
                  <a:pt x="21407" y="157866"/>
                </a:lnTo>
                <a:lnTo>
                  <a:pt x="41080" y="142253"/>
                </a:lnTo>
                <a:lnTo>
                  <a:pt x="23722" y="91365"/>
                </a:lnTo>
                <a:lnTo>
                  <a:pt x="48023" y="85005"/>
                </a:lnTo>
                <a:lnTo>
                  <a:pt x="59595" y="85005"/>
                </a:lnTo>
                <a:lnTo>
                  <a:pt x="55544" y="105822"/>
                </a:lnTo>
                <a:lnTo>
                  <a:pt x="61330" y="129531"/>
                </a:lnTo>
                <a:lnTo>
                  <a:pt x="80424" y="135892"/>
                </a:lnTo>
                <a:lnTo>
                  <a:pt x="94889" y="162492"/>
                </a:lnTo>
                <a:lnTo>
                  <a:pt x="132498" y="281037"/>
                </a:lnTo>
                <a:lnTo>
                  <a:pt x="145227" y="258484"/>
                </a:lnTo>
                <a:lnTo>
                  <a:pt x="152748" y="225523"/>
                </a:lnTo>
                <a:lnTo>
                  <a:pt x="135969" y="197766"/>
                </a:lnTo>
                <a:lnTo>
                  <a:pt x="113404" y="163071"/>
                </a:lnTo>
                <a:lnTo>
                  <a:pt x="111090" y="123748"/>
                </a:lnTo>
                <a:lnTo>
                  <a:pt x="129026" y="95413"/>
                </a:lnTo>
                <a:lnTo>
                  <a:pt x="151012" y="87896"/>
                </a:lnTo>
                <a:lnTo>
                  <a:pt x="169528" y="93100"/>
                </a:lnTo>
                <a:lnTo>
                  <a:pt x="194407" y="110448"/>
                </a:lnTo>
                <a:lnTo>
                  <a:pt x="205400" y="146879"/>
                </a:lnTo>
                <a:lnTo>
                  <a:pt x="178206" y="192562"/>
                </a:lnTo>
                <a:lnTo>
                  <a:pt x="173578" y="222632"/>
                </a:lnTo>
                <a:lnTo>
                  <a:pt x="194407" y="287398"/>
                </a:lnTo>
                <a:lnTo>
                  <a:pt x="194407" y="326141"/>
                </a:lnTo>
                <a:lnTo>
                  <a:pt x="209450" y="327298"/>
                </a:lnTo>
                <a:lnTo>
                  <a:pt x="234330" y="186779"/>
                </a:lnTo>
                <a:lnTo>
                  <a:pt x="237223" y="167697"/>
                </a:lnTo>
                <a:lnTo>
                  <a:pt x="229701" y="154397"/>
                </a:lnTo>
                <a:lnTo>
                  <a:pt x="235487" y="146301"/>
                </a:lnTo>
                <a:lnTo>
                  <a:pt x="230280" y="130109"/>
                </a:lnTo>
                <a:lnTo>
                  <a:pt x="238380" y="123170"/>
                </a:lnTo>
                <a:lnTo>
                  <a:pt x="233173" y="112183"/>
                </a:lnTo>
                <a:lnTo>
                  <a:pt x="248795" y="102353"/>
                </a:lnTo>
                <a:lnTo>
                  <a:pt x="247059" y="85583"/>
                </a:lnTo>
                <a:lnTo>
                  <a:pt x="247638" y="46839"/>
                </a:lnTo>
                <a:lnTo>
                  <a:pt x="264996" y="44526"/>
                </a:lnTo>
                <a:lnTo>
                  <a:pt x="290454" y="49152"/>
                </a:lnTo>
                <a:lnTo>
                  <a:pt x="293347" y="381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86979" y="5651527"/>
            <a:ext cx="251688" cy="328454"/>
          </a:xfrm>
          <a:custGeom>
            <a:avLst/>
            <a:gdLst/>
            <a:ahLst/>
            <a:cxnLst/>
            <a:rect l="l" t="t" r="r" b="b"/>
            <a:pathLst>
              <a:path w="251688" h="328454">
                <a:moveTo>
                  <a:pt x="38187" y="192562"/>
                </a:moveTo>
                <a:lnTo>
                  <a:pt x="53230" y="164227"/>
                </a:lnTo>
                <a:lnTo>
                  <a:pt x="27772" y="120857"/>
                </a:lnTo>
                <a:lnTo>
                  <a:pt x="22565" y="102353"/>
                </a:lnTo>
                <a:lnTo>
                  <a:pt x="0" y="76909"/>
                </a:lnTo>
                <a:lnTo>
                  <a:pt x="32401" y="47417"/>
                </a:lnTo>
                <a:lnTo>
                  <a:pt x="61330" y="54935"/>
                </a:lnTo>
                <a:lnTo>
                  <a:pt x="79846" y="30648"/>
                </a:lnTo>
                <a:lnTo>
                  <a:pt x="100675" y="34695"/>
                </a:lnTo>
                <a:lnTo>
                  <a:pt x="201929" y="0"/>
                </a:lnTo>
                <a:lnTo>
                  <a:pt x="251688" y="21974"/>
                </a:lnTo>
                <a:lnTo>
                  <a:pt x="218129" y="65922"/>
                </a:lnTo>
                <a:lnTo>
                  <a:pt x="196143" y="210488"/>
                </a:lnTo>
                <a:lnTo>
                  <a:pt x="157377" y="262532"/>
                </a:lnTo>
                <a:lnTo>
                  <a:pt x="103568" y="328454"/>
                </a:lnTo>
                <a:lnTo>
                  <a:pt x="51494" y="316889"/>
                </a:lnTo>
                <a:lnTo>
                  <a:pt x="74060" y="278145"/>
                </a:lnTo>
                <a:lnTo>
                  <a:pt x="55545" y="237667"/>
                </a:lnTo>
                <a:lnTo>
                  <a:pt x="38187" y="192562"/>
                </a:lnTo>
                <a:close/>
              </a:path>
            </a:pathLst>
          </a:custGeom>
          <a:solidFill>
            <a:srgbClr val="B1F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86979" y="5651527"/>
            <a:ext cx="251688" cy="328454"/>
          </a:xfrm>
          <a:custGeom>
            <a:avLst/>
            <a:gdLst/>
            <a:ahLst/>
            <a:cxnLst/>
            <a:rect l="l" t="t" r="r" b="b"/>
            <a:pathLst>
              <a:path w="251688" h="328454">
                <a:moveTo>
                  <a:pt x="22565" y="102353"/>
                </a:moveTo>
                <a:lnTo>
                  <a:pt x="27772" y="120857"/>
                </a:lnTo>
                <a:lnTo>
                  <a:pt x="53230" y="164227"/>
                </a:lnTo>
                <a:lnTo>
                  <a:pt x="38187" y="192562"/>
                </a:lnTo>
                <a:lnTo>
                  <a:pt x="55545" y="237667"/>
                </a:lnTo>
                <a:lnTo>
                  <a:pt x="74060" y="278145"/>
                </a:lnTo>
                <a:lnTo>
                  <a:pt x="51494" y="316889"/>
                </a:lnTo>
                <a:lnTo>
                  <a:pt x="103568" y="328454"/>
                </a:lnTo>
                <a:lnTo>
                  <a:pt x="157377" y="262532"/>
                </a:lnTo>
                <a:lnTo>
                  <a:pt x="196143" y="210488"/>
                </a:lnTo>
                <a:lnTo>
                  <a:pt x="218129" y="65922"/>
                </a:lnTo>
                <a:lnTo>
                  <a:pt x="251688" y="21974"/>
                </a:lnTo>
                <a:lnTo>
                  <a:pt x="201929" y="0"/>
                </a:lnTo>
                <a:lnTo>
                  <a:pt x="100675" y="34695"/>
                </a:lnTo>
                <a:lnTo>
                  <a:pt x="79846" y="30648"/>
                </a:lnTo>
                <a:lnTo>
                  <a:pt x="61330" y="54935"/>
                </a:lnTo>
                <a:lnTo>
                  <a:pt x="32401" y="47417"/>
                </a:lnTo>
                <a:lnTo>
                  <a:pt x="0" y="76909"/>
                </a:lnTo>
                <a:lnTo>
                  <a:pt x="22565" y="10235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37799" y="5499443"/>
            <a:ext cx="88524" cy="213958"/>
          </a:xfrm>
          <a:custGeom>
            <a:avLst/>
            <a:gdLst/>
            <a:ahLst/>
            <a:cxnLst/>
            <a:rect l="l" t="t" r="r" b="b"/>
            <a:pathLst>
              <a:path w="88524" h="213958">
                <a:moveTo>
                  <a:pt x="11571" y="0"/>
                </a:moveTo>
                <a:lnTo>
                  <a:pt x="27193" y="15034"/>
                </a:lnTo>
                <a:lnTo>
                  <a:pt x="53809" y="82113"/>
                </a:lnTo>
                <a:lnTo>
                  <a:pt x="79845" y="164227"/>
                </a:lnTo>
                <a:lnTo>
                  <a:pt x="88524" y="212223"/>
                </a:lnTo>
                <a:lnTo>
                  <a:pt x="64223" y="213958"/>
                </a:lnTo>
                <a:lnTo>
                  <a:pt x="68852" y="176949"/>
                </a:lnTo>
                <a:lnTo>
                  <a:pt x="60173" y="164805"/>
                </a:lnTo>
                <a:lnTo>
                  <a:pt x="41658" y="164227"/>
                </a:lnTo>
                <a:lnTo>
                  <a:pt x="53809" y="137627"/>
                </a:lnTo>
                <a:lnTo>
                  <a:pt x="45708" y="126061"/>
                </a:lnTo>
                <a:lnTo>
                  <a:pt x="50916" y="113918"/>
                </a:lnTo>
                <a:lnTo>
                  <a:pt x="35294" y="91365"/>
                </a:lnTo>
                <a:lnTo>
                  <a:pt x="35872" y="72283"/>
                </a:lnTo>
                <a:lnTo>
                  <a:pt x="22565" y="46839"/>
                </a:lnTo>
                <a:lnTo>
                  <a:pt x="15043" y="21395"/>
                </a:lnTo>
                <a:lnTo>
                  <a:pt x="0" y="6939"/>
                </a:lnTo>
                <a:lnTo>
                  <a:pt x="11571" y="0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37799" y="5499443"/>
            <a:ext cx="88524" cy="213958"/>
          </a:xfrm>
          <a:custGeom>
            <a:avLst/>
            <a:gdLst/>
            <a:ahLst/>
            <a:cxnLst/>
            <a:rect l="l" t="t" r="r" b="b"/>
            <a:pathLst>
              <a:path w="88524" h="213958">
                <a:moveTo>
                  <a:pt x="0" y="6939"/>
                </a:moveTo>
                <a:lnTo>
                  <a:pt x="15043" y="21395"/>
                </a:lnTo>
                <a:lnTo>
                  <a:pt x="22565" y="46839"/>
                </a:lnTo>
                <a:lnTo>
                  <a:pt x="35872" y="72283"/>
                </a:lnTo>
                <a:lnTo>
                  <a:pt x="35294" y="91365"/>
                </a:lnTo>
                <a:lnTo>
                  <a:pt x="50916" y="113918"/>
                </a:lnTo>
                <a:lnTo>
                  <a:pt x="45708" y="126061"/>
                </a:lnTo>
                <a:lnTo>
                  <a:pt x="53809" y="137627"/>
                </a:lnTo>
                <a:lnTo>
                  <a:pt x="41658" y="164227"/>
                </a:lnTo>
                <a:lnTo>
                  <a:pt x="60173" y="164805"/>
                </a:lnTo>
                <a:lnTo>
                  <a:pt x="68852" y="176949"/>
                </a:lnTo>
                <a:lnTo>
                  <a:pt x="64223" y="213958"/>
                </a:lnTo>
                <a:lnTo>
                  <a:pt x="88524" y="212223"/>
                </a:lnTo>
                <a:lnTo>
                  <a:pt x="79845" y="164227"/>
                </a:lnTo>
                <a:lnTo>
                  <a:pt x="53809" y="82113"/>
                </a:lnTo>
                <a:lnTo>
                  <a:pt x="27193" y="15034"/>
                </a:lnTo>
                <a:lnTo>
                  <a:pt x="11571" y="0"/>
                </a:lnTo>
                <a:lnTo>
                  <a:pt x="0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188040" y="5517947"/>
            <a:ext cx="109932" cy="200079"/>
          </a:xfrm>
          <a:custGeom>
            <a:avLst/>
            <a:gdLst/>
            <a:ahLst/>
            <a:cxnLst/>
            <a:rect l="l" t="t" r="r" b="b"/>
            <a:pathLst>
              <a:path w="109932" h="200079">
                <a:moveTo>
                  <a:pt x="8678" y="84426"/>
                </a:moveTo>
                <a:lnTo>
                  <a:pt x="0" y="65344"/>
                </a:lnTo>
                <a:lnTo>
                  <a:pt x="4050" y="44526"/>
                </a:lnTo>
                <a:lnTo>
                  <a:pt x="10993" y="19082"/>
                </a:lnTo>
                <a:lnTo>
                  <a:pt x="27772" y="0"/>
                </a:lnTo>
                <a:lnTo>
                  <a:pt x="59595" y="20239"/>
                </a:lnTo>
                <a:lnTo>
                  <a:pt x="61909" y="49152"/>
                </a:lnTo>
                <a:lnTo>
                  <a:pt x="74059" y="74018"/>
                </a:lnTo>
                <a:lnTo>
                  <a:pt x="89103" y="109292"/>
                </a:lnTo>
                <a:lnTo>
                  <a:pt x="74638" y="138205"/>
                </a:lnTo>
                <a:lnTo>
                  <a:pt x="98361" y="146879"/>
                </a:lnTo>
                <a:lnTo>
                  <a:pt x="109932" y="185623"/>
                </a:lnTo>
                <a:lnTo>
                  <a:pt x="108197" y="199501"/>
                </a:lnTo>
                <a:lnTo>
                  <a:pt x="83317" y="200079"/>
                </a:lnTo>
                <a:lnTo>
                  <a:pt x="64802" y="162492"/>
                </a:lnTo>
                <a:lnTo>
                  <a:pt x="27772" y="180418"/>
                </a:lnTo>
                <a:lnTo>
                  <a:pt x="19093" y="164227"/>
                </a:lnTo>
                <a:lnTo>
                  <a:pt x="28351" y="142253"/>
                </a:lnTo>
                <a:lnTo>
                  <a:pt x="23722" y="126061"/>
                </a:lnTo>
                <a:lnTo>
                  <a:pt x="7521" y="97726"/>
                </a:lnTo>
                <a:lnTo>
                  <a:pt x="8678" y="84426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188040" y="5517947"/>
            <a:ext cx="109932" cy="200079"/>
          </a:xfrm>
          <a:custGeom>
            <a:avLst/>
            <a:gdLst/>
            <a:ahLst/>
            <a:cxnLst/>
            <a:rect l="l" t="t" r="r" b="b"/>
            <a:pathLst>
              <a:path w="109932" h="200079">
                <a:moveTo>
                  <a:pt x="27772" y="0"/>
                </a:moveTo>
                <a:lnTo>
                  <a:pt x="10993" y="19082"/>
                </a:lnTo>
                <a:lnTo>
                  <a:pt x="4050" y="44526"/>
                </a:lnTo>
                <a:lnTo>
                  <a:pt x="0" y="65344"/>
                </a:lnTo>
                <a:lnTo>
                  <a:pt x="8678" y="84426"/>
                </a:lnTo>
                <a:lnTo>
                  <a:pt x="7521" y="97726"/>
                </a:lnTo>
                <a:lnTo>
                  <a:pt x="23722" y="126061"/>
                </a:lnTo>
                <a:lnTo>
                  <a:pt x="28351" y="142253"/>
                </a:lnTo>
                <a:lnTo>
                  <a:pt x="19093" y="164227"/>
                </a:lnTo>
                <a:lnTo>
                  <a:pt x="27772" y="180418"/>
                </a:lnTo>
                <a:lnTo>
                  <a:pt x="64802" y="162492"/>
                </a:lnTo>
                <a:lnTo>
                  <a:pt x="83317" y="200079"/>
                </a:lnTo>
                <a:lnTo>
                  <a:pt x="108197" y="199501"/>
                </a:lnTo>
                <a:lnTo>
                  <a:pt x="109932" y="185623"/>
                </a:lnTo>
                <a:lnTo>
                  <a:pt x="98361" y="146879"/>
                </a:lnTo>
                <a:lnTo>
                  <a:pt x="74638" y="138205"/>
                </a:lnTo>
                <a:lnTo>
                  <a:pt x="89103" y="109292"/>
                </a:lnTo>
                <a:lnTo>
                  <a:pt x="74059" y="74018"/>
                </a:lnTo>
                <a:lnTo>
                  <a:pt x="61909" y="49152"/>
                </a:lnTo>
                <a:lnTo>
                  <a:pt x="59595" y="20239"/>
                </a:lnTo>
                <a:lnTo>
                  <a:pt x="27772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10798" y="5362972"/>
            <a:ext cx="134233" cy="346381"/>
          </a:xfrm>
          <a:custGeom>
            <a:avLst/>
            <a:gdLst/>
            <a:ahLst/>
            <a:cxnLst/>
            <a:rect l="l" t="t" r="r" b="b"/>
            <a:pathLst>
              <a:path w="134233" h="346381">
                <a:moveTo>
                  <a:pt x="61909" y="24865"/>
                </a:moveTo>
                <a:lnTo>
                  <a:pt x="134233" y="0"/>
                </a:lnTo>
                <a:lnTo>
                  <a:pt x="47444" y="340598"/>
                </a:lnTo>
                <a:lnTo>
                  <a:pt x="0" y="346381"/>
                </a:lnTo>
                <a:lnTo>
                  <a:pt x="61909" y="24865"/>
                </a:lnTo>
                <a:close/>
              </a:path>
            </a:pathLst>
          </a:custGeom>
          <a:solidFill>
            <a:srgbClr val="FFD1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10798" y="5362972"/>
            <a:ext cx="134233" cy="346381"/>
          </a:xfrm>
          <a:custGeom>
            <a:avLst/>
            <a:gdLst/>
            <a:ahLst/>
            <a:cxnLst/>
            <a:rect l="l" t="t" r="r" b="b"/>
            <a:pathLst>
              <a:path w="134233" h="346381">
                <a:moveTo>
                  <a:pt x="61909" y="24865"/>
                </a:moveTo>
                <a:lnTo>
                  <a:pt x="134233" y="0"/>
                </a:lnTo>
                <a:lnTo>
                  <a:pt x="47444" y="340598"/>
                </a:lnTo>
                <a:lnTo>
                  <a:pt x="0" y="346381"/>
                </a:lnTo>
                <a:lnTo>
                  <a:pt x="61909" y="248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06748" y="5469373"/>
            <a:ext cx="61909" cy="63030"/>
          </a:xfrm>
          <a:custGeom>
            <a:avLst/>
            <a:gdLst/>
            <a:ahLst/>
            <a:cxnLst/>
            <a:rect l="l" t="t" r="r" b="b"/>
            <a:pathLst>
              <a:path w="61909" h="63030">
                <a:moveTo>
                  <a:pt x="61909" y="17926"/>
                </a:moveTo>
                <a:lnTo>
                  <a:pt x="52073" y="28335"/>
                </a:lnTo>
                <a:lnTo>
                  <a:pt x="54966" y="46261"/>
                </a:lnTo>
                <a:lnTo>
                  <a:pt x="38187" y="63030"/>
                </a:lnTo>
                <a:lnTo>
                  <a:pt x="2892" y="49152"/>
                </a:lnTo>
                <a:lnTo>
                  <a:pt x="11571" y="40478"/>
                </a:lnTo>
                <a:lnTo>
                  <a:pt x="0" y="30069"/>
                </a:lnTo>
                <a:lnTo>
                  <a:pt x="9257" y="24287"/>
                </a:lnTo>
                <a:lnTo>
                  <a:pt x="3471" y="13300"/>
                </a:lnTo>
                <a:lnTo>
                  <a:pt x="15622" y="6360"/>
                </a:lnTo>
                <a:lnTo>
                  <a:pt x="39922" y="11565"/>
                </a:lnTo>
                <a:lnTo>
                  <a:pt x="47444" y="0"/>
                </a:lnTo>
                <a:lnTo>
                  <a:pt x="61909" y="17926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06748" y="5469373"/>
            <a:ext cx="61909" cy="63030"/>
          </a:xfrm>
          <a:custGeom>
            <a:avLst/>
            <a:gdLst/>
            <a:ahLst/>
            <a:cxnLst/>
            <a:rect l="l" t="t" r="r" b="b"/>
            <a:pathLst>
              <a:path w="61909" h="63030">
                <a:moveTo>
                  <a:pt x="38187" y="63030"/>
                </a:moveTo>
                <a:lnTo>
                  <a:pt x="54966" y="46261"/>
                </a:lnTo>
                <a:lnTo>
                  <a:pt x="52073" y="28335"/>
                </a:lnTo>
                <a:lnTo>
                  <a:pt x="61909" y="17926"/>
                </a:lnTo>
                <a:lnTo>
                  <a:pt x="47444" y="0"/>
                </a:lnTo>
                <a:lnTo>
                  <a:pt x="39922" y="11565"/>
                </a:lnTo>
                <a:lnTo>
                  <a:pt x="15622" y="6360"/>
                </a:lnTo>
                <a:lnTo>
                  <a:pt x="3471" y="13300"/>
                </a:lnTo>
                <a:lnTo>
                  <a:pt x="9257" y="24287"/>
                </a:lnTo>
                <a:lnTo>
                  <a:pt x="0" y="30069"/>
                </a:lnTo>
                <a:lnTo>
                  <a:pt x="11571" y="40478"/>
                </a:lnTo>
                <a:lnTo>
                  <a:pt x="2892" y="49152"/>
                </a:lnTo>
                <a:lnTo>
                  <a:pt x="38187" y="630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27577" y="5412124"/>
            <a:ext cx="35872" cy="56670"/>
          </a:xfrm>
          <a:custGeom>
            <a:avLst/>
            <a:gdLst/>
            <a:ahLst/>
            <a:cxnLst/>
            <a:rect l="l" t="t" r="r" b="b"/>
            <a:pathLst>
              <a:path w="35872" h="56670">
                <a:moveTo>
                  <a:pt x="5785" y="53778"/>
                </a:moveTo>
                <a:lnTo>
                  <a:pt x="0" y="13300"/>
                </a:lnTo>
                <a:lnTo>
                  <a:pt x="35872" y="0"/>
                </a:lnTo>
                <a:lnTo>
                  <a:pt x="21407" y="56670"/>
                </a:lnTo>
                <a:lnTo>
                  <a:pt x="5785" y="53778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27577" y="5412124"/>
            <a:ext cx="35872" cy="56670"/>
          </a:xfrm>
          <a:custGeom>
            <a:avLst/>
            <a:gdLst/>
            <a:ahLst/>
            <a:cxnLst/>
            <a:rect l="l" t="t" r="r" b="b"/>
            <a:pathLst>
              <a:path w="35872" h="56670">
                <a:moveTo>
                  <a:pt x="5785" y="53778"/>
                </a:moveTo>
                <a:lnTo>
                  <a:pt x="0" y="13300"/>
                </a:lnTo>
                <a:lnTo>
                  <a:pt x="35872" y="0"/>
                </a:lnTo>
                <a:lnTo>
                  <a:pt x="21407" y="56670"/>
                </a:lnTo>
                <a:lnTo>
                  <a:pt x="5785" y="537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311859" y="5502912"/>
            <a:ext cx="65959" cy="208753"/>
          </a:xfrm>
          <a:custGeom>
            <a:avLst/>
            <a:gdLst/>
            <a:ahLst/>
            <a:cxnLst/>
            <a:rect l="l" t="t" r="r" b="b"/>
            <a:pathLst>
              <a:path w="65959" h="208753">
                <a:moveTo>
                  <a:pt x="58437" y="159601"/>
                </a:moveTo>
                <a:lnTo>
                  <a:pt x="53230" y="205284"/>
                </a:lnTo>
                <a:lnTo>
                  <a:pt x="14464" y="208753"/>
                </a:lnTo>
                <a:lnTo>
                  <a:pt x="0" y="155553"/>
                </a:lnTo>
                <a:lnTo>
                  <a:pt x="38187" y="182153"/>
                </a:lnTo>
                <a:lnTo>
                  <a:pt x="21986" y="140518"/>
                </a:lnTo>
                <a:lnTo>
                  <a:pt x="23722" y="127218"/>
                </a:lnTo>
                <a:lnTo>
                  <a:pt x="27193" y="97148"/>
                </a:lnTo>
                <a:lnTo>
                  <a:pt x="21986" y="67078"/>
                </a:lnTo>
                <a:lnTo>
                  <a:pt x="32401" y="58404"/>
                </a:lnTo>
                <a:lnTo>
                  <a:pt x="53230" y="23130"/>
                </a:lnTo>
                <a:lnTo>
                  <a:pt x="57859" y="0"/>
                </a:lnTo>
                <a:lnTo>
                  <a:pt x="65959" y="12143"/>
                </a:lnTo>
                <a:lnTo>
                  <a:pt x="55544" y="34695"/>
                </a:lnTo>
                <a:lnTo>
                  <a:pt x="41658" y="75752"/>
                </a:lnTo>
                <a:lnTo>
                  <a:pt x="39922" y="110448"/>
                </a:lnTo>
                <a:lnTo>
                  <a:pt x="58437" y="159601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311859" y="5502912"/>
            <a:ext cx="65959" cy="208753"/>
          </a:xfrm>
          <a:custGeom>
            <a:avLst/>
            <a:gdLst/>
            <a:ahLst/>
            <a:cxnLst/>
            <a:rect l="l" t="t" r="r" b="b"/>
            <a:pathLst>
              <a:path w="65959" h="208753">
                <a:moveTo>
                  <a:pt x="57859" y="0"/>
                </a:moveTo>
                <a:lnTo>
                  <a:pt x="53230" y="23130"/>
                </a:lnTo>
                <a:lnTo>
                  <a:pt x="32401" y="58404"/>
                </a:lnTo>
                <a:lnTo>
                  <a:pt x="21986" y="67078"/>
                </a:lnTo>
                <a:lnTo>
                  <a:pt x="27193" y="97148"/>
                </a:lnTo>
                <a:lnTo>
                  <a:pt x="23722" y="127218"/>
                </a:lnTo>
                <a:lnTo>
                  <a:pt x="21986" y="140518"/>
                </a:lnTo>
                <a:lnTo>
                  <a:pt x="38187" y="182153"/>
                </a:lnTo>
                <a:lnTo>
                  <a:pt x="0" y="155553"/>
                </a:lnTo>
                <a:lnTo>
                  <a:pt x="14464" y="208753"/>
                </a:lnTo>
                <a:lnTo>
                  <a:pt x="53230" y="205284"/>
                </a:lnTo>
                <a:lnTo>
                  <a:pt x="58437" y="159601"/>
                </a:lnTo>
                <a:lnTo>
                  <a:pt x="39922" y="110448"/>
                </a:lnTo>
                <a:lnTo>
                  <a:pt x="41658" y="75752"/>
                </a:lnTo>
                <a:lnTo>
                  <a:pt x="55544" y="34695"/>
                </a:lnTo>
                <a:lnTo>
                  <a:pt x="65959" y="12143"/>
                </a:lnTo>
                <a:lnTo>
                  <a:pt x="5785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03180" y="5470529"/>
            <a:ext cx="50916" cy="71704"/>
          </a:xfrm>
          <a:custGeom>
            <a:avLst/>
            <a:gdLst/>
            <a:ahLst/>
            <a:cxnLst/>
            <a:rect l="l" t="t" r="r" b="b"/>
            <a:pathLst>
              <a:path w="50916" h="71704">
                <a:moveTo>
                  <a:pt x="50916" y="22552"/>
                </a:moveTo>
                <a:lnTo>
                  <a:pt x="33558" y="23130"/>
                </a:lnTo>
                <a:lnTo>
                  <a:pt x="26615" y="34695"/>
                </a:lnTo>
                <a:lnTo>
                  <a:pt x="35872" y="71704"/>
                </a:lnTo>
                <a:lnTo>
                  <a:pt x="7521" y="63030"/>
                </a:lnTo>
                <a:lnTo>
                  <a:pt x="0" y="40478"/>
                </a:lnTo>
                <a:lnTo>
                  <a:pt x="1157" y="18504"/>
                </a:lnTo>
                <a:lnTo>
                  <a:pt x="12729" y="0"/>
                </a:lnTo>
                <a:lnTo>
                  <a:pt x="34137" y="0"/>
                </a:lnTo>
                <a:lnTo>
                  <a:pt x="50916" y="22552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03180" y="5470529"/>
            <a:ext cx="50916" cy="71704"/>
          </a:xfrm>
          <a:custGeom>
            <a:avLst/>
            <a:gdLst/>
            <a:ahLst/>
            <a:cxnLst/>
            <a:rect l="l" t="t" r="r" b="b"/>
            <a:pathLst>
              <a:path w="50916" h="71704">
                <a:moveTo>
                  <a:pt x="50916" y="22552"/>
                </a:moveTo>
                <a:lnTo>
                  <a:pt x="34137" y="0"/>
                </a:lnTo>
                <a:lnTo>
                  <a:pt x="12729" y="0"/>
                </a:lnTo>
                <a:lnTo>
                  <a:pt x="1157" y="18504"/>
                </a:lnTo>
                <a:lnTo>
                  <a:pt x="0" y="40478"/>
                </a:lnTo>
                <a:lnTo>
                  <a:pt x="7521" y="63030"/>
                </a:lnTo>
                <a:lnTo>
                  <a:pt x="35872" y="71704"/>
                </a:lnTo>
                <a:lnTo>
                  <a:pt x="26615" y="34695"/>
                </a:lnTo>
                <a:lnTo>
                  <a:pt x="33558" y="23130"/>
                </a:lnTo>
                <a:lnTo>
                  <a:pt x="50916" y="225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410798" y="5362972"/>
            <a:ext cx="159691" cy="346381"/>
          </a:xfrm>
          <a:custGeom>
            <a:avLst/>
            <a:gdLst/>
            <a:ahLst/>
            <a:cxnLst/>
            <a:rect l="l" t="t" r="r" b="b"/>
            <a:pathLst>
              <a:path w="159691" h="346381">
                <a:moveTo>
                  <a:pt x="56702" y="183888"/>
                </a:moveTo>
                <a:lnTo>
                  <a:pt x="63066" y="156710"/>
                </a:lnTo>
                <a:lnTo>
                  <a:pt x="66538" y="117966"/>
                </a:lnTo>
                <a:lnTo>
                  <a:pt x="84474" y="89631"/>
                </a:lnTo>
                <a:lnTo>
                  <a:pt x="108775" y="86161"/>
                </a:lnTo>
                <a:lnTo>
                  <a:pt x="134233" y="0"/>
                </a:lnTo>
                <a:lnTo>
                  <a:pt x="159691" y="57248"/>
                </a:lnTo>
                <a:lnTo>
                  <a:pt x="67695" y="327876"/>
                </a:lnTo>
                <a:lnTo>
                  <a:pt x="47444" y="340598"/>
                </a:lnTo>
                <a:lnTo>
                  <a:pt x="0" y="346381"/>
                </a:lnTo>
                <a:lnTo>
                  <a:pt x="56702" y="183888"/>
                </a:lnTo>
                <a:close/>
              </a:path>
            </a:pathLst>
          </a:custGeom>
          <a:solidFill>
            <a:srgbClr val="BE7D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410798" y="5362972"/>
            <a:ext cx="159691" cy="346381"/>
          </a:xfrm>
          <a:custGeom>
            <a:avLst/>
            <a:gdLst/>
            <a:ahLst/>
            <a:cxnLst/>
            <a:rect l="l" t="t" r="r" b="b"/>
            <a:pathLst>
              <a:path w="159691" h="346381">
                <a:moveTo>
                  <a:pt x="134233" y="0"/>
                </a:moveTo>
                <a:lnTo>
                  <a:pt x="159691" y="57248"/>
                </a:lnTo>
                <a:lnTo>
                  <a:pt x="67695" y="327876"/>
                </a:lnTo>
                <a:lnTo>
                  <a:pt x="47444" y="340598"/>
                </a:lnTo>
                <a:lnTo>
                  <a:pt x="0" y="346381"/>
                </a:lnTo>
                <a:lnTo>
                  <a:pt x="56702" y="183888"/>
                </a:lnTo>
                <a:lnTo>
                  <a:pt x="63066" y="156710"/>
                </a:lnTo>
                <a:lnTo>
                  <a:pt x="66538" y="117966"/>
                </a:lnTo>
                <a:lnTo>
                  <a:pt x="84474" y="89631"/>
                </a:lnTo>
                <a:lnTo>
                  <a:pt x="108775" y="86161"/>
                </a:lnTo>
                <a:lnTo>
                  <a:pt x="134233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83026" y="5528934"/>
            <a:ext cx="61909" cy="180418"/>
          </a:xfrm>
          <a:custGeom>
            <a:avLst/>
            <a:gdLst/>
            <a:ahLst/>
            <a:cxnLst/>
            <a:rect l="l" t="t" r="r" b="b"/>
            <a:pathLst>
              <a:path w="61909" h="180418">
                <a:moveTo>
                  <a:pt x="41658" y="0"/>
                </a:moveTo>
                <a:lnTo>
                  <a:pt x="61909" y="3469"/>
                </a:lnTo>
                <a:lnTo>
                  <a:pt x="27772" y="180418"/>
                </a:lnTo>
                <a:lnTo>
                  <a:pt x="0" y="178684"/>
                </a:lnTo>
                <a:lnTo>
                  <a:pt x="41658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83026" y="5528934"/>
            <a:ext cx="61909" cy="180418"/>
          </a:xfrm>
          <a:custGeom>
            <a:avLst/>
            <a:gdLst/>
            <a:ahLst/>
            <a:cxnLst/>
            <a:rect l="l" t="t" r="r" b="b"/>
            <a:pathLst>
              <a:path w="61909" h="180418">
                <a:moveTo>
                  <a:pt x="41658" y="0"/>
                </a:moveTo>
                <a:lnTo>
                  <a:pt x="61909" y="3469"/>
                </a:lnTo>
                <a:lnTo>
                  <a:pt x="27772" y="180418"/>
                </a:lnTo>
                <a:lnTo>
                  <a:pt x="0" y="178684"/>
                </a:lnTo>
                <a:lnTo>
                  <a:pt x="4165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92090" y="5518525"/>
            <a:ext cx="98360" cy="199501"/>
          </a:xfrm>
          <a:custGeom>
            <a:avLst/>
            <a:gdLst/>
            <a:ahLst/>
            <a:cxnLst/>
            <a:rect l="l" t="t" r="r" b="b"/>
            <a:pathLst>
              <a:path w="98360" h="199501">
                <a:moveTo>
                  <a:pt x="10993" y="10408"/>
                </a:moveTo>
                <a:lnTo>
                  <a:pt x="27193" y="0"/>
                </a:lnTo>
                <a:lnTo>
                  <a:pt x="49180" y="34695"/>
                </a:lnTo>
                <a:lnTo>
                  <a:pt x="49759" y="61874"/>
                </a:lnTo>
                <a:lnTo>
                  <a:pt x="74638" y="98883"/>
                </a:lnTo>
                <a:lnTo>
                  <a:pt x="76952" y="127796"/>
                </a:lnTo>
                <a:lnTo>
                  <a:pt x="65381" y="148614"/>
                </a:lnTo>
                <a:lnTo>
                  <a:pt x="98360" y="143409"/>
                </a:lnTo>
                <a:lnTo>
                  <a:pt x="89103" y="162492"/>
                </a:lnTo>
                <a:lnTo>
                  <a:pt x="98360" y="198923"/>
                </a:lnTo>
                <a:lnTo>
                  <a:pt x="79267" y="199501"/>
                </a:lnTo>
                <a:lnTo>
                  <a:pt x="62488" y="166540"/>
                </a:lnTo>
                <a:lnTo>
                  <a:pt x="31244" y="179840"/>
                </a:lnTo>
                <a:lnTo>
                  <a:pt x="43394" y="152662"/>
                </a:lnTo>
                <a:lnTo>
                  <a:pt x="34715" y="106400"/>
                </a:lnTo>
                <a:lnTo>
                  <a:pt x="8100" y="72861"/>
                </a:lnTo>
                <a:lnTo>
                  <a:pt x="0" y="43948"/>
                </a:lnTo>
                <a:lnTo>
                  <a:pt x="10993" y="10408"/>
                </a:lnTo>
                <a:close/>
              </a:path>
            </a:pathLst>
          </a:custGeom>
          <a:solidFill>
            <a:srgbClr val="E47E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92090" y="5518525"/>
            <a:ext cx="98360" cy="199501"/>
          </a:xfrm>
          <a:custGeom>
            <a:avLst/>
            <a:gdLst/>
            <a:ahLst/>
            <a:cxnLst/>
            <a:rect l="l" t="t" r="r" b="b"/>
            <a:pathLst>
              <a:path w="98360" h="199501">
                <a:moveTo>
                  <a:pt x="27193" y="0"/>
                </a:moveTo>
                <a:lnTo>
                  <a:pt x="49180" y="34695"/>
                </a:lnTo>
                <a:lnTo>
                  <a:pt x="49759" y="61874"/>
                </a:lnTo>
                <a:lnTo>
                  <a:pt x="74638" y="98883"/>
                </a:lnTo>
                <a:lnTo>
                  <a:pt x="76952" y="127796"/>
                </a:lnTo>
                <a:lnTo>
                  <a:pt x="65381" y="148614"/>
                </a:lnTo>
                <a:lnTo>
                  <a:pt x="98360" y="143409"/>
                </a:lnTo>
                <a:lnTo>
                  <a:pt x="89103" y="162492"/>
                </a:lnTo>
                <a:lnTo>
                  <a:pt x="98360" y="198923"/>
                </a:lnTo>
                <a:lnTo>
                  <a:pt x="79267" y="199501"/>
                </a:lnTo>
                <a:lnTo>
                  <a:pt x="62488" y="166540"/>
                </a:lnTo>
                <a:lnTo>
                  <a:pt x="31244" y="179840"/>
                </a:lnTo>
                <a:lnTo>
                  <a:pt x="43394" y="152662"/>
                </a:lnTo>
                <a:lnTo>
                  <a:pt x="34715" y="106400"/>
                </a:lnTo>
                <a:lnTo>
                  <a:pt x="8100" y="72861"/>
                </a:lnTo>
                <a:lnTo>
                  <a:pt x="0" y="43948"/>
                </a:lnTo>
                <a:lnTo>
                  <a:pt x="10993" y="10408"/>
                </a:lnTo>
                <a:lnTo>
                  <a:pt x="27193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11183" y="5435833"/>
            <a:ext cx="45130" cy="84426"/>
          </a:xfrm>
          <a:custGeom>
            <a:avLst/>
            <a:gdLst/>
            <a:ahLst/>
            <a:cxnLst/>
            <a:rect l="l" t="t" r="r" b="b"/>
            <a:pathLst>
              <a:path w="45130" h="84426">
                <a:moveTo>
                  <a:pt x="8678" y="63609"/>
                </a:moveTo>
                <a:lnTo>
                  <a:pt x="0" y="25443"/>
                </a:lnTo>
                <a:lnTo>
                  <a:pt x="26036" y="0"/>
                </a:lnTo>
                <a:lnTo>
                  <a:pt x="16779" y="56670"/>
                </a:lnTo>
                <a:lnTo>
                  <a:pt x="40501" y="68235"/>
                </a:lnTo>
                <a:lnTo>
                  <a:pt x="45130" y="84426"/>
                </a:lnTo>
                <a:lnTo>
                  <a:pt x="23143" y="75752"/>
                </a:lnTo>
                <a:lnTo>
                  <a:pt x="8678" y="63609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11183" y="5435833"/>
            <a:ext cx="45130" cy="84426"/>
          </a:xfrm>
          <a:custGeom>
            <a:avLst/>
            <a:gdLst/>
            <a:ahLst/>
            <a:cxnLst/>
            <a:rect l="l" t="t" r="r" b="b"/>
            <a:pathLst>
              <a:path w="45130" h="84426">
                <a:moveTo>
                  <a:pt x="8678" y="63609"/>
                </a:moveTo>
                <a:lnTo>
                  <a:pt x="0" y="25443"/>
                </a:lnTo>
                <a:lnTo>
                  <a:pt x="26036" y="0"/>
                </a:lnTo>
                <a:lnTo>
                  <a:pt x="16779" y="56670"/>
                </a:lnTo>
                <a:lnTo>
                  <a:pt x="40501" y="68235"/>
                </a:lnTo>
                <a:lnTo>
                  <a:pt x="45130" y="84426"/>
                </a:lnTo>
                <a:lnTo>
                  <a:pt x="23143" y="75752"/>
                </a:lnTo>
                <a:lnTo>
                  <a:pt x="8678" y="6360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17066" y="5717449"/>
            <a:ext cx="188042" cy="238823"/>
          </a:xfrm>
          <a:custGeom>
            <a:avLst/>
            <a:gdLst/>
            <a:ahLst/>
            <a:cxnLst/>
            <a:rect l="l" t="t" r="r" b="b"/>
            <a:pathLst>
              <a:path w="188042" h="238823">
                <a:moveTo>
                  <a:pt x="161427" y="26600"/>
                </a:moveTo>
                <a:lnTo>
                  <a:pt x="149855" y="53778"/>
                </a:lnTo>
                <a:lnTo>
                  <a:pt x="133655" y="66500"/>
                </a:lnTo>
                <a:lnTo>
                  <a:pt x="146384" y="72283"/>
                </a:lnTo>
                <a:lnTo>
                  <a:pt x="155063" y="80957"/>
                </a:lnTo>
                <a:lnTo>
                  <a:pt x="148698" y="104087"/>
                </a:lnTo>
                <a:lnTo>
                  <a:pt x="139441" y="119700"/>
                </a:lnTo>
                <a:lnTo>
                  <a:pt x="146962" y="154396"/>
                </a:lnTo>
                <a:lnTo>
                  <a:pt x="141755" y="187936"/>
                </a:lnTo>
                <a:lnTo>
                  <a:pt x="127290" y="196610"/>
                </a:lnTo>
                <a:lnTo>
                  <a:pt x="109354" y="217427"/>
                </a:lnTo>
                <a:lnTo>
                  <a:pt x="95468" y="238823"/>
                </a:lnTo>
                <a:lnTo>
                  <a:pt x="81003" y="237667"/>
                </a:lnTo>
                <a:lnTo>
                  <a:pt x="71745" y="208753"/>
                </a:lnTo>
                <a:lnTo>
                  <a:pt x="53230" y="215114"/>
                </a:lnTo>
                <a:lnTo>
                  <a:pt x="59595" y="172323"/>
                </a:lnTo>
                <a:lnTo>
                  <a:pt x="49759" y="159023"/>
                </a:lnTo>
                <a:lnTo>
                  <a:pt x="35294" y="183310"/>
                </a:lnTo>
                <a:lnTo>
                  <a:pt x="23143" y="158444"/>
                </a:lnTo>
                <a:lnTo>
                  <a:pt x="39922" y="93100"/>
                </a:lnTo>
                <a:lnTo>
                  <a:pt x="13307" y="63609"/>
                </a:lnTo>
                <a:lnTo>
                  <a:pt x="30086" y="32382"/>
                </a:lnTo>
                <a:lnTo>
                  <a:pt x="0" y="11565"/>
                </a:lnTo>
                <a:lnTo>
                  <a:pt x="105882" y="15613"/>
                </a:lnTo>
                <a:lnTo>
                  <a:pt x="188042" y="0"/>
                </a:lnTo>
                <a:lnTo>
                  <a:pt x="161427" y="26600"/>
                </a:lnTo>
                <a:close/>
              </a:path>
            </a:pathLst>
          </a:custGeom>
          <a:solidFill>
            <a:srgbClr val="A1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17066" y="5717449"/>
            <a:ext cx="188042" cy="238823"/>
          </a:xfrm>
          <a:custGeom>
            <a:avLst/>
            <a:gdLst/>
            <a:ahLst/>
            <a:cxnLst/>
            <a:rect l="l" t="t" r="r" b="b"/>
            <a:pathLst>
              <a:path w="188042" h="238823">
                <a:moveTo>
                  <a:pt x="0" y="11565"/>
                </a:moveTo>
                <a:lnTo>
                  <a:pt x="105882" y="15613"/>
                </a:lnTo>
                <a:lnTo>
                  <a:pt x="188042" y="0"/>
                </a:lnTo>
                <a:lnTo>
                  <a:pt x="161427" y="26600"/>
                </a:lnTo>
                <a:lnTo>
                  <a:pt x="149855" y="53778"/>
                </a:lnTo>
                <a:lnTo>
                  <a:pt x="133655" y="66500"/>
                </a:lnTo>
                <a:lnTo>
                  <a:pt x="146384" y="72283"/>
                </a:lnTo>
                <a:lnTo>
                  <a:pt x="155063" y="80957"/>
                </a:lnTo>
                <a:lnTo>
                  <a:pt x="148698" y="104087"/>
                </a:lnTo>
                <a:lnTo>
                  <a:pt x="139441" y="119700"/>
                </a:lnTo>
                <a:lnTo>
                  <a:pt x="146962" y="154396"/>
                </a:lnTo>
                <a:lnTo>
                  <a:pt x="141755" y="187936"/>
                </a:lnTo>
                <a:lnTo>
                  <a:pt x="127290" y="196610"/>
                </a:lnTo>
                <a:lnTo>
                  <a:pt x="109354" y="217427"/>
                </a:lnTo>
                <a:lnTo>
                  <a:pt x="95468" y="238823"/>
                </a:lnTo>
                <a:lnTo>
                  <a:pt x="81003" y="237667"/>
                </a:lnTo>
                <a:lnTo>
                  <a:pt x="71745" y="208753"/>
                </a:lnTo>
                <a:lnTo>
                  <a:pt x="53230" y="215114"/>
                </a:lnTo>
                <a:lnTo>
                  <a:pt x="59595" y="172323"/>
                </a:lnTo>
                <a:lnTo>
                  <a:pt x="49759" y="159023"/>
                </a:lnTo>
                <a:lnTo>
                  <a:pt x="35294" y="183310"/>
                </a:lnTo>
                <a:lnTo>
                  <a:pt x="23143" y="158444"/>
                </a:lnTo>
                <a:lnTo>
                  <a:pt x="39922" y="93100"/>
                </a:lnTo>
                <a:lnTo>
                  <a:pt x="13307" y="63609"/>
                </a:lnTo>
                <a:lnTo>
                  <a:pt x="30086" y="32382"/>
                </a:lnTo>
                <a:lnTo>
                  <a:pt x="0" y="115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92477" y="4920599"/>
            <a:ext cx="701834" cy="693918"/>
          </a:xfrm>
          <a:custGeom>
            <a:avLst/>
            <a:gdLst/>
            <a:ahLst/>
            <a:cxnLst/>
            <a:rect l="l" t="t" r="r" b="b"/>
            <a:pathLst>
              <a:path w="701834" h="693918">
                <a:moveTo>
                  <a:pt x="2314" y="163070"/>
                </a:moveTo>
                <a:lnTo>
                  <a:pt x="27772" y="142253"/>
                </a:lnTo>
                <a:lnTo>
                  <a:pt x="98939" y="112183"/>
                </a:lnTo>
                <a:lnTo>
                  <a:pt x="209451" y="85005"/>
                </a:lnTo>
                <a:lnTo>
                  <a:pt x="437417" y="27178"/>
                </a:lnTo>
                <a:lnTo>
                  <a:pt x="561236" y="0"/>
                </a:lnTo>
                <a:lnTo>
                  <a:pt x="616781" y="0"/>
                </a:lnTo>
                <a:lnTo>
                  <a:pt x="628353" y="4047"/>
                </a:lnTo>
                <a:lnTo>
                  <a:pt x="628353" y="73439"/>
                </a:lnTo>
                <a:lnTo>
                  <a:pt x="616781" y="181575"/>
                </a:lnTo>
                <a:lnTo>
                  <a:pt x="621409" y="333659"/>
                </a:lnTo>
                <a:lnTo>
                  <a:pt x="663068" y="33539"/>
                </a:lnTo>
                <a:lnTo>
                  <a:pt x="676376" y="29491"/>
                </a:lnTo>
                <a:lnTo>
                  <a:pt x="692577" y="66500"/>
                </a:lnTo>
                <a:lnTo>
                  <a:pt x="701834" y="114496"/>
                </a:lnTo>
                <a:lnTo>
                  <a:pt x="671747" y="361416"/>
                </a:lnTo>
                <a:lnTo>
                  <a:pt x="630667" y="671944"/>
                </a:lnTo>
                <a:lnTo>
                  <a:pt x="600580" y="686979"/>
                </a:lnTo>
                <a:lnTo>
                  <a:pt x="491804" y="693918"/>
                </a:lnTo>
                <a:lnTo>
                  <a:pt x="156220" y="690449"/>
                </a:lnTo>
                <a:lnTo>
                  <a:pt x="122662" y="682931"/>
                </a:lnTo>
                <a:lnTo>
                  <a:pt x="101254" y="677149"/>
                </a:lnTo>
                <a:lnTo>
                  <a:pt x="73481" y="610070"/>
                </a:lnTo>
                <a:lnTo>
                  <a:pt x="0" y="209332"/>
                </a:lnTo>
                <a:lnTo>
                  <a:pt x="2314" y="163070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92477" y="4920599"/>
            <a:ext cx="701834" cy="693918"/>
          </a:xfrm>
          <a:custGeom>
            <a:avLst/>
            <a:gdLst/>
            <a:ahLst/>
            <a:cxnLst/>
            <a:rect l="l" t="t" r="r" b="b"/>
            <a:pathLst>
              <a:path w="701834" h="693918">
                <a:moveTo>
                  <a:pt x="101254" y="677149"/>
                </a:moveTo>
                <a:lnTo>
                  <a:pt x="73481" y="610070"/>
                </a:lnTo>
                <a:lnTo>
                  <a:pt x="0" y="209332"/>
                </a:lnTo>
                <a:lnTo>
                  <a:pt x="2314" y="163070"/>
                </a:lnTo>
                <a:lnTo>
                  <a:pt x="27772" y="142253"/>
                </a:lnTo>
                <a:lnTo>
                  <a:pt x="98939" y="112183"/>
                </a:lnTo>
                <a:lnTo>
                  <a:pt x="209451" y="85005"/>
                </a:lnTo>
                <a:lnTo>
                  <a:pt x="437417" y="27178"/>
                </a:lnTo>
                <a:lnTo>
                  <a:pt x="561236" y="0"/>
                </a:lnTo>
                <a:lnTo>
                  <a:pt x="616781" y="0"/>
                </a:lnTo>
                <a:lnTo>
                  <a:pt x="628353" y="4047"/>
                </a:lnTo>
                <a:lnTo>
                  <a:pt x="628353" y="73439"/>
                </a:lnTo>
                <a:lnTo>
                  <a:pt x="616781" y="181575"/>
                </a:lnTo>
                <a:lnTo>
                  <a:pt x="621409" y="333659"/>
                </a:lnTo>
                <a:lnTo>
                  <a:pt x="663068" y="33539"/>
                </a:lnTo>
                <a:lnTo>
                  <a:pt x="676376" y="29491"/>
                </a:lnTo>
                <a:lnTo>
                  <a:pt x="692577" y="66500"/>
                </a:lnTo>
                <a:lnTo>
                  <a:pt x="701834" y="114496"/>
                </a:lnTo>
                <a:lnTo>
                  <a:pt x="671747" y="361416"/>
                </a:lnTo>
                <a:lnTo>
                  <a:pt x="630667" y="671944"/>
                </a:lnTo>
                <a:lnTo>
                  <a:pt x="600580" y="686979"/>
                </a:lnTo>
                <a:lnTo>
                  <a:pt x="491804" y="693918"/>
                </a:lnTo>
                <a:lnTo>
                  <a:pt x="156220" y="690449"/>
                </a:lnTo>
                <a:lnTo>
                  <a:pt x="122662" y="682931"/>
                </a:lnTo>
                <a:lnTo>
                  <a:pt x="101254" y="67714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78109" y="5017169"/>
            <a:ext cx="488333" cy="490369"/>
          </a:xfrm>
          <a:custGeom>
            <a:avLst/>
            <a:gdLst/>
            <a:ahLst/>
            <a:cxnLst/>
            <a:rect l="l" t="t" r="r" b="b"/>
            <a:pathLst>
              <a:path w="488333" h="490369">
                <a:moveTo>
                  <a:pt x="13886" y="284506"/>
                </a:moveTo>
                <a:lnTo>
                  <a:pt x="6364" y="228414"/>
                </a:lnTo>
                <a:lnTo>
                  <a:pt x="0" y="176949"/>
                </a:lnTo>
                <a:lnTo>
                  <a:pt x="19672" y="89631"/>
                </a:lnTo>
                <a:lnTo>
                  <a:pt x="76953" y="67657"/>
                </a:lnTo>
                <a:lnTo>
                  <a:pt x="334427" y="0"/>
                </a:lnTo>
                <a:lnTo>
                  <a:pt x="413116" y="1734"/>
                </a:lnTo>
                <a:lnTo>
                  <a:pt x="472132" y="42791"/>
                </a:lnTo>
                <a:lnTo>
                  <a:pt x="488333" y="124905"/>
                </a:lnTo>
                <a:lnTo>
                  <a:pt x="434524" y="445843"/>
                </a:lnTo>
                <a:lnTo>
                  <a:pt x="71167" y="490369"/>
                </a:lnTo>
                <a:lnTo>
                  <a:pt x="53230" y="462034"/>
                </a:lnTo>
                <a:lnTo>
                  <a:pt x="13886" y="284506"/>
                </a:lnTo>
                <a:close/>
              </a:path>
            </a:pathLst>
          </a:custGeom>
          <a:solidFill>
            <a:srgbClr val="A4B7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678109" y="5017169"/>
            <a:ext cx="488333" cy="490369"/>
          </a:xfrm>
          <a:custGeom>
            <a:avLst/>
            <a:gdLst/>
            <a:ahLst/>
            <a:cxnLst/>
            <a:rect l="l" t="t" r="r" b="b"/>
            <a:pathLst>
              <a:path w="488333" h="490369">
                <a:moveTo>
                  <a:pt x="13886" y="284506"/>
                </a:moveTo>
                <a:lnTo>
                  <a:pt x="6364" y="228414"/>
                </a:lnTo>
                <a:lnTo>
                  <a:pt x="0" y="176949"/>
                </a:lnTo>
                <a:lnTo>
                  <a:pt x="19672" y="89631"/>
                </a:lnTo>
                <a:lnTo>
                  <a:pt x="76953" y="67657"/>
                </a:lnTo>
                <a:lnTo>
                  <a:pt x="334427" y="0"/>
                </a:lnTo>
                <a:lnTo>
                  <a:pt x="413116" y="1734"/>
                </a:lnTo>
                <a:lnTo>
                  <a:pt x="472132" y="42791"/>
                </a:lnTo>
                <a:lnTo>
                  <a:pt x="488333" y="124905"/>
                </a:lnTo>
                <a:lnTo>
                  <a:pt x="434524" y="445843"/>
                </a:lnTo>
                <a:lnTo>
                  <a:pt x="71167" y="490369"/>
                </a:lnTo>
                <a:lnTo>
                  <a:pt x="53230" y="462034"/>
                </a:lnTo>
                <a:lnTo>
                  <a:pt x="13886" y="28450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51012" y="5645166"/>
            <a:ext cx="431631" cy="80957"/>
          </a:xfrm>
          <a:custGeom>
            <a:avLst/>
            <a:gdLst/>
            <a:ahLst/>
            <a:cxnLst/>
            <a:rect l="l" t="t" r="r" b="b"/>
            <a:pathLst>
              <a:path w="431631" h="80957">
                <a:moveTo>
                  <a:pt x="94310" y="62452"/>
                </a:moveTo>
                <a:lnTo>
                  <a:pt x="18515" y="80957"/>
                </a:lnTo>
                <a:lnTo>
                  <a:pt x="0" y="69391"/>
                </a:lnTo>
                <a:lnTo>
                  <a:pt x="13886" y="53200"/>
                </a:lnTo>
                <a:lnTo>
                  <a:pt x="101253" y="30648"/>
                </a:lnTo>
                <a:lnTo>
                  <a:pt x="264996" y="2891"/>
                </a:lnTo>
                <a:lnTo>
                  <a:pt x="368564" y="7517"/>
                </a:lnTo>
                <a:lnTo>
                  <a:pt x="431631" y="0"/>
                </a:lnTo>
                <a:lnTo>
                  <a:pt x="421216" y="48574"/>
                </a:lnTo>
                <a:lnTo>
                  <a:pt x="248795" y="50887"/>
                </a:lnTo>
                <a:lnTo>
                  <a:pt x="94310" y="6245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51012" y="5645166"/>
            <a:ext cx="431631" cy="80957"/>
          </a:xfrm>
          <a:custGeom>
            <a:avLst/>
            <a:gdLst/>
            <a:ahLst/>
            <a:cxnLst/>
            <a:rect l="l" t="t" r="r" b="b"/>
            <a:pathLst>
              <a:path w="431631" h="80957">
                <a:moveTo>
                  <a:pt x="0" y="69391"/>
                </a:moveTo>
                <a:lnTo>
                  <a:pt x="13886" y="53200"/>
                </a:lnTo>
                <a:lnTo>
                  <a:pt x="101253" y="30648"/>
                </a:lnTo>
                <a:lnTo>
                  <a:pt x="264996" y="2891"/>
                </a:lnTo>
                <a:lnTo>
                  <a:pt x="368564" y="7517"/>
                </a:lnTo>
                <a:lnTo>
                  <a:pt x="431631" y="0"/>
                </a:lnTo>
                <a:lnTo>
                  <a:pt x="421216" y="48574"/>
                </a:lnTo>
                <a:lnTo>
                  <a:pt x="248795" y="50887"/>
                </a:lnTo>
                <a:lnTo>
                  <a:pt x="94310" y="62452"/>
                </a:lnTo>
                <a:lnTo>
                  <a:pt x="18515" y="80957"/>
                </a:lnTo>
                <a:lnTo>
                  <a:pt x="0" y="6939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15717" y="5095813"/>
            <a:ext cx="177049" cy="155553"/>
          </a:xfrm>
          <a:custGeom>
            <a:avLst/>
            <a:gdLst/>
            <a:ahLst/>
            <a:cxnLst/>
            <a:rect l="l" t="t" r="r" b="b"/>
            <a:pathLst>
              <a:path w="177049" h="155553">
                <a:moveTo>
                  <a:pt x="0" y="96570"/>
                </a:moveTo>
                <a:lnTo>
                  <a:pt x="10414" y="66500"/>
                </a:lnTo>
                <a:lnTo>
                  <a:pt x="30086" y="39322"/>
                </a:lnTo>
                <a:lnTo>
                  <a:pt x="72902" y="17926"/>
                </a:lnTo>
                <a:lnTo>
                  <a:pt x="121504" y="5204"/>
                </a:lnTo>
                <a:lnTo>
                  <a:pt x="177049" y="0"/>
                </a:lnTo>
                <a:lnTo>
                  <a:pt x="98361" y="39322"/>
                </a:lnTo>
                <a:lnTo>
                  <a:pt x="49759" y="94835"/>
                </a:lnTo>
                <a:lnTo>
                  <a:pt x="15622" y="155553"/>
                </a:lnTo>
                <a:lnTo>
                  <a:pt x="0" y="96570"/>
                </a:lnTo>
                <a:close/>
              </a:path>
            </a:pathLst>
          </a:custGeom>
          <a:solidFill>
            <a:srgbClr val="DAE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715717" y="5095813"/>
            <a:ext cx="177049" cy="155553"/>
          </a:xfrm>
          <a:custGeom>
            <a:avLst/>
            <a:gdLst/>
            <a:ahLst/>
            <a:cxnLst/>
            <a:rect l="l" t="t" r="r" b="b"/>
            <a:pathLst>
              <a:path w="177049" h="155553">
                <a:moveTo>
                  <a:pt x="121504" y="5204"/>
                </a:moveTo>
                <a:lnTo>
                  <a:pt x="72902" y="17926"/>
                </a:lnTo>
                <a:lnTo>
                  <a:pt x="30086" y="39322"/>
                </a:lnTo>
                <a:lnTo>
                  <a:pt x="10414" y="66500"/>
                </a:lnTo>
                <a:lnTo>
                  <a:pt x="0" y="96570"/>
                </a:lnTo>
                <a:lnTo>
                  <a:pt x="15622" y="155553"/>
                </a:lnTo>
                <a:lnTo>
                  <a:pt x="49759" y="94835"/>
                </a:lnTo>
                <a:lnTo>
                  <a:pt x="98361" y="39322"/>
                </a:lnTo>
                <a:lnTo>
                  <a:pt x="177049" y="0"/>
                </a:lnTo>
                <a:lnTo>
                  <a:pt x="121504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87657" y="5287219"/>
            <a:ext cx="111090" cy="146879"/>
          </a:xfrm>
          <a:custGeom>
            <a:avLst/>
            <a:gdLst/>
            <a:ahLst/>
            <a:cxnLst/>
            <a:rect l="l" t="t" r="r" b="b"/>
            <a:pathLst>
              <a:path w="111090" h="146879">
                <a:moveTo>
                  <a:pt x="85631" y="127218"/>
                </a:moveTo>
                <a:lnTo>
                  <a:pt x="46287" y="146879"/>
                </a:lnTo>
                <a:lnTo>
                  <a:pt x="0" y="138205"/>
                </a:lnTo>
                <a:lnTo>
                  <a:pt x="60752" y="75752"/>
                </a:lnTo>
                <a:lnTo>
                  <a:pt x="85631" y="19661"/>
                </a:lnTo>
                <a:lnTo>
                  <a:pt x="111090" y="0"/>
                </a:lnTo>
                <a:lnTo>
                  <a:pt x="98360" y="79222"/>
                </a:lnTo>
                <a:lnTo>
                  <a:pt x="85631" y="127218"/>
                </a:lnTo>
                <a:close/>
              </a:path>
            </a:pathLst>
          </a:custGeom>
          <a:solidFill>
            <a:srgbClr val="6D76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87657" y="5287219"/>
            <a:ext cx="111090" cy="146879"/>
          </a:xfrm>
          <a:custGeom>
            <a:avLst/>
            <a:gdLst/>
            <a:ahLst/>
            <a:cxnLst/>
            <a:rect l="l" t="t" r="r" b="b"/>
            <a:pathLst>
              <a:path w="111090" h="146879">
                <a:moveTo>
                  <a:pt x="85631" y="19661"/>
                </a:moveTo>
                <a:lnTo>
                  <a:pt x="60752" y="75752"/>
                </a:lnTo>
                <a:lnTo>
                  <a:pt x="0" y="138205"/>
                </a:lnTo>
                <a:lnTo>
                  <a:pt x="46287" y="146879"/>
                </a:lnTo>
                <a:lnTo>
                  <a:pt x="85631" y="127218"/>
                </a:lnTo>
                <a:lnTo>
                  <a:pt x="98360" y="79222"/>
                </a:lnTo>
                <a:lnTo>
                  <a:pt x="111090" y="0"/>
                </a:lnTo>
                <a:lnTo>
                  <a:pt x="85631" y="196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397301" y="5879363"/>
            <a:ext cx="263838" cy="187358"/>
          </a:xfrm>
          <a:custGeom>
            <a:avLst/>
            <a:gdLst/>
            <a:ahLst/>
            <a:cxnLst/>
            <a:rect l="l" t="t" r="r" b="b"/>
            <a:pathLst>
              <a:path w="263838" h="187358">
                <a:moveTo>
                  <a:pt x="6943" y="60139"/>
                </a:moveTo>
                <a:lnTo>
                  <a:pt x="41658" y="23130"/>
                </a:lnTo>
                <a:lnTo>
                  <a:pt x="77531" y="4626"/>
                </a:lnTo>
                <a:lnTo>
                  <a:pt x="118611" y="0"/>
                </a:lnTo>
                <a:lnTo>
                  <a:pt x="152170" y="11565"/>
                </a:lnTo>
                <a:lnTo>
                  <a:pt x="202507" y="34695"/>
                </a:lnTo>
                <a:lnTo>
                  <a:pt x="226808" y="52622"/>
                </a:lnTo>
                <a:lnTo>
                  <a:pt x="245323" y="78644"/>
                </a:lnTo>
                <a:lnTo>
                  <a:pt x="260945" y="108713"/>
                </a:lnTo>
                <a:lnTo>
                  <a:pt x="263838" y="135314"/>
                </a:lnTo>
                <a:lnTo>
                  <a:pt x="229701" y="179262"/>
                </a:lnTo>
                <a:lnTo>
                  <a:pt x="145805" y="187358"/>
                </a:lnTo>
                <a:lnTo>
                  <a:pt x="83317" y="142253"/>
                </a:lnTo>
                <a:lnTo>
                  <a:pt x="27772" y="142253"/>
                </a:lnTo>
                <a:lnTo>
                  <a:pt x="0" y="103509"/>
                </a:lnTo>
                <a:lnTo>
                  <a:pt x="6943" y="60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397301" y="5879363"/>
            <a:ext cx="263838" cy="187358"/>
          </a:xfrm>
          <a:custGeom>
            <a:avLst/>
            <a:gdLst/>
            <a:ahLst/>
            <a:cxnLst/>
            <a:rect l="l" t="t" r="r" b="b"/>
            <a:pathLst>
              <a:path w="263838" h="187358">
                <a:moveTo>
                  <a:pt x="6943" y="60139"/>
                </a:moveTo>
                <a:lnTo>
                  <a:pt x="41658" y="23130"/>
                </a:lnTo>
                <a:lnTo>
                  <a:pt x="77531" y="4626"/>
                </a:lnTo>
                <a:lnTo>
                  <a:pt x="118611" y="0"/>
                </a:lnTo>
                <a:lnTo>
                  <a:pt x="152170" y="11565"/>
                </a:lnTo>
                <a:lnTo>
                  <a:pt x="202507" y="34695"/>
                </a:lnTo>
                <a:lnTo>
                  <a:pt x="226808" y="52622"/>
                </a:lnTo>
                <a:lnTo>
                  <a:pt x="245323" y="78644"/>
                </a:lnTo>
                <a:lnTo>
                  <a:pt x="260945" y="108713"/>
                </a:lnTo>
                <a:lnTo>
                  <a:pt x="263838" y="135314"/>
                </a:lnTo>
                <a:lnTo>
                  <a:pt x="229701" y="179262"/>
                </a:lnTo>
                <a:lnTo>
                  <a:pt x="145805" y="187358"/>
                </a:lnTo>
                <a:lnTo>
                  <a:pt x="83317" y="142253"/>
                </a:lnTo>
                <a:lnTo>
                  <a:pt x="27772" y="142253"/>
                </a:lnTo>
                <a:lnTo>
                  <a:pt x="0" y="103509"/>
                </a:lnTo>
                <a:lnTo>
                  <a:pt x="6943" y="601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397301" y="5913481"/>
            <a:ext cx="269046" cy="163070"/>
          </a:xfrm>
          <a:custGeom>
            <a:avLst/>
            <a:gdLst/>
            <a:ahLst/>
            <a:cxnLst/>
            <a:rect l="l" t="t" r="r" b="b"/>
            <a:pathLst>
              <a:path w="269046" h="163070">
                <a:moveTo>
                  <a:pt x="14464" y="16769"/>
                </a:moveTo>
                <a:lnTo>
                  <a:pt x="37608" y="0"/>
                </a:lnTo>
                <a:lnTo>
                  <a:pt x="87946" y="0"/>
                </a:lnTo>
                <a:lnTo>
                  <a:pt x="118611" y="8673"/>
                </a:lnTo>
                <a:lnTo>
                  <a:pt x="83317" y="52622"/>
                </a:lnTo>
                <a:lnTo>
                  <a:pt x="135969" y="25443"/>
                </a:lnTo>
                <a:lnTo>
                  <a:pt x="177628" y="10408"/>
                </a:lnTo>
                <a:lnTo>
                  <a:pt x="210029" y="24865"/>
                </a:lnTo>
                <a:lnTo>
                  <a:pt x="224494" y="42213"/>
                </a:lnTo>
                <a:lnTo>
                  <a:pt x="196143" y="50309"/>
                </a:lnTo>
                <a:lnTo>
                  <a:pt x="163742" y="69970"/>
                </a:lnTo>
                <a:lnTo>
                  <a:pt x="161427" y="106400"/>
                </a:lnTo>
                <a:lnTo>
                  <a:pt x="215815" y="60717"/>
                </a:lnTo>
                <a:lnTo>
                  <a:pt x="238959" y="56670"/>
                </a:lnTo>
                <a:lnTo>
                  <a:pt x="264996" y="74018"/>
                </a:lnTo>
                <a:lnTo>
                  <a:pt x="269046" y="100039"/>
                </a:lnTo>
                <a:lnTo>
                  <a:pt x="207136" y="154975"/>
                </a:lnTo>
                <a:lnTo>
                  <a:pt x="175892" y="163070"/>
                </a:lnTo>
                <a:lnTo>
                  <a:pt x="133076" y="157288"/>
                </a:lnTo>
                <a:lnTo>
                  <a:pt x="98939" y="120857"/>
                </a:lnTo>
                <a:lnTo>
                  <a:pt x="29508" y="122592"/>
                </a:lnTo>
                <a:lnTo>
                  <a:pt x="9257" y="97726"/>
                </a:lnTo>
                <a:lnTo>
                  <a:pt x="0" y="41635"/>
                </a:lnTo>
                <a:lnTo>
                  <a:pt x="14464" y="16769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397301" y="5913481"/>
            <a:ext cx="269046" cy="163070"/>
          </a:xfrm>
          <a:custGeom>
            <a:avLst/>
            <a:gdLst/>
            <a:ahLst/>
            <a:cxnLst/>
            <a:rect l="l" t="t" r="r" b="b"/>
            <a:pathLst>
              <a:path w="269046" h="163070">
                <a:moveTo>
                  <a:pt x="14464" y="16769"/>
                </a:moveTo>
                <a:lnTo>
                  <a:pt x="37608" y="0"/>
                </a:lnTo>
                <a:lnTo>
                  <a:pt x="87946" y="0"/>
                </a:lnTo>
                <a:lnTo>
                  <a:pt x="118611" y="8673"/>
                </a:lnTo>
                <a:lnTo>
                  <a:pt x="83317" y="52622"/>
                </a:lnTo>
                <a:lnTo>
                  <a:pt x="135969" y="25443"/>
                </a:lnTo>
                <a:lnTo>
                  <a:pt x="177628" y="10408"/>
                </a:lnTo>
                <a:lnTo>
                  <a:pt x="210029" y="24865"/>
                </a:lnTo>
                <a:lnTo>
                  <a:pt x="224494" y="42213"/>
                </a:lnTo>
                <a:lnTo>
                  <a:pt x="196143" y="50309"/>
                </a:lnTo>
                <a:lnTo>
                  <a:pt x="163742" y="69970"/>
                </a:lnTo>
                <a:lnTo>
                  <a:pt x="161427" y="106400"/>
                </a:lnTo>
                <a:lnTo>
                  <a:pt x="215815" y="60717"/>
                </a:lnTo>
                <a:lnTo>
                  <a:pt x="238959" y="56670"/>
                </a:lnTo>
                <a:lnTo>
                  <a:pt x="264996" y="74018"/>
                </a:lnTo>
                <a:lnTo>
                  <a:pt x="269046" y="100039"/>
                </a:lnTo>
                <a:lnTo>
                  <a:pt x="207136" y="154975"/>
                </a:lnTo>
                <a:lnTo>
                  <a:pt x="175892" y="163070"/>
                </a:lnTo>
                <a:lnTo>
                  <a:pt x="133076" y="157288"/>
                </a:lnTo>
                <a:lnTo>
                  <a:pt x="98939" y="120857"/>
                </a:lnTo>
                <a:lnTo>
                  <a:pt x="29508" y="122592"/>
                </a:lnTo>
                <a:lnTo>
                  <a:pt x="9257" y="97726"/>
                </a:lnTo>
                <a:lnTo>
                  <a:pt x="0" y="41635"/>
                </a:lnTo>
                <a:lnTo>
                  <a:pt x="14464" y="1676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402508" y="5988077"/>
            <a:ext cx="254581" cy="88474"/>
          </a:xfrm>
          <a:custGeom>
            <a:avLst/>
            <a:gdLst/>
            <a:ahLst/>
            <a:cxnLst/>
            <a:rect l="l" t="t" r="r" b="b"/>
            <a:pathLst>
              <a:path w="254581" h="88474">
                <a:moveTo>
                  <a:pt x="32401" y="21974"/>
                </a:moveTo>
                <a:lnTo>
                  <a:pt x="57859" y="13878"/>
                </a:lnTo>
                <a:lnTo>
                  <a:pt x="81003" y="6360"/>
                </a:lnTo>
                <a:lnTo>
                  <a:pt x="104146" y="10408"/>
                </a:lnTo>
                <a:lnTo>
                  <a:pt x="116297" y="22552"/>
                </a:lnTo>
                <a:lnTo>
                  <a:pt x="125554" y="37587"/>
                </a:lnTo>
                <a:lnTo>
                  <a:pt x="155641" y="54356"/>
                </a:lnTo>
                <a:lnTo>
                  <a:pt x="177049" y="27178"/>
                </a:lnTo>
                <a:lnTo>
                  <a:pt x="207136" y="8095"/>
                </a:lnTo>
                <a:lnTo>
                  <a:pt x="234330" y="0"/>
                </a:lnTo>
                <a:lnTo>
                  <a:pt x="252266" y="14456"/>
                </a:lnTo>
                <a:lnTo>
                  <a:pt x="254581" y="28913"/>
                </a:lnTo>
                <a:lnTo>
                  <a:pt x="234909" y="57248"/>
                </a:lnTo>
                <a:lnTo>
                  <a:pt x="201929" y="80378"/>
                </a:lnTo>
                <a:lnTo>
                  <a:pt x="170685" y="88474"/>
                </a:lnTo>
                <a:lnTo>
                  <a:pt x="123819" y="81535"/>
                </a:lnTo>
                <a:lnTo>
                  <a:pt x="87946" y="49730"/>
                </a:lnTo>
                <a:lnTo>
                  <a:pt x="34137" y="46839"/>
                </a:lnTo>
                <a:lnTo>
                  <a:pt x="6943" y="33539"/>
                </a:lnTo>
                <a:lnTo>
                  <a:pt x="0" y="7517"/>
                </a:lnTo>
                <a:lnTo>
                  <a:pt x="32401" y="2197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402508" y="5988077"/>
            <a:ext cx="254581" cy="88474"/>
          </a:xfrm>
          <a:custGeom>
            <a:avLst/>
            <a:gdLst/>
            <a:ahLst/>
            <a:cxnLst/>
            <a:rect l="l" t="t" r="r" b="b"/>
            <a:pathLst>
              <a:path w="254581" h="88474">
                <a:moveTo>
                  <a:pt x="0" y="7517"/>
                </a:moveTo>
                <a:lnTo>
                  <a:pt x="32401" y="21974"/>
                </a:lnTo>
                <a:lnTo>
                  <a:pt x="57859" y="13878"/>
                </a:lnTo>
                <a:lnTo>
                  <a:pt x="81003" y="6360"/>
                </a:lnTo>
                <a:lnTo>
                  <a:pt x="104146" y="10408"/>
                </a:lnTo>
                <a:lnTo>
                  <a:pt x="116297" y="22552"/>
                </a:lnTo>
                <a:lnTo>
                  <a:pt x="125554" y="37587"/>
                </a:lnTo>
                <a:lnTo>
                  <a:pt x="155641" y="54356"/>
                </a:lnTo>
                <a:lnTo>
                  <a:pt x="177049" y="27178"/>
                </a:lnTo>
                <a:lnTo>
                  <a:pt x="207136" y="8095"/>
                </a:lnTo>
                <a:lnTo>
                  <a:pt x="234330" y="0"/>
                </a:lnTo>
                <a:lnTo>
                  <a:pt x="252266" y="14456"/>
                </a:lnTo>
                <a:lnTo>
                  <a:pt x="254581" y="28913"/>
                </a:lnTo>
                <a:lnTo>
                  <a:pt x="234909" y="57248"/>
                </a:lnTo>
                <a:lnTo>
                  <a:pt x="201929" y="80378"/>
                </a:lnTo>
                <a:lnTo>
                  <a:pt x="170685" y="88474"/>
                </a:lnTo>
                <a:lnTo>
                  <a:pt x="123819" y="81535"/>
                </a:lnTo>
                <a:lnTo>
                  <a:pt x="87946" y="49730"/>
                </a:lnTo>
                <a:lnTo>
                  <a:pt x="34137" y="46839"/>
                </a:lnTo>
                <a:lnTo>
                  <a:pt x="6943" y="33539"/>
                </a:lnTo>
                <a:lnTo>
                  <a:pt x="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404823" y="5926203"/>
            <a:ext cx="63066" cy="38165"/>
          </a:xfrm>
          <a:custGeom>
            <a:avLst/>
            <a:gdLst/>
            <a:ahLst/>
            <a:cxnLst/>
            <a:rect l="l" t="t" r="r" b="b"/>
            <a:pathLst>
              <a:path w="63066" h="38165">
                <a:moveTo>
                  <a:pt x="10414" y="0"/>
                </a:moveTo>
                <a:lnTo>
                  <a:pt x="38187" y="11565"/>
                </a:lnTo>
                <a:lnTo>
                  <a:pt x="50337" y="21974"/>
                </a:lnTo>
                <a:lnTo>
                  <a:pt x="62488" y="32961"/>
                </a:lnTo>
                <a:lnTo>
                  <a:pt x="63066" y="37587"/>
                </a:lnTo>
                <a:lnTo>
                  <a:pt x="58437" y="38165"/>
                </a:lnTo>
                <a:lnTo>
                  <a:pt x="45708" y="29491"/>
                </a:lnTo>
                <a:lnTo>
                  <a:pt x="30665" y="23130"/>
                </a:lnTo>
                <a:lnTo>
                  <a:pt x="0" y="16769"/>
                </a:lnTo>
                <a:lnTo>
                  <a:pt x="0" y="8095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404823" y="5926203"/>
            <a:ext cx="63066" cy="38165"/>
          </a:xfrm>
          <a:custGeom>
            <a:avLst/>
            <a:gdLst/>
            <a:ahLst/>
            <a:cxnLst/>
            <a:rect l="l" t="t" r="r" b="b"/>
            <a:pathLst>
              <a:path w="63066" h="38165">
                <a:moveTo>
                  <a:pt x="10414" y="0"/>
                </a:moveTo>
                <a:lnTo>
                  <a:pt x="38187" y="11565"/>
                </a:lnTo>
                <a:lnTo>
                  <a:pt x="50337" y="21974"/>
                </a:lnTo>
                <a:lnTo>
                  <a:pt x="62488" y="32961"/>
                </a:lnTo>
                <a:lnTo>
                  <a:pt x="63066" y="37587"/>
                </a:lnTo>
                <a:lnTo>
                  <a:pt x="58437" y="38165"/>
                </a:lnTo>
                <a:lnTo>
                  <a:pt x="45708" y="29491"/>
                </a:lnTo>
                <a:lnTo>
                  <a:pt x="30665" y="23130"/>
                </a:lnTo>
                <a:lnTo>
                  <a:pt x="0" y="16769"/>
                </a:lnTo>
                <a:lnTo>
                  <a:pt x="0" y="8095"/>
                </a:lnTo>
                <a:lnTo>
                  <a:pt x="1041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99230" y="5949912"/>
            <a:ext cx="70009" cy="121435"/>
          </a:xfrm>
          <a:custGeom>
            <a:avLst/>
            <a:gdLst/>
            <a:ahLst/>
            <a:cxnLst/>
            <a:rect l="l" t="t" r="r" b="b"/>
            <a:pathLst>
              <a:path w="70009" h="121435">
                <a:moveTo>
                  <a:pt x="54966" y="60139"/>
                </a:moveTo>
                <a:lnTo>
                  <a:pt x="52073" y="30648"/>
                </a:lnTo>
                <a:lnTo>
                  <a:pt x="45708" y="17347"/>
                </a:lnTo>
                <a:lnTo>
                  <a:pt x="37030" y="4626"/>
                </a:lnTo>
                <a:lnTo>
                  <a:pt x="37608" y="0"/>
                </a:lnTo>
                <a:lnTo>
                  <a:pt x="42237" y="578"/>
                </a:lnTo>
                <a:lnTo>
                  <a:pt x="53809" y="15613"/>
                </a:lnTo>
                <a:lnTo>
                  <a:pt x="70009" y="36430"/>
                </a:lnTo>
                <a:lnTo>
                  <a:pt x="70009" y="66500"/>
                </a:lnTo>
                <a:lnTo>
                  <a:pt x="48601" y="97726"/>
                </a:lnTo>
                <a:lnTo>
                  <a:pt x="21986" y="111027"/>
                </a:lnTo>
                <a:lnTo>
                  <a:pt x="3471" y="121435"/>
                </a:lnTo>
                <a:lnTo>
                  <a:pt x="0" y="115653"/>
                </a:lnTo>
                <a:lnTo>
                  <a:pt x="30665" y="90787"/>
                </a:lnTo>
                <a:lnTo>
                  <a:pt x="54966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99230" y="5949912"/>
            <a:ext cx="70009" cy="121435"/>
          </a:xfrm>
          <a:custGeom>
            <a:avLst/>
            <a:gdLst/>
            <a:ahLst/>
            <a:cxnLst/>
            <a:rect l="l" t="t" r="r" b="b"/>
            <a:pathLst>
              <a:path w="70009" h="121435">
                <a:moveTo>
                  <a:pt x="42237" y="578"/>
                </a:moveTo>
                <a:lnTo>
                  <a:pt x="53809" y="15613"/>
                </a:lnTo>
                <a:lnTo>
                  <a:pt x="70009" y="36430"/>
                </a:lnTo>
                <a:lnTo>
                  <a:pt x="70009" y="66500"/>
                </a:lnTo>
                <a:lnTo>
                  <a:pt x="48601" y="97726"/>
                </a:lnTo>
                <a:lnTo>
                  <a:pt x="21986" y="111027"/>
                </a:lnTo>
                <a:lnTo>
                  <a:pt x="3471" y="121435"/>
                </a:lnTo>
                <a:lnTo>
                  <a:pt x="0" y="115653"/>
                </a:lnTo>
                <a:lnTo>
                  <a:pt x="30665" y="90787"/>
                </a:lnTo>
                <a:lnTo>
                  <a:pt x="54966" y="60139"/>
                </a:lnTo>
                <a:lnTo>
                  <a:pt x="52073" y="30648"/>
                </a:lnTo>
                <a:lnTo>
                  <a:pt x="45708" y="17347"/>
                </a:lnTo>
                <a:lnTo>
                  <a:pt x="37030" y="4626"/>
                </a:lnTo>
                <a:lnTo>
                  <a:pt x="37608" y="0"/>
                </a:lnTo>
                <a:lnTo>
                  <a:pt x="42237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388044" y="5877628"/>
            <a:ext cx="228544" cy="197766"/>
          </a:xfrm>
          <a:custGeom>
            <a:avLst/>
            <a:gdLst/>
            <a:ahLst/>
            <a:cxnLst/>
            <a:rect l="l" t="t" r="r" b="b"/>
            <a:pathLst>
              <a:path w="228544" h="197766">
                <a:moveTo>
                  <a:pt x="223915" y="50887"/>
                </a:moveTo>
                <a:lnTo>
                  <a:pt x="204822" y="36430"/>
                </a:lnTo>
                <a:lnTo>
                  <a:pt x="196143" y="30069"/>
                </a:lnTo>
                <a:lnTo>
                  <a:pt x="185150" y="24287"/>
                </a:lnTo>
                <a:lnTo>
                  <a:pt x="170106" y="18504"/>
                </a:lnTo>
                <a:lnTo>
                  <a:pt x="156220" y="14456"/>
                </a:lnTo>
                <a:lnTo>
                  <a:pt x="128447" y="10987"/>
                </a:lnTo>
                <a:lnTo>
                  <a:pt x="70588" y="21974"/>
                </a:lnTo>
                <a:lnTo>
                  <a:pt x="53809" y="30069"/>
                </a:lnTo>
                <a:lnTo>
                  <a:pt x="38765" y="42791"/>
                </a:lnTo>
                <a:lnTo>
                  <a:pt x="21407" y="61296"/>
                </a:lnTo>
                <a:lnTo>
                  <a:pt x="13886" y="86161"/>
                </a:lnTo>
                <a:lnTo>
                  <a:pt x="14464" y="106400"/>
                </a:lnTo>
                <a:lnTo>
                  <a:pt x="19672" y="124905"/>
                </a:lnTo>
                <a:lnTo>
                  <a:pt x="30086" y="139362"/>
                </a:lnTo>
                <a:lnTo>
                  <a:pt x="46287" y="144566"/>
                </a:lnTo>
                <a:lnTo>
                  <a:pt x="91417" y="145144"/>
                </a:lnTo>
                <a:lnTo>
                  <a:pt x="111090" y="150927"/>
                </a:lnTo>
                <a:lnTo>
                  <a:pt x="127869" y="165383"/>
                </a:lnTo>
                <a:lnTo>
                  <a:pt x="142334" y="177527"/>
                </a:lnTo>
                <a:lnTo>
                  <a:pt x="156798" y="185045"/>
                </a:lnTo>
                <a:lnTo>
                  <a:pt x="190936" y="190827"/>
                </a:lnTo>
                <a:lnTo>
                  <a:pt x="190936" y="197766"/>
                </a:lnTo>
                <a:lnTo>
                  <a:pt x="150434" y="195453"/>
                </a:lnTo>
                <a:lnTo>
                  <a:pt x="116297" y="176371"/>
                </a:lnTo>
                <a:lnTo>
                  <a:pt x="101832" y="164805"/>
                </a:lnTo>
                <a:lnTo>
                  <a:pt x="85053" y="160179"/>
                </a:lnTo>
                <a:lnTo>
                  <a:pt x="46287" y="160179"/>
                </a:lnTo>
                <a:lnTo>
                  <a:pt x="24300" y="153240"/>
                </a:lnTo>
                <a:lnTo>
                  <a:pt x="9836" y="135314"/>
                </a:lnTo>
                <a:lnTo>
                  <a:pt x="1735" y="111027"/>
                </a:lnTo>
                <a:lnTo>
                  <a:pt x="0" y="85005"/>
                </a:lnTo>
                <a:lnTo>
                  <a:pt x="8100" y="54935"/>
                </a:lnTo>
                <a:lnTo>
                  <a:pt x="16200" y="43369"/>
                </a:lnTo>
                <a:lnTo>
                  <a:pt x="27772" y="31804"/>
                </a:lnTo>
                <a:lnTo>
                  <a:pt x="46287" y="17926"/>
                </a:lnTo>
                <a:lnTo>
                  <a:pt x="67116" y="8673"/>
                </a:lnTo>
                <a:lnTo>
                  <a:pt x="98939" y="1156"/>
                </a:lnTo>
                <a:lnTo>
                  <a:pt x="136548" y="0"/>
                </a:lnTo>
                <a:lnTo>
                  <a:pt x="179942" y="11565"/>
                </a:lnTo>
                <a:lnTo>
                  <a:pt x="208293" y="30069"/>
                </a:lnTo>
                <a:lnTo>
                  <a:pt x="227387" y="45104"/>
                </a:lnTo>
                <a:lnTo>
                  <a:pt x="228544" y="49730"/>
                </a:lnTo>
                <a:lnTo>
                  <a:pt x="223915" y="50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388044" y="5877628"/>
            <a:ext cx="228544" cy="197766"/>
          </a:xfrm>
          <a:custGeom>
            <a:avLst/>
            <a:gdLst/>
            <a:ahLst/>
            <a:cxnLst/>
            <a:rect l="l" t="t" r="r" b="b"/>
            <a:pathLst>
              <a:path w="228544" h="197766">
                <a:moveTo>
                  <a:pt x="223915" y="50887"/>
                </a:moveTo>
                <a:lnTo>
                  <a:pt x="204822" y="36430"/>
                </a:lnTo>
                <a:lnTo>
                  <a:pt x="196143" y="30069"/>
                </a:lnTo>
                <a:lnTo>
                  <a:pt x="185150" y="24287"/>
                </a:lnTo>
                <a:lnTo>
                  <a:pt x="170106" y="18504"/>
                </a:lnTo>
                <a:lnTo>
                  <a:pt x="156220" y="14456"/>
                </a:lnTo>
                <a:lnTo>
                  <a:pt x="128447" y="10987"/>
                </a:lnTo>
                <a:lnTo>
                  <a:pt x="70588" y="21974"/>
                </a:lnTo>
                <a:lnTo>
                  <a:pt x="53809" y="30069"/>
                </a:lnTo>
                <a:lnTo>
                  <a:pt x="38765" y="42791"/>
                </a:lnTo>
                <a:lnTo>
                  <a:pt x="21407" y="61296"/>
                </a:lnTo>
                <a:lnTo>
                  <a:pt x="13886" y="86161"/>
                </a:lnTo>
                <a:lnTo>
                  <a:pt x="14464" y="106400"/>
                </a:lnTo>
                <a:lnTo>
                  <a:pt x="19672" y="124905"/>
                </a:lnTo>
                <a:lnTo>
                  <a:pt x="30086" y="139362"/>
                </a:lnTo>
                <a:lnTo>
                  <a:pt x="46287" y="144566"/>
                </a:lnTo>
                <a:lnTo>
                  <a:pt x="91417" y="145144"/>
                </a:lnTo>
                <a:lnTo>
                  <a:pt x="111090" y="150927"/>
                </a:lnTo>
                <a:lnTo>
                  <a:pt x="127869" y="165383"/>
                </a:lnTo>
                <a:lnTo>
                  <a:pt x="142334" y="177527"/>
                </a:lnTo>
                <a:lnTo>
                  <a:pt x="156798" y="185045"/>
                </a:lnTo>
                <a:lnTo>
                  <a:pt x="190936" y="190827"/>
                </a:lnTo>
                <a:lnTo>
                  <a:pt x="190936" y="197766"/>
                </a:lnTo>
                <a:lnTo>
                  <a:pt x="150434" y="195453"/>
                </a:lnTo>
                <a:lnTo>
                  <a:pt x="116297" y="176371"/>
                </a:lnTo>
                <a:lnTo>
                  <a:pt x="101832" y="164805"/>
                </a:lnTo>
                <a:lnTo>
                  <a:pt x="85053" y="160179"/>
                </a:lnTo>
                <a:lnTo>
                  <a:pt x="46287" y="160179"/>
                </a:lnTo>
                <a:lnTo>
                  <a:pt x="24300" y="153240"/>
                </a:lnTo>
                <a:lnTo>
                  <a:pt x="9836" y="135314"/>
                </a:lnTo>
                <a:lnTo>
                  <a:pt x="1735" y="111027"/>
                </a:lnTo>
                <a:lnTo>
                  <a:pt x="0" y="85005"/>
                </a:lnTo>
                <a:lnTo>
                  <a:pt x="8100" y="54935"/>
                </a:lnTo>
                <a:lnTo>
                  <a:pt x="16200" y="43369"/>
                </a:lnTo>
                <a:lnTo>
                  <a:pt x="27772" y="31804"/>
                </a:lnTo>
                <a:lnTo>
                  <a:pt x="46287" y="17926"/>
                </a:lnTo>
                <a:lnTo>
                  <a:pt x="67116" y="8673"/>
                </a:lnTo>
                <a:lnTo>
                  <a:pt x="98939" y="1156"/>
                </a:lnTo>
                <a:lnTo>
                  <a:pt x="136548" y="0"/>
                </a:lnTo>
                <a:lnTo>
                  <a:pt x="179942" y="11565"/>
                </a:lnTo>
                <a:lnTo>
                  <a:pt x="208293" y="30069"/>
                </a:lnTo>
                <a:lnTo>
                  <a:pt x="227387" y="45104"/>
                </a:lnTo>
                <a:lnTo>
                  <a:pt x="228544" y="49730"/>
                </a:lnTo>
                <a:lnTo>
                  <a:pt x="223915" y="508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546578" y="5968994"/>
            <a:ext cx="65381" cy="85583"/>
          </a:xfrm>
          <a:custGeom>
            <a:avLst/>
            <a:gdLst/>
            <a:ahLst/>
            <a:cxnLst/>
            <a:rect l="l" t="t" r="r" b="b"/>
            <a:pathLst>
              <a:path w="65381" h="85583">
                <a:moveTo>
                  <a:pt x="64223" y="5782"/>
                </a:moveTo>
                <a:lnTo>
                  <a:pt x="24300" y="43369"/>
                </a:lnTo>
                <a:lnTo>
                  <a:pt x="13886" y="69970"/>
                </a:lnTo>
                <a:lnTo>
                  <a:pt x="14464" y="81535"/>
                </a:lnTo>
                <a:lnTo>
                  <a:pt x="12729" y="85583"/>
                </a:lnTo>
                <a:lnTo>
                  <a:pt x="8100" y="83848"/>
                </a:lnTo>
                <a:lnTo>
                  <a:pt x="0" y="69970"/>
                </a:lnTo>
                <a:lnTo>
                  <a:pt x="5207" y="52043"/>
                </a:lnTo>
                <a:lnTo>
                  <a:pt x="12729" y="35274"/>
                </a:lnTo>
                <a:lnTo>
                  <a:pt x="23722" y="24287"/>
                </a:lnTo>
                <a:lnTo>
                  <a:pt x="35294" y="16191"/>
                </a:lnTo>
                <a:lnTo>
                  <a:pt x="47444" y="8673"/>
                </a:lnTo>
                <a:lnTo>
                  <a:pt x="60173" y="0"/>
                </a:lnTo>
                <a:lnTo>
                  <a:pt x="65381" y="1156"/>
                </a:lnTo>
                <a:lnTo>
                  <a:pt x="64223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546578" y="5968994"/>
            <a:ext cx="65381" cy="85583"/>
          </a:xfrm>
          <a:custGeom>
            <a:avLst/>
            <a:gdLst/>
            <a:ahLst/>
            <a:cxnLst/>
            <a:rect l="l" t="t" r="r" b="b"/>
            <a:pathLst>
              <a:path w="65381" h="85583">
                <a:moveTo>
                  <a:pt x="64223" y="5782"/>
                </a:moveTo>
                <a:lnTo>
                  <a:pt x="24300" y="43369"/>
                </a:lnTo>
                <a:lnTo>
                  <a:pt x="13886" y="69970"/>
                </a:lnTo>
                <a:lnTo>
                  <a:pt x="14464" y="81535"/>
                </a:lnTo>
                <a:lnTo>
                  <a:pt x="12729" y="85583"/>
                </a:lnTo>
                <a:lnTo>
                  <a:pt x="8100" y="83848"/>
                </a:lnTo>
                <a:lnTo>
                  <a:pt x="0" y="69970"/>
                </a:lnTo>
                <a:lnTo>
                  <a:pt x="5207" y="52043"/>
                </a:lnTo>
                <a:lnTo>
                  <a:pt x="12729" y="35274"/>
                </a:lnTo>
                <a:lnTo>
                  <a:pt x="23722" y="24287"/>
                </a:lnTo>
                <a:lnTo>
                  <a:pt x="35294" y="16191"/>
                </a:lnTo>
                <a:lnTo>
                  <a:pt x="47444" y="8673"/>
                </a:lnTo>
                <a:lnTo>
                  <a:pt x="60173" y="0"/>
                </a:lnTo>
                <a:lnTo>
                  <a:pt x="65381" y="1156"/>
                </a:lnTo>
                <a:lnTo>
                  <a:pt x="6422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471361" y="5905385"/>
            <a:ext cx="101253" cy="60717"/>
          </a:xfrm>
          <a:custGeom>
            <a:avLst/>
            <a:gdLst/>
            <a:ahLst/>
            <a:cxnLst/>
            <a:rect l="l" t="t" r="r" b="b"/>
            <a:pathLst>
              <a:path w="101253" h="60717">
                <a:moveTo>
                  <a:pt x="9836" y="38743"/>
                </a:moveTo>
                <a:lnTo>
                  <a:pt x="35294" y="19082"/>
                </a:lnTo>
                <a:lnTo>
                  <a:pt x="50337" y="11565"/>
                </a:lnTo>
                <a:lnTo>
                  <a:pt x="65381" y="7517"/>
                </a:lnTo>
                <a:lnTo>
                  <a:pt x="97203" y="0"/>
                </a:lnTo>
                <a:lnTo>
                  <a:pt x="101253" y="2313"/>
                </a:lnTo>
                <a:lnTo>
                  <a:pt x="98939" y="6360"/>
                </a:lnTo>
                <a:lnTo>
                  <a:pt x="42815" y="31226"/>
                </a:lnTo>
                <a:lnTo>
                  <a:pt x="19672" y="49152"/>
                </a:lnTo>
                <a:lnTo>
                  <a:pt x="8678" y="60139"/>
                </a:lnTo>
                <a:lnTo>
                  <a:pt x="578" y="60717"/>
                </a:lnTo>
                <a:lnTo>
                  <a:pt x="0" y="52043"/>
                </a:lnTo>
                <a:lnTo>
                  <a:pt x="9836" y="38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471361" y="5905385"/>
            <a:ext cx="101253" cy="60717"/>
          </a:xfrm>
          <a:custGeom>
            <a:avLst/>
            <a:gdLst/>
            <a:ahLst/>
            <a:cxnLst/>
            <a:rect l="l" t="t" r="r" b="b"/>
            <a:pathLst>
              <a:path w="101253" h="60717">
                <a:moveTo>
                  <a:pt x="98939" y="6360"/>
                </a:moveTo>
                <a:lnTo>
                  <a:pt x="42815" y="31226"/>
                </a:lnTo>
                <a:lnTo>
                  <a:pt x="19672" y="49152"/>
                </a:lnTo>
                <a:lnTo>
                  <a:pt x="8678" y="60139"/>
                </a:lnTo>
                <a:lnTo>
                  <a:pt x="578" y="60717"/>
                </a:lnTo>
                <a:lnTo>
                  <a:pt x="0" y="52043"/>
                </a:lnTo>
                <a:lnTo>
                  <a:pt x="9836" y="38743"/>
                </a:lnTo>
                <a:lnTo>
                  <a:pt x="35294" y="19082"/>
                </a:lnTo>
                <a:lnTo>
                  <a:pt x="50337" y="11565"/>
                </a:lnTo>
                <a:lnTo>
                  <a:pt x="65381" y="7517"/>
                </a:lnTo>
                <a:lnTo>
                  <a:pt x="97203" y="0"/>
                </a:lnTo>
                <a:lnTo>
                  <a:pt x="101253" y="2313"/>
                </a:lnTo>
                <a:lnTo>
                  <a:pt x="98939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40696" y="5892663"/>
            <a:ext cx="67116" cy="16191"/>
          </a:xfrm>
          <a:custGeom>
            <a:avLst/>
            <a:gdLst/>
            <a:ahLst/>
            <a:cxnLst/>
            <a:rect l="l" t="t" r="r" b="b"/>
            <a:pathLst>
              <a:path w="67116" h="16191">
                <a:moveTo>
                  <a:pt x="4050" y="578"/>
                </a:moveTo>
                <a:lnTo>
                  <a:pt x="12729" y="0"/>
                </a:lnTo>
                <a:lnTo>
                  <a:pt x="40501" y="0"/>
                </a:lnTo>
                <a:lnTo>
                  <a:pt x="65381" y="9830"/>
                </a:lnTo>
                <a:lnTo>
                  <a:pt x="67116" y="14456"/>
                </a:lnTo>
                <a:lnTo>
                  <a:pt x="63066" y="16191"/>
                </a:lnTo>
                <a:lnTo>
                  <a:pt x="39344" y="10987"/>
                </a:lnTo>
                <a:lnTo>
                  <a:pt x="12729" y="10987"/>
                </a:lnTo>
                <a:lnTo>
                  <a:pt x="4050" y="9830"/>
                </a:lnTo>
                <a:lnTo>
                  <a:pt x="0" y="5204"/>
                </a:lnTo>
                <a:lnTo>
                  <a:pt x="4050" y="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40696" y="5892663"/>
            <a:ext cx="67116" cy="16191"/>
          </a:xfrm>
          <a:custGeom>
            <a:avLst/>
            <a:gdLst/>
            <a:ahLst/>
            <a:cxnLst/>
            <a:rect l="l" t="t" r="r" b="b"/>
            <a:pathLst>
              <a:path w="67116" h="16191">
                <a:moveTo>
                  <a:pt x="4050" y="578"/>
                </a:moveTo>
                <a:lnTo>
                  <a:pt x="12729" y="0"/>
                </a:lnTo>
                <a:lnTo>
                  <a:pt x="40501" y="0"/>
                </a:lnTo>
                <a:lnTo>
                  <a:pt x="65381" y="9830"/>
                </a:lnTo>
                <a:lnTo>
                  <a:pt x="67116" y="14456"/>
                </a:lnTo>
                <a:lnTo>
                  <a:pt x="63066" y="16191"/>
                </a:lnTo>
                <a:lnTo>
                  <a:pt x="39344" y="10987"/>
                </a:lnTo>
                <a:lnTo>
                  <a:pt x="12729" y="10987"/>
                </a:lnTo>
                <a:lnTo>
                  <a:pt x="4050" y="9830"/>
                </a:lnTo>
                <a:lnTo>
                  <a:pt x="0" y="5204"/>
                </a:lnTo>
                <a:lnTo>
                  <a:pt x="4050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338284" y="5999642"/>
            <a:ext cx="315333" cy="145722"/>
          </a:xfrm>
          <a:custGeom>
            <a:avLst/>
            <a:gdLst/>
            <a:ahLst/>
            <a:cxnLst/>
            <a:rect l="l" t="t" r="r" b="b"/>
            <a:pathLst>
              <a:path w="315333" h="145722">
                <a:moveTo>
                  <a:pt x="0" y="6939"/>
                </a:moveTo>
                <a:lnTo>
                  <a:pt x="7521" y="0"/>
                </a:lnTo>
                <a:lnTo>
                  <a:pt x="28929" y="10408"/>
                </a:lnTo>
                <a:lnTo>
                  <a:pt x="48601" y="26021"/>
                </a:lnTo>
                <a:lnTo>
                  <a:pt x="64223" y="49152"/>
                </a:lnTo>
                <a:lnTo>
                  <a:pt x="73481" y="80378"/>
                </a:lnTo>
                <a:lnTo>
                  <a:pt x="99518" y="103509"/>
                </a:lnTo>
                <a:lnTo>
                  <a:pt x="129026" y="116809"/>
                </a:lnTo>
                <a:lnTo>
                  <a:pt x="188043" y="128374"/>
                </a:lnTo>
                <a:lnTo>
                  <a:pt x="240695" y="119700"/>
                </a:lnTo>
                <a:lnTo>
                  <a:pt x="284668" y="98305"/>
                </a:lnTo>
                <a:lnTo>
                  <a:pt x="300290" y="76909"/>
                </a:lnTo>
                <a:lnTo>
                  <a:pt x="302604" y="54935"/>
                </a:lnTo>
                <a:lnTo>
                  <a:pt x="274832" y="28913"/>
                </a:lnTo>
                <a:lnTo>
                  <a:pt x="276567" y="19661"/>
                </a:lnTo>
                <a:lnTo>
                  <a:pt x="282932" y="16769"/>
                </a:lnTo>
                <a:lnTo>
                  <a:pt x="304340" y="28335"/>
                </a:lnTo>
                <a:lnTo>
                  <a:pt x="314755" y="49730"/>
                </a:lnTo>
                <a:lnTo>
                  <a:pt x="315333" y="76909"/>
                </a:lnTo>
                <a:lnTo>
                  <a:pt x="297397" y="108135"/>
                </a:lnTo>
                <a:lnTo>
                  <a:pt x="274253" y="128374"/>
                </a:lnTo>
                <a:lnTo>
                  <a:pt x="240116" y="138783"/>
                </a:lnTo>
                <a:lnTo>
                  <a:pt x="205979" y="143988"/>
                </a:lnTo>
                <a:lnTo>
                  <a:pt x="177628" y="145722"/>
                </a:lnTo>
                <a:lnTo>
                  <a:pt x="133076" y="137627"/>
                </a:lnTo>
                <a:lnTo>
                  <a:pt x="78688" y="113340"/>
                </a:lnTo>
                <a:lnTo>
                  <a:pt x="57859" y="85583"/>
                </a:lnTo>
                <a:lnTo>
                  <a:pt x="49180" y="64187"/>
                </a:lnTo>
                <a:lnTo>
                  <a:pt x="38187" y="42213"/>
                </a:lnTo>
                <a:lnTo>
                  <a:pt x="22565" y="22552"/>
                </a:lnTo>
                <a:lnTo>
                  <a:pt x="0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338284" y="5999642"/>
            <a:ext cx="315333" cy="145722"/>
          </a:xfrm>
          <a:custGeom>
            <a:avLst/>
            <a:gdLst/>
            <a:ahLst/>
            <a:cxnLst/>
            <a:rect l="l" t="t" r="r" b="b"/>
            <a:pathLst>
              <a:path w="315333" h="145722">
                <a:moveTo>
                  <a:pt x="7521" y="0"/>
                </a:moveTo>
                <a:lnTo>
                  <a:pt x="28929" y="10408"/>
                </a:lnTo>
                <a:lnTo>
                  <a:pt x="48601" y="26021"/>
                </a:lnTo>
                <a:lnTo>
                  <a:pt x="64223" y="49152"/>
                </a:lnTo>
                <a:lnTo>
                  <a:pt x="73481" y="80378"/>
                </a:lnTo>
                <a:lnTo>
                  <a:pt x="99518" y="103509"/>
                </a:lnTo>
                <a:lnTo>
                  <a:pt x="129026" y="116809"/>
                </a:lnTo>
                <a:lnTo>
                  <a:pt x="188043" y="128374"/>
                </a:lnTo>
                <a:lnTo>
                  <a:pt x="240695" y="119700"/>
                </a:lnTo>
                <a:lnTo>
                  <a:pt x="284668" y="98305"/>
                </a:lnTo>
                <a:lnTo>
                  <a:pt x="300290" y="76909"/>
                </a:lnTo>
                <a:lnTo>
                  <a:pt x="302604" y="54935"/>
                </a:lnTo>
                <a:lnTo>
                  <a:pt x="274832" y="28913"/>
                </a:lnTo>
                <a:lnTo>
                  <a:pt x="276567" y="19661"/>
                </a:lnTo>
                <a:lnTo>
                  <a:pt x="282932" y="16769"/>
                </a:lnTo>
                <a:lnTo>
                  <a:pt x="304340" y="28335"/>
                </a:lnTo>
                <a:lnTo>
                  <a:pt x="314755" y="49730"/>
                </a:lnTo>
                <a:lnTo>
                  <a:pt x="315333" y="76909"/>
                </a:lnTo>
                <a:lnTo>
                  <a:pt x="297397" y="108135"/>
                </a:lnTo>
                <a:lnTo>
                  <a:pt x="274253" y="128374"/>
                </a:lnTo>
                <a:lnTo>
                  <a:pt x="240116" y="138783"/>
                </a:lnTo>
                <a:lnTo>
                  <a:pt x="205979" y="143988"/>
                </a:lnTo>
                <a:lnTo>
                  <a:pt x="177628" y="145722"/>
                </a:lnTo>
                <a:lnTo>
                  <a:pt x="133076" y="137627"/>
                </a:lnTo>
                <a:lnTo>
                  <a:pt x="78688" y="113340"/>
                </a:lnTo>
                <a:lnTo>
                  <a:pt x="57859" y="85583"/>
                </a:lnTo>
                <a:lnTo>
                  <a:pt x="49180" y="64187"/>
                </a:lnTo>
                <a:lnTo>
                  <a:pt x="38187" y="42213"/>
                </a:lnTo>
                <a:lnTo>
                  <a:pt x="22565" y="22552"/>
                </a:lnTo>
                <a:lnTo>
                  <a:pt x="0" y="6939"/>
                </a:lnTo>
                <a:lnTo>
                  <a:pt x="752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407905" y="5825006"/>
            <a:ext cx="946001" cy="203549"/>
          </a:xfrm>
          <a:custGeom>
            <a:avLst/>
            <a:gdLst/>
            <a:ahLst/>
            <a:cxnLst/>
            <a:rect l="l" t="t" r="r" b="b"/>
            <a:pathLst>
              <a:path w="946001" h="203549">
                <a:moveTo>
                  <a:pt x="31244" y="131266"/>
                </a:moveTo>
                <a:lnTo>
                  <a:pt x="120347" y="16191"/>
                </a:lnTo>
                <a:lnTo>
                  <a:pt x="147541" y="0"/>
                </a:lnTo>
                <a:lnTo>
                  <a:pt x="182257" y="2313"/>
                </a:lnTo>
                <a:lnTo>
                  <a:pt x="486018" y="23130"/>
                </a:lnTo>
                <a:lnTo>
                  <a:pt x="843011" y="41635"/>
                </a:lnTo>
                <a:lnTo>
                  <a:pt x="891034" y="108713"/>
                </a:lnTo>
                <a:lnTo>
                  <a:pt x="918807" y="145144"/>
                </a:lnTo>
                <a:lnTo>
                  <a:pt x="799038" y="154396"/>
                </a:lnTo>
                <a:lnTo>
                  <a:pt x="946001" y="170588"/>
                </a:lnTo>
                <a:lnTo>
                  <a:pt x="881777" y="203549"/>
                </a:lnTo>
                <a:lnTo>
                  <a:pt x="230859" y="179840"/>
                </a:lnTo>
                <a:lnTo>
                  <a:pt x="27193" y="190249"/>
                </a:lnTo>
                <a:lnTo>
                  <a:pt x="0" y="147457"/>
                </a:lnTo>
                <a:lnTo>
                  <a:pt x="31244" y="131266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407905" y="5825006"/>
            <a:ext cx="946001" cy="203549"/>
          </a:xfrm>
          <a:custGeom>
            <a:avLst/>
            <a:gdLst/>
            <a:ahLst/>
            <a:cxnLst/>
            <a:rect l="l" t="t" r="r" b="b"/>
            <a:pathLst>
              <a:path w="946001" h="203549">
                <a:moveTo>
                  <a:pt x="147541" y="0"/>
                </a:moveTo>
                <a:lnTo>
                  <a:pt x="120347" y="16191"/>
                </a:lnTo>
                <a:lnTo>
                  <a:pt x="31244" y="131266"/>
                </a:lnTo>
                <a:lnTo>
                  <a:pt x="0" y="147457"/>
                </a:lnTo>
                <a:lnTo>
                  <a:pt x="27193" y="190249"/>
                </a:lnTo>
                <a:lnTo>
                  <a:pt x="230859" y="179840"/>
                </a:lnTo>
                <a:lnTo>
                  <a:pt x="881777" y="203549"/>
                </a:lnTo>
                <a:lnTo>
                  <a:pt x="946001" y="170588"/>
                </a:lnTo>
                <a:lnTo>
                  <a:pt x="799038" y="154396"/>
                </a:lnTo>
                <a:lnTo>
                  <a:pt x="918807" y="145144"/>
                </a:lnTo>
                <a:lnTo>
                  <a:pt x="891034" y="108713"/>
                </a:lnTo>
                <a:lnTo>
                  <a:pt x="843011" y="41635"/>
                </a:lnTo>
                <a:lnTo>
                  <a:pt x="486018" y="23130"/>
                </a:lnTo>
                <a:lnTo>
                  <a:pt x="182257" y="2313"/>
                </a:lnTo>
                <a:lnTo>
                  <a:pt x="14754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594791" y="5707040"/>
            <a:ext cx="724978" cy="198923"/>
          </a:xfrm>
          <a:custGeom>
            <a:avLst/>
            <a:gdLst/>
            <a:ahLst/>
            <a:cxnLst/>
            <a:rect l="l" t="t" r="r" b="b"/>
            <a:pathLst>
              <a:path w="724978" h="198923">
                <a:moveTo>
                  <a:pt x="416587" y="12143"/>
                </a:moveTo>
                <a:lnTo>
                  <a:pt x="628353" y="9830"/>
                </a:lnTo>
                <a:lnTo>
                  <a:pt x="701834" y="7517"/>
                </a:lnTo>
                <a:lnTo>
                  <a:pt x="724978" y="0"/>
                </a:lnTo>
                <a:lnTo>
                  <a:pt x="711091" y="198923"/>
                </a:lnTo>
                <a:lnTo>
                  <a:pt x="674640" y="137627"/>
                </a:lnTo>
                <a:lnTo>
                  <a:pt x="0" y="101774"/>
                </a:lnTo>
                <a:lnTo>
                  <a:pt x="4628" y="46839"/>
                </a:lnTo>
                <a:lnTo>
                  <a:pt x="61909" y="44526"/>
                </a:lnTo>
                <a:lnTo>
                  <a:pt x="313019" y="23708"/>
                </a:lnTo>
                <a:lnTo>
                  <a:pt x="416587" y="12143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594791" y="5707040"/>
            <a:ext cx="724978" cy="198923"/>
          </a:xfrm>
          <a:custGeom>
            <a:avLst/>
            <a:gdLst/>
            <a:ahLst/>
            <a:cxnLst/>
            <a:rect l="l" t="t" r="r" b="b"/>
            <a:pathLst>
              <a:path w="724978" h="198923">
                <a:moveTo>
                  <a:pt x="0" y="101774"/>
                </a:moveTo>
                <a:lnTo>
                  <a:pt x="4628" y="46839"/>
                </a:lnTo>
                <a:lnTo>
                  <a:pt x="61909" y="44526"/>
                </a:lnTo>
                <a:lnTo>
                  <a:pt x="313019" y="23708"/>
                </a:lnTo>
                <a:lnTo>
                  <a:pt x="416587" y="12143"/>
                </a:lnTo>
                <a:lnTo>
                  <a:pt x="628353" y="9830"/>
                </a:lnTo>
                <a:lnTo>
                  <a:pt x="701834" y="7517"/>
                </a:lnTo>
                <a:lnTo>
                  <a:pt x="724978" y="0"/>
                </a:lnTo>
                <a:lnTo>
                  <a:pt x="711091" y="198923"/>
                </a:lnTo>
                <a:lnTo>
                  <a:pt x="674640" y="137627"/>
                </a:lnTo>
                <a:lnTo>
                  <a:pt x="0" y="10177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783413" y="5613361"/>
            <a:ext cx="393443" cy="87318"/>
          </a:xfrm>
          <a:custGeom>
            <a:avLst/>
            <a:gdLst/>
            <a:ahLst/>
            <a:cxnLst/>
            <a:rect l="l" t="t" r="r" b="b"/>
            <a:pathLst>
              <a:path w="393443" h="87318">
                <a:moveTo>
                  <a:pt x="387657" y="31804"/>
                </a:moveTo>
                <a:lnTo>
                  <a:pt x="393443" y="68813"/>
                </a:lnTo>
                <a:lnTo>
                  <a:pt x="115140" y="87318"/>
                </a:lnTo>
                <a:lnTo>
                  <a:pt x="183992" y="52622"/>
                </a:lnTo>
                <a:lnTo>
                  <a:pt x="122083" y="41635"/>
                </a:lnTo>
                <a:lnTo>
                  <a:pt x="0" y="68813"/>
                </a:lnTo>
                <a:lnTo>
                  <a:pt x="20829" y="27756"/>
                </a:lnTo>
                <a:lnTo>
                  <a:pt x="19672" y="0"/>
                </a:lnTo>
                <a:lnTo>
                  <a:pt x="292189" y="4626"/>
                </a:lnTo>
                <a:lnTo>
                  <a:pt x="324591" y="39322"/>
                </a:lnTo>
                <a:lnTo>
                  <a:pt x="387657" y="3180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783413" y="5613361"/>
            <a:ext cx="393443" cy="87318"/>
          </a:xfrm>
          <a:custGeom>
            <a:avLst/>
            <a:gdLst/>
            <a:ahLst/>
            <a:cxnLst/>
            <a:rect l="l" t="t" r="r" b="b"/>
            <a:pathLst>
              <a:path w="393443" h="87318">
                <a:moveTo>
                  <a:pt x="19672" y="0"/>
                </a:moveTo>
                <a:lnTo>
                  <a:pt x="20829" y="27756"/>
                </a:lnTo>
                <a:lnTo>
                  <a:pt x="0" y="68813"/>
                </a:lnTo>
                <a:lnTo>
                  <a:pt x="122083" y="41635"/>
                </a:lnTo>
                <a:lnTo>
                  <a:pt x="183992" y="52622"/>
                </a:lnTo>
                <a:lnTo>
                  <a:pt x="115140" y="87318"/>
                </a:lnTo>
                <a:lnTo>
                  <a:pt x="393443" y="68813"/>
                </a:lnTo>
                <a:lnTo>
                  <a:pt x="387657" y="31804"/>
                </a:lnTo>
                <a:lnTo>
                  <a:pt x="324591" y="39322"/>
                </a:lnTo>
                <a:lnTo>
                  <a:pt x="292189" y="4626"/>
                </a:lnTo>
                <a:lnTo>
                  <a:pt x="19672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94118" y="5044347"/>
            <a:ext cx="183992" cy="586361"/>
          </a:xfrm>
          <a:custGeom>
            <a:avLst/>
            <a:gdLst/>
            <a:ahLst/>
            <a:cxnLst/>
            <a:rect l="l" t="t" r="r" b="b"/>
            <a:pathLst>
              <a:path w="183992" h="586361">
                <a:moveTo>
                  <a:pt x="163163" y="258484"/>
                </a:moveTo>
                <a:lnTo>
                  <a:pt x="126712" y="538943"/>
                </a:lnTo>
                <a:lnTo>
                  <a:pt x="118611" y="565543"/>
                </a:lnTo>
                <a:lnTo>
                  <a:pt x="50337" y="586361"/>
                </a:lnTo>
                <a:lnTo>
                  <a:pt x="0" y="573639"/>
                </a:lnTo>
                <a:lnTo>
                  <a:pt x="21986" y="559761"/>
                </a:lnTo>
                <a:lnTo>
                  <a:pt x="73481" y="543569"/>
                </a:lnTo>
                <a:lnTo>
                  <a:pt x="149855" y="105822"/>
                </a:lnTo>
                <a:lnTo>
                  <a:pt x="174735" y="0"/>
                </a:lnTo>
                <a:lnTo>
                  <a:pt x="183992" y="32382"/>
                </a:lnTo>
                <a:lnTo>
                  <a:pt x="163163" y="25848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94118" y="5044347"/>
            <a:ext cx="183992" cy="586361"/>
          </a:xfrm>
          <a:custGeom>
            <a:avLst/>
            <a:gdLst/>
            <a:ahLst/>
            <a:cxnLst/>
            <a:rect l="l" t="t" r="r" b="b"/>
            <a:pathLst>
              <a:path w="183992" h="586361">
                <a:moveTo>
                  <a:pt x="21986" y="559761"/>
                </a:moveTo>
                <a:lnTo>
                  <a:pt x="73481" y="543569"/>
                </a:lnTo>
                <a:lnTo>
                  <a:pt x="149855" y="105822"/>
                </a:lnTo>
                <a:lnTo>
                  <a:pt x="174735" y="0"/>
                </a:lnTo>
                <a:lnTo>
                  <a:pt x="183992" y="32382"/>
                </a:lnTo>
                <a:lnTo>
                  <a:pt x="163163" y="258484"/>
                </a:lnTo>
                <a:lnTo>
                  <a:pt x="126712" y="538943"/>
                </a:lnTo>
                <a:lnTo>
                  <a:pt x="118611" y="565543"/>
                </a:lnTo>
                <a:lnTo>
                  <a:pt x="50337" y="586361"/>
                </a:lnTo>
                <a:lnTo>
                  <a:pt x="0" y="573639"/>
                </a:lnTo>
                <a:lnTo>
                  <a:pt x="21986" y="5597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753326" y="5521417"/>
            <a:ext cx="350627" cy="57826"/>
          </a:xfrm>
          <a:custGeom>
            <a:avLst/>
            <a:gdLst/>
            <a:ahLst/>
            <a:cxnLst/>
            <a:rect l="l" t="t" r="r" b="b"/>
            <a:pathLst>
              <a:path w="350627" h="57826">
                <a:moveTo>
                  <a:pt x="0" y="31226"/>
                </a:moveTo>
                <a:lnTo>
                  <a:pt x="211765" y="0"/>
                </a:lnTo>
                <a:lnTo>
                  <a:pt x="350627" y="3469"/>
                </a:lnTo>
                <a:lnTo>
                  <a:pt x="350627" y="17926"/>
                </a:lnTo>
                <a:lnTo>
                  <a:pt x="34715" y="45682"/>
                </a:lnTo>
                <a:lnTo>
                  <a:pt x="10414" y="57826"/>
                </a:lnTo>
                <a:lnTo>
                  <a:pt x="0" y="3122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753326" y="5521417"/>
            <a:ext cx="350627" cy="57826"/>
          </a:xfrm>
          <a:custGeom>
            <a:avLst/>
            <a:gdLst/>
            <a:ahLst/>
            <a:cxnLst/>
            <a:rect l="l" t="t" r="r" b="b"/>
            <a:pathLst>
              <a:path w="350627" h="57826">
                <a:moveTo>
                  <a:pt x="0" y="31226"/>
                </a:moveTo>
                <a:lnTo>
                  <a:pt x="10414" y="57826"/>
                </a:lnTo>
                <a:lnTo>
                  <a:pt x="34715" y="45682"/>
                </a:lnTo>
                <a:lnTo>
                  <a:pt x="350627" y="17926"/>
                </a:lnTo>
                <a:lnTo>
                  <a:pt x="350627" y="3469"/>
                </a:lnTo>
                <a:lnTo>
                  <a:pt x="211765" y="0"/>
                </a:lnTo>
                <a:lnTo>
                  <a:pt x="0" y="312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636450" y="4980160"/>
            <a:ext cx="542721" cy="507717"/>
          </a:xfrm>
          <a:custGeom>
            <a:avLst/>
            <a:gdLst/>
            <a:ahLst/>
            <a:cxnLst/>
            <a:rect l="l" t="t" r="r" b="b"/>
            <a:pathLst>
              <a:path w="542721" h="507717">
                <a:moveTo>
                  <a:pt x="492383" y="78065"/>
                </a:moveTo>
                <a:lnTo>
                  <a:pt x="416009" y="34695"/>
                </a:lnTo>
                <a:lnTo>
                  <a:pt x="301447" y="48574"/>
                </a:lnTo>
                <a:lnTo>
                  <a:pt x="94310" y="124327"/>
                </a:lnTo>
                <a:lnTo>
                  <a:pt x="50337" y="168275"/>
                </a:lnTo>
                <a:lnTo>
                  <a:pt x="52651" y="283350"/>
                </a:lnTo>
                <a:lnTo>
                  <a:pt x="96625" y="409990"/>
                </a:lnTo>
                <a:lnTo>
                  <a:pt x="105882" y="474177"/>
                </a:lnTo>
                <a:lnTo>
                  <a:pt x="90260" y="507717"/>
                </a:lnTo>
                <a:lnTo>
                  <a:pt x="6942" y="223210"/>
                </a:lnTo>
                <a:lnTo>
                  <a:pt x="0" y="154396"/>
                </a:lnTo>
                <a:lnTo>
                  <a:pt x="11571" y="124327"/>
                </a:lnTo>
                <a:lnTo>
                  <a:pt x="59595" y="94257"/>
                </a:lnTo>
                <a:lnTo>
                  <a:pt x="262103" y="39322"/>
                </a:lnTo>
                <a:lnTo>
                  <a:pt x="485440" y="2313"/>
                </a:lnTo>
                <a:lnTo>
                  <a:pt x="533463" y="0"/>
                </a:lnTo>
                <a:lnTo>
                  <a:pt x="542721" y="23130"/>
                </a:lnTo>
                <a:lnTo>
                  <a:pt x="526520" y="147457"/>
                </a:lnTo>
                <a:lnTo>
                  <a:pt x="492383" y="78065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636450" y="4980160"/>
            <a:ext cx="542721" cy="507717"/>
          </a:xfrm>
          <a:custGeom>
            <a:avLst/>
            <a:gdLst/>
            <a:ahLst/>
            <a:cxnLst/>
            <a:rect l="l" t="t" r="r" b="b"/>
            <a:pathLst>
              <a:path w="542721" h="507717">
                <a:moveTo>
                  <a:pt x="90260" y="507717"/>
                </a:moveTo>
                <a:lnTo>
                  <a:pt x="6942" y="223210"/>
                </a:lnTo>
                <a:lnTo>
                  <a:pt x="0" y="154396"/>
                </a:lnTo>
                <a:lnTo>
                  <a:pt x="11571" y="124327"/>
                </a:lnTo>
                <a:lnTo>
                  <a:pt x="59595" y="94257"/>
                </a:lnTo>
                <a:lnTo>
                  <a:pt x="262103" y="39322"/>
                </a:lnTo>
                <a:lnTo>
                  <a:pt x="485440" y="2313"/>
                </a:lnTo>
                <a:lnTo>
                  <a:pt x="533463" y="0"/>
                </a:lnTo>
                <a:lnTo>
                  <a:pt x="542721" y="23130"/>
                </a:lnTo>
                <a:lnTo>
                  <a:pt x="526520" y="147457"/>
                </a:lnTo>
                <a:lnTo>
                  <a:pt x="492383" y="78065"/>
                </a:lnTo>
                <a:lnTo>
                  <a:pt x="416009" y="34695"/>
                </a:lnTo>
                <a:lnTo>
                  <a:pt x="301447" y="48574"/>
                </a:lnTo>
                <a:lnTo>
                  <a:pt x="94310" y="124327"/>
                </a:lnTo>
                <a:lnTo>
                  <a:pt x="50337" y="168275"/>
                </a:lnTo>
                <a:lnTo>
                  <a:pt x="52651" y="283350"/>
                </a:lnTo>
                <a:lnTo>
                  <a:pt x="96625" y="409990"/>
                </a:lnTo>
                <a:lnTo>
                  <a:pt x="105882" y="474177"/>
                </a:lnTo>
                <a:lnTo>
                  <a:pt x="90260" y="5077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57088" y="5740001"/>
            <a:ext cx="233173" cy="85005"/>
          </a:xfrm>
          <a:custGeom>
            <a:avLst/>
            <a:gdLst/>
            <a:ahLst/>
            <a:cxnLst/>
            <a:rect l="l" t="t" r="r" b="b"/>
            <a:pathLst>
              <a:path w="233173" h="85005">
                <a:moveTo>
                  <a:pt x="225651" y="48574"/>
                </a:moveTo>
                <a:lnTo>
                  <a:pt x="214079" y="25443"/>
                </a:lnTo>
                <a:lnTo>
                  <a:pt x="53230" y="34695"/>
                </a:lnTo>
                <a:lnTo>
                  <a:pt x="23143" y="85005"/>
                </a:lnTo>
                <a:lnTo>
                  <a:pt x="0" y="81535"/>
                </a:lnTo>
                <a:lnTo>
                  <a:pt x="18515" y="0"/>
                </a:lnTo>
                <a:lnTo>
                  <a:pt x="233173" y="8673"/>
                </a:lnTo>
                <a:lnTo>
                  <a:pt x="225651" y="4857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57088" y="5740001"/>
            <a:ext cx="233173" cy="85005"/>
          </a:xfrm>
          <a:custGeom>
            <a:avLst/>
            <a:gdLst/>
            <a:ahLst/>
            <a:cxnLst/>
            <a:rect l="l" t="t" r="r" b="b"/>
            <a:pathLst>
              <a:path w="233173" h="85005">
                <a:moveTo>
                  <a:pt x="0" y="81535"/>
                </a:moveTo>
                <a:lnTo>
                  <a:pt x="18515" y="0"/>
                </a:lnTo>
                <a:lnTo>
                  <a:pt x="233173" y="8673"/>
                </a:lnTo>
                <a:lnTo>
                  <a:pt x="225651" y="48574"/>
                </a:lnTo>
                <a:lnTo>
                  <a:pt x="214079" y="25443"/>
                </a:lnTo>
                <a:lnTo>
                  <a:pt x="53230" y="34695"/>
                </a:lnTo>
                <a:lnTo>
                  <a:pt x="23143" y="85005"/>
                </a:lnTo>
                <a:lnTo>
                  <a:pt x="0" y="8153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146191" y="5779902"/>
            <a:ext cx="113983" cy="51465"/>
          </a:xfrm>
          <a:custGeom>
            <a:avLst/>
            <a:gdLst/>
            <a:ahLst/>
            <a:cxnLst/>
            <a:rect l="l" t="t" r="r" b="b"/>
            <a:pathLst>
              <a:path w="113983" h="51465">
                <a:moveTo>
                  <a:pt x="32979" y="0"/>
                </a:moveTo>
                <a:lnTo>
                  <a:pt x="113983" y="4626"/>
                </a:lnTo>
                <a:lnTo>
                  <a:pt x="63066" y="34117"/>
                </a:lnTo>
                <a:lnTo>
                  <a:pt x="61909" y="51465"/>
                </a:lnTo>
                <a:lnTo>
                  <a:pt x="19093" y="49730"/>
                </a:lnTo>
                <a:lnTo>
                  <a:pt x="0" y="37587"/>
                </a:lnTo>
                <a:lnTo>
                  <a:pt x="14464" y="25443"/>
                </a:lnTo>
                <a:lnTo>
                  <a:pt x="32979" y="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146191" y="5779902"/>
            <a:ext cx="113983" cy="51465"/>
          </a:xfrm>
          <a:custGeom>
            <a:avLst/>
            <a:gdLst/>
            <a:ahLst/>
            <a:cxnLst/>
            <a:rect l="l" t="t" r="r" b="b"/>
            <a:pathLst>
              <a:path w="113983" h="51465">
                <a:moveTo>
                  <a:pt x="0" y="37587"/>
                </a:moveTo>
                <a:lnTo>
                  <a:pt x="19093" y="49730"/>
                </a:lnTo>
                <a:lnTo>
                  <a:pt x="61909" y="51465"/>
                </a:lnTo>
                <a:lnTo>
                  <a:pt x="63066" y="34117"/>
                </a:lnTo>
                <a:lnTo>
                  <a:pt x="113983" y="4626"/>
                </a:lnTo>
                <a:lnTo>
                  <a:pt x="32979" y="0"/>
                </a:lnTo>
                <a:lnTo>
                  <a:pt x="14464" y="25443"/>
                </a:lnTo>
                <a:lnTo>
                  <a:pt x="0" y="375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399226" y="5970151"/>
            <a:ext cx="943108" cy="60717"/>
          </a:xfrm>
          <a:custGeom>
            <a:avLst/>
            <a:gdLst/>
            <a:ahLst/>
            <a:cxnLst/>
            <a:rect l="l" t="t" r="r" b="b"/>
            <a:pathLst>
              <a:path w="943108" h="60717">
                <a:moveTo>
                  <a:pt x="920543" y="16191"/>
                </a:moveTo>
                <a:lnTo>
                  <a:pt x="943108" y="34117"/>
                </a:lnTo>
                <a:lnTo>
                  <a:pt x="907235" y="60717"/>
                </a:lnTo>
                <a:lnTo>
                  <a:pt x="450724" y="46261"/>
                </a:lnTo>
                <a:lnTo>
                  <a:pt x="149855" y="34695"/>
                </a:lnTo>
                <a:lnTo>
                  <a:pt x="54387" y="52622"/>
                </a:lnTo>
                <a:lnTo>
                  <a:pt x="23143" y="39900"/>
                </a:lnTo>
                <a:lnTo>
                  <a:pt x="0" y="13878"/>
                </a:lnTo>
                <a:lnTo>
                  <a:pt x="68852" y="0"/>
                </a:lnTo>
                <a:lnTo>
                  <a:pt x="920543" y="1619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399226" y="5970151"/>
            <a:ext cx="943108" cy="60717"/>
          </a:xfrm>
          <a:custGeom>
            <a:avLst/>
            <a:gdLst/>
            <a:ahLst/>
            <a:cxnLst/>
            <a:rect l="l" t="t" r="r" b="b"/>
            <a:pathLst>
              <a:path w="943108" h="60717">
                <a:moveTo>
                  <a:pt x="23143" y="39900"/>
                </a:moveTo>
                <a:lnTo>
                  <a:pt x="0" y="13878"/>
                </a:lnTo>
                <a:lnTo>
                  <a:pt x="68852" y="0"/>
                </a:lnTo>
                <a:lnTo>
                  <a:pt x="920543" y="16191"/>
                </a:lnTo>
                <a:lnTo>
                  <a:pt x="943108" y="34117"/>
                </a:lnTo>
                <a:lnTo>
                  <a:pt x="907235" y="60717"/>
                </a:lnTo>
                <a:lnTo>
                  <a:pt x="450724" y="46261"/>
                </a:lnTo>
                <a:lnTo>
                  <a:pt x="149855" y="34695"/>
                </a:lnTo>
                <a:lnTo>
                  <a:pt x="54387" y="52622"/>
                </a:lnTo>
                <a:lnTo>
                  <a:pt x="23143" y="399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475601" y="5697210"/>
            <a:ext cx="49180" cy="162492"/>
          </a:xfrm>
          <a:custGeom>
            <a:avLst/>
            <a:gdLst/>
            <a:ahLst/>
            <a:cxnLst/>
            <a:rect l="l" t="t" r="r" b="b"/>
            <a:pathLst>
              <a:path w="49180" h="162492">
                <a:moveTo>
                  <a:pt x="44551" y="24287"/>
                </a:moveTo>
                <a:lnTo>
                  <a:pt x="22565" y="95992"/>
                </a:lnTo>
                <a:lnTo>
                  <a:pt x="11571" y="156709"/>
                </a:lnTo>
                <a:lnTo>
                  <a:pt x="5207" y="162492"/>
                </a:lnTo>
                <a:lnTo>
                  <a:pt x="0" y="155553"/>
                </a:lnTo>
                <a:lnTo>
                  <a:pt x="578" y="92522"/>
                </a:lnTo>
                <a:lnTo>
                  <a:pt x="10993" y="53200"/>
                </a:lnTo>
                <a:lnTo>
                  <a:pt x="24300" y="15613"/>
                </a:lnTo>
                <a:lnTo>
                  <a:pt x="35294" y="4047"/>
                </a:lnTo>
                <a:lnTo>
                  <a:pt x="39922" y="0"/>
                </a:lnTo>
                <a:lnTo>
                  <a:pt x="45708" y="578"/>
                </a:lnTo>
                <a:lnTo>
                  <a:pt x="49180" y="11565"/>
                </a:lnTo>
                <a:lnTo>
                  <a:pt x="44551" y="2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75601" y="5697210"/>
            <a:ext cx="49180" cy="162492"/>
          </a:xfrm>
          <a:custGeom>
            <a:avLst/>
            <a:gdLst/>
            <a:ahLst/>
            <a:cxnLst/>
            <a:rect l="l" t="t" r="r" b="b"/>
            <a:pathLst>
              <a:path w="49180" h="162492">
                <a:moveTo>
                  <a:pt x="49180" y="11565"/>
                </a:moveTo>
                <a:lnTo>
                  <a:pt x="44551" y="24287"/>
                </a:lnTo>
                <a:lnTo>
                  <a:pt x="22565" y="95992"/>
                </a:lnTo>
                <a:lnTo>
                  <a:pt x="11571" y="156709"/>
                </a:lnTo>
                <a:lnTo>
                  <a:pt x="5207" y="162492"/>
                </a:lnTo>
                <a:lnTo>
                  <a:pt x="0" y="155553"/>
                </a:lnTo>
                <a:lnTo>
                  <a:pt x="578" y="92522"/>
                </a:lnTo>
                <a:lnTo>
                  <a:pt x="10993" y="53200"/>
                </a:lnTo>
                <a:lnTo>
                  <a:pt x="24300" y="15613"/>
                </a:lnTo>
                <a:lnTo>
                  <a:pt x="35294" y="4047"/>
                </a:lnTo>
                <a:lnTo>
                  <a:pt x="39922" y="0"/>
                </a:lnTo>
                <a:lnTo>
                  <a:pt x="45708" y="578"/>
                </a:lnTo>
                <a:lnTo>
                  <a:pt x="49180" y="1156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75986" y="5742893"/>
            <a:ext cx="113404" cy="240558"/>
          </a:xfrm>
          <a:custGeom>
            <a:avLst/>
            <a:gdLst/>
            <a:ahLst/>
            <a:cxnLst/>
            <a:rect l="l" t="t" r="r" b="b"/>
            <a:pathLst>
              <a:path w="113404" h="240558">
                <a:moveTo>
                  <a:pt x="4628" y="0"/>
                </a:moveTo>
                <a:lnTo>
                  <a:pt x="11571" y="4626"/>
                </a:lnTo>
                <a:lnTo>
                  <a:pt x="12729" y="16191"/>
                </a:lnTo>
                <a:lnTo>
                  <a:pt x="25458" y="45682"/>
                </a:lnTo>
                <a:lnTo>
                  <a:pt x="34137" y="78644"/>
                </a:lnTo>
                <a:lnTo>
                  <a:pt x="42237" y="106400"/>
                </a:lnTo>
                <a:lnTo>
                  <a:pt x="54387" y="167118"/>
                </a:lnTo>
                <a:lnTo>
                  <a:pt x="60173" y="213380"/>
                </a:lnTo>
                <a:lnTo>
                  <a:pt x="72902" y="220319"/>
                </a:lnTo>
                <a:lnTo>
                  <a:pt x="83317" y="226101"/>
                </a:lnTo>
                <a:lnTo>
                  <a:pt x="109354" y="231306"/>
                </a:lnTo>
                <a:lnTo>
                  <a:pt x="113404" y="235932"/>
                </a:lnTo>
                <a:lnTo>
                  <a:pt x="108775" y="240558"/>
                </a:lnTo>
                <a:lnTo>
                  <a:pt x="76953" y="237088"/>
                </a:lnTo>
                <a:lnTo>
                  <a:pt x="46866" y="225523"/>
                </a:lnTo>
                <a:lnTo>
                  <a:pt x="39923" y="198923"/>
                </a:lnTo>
                <a:lnTo>
                  <a:pt x="35872" y="170010"/>
                </a:lnTo>
                <a:lnTo>
                  <a:pt x="28351" y="109292"/>
                </a:lnTo>
                <a:lnTo>
                  <a:pt x="17357" y="47996"/>
                </a:lnTo>
                <a:lnTo>
                  <a:pt x="4050" y="19082"/>
                </a:lnTo>
                <a:lnTo>
                  <a:pt x="0" y="6939"/>
                </a:lnTo>
                <a:lnTo>
                  <a:pt x="578" y="2313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75986" y="5742893"/>
            <a:ext cx="113404" cy="240558"/>
          </a:xfrm>
          <a:custGeom>
            <a:avLst/>
            <a:gdLst/>
            <a:ahLst/>
            <a:cxnLst/>
            <a:rect l="l" t="t" r="r" b="b"/>
            <a:pathLst>
              <a:path w="113404" h="240558">
                <a:moveTo>
                  <a:pt x="11571" y="4626"/>
                </a:moveTo>
                <a:lnTo>
                  <a:pt x="12729" y="16191"/>
                </a:lnTo>
                <a:lnTo>
                  <a:pt x="25458" y="45682"/>
                </a:lnTo>
                <a:lnTo>
                  <a:pt x="34137" y="78644"/>
                </a:lnTo>
                <a:lnTo>
                  <a:pt x="42237" y="106400"/>
                </a:lnTo>
                <a:lnTo>
                  <a:pt x="54387" y="167118"/>
                </a:lnTo>
                <a:lnTo>
                  <a:pt x="60173" y="213380"/>
                </a:lnTo>
                <a:lnTo>
                  <a:pt x="72902" y="220319"/>
                </a:lnTo>
                <a:lnTo>
                  <a:pt x="83317" y="226101"/>
                </a:lnTo>
                <a:lnTo>
                  <a:pt x="109354" y="231306"/>
                </a:lnTo>
                <a:lnTo>
                  <a:pt x="113404" y="235932"/>
                </a:lnTo>
                <a:lnTo>
                  <a:pt x="108775" y="240558"/>
                </a:lnTo>
                <a:lnTo>
                  <a:pt x="76953" y="237088"/>
                </a:lnTo>
                <a:lnTo>
                  <a:pt x="46866" y="225523"/>
                </a:lnTo>
                <a:lnTo>
                  <a:pt x="39923" y="198923"/>
                </a:lnTo>
                <a:lnTo>
                  <a:pt x="35872" y="170010"/>
                </a:lnTo>
                <a:lnTo>
                  <a:pt x="28351" y="109292"/>
                </a:lnTo>
                <a:lnTo>
                  <a:pt x="17357" y="47996"/>
                </a:lnTo>
                <a:lnTo>
                  <a:pt x="4050" y="19082"/>
                </a:lnTo>
                <a:lnTo>
                  <a:pt x="0" y="6939"/>
                </a:lnTo>
                <a:lnTo>
                  <a:pt x="578" y="2313"/>
                </a:lnTo>
                <a:lnTo>
                  <a:pt x="4628" y="0"/>
                </a:lnTo>
                <a:lnTo>
                  <a:pt x="11571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80711" y="5743471"/>
            <a:ext cx="72902" cy="94835"/>
          </a:xfrm>
          <a:custGeom>
            <a:avLst/>
            <a:gdLst/>
            <a:ahLst/>
            <a:cxnLst/>
            <a:rect l="l" t="t" r="r" b="b"/>
            <a:pathLst>
              <a:path w="72902" h="94835">
                <a:moveTo>
                  <a:pt x="1157" y="9252"/>
                </a:moveTo>
                <a:lnTo>
                  <a:pt x="0" y="1156"/>
                </a:lnTo>
                <a:lnTo>
                  <a:pt x="7521" y="0"/>
                </a:lnTo>
                <a:lnTo>
                  <a:pt x="23722" y="9830"/>
                </a:lnTo>
                <a:lnTo>
                  <a:pt x="39344" y="18504"/>
                </a:lnTo>
                <a:lnTo>
                  <a:pt x="59595" y="52622"/>
                </a:lnTo>
                <a:lnTo>
                  <a:pt x="72902" y="89631"/>
                </a:lnTo>
                <a:lnTo>
                  <a:pt x="70009" y="94835"/>
                </a:lnTo>
                <a:lnTo>
                  <a:pt x="64223" y="92522"/>
                </a:lnTo>
                <a:lnTo>
                  <a:pt x="57280" y="74596"/>
                </a:lnTo>
                <a:lnTo>
                  <a:pt x="49759" y="60139"/>
                </a:lnTo>
                <a:lnTo>
                  <a:pt x="39922" y="46261"/>
                </a:lnTo>
                <a:lnTo>
                  <a:pt x="28351" y="31226"/>
                </a:lnTo>
                <a:lnTo>
                  <a:pt x="1157" y="9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380711" y="5743471"/>
            <a:ext cx="72902" cy="94835"/>
          </a:xfrm>
          <a:custGeom>
            <a:avLst/>
            <a:gdLst/>
            <a:ahLst/>
            <a:cxnLst/>
            <a:rect l="l" t="t" r="r" b="b"/>
            <a:pathLst>
              <a:path w="72902" h="94835">
                <a:moveTo>
                  <a:pt x="7521" y="0"/>
                </a:moveTo>
                <a:lnTo>
                  <a:pt x="23722" y="9830"/>
                </a:lnTo>
                <a:lnTo>
                  <a:pt x="39344" y="18504"/>
                </a:lnTo>
                <a:lnTo>
                  <a:pt x="59595" y="52622"/>
                </a:lnTo>
                <a:lnTo>
                  <a:pt x="72902" y="89631"/>
                </a:lnTo>
                <a:lnTo>
                  <a:pt x="70009" y="94835"/>
                </a:lnTo>
                <a:lnTo>
                  <a:pt x="64223" y="92522"/>
                </a:lnTo>
                <a:lnTo>
                  <a:pt x="57280" y="74596"/>
                </a:lnTo>
                <a:lnTo>
                  <a:pt x="49759" y="60139"/>
                </a:lnTo>
                <a:lnTo>
                  <a:pt x="39922" y="46261"/>
                </a:lnTo>
                <a:lnTo>
                  <a:pt x="28351" y="31226"/>
                </a:lnTo>
                <a:lnTo>
                  <a:pt x="1157" y="9252"/>
                </a:lnTo>
                <a:lnTo>
                  <a:pt x="0" y="1156"/>
                </a:lnTo>
                <a:lnTo>
                  <a:pt x="752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58146" y="5779902"/>
            <a:ext cx="90260" cy="111605"/>
          </a:xfrm>
          <a:custGeom>
            <a:avLst/>
            <a:gdLst/>
            <a:ahLst/>
            <a:cxnLst/>
            <a:rect l="l" t="t" r="r" b="b"/>
            <a:pathLst>
              <a:path w="90260" h="111605">
                <a:moveTo>
                  <a:pt x="6364" y="0"/>
                </a:moveTo>
                <a:lnTo>
                  <a:pt x="37029" y="27756"/>
                </a:lnTo>
                <a:lnTo>
                  <a:pt x="48601" y="41056"/>
                </a:lnTo>
                <a:lnTo>
                  <a:pt x="59016" y="53200"/>
                </a:lnTo>
                <a:lnTo>
                  <a:pt x="69431" y="65922"/>
                </a:lnTo>
                <a:lnTo>
                  <a:pt x="81003" y="79800"/>
                </a:lnTo>
                <a:lnTo>
                  <a:pt x="90260" y="105244"/>
                </a:lnTo>
                <a:lnTo>
                  <a:pt x="88524" y="111605"/>
                </a:lnTo>
                <a:lnTo>
                  <a:pt x="82738" y="109870"/>
                </a:lnTo>
                <a:lnTo>
                  <a:pt x="67116" y="89052"/>
                </a:lnTo>
                <a:lnTo>
                  <a:pt x="56123" y="75752"/>
                </a:lnTo>
                <a:lnTo>
                  <a:pt x="45708" y="63609"/>
                </a:lnTo>
                <a:lnTo>
                  <a:pt x="35872" y="51465"/>
                </a:lnTo>
                <a:lnTo>
                  <a:pt x="24300" y="38165"/>
                </a:lnTo>
                <a:lnTo>
                  <a:pt x="13886" y="21395"/>
                </a:lnTo>
                <a:lnTo>
                  <a:pt x="1157" y="7517"/>
                </a:lnTo>
                <a:lnTo>
                  <a:pt x="0" y="1156"/>
                </a:lnTo>
                <a:lnTo>
                  <a:pt x="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58146" y="5779902"/>
            <a:ext cx="90260" cy="111605"/>
          </a:xfrm>
          <a:custGeom>
            <a:avLst/>
            <a:gdLst/>
            <a:ahLst/>
            <a:cxnLst/>
            <a:rect l="l" t="t" r="r" b="b"/>
            <a:pathLst>
              <a:path w="90260" h="111605">
                <a:moveTo>
                  <a:pt x="6364" y="0"/>
                </a:moveTo>
                <a:lnTo>
                  <a:pt x="37029" y="27756"/>
                </a:lnTo>
                <a:lnTo>
                  <a:pt x="48601" y="41056"/>
                </a:lnTo>
                <a:lnTo>
                  <a:pt x="59016" y="53200"/>
                </a:lnTo>
                <a:lnTo>
                  <a:pt x="69431" y="65922"/>
                </a:lnTo>
                <a:lnTo>
                  <a:pt x="81003" y="79800"/>
                </a:lnTo>
                <a:lnTo>
                  <a:pt x="90260" y="105244"/>
                </a:lnTo>
                <a:lnTo>
                  <a:pt x="88524" y="111605"/>
                </a:lnTo>
                <a:lnTo>
                  <a:pt x="82738" y="109870"/>
                </a:lnTo>
                <a:lnTo>
                  <a:pt x="67116" y="89052"/>
                </a:lnTo>
                <a:lnTo>
                  <a:pt x="56123" y="75752"/>
                </a:lnTo>
                <a:lnTo>
                  <a:pt x="45708" y="63609"/>
                </a:lnTo>
                <a:lnTo>
                  <a:pt x="35872" y="51465"/>
                </a:lnTo>
                <a:lnTo>
                  <a:pt x="24300" y="38165"/>
                </a:lnTo>
                <a:lnTo>
                  <a:pt x="13886" y="21395"/>
                </a:lnTo>
                <a:lnTo>
                  <a:pt x="1157" y="7517"/>
                </a:lnTo>
                <a:lnTo>
                  <a:pt x="0" y="1156"/>
                </a:lnTo>
                <a:lnTo>
                  <a:pt x="636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74347" y="5853341"/>
            <a:ext cx="45130" cy="75752"/>
          </a:xfrm>
          <a:custGeom>
            <a:avLst/>
            <a:gdLst/>
            <a:ahLst/>
            <a:cxnLst/>
            <a:rect l="l" t="t" r="r" b="b"/>
            <a:pathLst>
              <a:path w="45130" h="75752">
                <a:moveTo>
                  <a:pt x="6943" y="578"/>
                </a:moveTo>
                <a:lnTo>
                  <a:pt x="32979" y="42791"/>
                </a:lnTo>
                <a:lnTo>
                  <a:pt x="45130" y="69391"/>
                </a:lnTo>
                <a:lnTo>
                  <a:pt x="43394" y="75752"/>
                </a:lnTo>
                <a:lnTo>
                  <a:pt x="37030" y="74018"/>
                </a:lnTo>
                <a:lnTo>
                  <a:pt x="20250" y="49730"/>
                </a:lnTo>
                <a:lnTo>
                  <a:pt x="11571" y="27178"/>
                </a:lnTo>
                <a:lnTo>
                  <a:pt x="0" y="6360"/>
                </a:lnTo>
                <a:lnTo>
                  <a:pt x="578" y="0"/>
                </a:lnTo>
                <a:lnTo>
                  <a:pt x="6943" y="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74347" y="5853341"/>
            <a:ext cx="45130" cy="75752"/>
          </a:xfrm>
          <a:custGeom>
            <a:avLst/>
            <a:gdLst/>
            <a:ahLst/>
            <a:cxnLst/>
            <a:rect l="l" t="t" r="r" b="b"/>
            <a:pathLst>
              <a:path w="45130" h="75752">
                <a:moveTo>
                  <a:pt x="6943" y="578"/>
                </a:moveTo>
                <a:lnTo>
                  <a:pt x="32979" y="42791"/>
                </a:lnTo>
                <a:lnTo>
                  <a:pt x="45130" y="69391"/>
                </a:lnTo>
                <a:lnTo>
                  <a:pt x="43394" y="75752"/>
                </a:lnTo>
                <a:lnTo>
                  <a:pt x="37030" y="74018"/>
                </a:lnTo>
                <a:lnTo>
                  <a:pt x="20250" y="49730"/>
                </a:lnTo>
                <a:lnTo>
                  <a:pt x="11571" y="27178"/>
                </a:lnTo>
                <a:lnTo>
                  <a:pt x="0" y="6360"/>
                </a:lnTo>
                <a:lnTo>
                  <a:pt x="578" y="0"/>
                </a:lnTo>
                <a:lnTo>
                  <a:pt x="6943" y="5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8889" y="5745206"/>
            <a:ext cx="115718" cy="128374"/>
          </a:xfrm>
          <a:custGeom>
            <a:avLst/>
            <a:gdLst/>
            <a:ahLst/>
            <a:cxnLst/>
            <a:rect l="l" t="t" r="r" b="b"/>
            <a:pathLst>
              <a:path w="115718" h="128374">
                <a:moveTo>
                  <a:pt x="12729" y="88474"/>
                </a:moveTo>
                <a:lnTo>
                  <a:pt x="20250" y="72861"/>
                </a:lnTo>
                <a:lnTo>
                  <a:pt x="30665" y="57826"/>
                </a:lnTo>
                <a:lnTo>
                  <a:pt x="48601" y="38165"/>
                </a:lnTo>
                <a:lnTo>
                  <a:pt x="65959" y="21974"/>
                </a:lnTo>
                <a:lnTo>
                  <a:pt x="75217" y="15034"/>
                </a:lnTo>
                <a:lnTo>
                  <a:pt x="85631" y="9252"/>
                </a:lnTo>
                <a:lnTo>
                  <a:pt x="109932" y="0"/>
                </a:lnTo>
                <a:lnTo>
                  <a:pt x="115718" y="3469"/>
                </a:lnTo>
                <a:lnTo>
                  <a:pt x="112247" y="8673"/>
                </a:lnTo>
                <a:lnTo>
                  <a:pt x="90260" y="17926"/>
                </a:lnTo>
                <a:lnTo>
                  <a:pt x="73481" y="31804"/>
                </a:lnTo>
                <a:lnTo>
                  <a:pt x="59016" y="48574"/>
                </a:lnTo>
                <a:lnTo>
                  <a:pt x="42815" y="67657"/>
                </a:lnTo>
                <a:lnTo>
                  <a:pt x="8678" y="125483"/>
                </a:lnTo>
                <a:lnTo>
                  <a:pt x="2892" y="128374"/>
                </a:lnTo>
                <a:lnTo>
                  <a:pt x="0" y="122592"/>
                </a:lnTo>
                <a:lnTo>
                  <a:pt x="12729" y="88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48889" y="5745206"/>
            <a:ext cx="115718" cy="128374"/>
          </a:xfrm>
          <a:custGeom>
            <a:avLst/>
            <a:gdLst/>
            <a:ahLst/>
            <a:cxnLst/>
            <a:rect l="l" t="t" r="r" b="b"/>
            <a:pathLst>
              <a:path w="115718" h="128374">
                <a:moveTo>
                  <a:pt x="112247" y="8673"/>
                </a:moveTo>
                <a:lnTo>
                  <a:pt x="90260" y="17926"/>
                </a:lnTo>
                <a:lnTo>
                  <a:pt x="73481" y="31804"/>
                </a:lnTo>
                <a:lnTo>
                  <a:pt x="59016" y="48574"/>
                </a:lnTo>
                <a:lnTo>
                  <a:pt x="42815" y="67657"/>
                </a:lnTo>
                <a:lnTo>
                  <a:pt x="8678" y="125483"/>
                </a:lnTo>
                <a:lnTo>
                  <a:pt x="2892" y="128374"/>
                </a:lnTo>
                <a:lnTo>
                  <a:pt x="0" y="122592"/>
                </a:lnTo>
                <a:lnTo>
                  <a:pt x="12729" y="88474"/>
                </a:lnTo>
                <a:lnTo>
                  <a:pt x="20250" y="72861"/>
                </a:lnTo>
                <a:lnTo>
                  <a:pt x="30665" y="57826"/>
                </a:lnTo>
                <a:lnTo>
                  <a:pt x="48601" y="38165"/>
                </a:lnTo>
                <a:lnTo>
                  <a:pt x="65959" y="21974"/>
                </a:lnTo>
                <a:lnTo>
                  <a:pt x="75217" y="15034"/>
                </a:lnTo>
                <a:lnTo>
                  <a:pt x="85631" y="9252"/>
                </a:lnTo>
                <a:lnTo>
                  <a:pt x="109932" y="0"/>
                </a:lnTo>
                <a:lnTo>
                  <a:pt x="115718" y="3469"/>
                </a:lnTo>
                <a:lnTo>
                  <a:pt x="112247" y="867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84762" y="5796093"/>
            <a:ext cx="79845" cy="115074"/>
          </a:xfrm>
          <a:custGeom>
            <a:avLst/>
            <a:gdLst/>
            <a:ahLst/>
            <a:cxnLst/>
            <a:rect l="l" t="t" r="r" b="b"/>
            <a:pathLst>
              <a:path w="79845" h="115074">
                <a:moveTo>
                  <a:pt x="6364" y="83848"/>
                </a:moveTo>
                <a:lnTo>
                  <a:pt x="14464" y="61874"/>
                </a:lnTo>
                <a:lnTo>
                  <a:pt x="25458" y="42213"/>
                </a:lnTo>
                <a:lnTo>
                  <a:pt x="32401" y="32382"/>
                </a:lnTo>
                <a:lnTo>
                  <a:pt x="41080" y="22552"/>
                </a:lnTo>
                <a:lnTo>
                  <a:pt x="56702" y="10408"/>
                </a:lnTo>
                <a:lnTo>
                  <a:pt x="73481" y="0"/>
                </a:lnTo>
                <a:lnTo>
                  <a:pt x="79845" y="1156"/>
                </a:lnTo>
                <a:lnTo>
                  <a:pt x="78688" y="7517"/>
                </a:lnTo>
                <a:lnTo>
                  <a:pt x="52651" y="34117"/>
                </a:lnTo>
                <a:lnTo>
                  <a:pt x="37030" y="51465"/>
                </a:lnTo>
                <a:lnTo>
                  <a:pt x="24879" y="68813"/>
                </a:lnTo>
                <a:lnTo>
                  <a:pt x="8678" y="111605"/>
                </a:lnTo>
                <a:lnTo>
                  <a:pt x="3471" y="115074"/>
                </a:lnTo>
                <a:lnTo>
                  <a:pt x="0" y="109292"/>
                </a:lnTo>
                <a:lnTo>
                  <a:pt x="6364" y="8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384762" y="5796093"/>
            <a:ext cx="79845" cy="115074"/>
          </a:xfrm>
          <a:custGeom>
            <a:avLst/>
            <a:gdLst/>
            <a:ahLst/>
            <a:cxnLst/>
            <a:rect l="l" t="t" r="r" b="b"/>
            <a:pathLst>
              <a:path w="79845" h="115074">
                <a:moveTo>
                  <a:pt x="78688" y="7517"/>
                </a:moveTo>
                <a:lnTo>
                  <a:pt x="52651" y="34117"/>
                </a:lnTo>
                <a:lnTo>
                  <a:pt x="37030" y="51465"/>
                </a:lnTo>
                <a:lnTo>
                  <a:pt x="24879" y="68813"/>
                </a:lnTo>
                <a:lnTo>
                  <a:pt x="8678" y="111605"/>
                </a:lnTo>
                <a:lnTo>
                  <a:pt x="3471" y="115074"/>
                </a:lnTo>
                <a:lnTo>
                  <a:pt x="0" y="109292"/>
                </a:lnTo>
                <a:lnTo>
                  <a:pt x="6364" y="83848"/>
                </a:lnTo>
                <a:lnTo>
                  <a:pt x="14464" y="61874"/>
                </a:lnTo>
                <a:lnTo>
                  <a:pt x="25458" y="42213"/>
                </a:lnTo>
                <a:lnTo>
                  <a:pt x="32401" y="32382"/>
                </a:lnTo>
                <a:lnTo>
                  <a:pt x="41080" y="22552"/>
                </a:lnTo>
                <a:lnTo>
                  <a:pt x="56702" y="10408"/>
                </a:lnTo>
                <a:lnTo>
                  <a:pt x="73481" y="0"/>
                </a:lnTo>
                <a:lnTo>
                  <a:pt x="79845" y="1156"/>
                </a:lnTo>
                <a:lnTo>
                  <a:pt x="78688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7210" y="5510430"/>
            <a:ext cx="60752" cy="190249"/>
          </a:xfrm>
          <a:custGeom>
            <a:avLst/>
            <a:gdLst/>
            <a:ahLst/>
            <a:cxnLst/>
            <a:rect l="l" t="t" r="r" b="b"/>
            <a:pathLst>
              <a:path w="60752" h="190249">
                <a:moveTo>
                  <a:pt x="38765" y="187358"/>
                </a:moveTo>
                <a:lnTo>
                  <a:pt x="28351" y="175792"/>
                </a:lnTo>
                <a:lnTo>
                  <a:pt x="30665" y="164805"/>
                </a:lnTo>
                <a:lnTo>
                  <a:pt x="33558" y="153818"/>
                </a:lnTo>
                <a:lnTo>
                  <a:pt x="32979" y="134735"/>
                </a:lnTo>
                <a:lnTo>
                  <a:pt x="26036" y="118544"/>
                </a:lnTo>
                <a:lnTo>
                  <a:pt x="15043" y="102931"/>
                </a:lnTo>
                <a:lnTo>
                  <a:pt x="3471" y="86161"/>
                </a:lnTo>
                <a:lnTo>
                  <a:pt x="0" y="75752"/>
                </a:lnTo>
                <a:lnTo>
                  <a:pt x="0" y="53200"/>
                </a:lnTo>
                <a:lnTo>
                  <a:pt x="4628" y="32961"/>
                </a:lnTo>
                <a:lnTo>
                  <a:pt x="15622" y="15034"/>
                </a:lnTo>
                <a:lnTo>
                  <a:pt x="32979" y="0"/>
                </a:lnTo>
                <a:lnTo>
                  <a:pt x="39344" y="1156"/>
                </a:lnTo>
                <a:lnTo>
                  <a:pt x="38187" y="7517"/>
                </a:lnTo>
                <a:lnTo>
                  <a:pt x="15622" y="36430"/>
                </a:lnTo>
                <a:lnTo>
                  <a:pt x="13307" y="74018"/>
                </a:lnTo>
                <a:lnTo>
                  <a:pt x="14464" y="82113"/>
                </a:lnTo>
                <a:lnTo>
                  <a:pt x="53230" y="155553"/>
                </a:lnTo>
                <a:lnTo>
                  <a:pt x="46866" y="172323"/>
                </a:lnTo>
                <a:lnTo>
                  <a:pt x="50337" y="178684"/>
                </a:lnTo>
                <a:lnTo>
                  <a:pt x="56702" y="180997"/>
                </a:lnTo>
                <a:lnTo>
                  <a:pt x="60752" y="185623"/>
                </a:lnTo>
                <a:lnTo>
                  <a:pt x="56123" y="190249"/>
                </a:lnTo>
                <a:lnTo>
                  <a:pt x="38765" y="187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67210" y="5510430"/>
            <a:ext cx="60752" cy="190249"/>
          </a:xfrm>
          <a:custGeom>
            <a:avLst/>
            <a:gdLst/>
            <a:ahLst/>
            <a:cxnLst/>
            <a:rect l="l" t="t" r="r" b="b"/>
            <a:pathLst>
              <a:path w="60752" h="190249">
                <a:moveTo>
                  <a:pt x="38187" y="7517"/>
                </a:moveTo>
                <a:lnTo>
                  <a:pt x="15622" y="36430"/>
                </a:lnTo>
                <a:lnTo>
                  <a:pt x="13307" y="74018"/>
                </a:lnTo>
                <a:lnTo>
                  <a:pt x="14464" y="82113"/>
                </a:lnTo>
                <a:lnTo>
                  <a:pt x="53230" y="155553"/>
                </a:lnTo>
                <a:lnTo>
                  <a:pt x="46866" y="172323"/>
                </a:lnTo>
                <a:lnTo>
                  <a:pt x="50337" y="178684"/>
                </a:lnTo>
                <a:lnTo>
                  <a:pt x="56702" y="180997"/>
                </a:lnTo>
                <a:lnTo>
                  <a:pt x="60752" y="185623"/>
                </a:lnTo>
                <a:lnTo>
                  <a:pt x="56123" y="190249"/>
                </a:lnTo>
                <a:lnTo>
                  <a:pt x="38765" y="187358"/>
                </a:lnTo>
                <a:lnTo>
                  <a:pt x="28351" y="175792"/>
                </a:lnTo>
                <a:lnTo>
                  <a:pt x="30665" y="164805"/>
                </a:lnTo>
                <a:lnTo>
                  <a:pt x="33558" y="153818"/>
                </a:lnTo>
                <a:lnTo>
                  <a:pt x="32979" y="134735"/>
                </a:lnTo>
                <a:lnTo>
                  <a:pt x="26036" y="118544"/>
                </a:lnTo>
                <a:lnTo>
                  <a:pt x="15043" y="102931"/>
                </a:lnTo>
                <a:lnTo>
                  <a:pt x="3471" y="86161"/>
                </a:lnTo>
                <a:lnTo>
                  <a:pt x="0" y="75752"/>
                </a:lnTo>
                <a:lnTo>
                  <a:pt x="0" y="53200"/>
                </a:lnTo>
                <a:lnTo>
                  <a:pt x="4628" y="32961"/>
                </a:lnTo>
                <a:lnTo>
                  <a:pt x="15622" y="15034"/>
                </a:lnTo>
                <a:lnTo>
                  <a:pt x="32979" y="0"/>
                </a:lnTo>
                <a:lnTo>
                  <a:pt x="39344" y="1156"/>
                </a:lnTo>
                <a:lnTo>
                  <a:pt x="38187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203662" y="5521417"/>
            <a:ext cx="49759" cy="157288"/>
          </a:xfrm>
          <a:custGeom>
            <a:avLst/>
            <a:gdLst/>
            <a:ahLst/>
            <a:cxnLst/>
            <a:rect l="l" t="t" r="r" b="b"/>
            <a:pathLst>
              <a:path w="49759" h="157288">
                <a:moveTo>
                  <a:pt x="19093" y="26600"/>
                </a:moveTo>
                <a:lnTo>
                  <a:pt x="21986" y="47417"/>
                </a:lnTo>
                <a:lnTo>
                  <a:pt x="24300" y="59561"/>
                </a:lnTo>
                <a:lnTo>
                  <a:pt x="30086" y="69391"/>
                </a:lnTo>
                <a:lnTo>
                  <a:pt x="42815" y="90209"/>
                </a:lnTo>
                <a:lnTo>
                  <a:pt x="49180" y="120857"/>
                </a:lnTo>
                <a:lnTo>
                  <a:pt x="49759" y="135892"/>
                </a:lnTo>
                <a:lnTo>
                  <a:pt x="49180" y="152662"/>
                </a:lnTo>
                <a:lnTo>
                  <a:pt x="44551" y="157288"/>
                </a:lnTo>
                <a:lnTo>
                  <a:pt x="39922" y="152662"/>
                </a:lnTo>
                <a:lnTo>
                  <a:pt x="39344" y="122592"/>
                </a:lnTo>
                <a:lnTo>
                  <a:pt x="32979" y="93679"/>
                </a:lnTo>
                <a:lnTo>
                  <a:pt x="24879" y="81535"/>
                </a:lnTo>
                <a:lnTo>
                  <a:pt x="13886" y="71704"/>
                </a:lnTo>
                <a:lnTo>
                  <a:pt x="0" y="49152"/>
                </a:lnTo>
                <a:lnTo>
                  <a:pt x="3471" y="26021"/>
                </a:lnTo>
                <a:lnTo>
                  <a:pt x="13886" y="2891"/>
                </a:lnTo>
                <a:lnTo>
                  <a:pt x="19672" y="0"/>
                </a:lnTo>
                <a:lnTo>
                  <a:pt x="21986" y="6360"/>
                </a:lnTo>
                <a:lnTo>
                  <a:pt x="19093" y="2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203662" y="5521417"/>
            <a:ext cx="49759" cy="157288"/>
          </a:xfrm>
          <a:custGeom>
            <a:avLst/>
            <a:gdLst/>
            <a:ahLst/>
            <a:cxnLst/>
            <a:rect l="l" t="t" r="r" b="b"/>
            <a:pathLst>
              <a:path w="49759" h="157288">
                <a:moveTo>
                  <a:pt x="21986" y="6360"/>
                </a:moveTo>
                <a:lnTo>
                  <a:pt x="19093" y="26600"/>
                </a:lnTo>
                <a:lnTo>
                  <a:pt x="21986" y="47417"/>
                </a:lnTo>
                <a:lnTo>
                  <a:pt x="24300" y="59561"/>
                </a:lnTo>
                <a:lnTo>
                  <a:pt x="30086" y="69391"/>
                </a:lnTo>
                <a:lnTo>
                  <a:pt x="42815" y="90209"/>
                </a:lnTo>
                <a:lnTo>
                  <a:pt x="49180" y="120857"/>
                </a:lnTo>
                <a:lnTo>
                  <a:pt x="49759" y="135892"/>
                </a:lnTo>
                <a:lnTo>
                  <a:pt x="49180" y="152662"/>
                </a:lnTo>
                <a:lnTo>
                  <a:pt x="44551" y="157288"/>
                </a:lnTo>
                <a:lnTo>
                  <a:pt x="39922" y="152662"/>
                </a:lnTo>
                <a:lnTo>
                  <a:pt x="39344" y="122592"/>
                </a:lnTo>
                <a:lnTo>
                  <a:pt x="32979" y="93679"/>
                </a:lnTo>
                <a:lnTo>
                  <a:pt x="24879" y="81535"/>
                </a:lnTo>
                <a:lnTo>
                  <a:pt x="13886" y="71704"/>
                </a:lnTo>
                <a:lnTo>
                  <a:pt x="0" y="49152"/>
                </a:lnTo>
                <a:lnTo>
                  <a:pt x="3471" y="26021"/>
                </a:lnTo>
                <a:lnTo>
                  <a:pt x="13886" y="2891"/>
                </a:lnTo>
                <a:lnTo>
                  <a:pt x="19672" y="0"/>
                </a:lnTo>
                <a:lnTo>
                  <a:pt x="21986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230277" y="5490190"/>
            <a:ext cx="100675" cy="220897"/>
          </a:xfrm>
          <a:custGeom>
            <a:avLst/>
            <a:gdLst/>
            <a:ahLst/>
            <a:cxnLst/>
            <a:rect l="l" t="t" r="r" b="b"/>
            <a:pathLst>
              <a:path w="100675" h="220897">
                <a:moveTo>
                  <a:pt x="4628" y="0"/>
                </a:moveTo>
                <a:lnTo>
                  <a:pt x="17936" y="2891"/>
                </a:lnTo>
                <a:lnTo>
                  <a:pt x="28351" y="10987"/>
                </a:lnTo>
                <a:lnTo>
                  <a:pt x="42237" y="36430"/>
                </a:lnTo>
                <a:lnTo>
                  <a:pt x="52652" y="59561"/>
                </a:lnTo>
                <a:lnTo>
                  <a:pt x="63645" y="84426"/>
                </a:lnTo>
                <a:lnTo>
                  <a:pt x="71745" y="102931"/>
                </a:lnTo>
                <a:lnTo>
                  <a:pt x="83317" y="141096"/>
                </a:lnTo>
                <a:lnTo>
                  <a:pt x="94310" y="179840"/>
                </a:lnTo>
                <a:lnTo>
                  <a:pt x="97782" y="191405"/>
                </a:lnTo>
                <a:lnTo>
                  <a:pt x="100675" y="207019"/>
                </a:lnTo>
                <a:lnTo>
                  <a:pt x="99518" y="219740"/>
                </a:lnTo>
                <a:lnTo>
                  <a:pt x="86210" y="220897"/>
                </a:lnTo>
                <a:lnTo>
                  <a:pt x="78688" y="196032"/>
                </a:lnTo>
                <a:lnTo>
                  <a:pt x="77531" y="172323"/>
                </a:lnTo>
                <a:lnTo>
                  <a:pt x="65959" y="167697"/>
                </a:lnTo>
                <a:lnTo>
                  <a:pt x="71745" y="150927"/>
                </a:lnTo>
                <a:lnTo>
                  <a:pt x="61909" y="119122"/>
                </a:lnTo>
                <a:lnTo>
                  <a:pt x="55545" y="99461"/>
                </a:lnTo>
                <a:lnTo>
                  <a:pt x="51494" y="87896"/>
                </a:lnTo>
                <a:lnTo>
                  <a:pt x="30086" y="37009"/>
                </a:lnTo>
                <a:lnTo>
                  <a:pt x="20829" y="17926"/>
                </a:lnTo>
                <a:lnTo>
                  <a:pt x="13886" y="11565"/>
                </a:lnTo>
                <a:lnTo>
                  <a:pt x="4050" y="9252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230277" y="5490190"/>
            <a:ext cx="100675" cy="220897"/>
          </a:xfrm>
          <a:custGeom>
            <a:avLst/>
            <a:gdLst/>
            <a:ahLst/>
            <a:cxnLst/>
            <a:rect l="l" t="t" r="r" b="b"/>
            <a:pathLst>
              <a:path w="100675" h="220897">
                <a:moveTo>
                  <a:pt x="4628" y="0"/>
                </a:moveTo>
                <a:lnTo>
                  <a:pt x="17936" y="2891"/>
                </a:lnTo>
                <a:lnTo>
                  <a:pt x="28351" y="10987"/>
                </a:lnTo>
                <a:lnTo>
                  <a:pt x="42237" y="36430"/>
                </a:lnTo>
                <a:lnTo>
                  <a:pt x="52652" y="59561"/>
                </a:lnTo>
                <a:lnTo>
                  <a:pt x="63645" y="84426"/>
                </a:lnTo>
                <a:lnTo>
                  <a:pt x="71745" y="102931"/>
                </a:lnTo>
                <a:lnTo>
                  <a:pt x="83317" y="141096"/>
                </a:lnTo>
                <a:lnTo>
                  <a:pt x="94310" y="179840"/>
                </a:lnTo>
                <a:lnTo>
                  <a:pt x="97782" y="191405"/>
                </a:lnTo>
                <a:lnTo>
                  <a:pt x="100675" y="207019"/>
                </a:lnTo>
                <a:lnTo>
                  <a:pt x="99518" y="219740"/>
                </a:lnTo>
                <a:lnTo>
                  <a:pt x="86210" y="220897"/>
                </a:lnTo>
                <a:lnTo>
                  <a:pt x="78688" y="196032"/>
                </a:lnTo>
                <a:lnTo>
                  <a:pt x="77531" y="172323"/>
                </a:lnTo>
                <a:lnTo>
                  <a:pt x="65959" y="167697"/>
                </a:lnTo>
                <a:lnTo>
                  <a:pt x="71745" y="150927"/>
                </a:lnTo>
                <a:lnTo>
                  <a:pt x="61909" y="119122"/>
                </a:lnTo>
                <a:lnTo>
                  <a:pt x="55545" y="99461"/>
                </a:lnTo>
                <a:lnTo>
                  <a:pt x="51494" y="87896"/>
                </a:lnTo>
                <a:lnTo>
                  <a:pt x="30086" y="37009"/>
                </a:lnTo>
                <a:lnTo>
                  <a:pt x="20829" y="17926"/>
                </a:lnTo>
                <a:lnTo>
                  <a:pt x="13886" y="11565"/>
                </a:lnTo>
                <a:lnTo>
                  <a:pt x="4050" y="9252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243585" y="5653840"/>
            <a:ext cx="46866" cy="18504"/>
          </a:xfrm>
          <a:custGeom>
            <a:avLst/>
            <a:gdLst/>
            <a:ahLst/>
            <a:cxnLst/>
            <a:rect l="l" t="t" r="r" b="b"/>
            <a:pathLst>
              <a:path w="46866" h="18504">
                <a:moveTo>
                  <a:pt x="10414" y="0"/>
                </a:moveTo>
                <a:lnTo>
                  <a:pt x="41658" y="1734"/>
                </a:lnTo>
                <a:lnTo>
                  <a:pt x="46866" y="5782"/>
                </a:lnTo>
                <a:lnTo>
                  <a:pt x="42816" y="10987"/>
                </a:lnTo>
                <a:lnTo>
                  <a:pt x="26036" y="16191"/>
                </a:lnTo>
                <a:lnTo>
                  <a:pt x="8678" y="18504"/>
                </a:lnTo>
                <a:lnTo>
                  <a:pt x="0" y="8673"/>
                </a:lnTo>
                <a:lnTo>
                  <a:pt x="3471" y="2313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243585" y="5653840"/>
            <a:ext cx="46866" cy="18504"/>
          </a:xfrm>
          <a:custGeom>
            <a:avLst/>
            <a:gdLst/>
            <a:ahLst/>
            <a:cxnLst/>
            <a:rect l="l" t="t" r="r" b="b"/>
            <a:pathLst>
              <a:path w="46866" h="18504">
                <a:moveTo>
                  <a:pt x="10414" y="0"/>
                </a:moveTo>
                <a:lnTo>
                  <a:pt x="41658" y="1734"/>
                </a:lnTo>
                <a:lnTo>
                  <a:pt x="46866" y="5782"/>
                </a:lnTo>
                <a:lnTo>
                  <a:pt x="42816" y="10987"/>
                </a:lnTo>
                <a:lnTo>
                  <a:pt x="26036" y="16191"/>
                </a:lnTo>
                <a:lnTo>
                  <a:pt x="8678" y="18504"/>
                </a:lnTo>
                <a:lnTo>
                  <a:pt x="0" y="8673"/>
                </a:lnTo>
                <a:lnTo>
                  <a:pt x="3471" y="2313"/>
                </a:lnTo>
                <a:lnTo>
                  <a:pt x="10414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87461" y="5445086"/>
            <a:ext cx="39344" cy="61296"/>
          </a:xfrm>
          <a:custGeom>
            <a:avLst/>
            <a:gdLst/>
            <a:ahLst/>
            <a:cxnLst/>
            <a:rect l="l" t="t" r="r" b="b"/>
            <a:pathLst>
              <a:path w="39344" h="61296">
                <a:moveTo>
                  <a:pt x="27772" y="61296"/>
                </a:moveTo>
                <a:lnTo>
                  <a:pt x="21986" y="58983"/>
                </a:lnTo>
                <a:lnTo>
                  <a:pt x="13886" y="35852"/>
                </a:lnTo>
                <a:lnTo>
                  <a:pt x="1735" y="15613"/>
                </a:lnTo>
                <a:lnTo>
                  <a:pt x="0" y="10408"/>
                </a:lnTo>
                <a:lnTo>
                  <a:pt x="4050" y="7517"/>
                </a:lnTo>
                <a:lnTo>
                  <a:pt x="27193" y="0"/>
                </a:lnTo>
                <a:lnTo>
                  <a:pt x="38187" y="578"/>
                </a:lnTo>
                <a:lnTo>
                  <a:pt x="39344" y="4626"/>
                </a:lnTo>
                <a:lnTo>
                  <a:pt x="13886" y="15034"/>
                </a:lnTo>
                <a:lnTo>
                  <a:pt x="30086" y="55513"/>
                </a:lnTo>
                <a:lnTo>
                  <a:pt x="27772" y="61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87461" y="5445086"/>
            <a:ext cx="39344" cy="61296"/>
          </a:xfrm>
          <a:custGeom>
            <a:avLst/>
            <a:gdLst/>
            <a:ahLst/>
            <a:cxnLst/>
            <a:rect l="l" t="t" r="r" b="b"/>
            <a:pathLst>
              <a:path w="39344" h="61296">
                <a:moveTo>
                  <a:pt x="21986" y="58983"/>
                </a:moveTo>
                <a:lnTo>
                  <a:pt x="13886" y="35852"/>
                </a:lnTo>
                <a:lnTo>
                  <a:pt x="1735" y="15613"/>
                </a:lnTo>
                <a:lnTo>
                  <a:pt x="0" y="10408"/>
                </a:lnTo>
                <a:lnTo>
                  <a:pt x="4050" y="7517"/>
                </a:lnTo>
                <a:lnTo>
                  <a:pt x="27193" y="0"/>
                </a:lnTo>
                <a:lnTo>
                  <a:pt x="38187" y="578"/>
                </a:lnTo>
                <a:lnTo>
                  <a:pt x="39344" y="4626"/>
                </a:lnTo>
                <a:lnTo>
                  <a:pt x="13886" y="15034"/>
                </a:lnTo>
                <a:lnTo>
                  <a:pt x="30086" y="55513"/>
                </a:lnTo>
                <a:lnTo>
                  <a:pt x="27772" y="61296"/>
                </a:lnTo>
                <a:lnTo>
                  <a:pt x="21986" y="5898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223334" y="5443929"/>
            <a:ext cx="16200" cy="57248"/>
          </a:xfrm>
          <a:custGeom>
            <a:avLst/>
            <a:gdLst/>
            <a:ahLst/>
            <a:cxnLst/>
            <a:rect l="l" t="t" r="r" b="b"/>
            <a:pathLst>
              <a:path w="16200" h="57248">
                <a:moveTo>
                  <a:pt x="9836" y="30069"/>
                </a:moveTo>
                <a:lnTo>
                  <a:pt x="16200" y="49730"/>
                </a:lnTo>
                <a:lnTo>
                  <a:pt x="12729" y="57248"/>
                </a:lnTo>
                <a:lnTo>
                  <a:pt x="4050" y="55513"/>
                </a:lnTo>
                <a:lnTo>
                  <a:pt x="0" y="37009"/>
                </a:lnTo>
                <a:lnTo>
                  <a:pt x="578" y="20239"/>
                </a:lnTo>
                <a:lnTo>
                  <a:pt x="7521" y="0"/>
                </a:lnTo>
                <a:lnTo>
                  <a:pt x="9257" y="17348"/>
                </a:lnTo>
                <a:lnTo>
                  <a:pt x="9836" y="30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223334" y="5443929"/>
            <a:ext cx="16200" cy="57248"/>
          </a:xfrm>
          <a:custGeom>
            <a:avLst/>
            <a:gdLst/>
            <a:ahLst/>
            <a:cxnLst/>
            <a:rect l="l" t="t" r="r" b="b"/>
            <a:pathLst>
              <a:path w="16200" h="57248">
                <a:moveTo>
                  <a:pt x="9257" y="17348"/>
                </a:moveTo>
                <a:lnTo>
                  <a:pt x="9836" y="30069"/>
                </a:lnTo>
                <a:lnTo>
                  <a:pt x="16200" y="49730"/>
                </a:lnTo>
                <a:lnTo>
                  <a:pt x="12729" y="57248"/>
                </a:lnTo>
                <a:lnTo>
                  <a:pt x="4050" y="55513"/>
                </a:lnTo>
                <a:lnTo>
                  <a:pt x="0" y="37009"/>
                </a:lnTo>
                <a:lnTo>
                  <a:pt x="578" y="20239"/>
                </a:lnTo>
                <a:lnTo>
                  <a:pt x="7521" y="0"/>
                </a:lnTo>
                <a:lnTo>
                  <a:pt x="9257" y="1734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250528" y="5674657"/>
            <a:ext cx="23143" cy="42213"/>
          </a:xfrm>
          <a:custGeom>
            <a:avLst/>
            <a:gdLst/>
            <a:ahLst/>
            <a:cxnLst/>
            <a:rect l="l" t="t" r="r" b="b"/>
            <a:pathLst>
              <a:path w="23143" h="42213">
                <a:moveTo>
                  <a:pt x="4628" y="0"/>
                </a:moveTo>
                <a:lnTo>
                  <a:pt x="10993" y="4626"/>
                </a:lnTo>
                <a:lnTo>
                  <a:pt x="13307" y="12143"/>
                </a:lnTo>
                <a:lnTo>
                  <a:pt x="17936" y="21395"/>
                </a:lnTo>
                <a:lnTo>
                  <a:pt x="23143" y="34117"/>
                </a:lnTo>
                <a:lnTo>
                  <a:pt x="21407" y="42213"/>
                </a:lnTo>
                <a:lnTo>
                  <a:pt x="15043" y="39322"/>
                </a:lnTo>
                <a:lnTo>
                  <a:pt x="6943" y="26600"/>
                </a:lnTo>
                <a:lnTo>
                  <a:pt x="0" y="14456"/>
                </a:lnTo>
                <a:lnTo>
                  <a:pt x="0" y="6360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250528" y="5674657"/>
            <a:ext cx="23143" cy="42213"/>
          </a:xfrm>
          <a:custGeom>
            <a:avLst/>
            <a:gdLst/>
            <a:ahLst/>
            <a:cxnLst/>
            <a:rect l="l" t="t" r="r" b="b"/>
            <a:pathLst>
              <a:path w="23143" h="42213">
                <a:moveTo>
                  <a:pt x="10993" y="4626"/>
                </a:moveTo>
                <a:lnTo>
                  <a:pt x="13307" y="12143"/>
                </a:lnTo>
                <a:lnTo>
                  <a:pt x="17936" y="21395"/>
                </a:lnTo>
                <a:lnTo>
                  <a:pt x="23143" y="34117"/>
                </a:lnTo>
                <a:lnTo>
                  <a:pt x="21407" y="42213"/>
                </a:lnTo>
                <a:lnTo>
                  <a:pt x="15043" y="39322"/>
                </a:lnTo>
                <a:lnTo>
                  <a:pt x="6943" y="26600"/>
                </a:lnTo>
                <a:lnTo>
                  <a:pt x="0" y="14456"/>
                </a:lnTo>
                <a:lnTo>
                  <a:pt x="0" y="6360"/>
                </a:lnTo>
                <a:lnTo>
                  <a:pt x="4628" y="0"/>
                </a:lnTo>
                <a:lnTo>
                  <a:pt x="10993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264993" y="5646322"/>
            <a:ext cx="280039" cy="91944"/>
          </a:xfrm>
          <a:custGeom>
            <a:avLst/>
            <a:gdLst/>
            <a:ahLst/>
            <a:cxnLst/>
            <a:rect l="l" t="t" r="r" b="b"/>
            <a:pathLst>
              <a:path w="280039" h="91944">
                <a:moveTo>
                  <a:pt x="123819" y="91944"/>
                </a:moveTo>
                <a:lnTo>
                  <a:pt x="4628" y="85583"/>
                </a:lnTo>
                <a:lnTo>
                  <a:pt x="0" y="80957"/>
                </a:lnTo>
                <a:lnTo>
                  <a:pt x="4628" y="76331"/>
                </a:lnTo>
                <a:lnTo>
                  <a:pt x="63645" y="72861"/>
                </a:lnTo>
                <a:lnTo>
                  <a:pt x="123240" y="68235"/>
                </a:lnTo>
                <a:lnTo>
                  <a:pt x="181678" y="61296"/>
                </a:lnTo>
                <a:lnTo>
                  <a:pt x="247059" y="45682"/>
                </a:lnTo>
                <a:lnTo>
                  <a:pt x="261524" y="39900"/>
                </a:lnTo>
                <a:lnTo>
                  <a:pt x="263838" y="31804"/>
                </a:lnTo>
                <a:lnTo>
                  <a:pt x="255738" y="24287"/>
                </a:lnTo>
                <a:lnTo>
                  <a:pt x="245902" y="18504"/>
                </a:lnTo>
                <a:lnTo>
                  <a:pt x="234909" y="14456"/>
                </a:lnTo>
                <a:lnTo>
                  <a:pt x="222180" y="15034"/>
                </a:lnTo>
                <a:lnTo>
                  <a:pt x="219865" y="6939"/>
                </a:lnTo>
                <a:lnTo>
                  <a:pt x="226230" y="0"/>
                </a:lnTo>
                <a:lnTo>
                  <a:pt x="260945" y="10987"/>
                </a:lnTo>
                <a:lnTo>
                  <a:pt x="279460" y="27178"/>
                </a:lnTo>
                <a:lnTo>
                  <a:pt x="280039" y="45104"/>
                </a:lnTo>
                <a:lnTo>
                  <a:pt x="273096" y="57248"/>
                </a:lnTo>
                <a:lnTo>
                  <a:pt x="262103" y="64187"/>
                </a:lnTo>
                <a:lnTo>
                  <a:pt x="243588" y="72283"/>
                </a:lnTo>
                <a:lnTo>
                  <a:pt x="225651" y="77487"/>
                </a:lnTo>
                <a:lnTo>
                  <a:pt x="186307" y="85005"/>
                </a:lnTo>
                <a:lnTo>
                  <a:pt x="123819" y="91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264993" y="5646322"/>
            <a:ext cx="280039" cy="91944"/>
          </a:xfrm>
          <a:custGeom>
            <a:avLst/>
            <a:gdLst/>
            <a:ahLst/>
            <a:cxnLst/>
            <a:rect l="l" t="t" r="r" b="b"/>
            <a:pathLst>
              <a:path w="280039" h="91944">
                <a:moveTo>
                  <a:pt x="226230" y="0"/>
                </a:moveTo>
                <a:lnTo>
                  <a:pt x="260945" y="10987"/>
                </a:lnTo>
                <a:lnTo>
                  <a:pt x="279460" y="27178"/>
                </a:lnTo>
                <a:lnTo>
                  <a:pt x="280039" y="45104"/>
                </a:lnTo>
                <a:lnTo>
                  <a:pt x="273096" y="57248"/>
                </a:lnTo>
                <a:lnTo>
                  <a:pt x="262103" y="64187"/>
                </a:lnTo>
                <a:lnTo>
                  <a:pt x="243588" y="72283"/>
                </a:lnTo>
                <a:lnTo>
                  <a:pt x="225651" y="77487"/>
                </a:lnTo>
                <a:lnTo>
                  <a:pt x="186307" y="85005"/>
                </a:lnTo>
                <a:lnTo>
                  <a:pt x="123819" y="91944"/>
                </a:lnTo>
                <a:lnTo>
                  <a:pt x="4628" y="85583"/>
                </a:lnTo>
                <a:lnTo>
                  <a:pt x="0" y="80957"/>
                </a:lnTo>
                <a:lnTo>
                  <a:pt x="4628" y="76331"/>
                </a:lnTo>
                <a:lnTo>
                  <a:pt x="63645" y="72861"/>
                </a:lnTo>
                <a:lnTo>
                  <a:pt x="123240" y="68235"/>
                </a:lnTo>
                <a:lnTo>
                  <a:pt x="181678" y="61296"/>
                </a:lnTo>
                <a:lnTo>
                  <a:pt x="247059" y="45682"/>
                </a:lnTo>
                <a:lnTo>
                  <a:pt x="261524" y="39900"/>
                </a:lnTo>
                <a:lnTo>
                  <a:pt x="263838" y="31804"/>
                </a:lnTo>
                <a:lnTo>
                  <a:pt x="255738" y="24287"/>
                </a:lnTo>
                <a:lnTo>
                  <a:pt x="245902" y="18504"/>
                </a:lnTo>
                <a:lnTo>
                  <a:pt x="234909" y="14456"/>
                </a:lnTo>
                <a:lnTo>
                  <a:pt x="222180" y="15034"/>
                </a:lnTo>
                <a:lnTo>
                  <a:pt x="219865" y="6939"/>
                </a:lnTo>
                <a:lnTo>
                  <a:pt x="226230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410798" y="5402872"/>
            <a:ext cx="69431" cy="65344"/>
          </a:xfrm>
          <a:custGeom>
            <a:avLst/>
            <a:gdLst/>
            <a:ahLst/>
            <a:cxnLst/>
            <a:rect l="l" t="t" r="r" b="b"/>
            <a:pathLst>
              <a:path w="69431" h="65344">
                <a:moveTo>
                  <a:pt x="60173" y="1156"/>
                </a:moveTo>
                <a:lnTo>
                  <a:pt x="69431" y="16769"/>
                </a:lnTo>
                <a:lnTo>
                  <a:pt x="59595" y="38165"/>
                </a:lnTo>
                <a:lnTo>
                  <a:pt x="47444" y="58404"/>
                </a:lnTo>
                <a:lnTo>
                  <a:pt x="41658" y="64187"/>
                </a:lnTo>
                <a:lnTo>
                  <a:pt x="35872" y="65344"/>
                </a:lnTo>
                <a:lnTo>
                  <a:pt x="34715" y="56091"/>
                </a:lnTo>
                <a:lnTo>
                  <a:pt x="36451" y="32960"/>
                </a:lnTo>
                <a:lnTo>
                  <a:pt x="37030" y="10987"/>
                </a:lnTo>
                <a:lnTo>
                  <a:pt x="9836" y="13299"/>
                </a:lnTo>
                <a:lnTo>
                  <a:pt x="13307" y="46261"/>
                </a:lnTo>
                <a:lnTo>
                  <a:pt x="9257" y="51465"/>
                </a:lnTo>
                <a:lnTo>
                  <a:pt x="4050" y="46839"/>
                </a:lnTo>
                <a:lnTo>
                  <a:pt x="0" y="10987"/>
                </a:lnTo>
                <a:lnTo>
                  <a:pt x="4050" y="5204"/>
                </a:lnTo>
                <a:lnTo>
                  <a:pt x="32401" y="0"/>
                </a:lnTo>
                <a:lnTo>
                  <a:pt x="60173" y="1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410798" y="5402872"/>
            <a:ext cx="69431" cy="65344"/>
          </a:xfrm>
          <a:custGeom>
            <a:avLst/>
            <a:gdLst/>
            <a:ahLst/>
            <a:cxnLst/>
            <a:rect l="l" t="t" r="r" b="b"/>
            <a:pathLst>
              <a:path w="69431" h="65344">
                <a:moveTo>
                  <a:pt x="4050" y="46839"/>
                </a:moveTo>
                <a:lnTo>
                  <a:pt x="0" y="10987"/>
                </a:lnTo>
                <a:lnTo>
                  <a:pt x="4050" y="5204"/>
                </a:lnTo>
                <a:lnTo>
                  <a:pt x="32401" y="0"/>
                </a:lnTo>
                <a:lnTo>
                  <a:pt x="60173" y="1156"/>
                </a:lnTo>
                <a:lnTo>
                  <a:pt x="69431" y="16769"/>
                </a:lnTo>
                <a:lnTo>
                  <a:pt x="59595" y="38165"/>
                </a:lnTo>
                <a:lnTo>
                  <a:pt x="47444" y="58404"/>
                </a:lnTo>
                <a:lnTo>
                  <a:pt x="41658" y="64187"/>
                </a:lnTo>
                <a:lnTo>
                  <a:pt x="35872" y="65344"/>
                </a:lnTo>
                <a:lnTo>
                  <a:pt x="34715" y="56091"/>
                </a:lnTo>
                <a:lnTo>
                  <a:pt x="36451" y="32960"/>
                </a:lnTo>
                <a:lnTo>
                  <a:pt x="37030" y="10987"/>
                </a:lnTo>
                <a:lnTo>
                  <a:pt x="9836" y="13299"/>
                </a:lnTo>
                <a:lnTo>
                  <a:pt x="13307" y="46261"/>
                </a:lnTo>
                <a:lnTo>
                  <a:pt x="9257" y="51465"/>
                </a:lnTo>
                <a:lnTo>
                  <a:pt x="4050" y="468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424106" y="5457808"/>
            <a:ext cx="39922" cy="19082"/>
          </a:xfrm>
          <a:custGeom>
            <a:avLst/>
            <a:gdLst/>
            <a:ahLst/>
            <a:cxnLst/>
            <a:rect l="l" t="t" r="r" b="b"/>
            <a:pathLst>
              <a:path w="39922" h="19082">
                <a:moveTo>
                  <a:pt x="5785" y="0"/>
                </a:moveTo>
                <a:lnTo>
                  <a:pt x="34136" y="3469"/>
                </a:lnTo>
                <a:lnTo>
                  <a:pt x="39922" y="12721"/>
                </a:lnTo>
                <a:lnTo>
                  <a:pt x="37030" y="17926"/>
                </a:lnTo>
                <a:lnTo>
                  <a:pt x="30665" y="19082"/>
                </a:lnTo>
                <a:lnTo>
                  <a:pt x="3471" y="8674"/>
                </a:lnTo>
                <a:lnTo>
                  <a:pt x="0" y="3469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424106" y="5457808"/>
            <a:ext cx="39922" cy="19082"/>
          </a:xfrm>
          <a:custGeom>
            <a:avLst/>
            <a:gdLst/>
            <a:ahLst/>
            <a:cxnLst/>
            <a:rect l="l" t="t" r="r" b="b"/>
            <a:pathLst>
              <a:path w="39922" h="19082">
                <a:moveTo>
                  <a:pt x="5785" y="0"/>
                </a:moveTo>
                <a:lnTo>
                  <a:pt x="34136" y="3469"/>
                </a:lnTo>
                <a:lnTo>
                  <a:pt x="39922" y="12721"/>
                </a:lnTo>
                <a:lnTo>
                  <a:pt x="37030" y="17926"/>
                </a:lnTo>
                <a:lnTo>
                  <a:pt x="30665" y="19082"/>
                </a:lnTo>
                <a:lnTo>
                  <a:pt x="3471" y="8674"/>
                </a:lnTo>
                <a:lnTo>
                  <a:pt x="0" y="3469"/>
                </a:lnTo>
                <a:lnTo>
                  <a:pt x="5785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413113" y="5480938"/>
            <a:ext cx="50916" cy="37587"/>
          </a:xfrm>
          <a:custGeom>
            <a:avLst/>
            <a:gdLst/>
            <a:ahLst/>
            <a:cxnLst/>
            <a:rect l="l" t="t" r="r" b="b"/>
            <a:pathLst>
              <a:path w="50916" h="37587">
                <a:moveTo>
                  <a:pt x="2892" y="13300"/>
                </a:moveTo>
                <a:lnTo>
                  <a:pt x="12150" y="8673"/>
                </a:lnTo>
                <a:lnTo>
                  <a:pt x="0" y="4047"/>
                </a:lnTo>
                <a:lnTo>
                  <a:pt x="2892" y="1156"/>
                </a:lnTo>
                <a:lnTo>
                  <a:pt x="16779" y="0"/>
                </a:lnTo>
                <a:lnTo>
                  <a:pt x="45708" y="578"/>
                </a:lnTo>
                <a:lnTo>
                  <a:pt x="50916" y="4626"/>
                </a:lnTo>
                <a:lnTo>
                  <a:pt x="48601" y="11565"/>
                </a:lnTo>
                <a:lnTo>
                  <a:pt x="26615" y="12721"/>
                </a:lnTo>
                <a:lnTo>
                  <a:pt x="25458" y="16191"/>
                </a:lnTo>
                <a:lnTo>
                  <a:pt x="31822" y="20817"/>
                </a:lnTo>
                <a:lnTo>
                  <a:pt x="45708" y="27756"/>
                </a:lnTo>
                <a:lnTo>
                  <a:pt x="47444" y="33539"/>
                </a:lnTo>
                <a:lnTo>
                  <a:pt x="44551" y="37587"/>
                </a:lnTo>
                <a:lnTo>
                  <a:pt x="30086" y="37009"/>
                </a:lnTo>
                <a:lnTo>
                  <a:pt x="20250" y="30069"/>
                </a:lnTo>
                <a:lnTo>
                  <a:pt x="9836" y="24865"/>
                </a:lnTo>
                <a:lnTo>
                  <a:pt x="578" y="20239"/>
                </a:lnTo>
                <a:lnTo>
                  <a:pt x="2892" y="1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413113" y="5480938"/>
            <a:ext cx="50916" cy="37587"/>
          </a:xfrm>
          <a:custGeom>
            <a:avLst/>
            <a:gdLst/>
            <a:ahLst/>
            <a:cxnLst/>
            <a:rect l="l" t="t" r="r" b="b"/>
            <a:pathLst>
              <a:path w="50916" h="37587">
                <a:moveTo>
                  <a:pt x="16779" y="0"/>
                </a:moveTo>
                <a:lnTo>
                  <a:pt x="45708" y="578"/>
                </a:lnTo>
                <a:lnTo>
                  <a:pt x="50916" y="4626"/>
                </a:lnTo>
                <a:lnTo>
                  <a:pt x="48601" y="11565"/>
                </a:lnTo>
                <a:lnTo>
                  <a:pt x="26615" y="12721"/>
                </a:lnTo>
                <a:lnTo>
                  <a:pt x="25458" y="16191"/>
                </a:lnTo>
                <a:lnTo>
                  <a:pt x="31822" y="20817"/>
                </a:lnTo>
                <a:lnTo>
                  <a:pt x="45708" y="27756"/>
                </a:lnTo>
                <a:lnTo>
                  <a:pt x="47444" y="33539"/>
                </a:lnTo>
                <a:lnTo>
                  <a:pt x="44551" y="37587"/>
                </a:lnTo>
                <a:lnTo>
                  <a:pt x="30086" y="37009"/>
                </a:lnTo>
                <a:lnTo>
                  <a:pt x="20250" y="30069"/>
                </a:lnTo>
                <a:lnTo>
                  <a:pt x="9836" y="24865"/>
                </a:lnTo>
                <a:lnTo>
                  <a:pt x="578" y="20239"/>
                </a:lnTo>
                <a:lnTo>
                  <a:pt x="2892" y="13300"/>
                </a:lnTo>
                <a:lnTo>
                  <a:pt x="12150" y="8673"/>
                </a:lnTo>
                <a:lnTo>
                  <a:pt x="0" y="4047"/>
                </a:lnTo>
                <a:lnTo>
                  <a:pt x="2892" y="1156"/>
                </a:lnTo>
                <a:lnTo>
                  <a:pt x="1677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410220" y="5515056"/>
            <a:ext cx="38765" cy="18504"/>
          </a:xfrm>
          <a:custGeom>
            <a:avLst/>
            <a:gdLst/>
            <a:ahLst/>
            <a:cxnLst/>
            <a:rect l="l" t="t" r="r" b="b"/>
            <a:pathLst>
              <a:path w="38765" h="18504">
                <a:moveTo>
                  <a:pt x="4628" y="0"/>
                </a:moveTo>
                <a:lnTo>
                  <a:pt x="30665" y="4626"/>
                </a:lnTo>
                <a:lnTo>
                  <a:pt x="35872" y="8095"/>
                </a:lnTo>
                <a:lnTo>
                  <a:pt x="38765" y="15613"/>
                </a:lnTo>
                <a:lnTo>
                  <a:pt x="31244" y="18504"/>
                </a:lnTo>
                <a:lnTo>
                  <a:pt x="25458" y="17347"/>
                </a:lnTo>
                <a:lnTo>
                  <a:pt x="4050" y="8673"/>
                </a:lnTo>
                <a:lnTo>
                  <a:pt x="0" y="3469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410220" y="5515056"/>
            <a:ext cx="38765" cy="18504"/>
          </a:xfrm>
          <a:custGeom>
            <a:avLst/>
            <a:gdLst/>
            <a:ahLst/>
            <a:cxnLst/>
            <a:rect l="l" t="t" r="r" b="b"/>
            <a:pathLst>
              <a:path w="38765" h="18504">
                <a:moveTo>
                  <a:pt x="4628" y="0"/>
                </a:moveTo>
                <a:lnTo>
                  <a:pt x="30665" y="4626"/>
                </a:lnTo>
                <a:lnTo>
                  <a:pt x="35872" y="8095"/>
                </a:lnTo>
                <a:lnTo>
                  <a:pt x="38765" y="15613"/>
                </a:lnTo>
                <a:lnTo>
                  <a:pt x="31244" y="18504"/>
                </a:lnTo>
                <a:lnTo>
                  <a:pt x="25458" y="17347"/>
                </a:lnTo>
                <a:lnTo>
                  <a:pt x="4050" y="8673"/>
                </a:lnTo>
                <a:lnTo>
                  <a:pt x="0" y="3469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402119" y="5523152"/>
            <a:ext cx="49180" cy="187358"/>
          </a:xfrm>
          <a:custGeom>
            <a:avLst/>
            <a:gdLst/>
            <a:ahLst/>
            <a:cxnLst/>
            <a:rect l="l" t="t" r="r" b="b"/>
            <a:pathLst>
              <a:path w="49180" h="187358">
                <a:moveTo>
                  <a:pt x="0" y="183310"/>
                </a:moveTo>
                <a:lnTo>
                  <a:pt x="8100" y="126640"/>
                </a:lnTo>
                <a:lnTo>
                  <a:pt x="16779" y="82113"/>
                </a:lnTo>
                <a:lnTo>
                  <a:pt x="25458" y="42791"/>
                </a:lnTo>
                <a:lnTo>
                  <a:pt x="36451" y="4626"/>
                </a:lnTo>
                <a:lnTo>
                  <a:pt x="39923" y="0"/>
                </a:lnTo>
                <a:lnTo>
                  <a:pt x="44551" y="0"/>
                </a:lnTo>
                <a:lnTo>
                  <a:pt x="49180" y="8095"/>
                </a:lnTo>
                <a:lnTo>
                  <a:pt x="35294" y="85583"/>
                </a:lnTo>
                <a:lnTo>
                  <a:pt x="26615" y="129531"/>
                </a:lnTo>
                <a:lnTo>
                  <a:pt x="21986" y="182731"/>
                </a:lnTo>
                <a:lnTo>
                  <a:pt x="17936" y="186201"/>
                </a:lnTo>
                <a:lnTo>
                  <a:pt x="10414" y="187358"/>
                </a:lnTo>
                <a:lnTo>
                  <a:pt x="0" y="183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402119" y="5523152"/>
            <a:ext cx="49180" cy="187358"/>
          </a:xfrm>
          <a:custGeom>
            <a:avLst/>
            <a:gdLst/>
            <a:ahLst/>
            <a:cxnLst/>
            <a:rect l="l" t="t" r="r" b="b"/>
            <a:pathLst>
              <a:path w="49180" h="187358">
                <a:moveTo>
                  <a:pt x="49180" y="8095"/>
                </a:moveTo>
                <a:lnTo>
                  <a:pt x="35294" y="85583"/>
                </a:lnTo>
                <a:lnTo>
                  <a:pt x="26615" y="129531"/>
                </a:lnTo>
                <a:lnTo>
                  <a:pt x="21986" y="182731"/>
                </a:lnTo>
                <a:lnTo>
                  <a:pt x="17936" y="186201"/>
                </a:lnTo>
                <a:lnTo>
                  <a:pt x="10414" y="187358"/>
                </a:lnTo>
                <a:lnTo>
                  <a:pt x="0" y="183310"/>
                </a:lnTo>
                <a:lnTo>
                  <a:pt x="8100" y="126640"/>
                </a:lnTo>
                <a:lnTo>
                  <a:pt x="16779" y="82113"/>
                </a:lnTo>
                <a:lnTo>
                  <a:pt x="25458" y="42791"/>
                </a:lnTo>
                <a:lnTo>
                  <a:pt x="36451" y="4626"/>
                </a:lnTo>
                <a:lnTo>
                  <a:pt x="39923" y="0"/>
                </a:lnTo>
                <a:lnTo>
                  <a:pt x="44551" y="0"/>
                </a:lnTo>
                <a:lnTo>
                  <a:pt x="49180" y="809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68561" y="5526621"/>
            <a:ext cx="43973" cy="183310"/>
          </a:xfrm>
          <a:custGeom>
            <a:avLst/>
            <a:gdLst/>
            <a:ahLst/>
            <a:cxnLst/>
            <a:rect l="l" t="t" r="r" b="b"/>
            <a:pathLst>
              <a:path w="43973" h="183310">
                <a:moveTo>
                  <a:pt x="43973" y="5782"/>
                </a:moveTo>
                <a:lnTo>
                  <a:pt x="15622" y="174057"/>
                </a:lnTo>
                <a:lnTo>
                  <a:pt x="12150" y="180997"/>
                </a:lnTo>
                <a:lnTo>
                  <a:pt x="6364" y="183310"/>
                </a:lnTo>
                <a:lnTo>
                  <a:pt x="0" y="173479"/>
                </a:lnTo>
                <a:lnTo>
                  <a:pt x="7521" y="127796"/>
                </a:lnTo>
                <a:lnTo>
                  <a:pt x="15622" y="88474"/>
                </a:lnTo>
                <a:lnTo>
                  <a:pt x="24879" y="49152"/>
                </a:lnTo>
                <a:lnTo>
                  <a:pt x="35294" y="3469"/>
                </a:lnTo>
                <a:lnTo>
                  <a:pt x="40501" y="0"/>
                </a:lnTo>
                <a:lnTo>
                  <a:pt x="43973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68561" y="5526621"/>
            <a:ext cx="43973" cy="183310"/>
          </a:xfrm>
          <a:custGeom>
            <a:avLst/>
            <a:gdLst/>
            <a:ahLst/>
            <a:cxnLst/>
            <a:rect l="l" t="t" r="r" b="b"/>
            <a:pathLst>
              <a:path w="43973" h="183310">
                <a:moveTo>
                  <a:pt x="43973" y="5782"/>
                </a:moveTo>
                <a:lnTo>
                  <a:pt x="15622" y="174057"/>
                </a:lnTo>
                <a:lnTo>
                  <a:pt x="12150" y="180997"/>
                </a:lnTo>
                <a:lnTo>
                  <a:pt x="6364" y="183310"/>
                </a:lnTo>
                <a:lnTo>
                  <a:pt x="0" y="173479"/>
                </a:lnTo>
                <a:lnTo>
                  <a:pt x="7521" y="127796"/>
                </a:lnTo>
                <a:lnTo>
                  <a:pt x="15622" y="88474"/>
                </a:lnTo>
                <a:lnTo>
                  <a:pt x="24879" y="49152"/>
                </a:lnTo>
                <a:lnTo>
                  <a:pt x="35294" y="3469"/>
                </a:lnTo>
                <a:lnTo>
                  <a:pt x="40501" y="0"/>
                </a:lnTo>
                <a:lnTo>
                  <a:pt x="4397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464608" y="5357767"/>
            <a:ext cx="86210" cy="64187"/>
          </a:xfrm>
          <a:custGeom>
            <a:avLst/>
            <a:gdLst/>
            <a:ahLst/>
            <a:cxnLst/>
            <a:rect l="l" t="t" r="r" b="b"/>
            <a:pathLst>
              <a:path w="86210" h="64187">
                <a:moveTo>
                  <a:pt x="12150" y="64187"/>
                </a:moveTo>
                <a:lnTo>
                  <a:pt x="0" y="59561"/>
                </a:lnTo>
                <a:lnTo>
                  <a:pt x="1735" y="43370"/>
                </a:lnTo>
                <a:lnTo>
                  <a:pt x="5207" y="23709"/>
                </a:lnTo>
                <a:lnTo>
                  <a:pt x="42815" y="12143"/>
                </a:lnTo>
                <a:lnTo>
                  <a:pt x="78110" y="0"/>
                </a:lnTo>
                <a:lnTo>
                  <a:pt x="86210" y="2313"/>
                </a:lnTo>
                <a:lnTo>
                  <a:pt x="83896" y="9830"/>
                </a:lnTo>
                <a:lnTo>
                  <a:pt x="45130" y="20817"/>
                </a:lnTo>
                <a:lnTo>
                  <a:pt x="9257" y="31804"/>
                </a:lnTo>
                <a:lnTo>
                  <a:pt x="10993" y="43948"/>
                </a:lnTo>
                <a:lnTo>
                  <a:pt x="16779" y="52043"/>
                </a:lnTo>
                <a:lnTo>
                  <a:pt x="17357" y="59561"/>
                </a:lnTo>
                <a:lnTo>
                  <a:pt x="12150" y="64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464608" y="5357767"/>
            <a:ext cx="86210" cy="64187"/>
          </a:xfrm>
          <a:custGeom>
            <a:avLst/>
            <a:gdLst/>
            <a:ahLst/>
            <a:cxnLst/>
            <a:rect l="l" t="t" r="r" b="b"/>
            <a:pathLst>
              <a:path w="86210" h="64187">
                <a:moveTo>
                  <a:pt x="0" y="59561"/>
                </a:moveTo>
                <a:lnTo>
                  <a:pt x="1735" y="43370"/>
                </a:lnTo>
                <a:lnTo>
                  <a:pt x="5207" y="23709"/>
                </a:lnTo>
                <a:lnTo>
                  <a:pt x="42815" y="12143"/>
                </a:lnTo>
                <a:lnTo>
                  <a:pt x="78110" y="0"/>
                </a:lnTo>
                <a:lnTo>
                  <a:pt x="86210" y="2313"/>
                </a:lnTo>
                <a:lnTo>
                  <a:pt x="83896" y="9830"/>
                </a:lnTo>
                <a:lnTo>
                  <a:pt x="45130" y="20817"/>
                </a:lnTo>
                <a:lnTo>
                  <a:pt x="9257" y="31804"/>
                </a:lnTo>
                <a:lnTo>
                  <a:pt x="10993" y="43948"/>
                </a:lnTo>
                <a:lnTo>
                  <a:pt x="16779" y="52043"/>
                </a:lnTo>
                <a:lnTo>
                  <a:pt x="17357" y="59561"/>
                </a:lnTo>
                <a:lnTo>
                  <a:pt x="12150" y="64187"/>
                </a:lnTo>
                <a:lnTo>
                  <a:pt x="0" y="5956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545032" y="5357767"/>
            <a:ext cx="29508" cy="61296"/>
          </a:xfrm>
          <a:custGeom>
            <a:avLst/>
            <a:gdLst/>
            <a:ahLst/>
            <a:cxnLst/>
            <a:rect l="l" t="t" r="r" b="b"/>
            <a:pathLst>
              <a:path w="29508" h="61296">
                <a:moveTo>
                  <a:pt x="8678" y="2313"/>
                </a:moveTo>
                <a:lnTo>
                  <a:pt x="19672" y="28335"/>
                </a:lnTo>
                <a:lnTo>
                  <a:pt x="29508" y="55513"/>
                </a:lnTo>
                <a:lnTo>
                  <a:pt x="26036" y="61296"/>
                </a:lnTo>
                <a:lnTo>
                  <a:pt x="20250" y="57826"/>
                </a:lnTo>
                <a:lnTo>
                  <a:pt x="10414" y="31226"/>
                </a:lnTo>
                <a:lnTo>
                  <a:pt x="0" y="5204"/>
                </a:lnTo>
                <a:lnTo>
                  <a:pt x="2314" y="0"/>
                </a:lnTo>
                <a:lnTo>
                  <a:pt x="8678" y="2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545032" y="5357767"/>
            <a:ext cx="29508" cy="61296"/>
          </a:xfrm>
          <a:custGeom>
            <a:avLst/>
            <a:gdLst/>
            <a:ahLst/>
            <a:cxnLst/>
            <a:rect l="l" t="t" r="r" b="b"/>
            <a:pathLst>
              <a:path w="29508" h="61296">
                <a:moveTo>
                  <a:pt x="8678" y="2313"/>
                </a:moveTo>
                <a:lnTo>
                  <a:pt x="19672" y="28335"/>
                </a:lnTo>
                <a:lnTo>
                  <a:pt x="29508" y="55513"/>
                </a:lnTo>
                <a:lnTo>
                  <a:pt x="26036" y="61296"/>
                </a:lnTo>
                <a:lnTo>
                  <a:pt x="20250" y="57826"/>
                </a:lnTo>
                <a:lnTo>
                  <a:pt x="10414" y="31226"/>
                </a:lnTo>
                <a:lnTo>
                  <a:pt x="0" y="5204"/>
                </a:lnTo>
                <a:lnTo>
                  <a:pt x="2314" y="0"/>
                </a:lnTo>
                <a:lnTo>
                  <a:pt x="8678" y="23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470972" y="5413281"/>
            <a:ext cx="104146" cy="279880"/>
          </a:xfrm>
          <a:custGeom>
            <a:avLst/>
            <a:gdLst/>
            <a:ahLst/>
            <a:cxnLst/>
            <a:rect l="l" t="t" r="r" b="b"/>
            <a:pathLst>
              <a:path w="104146" h="279880">
                <a:moveTo>
                  <a:pt x="59595" y="123170"/>
                </a:moveTo>
                <a:lnTo>
                  <a:pt x="42237" y="183310"/>
                </a:lnTo>
                <a:lnTo>
                  <a:pt x="35872" y="205862"/>
                </a:lnTo>
                <a:lnTo>
                  <a:pt x="28929" y="228415"/>
                </a:lnTo>
                <a:lnTo>
                  <a:pt x="14464" y="273519"/>
                </a:lnTo>
                <a:lnTo>
                  <a:pt x="5785" y="279880"/>
                </a:lnTo>
                <a:lnTo>
                  <a:pt x="0" y="277567"/>
                </a:lnTo>
                <a:lnTo>
                  <a:pt x="13307" y="232462"/>
                </a:lnTo>
                <a:lnTo>
                  <a:pt x="26036" y="187358"/>
                </a:lnTo>
                <a:lnTo>
                  <a:pt x="35872" y="153818"/>
                </a:lnTo>
                <a:lnTo>
                  <a:pt x="46866" y="121435"/>
                </a:lnTo>
                <a:lnTo>
                  <a:pt x="59016" y="90209"/>
                </a:lnTo>
                <a:lnTo>
                  <a:pt x="71167" y="63031"/>
                </a:lnTo>
                <a:lnTo>
                  <a:pt x="83317" y="35274"/>
                </a:lnTo>
                <a:lnTo>
                  <a:pt x="95468" y="2891"/>
                </a:lnTo>
                <a:lnTo>
                  <a:pt x="101253" y="0"/>
                </a:lnTo>
                <a:lnTo>
                  <a:pt x="104146" y="5782"/>
                </a:lnTo>
                <a:lnTo>
                  <a:pt x="92575" y="38165"/>
                </a:lnTo>
                <a:lnTo>
                  <a:pt x="81581" y="65344"/>
                </a:lnTo>
                <a:lnTo>
                  <a:pt x="71167" y="91944"/>
                </a:lnTo>
                <a:lnTo>
                  <a:pt x="59595" y="123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470972" y="5413281"/>
            <a:ext cx="104146" cy="279880"/>
          </a:xfrm>
          <a:custGeom>
            <a:avLst/>
            <a:gdLst/>
            <a:ahLst/>
            <a:cxnLst/>
            <a:rect l="l" t="t" r="r" b="b"/>
            <a:pathLst>
              <a:path w="104146" h="279880">
                <a:moveTo>
                  <a:pt x="104146" y="5782"/>
                </a:moveTo>
                <a:lnTo>
                  <a:pt x="92575" y="38165"/>
                </a:lnTo>
                <a:lnTo>
                  <a:pt x="81581" y="65344"/>
                </a:lnTo>
                <a:lnTo>
                  <a:pt x="71167" y="91944"/>
                </a:lnTo>
                <a:lnTo>
                  <a:pt x="59595" y="123170"/>
                </a:lnTo>
                <a:lnTo>
                  <a:pt x="42237" y="183310"/>
                </a:lnTo>
                <a:lnTo>
                  <a:pt x="35872" y="205862"/>
                </a:lnTo>
                <a:lnTo>
                  <a:pt x="28929" y="228415"/>
                </a:lnTo>
                <a:lnTo>
                  <a:pt x="14464" y="273519"/>
                </a:lnTo>
                <a:lnTo>
                  <a:pt x="5785" y="279880"/>
                </a:lnTo>
                <a:lnTo>
                  <a:pt x="0" y="277567"/>
                </a:lnTo>
                <a:lnTo>
                  <a:pt x="13307" y="232462"/>
                </a:lnTo>
                <a:lnTo>
                  <a:pt x="26036" y="187358"/>
                </a:lnTo>
                <a:lnTo>
                  <a:pt x="35872" y="153818"/>
                </a:lnTo>
                <a:lnTo>
                  <a:pt x="46866" y="121435"/>
                </a:lnTo>
                <a:lnTo>
                  <a:pt x="59016" y="90209"/>
                </a:lnTo>
                <a:lnTo>
                  <a:pt x="71167" y="63031"/>
                </a:lnTo>
                <a:lnTo>
                  <a:pt x="83317" y="35274"/>
                </a:lnTo>
                <a:lnTo>
                  <a:pt x="95468" y="2891"/>
                </a:lnTo>
                <a:lnTo>
                  <a:pt x="101253" y="0"/>
                </a:lnTo>
                <a:lnTo>
                  <a:pt x="104146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449564" y="5398246"/>
            <a:ext cx="89103" cy="301854"/>
          </a:xfrm>
          <a:custGeom>
            <a:avLst/>
            <a:gdLst/>
            <a:ahLst/>
            <a:cxnLst/>
            <a:rect l="l" t="t" r="r" b="b"/>
            <a:pathLst>
              <a:path w="89103" h="301854">
                <a:moveTo>
                  <a:pt x="6943" y="248076"/>
                </a:moveTo>
                <a:lnTo>
                  <a:pt x="10414" y="232462"/>
                </a:lnTo>
                <a:lnTo>
                  <a:pt x="24879" y="176371"/>
                </a:lnTo>
                <a:lnTo>
                  <a:pt x="41658" y="124327"/>
                </a:lnTo>
                <a:lnTo>
                  <a:pt x="50916" y="91944"/>
                </a:lnTo>
                <a:lnTo>
                  <a:pt x="60173" y="63609"/>
                </a:lnTo>
                <a:lnTo>
                  <a:pt x="70009" y="35274"/>
                </a:lnTo>
                <a:lnTo>
                  <a:pt x="80424" y="2891"/>
                </a:lnTo>
                <a:lnTo>
                  <a:pt x="86210" y="0"/>
                </a:lnTo>
                <a:lnTo>
                  <a:pt x="89103" y="5782"/>
                </a:lnTo>
                <a:lnTo>
                  <a:pt x="79267" y="38165"/>
                </a:lnTo>
                <a:lnTo>
                  <a:pt x="71166" y="66500"/>
                </a:lnTo>
                <a:lnTo>
                  <a:pt x="54387" y="127796"/>
                </a:lnTo>
                <a:lnTo>
                  <a:pt x="39922" y="180997"/>
                </a:lnTo>
                <a:lnTo>
                  <a:pt x="28351" y="236510"/>
                </a:lnTo>
                <a:lnTo>
                  <a:pt x="24879" y="252123"/>
                </a:lnTo>
                <a:lnTo>
                  <a:pt x="16779" y="275254"/>
                </a:lnTo>
                <a:lnTo>
                  <a:pt x="8678" y="298963"/>
                </a:lnTo>
                <a:lnTo>
                  <a:pt x="2892" y="301854"/>
                </a:lnTo>
                <a:lnTo>
                  <a:pt x="0" y="296650"/>
                </a:lnTo>
                <a:lnTo>
                  <a:pt x="6943" y="248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49564" y="5398246"/>
            <a:ext cx="89103" cy="301854"/>
          </a:xfrm>
          <a:custGeom>
            <a:avLst/>
            <a:gdLst/>
            <a:ahLst/>
            <a:cxnLst/>
            <a:rect l="l" t="t" r="r" b="b"/>
            <a:pathLst>
              <a:path w="89103" h="301854">
                <a:moveTo>
                  <a:pt x="89103" y="5782"/>
                </a:moveTo>
                <a:lnTo>
                  <a:pt x="79267" y="38165"/>
                </a:lnTo>
                <a:lnTo>
                  <a:pt x="71166" y="66500"/>
                </a:lnTo>
                <a:lnTo>
                  <a:pt x="54387" y="127796"/>
                </a:lnTo>
                <a:lnTo>
                  <a:pt x="39922" y="180997"/>
                </a:lnTo>
                <a:lnTo>
                  <a:pt x="28351" y="236510"/>
                </a:lnTo>
                <a:lnTo>
                  <a:pt x="24879" y="252123"/>
                </a:lnTo>
                <a:lnTo>
                  <a:pt x="16779" y="275254"/>
                </a:lnTo>
                <a:lnTo>
                  <a:pt x="8678" y="298963"/>
                </a:lnTo>
                <a:lnTo>
                  <a:pt x="2892" y="301854"/>
                </a:lnTo>
                <a:lnTo>
                  <a:pt x="0" y="296650"/>
                </a:lnTo>
                <a:lnTo>
                  <a:pt x="6943" y="248076"/>
                </a:lnTo>
                <a:lnTo>
                  <a:pt x="10414" y="232462"/>
                </a:lnTo>
                <a:lnTo>
                  <a:pt x="24879" y="176371"/>
                </a:lnTo>
                <a:lnTo>
                  <a:pt x="41658" y="124327"/>
                </a:lnTo>
                <a:lnTo>
                  <a:pt x="50916" y="91944"/>
                </a:lnTo>
                <a:lnTo>
                  <a:pt x="60173" y="63609"/>
                </a:lnTo>
                <a:lnTo>
                  <a:pt x="70009" y="35274"/>
                </a:lnTo>
                <a:lnTo>
                  <a:pt x="80424" y="2891"/>
                </a:lnTo>
                <a:lnTo>
                  <a:pt x="86210" y="0"/>
                </a:lnTo>
                <a:lnTo>
                  <a:pt x="89103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422370" y="5624348"/>
            <a:ext cx="33558" cy="20817"/>
          </a:xfrm>
          <a:custGeom>
            <a:avLst/>
            <a:gdLst/>
            <a:ahLst/>
            <a:cxnLst/>
            <a:rect l="l" t="t" r="r" b="b"/>
            <a:pathLst>
              <a:path w="33558" h="20817">
                <a:moveTo>
                  <a:pt x="4050" y="6939"/>
                </a:moveTo>
                <a:lnTo>
                  <a:pt x="27772" y="0"/>
                </a:lnTo>
                <a:lnTo>
                  <a:pt x="33558" y="2891"/>
                </a:lnTo>
                <a:lnTo>
                  <a:pt x="30665" y="8673"/>
                </a:lnTo>
                <a:lnTo>
                  <a:pt x="19672" y="14456"/>
                </a:lnTo>
                <a:lnTo>
                  <a:pt x="9257" y="20817"/>
                </a:lnTo>
                <a:lnTo>
                  <a:pt x="0" y="16191"/>
                </a:lnTo>
                <a:lnTo>
                  <a:pt x="4050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422370" y="5624348"/>
            <a:ext cx="33558" cy="20817"/>
          </a:xfrm>
          <a:custGeom>
            <a:avLst/>
            <a:gdLst/>
            <a:ahLst/>
            <a:cxnLst/>
            <a:rect l="l" t="t" r="r" b="b"/>
            <a:pathLst>
              <a:path w="33558" h="20817">
                <a:moveTo>
                  <a:pt x="4050" y="6939"/>
                </a:moveTo>
                <a:lnTo>
                  <a:pt x="27772" y="0"/>
                </a:lnTo>
                <a:lnTo>
                  <a:pt x="33558" y="2891"/>
                </a:lnTo>
                <a:lnTo>
                  <a:pt x="30665" y="8673"/>
                </a:lnTo>
                <a:lnTo>
                  <a:pt x="19672" y="14456"/>
                </a:lnTo>
                <a:lnTo>
                  <a:pt x="9257" y="20817"/>
                </a:lnTo>
                <a:lnTo>
                  <a:pt x="0" y="16191"/>
                </a:lnTo>
                <a:lnTo>
                  <a:pt x="4050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36835" y="5551487"/>
            <a:ext cx="37030" cy="21395"/>
          </a:xfrm>
          <a:custGeom>
            <a:avLst/>
            <a:gdLst/>
            <a:ahLst/>
            <a:cxnLst/>
            <a:rect l="l" t="t" r="r" b="b"/>
            <a:pathLst>
              <a:path w="37030" h="21395">
                <a:moveTo>
                  <a:pt x="1735" y="9830"/>
                </a:moveTo>
                <a:lnTo>
                  <a:pt x="30665" y="0"/>
                </a:lnTo>
                <a:lnTo>
                  <a:pt x="37030" y="2313"/>
                </a:lnTo>
                <a:lnTo>
                  <a:pt x="34136" y="8095"/>
                </a:lnTo>
                <a:lnTo>
                  <a:pt x="9836" y="21395"/>
                </a:lnTo>
                <a:lnTo>
                  <a:pt x="0" y="19661"/>
                </a:lnTo>
                <a:lnTo>
                  <a:pt x="1735" y="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436835" y="5551487"/>
            <a:ext cx="37030" cy="21395"/>
          </a:xfrm>
          <a:custGeom>
            <a:avLst/>
            <a:gdLst/>
            <a:ahLst/>
            <a:cxnLst/>
            <a:rect l="l" t="t" r="r" b="b"/>
            <a:pathLst>
              <a:path w="37030" h="21395">
                <a:moveTo>
                  <a:pt x="1735" y="9830"/>
                </a:moveTo>
                <a:lnTo>
                  <a:pt x="30665" y="0"/>
                </a:lnTo>
                <a:lnTo>
                  <a:pt x="37030" y="2313"/>
                </a:lnTo>
                <a:lnTo>
                  <a:pt x="34136" y="8095"/>
                </a:lnTo>
                <a:lnTo>
                  <a:pt x="9836" y="21395"/>
                </a:lnTo>
                <a:lnTo>
                  <a:pt x="0" y="19661"/>
                </a:lnTo>
                <a:lnTo>
                  <a:pt x="1735" y="98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457664" y="5483830"/>
            <a:ext cx="35294" cy="22552"/>
          </a:xfrm>
          <a:custGeom>
            <a:avLst/>
            <a:gdLst/>
            <a:ahLst/>
            <a:cxnLst/>
            <a:rect l="l" t="t" r="r" b="b"/>
            <a:pathLst>
              <a:path w="35294" h="22552">
                <a:moveTo>
                  <a:pt x="0" y="10987"/>
                </a:moveTo>
                <a:lnTo>
                  <a:pt x="29508" y="0"/>
                </a:lnTo>
                <a:lnTo>
                  <a:pt x="35294" y="2891"/>
                </a:lnTo>
                <a:lnTo>
                  <a:pt x="32401" y="8673"/>
                </a:lnTo>
                <a:lnTo>
                  <a:pt x="2892" y="22552"/>
                </a:lnTo>
                <a:lnTo>
                  <a:pt x="0" y="10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457664" y="5483830"/>
            <a:ext cx="35294" cy="22552"/>
          </a:xfrm>
          <a:custGeom>
            <a:avLst/>
            <a:gdLst/>
            <a:ahLst/>
            <a:cxnLst/>
            <a:rect l="l" t="t" r="r" b="b"/>
            <a:pathLst>
              <a:path w="35294" h="22552">
                <a:moveTo>
                  <a:pt x="0" y="10987"/>
                </a:moveTo>
                <a:lnTo>
                  <a:pt x="29508" y="0"/>
                </a:lnTo>
                <a:lnTo>
                  <a:pt x="35294" y="2891"/>
                </a:lnTo>
                <a:lnTo>
                  <a:pt x="32401" y="8673"/>
                </a:lnTo>
                <a:lnTo>
                  <a:pt x="2892" y="22552"/>
                </a:lnTo>
                <a:lnTo>
                  <a:pt x="0" y="109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61136" y="5424268"/>
            <a:ext cx="38187" cy="25443"/>
          </a:xfrm>
          <a:custGeom>
            <a:avLst/>
            <a:gdLst/>
            <a:ahLst/>
            <a:cxnLst/>
            <a:rect l="l" t="t" r="r" b="b"/>
            <a:pathLst>
              <a:path w="38187" h="25443">
                <a:moveTo>
                  <a:pt x="3471" y="13300"/>
                </a:moveTo>
                <a:lnTo>
                  <a:pt x="16779" y="5204"/>
                </a:lnTo>
                <a:lnTo>
                  <a:pt x="32401" y="0"/>
                </a:lnTo>
                <a:lnTo>
                  <a:pt x="38187" y="2313"/>
                </a:lnTo>
                <a:lnTo>
                  <a:pt x="35872" y="8673"/>
                </a:lnTo>
                <a:lnTo>
                  <a:pt x="7521" y="25443"/>
                </a:lnTo>
                <a:lnTo>
                  <a:pt x="0" y="24865"/>
                </a:lnTo>
                <a:lnTo>
                  <a:pt x="3471" y="1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461136" y="5424268"/>
            <a:ext cx="38187" cy="25443"/>
          </a:xfrm>
          <a:custGeom>
            <a:avLst/>
            <a:gdLst/>
            <a:ahLst/>
            <a:cxnLst/>
            <a:rect l="l" t="t" r="r" b="b"/>
            <a:pathLst>
              <a:path w="38187" h="25443">
                <a:moveTo>
                  <a:pt x="3471" y="13300"/>
                </a:moveTo>
                <a:lnTo>
                  <a:pt x="16779" y="5204"/>
                </a:lnTo>
                <a:lnTo>
                  <a:pt x="32401" y="0"/>
                </a:lnTo>
                <a:lnTo>
                  <a:pt x="38187" y="2313"/>
                </a:lnTo>
                <a:lnTo>
                  <a:pt x="35872" y="8673"/>
                </a:lnTo>
                <a:lnTo>
                  <a:pt x="7521" y="25443"/>
                </a:lnTo>
                <a:lnTo>
                  <a:pt x="0" y="24865"/>
                </a:lnTo>
                <a:lnTo>
                  <a:pt x="3471" y="133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277143" y="5443929"/>
            <a:ext cx="104725" cy="209910"/>
          </a:xfrm>
          <a:custGeom>
            <a:avLst/>
            <a:gdLst/>
            <a:ahLst/>
            <a:cxnLst/>
            <a:rect l="l" t="t" r="r" b="b"/>
            <a:pathLst>
              <a:path w="104725" h="209910">
                <a:moveTo>
                  <a:pt x="17357" y="16769"/>
                </a:moveTo>
                <a:lnTo>
                  <a:pt x="32401" y="5204"/>
                </a:lnTo>
                <a:lnTo>
                  <a:pt x="42815" y="578"/>
                </a:lnTo>
                <a:lnTo>
                  <a:pt x="54387" y="0"/>
                </a:lnTo>
                <a:lnTo>
                  <a:pt x="75217" y="8673"/>
                </a:lnTo>
                <a:lnTo>
                  <a:pt x="97203" y="33539"/>
                </a:lnTo>
                <a:lnTo>
                  <a:pt x="104725" y="65344"/>
                </a:lnTo>
                <a:lnTo>
                  <a:pt x="102411" y="79222"/>
                </a:lnTo>
                <a:lnTo>
                  <a:pt x="97782" y="90209"/>
                </a:lnTo>
                <a:lnTo>
                  <a:pt x="90839" y="100618"/>
                </a:lnTo>
                <a:lnTo>
                  <a:pt x="82738" y="113340"/>
                </a:lnTo>
                <a:lnTo>
                  <a:pt x="81003" y="122592"/>
                </a:lnTo>
                <a:lnTo>
                  <a:pt x="75795" y="149770"/>
                </a:lnTo>
                <a:lnTo>
                  <a:pt x="71167" y="154975"/>
                </a:lnTo>
                <a:lnTo>
                  <a:pt x="66538" y="149770"/>
                </a:lnTo>
                <a:lnTo>
                  <a:pt x="63645" y="112761"/>
                </a:lnTo>
                <a:lnTo>
                  <a:pt x="75795" y="95992"/>
                </a:lnTo>
                <a:lnTo>
                  <a:pt x="87946" y="64765"/>
                </a:lnTo>
                <a:lnTo>
                  <a:pt x="87367" y="42213"/>
                </a:lnTo>
                <a:lnTo>
                  <a:pt x="78110" y="26600"/>
                </a:lnTo>
                <a:lnTo>
                  <a:pt x="68852" y="16769"/>
                </a:lnTo>
                <a:lnTo>
                  <a:pt x="61330" y="12143"/>
                </a:lnTo>
                <a:lnTo>
                  <a:pt x="53230" y="9830"/>
                </a:lnTo>
                <a:lnTo>
                  <a:pt x="36451" y="12721"/>
                </a:lnTo>
                <a:lnTo>
                  <a:pt x="15043" y="34695"/>
                </a:lnTo>
                <a:lnTo>
                  <a:pt x="10414" y="65922"/>
                </a:lnTo>
                <a:lnTo>
                  <a:pt x="19093" y="90209"/>
                </a:lnTo>
                <a:lnTo>
                  <a:pt x="26036" y="102353"/>
                </a:lnTo>
                <a:lnTo>
                  <a:pt x="37030" y="117966"/>
                </a:lnTo>
                <a:lnTo>
                  <a:pt x="48023" y="135892"/>
                </a:lnTo>
                <a:lnTo>
                  <a:pt x="52652" y="152662"/>
                </a:lnTo>
                <a:lnTo>
                  <a:pt x="49759" y="168853"/>
                </a:lnTo>
                <a:lnTo>
                  <a:pt x="42815" y="204706"/>
                </a:lnTo>
                <a:lnTo>
                  <a:pt x="38765" y="209910"/>
                </a:lnTo>
                <a:lnTo>
                  <a:pt x="33558" y="205284"/>
                </a:lnTo>
                <a:lnTo>
                  <a:pt x="35872" y="187358"/>
                </a:lnTo>
                <a:lnTo>
                  <a:pt x="41080" y="171166"/>
                </a:lnTo>
                <a:lnTo>
                  <a:pt x="40501" y="139940"/>
                </a:lnTo>
                <a:lnTo>
                  <a:pt x="28929" y="121435"/>
                </a:lnTo>
                <a:lnTo>
                  <a:pt x="16779" y="108135"/>
                </a:lnTo>
                <a:lnTo>
                  <a:pt x="6364" y="91944"/>
                </a:lnTo>
                <a:lnTo>
                  <a:pt x="0" y="66500"/>
                </a:lnTo>
                <a:lnTo>
                  <a:pt x="1157" y="47996"/>
                </a:lnTo>
                <a:lnTo>
                  <a:pt x="6943" y="31226"/>
                </a:lnTo>
                <a:lnTo>
                  <a:pt x="17357" y="16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277143" y="5443929"/>
            <a:ext cx="104725" cy="209910"/>
          </a:xfrm>
          <a:custGeom>
            <a:avLst/>
            <a:gdLst/>
            <a:ahLst/>
            <a:cxnLst/>
            <a:rect l="l" t="t" r="r" b="b"/>
            <a:pathLst>
              <a:path w="104725" h="209910">
                <a:moveTo>
                  <a:pt x="33558" y="205284"/>
                </a:moveTo>
                <a:lnTo>
                  <a:pt x="35872" y="187358"/>
                </a:lnTo>
                <a:lnTo>
                  <a:pt x="41080" y="171166"/>
                </a:lnTo>
                <a:lnTo>
                  <a:pt x="40501" y="139940"/>
                </a:lnTo>
                <a:lnTo>
                  <a:pt x="28929" y="121435"/>
                </a:lnTo>
                <a:lnTo>
                  <a:pt x="16779" y="108135"/>
                </a:lnTo>
                <a:lnTo>
                  <a:pt x="6364" y="91944"/>
                </a:lnTo>
                <a:lnTo>
                  <a:pt x="0" y="66500"/>
                </a:lnTo>
                <a:lnTo>
                  <a:pt x="1157" y="47996"/>
                </a:lnTo>
                <a:lnTo>
                  <a:pt x="6943" y="31226"/>
                </a:lnTo>
                <a:lnTo>
                  <a:pt x="17357" y="16769"/>
                </a:lnTo>
                <a:lnTo>
                  <a:pt x="32401" y="5204"/>
                </a:lnTo>
                <a:lnTo>
                  <a:pt x="42815" y="578"/>
                </a:lnTo>
                <a:lnTo>
                  <a:pt x="54387" y="0"/>
                </a:lnTo>
                <a:lnTo>
                  <a:pt x="75217" y="8673"/>
                </a:lnTo>
                <a:lnTo>
                  <a:pt x="97203" y="33539"/>
                </a:lnTo>
                <a:lnTo>
                  <a:pt x="104725" y="65344"/>
                </a:lnTo>
                <a:lnTo>
                  <a:pt x="102411" y="79222"/>
                </a:lnTo>
                <a:lnTo>
                  <a:pt x="97782" y="90209"/>
                </a:lnTo>
                <a:lnTo>
                  <a:pt x="90839" y="100618"/>
                </a:lnTo>
                <a:lnTo>
                  <a:pt x="82738" y="113340"/>
                </a:lnTo>
                <a:lnTo>
                  <a:pt x="81003" y="122592"/>
                </a:lnTo>
                <a:lnTo>
                  <a:pt x="75795" y="149770"/>
                </a:lnTo>
                <a:lnTo>
                  <a:pt x="71167" y="154975"/>
                </a:lnTo>
                <a:lnTo>
                  <a:pt x="66538" y="149770"/>
                </a:lnTo>
                <a:lnTo>
                  <a:pt x="63645" y="112761"/>
                </a:lnTo>
                <a:lnTo>
                  <a:pt x="75795" y="95992"/>
                </a:lnTo>
                <a:lnTo>
                  <a:pt x="87946" y="64765"/>
                </a:lnTo>
                <a:lnTo>
                  <a:pt x="87367" y="42213"/>
                </a:lnTo>
                <a:lnTo>
                  <a:pt x="78110" y="26600"/>
                </a:lnTo>
                <a:lnTo>
                  <a:pt x="68852" y="16769"/>
                </a:lnTo>
                <a:lnTo>
                  <a:pt x="61330" y="12143"/>
                </a:lnTo>
                <a:lnTo>
                  <a:pt x="53230" y="9830"/>
                </a:lnTo>
                <a:lnTo>
                  <a:pt x="36451" y="12721"/>
                </a:lnTo>
                <a:lnTo>
                  <a:pt x="15043" y="34695"/>
                </a:lnTo>
                <a:lnTo>
                  <a:pt x="10414" y="65922"/>
                </a:lnTo>
                <a:lnTo>
                  <a:pt x="19093" y="90209"/>
                </a:lnTo>
                <a:lnTo>
                  <a:pt x="26036" y="102353"/>
                </a:lnTo>
                <a:lnTo>
                  <a:pt x="37030" y="117966"/>
                </a:lnTo>
                <a:lnTo>
                  <a:pt x="48023" y="135892"/>
                </a:lnTo>
                <a:lnTo>
                  <a:pt x="52652" y="152662"/>
                </a:lnTo>
                <a:lnTo>
                  <a:pt x="49759" y="168853"/>
                </a:lnTo>
                <a:lnTo>
                  <a:pt x="42815" y="204706"/>
                </a:lnTo>
                <a:lnTo>
                  <a:pt x="38765" y="209910"/>
                </a:lnTo>
                <a:lnTo>
                  <a:pt x="33558" y="20528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301444" y="5467060"/>
            <a:ext cx="53809" cy="76331"/>
          </a:xfrm>
          <a:custGeom>
            <a:avLst/>
            <a:gdLst/>
            <a:ahLst/>
            <a:cxnLst/>
            <a:rect l="l" t="t" r="r" b="b"/>
            <a:pathLst>
              <a:path w="53809" h="76331">
                <a:moveTo>
                  <a:pt x="14464" y="26021"/>
                </a:moveTo>
                <a:lnTo>
                  <a:pt x="18515" y="51465"/>
                </a:lnTo>
                <a:lnTo>
                  <a:pt x="25458" y="62452"/>
                </a:lnTo>
                <a:lnTo>
                  <a:pt x="35872" y="67078"/>
                </a:lnTo>
                <a:lnTo>
                  <a:pt x="39923" y="72283"/>
                </a:lnTo>
                <a:lnTo>
                  <a:pt x="34715" y="76331"/>
                </a:lnTo>
                <a:lnTo>
                  <a:pt x="13886" y="71126"/>
                </a:lnTo>
                <a:lnTo>
                  <a:pt x="0" y="57248"/>
                </a:lnTo>
                <a:lnTo>
                  <a:pt x="578" y="22552"/>
                </a:lnTo>
                <a:lnTo>
                  <a:pt x="8100" y="8673"/>
                </a:lnTo>
                <a:lnTo>
                  <a:pt x="13886" y="3469"/>
                </a:lnTo>
                <a:lnTo>
                  <a:pt x="21986" y="0"/>
                </a:lnTo>
                <a:lnTo>
                  <a:pt x="40501" y="2313"/>
                </a:lnTo>
                <a:lnTo>
                  <a:pt x="53809" y="18504"/>
                </a:lnTo>
                <a:lnTo>
                  <a:pt x="51494" y="24865"/>
                </a:lnTo>
                <a:lnTo>
                  <a:pt x="45130" y="23130"/>
                </a:lnTo>
                <a:lnTo>
                  <a:pt x="36451" y="11565"/>
                </a:lnTo>
                <a:lnTo>
                  <a:pt x="24879" y="9252"/>
                </a:lnTo>
                <a:lnTo>
                  <a:pt x="16200" y="16191"/>
                </a:lnTo>
                <a:lnTo>
                  <a:pt x="14464" y="26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301444" y="5467060"/>
            <a:ext cx="53809" cy="76331"/>
          </a:xfrm>
          <a:custGeom>
            <a:avLst/>
            <a:gdLst/>
            <a:ahLst/>
            <a:cxnLst/>
            <a:rect l="l" t="t" r="r" b="b"/>
            <a:pathLst>
              <a:path w="53809" h="76331">
                <a:moveTo>
                  <a:pt x="45130" y="23130"/>
                </a:moveTo>
                <a:lnTo>
                  <a:pt x="36451" y="11565"/>
                </a:lnTo>
                <a:lnTo>
                  <a:pt x="24879" y="9252"/>
                </a:lnTo>
                <a:lnTo>
                  <a:pt x="16200" y="16191"/>
                </a:lnTo>
                <a:lnTo>
                  <a:pt x="14464" y="26021"/>
                </a:lnTo>
                <a:lnTo>
                  <a:pt x="18515" y="51465"/>
                </a:lnTo>
                <a:lnTo>
                  <a:pt x="25458" y="62452"/>
                </a:lnTo>
                <a:lnTo>
                  <a:pt x="35872" y="67078"/>
                </a:lnTo>
                <a:lnTo>
                  <a:pt x="39923" y="72283"/>
                </a:lnTo>
                <a:lnTo>
                  <a:pt x="34715" y="76331"/>
                </a:lnTo>
                <a:lnTo>
                  <a:pt x="13886" y="71126"/>
                </a:lnTo>
                <a:lnTo>
                  <a:pt x="0" y="57248"/>
                </a:lnTo>
                <a:lnTo>
                  <a:pt x="578" y="22552"/>
                </a:lnTo>
                <a:lnTo>
                  <a:pt x="8100" y="8673"/>
                </a:lnTo>
                <a:lnTo>
                  <a:pt x="13886" y="3469"/>
                </a:lnTo>
                <a:lnTo>
                  <a:pt x="21986" y="0"/>
                </a:lnTo>
                <a:lnTo>
                  <a:pt x="40501" y="2313"/>
                </a:lnTo>
                <a:lnTo>
                  <a:pt x="53809" y="18504"/>
                </a:lnTo>
                <a:lnTo>
                  <a:pt x="51494" y="24865"/>
                </a:lnTo>
                <a:lnTo>
                  <a:pt x="45130" y="231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343681" y="5576930"/>
            <a:ext cx="33558" cy="132422"/>
          </a:xfrm>
          <a:custGeom>
            <a:avLst/>
            <a:gdLst/>
            <a:ahLst/>
            <a:cxnLst/>
            <a:rect l="l" t="t" r="r" b="b"/>
            <a:pathLst>
              <a:path w="33558" h="132422">
                <a:moveTo>
                  <a:pt x="578" y="4047"/>
                </a:moveTo>
                <a:lnTo>
                  <a:pt x="5785" y="0"/>
                </a:lnTo>
                <a:lnTo>
                  <a:pt x="9257" y="5204"/>
                </a:lnTo>
                <a:lnTo>
                  <a:pt x="11571" y="28335"/>
                </a:lnTo>
                <a:lnTo>
                  <a:pt x="20829" y="50309"/>
                </a:lnTo>
                <a:lnTo>
                  <a:pt x="31822" y="92522"/>
                </a:lnTo>
                <a:lnTo>
                  <a:pt x="33558" y="124905"/>
                </a:lnTo>
                <a:lnTo>
                  <a:pt x="27193" y="132422"/>
                </a:lnTo>
                <a:lnTo>
                  <a:pt x="21407" y="131266"/>
                </a:lnTo>
                <a:lnTo>
                  <a:pt x="19672" y="93100"/>
                </a:lnTo>
                <a:lnTo>
                  <a:pt x="15622" y="74018"/>
                </a:lnTo>
                <a:lnTo>
                  <a:pt x="8100" y="56091"/>
                </a:lnTo>
                <a:lnTo>
                  <a:pt x="0" y="31226"/>
                </a:lnTo>
                <a:lnTo>
                  <a:pt x="578" y="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343681" y="5576930"/>
            <a:ext cx="33558" cy="132422"/>
          </a:xfrm>
          <a:custGeom>
            <a:avLst/>
            <a:gdLst/>
            <a:ahLst/>
            <a:cxnLst/>
            <a:rect l="l" t="t" r="r" b="b"/>
            <a:pathLst>
              <a:path w="33558" h="132422">
                <a:moveTo>
                  <a:pt x="9257" y="5204"/>
                </a:moveTo>
                <a:lnTo>
                  <a:pt x="11571" y="28335"/>
                </a:lnTo>
                <a:lnTo>
                  <a:pt x="20829" y="50309"/>
                </a:lnTo>
                <a:lnTo>
                  <a:pt x="31822" y="92522"/>
                </a:lnTo>
                <a:lnTo>
                  <a:pt x="33558" y="124905"/>
                </a:lnTo>
                <a:lnTo>
                  <a:pt x="27193" y="132422"/>
                </a:lnTo>
                <a:lnTo>
                  <a:pt x="21407" y="131266"/>
                </a:lnTo>
                <a:lnTo>
                  <a:pt x="19672" y="93100"/>
                </a:lnTo>
                <a:lnTo>
                  <a:pt x="15622" y="74018"/>
                </a:lnTo>
                <a:lnTo>
                  <a:pt x="8100" y="56091"/>
                </a:lnTo>
                <a:lnTo>
                  <a:pt x="0" y="31226"/>
                </a:lnTo>
                <a:lnTo>
                  <a:pt x="578" y="4047"/>
                </a:lnTo>
                <a:lnTo>
                  <a:pt x="5785" y="0"/>
                </a:lnTo>
                <a:lnTo>
                  <a:pt x="925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238377" y="5690849"/>
            <a:ext cx="46866" cy="70548"/>
          </a:xfrm>
          <a:custGeom>
            <a:avLst/>
            <a:gdLst/>
            <a:ahLst/>
            <a:cxnLst/>
            <a:rect l="l" t="t" r="r" b="b"/>
            <a:pathLst>
              <a:path w="46866" h="70548">
                <a:moveTo>
                  <a:pt x="9836" y="22552"/>
                </a:moveTo>
                <a:lnTo>
                  <a:pt x="10993" y="31804"/>
                </a:lnTo>
                <a:lnTo>
                  <a:pt x="20829" y="43369"/>
                </a:lnTo>
                <a:lnTo>
                  <a:pt x="34715" y="51465"/>
                </a:lnTo>
                <a:lnTo>
                  <a:pt x="42237" y="54935"/>
                </a:lnTo>
                <a:lnTo>
                  <a:pt x="46866" y="70548"/>
                </a:lnTo>
                <a:lnTo>
                  <a:pt x="26036" y="61296"/>
                </a:lnTo>
                <a:lnTo>
                  <a:pt x="10414" y="52043"/>
                </a:lnTo>
                <a:lnTo>
                  <a:pt x="0" y="34695"/>
                </a:lnTo>
                <a:lnTo>
                  <a:pt x="1157" y="15613"/>
                </a:lnTo>
                <a:lnTo>
                  <a:pt x="19672" y="0"/>
                </a:lnTo>
                <a:lnTo>
                  <a:pt x="21407" y="9830"/>
                </a:lnTo>
                <a:lnTo>
                  <a:pt x="9836" y="22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238377" y="5690849"/>
            <a:ext cx="46866" cy="70548"/>
          </a:xfrm>
          <a:custGeom>
            <a:avLst/>
            <a:gdLst/>
            <a:ahLst/>
            <a:cxnLst/>
            <a:rect l="l" t="t" r="r" b="b"/>
            <a:pathLst>
              <a:path w="46866" h="70548">
                <a:moveTo>
                  <a:pt x="21407" y="9830"/>
                </a:moveTo>
                <a:lnTo>
                  <a:pt x="9836" y="22552"/>
                </a:lnTo>
                <a:lnTo>
                  <a:pt x="10993" y="31804"/>
                </a:lnTo>
                <a:lnTo>
                  <a:pt x="20829" y="43369"/>
                </a:lnTo>
                <a:lnTo>
                  <a:pt x="34715" y="51465"/>
                </a:lnTo>
                <a:lnTo>
                  <a:pt x="42237" y="54935"/>
                </a:lnTo>
                <a:lnTo>
                  <a:pt x="46866" y="70548"/>
                </a:lnTo>
                <a:lnTo>
                  <a:pt x="26036" y="61296"/>
                </a:lnTo>
                <a:lnTo>
                  <a:pt x="10414" y="52043"/>
                </a:lnTo>
                <a:lnTo>
                  <a:pt x="0" y="34695"/>
                </a:lnTo>
                <a:lnTo>
                  <a:pt x="1157" y="15613"/>
                </a:lnTo>
                <a:lnTo>
                  <a:pt x="19672" y="0"/>
                </a:lnTo>
                <a:lnTo>
                  <a:pt x="21407" y="983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440307" y="5470529"/>
            <a:ext cx="31822" cy="64765"/>
          </a:xfrm>
          <a:custGeom>
            <a:avLst/>
            <a:gdLst/>
            <a:ahLst/>
            <a:cxnLst/>
            <a:rect l="l" t="t" r="r" b="b"/>
            <a:pathLst>
              <a:path w="31822" h="64765">
                <a:moveTo>
                  <a:pt x="23143" y="27756"/>
                </a:moveTo>
                <a:lnTo>
                  <a:pt x="27193" y="42791"/>
                </a:lnTo>
                <a:lnTo>
                  <a:pt x="24300" y="52622"/>
                </a:lnTo>
                <a:lnTo>
                  <a:pt x="5785" y="64765"/>
                </a:lnTo>
                <a:lnTo>
                  <a:pt x="0" y="53200"/>
                </a:lnTo>
                <a:lnTo>
                  <a:pt x="19672" y="43369"/>
                </a:lnTo>
                <a:lnTo>
                  <a:pt x="16200" y="27756"/>
                </a:lnTo>
                <a:lnTo>
                  <a:pt x="22565" y="15034"/>
                </a:lnTo>
                <a:lnTo>
                  <a:pt x="15622" y="1734"/>
                </a:lnTo>
                <a:lnTo>
                  <a:pt x="20829" y="0"/>
                </a:lnTo>
                <a:lnTo>
                  <a:pt x="31822" y="11565"/>
                </a:lnTo>
                <a:lnTo>
                  <a:pt x="31822" y="17926"/>
                </a:lnTo>
                <a:lnTo>
                  <a:pt x="23143" y="2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440307" y="5470529"/>
            <a:ext cx="31822" cy="64765"/>
          </a:xfrm>
          <a:custGeom>
            <a:avLst/>
            <a:gdLst/>
            <a:ahLst/>
            <a:cxnLst/>
            <a:rect l="l" t="t" r="r" b="b"/>
            <a:pathLst>
              <a:path w="31822" h="64765">
                <a:moveTo>
                  <a:pt x="20829" y="0"/>
                </a:moveTo>
                <a:lnTo>
                  <a:pt x="31822" y="11565"/>
                </a:lnTo>
                <a:lnTo>
                  <a:pt x="31822" y="17926"/>
                </a:lnTo>
                <a:lnTo>
                  <a:pt x="23143" y="27756"/>
                </a:lnTo>
                <a:lnTo>
                  <a:pt x="27193" y="42791"/>
                </a:lnTo>
                <a:lnTo>
                  <a:pt x="24300" y="52622"/>
                </a:lnTo>
                <a:lnTo>
                  <a:pt x="5785" y="64765"/>
                </a:lnTo>
                <a:lnTo>
                  <a:pt x="0" y="53200"/>
                </a:lnTo>
                <a:lnTo>
                  <a:pt x="19672" y="43369"/>
                </a:lnTo>
                <a:lnTo>
                  <a:pt x="16200" y="27756"/>
                </a:lnTo>
                <a:lnTo>
                  <a:pt x="22565" y="15034"/>
                </a:lnTo>
                <a:lnTo>
                  <a:pt x="15622" y="1734"/>
                </a:lnTo>
                <a:lnTo>
                  <a:pt x="20829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583798" y="5678127"/>
            <a:ext cx="747543" cy="60139"/>
          </a:xfrm>
          <a:custGeom>
            <a:avLst/>
            <a:gdLst/>
            <a:ahLst/>
            <a:cxnLst/>
            <a:rect l="l" t="t" r="r" b="b"/>
            <a:pathLst>
              <a:path w="747543" h="60139">
                <a:moveTo>
                  <a:pt x="5207" y="60139"/>
                </a:moveTo>
                <a:lnTo>
                  <a:pt x="0" y="55513"/>
                </a:lnTo>
                <a:lnTo>
                  <a:pt x="4628" y="50887"/>
                </a:lnTo>
                <a:lnTo>
                  <a:pt x="68852" y="43948"/>
                </a:lnTo>
                <a:lnTo>
                  <a:pt x="133076" y="37587"/>
                </a:lnTo>
                <a:lnTo>
                  <a:pt x="216972" y="28335"/>
                </a:lnTo>
                <a:lnTo>
                  <a:pt x="256317" y="20817"/>
                </a:lnTo>
                <a:lnTo>
                  <a:pt x="300868" y="11565"/>
                </a:lnTo>
                <a:lnTo>
                  <a:pt x="376664" y="5782"/>
                </a:lnTo>
                <a:lnTo>
                  <a:pt x="516105" y="0"/>
                </a:lnTo>
                <a:lnTo>
                  <a:pt x="656125" y="1734"/>
                </a:lnTo>
                <a:lnTo>
                  <a:pt x="685055" y="1734"/>
                </a:lnTo>
                <a:lnTo>
                  <a:pt x="737707" y="5204"/>
                </a:lnTo>
                <a:lnTo>
                  <a:pt x="745229" y="9252"/>
                </a:lnTo>
                <a:lnTo>
                  <a:pt x="747543" y="17347"/>
                </a:lnTo>
                <a:lnTo>
                  <a:pt x="744071" y="24287"/>
                </a:lnTo>
                <a:lnTo>
                  <a:pt x="735392" y="26600"/>
                </a:lnTo>
                <a:lnTo>
                  <a:pt x="685055" y="23130"/>
                </a:lnTo>
                <a:lnTo>
                  <a:pt x="656125" y="23130"/>
                </a:lnTo>
                <a:lnTo>
                  <a:pt x="517263" y="20817"/>
                </a:lnTo>
                <a:lnTo>
                  <a:pt x="377821" y="26600"/>
                </a:lnTo>
                <a:lnTo>
                  <a:pt x="304919" y="31804"/>
                </a:lnTo>
                <a:lnTo>
                  <a:pt x="259788" y="40478"/>
                </a:lnTo>
                <a:lnTo>
                  <a:pt x="219287" y="46261"/>
                </a:lnTo>
                <a:lnTo>
                  <a:pt x="134233" y="53200"/>
                </a:lnTo>
                <a:lnTo>
                  <a:pt x="5207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583798" y="5678127"/>
            <a:ext cx="747543" cy="60139"/>
          </a:xfrm>
          <a:custGeom>
            <a:avLst/>
            <a:gdLst/>
            <a:ahLst/>
            <a:cxnLst/>
            <a:rect l="l" t="t" r="r" b="b"/>
            <a:pathLst>
              <a:path w="747543" h="60139">
                <a:moveTo>
                  <a:pt x="4628" y="50887"/>
                </a:moveTo>
                <a:lnTo>
                  <a:pt x="68852" y="43948"/>
                </a:lnTo>
                <a:lnTo>
                  <a:pt x="133076" y="37587"/>
                </a:lnTo>
                <a:lnTo>
                  <a:pt x="216972" y="28335"/>
                </a:lnTo>
                <a:lnTo>
                  <a:pt x="256317" y="20817"/>
                </a:lnTo>
                <a:lnTo>
                  <a:pt x="300868" y="11565"/>
                </a:lnTo>
                <a:lnTo>
                  <a:pt x="376664" y="5782"/>
                </a:lnTo>
                <a:lnTo>
                  <a:pt x="516105" y="0"/>
                </a:lnTo>
                <a:lnTo>
                  <a:pt x="656125" y="1734"/>
                </a:lnTo>
                <a:lnTo>
                  <a:pt x="685055" y="1734"/>
                </a:lnTo>
                <a:lnTo>
                  <a:pt x="737707" y="5204"/>
                </a:lnTo>
                <a:lnTo>
                  <a:pt x="745229" y="9252"/>
                </a:lnTo>
                <a:lnTo>
                  <a:pt x="747543" y="17347"/>
                </a:lnTo>
                <a:lnTo>
                  <a:pt x="744071" y="24287"/>
                </a:lnTo>
                <a:lnTo>
                  <a:pt x="735392" y="26600"/>
                </a:lnTo>
                <a:lnTo>
                  <a:pt x="685055" y="23130"/>
                </a:lnTo>
                <a:lnTo>
                  <a:pt x="656125" y="23130"/>
                </a:lnTo>
                <a:lnTo>
                  <a:pt x="517263" y="20817"/>
                </a:lnTo>
                <a:lnTo>
                  <a:pt x="377821" y="26600"/>
                </a:lnTo>
                <a:lnTo>
                  <a:pt x="304919" y="31804"/>
                </a:lnTo>
                <a:lnTo>
                  <a:pt x="259788" y="40478"/>
                </a:lnTo>
                <a:lnTo>
                  <a:pt x="219287" y="46261"/>
                </a:lnTo>
                <a:lnTo>
                  <a:pt x="134233" y="53200"/>
                </a:lnTo>
                <a:lnTo>
                  <a:pt x="5207" y="60139"/>
                </a:lnTo>
                <a:lnTo>
                  <a:pt x="0" y="55513"/>
                </a:lnTo>
                <a:lnTo>
                  <a:pt x="4628" y="508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91997" y="5684488"/>
            <a:ext cx="47444" cy="228414"/>
          </a:xfrm>
          <a:custGeom>
            <a:avLst/>
            <a:gdLst/>
            <a:ahLst/>
            <a:cxnLst/>
            <a:rect l="l" t="t" r="r" b="b"/>
            <a:pathLst>
              <a:path w="47444" h="228414">
                <a:moveTo>
                  <a:pt x="5207" y="168853"/>
                </a:moveTo>
                <a:lnTo>
                  <a:pt x="15043" y="134735"/>
                </a:lnTo>
                <a:lnTo>
                  <a:pt x="25458" y="10408"/>
                </a:lnTo>
                <a:lnTo>
                  <a:pt x="28929" y="2313"/>
                </a:lnTo>
                <a:lnTo>
                  <a:pt x="36451" y="0"/>
                </a:lnTo>
                <a:lnTo>
                  <a:pt x="47444" y="10408"/>
                </a:lnTo>
                <a:lnTo>
                  <a:pt x="42237" y="74018"/>
                </a:lnTo>
                <a:lnTo>
                  <a:pt x="32401" y="137627"/>
                </a:lnTo>
                <a:lnTo>
                  <a:pt x="26036" y="178105"/>
                </a:lnTo>
                <a:lnTo>
                  <a:pt x="18515" y="228414"/>
                </a:lnTo>
                <a:lnTo>
                  <a:pt x="0" y="196032"/>
                </a:lnTo>
                <a:lnTo>
                  <a:pt x="5207" y="16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291997" y="5684488"/>
            <a:ext cx="47444" cy="228414"/>
          </a:xfrm>
          <a:custGeom>
            <a:avLst/>
            <a:gdLst/>
            <a:ahLst/>
            <a:cxnLst/>
            <a:rect l="l" t="t" r="r" b="b"/>
            <a:pathLst>
              <a:path w="47444" h="228414">
                <a:moveTo>
                  <a:pt x="47444" y="10408"/>
                </a:moveTo>
                <a:lnTo>
                  <a:pt x="42237" y="74018"/>
                </a:lnTo>
                <a:lnTo>
                  <a:pt x="32401" y="137627"/>
                </a:lnTo>
                <a:lnTo>
                  <a:pt x="26036" y="178105"/>
                </a:lnTo>
                <a:lnTo>
                  <a:pt x="18515" y="228414"/>
                </a:lnTo>
                <a:lnTo>
                  <a:pt x="0" y="196032"/>
                </a:lnTo>
                <a:lnTo>
                  <a:pt x="5207" y="168853"/>
                </a:lnTo>
                <a:lnTo>
                  <a:pt x="15043" y="134735"/>
                </a:lnTo>
                <a:lnTo>
                  <a:pt x="25458" y="10408"/>
                </a:lnTo>
                <a:lnTo>
                  <a:pt x="28929" y="2313"/>
                </a:lnTo>
                <a:lnTo>
                  <a:pt x="36451" y="0"/>
                </a:lnTo>
                <a:lnTo>
                  <a:pt x="47444" y="1040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051302" y="5745784"/>
            <a:ext cx="21407" cy="76909"/>
          </a:xfrm>
          <a:custGeom>
            <a:avLst/>
            <a:gdLst/>
            <a:ahLst/>
            <a:cxnLst/>
            <a:rect l="l" t="t" r="r" b="b"/>
            <a:pathLst>
              <a:path w="21407" h="76909">
                <a:moveTo>
                  <a:pt x="5207" y="76909"/>
                </a:moveTo>
                <a:lnTo>
                  <a:pt x="1157" y="72283"/>
                </a:lnTo>
                <a:lnTo>
                  <a:pt x="0" y="28335"/>
                </a:lnTo>
                <a:lnTo>
                  <a:pt x="8100" y="4047"/>
                </a:lnTo>
                <a:lnTo>
                  <a:pt x="12150" y="0"/>
                </a:lnTo>
                <a:lnTo>
                  <a:pt x="17357" y="0"/>
                </a:lnTo>
                <a:lnTo>
                  <a:pt x="21407" y="9252"/>
                </a:lnTo>
                <a:lnTo>
                  <a:pt x="15622" y="29491"/>
                </a:lnTo>
                <a:lnTo>
                  <a:pt x="9836" y="72861"/>
                </a:lnTo>
                <a:lnTo>
                  <a:pt x="5207" y="76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051302" y="5745784"/>
            <a:ext cx="21407" cy="76909"/>
          </a:xfrm>
          <a:custGeom>
            <a:avLst/>
            <a:gdLst/>
            <a:ahLst/>
            <a:cxnLst/>
            <a:rect l="l" t="t" r="r" b="b"/>
            <a:pathLst>
              <a:path w="21407" h="76909">
                <a:moveTo>
                  <a:pt x="21407" y="9252"/>
                </a:moveTo>
                <a:lnTo>
                  <a:pt x="15622" y="29491"/>
                </a:lnTo>
                <a:lnTo>
                  <a:pt x="9836" y="72861"/>
                </a:lnTo>
                <a:lnTo>
                  <a:pt x="5207" y="76909"/>
                </a:lnTo>
                <a:lnTo>
                  <a:pt x="1157" y="72283"/>
                </a:lnTo>
                <a:lnTo>
                  <a:pt x="0" y="28335"/>
                </a:lnTo>
                <a:lnTo>
                  <a:pt x="8100" y="4047"/>
                </a:lnTo>
                <a:lnTo>
                  <a:pt x="12150" y="0"/>
                </a:lnTo>
                <a:lnTo>
                  <a:pt x="17357" y="0"/>
                </a:lnTo>
                <a:lnTo>
                  <a:pt x="21407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059981" y="5735375"/>
            <a:ext cx="233751" cy="19661"/>
          </a:xfrm>
          <a:custGeom>
            <a:avLst/>
            <a:gdLst/>
            <a:ahLst/>
            <a:cxnLst/>
            <a:rect l="l" t="t" r="r" b="b"/>
            <a:pathLst>
              <a:path w="233751" h="19661">
                <a:moveTo>
                  <a:pt x="6364" y="5782"/>
                </a:moveTo>
                <a:lnTo>
                  <a:pt x="83317" y="0"/>
                </a:lnTo>
                <a:lnTo>
                  <a:pt x="160270" y="2313"/>
                </a:lnTo>
                <a:lnTo>
                  <a:pt x="229701" y="10987"/>
                </a:lnTo>
                <a:lnTo>
                  <a:pt x="233751" y="15613"/>
                </a:lnTo>
                <a:lnTo>
                  <a:pt x="229123" y="19661"/>
                </a:lnTo>
                <a:lnTo>
                  <a:pt x="159691" y="19661"/>
                </a:lnTo>
                <a:lnTo>
                  <a:pt x="83896" y="15613"/>
                </a:lnTo>
                <a:lnTo>
                  <a:pt x="8678" y="19661"/>
                </a:lnTo>
                <a:lnTo>
                  <a:pt x="0" y="13878"/>
                </a:lnTo>
                <a:lnTo>
                  <a:pt x="1157" y="8673"/>
                </a:lnTo>
                <a:lnTo>
                  <a:pt x="6364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059981" y="5735375"/>
            <a:ext cx="233751" cy="19661"/>
          </a:xfrm>
          <a:custGeom>
            <a:avLst/>
            <a:gdLst/>
            <a:ahLst/>
            <a:cxnLst/>
            <a:rect l="l" t="t" r="r" b="b"/>
            <a:pathLst>
              <a:path w="233751" h="19661">
                <a:moveTo>
                  <a:pt x="6364" y="5782"/>
                </a:moveTo>
                <a:lnTo>
                  <a:pt x="83317" y="0"/>
                </a:lnTo>
                <a:lnTo>
                  <a:pt x="160270" y="2313"/>
                </a:lnTo>
                <a:lnTo>
                  <a:pt x="229701" y="10987"/>
                </a:lnTo>
                <a:lnTo>
                  <a:pt x="233751" y="15613"/>
                </a:lnTo>
                <a:lnTo>
                  <a:pt x="229123" y="19661"/>
                </a:lnTo>
                <a:lnTo>
                  <a:pt x="159691" y="19661"/>
                </a:lnTo>
                <a:lnTo>
                  <a:pt x="83896" y="15613"/>
                </a:lnTo>
                <a:lnTo>
                  <a:pt x="8678" y="19661"/>
                </a:lnTo>
                <a:lnTo>
                  <a:pt x="0" y="13878"/>
                </a:lnTo>
                <a:lnTo>
                  <a:pt x="1157" y="8673"/>
                </a:lnTo>
                <a:lnTo>
                  <a:pt x="6364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140984" y="5777010"/>
            <a:ext cx="132498" cy="38165"/>
          </a:xfrm>
          <a:custGeom>
            <a:avLst/>
            <a:gdLst/>
            <a:ahLst/>
            <a:cxnLst/>
            <a:rect l="l" t="t" r="r" b="b"/>
            <a:pathLst>
              <a:path w="132498" h="38165">
                <a:moveTo>
                  <a:pt x="0" y="34117"/>
                </a:moveTo>
                <a:lnTo>
                  <a:pt x="4050" y="5782"/>
                </a:lnTo>
                <a:lnTo>
                  <a:pt x="9836" y="3469"/>
                </a:lnTo>
                <a:lnTo>
                  <a:pt x="12150" y="9252"/>
                </a:lnTo>
                <a:lnTo>
                  <a:pt x="9257" y="27756"/>
                </a:lnTo>
                <a:lnTo>
                  <a:pt x="21986" y="21395"/>
                </a:lnTo>
                <a:lnTo>
                  <a:pt x="28351" y="9252"/>
                </a:lnTo>
                <a:lnTo>
                  <a:pt x="30665" y="2891"/>
                </a:lnTo>
                <a:lnTo>
                  <a:pt x="37030" y="578"/>
                </a:lnTo>
                <a:lnTo>
                  <a:pt x="59595" y="0"/>
                </a:lnTo>
                <a:lnTo>
                  <a:pt x="104725" y="0"/>
                </a:lnTo>
                <a:lnTo>
                  <a:pt x="127869" y="5204"/>
                </a:lnTo>
                <a:lnTo>
                  <a:pt x="132498" y="9252"/>
                </a:lnTo>
                <a:lnTo>
                  <a:pt x="127869" y="13300"/>
                </a:lnTo>
                <a:lnTo>
                  <a:pt x="104725" y="20239"/>
                </a:lnTo>
                <a:lnTo>
                  <a:pt x="59595" y="20239"/>
                </a:lnTo>
                <a:lnTo>
                  <a:pt x="43973" y="19661"/>
                </a:lnTo>
                <a:lnTo>
                  <a:pt x="37608" y="27756"/>
                </a:lnTo>
                <a:lnTo>
                  <a:pt x="27772" y="33539"/>
                </a:lnTo>
                <a:lnTo>
                  <a:pt x="4628" y="38165"/>
                </a:lnTo>
                <a:lnTo>
                  <a:pt x="0" y="34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140984" y="5777010"/>
            <a:ext cx="132498" cy="38165"/>
          </a:xfrm>
          <a:custGeom>
            <a:avLst/>
            <a:gdLst/>
            <a:ahLst/>
            <a:cxnLst/>
            <a:rect l="l" t="t" r="r" b="b"/>
            <a:pathLst>
              <a:path w="132498" h="38165">
                <a:moveTo>
                  <a:pt x="12150" y="9252"/>
                </a:moveTo>
                <a:lnTo>
                  <a:pt x="9257" y="27756"/>
                </a:lnTo>
                <a:lnTo>
                  <a:pt x="21986" y="21395"/>
                </a:lnTo>
                <a:lnTo>
                  <a:pt x="28351" y="9252"/>
                </a:lnTo>
                <a:lnTo>
                  <a:pt x="30665" y="2891"/>
                </a:lnTo>
                <a:lnTo>
                  <a:pt x="37030" y="578"/>
                </a:lnTo>
                <a:lnTo>
                  <a:pt x="59595" y="0"/>
                </a:lnTo>
                <a:lnTo>
                  <a:pt x="104725" y="0"/>
                </a:lnTo>
                <a:lnTo>
                  <a:pt x="127869" y="5204"/>
                </a:lnTo>
                <a:lnTo>
                  <a:pt x="132498" y="9252"/>
                </a:lnTo>
                <a:lnTo>
                  <a:pt x="127869" y="13300"/>
                </a:lnTo>
                <a:lnTo>
                  <a:pt x="104725" y="20239"/>
                </a:lnTo>
                <a:lnTo>
                  <a:pt x="59595" y="20239"/>
                </a:lnTo>
                <a:lnTo>
                  <a:pt x="43973" y="19661"/>
                </a:lnTo>
                <a:lnTo>
                  <a:pt x="37608" y="27756"/>
                </a:lnTo>
                <a:lnTo>
                  <a:pt x="27772" y="33539"/>
                </a:lnTo>
                <a:lnTo>
                  <a:pt x="4628" y="38165"/>
                </a:lnTo>
                <a:lnTo>
                  <a:pt x="0" y="34117"/>
                </a:lnTo>
                <a:lnTo>
                  <a:pt x="4050" y="5782"/>
                </a:lnTo>
                <a:lnTo>
                  <a:pt x="9836" y="3469"/>
                </a:lnTo>
                <a:lnTo>
                  <a:pt x="12150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538089" y="5800141"/>
            <a:ext cx="713985" cy="50309"/>
          </a:xfrm>
          <a:custGeom>
            <a:avLst/>
            <a:gdLst/>
            <a:ahLst/>
            <a:cxnLst/>
            <a:rect l="l" t="t" r="r" b="b"/>
            <a:pathLst>
              <a:path w="713985" h="50309">
                <a:moveTo>
                  <a:pt x="0" y="4047"/>
                </a:moveTo>
                <a:lnTo>
                  <a:pt x="4628" y="0"/>
                </a:lnTo>
                <a:lnTo>
                  <a:pt x="181099" y="5782"/>
                </a:lnTo>
                <a:lnTo>
                  <a:pt x="518420" y="19661"/>
                </a:lnTo>
                <a:lnTo>
                  <a:pt x="616202" y="23130"/>
                </a:lnTo>
                <a:lnTo>
                  <a:pt x="703570" y="28913"/>
                </a:lnTo>
                <a:lnTo>
                  <a:pt x="711670" y="31804"/>
                </a:lnTo>
                <a:lnTo>
                  <a:pt x="713985" y="39322"/>
                </a:lnTo>
                <a:lnTo>
                  <a:pt x="711670" y="46839"/>
                </a:lnTo>
                <a:lnTo>
                  <a:pt x="703570" y="50309"/>
                </a:lnTo>
                <a:lnTo>
                  <a:pt x="614466" y="44526"/>
                </a:lnTo>
                <a:lnTo>
                  <a:pt x="516684" y="41056"/>
                </a:lnTo>
                <a:lnTo>
                  <a:pt x="179942" y="21395"/>
                </a:lnTo>
                <a:lnTo>
                  <a:pt x="91996" y="13300"/>
                </a:lnTo>
                <a:lnTo>
                  <a:pt x="4628" y="8673"/>
                </a:lnTo>
                <a:lnTo>
                  <a:pt x="0" y="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538089" y="5800141"/>
            <a:ext cx="713985" cy="50309"/>
          </a:xfrm>
          <a:custGeom>
            <a:avLst/>
            <a:gdLst/>
            <a:ahLst/>
            <a:cxnLst/>
            <a:rect l="l" t="t" r="r" b="b"/>
            <a:pathLst>
              <a:path w="713985" h="50309">
                <a:moveTo>
                  <a:pt x="4628" y="0"/>
                </a:moveTo>
                <a:lnTo>
                  <a:pt x="181099" y="5782"/>
                </a:lnTo>
                <a:lnTo>
                  <a:pt x="518420" y="19661"/>
                </a:lnTo>
                <a:lnTo>
                  <a:pt x="616202" y="23130"/>
                </a:lnTo>
                <a:lnTo>
                  <a:pt x="703570" y="28913"/>
                </a:lnTo>
                <a:lnTo>
                  <a:pt x="711670" y="31804"/>
                </a:lnTo>
                <a:lnTo>
                  <a:pt x="713985" y="39322"/>
                </a:lnTo>
                <a:lnTo>
                  <a:pt x="711670" y="46839"/>
                </a:lnTo>
                <a:lnTo>
                  <a:pt x="703570" y="50309"/>
                </a:lnTo>
                <a:lnTo>
                  <a:pt x="614466" y="44526"/>
                </a:lnTo>
                <a:lnTo>
                  <a:pt x="516684" y="41056"/>
                </a:lnTo>
                <a:lnTo>
                  <a:pt x="179942" y="21395"/>
                </a:lnTo>
                <a:lnTo>
                  <a:pt x="91996" y="13300"/>
                </a:lnTo>
                <a:lnTo>
                  <a:pt x="4628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431628" y="5952225"/>
            <a:ext cx="650339" cy="38743"/>
          </a:xfrm>
          <a:custGeom>
            <a:avLst/>
            <a:gdLst/>
            <a:ahLst/>
            <a:cxnLst/>
            <a:rect l="l" t="t" r="r" b="b"/>
            <a:pathLst>
              <a:path w="650339" h="38743">
                <a:moveTo>
                  <a:pt x="6943" y="1734"/>
                </a:moveTo>
                <a:lnTo>
                  <a:pt x="124397" y="0"/>
                </a:lnTo>
                <a:lnTo>
                  <a:pt x="318805" y="6939"/>
                </a:lnTo>
                <a:lnTo>
                  <a:pt x="409644" y="12143"/>
                </a:lnTo>
                <a:lnTo>
                  <a:pt x="512634" y="16769"/>
                </a:lnTo>
                <a:lnTo>
                  <a:pt x="579751" y="21395"/>
                </a:lnTo>
                <a:lnTo>
                  <a:pt x="646289" y="24865"/>
                </a:lnTo>
                <a:lnTo>
                  <a:pt x="650339" y="28913"/>
                </a:lnTo>
                <a:lnTo>
                  <a:pt x="646289" y="33539"/>
                </a:lnTo>
                <a:lnTo>
                  <a:pt x="579172" y="36430"/>
                </a:lnTo>
                <a:lnTo>
                  <a:pt x="512055" y="38743"/>
                </a:lnTo>
                <a:lnTo>
                  <a:pt x="318226" y="28913"/>
                </a:lnTo>
                <a:lnTo>
                  <a:pt x="227387" y="24287"/>
                </a:lnTo>
                <a:lnTo>
                  <a:pt x="124397" y="22552"/>
                </a:lnTo>
                <a:lnTo>
                  <a:pt x="7521" y="16769"/>
                </a:lnTo>
                <a:lnTo>
                  <a:pt x="0" y="9252"/>
                </a:lnTo>
                <a:lnTo>
                  <a:pt x="1735" y="4047"/>
                </a:lnTo>
                <a:lnTo>
                  <a:pt x="6943" y="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431628" y="5952225"/>
            <a:ext cx="650339" cy="38743"/>
          </a:xfrm>
          <a:custGeom>
            <a:avLst/>
            <a:gdLst/>
            <a:ahLst/>
            <a:cxnLst/>
            <a:rect l="l" t="t" r="r" b="b"/>
            <a:pathLst>
              <a:path w="650339" h="38743">
                <a:moveTo>
                  <a:pt x="6943" y="1734"/>
                </a:moveTo>
                <a:lnTo>
                  <a:pt x="124397" y="0"/>
                </a:lnTo>
                <a:lnTo>
                  <a:pt x="318805" y="6939"/>
                </a:lnTo>
                <a:lnTo>
                  <a:pt x="409644" y="12143"/>
                </a:lnTo>
                <a:lnTo>
                  <a:pt x="512634" y="16769"/>
                </a:lnTo>
                <a:lnTo>
                  <a:pt x="579751" y="21395"/>
                </a:lnTo>
                <a:lnTo>
                  <a:pt x="646289" y="24865"/>
                </a:lnTo>
                <a:lnTo>
                  <a:pt x="650339" y="28913"/>
                </a:lnTo>
                <a:lnTo>
                  <a:pt x="646289" y="33539"/>
                </a:lnTo>
                <a:lnTo>
                  <a:pt x="579172" y="36430"/>
                </a:lnTo>
                <a:lnTo>
                  <a:pt x="512055" y="38743"/>
                </a:lnTo>
                <a:lnTo>
                  <a:pt x="318226" y="28913"/>
                </a:lnTo>
                <a:lnTo>
                  <a:pt x="227387" y="24287"/>
                </a:lnTo>
                <a:lnTo>
                  <a:pt x="124397" y="22552"/>
                </a:lnTo>
                <a:lnTo>
                  <a:pt x="7521" y="16769"/>
                </a:lnTo>
                <a:lnTo>
                  <a:pt x="0" y="9252"/>
                </a:lnTo>
                <a:lnTo>
                  <a:pt x="1735" y="4047"/>
                </a:lnTo>
                <a:lnTo>
                  <a:pt x="6943" y="173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271168" y="5842354"/>
            <a:ext cx="86789" cy="128374"/>
          </a:xfrm>
          <a:custGeom>
            <a:avLst/>
            <a:gdLst/>
            <a:ahLst/>
            <a:cxnLst/>
            <a:rect l="l" t="t" r="r" b="b"/>
            <a:pathLst>
              <a:path w="86789" h="128374">
                <a:moveTo>
                  <a:pt x="15622" y="42791"/>
                </a:moveTo>
                <a:lnTo>
                  <a:pt x="0" y="5782"/>
                </a:lnTo>
                <a:lnTo>
                  <a:pt x="2314" y="0"/>
                </a:lnTo>
                <a:lnTo>
                  <a:pt x="7521" y="2313"/>
                </a:lnTo>
                <a:lnTo>
                  <a:pt x="16200" y="20817"/>
                </a:lnTo>
                <a:lnTo>
                  <a:pt x="24879" y="36430"/>
                </a:lnTo>
                <a:lnTo>
                  <a:pt x="35294" y="51465"/>
                </a:lnTo>
                <a:lnTo>
                  <a:pt x="48601" y="67657"/>
                </a:lnTo>
                <a:lnTo>
                  <a:pt x="86789" y="118544"/>
                </a:lnTo>
                <a:lnTo>
                  <a:pt x="84474" y="126061"/>
                </a:lnTo>
                <a:lnTo>
                  <a:pt x="78110" y="128374"/>
                </a:lnTo>
                <a:lnTo>
                  <a:pt x="68274" y="119700"/>
                </a:lnTo>
                <a:lnTo>
                  <a:pt x="64802" y="106400"/>
                </a:lnTo>
                <a:lnTo>
                  <a:pt x="57280" y="95992"/>
                </a:lnTo>
                <a:lnTo>
                  <a:pt x="37608" y="76331"/>
                </a:lnTo>
                <a:lnTo>
                  <a:pt x="15622" y="42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271168" y="5842354"/>
            <a:ext cx="86789" cy="128374"/>
          </a:xfrm>
          <a:custGeom>
            <a:avLst/>
            <a:gdLst/>
            <a:ahLst/>
            <a:cxnLst/>
            <a:rect l="l" t="t" r="r" b="b"/>
            <a:pathLst>
              <a:path w="86789" h="128374">
                <a:moveTo>
                  <a:pt x="7521" y="2313"/>
                </a:moveTo>
                <a:lnTo>
                  <a:pt x="16200" y="20817"/>
                </a:lnTo>
                <a:lnTo>
                  <a:pt x="24879" y="36430"/>
                </a:lnTo>
                <a:lnTo>
                  <a:pt x="35294" y="51465"/>
                </a:lnTo>
                <a:lnTo>
                  <a:pt x="48601" y="67657"/>
                </a:lnTo>
                <a:lnTo>
                  <a:pt x="86789" y="118544"/>
                </a:lnTo>
                <a:lnTo>
                  <a:pt x="84474" y="126061"/>
                </a:lnTo>
                <a:lnTo>
                  <a:pt x="78110" y="128374"/>
                </a:lnTo>
                <a:lnTo>
                  <a:pt x="68274" y="119700"/>
                </a:lnTo>
                <a:lnTo>
                  <a:pt x="64802" y="106400"/>
                </a:lnTo>
                <a:lnTo>
                  <a:pt x="57280" y="95992"/>
                </a:lnTo>
                <a:lnTo>
                  <a:pt x="37608" y="76331"/>
                </a:lnTo>
                <a:lnTo>
                  <a:pt x="15622" y="42791"/>
                </a:lnTo>
                <a:lnTo>
                  <a:pt x="0" y="5782"/>
                </a:lnTo>
                <a:lnTo>
                  <a:pt x="2314" y="0"/>
                </a:lnTo>
                <a:lnTo>
                  <a:pt x="7521" y="231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311091" y="5982873"/>
            <a:ext cx="49759" cy="49152"/>
          </a:xfrm>
          <a:custGeom>
            <a:avLst/>
            <a:gdLst/>
            <a:ahLst/>
            <a:cxnLst/>
            <a:rect l="l" t="t" r="r" b="b"/>
            <a:pathLst>
              <a:path w="49759" h="49152">
                <a:moveTo>
                  <a:pt x="49759" y="6360"/>
                </a:moveTo>
                <a:lnTo>
                  <a:pt x="41080" y="18504"/>
                </a:lnTo>
                <a:lnTo>
                  <a:pt x="32401" y="28913"/>
                </a:lnTo>
                <a:lnTo>
                  <a:pt x="12729" y="49152"/>
                </a:lnTo>
                <a:lnTo>
                  <a:pt x="1735" y="49152"/>
                </a:lnTo>
                <a:lnTo>
                  <a:pt x="0" y="44526"/>
                </a:lnTo>
                <a:lnTo>
                  <a:pt x="1735" y="38743"/>
                </a:lnTo>
                <a:lnTo>
                  <a:pt x="42237" y="1156"/>
                </a:lnTo>
                <a:lnTo>
                  <a:pt x="48601" y="0"/>
                </a:lnTo>
                <a:lnTo>
                  <a:pt x="49759" y="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311091" y="5982873"/>
            <a:ext cx="49759" cy="49152"/>
          </a:xfrm>
          <a:custGeom>
            <a:avLst/>
            <a:gdLst/>
            <a:ahLst/>
            <a:cxnLst/>
            <a:rect l="l" t="t" r="r" b="b"/>
            <a:pathLst>
              <a:path w="49759" h="49152">
                <a:moveTo>
                  <a:pt x="49759" y="6360"/>
                </a:moveTo>
                <a:lnTo>
                  <a:pt x="41080" y="18504"/>
                </a:lnTo>
                <a:lnTo>
                  <a:pt x="32401" y="28913"/>
                </a:lnTo>
                <a:lnTo>
                  <a:pt x="12729" y="49152"/>
                </a:lnTo>
                <a:lnTo>
                  <a:pt x="1735" y="49152"/>
                </a:lnTo>
                <a:lnTo>
                  <a:pt x="0" y="44526"/>
                </a:lnTo>
                <a:lnTo>
                  <a:pt x="1735" y="38743"/>
                </a:lnTo>
                <a:lnTo>
                  <a:pt x="42237" y="1156"/>
                </a:lnTo>
                <a:lnTo>
                  <a:pt x="48601" y="0"/>
                </a:lnTo>
                <a:lnTo>
                  <a:pt x="49759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414270" y="6001377"/>
            <a:ext cx="913021" cy="37009"/>
          </a:xfrm>
          <a:custGeom>
            <a:avLst/>
            <a:gdLst/>
            <a:ahLst/>
            <a:cxnLst/>
            <a:rect l="l" t="t" r="r" b="b"/>
            <a:pathLst>
              <a:path w="913021" h="37009">
                <a:moveTo>
                  <a:pt x="59016" y="19082"/>
                </a:moveTo>
                <a:lnTo>
                  <a:pt x="5207" y="19082"/>
                </a:lnTo>
                <a:lnTo>
                  <a:pt x="0" y="11565"/>
                </a:lnTo>
                <a:lnTo>
                  <a:pt x="2314" y="7517"/>
                </a:lnTo>
                <a:lnTo>
                  <a:pt x="7521" y="6360"/>
                </a:lnTo>
                <a:lnTo>
                  <a:pt x="57859" y="10408"/>
                </a:lnTo>
                <a:lnTo>
                  <a:pt x="98360" y="4626"/>
                </a:lnTo>
                <a:lnTo>
                  <a:pt x="133655" y="1156"/>
                </a:lnTo>
                <a:lnTo>
                  <a:pt x="209451" y="0"/>
                </a:lnTo>
                <a:lnTo>
                  <a:pt x="241273" y="0"/>
                </a:lnTo>
                <a:lnTo>
                  <a:pt x="575701" y="6360"/>
                </a:lnTo>
                <a:lnTo>
                  <a:pt x="603473" y="6939"/>
                </a:lnTo>
                <a:lnTo>
                  <a:pt x="617938" y="7517"/>
                </a:lnTo>
                <a:lnTo>
                  <a:pt x="700098" y="9830"/>
                </a:lnTo>
                <a:lnTo>
                  <a:pt x="713985" y="12143"/>
                </a:lnTo>
                <a:lnTo>
                  <a:pt x="891034" y="18504"/>
                </a:lnTo>
                <a:lnTo>
                  <a:pt x="913021" y="18504"/>
                </a:lnTo>
                <a:lnTo>
                  <a:pt x="904921" y="34117"/>
                </a:lnTo>
                <a:lnTo>
                  <a:pt x="891034" y="37009"/>
                </a:lnTo>
                <a:lnTo>
                  <a:pt x="801931" y="32382"/>
                </a:lnTo>
                <a:lnTo>
                  <a:pt x="713406" y="27756"/>
                </a:lnTo>
                <a:lnTo>
                  <a:pt x="698941" y="27178"/>
                </a:lnTo>
                <a:lnTo>
                  <a:pt x="616781" y="24865"/>
                </a:lnTo>
                <a:lnTo>
                  <a:pt x="602894" y="22552"/>
                </a:lnTo>
                <a:lnTo>
                  <a:pt x="575701" y="23708"/>
                </a:lnTo>
                <a:lnTo>
                  <a:pt x="241273" y="16769"/>
                </a:lnTo>
                <a:lnTo>
                  <a:pt x="209451" y="16769"/>
                </a:lnTo>
                <a:lnTo>
                  <a:pt x="134233" y="13878"/>
                </a:lnTo>
                <a:lnTo>
                  <a:pt x="59016" y="19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414270" y="6001377"/>
            <a:ext cx="913021" cy="37009"/>
          </a:xfrm>
          <a:custGeom>
            <a:avLst/>
            <a:gdLst/>
            <a:ahLst/>
            <a:cxnLst/>
            <a:rect l="l" t="t" r="r" b="b"/>
            <a:pathLst>
              <a:path w="913021" h="37009">
                <a:moveTo>
                  <a:pt x="7521" y="6360"/>
                </a:moveTo>
                <a:lnTo>
                  <a:pt x="57859" y="10408"/>
                </a:lnTo>
                <a:lnTo>
                  <a:pt x="98360" y="4626"/>
                </a:lnTo>
                <a:lnTo>
                  <a:pt x="133655" y="1156"/>
                </a:lnTo>
                <a:lnTo>
                  <a:pt x="209451" y="0"/>
                </a:lnTo>
                <a:lnTo>
                  <a:pt x="241273" y="0"/>
                </a:lnTo>
                <a:lnTo>
                  <a:pt x="575701" y="6360"/>
                </a:lnTo>
                <a:lnTo>
                  <a:pt x="603473" y="6939"/>
                </a:lnTo>
                <a:lnTo>
                  <a:pt x="617938" y="7517"/>
                </a:lnTo>
                <a:lnTo>
                  <a:pt x="700098" y="9830"/>
                </a:lnTo>
                <a:lnTo>
                  <a:pt x="713985" y="12143"/>
                </a:lnTo>
                <a:lnTo>
                  <a:pt x="891034" y="18504"/>
                </a:lnTo>
                <a:lnTo>
                  <a:pt x="913021" y="18504"/>
                </a:lnTo>
                <a:lnTo>
                  <a:pt x="904921" y="34117"/>
                </a:lnTo>
                <a:lnTo>
                  <a:pt x="891034" y="37009"/>
                </a:lnTo>
                <a:lnTo>
                  <a:pt x="801931" y="32382"/>
                </a:lnTo>
                <a:lnTo>
                  <a:pt x="713406" y="27756"/>
                </a:lnTo>
                <a:lnTo>
                  <a:pt x="698941" y="27178"/>
                </a:lnTo>
                <a:lnTo>
                  <a:pt x="616781" y="24865"/>
                </a:lnTo>
                <a:lnTo>
                  <a:pt x="602894" y="22552"/>
                </a:lnTo>
                <a:lnTo>
                  <a:pt x="575701" y="23708"/>
                </a:lnTo>
                <a:lnTo>
                  <a:pt x="241273" y="16769"/>
                </a:lnTo>
                <a:lnTo>
                  <a:pt x="209451" y="16769"/>
                </a:lnTo>
                <a:lnTo>
                  <a:pt x="134233" y="13878"/>
                </a:lnTo>
                <a:lnTo>
                  <a:pt x="59016" y="19082"/>
                </a:lnTo>
                <a:lnTo>
                  <a:pt x="5207" y="19082"/>
                </a:lnTo>
                <a:lnTo>
                  <a:pt x="0" y="11565"/>
                </a:lnTo>
                <a:lnTo>
                  <a:pt x="2314" y="7517"/>
                </a:lnTo>
                <a:lnTo>
                  <a:pt x="7521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586112" y="5848715"/>
            <a:ext cx="486597" cy="50887"/>
          </a:xfrm>
          <a:custGeom>
            <a:avLst/>
            <a:gdLst/>
            <a:ahLst/>
            <a:cxnLst/>
            <a:rect l="l" t="t" r="r" b="b"/>
            <a:pathLst>
              <a:path w="486597" h="50887">
                <a:moveTo>
                  <a:pt x="8678" y="0"/>
                </a:moveTo>
                <a:lnTo>
                  <a:pt x="121504" y="4626"/>
                </a:lnTo>
                <a:lnTo>
                  <a:pt x="195564" y="12143"/>
                </a:lnTo>
                <a:lnTo>
                  <a:pt x="260367" y="17926"/>
                </a:lnTo>
                <a:lnTo>
                  <a:pt x="399808" y="30069"/>
                </a:lnTo>
                <a:lnTo>
                  <a:pt x="440888" y="36430"/>
                </a:lnTo>
                <a:lnTo>
                  <a:pt x="482547" y="41635"/>
                </a:lnTo>
                <a:lnTo>
                  <a:pt x="486597" y="46261"/>
                </a:lnTo>
                <a:lnTo>
                  <a:pt x="482547" y="50309"/>
                </a:lnTo>
                <a:lnTo>
                  <a:pt x="398072" y="50887"/>
                </a:lnTo>
                <a:lnTo>
                  <a:pt x="119190" y="24865"/>
                </a:lnTo>
                <a:lnTo>
                  <a:pt x="6943" y="15613"/>
                </a:lnTo>
                <a:lnTo>
                  <a:pt x="0" y="6939"/>
                </a:lnTo>
                <a:lnTo>
                  <a:pt x="2892" y="1156"/>
                </a:lnTo>
                <a:lnTo>
                  <a:pt x="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586112" y="5848715"/>
            <a:ext cx="486597" cy="50887"/>
          </a:xfrm>
          <a:custGeom>
            <a:avLst/>
            <a:gdLst/>
            <a:ahLst/>
            <a:cxnLst/>
            <a:rect l="l" t="t" r="r" b="b"/>
            <a:pathLst>
              <a:path w="486597" h="50887">
                <a:moveTo>
                  <a:pt x="8678" y="0"/>
                </a:moveTo>
                <a:lnTo>
                  <a:pt x="121504" y="4626"/>
                </a:lnTo>
                <a:lnTo>
                  <a:pt x="195564" y="12143"/>
                </a:lnTo>
                <a:lnTo>
                  <a:pt x="260367" y="17926"/>
                </a:lnTo>
                <a:lnTo>
                  <a:pt x="399808" y="30069"/>
                </a:lnTo>
                <a:lnTo>
                  <a:pt x="440888" y="36430"/>
                </a:lnTo>
                <a:lnTo>
                  <a:pt x="482547" y="41635"/>
                </a:lnTo>
                <a:lnTo>
                  <a:pt x="486597" y="46261"/>
                </a:lnTo>
                <a:lnTo>
                  <a:pt x="482547" y="50309"/>
                </a:lnTo>
                <a:lnTo>
                  <a:pt x="398072" y="50887"/>
                </a:lnTo>
                <a:lnTo>
                  <a:pt x="119190" y="24865"/>
                </a:lnTo>
                <a:lnTo>
                  <a:pt x="6943" y="15613"/>
                </a:lnTo>
                <a:lnTo>
                  <a:pt x="0" y="6939"/>
                </a:lnTo>
                <a:lnTo>
                  <a:pt x="2892" y="1156"/>
                </a:lnTo>
                <a:lnTo>
                  <a:pt x="867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561811" y="5894976"/>
            <a:ext cx="354099" cy="37587"/>
          </a:xfrm>
          <a:custGeom>
            <a:avLst/>
            <a:gdLst/>
            <a:ahLst/>
            <a:cxnLst/>
            <a:rect l="l" t="t" r="r" b="b"/>
            <a:pathLst>
              <a:path w="354099" h="37587">
                <a:moveTo>
                  <a:pt x="4628" y="0"/>
                </a:moveTo>
                <a:lnTo>
                  <a:pt x="111668" y="4626"/>
                </a:lnTo>
                <a:lnTo>
                  <a:pt x="177049" y="9830"/>
                </a:lnTo>
                <a:lnTo>
                  <a:pt x="263838" y="18504"/>
                </a:lnTo>
                <a:lnTo>
                  <a:pt x="303761" y="24287"/>
                </a:lnTo>
                <a:lnTo>
                  <a:pt x="350049" y="29491"/>
                </a:lnTo>
                <a:lnTo>
                  <a:pt x="354099" y="34117"/>
                </a:lnTo>
                <a:lnTo>
                  <a:pt x="349470" y="37587"/>
                </a:lnTo>
                <a:lnTo>
                  <a:pt x="176471" y="28335"/>
                </a:lnTo>
                <a:lnTo>
                  <a:pt x="109932" y="23130"/>
                </a:lnTo>
                <a:lnTo>
                  <a:pt x="57280" y="13878"/>
                </a:lnTo>
                <a:lnTo>
                  <a:pt x="4628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561811" y="5894976"/>
            <a:ext cx="354099" cy="37587"/>
          </a:xfrm>
          <a:custGeom>
            <a:avLst/>
            <a:gdLst/>
            <a:ahLst/>
            <a:cxnLst/>
            <a:rect l="l" t="t" r="r" b="b"/>
            <a:pathLst>
              <a:path w="354099" h="37587">
                <a:moveTo>
                  <a:pt x="4628" y="0"/>
                </a:moveTo>
                <a:lnTo>
                  <a:pt x="111668" y="4626"/>
                </a:lnTo>
                <a:lnTo>
                  <a:pt x="177049" y="9830"/>
                </a:lnTo>
                <a:lnTo>
                  <a:pt x="263838" y="18504"/>
                </a:lnTo>
                <a:lnTo>
                  <a:pt x="303761" y="24287"/>
                </a:lnTo>
                <a:lnTo>
                  <a:pt x="350049" y="29491"/>
                </a:lnTo>
                <a:lnTo>
                  <a:pt x="354099" y="34117"/>
                </a:lnTo>
                <a:lnTo>
                  <a:pt x="349470" y="37587"/>
                </a:lnTo>
                <a:lnTo>
                  <a:pt x="176471" y="28335"/>
                </a:lnTo>
                <a:lnTo>
                  <a:pt x="109932" y="23130"/>
                </a:lnTo>
                <a:lnTo>
                  <a:pt x="57280" y="13878"/>
                </a:lnTo>
                <a:lnTo>
                  <a:pt x="4628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141563" y="5883989"/>
            <a:ext cx="107039" cy="20817"/>
          </a:xfrm>
          <a:custGeom>
            <a:avLst/>
            <a:gdLst/>
            <a:ahLst/>
            <a:cxnLst/>
            <a:rect l="l" t="t" r="r" b="b"/>
            <a:pathLst>
              <a:path w="107039" h="20817">
                <a:moveTo>
                  <a:pt x="4628" y="0"/>
                </a:moveTo>
                <a:lnTo>
                  <a:pt x="97782" y="2313"/>
                </a:lnTo>
                <a:lnTo>
                  <a:pt x="107039" y="11565"/>
                </a:lnTo>
                <a:lnTo>
                  <a:pt x="104725" y="17926"/>
                </a:lnTo>
                <a:lnTo>
                  <a:pt x="97782" y="20817"/>
                </a:lnTo>
                <a:lnTo>
                  <a:pt x="50337" y="16191"/>
                </a:lnTo>
                <a:lnTo>
                  <a:pt x="3471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141563" y="5883989"/>
            <a:ext cx="107039" cy="20817"/>
          </a:xfrm>
          <a:custGeom>
            <a:avLst/>
            <a:gdLst/>
            <a:ahLst/>
            <a:cxnLst/>
            <a:rect l="l" t="t" r="r" b="b"/>
            <a:pathLst>
              <a:path w="107039" h="20817">
                <a:moveTo>
                  <a:pt x="4628" y="0"/>
                </a:moveTo>
                <a:lnTo>
                  <a:pt x="97782" y="2313"/>
                </a:lnTo>
                <a:lnTo>
                  <a:pt x="107039" y="11565"/>
                </a:lnTo>
                <a:lnTo>
                  <a:pt x="104725" y="17926"/>
                </a:lnTo>
                <a:lnTo>
                  <a:pt x="97782" y="20817"/>
                </a:lnTo>
                <a:lnTo>
                  <a:pt x="50337" y="16191"/>
                </a:lnTo>
                <a:lnTo>
                  <a:pt x="3471" y="8673"/>
                </a:lnTo>
                <a:lnTo>
                  <a:pt x="0" y="4047"/>
                </a:lnTo>
                <a:lnTo>
                  <a:pt x="4628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165285" y="5911168"/>
            <a:ext cx="108775" cy="18504"/>
          </a:xfrm>
          <a:custGeom>
            <a:avLst/>
            <a:gdLst/>
            <a:ahLst/>
            <a:cxnLst/>
            <a:rect l="l" t="t" r="r" b="b"/>
            <a:pathLst>
              <a:path w="108775" h="18504">
                <a:moveTo>
                  <a:pt x="4628" y="5782"/>
                </a:moveTo>
                <a:lnTo>
                  <a:pt x="51494" y="5204"/>
                </a:lnTo>
                <a:lnTo>
                  <a:pt x="98939" y="0"/>
                </a:lnTo>
                <a:lnTo>
                  <a:pt x="108775" y="8673"/>
                </a:lnTo>
                <a:lnTo>
                  <a:pt x="107039" y="15034"/>
                </a:lnTo>
                <a:lnTo>
                  <a:pt x="100675" y="18504"/>
                </a:lnTo>
                <a:lnTo>
                  <a:pt x="52073" y="18504"/>
                </a:lnTo>
                <a:lnTo>
                  <a:pt x="3471" y="14456"/>
                </a:lnTo>
                <a:lnTo>
                  <a:pt x="0" y="9830"/>
                </a:lnTo>
                <a:lnTo>
                  <a:pt x="4628" y="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165285" y="5911168"/>
            <a:ext cx="108775" cy="18504"/>
          </a:xfrm>
          <a:custGeom>
            <a:avLst/>
            <a:gdLst/>
            <a:ahLst/>
            <a:cxnLst/>
            <a:rect l="l" t="t" r="r" b="b"/>
            <a:pathLst>
              <a:path w="108775" h="18504">
                <a:moveTo>
                  <a:pt x="4628" y="5782"/>
                </a:moveTo>
                <a:lnTo>
                  <a:pt x="51494" y="5204"/>
                </a:lnTo>
                <a:lnTo>
                  <a:pt x="98939" y="0"/>
                </a:lnTo>
                <a:lnTo>
                  <a:pt x="108775" y="8673"/>
                </a:lnTo>
                <a:lnTo>
                  <a:pt x="107039" y="15034"/>
                </a:lnTo>
                <a:lnTo>
                  <a:pt x="100675" y="18504"/>
                </a:lnTo>
                <a:lnTo>
                  <a:pt x="52073" y="18504"/>
                </a:lnTo>
                <a:lnTo>
                  <a:pt x="3471" y="14456"/>
                </a:lnTo>
                <a:lnTo>
                  <a:pt x="0" y="9830"/>
                </a:lnTo>
                <a:lnTo>
                  <a:pt x="4628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174542" y="5942972"/>
            <a:ext cx="124976" cy="21974"/>
          </a:xfrm>
          <a:custGeom>
            <a:avLst/>
            <a:gdLst/>
            <a:ahLst/>
            <a:cxnLst/>
            <a:rect l="l" t="t" r="r" b="b"/>
            <a:pathLst>
              <a:path w="124976" h="21974">
                <a:moveTo>
                  <a:pt x="1735" y="7517"/>
                </a:moveTo>
                <a:lnTo>
                  <a:pt x="7521" y="5204"/>
                </a:lnTo>
                <a:lnTo>
                  <a:pt x="99518" y="4047"/>
                </a:lnTo>
                <a:lnTo>
                  <a:pt x="119768" y="0"/>
                </a:lnTo>
                <a:lnTo>
                  <a:pt x="124976" y="2891"/>
                </a:lnTo>
                <a:lnTo>
                  <a:pt x="122661" y="8095"/>
                </a:lnTo>
                <a:lnTo>
                  <a:pt x="112825" y="14456"/>
                </a:lnTo>
                <a:lnTo>
                  <a:pt x="102411" y="20817"/>
                </a:lnTo>
                <a:lnTo>
                  <a:pt x="54966" y="21974"/>
                </a:lnTo>
                <a:lnTo>
                  <a:pt x="7521" y="20239"/>
                </a:lnTo>
                <a:lnTo>
                  <a:pt x="0" y="12721"/>
                </a:lnTo>
                <a:lnTo>
                  <a:pt x="1735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174542" y="5942972"/>
            <a:ext cx="124976" cy="21974"/>
          </a:xfrm>
          <a:custGeom>
            <a:avLst/>
            <a:gdLst/>
            <a:ahLst/>
            <a:cxnLst/>
            <a:rect l="l" t="t" r="r" b="b"/>
            <a:pathLst>
              <a:path w="124976" h="21974">
                <a:moveTo>
                  <a:pt x="7521" y="5204"/>
                </a:moveTo>
                <a:lnTo>
                  <a:pt x="99518" y="4047"/>
                </a:lnTo>
                <a:lnTo>
                  <a:pt x="119768" y="0"/>
                </a:lnTo>
                <a:lnTo>
                  <a:pt x="124976" y="2891"/>
                </a:lnTo>
                <a:lnTo>
                  <a:pt x="122661" y="8095"/>
                </a:lnTo>
                <a:lnTo>
                  <a:pt x="112825" y="14456"/>
                </a:lnTo>
                <a:lnTo>
                  <a:pt x="102411" y="20817"/>
                </a:lnTo>
                <a:lnTo>
                  <a:pt x="54966" y="21974"/>
                </a:lnTo>
                <a:lnTo>
                  <a:pt x="7521" y="20239"/>
                </a:lnTo>
                <a:lnTo>
                  <a:pt x="0" y="12721"/>
                </a:lnTo>
                <a:lnTo>
                  <a:pt x="1735" y="7517"/>
                </a:lnTo>
                <a:lnTo>
                  <a:pt x="7521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568754" y="4890529"/>
            <a:ext cx="664804" cy="180997"/>
          </a:xfrm>
          <a:custGeom>
            <a:avLst/>
            <a:gdLst/>
            <a:ahLst/>
            <a:cxnLst/>
            <a:rect l="l" t="t" r="r" b="b"/>
            <a:pathLst>
              <a:path w="664804" h="180997">
                <a:moveTo>
                  <a:pt x="290454" y="55513"/>
                </a:moveTo>
                <a:lnTo>
                  <a:pt x="326905" y="47417"/>
                </a:lnTo>
                <a:lnTo>
                  <a:pt x="378979" y="34695"/>
                </a:lnTo>
                <a:lnTo>
                  <a:pt x="432209" y="19661"/>
                </a:lnTo>
                <a:lnTo>
                  <a:pt x="491804" y="8095"/>
                </a:lnTo>
                <a:lnTo>
                  <a:pt x="545035" y="2313"/>
                </a:lnTo>
                <a:lnTo>
                  <a:pt x="660175" y="0"/>
                </a:lnTo>
                <a:lnTo>
                  <a:pt x="664804" y="4626"/>
                </a:lnTo>
                <a:lnTo>
                  <a:pt x="660175" y="9252"/>
                </a:lnTo>
                <a:lnTo>
                  <a:pt x="547928" y="17926"/>
                </a:lnTo>
                <a:lnTo>
                  <a:pt x="495855" y="28913"/>
                </a:lnTo>
                <a:lnTo>
                  <a:pt x="437417" y="42791"/>
                </a:lnTo>
                <a:lnTo>
                  <a:pt x="384186" y="57248"/>
                </a:lnTo>
                <a:lnTo>
                  <a:pt x="330955" y="69391"/>
                </a:lnTo>
                <a:lnTo>
                  <a:pt x="263838" y="87318"/>
                </a:lnTo>
                <a:lnTo>
                  <a:pt x="232594" y="97148"/>
                </a:lnTo>
                <a:lnTo>
                  <a:pt x="196143" y="107557"/>
                </a:lnTo>
                <a:lnTo>
                  <a:pt x="142912" y="120857"/>
                </a:lnTo>
                <a:lnTo>
                  <a:pt x="96625" y="134157"/>
                </a:lnTo>
                <a:lnTo>
                  <a:pt x="52073" y="152662"/>
                </a:lnTo>
                <a:lnTo>
                  <a:pt x="30086" y="165384"/>
                </a:lnTo>
                <a:lnTo>
                  <a:pt x="6364" y="180997"/>
                </a:lnTo>
                <a:lnTo>
                  <a:pt x="0" y="179840"/>
                </a:lnTo>
                <a:lnTo>
                  <a:pt x="24879" y="156710"/>
                </a:lnTo>
                <a:lnTo>
                  <a:pt x="47444" y="142253"/>
                </a:lnTo>
                <a:lnTo>
                  <a:pt x="90839" y="119701"/>
                </a:lnTo>
                <a:lnTo>
                  <a:pt x="137126" y="101774"/>
                </a:lnTo>
                <a:lnTo>
                  <a:pt x="190936" y="86161"/>
                </a:lnTo>
                <a:lnTo>
                  <a:pt x="227387" y="75752"/>
                </a:lnTo>
                <a:lnTo>
                  <a:pt x="258631" y="65344"/>
                </a:lnTo>
                <a:lnTo>
                  <a:pt x="290454" y="55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568754" y="4890529"/>
            <a:ext cx="664804" cy="180997"/>
          </a:xfrm>
          <a:custGeom>
            <a:avLst/>
            <a:gdLst/>
            <a:ahLst/>
            <a:cxnLst/>
            <a:rect l="l" t="t" r="r" b="b"/>
            <a:pathLst>
              <a:path w="664804" h="180997">
                <a:moveTo>
                  <a:pt x="1157" y="173479"/>
                </a:moveTo>
                <a:lnTo>
                  <a:pt x="24879" y="156710"/>
                </a:lnTo>
                <a:lnTo>
                  <a:pt x="47444" y="142253"/>
                </a:lnTo>
                <a:lnTo>
                  <a:pt x="90839" y="119701"/>
                </a:lnTo>
                <a:lnTo>
                  <a:pt x="137126" y="101774"/>
                </a:lnTo>
                <a:lnTo>
                  <a:pt x="190936" y="86161"/>
                </a:lnTo>
                <a:lnTo>
                  <a:pt x="227387" y="75752"/>
                </a:lnTo>
                <a:lnTo>
                  <a:pt x="258631" y="65344"/>
                </a:lnTo>
                <a:lnTo>
                  <a:pt x="290454" y="55513"/>
                </a:lnTo>
                <a:lnTo>
                  <a:pt x="326905" y="47417"/>
                </a:lnTo>
                <a:lnTo>
                  <a:pt x="378979" y="34695"/>
                </a:lnTo>
                <a:lnTo>
                  <a:pt x="432209" y="19661"/>
                </a:lnTo>
                <a:lnTo>
                  <a:pt x="491804" y="8095"/>
                </a:lnTo>
                <a:lnTo>
                  <a:pt x="545035" y="2313"/>
                </a:lnTo>
                <a:lnTo>
                  <a:pt x="660175" y="0"/>
                </a:lnTo>
                <a:lnTo>
                  <a:pt x="664804" y="4626"/>
                </a:lnTo>
                <a:lnTo>
                  <a:pt x="660175" y="9252"/>
                </a:lnTo>
                <a:lnTo>
                  <a:pt x="547928" y="17926"/>
                </a:lnTo>
                <a:lnTo>
                  <a:pt x="495855" y="28913"/>
                </a:lnTo>
                <a:lnTo>
                  <a:pt x="437417" y="42791"/>
                </a:lnTo>
                <a:lnTo>
                  <a:pt x="384186" y="57248"/>
                </a:lnTo>
                <a:lnTo>
                  <a:pt x="330955" y="69391"/>
                </a:lnTo>
                <a:lnTo>
                  <a:pt x="263838" y="87318"/>
                </a:lnTo>
                <a:lnTo>
                  <a:pt x="232594" y="97148"/>
                </a:lnTo>
                <a:lnTo>
                  <a:pt x="196143" y="107557"/>
                </a:lnTo>
                <a:lnTo>
                  <a:pt x="142912" y="120857"/>
                </a:lnTo>
                <a:lnTo>
                  <a:pt x="96625" y="134157"/>
                </a:lnTo>
                <a:lnTo>
                  <a:pt x="52073" y="152662"/>
                </a:lnTo>
                <a:lnTo>
                  <a:pt x="30086" y="165384"/>
                </a:lnTo>
                <a:lnTo>
                  <a:pt x="6364" y="180997"/>
                </a:lnTo>
                <a:lnTo>
                  <a:pt x="0" y="179840"/>
                </a:lnTo>
                <a:lnTo>
                  <a:pt x="1157" y="17347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256124" y="4904985"/>
            <a:ext cx="68274" cy="102931"/>
          </a:xfrm>
          <a:custGeom>
            <a:avLst/>
            <a:gdLst/>
            <a:ahLst/>
            <a:cxnLst/>
            <a:rect l="l" t="t" r="r" b="b"/>
            <a:pathLst>
              <a:path w="68274" h="102931">
                <a:moveTo>
                  <a:pt x="0" y="2891"/>
                </a:moveTo>
                <a:lnTo>
                  <a:pt x="1157" y="0"/>
                </a:lnTo>
                <a:lnTo>
                  <a:pt x="7521" y="0"/>
                </a:lnTo>
                <a:lnTo>
                  <a:pt x="27772" y="20817"/>
                </a:lnTo>
                <a:lnTo>
                  <a:pt x="43973" y="40478"/>
                </a:lnTo>
                <a:lnTo>
                  <a:pt x="68274" y="88474"/>
                </a:lnTo>
                <a:lnTo>
                  <a:pt x="67695" y="97726"/>
                </a:lnTo>
                <a:lnTo>
                  <a:pt x="61330" y="102931"/>
                </a:lnTo>
                <a:lnTo>
                  <a:pt x="52652" y="102931"/>
                </a:lnTo>
                <a:lnTo>
                  <a:pt x="46866" y="95991"/>
                </a:lnTo>
                <a:lnTo>
                  <a:pt x="37608" y="70548"/>
                </a:lnTo>
                <a:lnTo>
                  <a:pt x="29508" y="47996"/>
                </a:lnTo>
                <a:lnTo>
                  <a:pt x="17936" y="27178"/>
                </a:lnTo>
                <a:lnTo>
                  <a:pt x="10414" y="16769"/>
                </a:lnTo>
                <a:lnTo>
                  <a:pt x="1157" y="6360"/>
                </a:lnTo>
                <a:lnTo>
                  <a:pt x="0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256124" y="4904985"/>
            <a:ext cx="68274" cy="102931"/>
          </a:xfrm>
          <a:custGeom>
            <a:avLst/>
            <a:gdLst/>
            <a:ahLst/>
            <a:cxnLst/>
            <a:rect l="l" t="t" r="r" b="b"/>
            <a:pathLst>
              <a:path w="68274" h="102931">
                <a:moveTo>
                  <a:pt x="7521" y="0"/>
                </a:moveTo>
                <a:lnTo>
                  <a:pt x="27772" y="20817"/>
                </a:lnTo>
                <a:lnTo>
                  <a:pt x="43973" y="40478"/>
                </a:lnTo>
                <a:lnTo>
                  <a:pt x="68274" y="88474"/>
                </a:lnTo>
                <a:lnTo>
                  <a:pt x="67695" y="97726"/>
                </a:lnTo>
                <a:lnTo>
                  <a:pt x="61330" y="102931"/>
                </a:lnTo>
                <a:lnTo>
                  <a:pt x="52652" y="102931"/>
                </a:lnTo>
                <a:lnTo>
                  <a:pt x="46866" y="95991"/>
                </a:lnTo>
                <a:lnTo>
                  <a:pt x="37608" y="70548"/>
                </a:lnTo>
                <a:lnTo>
                  <a:pt x="29508" y="47996"/>
                </a:lnTo>
                <a:lnTo>
                  <a:pt x="17936" y="27178"/>
                </a:lnTo>
                <a:lnTo>
                  <a:pt x="10414" y="16769"/>
                </a:lnTo>
                <a:lnTo>
                  <a:pt x="1157" y="6360"/>
                </a:lnTo>
                <a:lnTo>
                  <a:pt x="0" y="2891"/>
                </a:lnTo>
                <a:lnTo>
                  <a:pt x="1157" y="0"/>
                </a:lnTo>
                <a:lnTo>
                  <a:pt x="7521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210994" y="4992882"/>
            <a:ext cx="115140" cy="603131"/>
          </a:xfrm>
          <a:custGeom>
            <a:avLst/>
            <a:gdLst/>
            <a:ahLst/>
            <a:cxnLst/>
            <a:rect l="l" t="t" r="r" b="b"/>
            <a:pathLst>
              <a:path w="115140" h="603131">
                <a:moveTo>
                  <a:pt x="54387" y="364885"/>
                </a:moveTo>
                <a:lnTo>
                  <a:pt x="35872" y="494417"/>
                </a:lnTo>
                <a:lnTo>
                  <a:pt x="22565" y="592144"/>
                </a:lnTo>
                <a:lnTo>
                  <a:pt x="18515" y="600818"/>
                </a:lnTo>
                <a:lnTo>
                  <a:pt x="10414" y="603131"/>
                </a:lnTo>
                <a:lnTo>
                  <a:pt x="0" y="591565"/>
                </a:lnTo>
                <a:lnTo>
                  <a:pt x="5785" y="541835"/>
                </a:lnTo>
                <a:lnTo>
                  <a:pt x="13886" y="492104"/>
                </a:lnTo>
                <a:lnTo>
                  <a:pt x="22565" y="422712"/>
                </a:lnTo>
                <a:lnTo>
                  <a:pt x="33558" y="361994"/>
                </a:lnTo>
                <a:lnTo>
                  <a:pt x="46866" y="301854"/>
                </a:lnTo>
                <a:lnTo>
                  <a:pt x="53809" y="269471"/>
                </a:lnTo>
                <a:lnTo>
                  <a:pt x="61330" y="233619"/>
                </a:lnTo>
                <a:lnTo>
                  <a:pt x="79267" y="146879"/>
                </a:lnTo>
                <a:lnTo>
                  <a:pt x="96046" y="7517"/>
                </a:lnTo>
                <a:lnTo>
                  <a:pt x="100096" y="1156"/>
                </a:lnTo>
                <a:lnTo>
                  <a:pt x="107039" y="0"/>
                </a:lnTo>
                <a:lnTo>
                  <a:pt x="115140" y="10987"/>
                </a:lnTo>
                <a:lnTo>
                  <a:pt x="97203" y="149770"/>
                </a:lnTo>
                <a:lnTo>
                  <a:pt x="89103" y="193718"/>
                </a:lnTo>
                <a:lnTo>
                  <a:pt x="80424" y="237088"/>
                </a:lnTo>
                <a:lnTo>
                  <a:pt x="72902" y="272941"/>
                </a:lnTo>
                <a:lnTo>
                  <a:pt x="66538" y="305324"/>
                </a:lnTo>
                <a:lnTo>
                  <a:pt x="54387" y="364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210994" y="4992882"/>
            <a:ext cx="115140" cy="603131"/>
          </a:xfrm>
          <a:custGeom>
            <a:avLst/>
            <a:gdLst/>
            <a:ahLst/>
            <a:cxnLst/>
            <a:rect l="l" t="t" r="r" b="b"/>
            <a:pathLst>
              <a:path w="115140" h="603131">
                <a:moveTo>
                  <a:pt x="115140" y="10987"/>
                </a:moveTo>
                <a:lnTo>
                  <a:pt x="97203" y="149770"/>
                </a:lnTo>
                <a:lnTo>
                  <a:pt x="89103" y="193718"/>
                </a:lnTo>
                <a:lnTo>
                  <a:pt x="80424" y="237088"/>
                </a:lnTo>
                <a:lnTo>
                  <a:pt x="72902" y="272941"/>
                </a:lnTo>
                <a:lnTo>
                  <a:pt x="66538" y="305324"/>
                </a:lnTo>
                <a:lnTo>
                  <a:pt x="54387" y="364885"/>
                </a:lnTo>
                <a:lnTo>
                  <a:pt x="35872" y="494417"/>
                </a:lnTo>
                <a:lnTo>
                  <a:pt x="22565" y="592144"/>
                </a:lnTo>
                <a:lnTo>
                  <a:pt x="18515" y="600818"/>
                </a:lnTo>
                <a:lnTo>
                  <a:pt x="10414" y="603131"/>
                </a:lnTo>
                <a:lnTo>
                  <a:pt x="0" y="591565"/>
                </a:lnTo>
                <a:lnTo>
                  <a:pt x="5785" y="541835"/>
                </a:lnTo>
                <a:lnTo>
                  <a:pt x="13886" y="492104"/>
                </a:lnTo>
                <a:lnTo>
                  <a:pt x="22565" y="422712"/>
                </a:lnTo>
                <a:lnTo>
                  <a:pt x="33558" y="361994"/>
                </a:lnTo>
                <a:lnTo>
                  <a:pt x="46866" y="301854"/>
                </a:lnTo>
                <a:lnTo>
                  <a:pt x="53809" y="269471"/>
                </a:lnTo>
                <a:lnTo>
                  <a:pt x="61330" y="233619"/>
                </a:lnTo>
                <a:lnTo>
                  <a:pt x="79267" y="146879"/>
                </a:lnTo>
                <a:lnTo>
                  <a:pt x="96046" y="7517"/>
                </a:lnTo>
                <a:lnTo>
                  <a:pt x="100096" y="1156"/>
                </a:lnTo>
                <a:lnTo>
                  <a:pt x="107039" y="0"/>
                </a:lnTo>
                <a:lnTo>
                  <a:pt x="115140" y="1098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180907" y="4944307"/>
            <a:ext cx="74060" cy="546461"/>
          </a:xfrm>
          <a:custGeom>
            <a:avLst/>
            <a:gdLst/>
            <a:ahLst/>
            <a:cxnLst/>
            <a:rect l="l" t="t" r="r" b="b"/>
            <a:pathLst>
              <a:path w="74060" h="546461">
                <a:moveTo>
                  <a:pt x="38765" y="267158"/>
                </a:moveTo>
                <a:lnTo>
                  <a:pt x="44551" y="183888"/>
                </a:lnTo>
                <a:lnTo>
                  <a:pt x="49759" y="100040"/>
                </a:lnTo>
                <a:lnTo>
                  <a:pt x="51494" y="75174"/>
                </a:lnTo>
                <a:lnTo>
                  <a:pt x="59016" y="8095"/>
                </a:lnTo>
                <a:lnTo>
                  <a:pt x="60752" y="2313"/>
                </a:lnTo>
                <a:lnTo>
                  <a:pt x="65959" y="0"/>
                </a:lnTo>
                <a:lnTo>
                  <a:pt x="74060" y="7517"/>
                </a:lnTo>
                <a:lnTo>
                  <a:pt x="73481" y="75174"/>
                </a:lnTo>
                <a:lnTo>
                  <a:pt x="70588" y="101196"/>
                </a:lnTo>
                <a:lnTo>
                  <a:pt x="65959" y="185045"/>
                </a:lnTo>
                <a:lnTo>
                  <a:pt x="61909" y="268893"/>
                </a:lnTo>
                <a:lnTo>
                  <a:pt x="51494" y="340598"/>
                </a:lnTo>
                <a:lnTo>
                  <a:pt x="39344" y="412881"/>
                </a:lnTo>
                <a:lnTo>
                  <a:pt x="31822" y="447577"/>
                </a:lnTo>
                <a:lnTo>
                  <a:pt x="23722" y="477647"/>
                </a:lnTo>
                <a:lnTo>
                  <a:pt x="8678" y="542413"/>
                </a:lnTo>
                <a:lnTo>
                  <a:pt x="3471" y="546461"/>
                </a:lnTo>
                <a:lnTo>
                  <a:pt x="0" y="540678"/>
                </a:lnTo>
                <a:lnTo>
                  <a:pt x="16200" y="408833"/>
                </a:lnTo>
                <a:lnTo>
                  <a:pt x="38765" y="267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180907" y="4944307"/>
            <a:ext cx="74060" cy="546461"/>
          </a:xfrm>
          <a:custGeom>
            <a:avLst/>
            <a:gdLst/>
            <a:ahLst/>
            <a:cxnLst/>
            <a:rect l="l" t="t" r="r" b="b"/>
            <a:pathLst>
              <a:path w="74060" h="546461">
                <a:moveTo>
                  <a:pt x="74060" y="7517"/>
                </a:moveTo>
                <a:lnTo>
                  <a:pt x="73481" y="75174"/>
                </a:lnTo>
                <a:lnTo>
                  <a:pt x="70588" y="101196"/>
                </a:lnTo>
                <a:lnTo>
                  <a:pt x="65959" y="185045"/>
                </a:lnTo>
                <a:lnTo>
                  <a:pt x="61909" y="268893"/>
                </a:lnTo>
                <a:lnTo>
                  <a:pt x="51494" y="340598"/>
                </a:lnTo>
                <a:lnTo>
                  <a:pt x="39344" y="412881"/>
                </a:lnTo>
                <a:lnTo>
                  <a:pt x="31822" y="447577"/>
                </a:lnTo>
                <a:lnTo>
                  <a:pt x="23722" y="477647"/>
                </a:lnTo>
                <a:lnTo>
                  <a:pt x="8678" y="542413"/>
                </a:lnTo>
                <a:lnTo>
                  <a:pt x="3471" y="546461"/>
                </a:lnTo>
                <a:lnTo>
                  <a:pt x="0" y="540678"/>
                </a:lnTo>
                <a:lnTo>
                  <a:pt x="16200" y="408833"/>
                </a:lnTo>
                <a:lnTo>
                  <a:pt x="38765" y="267158"/>
                </a:lnTo>
                <a:lnTo>
                  <a:pt x="44551" y="183888"/>
                </a:lnTo>
                <a:lnTo>
                  <a:pt x="49759" y="100040"/>
                </a:lnTo>
                <a:lnTo>
                  <a:pt x="51494" y="75174"/>
                </a:lnTo>
                <a:lnTo>
                  <a:pt x="59016" y="8095"/>
                </a:lnTo>
                <a:lnTo>
                  <a:pt x="65959" y="0"/>
                </a:lnTo>
                <a:lnTo>
                  <a:pt x="7406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568176" y="5086561"/>
            <a:ext cx="127869" cy="508873"/>
          </a:xfrm>
          <a:custGeom>
            <a:avLst/>
            <a:gdLst/>
            <a:ahLst/>
            <a:cxnLst/>
            <a:rect l="l" t="t" r="r" b="b"/>
            <a:pathLst>
              <a:path w="127869" h="508873">
                <a:moveTo>
                  <a:pt x="22565" y="100618"/>
                </a:moveTo>
                <a:lnTo>
                  <a:pt x="29508" y="128953"/>
                </a:lnTo>
                <a:lnTo>
                  <a:pt x="38187" y="157288"/>
                </a:lnTo>
                <a:lnTo>
                  <a:pt x="47444" y="186779"/>
                </a:lnTo>
                <a:lnTo>
                  <a:pt x="57280" y="217428"/>
                </a:lnTo>
                <a:lnTo>
                  <a:pt x="68274" y="250967"/>
                </a:lnTo>
                <a:lnTo>
                  <a:pt x="101253" y="389751"/>
                </a:lnTo>
                <a:lnTo>
                  <a:pt x="126712" y="491525"/>
                </a:lnTo>
                <a:lnTo>
                  <a:pt x="127869" y="498465"/>
                </a:lnTo>
                <a:lnTo>
                  <a:pt x="123818" y="508873"/>
                </a:lnTo>
                <a:lnTo>
                  <a:pt x="113982" y="505404"/>
                </a:lnTo>
                <a:lnTo>
                  <a:pt x="107618" y="497308"/>
                </a:lnTo>
                <a:lnTo>
                  <a:pt x="102989" y="469551"/>
                </a:lnTo>
                <a:lnTo>
                  <a:pt x="97203" y="445264"/>
                </a:lnTo>
                <a:lnTo>
                  <a:pt x="90839" y="421555"/>
                </a:lnTo>
                <a:lnTo>
                  <a:pt x="82738" y="394955"/>
                </a:lnTo>
                <a:lnTo>
                  <a:pt x="54387" y="255593"/>
                </a:lnTo>
                <a:lnTo>
                  <a:pt x="43394" y="221475"/>
                </a:lnTo>
                <a:lnTo>
                  <a:pt x="34136" y="189671"/>
                </a:lnTo>
                <a:lnTo>
                  <a:pt x="18514" y="131844"/>
                </a:lnTo>
                <a:lnTo>
                  <a:pt x="0" y="4626"/>
                </a:lnTo>
                <a:lnTo>
                  <a:pt x="4050" y="0"/>
                </a:lnTo>
                <a:lnTo>
                  <a:pt x="9257" y="4047"/>
                </a:lnTo>
                <a:lnTo>
                  <a:pt x="16779" y="71126"/>
                </a:lnTo>
                <a:lnTo>
                  <a:pt x="22565" y="100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568176" y="5086561"/>
            <a:ext cx="127869" cy="508873"/>
          </a:xfrm>
          <a:custGeom>
            <a:avLst/>
            <a:gdLst/>
            <a:ahLst/>
            <a:cxnLst/>
            <a:rect l="l" t="t" r="r" b="b"/>
            <a:pathLst>
              <a:path w="127869" h="508873">
                <a:moveTo>
                  <a:pt x="9257" y="4047"/>
                </a:moveTo>
                <a:lnTo>
                  <a:pt x="16779" y="71126"/>
                </a:lnTo>
                <a:lnTo>
                  <a:pt x="22565" y="100618"/>
                </a:lnTo>
                <a:lnTo>
                  <a:pt x="29508" y="128953"/>
                </a:lnTo>
                <a:lnTo>
                  <a:pt x="38187" y="157288"/>
                </a:lnTo>
                <a:lnTo>
                  <a:pt x="47444" y="186779"/>
                </a:lnTo>
                <a:lnTo>
                  <a:pt x="57280" y="217428"/>
                </a:lnTo>
                <a:lnTo>
                  <a:pt x="68274" y="250967"/>
                </a:lnTo>
                <a:lnTo>
                  <a:pt x="101253" y="389751"/>
                </a:lnTo>
                <a:lnTo>
                  <a:pt x="126712" y="491525"/>
                </a:lnTo>
                <a:lnTo>
                  <a:pt x="127869" y="498465"/>
                </a:lnTo>
                <a:lnTo>
                  <a:pt x="123818" y="508873"/>
                </a:lnTo>
                <a:lnTo>
                  <a:pt x="113982" y="505404"/>
                </a:lnTo>
                <a:lnTo>
                  <a:pt x="107618" y="497308"/>
                </a:lnTo>
                <a:lnTo>
                  <a:pt x="102989" y="469551"/>
                </a:lnTo>
                <a:lnTo>
                  <a:pt x="97203" y="445264"/>
                </a:lnTo>
                <a:lnTo>
                  <a:pt x="90839" y="421555"/>
                </a:lnTo>
                <a:lnTo>
                  <a:pt x="82738" y="394955"/>
                </a:lnTo>
                <a:lnTo>
                  <a:pt x="54387" y="255593"/>
                </a:lnTo>
                <a:lnTo>
                  <a:pt x="43394" y="221475"/>
                </a:lnTo>
                <a:lnTo>
                  <a:pt x="34136" y="189671"/>
                </a:lnTo>
                <a:lnTo>
                  <a:pt x="18514" y="131844"/>
                </a:lnTo>
                <a:lnTo>
                  <a:pt x="0" y="4626"/>
                </a:lnTo>
                <a:lnTo>
                  <a:pt x="4050" y="0"/>
                </a:lnTo>
                <a:lnTo>
                  <a:pt x="9257" y="404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708774" y="5598326"/>
            <a:ext cx="418323" cy="26600"/>
          </a:xfrm>
          <a:custGeom>
            <a:avLst/>
            <a:gdLst/>
            <a:ahLst/>
            <a:cxnLst/>
            <a:rect l="l" t="t" r="r" b="b"/>
            <a:pathLst>
              <a:path w="418323" h="26600">
                <a:moveTo>
                  <a:pt x="5207" y="2891"/>
                </a:moveTo>
                <a:lnTo>
                  <a:pt x="60173" y="4626"/>
                </a:lnTo>
                <a:lnTo>
                  <a:pt x="115718" y="0"/>
                </a:lnTo>
                <a:lnTo>
                  <a:pt x="406751" y="3469"/>
                </a:lnTo>
                <a:lnTo>
                  <a:pt x="415430" y="6939"/>
                </a:lnTo>
                <a:lnTo>
                  <a:pt x="418323" y="15034"/>
                </a:lnTo>
                <a:lnTo>
                  <a:pt x="415430" y="23130"/>
                </a:lnTo>
                <a:lnTo>
                  <a:pt x="406751" y="26600"/>
                </a:lnTo>
                <a:lnTo>
                  <a:pt x="261524" y="23130"/>
                </a:lnTo>
                <a:lnTo>
                  <a:pt x="115718" y="19661"/>
                </a:lnTo>
                <a:lnTo>
                  <a:pt x="59016" y="19082"/>
                </a:lnTo>
                <a:lnTo>
                  <a:pt x="3471" y="12143"/>
                </a:lnTo>
                <a:lnTo>
                  <a:pt x="0" y="6360"/>
                </a:lnTo>
                <a:lnTo>
                  <a:pt x="5207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708774" y="5598326"/>
            <a:ext cx="418323" cy="26600"/>
          </a:xfrm>
          <a:custGeom>
            <a:avLst/>
            <a:gdLst/>
            <a:ahLst/>
            <a:cxnLst/>
            <a:rect l="l" t="t" r="r" b="b"/>
            <a:pathLst>
              <a:path w="418323" h="26600">
                <a:moveTo>
                  <a:pt x="5207" y="2891"/>
                </a:moveTo>
                <a:lnTo>
                  <a:pt x="60173" y="4626"/>
                </a:lnTo>
                <a:lnTo>
                  <a:pt x="115718" y="0"/>
                </a:lnTo>
                <a:lnTo>
                  <a:pt x="406751" y="3469"/>
                </a:lnTo>
                <a:lnTo>
                  <a:pt x="415430" y="6939"/>
                </a:lnTo>
                <a:lnTo>
                  <a:pt x="418323" y="15034"/>
                </a:lnTo>
                <a:lnTo>
                  <a:pt x="415430" y="23130"/>
                </a:lnTo>
                <a:lnTo>
                  <a:pt x="406751" y="26600"/>
                </a:lnTo>
                <a:lnTo>
                  <a:pt x="261524" y="23130"/>
                </a:lnTo>
                <a:lnTo>
                  <a:pt x="115718" y="19661"/>
                </a:lnTo>
                <a:lnTo>
                  <a:pt x="59016" y="19082"/>
                </a:lnTo>
                <a:lnTo>
                  <a:pt x="3471" y="12143"/>
                </a:lnTo>
                <a:lnTo>
                  <a:pt x="0" y="6360"/>
                </a:lnTo>
                <a:lnTo>
                  <a:pt x="5207" y="289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135777" y="5599483"/>
            <a:ext cx="79267" cy="28913"/>
          </a:xfrm>
          <a:custGeom>
            <a:avLst/>
            <a:gdLst/>
            <a:ahLst/>
            <a:cxnLst/>
            <a:rect l="l" t="t" r="r" b="b"/>
            <a:pathLst>
              <a:path w="79267" h="28913">
                <a:moveTo>
                  <a:pt x="8100" y="12143"/>
                </a:moveTo>
                <a:lnTo>
                  <a:pt x="31244" y="7517"/>
                </a:lnTo>
                <a:lnTo>
                  <a:pt x="73481" y="0"/>
                </a:lnTo>
                <a:lnTo>
                  <a:pt x="79267" y="2313"/>
                </a:lnTo>
                <a:lnTo>
                  <a:pt x="76374" y="8673"/>
                </a:lnTo>
                <a:lnTo>
                  <a:pt x="56123" y="17926"/>
                </a:lnTo>
                <a:lnTo>
                  <a:pt x="36451" y="27756"/>
                </a:lnTo>
                <a:lnTo>
                  <a:pt x="8100" y="28913"/>
                </a:lnTo>
                <a:lnTo>
                  <a:pt x="0" y="20817"/>
                </a:lnTo>
                <a:lnTo>
                  <a:pt x="1735" y="15034"/>
                </a:lnTo>
                <a:lnTo>
                  <a:pt x="8100" y="1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135777" y="5599483"/>
            <a:ext cx="79267" cy="28913"/>
          </a:xfrm>
          <a:custGeom>
            <a:avLst/>
            <a:gdLst/>
            <a:ahLst/>
            <a:cxnLst/>
            <a:rect l="l" t="t" r="r" b="b"/>
            <a:pathLst>
              <a:path w="79267" h="28913">
                <a:moveTo>
                  <a:pt x="8100" y="12143"/>
                </a:moveTo>
                <a:lnTo>
                  <a:pt x="31244" y="7517"/>
                </a:lnTo>
                <a:lnTo>
                  <a:pt x="73481" y="0"/>
                </a:lnTo>
                <a:lnTo>
                  <a:pt x="79267" y="2313"/>
                </a:lnTo>
                <a:lnTo>
                  <a:pt x="76374" y="8673"/>
                </a:lnTo>
                <a:lnTo>
                  <a:pt x="56123" y="17926"/>
                </a:lnTo>
                <a:lnTo>
                  <a:pt x="36451" y="27756"/>
                </a:lnTo>
                <a:lnTo>
                  <a:pt x="8100" y="28913"/>
                </a:lnTo>
                <a:lnTo>
                  <a:pt x="0" y="20817"/>
                </a:lnTo>
                <a:lnTo>
                  <a:pt x="1735" y="15034"/>
                </a:lnTo>
                <a:lnTo>
                  <a:pt x="8100" y="1214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751012" y="5605265"/>
            <a:ext cx="63645" cy="86161"/>
          </a:xfrm>
          <a:custGeom>
            <a:avLst/>
            <a:gdLst/>
            <a:ahLst/>
            <a:cxnLst/>
            <a:rect l="l" t="t" r="r" b="b"/>
            <a:pathLst>
              <a:path w="63645" h="86161">
                <a:moveTo>
                  <a:pt x="25458" y="60139"/>
                </a:moveTo>
                <a:lnTo>
                  <a:pt x="39344" y="33539"/>
                </a:lnTo>
                <a:lnTo>
                  <a:pt x="31244" y="14456"/>
                </a:lnTo>
                <a:lnTo>
                  <a:pt x="31244" y="5782"/>
                </a:lnTo>
                <a:lnTo>
                  <a:pt x="37030" y="0"/>
                </a:lnTo>
                <a:lnTo>
                  <a:pt x="51494" y="5782"/>
                </a:lnTo>
                <a:lnTo>
                  <a:pt x="63645" y="30069"/>
                </a:lnTo>
                <a:lnTo>
                  <a:pt x="63066" y="37587"/>
                </a:lnTo>
                <a:lnTo>
                  <a:pt x="53230" y="56091"/>
                </a:lnTo>
                <a:lnTo>
                  <a:pt x="40501" y="68813"/>
                </a:lnTo>
                <a:lnTo>
                  <a:pt x="24300" y="78065"/>
                </a:lnTo>
                <a:lnTo>
                  <a:pt x="6364" y="86161"/>
                </a:lnTo>
                <a:lnTo>
                  <a:pt x="0" y="83848"/>
                </a:lnTo>
                <a:lnTo>
                  <a:pt x="2314" y="78065"/>
                </a:lnTo>
                <a:lnTo>
                  <a:pt x="25458" y="60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751012" y="5605265"/>
            <a:ext cx="63645" cy="86161"/>
          </a:xfrm>
          <a:custGeom>
            <a:avLst/>
            <a:gdLst/>
            <a:ahLst/>
            <a:cxnLst/>
            <a:rect l="l" t="t" r="r" b="b"/>
            <a:pathLst>
              <a:path w="63645" h="86161">
                <a:moveTo>
                  <a:pt x="51494" y="5782"/>
                </a:moveTo>
                <a:lnTo>
                  <a:pt x="63645" y="30069"/>
                </a:lnTo>
                <a:lnTo>
                  <a:pt x="63066" y="37587"/>
                </a:lnTo>
                <a:lnTo>
                  <a:pt x="53230" y="56091"/>
                </a:lnTo>
                <a:lnTo>
                  <a:pt x="40501" y="68813"/>
                </a:lnTo>
                <a:lnTo>
                  <a:pt x="24300" y="78065"/>
                </a:lnTo>
                <a:lnTo>
                  <a:pt x="6364" y="86161"/>
                </a:lnTo>
                <a:lnTo>
                  <a:pt x="0" y="83848"/>
                </a:lnTo>
                <a:lnTo>
                  <a:pt x="2314" y="78065"/>
                </a:lnTo>
                <a:lnTo>
                  <a:pt x="25458" y="60139"/>
                </a:lnTo>
                <a:lnTo>
                  <a:pt x="39344" y="33539"/>
                </a:lnTo>
                <a:lnTo>
                  <a:pt x="31244" y="14456"/>
                </a:lnTo>
                <a:lnTo>
                  <a:pt x="31244" y="5782"/>
                </a:lnTo>
                <a:lnTo>
                  <a:pt x="37030" y="0"/>
                </a:lnTo>
                <a:lnTo>
                  <a:pt x="51494" y="578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714560" y="5684488"/>
            <a:ext cx="30665" cy="39322"/>
          </a:xfrm>
          <a:custGeom>
            <a:avLst/>
            <a:gdLst/>
            <a:ahLst/>
            <a:cxnLst/>
            <a:rect l="l" t="t" r="r" b="b"/>
            <a:pathLst>
              <a:path w="30665" h="39322">
                <a:moveTo>
                  <a:pt x="0" y="24287"/>
                </a:moveTo>
                <a:lnTo>
                  <a:pt x="1157" y="17347"/>
                </a:lnTo>
                <a:lnTo>
                  <a:pt x="11571" y="7517"/>
                </a:lnTo>
                <a:lnTo>
                  <a:pt x="23722" y="0"/>
                </a:lnTo>
                <a:lnTo>
                  <a:pt x="30665" y="1734"/>
                </a:lnTo>
                <a:lnTo>
                  <a:pt x="28929" y="8673"/>
                </a:lnTo>
                <a:lnTo>
                  <a:pt x="16200" y="23130"/>
                </a:lnTo>
                <a:lnTo>
                  <a:pt x="18515" y="31804"/>
                </a:lnTo>
                <a:lnTo>
                  <a:pt x="16200" y="39322"/>
                </a:lnTo>
                <a:lnTo>
                  <a:pt x="8679" y="37009"/>
                </a:lnTo>
                <a:lnTo>
                  <a:pt x="0" y="2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714560" y="5684488"/>
            <a:ext cx="30665" cy="39322"/>
          </a:xfrm>
          <a:custGeom>
            <a:avLst/>
            <a:gdLst/>
            <a:ahLst/>
            <a:cxnLst/>
            <a:rect l="l" t="t" r="r" b="b"/>
            <a:pathLst>
              <a:path w="30665" h="39322">
                <a:moveTo>
                  <a:pt x="8679" y="37009"/>
                </a:moveTo>
                <a:lnTo>
                  <a:pt x="0" y="24287"/>
                </a:lnTo>
                <a:lnTo>
                  <a:pt x="1157" y="17347"/>
                </a:lnTo>
                <a:lnTo>
                  <a:pt x="11571" y="7517"/>
                </a:lnTo>
                <a:lnTo>
                  <a:pt x="23722" y="0"/>
                </a:lnTo>
                <a:lnTo>
                  <a:pt x="30665" y="1734"/>
                </a:lnTo>
                <a:lnTo>
                  <a:pt x="28929" y="8673"/>
                </a:lnTo>
                <a:lnTo>
                  <a:pt x="16200" y="23130"/>
                </a:lnTo>
                <a:lnTo>
                  <a:pt x="18515" y="31804"/>
                </a:lnTo>
                <a:lnTo>
                  <a:pt x="16200" y="39322"/>
                </a:lnTo>
                <a:lnTo>
                  <a:pt x="8679" y="3700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063452" y="5603531"/>
            <a:ext cx="92575" cy="56670"/>
          </a:xfrm>
          <a:custGeom>
            <a:avLst/>
            <a:gdLst/>
            <a:ahLst/>
            <a:cxnLst/>
            <a:rect l="l" t="t" r="r" b="b"/>
            <a:pathLst>
              <a:path w="92575" h="56670">
                <a:moveTo>
                  <a:pt x="14464" y="39322"/>
                </a:moveTo>
                <a:lnTo>
                  <a:pt x="0" y="10987"/>
                </a:lnTo>
                <a:lnTo>
                  <a:pt x="2314" y="2891"/>
                </a:lnTo>
                <a:lnTo>
                  <a:pt x="9257" y="0"/>
                </a:lnTo>
                <a:lnTo>
                  <a:pt x="20250" y="8673"/>
                </a:lnTo>
                <a:lnTo>
                  <a:pt x="23143" y="19082"/>
                </a:lnTo>
                <a:lnTo>
                  <a:pt x="28929" y="26600"/>
                </a:lnTo>
                <a:lnTo>
                  <a:pt x="37030" y="32382"/>
                </a:lnTo>
                <a:lnTo>
                  <a:pt x="46287" y="37587"/>
                </a:lnTo>
                <a:lnTo>
                  <a:pt x="87367" y="38743"/>
                </a:lnTo>
                <a:lnTo>
                  <a:pt x="92575" y="42791"/>
                </a:lnTo>
                <a:lnTo>
                  <a:pt x="89103" y="47417"/>
                </a:lnTo>
                <a:lnTo>
                  <a:pt x="65381" y="53200"/>
                </a:lnTo>
                <a:lnTo>
                  <a:pt x="42237" y="56670"/>
                </a:lnTo>
                <a:lnTo>
                  <a:pt x="14464" y="39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063452" y="5603531"/>
            <a:ext cx="92575" cy="56670"/>
          </a:xfrm>
          <a:custGeom>
            <a:avLst/>
            <a:gdLst/>
            <a:ahLst/>
            <a:cxnLst/>
            <a:rect l="l" t="t" r="r" b="b"/>
            <a:pathLst>
              <a:path w="92575" h="56670">
                <a:moveTo>
                  <a:pt x="20250" y="8673"/>
                </a:moveTo>
                <a:lnTo>
                  <a:pt x="23143" y="19082"/>
                </a:lnTo>
                <a:lnTo>
                  <a:pt x="28929" y="26600"/>
                </a:lnTo>
                <a:lnTo>
                  <a:pt x="37030" y="32382"/>
                </a:lnTo>
                <a:lnTo>
                  <a:pt x="46287" y="37587"/>
                </a:lnTo>
                <a:lnTo>
                  <a:pt x="87367" y="38743"/>
                </a:lnTo>
                <a:lnTo>
                  <a:pt x="92575" y="42791"/>
                </a:lnTo>
                <a:lnTo>
                  <a:pt x="89103" y="47417"/>
                </a:lnTo>
                <a:lnTo>
                  <a:pt x="65381" y="53200"/>
                </a:lnTo>
                <a:lnTo>
                  <a:pt x="42237" y="56670"/>
                </a:lnTo>
                <a:lnTo>
                  <a:pt x="14464" y="39322"/>
                </a:lnTo>
                <a:lnTo>
                  <a:pt x="0" y="10987"/>
                </a:lnTo>
                <a:lnTo>
                  <a:pt x="2314" y="2891"/>
                </a:lnTo>
                <a:lnTo>
                  <a:pt x="9257" y="0"/>
                </a:lnTo>
                <a:lnTo>
                  <a:pt x="20250" y="8673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168756" y="5645166"/>
            <a:ext cx="15043" cy="50887"/>
          </a:xfrm>
          <a:custGeom>
            <a:avLst/>
            <a:gdLst/>
            <a:ahLst/>
            <a:cxnLst/>
            <a:rect l="l" t="t" r="r" b="b"/>
            <a:pathLst>
              <a:path w="15043" h="50887">
                <a:moveTo>
                  <a:pt x="13307" y="5204"/>
                </a:moveTo>
                <a:lnTo>
                  <a:pt x="15043" y="21395"/>
                </a:lnTo>
                <a:lnTo>
                  <a:pt x="12150" y="46261"/>
                </a:lnTo>
                <a:lnTo>
                  <a:pt x="7521" y="50887"/>
                </a:lnTo>
                <a:lnTo>
                  <a:pt x="2892" y="46261"/>
                </a:lnTo>
                <a:lnTo>
                  <a:pt x="0" y="21395"/>
                </a:lnTo>
                <a:lnTo>
                  <a:pt x="1735" y="5204"/>
                </a:lnTo>
                <a:lnTo>
                  <a:pt x="7521" y="0"/>
                </a:lnTo>
                <a:lnTo>
                  <a:pt x="13307" y="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168756" y="5645166"/>
            <a:ext cx="15043" cy="50887"/>
          </a:xfrm>
          <a:custGeom>
            <a:avLst/>
            <a:gdLst/>
            <a:ahLst/>
            <a:cxnLst/>
            <a:rect l="l" t="t" r="r" b="b"/>
            <a:pathLst>
              <a:path w="15043" h="50887">
                <a:moveTo>
                  <a:pt x="13307" y="5204"/>
                </a:moveTo>
                <a:lnTo>
                  <a:pt x="15043" y="21395"/>
                </a:lnTo>
                <a:lnTo>
                  <a:pt x="12150" y="46261"/>
                </a:lnTo>
                <a:lnTo>
                  <a:pt x="7521" y="50887"/>
                </a:lnTo>
                <a:lnTo>
                  <a:pt x="2892" y="46261"/>
                </a:lnTo>
                <a:lnTo>
                  <a:pt x="0" y="21395"/>
                </a:lnTo>
                <a:lnTo>
                  <a:pt x="1735" y="5204"/>
                </a:lnTo>
                <a:lnTo>
                  <a:pt x="7521" y="0"/>
                </a:lnTo>
                <a:lnTo>
                  <a:pt x="1330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742911" y="5539921"/>
            <a:ext cx="20250" cy="42791"/>
          </a:xfrm>
          <a:custGeom>
            <a:avLst/>
            <a:gdLst/>
            <a:ahLst/>
            <a:cxnLst/>
            <a:rect l="l" t="t" r="r" b="b"/>
            <a:pathLst>
              <a:path w="20250" h="42791">
                <a:moveTo>
                  <a:pt x="15622" y="8095"/>
                </a:moveTo>
                <a:lnTo>
                  <a:pt x="20250" y="37009"/>
                </a:lnTo>
                <a:lnTo>
                  <a:pt x="17357" y="42791"/>
                </a:lnTo>
                <a:lnTo>
                  <a:pt x="11571" y="40478"/>
                </a:lnTo>
                <a:lnTo>
                  <a:pt x="0" y="9252"/>
                </a:lnTo>
                <a:lnTo>
                  <a:pt x="1735" y="2313"/>
                </a:lnTo>
                <a:lnTo>
                  <a:pt x="6364" y="0"/>
                </a:lnTo>
                <a:lnTo>
                  <a:pt x="15622" y="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742911" y="5539921"/>
            <a:ext cx="20250" cy="42791"/>
          </a:xfrm>
          <a:custGeom>
            <a:avLst/>
            <a:gdLst/>
            <a:ahLst/>
            <a:cxnLst/>
            <a:rect l="l" t="t" r="r" b="b"/>
            <a:pathLst>
              <a:path w="20250" h="42791">
                <a:moveTo>
                  <a:pt x="15622" y="8095"/>
                </a:moveTo>
                <a:lnTo>
                  <a:pt x="20250" y="37009"/>
                </a:lnTo>
                <a:lnTo>
                  <a:pt x="17357" y="42791"/>
                </a:lnTo>
                <a:lnTo>
                  <a:pt x="11571" y="40478"/>
                </a:lnTo>
                <a:lnTo>
                  <a:pt x="0" y="9252"/>
                </a:lnTo>
                <a:lnTo>
                  <a:pt x="1735" y="2313"/>
                </a:lnTo>
                <a:lnTo>
                  <a:pt x="6364" y="0"/>
                </a:lnTo>
                <a:lnTo>
                  <a:pt x="15622" y="8095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44647" y="5513899"/>
            <a:ext cx="369142" cy="36430"/>
          </a:xfrm>
          <a:custGeom>
            <a:avLst/>
            <a:gdLst/>
            <a:ahLst/>
            <a:cxnLst/>
            <a:rect l="l" t="t" r="r" b="b"/>
            <a:pathLst>
              <a:path w="369142" h="36430">
                <a:moveTo>
                  <a:pt x="365092" y="10987"/>
                </a:moveTo>
                <a:lnTo>
                  <a:pt x="180521" y="21395"/>
                </a:lnTo>
                <a:lnTo>
                  <a:pt x="37608" y="34695"/>
                </a:lnTo>
                <a:lnTo>
                  <a:pt x="7521" y="36430"/>
                </a:lnTo>
                <a:lnTo>
                  <a:pt x="0" y="32382"/>
                </a:lnTo>
                <a:lnTo>
                  <a:pt x="578" y="26600"/>
                </a:lnTo>
                <a:lnTo>
                  <a:pt x="37029" y="22552"/>
                </a:lnTo>
                <a:lnTo>
                  <a:pt x="187464" y="5782"/>
                </a:lnTo>
                <a:lnTo>
                  <a:pt x="276567" y="0"/>
                </a:lnTo>
                <a:lnTo>
                  <a:pt x="365092" y="1734"/>
                </a:lnTo>
                <a:lnTo>
                  <a:pt x="369142" y="6360"/>
                </a:lnTo>
                <a:lnTo>
                  <a:pt x="365092" y="10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744647" y="5513899"/>
            <a:ext cx="369142" cy="36430"/>
          </a:xfrm>
          <a:custGeom>
            <a:avLst/>
            <a:gdLst/>
            <a:ahLst/>
            <a:cxnLst/>
            <a:rect l="l" t="t" r="r" b="b"/>
            <a:pathLst>
              <a:path w="369142" h="36430">
                <a:moveTo>
                  <a:pt x="578" y="26600"/>
                </a:moveTo>
                <a:lnTo>
                  <a:pt x="37029" y="22552"/>
                </a:lnTo>
                <a:lnTo>
                  <a:pt x="187464" y="5782"/>
                </a:lnTo>
                <a:lnTo>
                  <a:pt x="276567" y="0"/>
                </a:lnTo>
                <a:lnTo>
                  <a:pt x="365092" y="1734"/>
                </a:lnTo>
                <a:lnTo>
                  <a:pt x="369142" y="6360"/>
                </a:lnTo>
                <a:lnTo>
                  <a:pt x="365092" y="10987"/>
                </a:lnTo>
                <a:lnTo>
                  <a:pt x="180521" y="21395"/>
                </a:lnTo>
                <a:lnTo>
                  <a:pt x="37608" y="34695"/>
                </a:lnTo>
                <a:lnTo>
                  <a:pt x="7521" y="36430"/>
                </a:lnTo>
                <a:lnTo>
                  <a:pt x="0" y="32382"/>
                </a:lnTo>
                <a:lnTo>
                  <a:pt x="578" y="2660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103375" y="5515634"/>
            <a:ext cx="14464" cy="48574"/>
          </a:xfrm>
          <a:custGeom>
            <a:avLst/>
            <a:gdLst/>
            <a:ahLst/>
            <a:cxnLst/>
            <a:rect l="l" t="t" r="r" b="b"/>
            <a:pathLst>
              <a:path w="14464" h="48574">
                <a:moveTo>
                  <a:pt x="14464" y="7517"/>
                </a:moveTo>
                <a:lnTo>
                  <a:pt x="11571" y="44526"/>
                </a:lnTo>
                <a:lnTo>
                  <a:pt x="6943" y="48574"/>
                </a:lnTo>
                <a:lnTo>
                  <a:pt x="2314" y="44526"/>
                </a:lnTo>
                <a:lnTo>
                  <a:pt x="0" y="7517"/>
                </a:lnTo>
                <a:lnTo>
                  <a:pt x="2314" y="1734"/>
                </a:lnTo>
                <a:lnTo>
                  <a:pt x="6943" y="0"/>
                </a:lnTo>
                <a:lnTo>
                  <a:pt x="14464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103375" y="5515634"/>
            <a:ext cx="14464" cy="48574"/>
          </a:xfrm>
          <a:custGeom>
            <a:avLst/>
            <a:gdLst/>
            <a:ahLst/>
            <a:cxnLst/>
            <a:rect l="l" t="t" r="r" b="b"/>
            <a:pathLst>
              <a:path w="14464" h="48574">
                <a:moveTo>
                  <a:pt x="14464" y="7517"/>
                </a:moveTo>
                <a:lnTo>
                  <a:pt x="11571" y="44526"/>
                </a:lnTo>
                <a:lnTo>
                  <a:pt x="6943" y="48574"/>
                </a:lnTo>
                <a:lnTo>
                  <a:pt x="2314" y="44526"/>
                </a:lnTo>
                <a:lnTo>
                  <a:pt x="0" y="7517"/>
                </a:lnTo>
                <a:lnTo>
                  <a:pt x="2314" y="1734"/>
                </a:lnTo>
                <a:lnTo>
                  <a:pt x="6943" y="0"/>
                </a:lnTo>
                <a:lnTo>
                  <a:pt x="14464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027579" y="5534717"/>
            <a:ext cx="13886" cy="37009"/>
          </a:xfrm>
          <a:custGeom>
            <a:avLst/>
            <a:gdLst/>
            <a:ahLst/>
            <a:cxnLst/>
            <a:rect l="l" t="t" r="r" b="b"/>
            <a:pathLst>
              <a:path w="13886" h="37009">
                <a:moveTo>
                  <a:pt x="13886" y="6939"/>
                </a:moveTo>
                <a:lnTo>
                  <a:pt x="11571" y="32961"/>
                </a:lnTo>
                <a:lnTo>
                  <a:pt x="6943" y="37009"/>
                </a:lnTo>
                <a:lnTo>
                  <a:pt x="2892" y="31804"/>
                </a:lnTo>
                <a:lnTo>
                  <a:pt x="0" y="6939"/>
                </a:lnTo>
                <a:lnTo>
                  <a:pt x="2314" y="1734"/>
                </a:lnTo>
                <a:lnTo>
                  <a:pt x="6943" y="0"/>
                </a:lnTo>
                <a:lnTo>
                  <a:pt x="13886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027579" y="5534717"/>
            <a:ext cx="13886" cy="37009"/>
          </a:xfrm>
          <a:custGeom>
            <a:avLst/>
            <a:gdLst/>
            <a:ahLst/>
            <a:cxnLst/>
            <a:rect l="l" t="t" r="r" b="b"/>
            <a:pathLst>
              <a:path w="13886" h="37009">
                <a:moveTo>
                  <a:pt x="13886" y="6939"/>
                </a:moveTo>
                <a:lnTo>
                  <a:pt x="11571" y="32961"/>
                </a:lnTo>
                <a:lnTo>
                  <a:pt x="6943" y="37009"/>
                </a:lnTo>
                <a:lnTo>
                  <a:pt x="2892" y="31804"/>
                </a:lnTo>
                <a:lnTo>
                  <a:pt x="0" y="6939"/>
                </a:lnTo>
                <a:lnTo>
                  <a:pt x="2314" y="1734"/>
                </a:lnTo>
                <a:lnTo>
                  <a:pt x="6943" y="0"/>
                </a:lnTo>
                <a:lnTo>
                  <a:pt x="13886" y="6939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958148" y="5534139"/>
            <a:ext cx="17357" cy="37009"/>
          </a:xfrm>
          <a:custGeom>
            <a:avLst/>
            <a:gdLst/>
            <a:ahLst/>
            <a:cxnLst/>
            <a:rect l="l" t="t" r="r" b="b"/>
            <a:pathLst>
              <a:path w="17357" h="37009">
                <a:moveTo>
                  <a:pt x="17357" y="5204"/>
                </a:moveTo>
                <a:lnTo>
                  <a:pt x="14464" y="29491"/>
                </a:lnTo>
                <a:lnTo>
                  <a:pt x="9836" y="37009"/>
                </a:lnTo>
                <a:lnTo>
                  <a:pt x="5207" y="31226"/>
                </a:lnTo>
                <a:lnTo>
                  <a:pt x="0" y="4626"/>
                </a:lnTo>
                <a:lnTo>
                  <a:pt x="2892" y="578"/>
                </a:lnTo>
                <a:lnTo>
                  <a:pt x="8678" y="0"/>
                </a:lnTo>
                <a:lnTo>
                  <a:pt x="17357" y="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958148" y="5534139"/>
            <a:ext cx="17357" cy="37009"/>
          </a:xfrm>
          <a:custGeom>
            <a:avLst/>
            <a:gdLst/>
            <a:ahLst/>
            <a:cxnLst/>
            <a:rect l="l" t="t" r="r" b="b"/>
            <a:pathLst>
              <a:path w="17357" h="37009">
                <a:moveTo>
                  <a:pt x="17357" y="5204"/>
                </a:moveTo>
                <a:lnTo>
                  <a:pt x="14464" y="29491"/>
                </a:lnTo>
                <a:lnTo>
                  <a:pt x="9836" y="37009"/>
                </a:lnTo>
                <a:lnTo>
                  <a:pt x="5207" y="31226"/>
                </a:lnTo>
                <a:lnTo>
                  <a:pt x="0" y="4626"/>
                </a:lnTo>
                <a:lnTo>
                  <a:pt x="2892" y="578"/>
                </a:lnTo>
                <a:lnTo>
                  <a:pt x="8678" y="0"/>
                </a:lnTo>
                <a:lnTo>
                  <a:pt x="17357" y="520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878302" y="5531826"/>
            <a:ext cx="16200" cy="38743"/>
          </a:xfrm>
          <a:custGeom>
            <a:avLst/>
            <a:gdLst/>
            <a:ahLst/>
            <a:cxnLst/>
            <a:rect l="l" t="t" r="r" b="b"/>
            <a:pathLst>
              <a:path w="16200" h="38743">
                <a:moveTo>
                  <a:pt x="16200" y="7517"/>
                </a:moveTo>
                <a:lnTo>
                  <a:pt x="14464" y="31804"/>
                </a:lnTo>
                <a:lnTo>
                  <a:pt x="9257" y="38743"/>
                </a:lnTo>
                <a:lnTo>
                  <a:pt x="3471" y="32961"/>
                </a:lnTo>
                <a:lnTo>
                  <a:pt x="0" y="7517"/>
                </a:lnTo>
                <a:lnTo>
                  <a:pt x="2314" y="2313"/>
                </a:lnTo>
                <a:lnTo>
                  <a:pt x="8100" y="0"/>
                </a:lnTo>
                <a:lnTo>
                  <a:pt x="16200" y="7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878302" y="5531826"/>
            <a:ext cx="16200" cy="38743"/>
          </a:xfrm>
          <a:custGeom>
            <a:avLst/>
            <a:gdLst/>
            <a:ahLst/>
            <a:cxnLst/>
            <a:rect l="l" t="t" r="r" b="b"/>
            <a:pathLst>
              <a:path w="16200" h="38743">
                <a:moveTo>
                  <a:pt x="16200" y="7517"/>
                </a:moveTo>
                <a:lnTo>
                  <a:pt x="14464" y="31804"/>
                </a:lnTo>
                <a:lnTo>
                  <a:pt x="9257" y="38743"/>
                </a:lnTo>
                <a:lnTo>
                  <a:pt x="3471" y="32961"/>
                </a:lnTo>
                <a:lnTo>
                  <a:pt x="0" y="7517"/>
                </a:lnTo>
                <a:lnTo>
                  <a:pt x="2314" y="2313"/>
                </a:lnTo>
                <a:lnTo>
                  <a:pt x="8100" y="0"/>
                </a:lnTo>
                <a:lnTo>
                  <a:pt x="16200" y="751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808871" y="5535873"/>
            <a:ext cx="17357" cy="41635"/>
          </a:xfrm>
          <a:custGeom>
            <a:avLst/>
            <a:gdLst/>
            <a:ahLst/>
            <a:cxnLst/>
            <a:rect l="l" t="t" r="r" b="b"/>
            <a:pathLst>
              <a:path w="17357" h="41635">
                <a:moveTo>
                  <a:pt x="11571" y="41635"/>
                </a:moveTo>
                <a:lnTo>
                  <a:pt x="6943" y="37009"/>
                </a:lnTo>
                <a:lnTo>
                  <a:pt x="2314" y="19082"/>
                </a:lnTo>
                <a:lnTo>
                  <a:pt x="0" y="5782"/>
                </a:lnTo>
                <a:lnTo>
                  <a:pt x="2314" y="1156"/>
                </a:lnTo>
                <a:lnTo>
                  <a:pt x="8678" y="0"/>
                </a:lnTo>
                <a:lnTo>
                  <a:pt x="17357" y="6360"/>
                </a:lnTo>
                <a:lnTo>
                  <a:pt x="16200" y="17926"/>
                </a:lnTo>
                <a:lnTo>
                  <a:pt x="16200" y="37009"/>
                </a:lnTo>
                <a:lnTo>
                  <a:pt x="11571" y="41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808871" y="5535873"/>
            <a:ext cx="17357" cy="41635"/>
          </a:xfrm>
          <a:custGeom>
            <a:avLst/>
            <a:gdLst/>
            <a:ahLst/>
            <a:cxnLst/>
            <a:rect l="l" t="t" r="r" b="b"/>
            <a:pathLst>
              <a:path w="17357" h="41635">
                <a:moveTo>
                  <a:pt x="17357" y="6360"/>
                </a:moveTo>
                <a:lnTo>
                  <a:pt x="16200" y="17926"/>
                </a:lnTo>
                <a:lnTo>
                  <a:pt x="16200" y="37009"/>
                </a:lnTo>
                <a:lnTo>
                  <a:pt x="11571" y="41635"/>
                </a:lnTo>
                <a:lnTo>
                  <a:pt x="6943" y="37009"/>
                </a:lnTo>
                <a:lnTo>
                  <a:pt x="2314" y="19082"/>
                </a:lnTo>
                <a:lnTo>
                  <a:pt x="0" y="5782"/>
                </a:lnTo>
                <a:lnTo>
                  <a:pt x="2314" y="1156"/>
                </a:lnTo>
                <a:lnTo>
                  <a:pt x="8678" y="0"/>
                </a:lnTo>
                <a:lnTo>
                  <a:pt x="17357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011957" y="5017747"/>
            <a:ext cx="133076" cy="56091"/>
          </a:xfrm>
          <a:custGeom>
            <a:avLst/>
            <a:gdLst/>
            <a:ahLst/>
            <a:cxnLst/>
            <a:rect l="l" t="t" r="r" b="b"/>
            <a:pathLst>
              <a:path w="133076" h="56091">
                <a:moveTo>
                  <a:pt x="100675" y="35274"/>
                </a:moveTo>
                <a:lnTo>
                  <a:pt x="89682" y="26022"/>
                </a:lnTo>
                <a:lnTo>
                  <a:pt x="77531" y="19661"/>
                </a:lnTo>
                <a:lnTo>
                  <a:pt x="64802" y="15034"/>
                </a:lnTo>
                <a:lnTo>
                  <a:pt x="5207" y="9252"/>
                </a:lnTo>
                <a:lnTo>
                  <a:pt x="0" y="4626"/>
                </a:lnTo>
                <a:lnTo>
                  <a:pt x="5207" y="0"/>
                </a:lnTo>
                <a:lnTo>
                  <a:pt x="74638" y="2891"/>
                </a:lnTo>
                <a:lnTo>
                  <a:pt x="104146" y="13300"/>
                </a:lnTo>
                <a:lnTo>
                  <a:pt x="127869" y="35274"/>
                </a:lnTo>
                <a:lnTo>
                  <a:pt x="131340" y="42213"/>
                </a:lnTo>
                <a:lnTo>
                  <a:pt x="133076" y="50309"/>
                </a:lnTo>
                <a:lnTo>
                  <a:pt x="128447" y="56091"/>
                </a:lnTo>
                <a:lnTo>
                  <a:pt x="114561" y="52622"/>
                </a:lnTo>
                <a:lnTo>
                  <a:pt x="109932" y="46839"/>
                </a:lnTo>
                <a:lnTo>
                  <a:pt x="100675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011957" y="5017747"/>
            <a:ext cx="133076" cy="56091"/>
          </a:xfrm>
          <a:custGeom>
            <a:avLst/>
            <a:gdLst/>
            <a:ahLst/>
            <a:cxnLst/>
            <a:rect l="l" t="t" r="r" b="b"/>
            <a:pathLst>
              <a:path w="133076" h="56091">
                <a:moveTo>
                  <a:pt x="5207" y="0"/>
                </a:moveTo>
                <a:lnTo>
                  <a:pt x="74638" y="2891"/>
                </a:lnTo>
                <a:lnTo>
                  <a:pt x="104146" y="13300"/>
                </a:lnTo>
                <a:lnTo>
                  <a:pt x="127869" y="35274"/>
                </a:lnTo>
                <a:lnTo>
                  <a:pt x="131340" y="42213"/>
                </a:lnTo>
                <a:lnTo>
                  <a:pt x="133076" y="50309"/>
                </a:lnTo>
                <a:lnTo>
                  <a:pt x="128447" y="56091"/>
                </a:lnTo>
                <a:lnTo>
                  <a:pt x="114561" y="52622"/>
                </a:lnTo>
                <a:lnTo>
                  <a:pt x="109932" y="46839"/>
                </a:lnTo>
                <a:lnTo>
                  <a:pt x="100675" y="35274"/>
                </a:lnTo>
                <a:lnTo>
                  <a:pt x="89682" y="26022"/>
                </a:lnTo>
                <a:lnTo>
                  <a:pt x="77531" y="19661"/>
                </a:lnTo>
                <a:lnTo>
                  <a:pt x="64802" y="15034"/>
                </a:lnTo>
                <a:lnTo>
                  <a:pt x="5207" y="9252"/>
                </a:lnTo>
                <a:lnTo>
                  <a:pt x="0" y="4626"/>
                </a:lnTo>
                <a:lnTo>
                  <a:pt x="5207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642815" y="5191227"/>
            <a:ext cx="106461" cy="301854"/>
          </a:xfrm>
          <a:custGeom>
            <a:avLst/>
            <a:gdLst/>
            <a:ahLst/>
            <a:cxnLst/>
            <a:rect l="l" t="t" r="r" b="b"/>
            <a:pathLst>
              <a:path w="106461" h="301854">
                <a:moveTo>
                  <a:pt x="0" y="9830"/>
                </a:moveTo>
                <a:lnTo>
                  <a:pt x="2892" y="2313"/>
                </a:lnTo>
                <a:lnTo>
                  <a:pt x="9835" y="0"/>
                </a:lnTo>
                <a:lnTo>
                  <a:pt x="20250" y="9252"/>
                </a:lnTo>
                <a:lnTo>
                  <a:pt x="24300" y="46261"/>
                </a:lnTo>
                <a:lnTo>
                  <a:pt x="30665" y="83848"/>
                </a:lnTo>
                <a:lnTo>
                  <a:pt x="42815" y="111605"/>
                </a:lnTo>
                <a:lnTo>
                  <a:pt x="71745" y="183888"/>
                </a:lnTo>
                <a:lnTo>
                  <a:pt x="87946" y="231884"/>
                </a:lnTo>
                <a:lnTo>
                  <a:pt x="106461" y="286819"/>
                </a:lnTo>
                <a:lnTo>
                  <a:pt x="105882" y="296650"/>
                </a:lnTo>
                <a:lnTo>
                  <a:pt x="98360" y="301854"/>
                </a:lnTo>
                <a:lnTo>
                  <a:pt x="89681" y="301854"/>
                </a:lnTo>
                <a:lnTo>
                  <a:pt x="83317" y="294337"/>
                </a:lnTo>
                <a:lnTo>
                  <a:pt x="66538" y="238823"/>
                </a:lnTo>
                <a:lnTo>
                  <a:pt x="54966" y="189092"/>
                </a:lnTo>
                <a:lnTo>
                  <a:pt x="21407" y="86161"/>
                </a:lnTo>
                <a:lnTo>
                  <a:pt x="9257" y="47996"/>
                </a:lnTo>
                <a:lnTo>
                  <a:pt x="0" y="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42815" y="5191227"/>
            <a:ext cx="106461" cy="301854"/>
          </a:xfrm>
          <a:custGeom>
            <a:avLst/>
            <a:gdLst/>
            <a:ahLst/>
            <a:cxnLst/>
            <a:rect l="l" t="t" r="r" b="b"/>
            <a:pathLst>
              <a:path w="106461" h="301854">
                <a:moveTo>
                  <a:pt x="20250" y="9252"/>
                </a:moveTo>
                <a:lnTo>
                  <a:pt x="24300" y="46261"/>
                </a:lnTo>
                <a:lnTo>
                  <a:pt x="30665" y="83848"/>
                </a:lnTo>
                <a:lnTo>
                  <a:pt x="42815" y="111605"/>
                </a:lnTo>
                <a:lnTo>
                  <a:pt x="71745" y="183888"/>
                </a:lnTo>
                <a:lnTo>
                  <a:pt x="87946" y="231884"/>
                </a:lnTo>
                <a:lnTo>
                  <a:pt x="106461" y="286819"/>
                </a:lnTo>
                <a:lnTo>
                  <a:pt x="105882" y="296650"/>
                </a:lnTo>
                <a:lnTo>
                  <a:pt x="98360" y="301854"/>
                </a:lnTo>
                <a:lnTo>
                  <a:pt x="89681" y="301854"/>
                </a:lnTo>
                <a:lnTo>
                  <a:pt x="83317" y="294337"/>
                </a:lnTo>
                <a:lnTo>
                  <a:pt x="66538" y="238823"/>
                </a:lnTo>
                <a:lnTo>
                  <a:pt x="54966" y="189092"/>
                </a:lnTo>
                <a:lnTo>
                  <a:pt x="21407" y="86161"/>
                </a:lnTo>
                <a:lnTo>
                  <a:pt x="9257" y="47996"/>
                </a:lnTo>
                <a:lnTo>
                  <a:pt x="0" y="9830"/>
                </a:lnTo>
                <a:lnTo>
                  <a:pt x="2892" y="2313"/>
                </a:lnTo>
                <a:lnTo>
                  <a:pt x="9835" y="0"/>
                </a:lnTo>
                <a:lnTo>
                  <a:pt x="20250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748119" y="5449134"/>
            <a:ext cx="379557" cy="55513"/>
          </a:xfrm>
          <a:custGeom>
            <a:avLst/>
            <a:gdLst/>
            <a:ahLst/>
            <a:cxnLst/>
            <a:rect l="l" t="t" r="r" b="b"/>
            <a:pathLst>
              <a:path w="379557" h="55513">
                <a:moveTo>
                  <a:pt x="146962" y="45104"/>
                </a:moveTo>
                <a:lnTo>
                  <a:pt x="0" y="55513"/>
                </a:lnTo>
                <a:lnTo>
                  <a:pt x="1157" y="49152"/>
                </a:lnTo>
                <a:lnTo>
                  <a:pt x="11571" y="40478"/>
                </a:lnTo>
                <a:lnTo>
                  <a:pt x="80424" y="31226"/>
                </a:lnTo>
                <a:lnTo>
                  <a:pt x="145227" y="25443"/>
                </a:lnTo>
                <a:lnTo>
                  <a:pt x="256317" y="10408"/>
                </a:lnTo>
                <a:lnTo>
                  <a:pt x="308390" y="3469"/>
                </a:lnTo>
                <a:lnTo>
                  <a:pt x="367407" y="0"/>
                </a:lnTo>
                <a:lnTo>
                  <a:pt x="376664" y="4047"/>
                </a:lnTo>
                <a:lnTo>
                  <a:pt x="379557" y="11565"/>
                </a:lnTo>
                <a:lnTo>
                  <a:pt x="376664" y="19660"/>
                </a:lnTo>
                <a:lnTo>
                  <a:pt x="367407" y="23130"/>
                </a:lnTo>
                <a:lnTo>
                  <a:pt x="257474" y="31804"/>
                </a:lnTo>
                <a:lnTo>
                  <a:pt x="205979" y="39322"/>
                </a:lnTo>
                <a:lnTo>
                  <a:pt x="146962" y="4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748119" y="5449134"/>
            <a:ext cx="379557" cy="55513"/>
          </a:xfrm>
          <a:custGeom>
            <a:avLst/>
            <a:gdLst/>
            <a:ahLst/>
            <a:cxnLst/>
            <a:rect l="l" t="t" r="r" b="b"/>
            <a:pathLst>
              <a:path w="379557" h="55513">
                <a:moveTo>
                  <a:pt x="11571" y="40478"/>
                </a:moveTo>
                <a:lnTo>
                  <a:pt x="80424" y="31226"/>
                </a:lnTo>
                <a:lnTo>
                  <a:pt x="145227" y="25443"/>
                </a:lnTo>
                <a:lnTo>
                  <a:pt x="256317" y="10408"/>
                </a:lnTo>
                <a:lnTo>
                  <a:pt x="308390" y="3469"/>
                </a:lnTo>
                <a:lnTo>
                  <a:pt x="367407" y="0"/>
                </a:lnTo>
                <a:lnTo>
                  <a:pt x="376664" y="4047"/>
                </a:lnTo>
                <a:lnTo>
                  <a:pt x="379557" y="11565"/>
                </a:lnTo>
                <a:lnTo>
                  <a:pt x="376664" y="19660"/>
                </a:lnTo>
                <a:lnTo>
                  <a:pt x="367407" y="23130"/>
                </a:lnTo>
                <a:lnTo>
                  <a:pt x="257474" y="31804"/>
                </a:lnTo>
                <a:lnTo>
                  <a:pt x="205979" y="39322"/>
                </a:lnTo>
                <a:lnTo>
                  <a:pt x="146962" y="45104"/>
                </a:lnTo>
                <a:lnTo>
                  <a:pt x="0" y="55513"/>
                </a:lnTo>
                <a:lnTo>
                  <a:pt x="1157" y="49152"/>
                </a:lnTo>
                <a:lnTo>
                  <a:pt x="11571" y="40478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102797" y="5002712"/>
            <a:ext cx="78688" cy="470130"/>
          </a:xfrm>
          <a:custGeom>
            <a:avLst/>
            <a:gdLst/>
            <a:ahLst/>
            <a:cxnLst/>
            <a:rect l="l" t="t" r="r" b="b"/>
            <a:pathLst>
              <a:path w="78688" h="470130">
                <a:moveTo>
                  <a:pt x="23143" y="460299"/>
                </a:moveTo>
                <a:lnTo>
                  <a:pt x="18515" y="468395"/>
                </a:lnTo>
                <a:lnTo>
                  <a:pt x="9836" y="470130"/>
                </a:lnTo>
                <a:lnTo>
                  <a:pt x="0" y="456829"/>
                </a:lnTo>
                <a:lnTo>
                  <a:pt x="8100" y="387437"/>
                </a:lnTo>
                <a:lnTo>
                  <a:pt x="18515" y="309372"/>
                </a:lnTo>
                <a:lnTo>
                  <a:pt x="25458" y="272363"/>
                </a:lnTo>
                <a:lnTo>
                  <a:pt x="32401" y="238823"/>
                </a:lnTo>
                <a:lnTo>
                  <a:pt x="46287" y="177527"/>
                </a:lnTo>
                <a:lnTo>
                  <a:pt x="61330" y="45682"/>
                </a:lnTo>
                <a:lnTo>
                  <a:pt x="56123" y="19661"/>
                </a:lnTo>
                <a:lnTo>
                  <a:pt x="59016" y="9252"/>
                </a:lnTo>
                <a:lnTo>
                  <a:pt x="65381" y="1734"/>
                </a:lnTo>
                <a:lnTo>
                  <a:pt x="71167" y="0"/>
                </a:lnTo>
                <a:lnTo>
                  <a:pt x="74060" y="6360"/>
                </a:lnTo>
                <a:lnTo>
                  <a:pt x="78688" y="50308"/>
                </a:lnTo>
                <a:lnTo>
                  <a:pt x="75217" y="120857"/>
                </a:lnTo>
                <a:lnTo>
                  <a:pt x="66538" y="181575"/>
                </a:lnTo>
                <a:lnTo>
                  <a:pt x="54966" y="242293"/>
                </a:lnTo>
                <a:lnTo>
                  <a:pt x="42237" y="313419"/>
                </a:lnTo>
                <a:lnTo>
                  <a:pt x="32979" y="388594"/>
                </a:lnTo>
                <a:lnTo>
                  <a:pt x="29508" y="424446"/>
                </a:lnTo>
                <a:lnTo>
                  <a:pt x="23143" y="460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102797" y="5002712"/>
            <a:ext cx="78688" cy="470130"/>
          </a:xfrm>
          <a:custGeom>
            <a:avLst/>
            <a:gdLst/>
            <a:ahLst/>
            <a:cxnLst/>
            <a:rect l="l" t="t" r="r" b="b"/>
            <a:pathLst>
              <a:path w="78688" h="470130">
                <a:moveTo>
                  <a:pt x="74060" y="6360"/>
                </a:moveTo>
                <a:lnTo>
                  <a:pt x="78688" y="50308"/>
                </a:lnTo>
                <a:lnTo>
                  <a:pt x="75217" y="120857"/>
                </a:lnTo>
                <a:lnTo>
                  <a:pt x="66538" y="181575"/>
                </a:lnTo>
                <a:lnTo>
                  <a:pt x="54966" y="242293"/>
                </a:lnTo>
                <a:lnTo>
                  <a:pt x="42237" y="313419"/>
                </a:lnTo>
                <a:lnTo>
                  <a:pt x="32979" y="388594"/>
                </a:lnTo>
                <a:lnTo>
                  <a:pt x="29508" y="424446"/>
                </a:lnTo>
                <a:lnTo>
                  <a:pt x="23143" y="460299"/>
                </a:lnTo>
                <a:lnTo>
                  <a:pt x="18515" y="468395"/>
                </a:lnTo>
                <a:lnTo>
                  <a:pt x="9836" y="470130"/>
                </a:lnTo>
                <a:lnTo>
                  <a:pt x="0" y="456829"/>
                </a:lnTo>
                <a:lnTo>
                  <a:pt x="8100" y="387437"/>
                </a:lnTo>
                <a:lnTo>
                  <a:pt x="18515" y="309372"/>
                </a:lnTo>
                <a:lnTo>
                  <a:pt x="25458" y="272363"/>
                </a:lnTo>
                <a:lnTo>
                  <a:pt x="32401" y="238823"/>
                </a:lnTo>
                <a:lnTo>
                  <a:pt x="46287" y="177527"/>
                </a:lnTo>
                <a:lnTo>
                  <a:pt x="61330" y="45682"/>
                </a:lnTo>
                <a:lnTo>
                  <a:pt x="56123" y="19661"/>
                </a:lnTo>
                <a:lnTo>
                  <a:pt x="59016" y="9252"/>
                </a:lnTo>
                <a:lnTo>
                  <a:pt x="65381" y="1734"/>
                </a:lnTo>
                <a:lnTo>
                  <a:pt x="71167" y="0"/>
                </a:lnTo>
                <a:lnTo>
                  <a:pt x="74060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396912" y="5818067"/>
            <a:ext cx="133655" cy="153240"/>
          </a:xfrm>
          <a:custGeom>
            <a:avLst/>
            <a:gdLst/>
            <a:ahLst/>
            <a:cxnLst/>
            <a:rect l="l" t="t" r="r" b="b"/>
            <a:pathLst>
              <a:path w="133655" h="153240">
                <a:moveTo>
                  <a:pt x="133655" y="0"/>
                </a:moveTo>
                <a:lnTo>
                  <a:pt x="133655" y="6360"/>
                </a:lnTo>
                <a:lnTo>
                  <a:pt x="98939" y="41056"/>
                </a:lnTo>
                <a:lnTo>
                  <a:pt x="71745" y="74596"/>
                </a:lnTo>
                <a:lnTo>
                  <a:pt x="45708" y="109870"/>
                </a:lnTo>
                <a:lnTo>
                  <a:pt x="16779" y="149192"/>
                </a:lnTo>
                <a:lnTo>
                  <a:pt x="9257" y="153240"/>
                </a:lnTo>
                <a:lnTo>
                  <a:pt x="1735" y="150927"/>
                </a:lnTo>
                <a:lnTo>
                  <a:pt x="0" y="135892"/>
                </a:lnTo>
                <a:lnTo>
                  <a:pt x="30665" y="97726"/>
                </a:lnTo>
                <a:lnTo>
                  <a:pt x="60173" y="65344"/>
                </a:lnTo>
                <a:lnTo>
                  <a:pt x="91417" y="34117"/>
                </a:lnTo>
                <a:lnTo>
                  <a:pt x="127290" y="0"/>
                </a:lnTo>
                <a:lnTo>
                  <a:pt x="133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396912" y="5818067"/>
            <a:ext cx="133655" cy="153240"/>
          </a:xfrm>
          <a:custGeom>
            <a:avLst/>
            <a:gdLst/>
            <a:ahLst/>
            <a:cxnLst/>
            <a:rect l="l" t="t" r="r" b="b"/>
            <a:pathLst>
              <a:path w="133655" h="153240">
                <a:moveTo>
                  <a:pt x="133655" y="6360"/>
                </a:moveTo>
                <a:lnTo>
                  <a:pt x="98939" y="41056"/>
                </a:lnTo>
                <a:lnTo>
                  <a:pt x="71745" y="74596"/>
                </a:lnTo>
                <a:lnTo>
                  <a:pt x="45708" y="109870"/>
                </a:lnTo>
                <a:lnTo>
                  <a:pt x="16779" y="149192"/>
                </a:lnTo>
                <a:lnTo>
                  <a:pt x="9257" y="153240"/>
                </a:lnTo>
                <a:lnTo>
                  <a:pt x="1735" y="150927"/>
                </a:lnTo>
                <a:lnTo>
                  <a:pt x="0" y="135892"/>
                </a:lnTo>
                <a:lnTo>
                  <a:pt x="30665" y="97726"/>
                </a:lnTo>
                <a:lnTo>
                  <a:pt x="60173" y="65344"/>
                </a:lnTo>
                <a:lnTo>
                  <a:pt x="91417" y="34117"/>
                </a:lnTo>
                <a:lnTo>
                  <a:pt x="127290" y="0"/>
                </a:lnTo>
                <a:lnTo>
                  <a:pt x="133655" y="0"/>
                </a:lnTo>
                <a:lnTo>
                  <a:pt x="133655" y="636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199033" y="4909612"/>
            <a:ext cx="679269" cy="590409"/>
          </a:xfrm>
          <a:custGeom>
            <a:avLst/>
            <a:gdLst/>
            <a:ahLst/>
            <a:cxnLst/>
            <a:rect l="l" t="t" r="r" b="b"/>
            <a:pathLst>
              <a:path w="679269" h="590409">
                <a:moveTo>
                  <a:pt x="0" y="541834"/>
                </a:moveTo>
                <a:lnTo>
                  <a:pt x="10993" y="427338"/>
                </a:lnTo>
                <a:lnTo>
                  <a:pt x="23722" y="355633"/>
                </a:lnTo>
                <a:lnTo>
                  <a:pt x="35294" y="316889"/>
                </a:lnTo>
                <a:lnTo>
                  <a:pt x="54387" y="253858"/>
                </a:lnTo>
                <a:lnTo>
                  <a:pt x="81581" y="202393"/>
                </a:lnTo>
                <a:lnTo>
                  <a:pt x="107039" y="170010"/>
                </a:lnTo>
                <a:lnTo>
                  <a:pt x="142334" y="133001"/>
                </a:lnTo>
                <a:lnTo>
                  <a:pt x="183992" y="95992"/>
                </a:lnTo>
                <a:lnTo>
                  <a:pt x="228544" y="66500"/>
                </a:lnTo>
                <a:lnTo>
                  <a:pt x="271360" y="43948"/>
                </a:lnTo>
                <a:lnTo>
                  <a:pt x="314755" y="27756"/>
                </a:lnTo>
                <a:lnTo>
                  <a:pt x="407330" y="5204"/>
                </a:lnTo>
                <a:lnTo>
                  <a:pt x="505112" y="0"/>
                </a:lnTo>
                <a:lnTo>
                  <a:pt x="586115" y="12721"/>
                </a:lnTo>
                <a:lnTo>
                  <a:pt x="649761" y="31226"/>
                </a:lnTo>
                <a:lnTo>
                  <a:pt x="679269" y="41056"/>
                </a:lnTo>
                <a:lnTo>
                  <a:pt x="618516" y="58983"/>
                </a:lnTo>
                <a:lnTo>
                  <a:pt x="573386" y="52622"/>
                </a:lnTo>
                <a:lnTo>
                  <a:pt x="510898" y="47996"/>
                </a:lnTo>
                <a:lnTo>
                  <a:pt x="428738" y="58983"/>
                </a:lnTo>
                <a:lnTo>
                  <a:pt x="366249" y="74017"/>
                </a:lnTo>
                <a:lnTo>
                  <a:pt x="311283" y="93679"/>
                </a:lnTo>
                <a:lnTo>
                  <a:pt x="251688" y="119701"/>
                </a:lnTo>
                <a:lnTo>
                  <a:pt x="197879" y="164227"/>
                </a:lnTo>
                <a:lnTo>
                  <a:pt x="163742" y="200080"/>
                </a:lnTo>
                <a:lnTo>
                  <a:pt x="123240" y="250967"/>
                </a:lnTo>
                <a:lnTo>
                  <a:pt x="93732" y="300698"/>
                </a:lnTo>
                <a:lnTo>
                  <a:pt x="71167" y="367777"/>
                </a:lnTo>
                <a:lnTo>
                  <a:pt x="60173" y="415194"/>
                </a:lnTo>
                <a:lnTo>
                  <a:pt x="50916" y="462612"/>
                </a:lnTo>
                <a:lnTo>
                  <a:pt x="45130" y="544147"/>
                </a:lnTo>
                <a:lnTo>
                  <a:pt x="43394" y="590409"/>
                </a:lnTo>
                <a:lnTo>
                  <a:pt x="33558" y="590409"/>
                </a:lnTo>
                <a:lnTo>
                  <a:pt x="30665" y="540100"/>
                </a:lnTo>
                <a:lnTo>
                  <a:pt x="15622" y="539522"/>
                </a:lnTo>
                <a:lnTo>
                  <a:pt x="0" y="541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199033" y="4909612"/>
            <a:ext cx="679269" cy="590409"/>
          </a:xfrm>
          <a:custGeom>
            <a:avLst/>
            <a:gdLst/>
            <a:ahLst/>
            <a:cxnLst/>
            <a:rect l="l" t="t" r="r" b="b"/>
            <a:pathLst>
              <a:path w="679269" h="590409">
                <a:moveTo>
                  <a:pt x="679269" y="41056"/>
                </a:moveTo>
                <a:lnTo>
                  <a:pt x="649761" y="31226"/>
                </a:lnTo>
                <a:lnTo>
                  <a:pt x="586115" y="12721"/>
                </a:lnTo>
                <a:lnTo>
                  <a:pt x="505112" y="0"/>
                </a:lnTo>
                <a:lnTo>
                  <a:pt x="407330" y="5204"/>
                </a:lnTo>
                <a:lnTo>
                  <a:pt x="314755" y="27756"/>
                </a:lnTo>
                <a:lnTo>
                  <a:pt x="271360" y="43948"/>
                </a:lnTo>
                <a:lnTo>
                  <a:pt x="228544" y="66500"/>
                </a:lnTo>
                <a:lnTo>
                  <a:pt x="183992" y="95992"/>
                </a:lnTo>
                <a:lnTo>
                  <a:pt x="142334" y="133001"/>
                </a:lnTo>
                <a:lnTo>
                  <a:pt x="107039" y="170010"/>
                </a:lnTo>
                <a:lnTo>
                  <a:pt x="81581" y="202393"/>
                </a:lnTo>
                <a:lnTo>
                  <a:pt x="54387" y="253858"/>
                </a:lnTo>
                <a:lnTo>
                  <a:pt x="35294" y="316889"/>
                </a:lnTo>
                <a:lnTo>
                  <a:pt x="23722" y="355633"/>
                </a:lnTo>
                <a:lnTo>
                  <a:pt x="10993" y="427338"/>
                </a:lnTo>
                <a:lnTo>
                  <a:pt x="0" y="541834"/>
                </a:lnTo>
                <a:lnTo>
                  <a:pt x="15622" y="539522"/>
                </a:lnTo>
                <a:lnTo>
                  <a:pt x="30665" y="540100"/>
                </a:lnTo>
                <a:lnTo>
                  <a:pt x="33558" y="590409"/>
                </a:lnTo>
                <a:lnTo>
                  <a:pt x="43394" y="590409"/>
                </a:lnTo>
                <a:lnTo>
                  <a:pt x="45130" y="544147"/>
                </a:lnTo>
                <a:lnTo>
                  <a:pt x="50916" y="462612"/>
                </a:lnTo>
                <a:lnTo>
                  <a:pt x="60173" y="415194"/>
                </a:lnTo>
                <a:lnTo>
                  <a:pt x="71167" y="367777"/>
                </a:lnTo>
                <a:lnTo>
                  <a:pt x="93732" y="300698"/>
                </a:lnTo>
                <a:lnTo>
                  <a:pt x="123240" y="250967"/>
                </a:lnTo>
                <a:lnTo>
                  <a:pt x="163742" y="200080"/>
                </a:lnTo>
                <a:lnTo>
                  <a:pt x="197879" y="164227"/>
                </a:lnTo>
                <a:lnTo>
                  <a:pt x="251688" y="119701"/>
                </a:lnTo>
                <a:lnTo>
                  <a:pt x="311283" y="93679"/>
                </a:lnTo>
                <a:lnTo>
                  <a:pt x="366249" y="74017"/>
                </a:lnTo>
                <a:lnTo>
                  <a:pt x="428738" y="58983"/>
                </a:lnTo>
                <a:lnTo>
                  <a:pt x="510898" y="47996"/>
                </a:lnTo>
                <a:lnTo>
                  <a:pt x="573386" y="52622"/>
                </a:lnTo>
                <a:lnTo>
                  <a:pt x="618516" y="58983"/>
                </a:lnTo>
                <a:lnTo>
                  <a:pt x="679269" y="4105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264803" y="5251367"/>
            <a:ext cx="469818" cy="702014"/>
          </a:xfrm>
          <a:custGeom>
            <a:avLst/>
            <a:gdLst/>
            <a:ahLst/>
            <a:cxnLst/>
            <a:rect l="l" t="t" r="r" b="b"/>
            <a:pathLst>
              <a:path w="469818" h="702014">
                <a:moveTo>
                  <a:pt x="354678" y="632044"/>
                </a:moveTo>
                <a:lnTo>
                  <a:pt x="372035" y="599083"/>
                </a:lnTo>
                <a:lnTo>
                  <a:pt x="389393" y="549352"/>
                </a:lnTo>
                <a:lnTo>
                  <a:pt x="400965" y="501934"/>
                </a:lnTo>
                <a:lnTo>
                  <a:pt x="407330" y="430229"/>
                </a:lnTo>
                <a:lnTo>
                  <a:pt x="405015" y="390329"/>
                </a:lnTo>
                <a:lnTo>
                  <a:pt x="392286" y="344068"/>
                </a:lnTo>
                <a:lnTo>
                  <a:pt x="377821" y="305902"/>
                </a:lnTo>
                <a:lnTo>
                  <a:pt x="356992" y="268893"/>
                </a:lnTo>
                <a:lnTo>
                  <a:pt x="329798" y="232462"/>
                </a:lnTo>
                <a:lnTo>
                  <a:pt x="295661" y="194875"/>
                </a:lnTo>
                <a:lnTo>
                  <a:pt x="262103" y="164805"/>
                </a:lnTo>
                <a:lnTo>
                  <a:pt x="228544" y="146879"/>
                </a:lnTo>
                <a:lnTo>
                  <a:pt x="169528" y="128953"/>
                </a:lnTo>
                <a:lnTo>
                  <a:pt x="127869" y="120279"/>
                </a:lnTo>
                <a:lnTo>
                  <a:pt x="86789" y="111026"/>
                </a:lnTo>
                <a:lnTo>
                  <a:pt x="50337" y="100039"/>
                </a:lnTo>
                <a:lnTo>
                  <a:pt x="20250" y="85005"/>
                </a:lnTo>
                <a:lnTo>
                  <a:pt x="0" y="64765"/>
                </a:lnTo>
                <a:lnTo>
                  <a:pt x="17936" y="0"/>
                </a:lnTo>
                <a:lnTo>
                  <a:pt x="32979" y="14456"/>
                </a:lnTo>
                <a:lnTo>
                  <a:pt x="68852" y="39900"/>
                </a:lnTo>
                <a:lnTo>
                  <a:pt x="96625" y="56091"/>
                </a:lnTo>
                <a:lnTo>
                  <a:pt x="125554" y="69391"/>
                </a:lnTo>
                <a:lnTo>
                  <a:pt x="160849" y="85005"/>
                </a:lnTo>
                <a:lnTo>
                  <a:pt x="200772" y="101774"/>
                </a:lnTo>
                <a:lnTo>
                  <a:pt x="241273" y="119122"/>
                </a:lnTo>
                <a:lnTo>
                  <a:pt x="280039" y="137627"/>
                </a:lnTo>
                <a:lnTo>
                  <a:pt x="314755" y="156131"/>
                </a:lnTo>
                <a:lnTo>
                  <a:pt x="350627" y="182731"/>
                </a:lnTo>
                <a:lnTo>
                  <a:pt x="382450" y="221475"/>
                </a:lnTo>
                <a:lnTo>
                  <a:pt x="408487" y="261376"/>
                </a:lnTo>
                <a:lnTo>
                  <a:pt x="429316" y="303011"/>
                </a:lnTo>
                <a:lnTo>
                  <a:pt x="457667" y="378185"/>
                </a:lnTo>
                <a:lnTo>
                  <a:pt x="466925" y="419820"/>
                </a:lnTo>
                <a:lnTo>
                  <a:pt x="469818" y="482851"/>
                </a:lnTo>
                <a:lnTo>
                  <a:pt x="457667" y="551087"/>
                </a:lnTo>
                <a:lnTo>
                  <a:pt x="439152" y="592722"/>
                </a:lnTo>
                <a:lnTo>
                  <a:pt x="423530" y="622213"/>
                </a:lnTo>
                <a:lnTo>
                  <a:pt x="392286" y="675414"/>
                </a:lnTo>
                <a:lnTo>
                  <a:pt x="373193" y="702014"/>
                </a:lnTo>
                <a:lnTo>
                  <a:pt x="335005" y="662692"/>
                </a:lnTo>
                <a:lnTo>
                  <a:pt x="354678" y="63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264803" y="5251367"/>
            <a:ext cx="469818" cy="702014"/>
          </a:xfrm>
          <a:custGeom>
            <a:avLst/>
            <a:gdLst/>
            <a:ahLst/>
            <a:cxnLst/>
            <a:rect l="l" t="t" r="r" b="b"/>
            <a:pathLst>
              <a:path w="469818" h="702014">
                <a:moveTo>
                  <a:pt x="17936" y="0"/>
                </a:moveTo>
                <a:lnTo>
                  <a:pt x="32979" y="14456"/>
                </a:lnTo>
                <a:lnTo>
                  <a:pt x="68852" y="39900"/>
                </a:lnTo>
                <a:lnTo>
                  <a:pt x="96625" y="56091"/>
                </a:lnTo>
                <a:lnTo>
                  <a:pt x="125554" y="69391"/>
                </a:lnTo>
                <a:lnTo>
                  <a:pt x="160849" y="85005"/>
                </a:lnTo>
                <a:lnTo>
                  <a:pt x="200772" y="101774"/>
                </a:lnTo>
                <a:lnTo>
                  <a:pt x="241273" y="119122"/>
                </a:lnTo>
                <a:lnTo>
                  <a:pt x="280039" y="137627"/>
                </a:lnTo>
                <a:lnTo>
                  <a:pt x="314755" y="156131"/>
                </a:lnTo>
                <a:lnTo>
                  <a:pt x="350627" y="182731"/>
                </a:lnTo>
                <a:lnTo>
                  <a:pt x="382450" y="221475"/>
                </a:lnTo>
                <a:lnTo>
                  <a:pt x="408487" y="261376"/>
                </a:lnTo>
                <a:lnTo>
                  <a:pt x="429316" y="303011"/>
                </a:lnTo>
                <a:lnTo>
                  <a:pt x="457667" y="378185"/>
                </a:lnTo>
                <a:lnTo>
                  <a:pt x="466925" y="419820"/>
                </a:lnTo>
                <a:lnTo>
                  <a:pt x="469818" y="482851"/>
                </a:lnTo>
                <a:lnTo>
                  <a:pt x="457667" y="551087"/>
                </a:lnTo>
                <a:lnTo>
                  <a:pt x="439152" y="592722"/>
                </a:lnTo>
                <a:lnTo>
                  <a:pt x="423530" y="622213"/>
                </a:lnTo>
                <a:lnTo>
                  <a:pt x="392286" y="675414"/>
                </a:lnTo>
                <a:lnTo>
                  <a:pt x="373193" y="702014"/>
                </a:lnTo>
                <a:lnTo>
                  <a:pt x="335005" y="662692"/>
                </a:lnTo>
                <a:lnTo>
                  <a:pt x="354678" y="632044"/>
                </a:lnTo>
                <a:lnTo>
                  <a:pt x="372035" y="599083"/>
                </a:lnTo>
                <a:lnTo>
                  <a:pt x="389393" y="549352"/>
                </a:lnTo>
                <a:lnTo>
                  <a:pt x="400965" y="501934"/>
                </a:lnTo>
                <a:lnTo>
                  <a:pt x="407330" y="430229"/>
                </a:lnTo>
                <a:lnTo>
                  <a:pt x="405015" y="390329"/>
                </a:lnTo>
                <a:lnTo>
                  <a:pt x="392286" y="344068"/>
                </a:lnTo>
                <a:lnTo>
                  <a:pt x="377821" y="305902"/>
                </a:lnTo>
                <a:lnTo>
                  <a:pt x="356992" y="268893"/>
                </a:lnTo>
                <a:lnTo>
                  <a:pt x="329798" y="232462"/>
                </a:lnTo>
                <a:lnTo>
                  <a:pt x="295661" y="194875"/>
                </a:lnTo>
                <a:lnTo>
                  <a:pt x="262103" y="164805"/>
                </a:lnTo>
                <a:lnTo>
                  <a:pt x="228544" y="146879"/>
                </a:lnTo>
                <a:lnTo>
                  <a:pt x="169528" y="128953"/>
                </a:lnTo>
                <a:lnTo>
                  <a:pt x="127869" y="120279"/>
                </a:lnTo>
                <a:lnTo>
                  <a:pt x="86789" y="111026"/>
                </a:lnTo>
                <a:lnTo>
                  <a:pt x="50337" y="100039"/>
                </a:lnTo>
                <a:lnTo>
                  <a:pt x="20250" y="85005"/>
                </a:lnTo>
                <a:lnTo>
                  <a:pt x="0" y="64765"/>
                </a:lnTo>
                <a:lnTo>
                  <a:pt x="17936" y="0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390547" y="5960899"/>
            <a:ext cx="38765" cy="54356"/>
          </a:xfrm>
          <a:custGeom>
            <a:avLst/>
            <a:gdLst/>
            <a:ahLst/>
            <a:cxnLst/>
            <a:rect l="l" t="t" r="r" b="b"/>
            <a:pathLst>
              <a:path w="38765" h="54356">
                <a:moveTo>
                  <a:pt x="19672" y="4626"/>
                </a:moveTo>
                <a:lnTo>
                  <a:pt x="37608" y="41056"/>
                </a:lnTo>
                <a:lnTo>
                  <a:pt x="38765" y="49152"/>
                </a:lnTo>
                <a:lnTo>
                  <a:pt x="34137" y="54356"/>
                </a:lnTo>
                <a:lnTo>
                  <a:pt x="20829" y="50887"/>
                </a:lnTo>
                <a:lnTo>
                  <a:pt x="578" y="14456"/>
                </a:lnTo>
                <a:lnTo>
                  <a:pt x="0" y="5782"/>
                </a:lnTo>
                <a:lnTo>
                  <a:pt x="5207" y="0"/>
                </a:lnTo>
                <a:lnTo>
                  <a:pt x="19672" y="4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390547" y="5960899"/>
            <a:ext cx="38765" cy="54356"/>
          </a:xfrm>
          <a:custGeom>
            <a:avLst/>
            <a:gdLst/>
            <a:ahLst/>
            <a:cxnLst/>
            <a:rect l="l" t="t" r="r" b="b"/>
            <a:pathLst>
              <a:path w="38765" h="54356">
                <a:moveTo>
                  <a:pt x="19672" y="4626"/>
                </a:moveTo>
                <a:lnTo>
                  <a:pt x="37608" y="41056"/>
                </a:lnTo>
                <a:lnTo>
                  <a:pt x="38765" y="49152"/>
                </a:lnTo>
                <a:lnTo>
                  <a:pt x="34137" y="54356"/>
                </a:lnTo>
                <a:lnTo>
                  <a:pt x="20829" y="50887"/>
                </a:lnTo>
                <a:lnTo>
                  <a:pt x="578" y="14456"/>
                </a:lnTo>
                <a:lnTo>
                  <a:pt x="0" y="5782"/>
                </a:lnTo>
                <a:lnTo>
                  <a:pt x="5207" y="0"/>
                </a:lnTo>
                <a:lnTo>
                  <a:pt x="19672" y="4626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25457" y="6011786"/>
            <a:ext cx="932114" cy="188514"/>
          </a:xfrm>
          <a:custGeom>
            <a:avLst/>
            <a:gdLst/>
            <a:ahLst/>
            <a:cxnLst/>
            <a:rect l="l" t="t" r="r" b="b"/>
            <a:pathLst>
              <a:path w="932114" h="188514">
                <a:moveTo>
                  <a:pt x="56702" y="6939"/>
                </a:moveTo>
                <a:lnTo>
                  <a:pt x="0" y="0"/>
                </a:lnTo>
                <a:lnTo>
                  <a:pt x="138862" y="2891"/>
                </a:lnTo>
                <a:lnTo>
                  <a:pt x="259210" y="8095"/>
                </a:lnTo>
                <a:lnTo>
                  <a:pt x="303761" y="21974"/>
                </a:lnTo>
                <a:lnTo>
                  <a:pt x="351206" y="37587"/>
                </a:lnTo>
                <a:lnTo>
                  <a:pt x="408487" y="57248"/>
                </a:lnTo>
                <a:lnTo>
                  <a:pt x="457089" y="81535"/>
                </a:lnTo>
                <a:lnTo>
                  <a:pt x="505691" y="106400"/>
                </a:lnTo>
                <a:lnTo>
                  <a:pt x="549664" y="125483"/>
                </a:lnTo>
                <a:lnTo>
                  <a:pt x="586115" y="139940"/>
                </a:lnTo>
                <a:lnTo>
                  <a:pt x="647446" y="150927"/>
                </a:lnTo>
                <a:lnTo>
                  <a:pt x="692576" y="156709"/>
                </a:lnTo>
                <a:lnTo>
                  <a:pt x="742914" y="152083"/>
                </a:lnTo>
                <a:lnTo>
                  <a:pt x="772422" y="142831"/>
                </a:lnTo>
                <a:lnTo>
                  <a:pt x="799038" y="126640"/>
                </a:lnTo>
                <a:lnTo>
                  <a:pt x="829703" y="104666"/>
                </a:lnTo>
                <a:lnTo>
                  <a:pt x="846482" y="84426"/>
                </a:lnTo>
                <a:lnTo>
                  <a:pt x="864997" y="67078"/>
                </a:lnTo>
                <a:lnTo>
                  <a:pt x="884091" y="42791"/>
                </a:lnTo>
                <a:lnTo>
                  <a:pt x="932114" y="56670"/>
                </a:lnTo>
                <a:lnTo>
                  <a:pt x="914757" y="83270"/>
                </a:lnTo>
                <a:lnTo>
                  <a:pt x="898556" y="102353"/>
                </a:lnTo>
                <a:lnTo>
                  <a:pt x="878305" y="122014"/>
                </a:lnTo>
                <a:lnTo>
                  <a:pt x="854583" y="140518"/>
                </a:lnTo>
                <a:lnTo>
                  <a:pt x="829125" y="155553"/>
                </a:lnTo>
                <a:lnTo>
                  <a:pt x="801931" y="167697"/>
                </a:lnTo>
                <a:lnTo>
                  <a:pt x="771844" y="176949"/>
                </a:lnTo>
                <a:lnTo>
                  <a:pt x="740600" y="182731"/>
                </a:lnTo>
                <a:lnTo>
                  <a:pt x="702413" y="186779"/>
                </a:lnTo>
                <a:lnTo>
                  <a:pt x="656125" y="188514"/>
                </a:lnTo>
                <a:lnTo>
                  <a:pt x="574543" y="180997"/>
                </a:lnTo>
                <a:lnTo>
                  <a:pt x="508584" y="161914"/>
                </a:lnTo>
                <a:lnTo>
                  <a:pt x="450724" y="138783"/>
                </a:lnTo>
                <a:lnTo>
                  <a:pt x="403858" y="117966"/>
                </a:lnTo>
                <a:lnTo>
                  <a:pt x="359306" y="97726"/>
                </a:lnTo>
                <a:lnTo>
                  <a:pt x="313019" y="77487"/>
                </a:lnTo>
                <a:lnTo>
                  <a:pt x="262103" y="56091"/>
                </a:lnTo>
                <a:lnTo>
                  <a:pt x="212922" y="37009"/>
                </a:lnTo>
                <a:lnTo>
                  <a:pt x="169528" y="21974"/>
                </a:lnTo>
                <a:lnTo>
                  <a:pt x="118033" y="13300"/>
                </a:lnTo>
                <a:lnTo>
                  <a:pt x="56702" y="6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25457" y="6011786"/>
            <a:ext cx="932114" cy="188514"/>
          </a:xfrm>
          <a:custGeom>
            <a:avLst/>
            <a:gdLst/>
            <a:ahLst/>
            <a:cxnLst/>
            <a:rect l="l" t="t" r="r" b="b"/>
            <a:pathLst>
              <a:path w="932114" h="188514">
                <a:moveTo>
                  <a:pt x="303761" y="21974"/>
                </a:moveTo>
                <a:lnTo>
                  <a:pt x="351206" y="37587"/>
                </a:lnTo>
                <a:lnTo>
                  <a:pt x="408487" y="57248"/>
                </a:lnTo>
                <a:lnTo>
                  <a:pt x="457089" y="81535"/>
                </a:lnTo>
                <a:lnTo>
                  <a:pt x="505691" y="106400"/>
                </a:lnTo>
                <a:lnTo>
                  <a:pt x="549664" y="125483"/>
                </a:lnTo>
                <a:lnTo>
                  <a:pt x="586115" y="139940"/>
                </a:lnTo>
                <a:lnTo>
                  <a:pt x="647446" y="150927"/>
                </a:lnTo>
                <a:lnTo>
                  <a:pt x="692576" y="156709"/>
                </a:lnTo>
                <a:lnTo>
                  <a:pt x="742914" y="152083"/>
                </a:lnTo>
                <a:lnTo>
                  <a:pt x="772422" y="142831"/>
                </a:lnTo>
                <a:lnTo>
                  <a:pt x="799038" y="126640"/>
                </a:lnTo>
                <a:lnTo>
                  <a:pt x="829703" y="104666"/>
                </a:lnTo>
                <a:lnTo>
                  <a:pt x="846482" y="84426"/>
                </a:lnTo>
                <a:lnTo>
                  <a:pt x="864997" y="67078"/>
                </a:lnTo>
                <a:lnTo>
                  <a:pt x="884091" y="42791"/>
                </a:lnTo>
                <a:lnTo>
                  <a:pt x="932114" y="56670"/>
                </a:lnTo>
                <a:lnTo>
                  <a:pt x="914757" y="83270"/>
                </a:lnTo>
                <a:lnTo>
                  <a:pt x="898556" y="102353"/>
                </a:lnTo>
                <a:lnTo>
                  <a:pt x="878305" y="122014"/>
                </a:lnTo>
                <a:lnTo>
                  <a:pt x="854583" y="140518"/>
                </a:lnTo>
                <a:lnTo>
                  <a:pt x="829125" y="155553"/>
                </a:lnTo>
                <a:lnTo>
                  <a:pt x="801931" y="167697"/>
                </a:lnTo>
                <a:lnTo>
                  <a:pt x="771844" y="176949"/>
                </a:lnTo>
                <a:lnTo>
                  <a:pt x="740600" y="182731"/>
                </a:lnTo>
                <a:lnTo>
                  <a:pt x="702413" y="186779"/>
                </a:lnTo>
                <a:lnTo>
                  <a:pt x="656125" y="188514"/>
                </a:lnTo>
                <a:lnTo>
                  <a:pt x="574543" y="180997"/>
                </a:lnTo>
                <a:lnTo>
                  <a:pt x="508584" y="161914"/>
                </a:lnTo>
                <a:lnTo>
                  <a:pt x="450724" y="138783"/>
                </a:lnTo>
                <a:lnTo>
                  <a:pt x="403858" y="117966"/>
                </a:lnTo>
                <a:lnTo>
                  <a:pt x="359306" y="97726"/>
                </a:lnTo>
                <a:lnTo>
                  <a:pt x="313019" y="77487"/>
                </a:lnTo>
                <a:lnTo>
                  <a:pt x="262103" y="56091"/>
                </a:lnTo>
                <a:lnTo>
                  <a:pt x="212922" y="37009"/>
                </a:lnTo>
                <a:lnTo>
                  <a:pt x="169528" y="21974"/>
                </a:lnTo>
                <a:lnTo>
                  <a:pt x="118033" y="13300"/>
                </a:lnTo>
                <a:lnTo>
                  <a:pt x="56702" y="6939"/>
                </a:lnTo>
                <a:lnTo>
                  <a:pt x="0" y="0"/>
                </a:lnTo>
                <a:lnTo>
                  <a:pt x="138862" y="2891"/>
                </a:lnTo>
                <a:lnTo>
                  <a:pt x="259210" y="8095"/>
                </a:lnTo>
                <a:lnTo>
                  <a:pt x="303761" y="21974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642236" y="4998086"/>
            <a:ext cx="518998" cy="142253"/>
          </a:xfrm>
          <a:custGeom>
            <a:avLst/>
            <a:gdLst/>
            <a:ahLst/>
            <a:cxnLst/>
            <a:rect l="l" t="t" r="r" b="b"/>
            <a:pathLst>
              <a:path w="518998" h="142253">
                <a:moveTo>
                  <a:pt x="2893" y="124905"/>
                </a:moveTo>
                <a:lnTo>
                  <a:pt x="19672" y="110448"/>
                </a:lnTo>
                <a:lnTo>
                  <a:pt x="35872" y="98883"/>
                </a:lnTo>
                <a:lnTo>
                  <a:pt x="69431" y="82692"/>
                </a:lnTo>
                <a:lnTo>
                  <a:pt x="105882" y="71126"/>
                </a:lnTo>
                <a:lnTo>
                  <a:pt x="147541" y="60139"/>
                </a:lnTo>
                <a:lnTo>
                  <a:pt x="210029" y="41056"/>
                </a:lnTo>
                <a:lnTo>
                  <a:pt x="273675" y="25443"/>
                </a:lnTo>
                <a:lnTo>
                  <a:pt x="390550" y="6360"/>
                </a:lnTo>
                <a:lnTo>
                  <a:pt x="446674" y="1734"/>
                </a:lnTo>
                <a:lnTo>
                  <a:pt x="513212" y="0"/>
                </a:lnTo>
                <a:lnTo>
                  <a:pt x="518998" y="4047"/>
                </a:lnTo>
                <a:lnTo>
                  <a:pt x="514948" y="9252"/>
                </a:lnTo>
                <a:lnTo>
                  <a:pt x="451303" y="18504"/>
                </a:lnTo>
                <a:lnTo>
                  <a:pt x="395758" y="26021"/>
                </a:lnTo>
                <a:lnTo>
                  <a:pt x="277725" y="43948"/>
                </a:lnTo>
                <a:lnTo>
                  <a:pt x="214658" y="60139"/>
                </a:lnTo>
                <a:lnTo>
                  <a:pt x="153327" y="79222"/>
                </a:lnTo>
                <a:lnTo>
                  <a:pt x="113983" y="89631"/>
                </a:lnTo>
                <a:lnTo>
                  <a:pt x="79845" y="100040"/>
                </a:lnTo>
                <a:lnTo>
                  <a:pt x="48601" y="115074"/>
                </a:lnTo>
                <a:lnTo>
                  <a:pt x="17357" y="138783"/>
                </a:lnTo>
                <a:lnTo>
                  <a:pt x="9836" y="142253"/>
                </a:lnTo>
                <a:lnTo>
                  <a:pt x="2893" y="138783"/>
                </a:lnTo>
                <a:lnTo>
                  <a:pt x="0" y="132422"/>
                </a:lnTo>
                <a:lnTo>
                  <a:pt x="2893" y="124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642236" y="4998086"/>
            <a:ext cx="518998" cy="142253"/>
          </a:xfrm>
          <a:custGeom>
            <a:avLst/>
            <a:gdLst/>
            <a:ahLst/>
            <a:cxnLst/>
            <a:rect l="l" t="t" r="r" b="b"/>
            <a:pathLst>
              <a:path w="518998" h="142253">
                <a:moveTo>
                  <a:pt x="514948" y="9252"/>
                </a:moveTo>
                <a:lnTo>
                  <a:pt x="451303" y="18504"/>
                </a:lnTo>
                <a:lnTo>
                  <a:pt x="395758" y="26021"/>
                </a:lnTo>
                <a:lnTo>
                  <a:pt x="277725" y="43948"/>
                </a:lnTo>
                <a:lnTo>
                  <a:pt x="214658" y="60139"/>
                </a:lnTo>
                <a:lnTo>
                  <a:pt x="153327" y="79222"/>
                </a:lnTo>
                <a:lnTo>
                  <a:pt x="113983" y="89631"/>
                </a:lnTo>
                <a:lnTo>
                  <a:pt x="79845" y="100040"/>
                </a:lnTo>
                <a:lnTo>
                  <a:pt x="48601" y="115074"/>
                </a:lnTo>
                <a:lnTo>
                  <a:pt x="17357" y="138783"/>
                </a:lnTo>
                <a:lnTo>
                  <a:pt x="9836" y="142253"/>
                </a:lnTo>
                <a:lnTo>
                  <a:pt x="2893" y="138783"/>
                </a:lnTo>
                <a:lnTo>
                  <a:pt x="0" y="132422"/>
                </a:lnTo>
                <a:lnTo>
                  <a:pt x="2893" y="124905"/>
                </a:lnTo>
                <a:lnTo>
                  <a:pt x="19672" y="110448"/>
                </a:lnTo>
                <a:lnTo>
                  <a:pt x="35872" y="98883"/>
                </a:lnTo>
                <a:lnTo>
                  <a:pt x="69431" y="82692"/>
                </a:lnTo>
                <a:lnTo>
                  <a:pt x="105882" y="71126"/>
                </a:lnTo>
                <a:lnTo>
                  <a:pt x="147541" y="60139"/>
                </a:lnTo>
                <a:lnTo>
                  <a:pt x="210029" y="41056"/>
                </a:lnTo>
                <a:lnTo>
                  <a:pt x="273675" y="25443"/>
                </a:lnTo>
                <a:lnTo>
                  <a:pt x="390550" y="6360"/>
                </a:lnTo>
                <a:lnTo>
                  <a:pt x="446674" y="1734"/>
                </a:lnTo>
                <a:lnTo>
                  <a:pt x="513212" y="0"/>
                </a:lnTo>
                <a:lnTo>
                  <a:pt x="518998" y="4047"/>
                </a:lnTo>
                <a:lnTo>
                  <a:pt x="514948" y="9252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675794" y="5039721"/>
            <a:ext cx="212344" cy="237667"/>
          </a:xfrm>
          <a:custGeom>
            <a:avLst/>
            <a:gdLst/>
            <a:ahLst/>
            <a:cxnLst/>
            <a:rect l="l" t="t" r="r" b="b"/>
            <a:pathLst>
              <a:path w="212344" h="237667">
                <a:moveTo>
                  <a:pt x="212344" y="2891"/>
                </a:moveTo>
                <a:lnTo>
                  <a:pt x="209451" y="8674"/>
                </a:lnTo>
                <a:lnTo>
                  <a:pt x="171842" y="20817"/>
                </a:lnTo>
                <a:lnTo>
                  <a:pt x="140598" y="33539"/>
                </a:lnTo>
                <a:lnTo>
                  <a:pt x="109354" y="47417"/>
                </a:lnTo>
                <a:lnTo>
                  <a:pt x="74060" y="63031"/>
                </a:lnTo>
                <a:lnTo>
                  <a:pt x="50337" y="76909"/>
                </a:lnTo>
                <a:lnTo>
                  <a:pt x="35872" y="94257"/>
                </a:lnTo>
                <a:lnTo>
                  <a:pt x="25458" y="111605"/>
                </a:lnTo>
                <a:lnTo>
                  <a:pt x="15043" y="148614"/>
                </a:lnTo>
                <a:lnTo>
                  <a:pt x="15622" y="187936"/>
                </a:lnTo>
                <a:lnTo>
                  <a:pt x="23143" y="231884"/>
                </a:lnTo>
                <a:lnTo>
                  <a:pt x="19672" y="237667"/>
                </a:lnTo>
                <a:lnTo>
                  <a:pt x="13886" y="234197"/>
                </a:lnTo>
                <a:lnTo>
                  <a:pt x="0" y="139940"/>
                </a:lnTo>
                <a:lnTo>
                  <a:pt x="2314" y="119122"/>
                </a:lnTo>
                <a:lnTo>
                  <a:pt x="8678" y="98305"/>
                </a:lnTo>
                <a:lnTo>
                  <a:pt x="19093" y="79222"/>
                </a:lnTo>
                <a:lnTo>
                  <a:pt x="34137" y="60139"/>
                </a:lnTo>
                <a:lnTo>
                  <a:pt x="64802" y="42213"/>
                </a:lnTo>
                <a:lnTo>
                  <a:pt x="101254" y="28335"/>
                </a:lnTo>
                <a:lnTo>
                  <a:pt x="134233" y="18504"/>
                </a:lnTo>
                <a:lnTo>
                  <a:pt x="167792" y="9830"/>
                </a:lnTo>
                <a:lnTo>
                  <a:pt x="206558" y="0"/>
                </a:lnTo>
                <a:lnTo>
                  <a:pt x="212344" y="2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675794" y="5039721"/>
            <a:ext cx="212344" cy="237667"/>
          </a:xfrm>
          <a:custGeom>
            <a:avLst/>
            <a:gdLst/>
            <a:ahLst/>
            <a:cxnLst/>
            <a:rect l="l" t="t" r="r" b="b"/>
            <a:pathLst>
              <a:path w="212344" h="237667">
                <a:moveTo>
                  <a:pt x="13886" y="234197"/>
                </a:moveTo>
                <a:lnTo>
                  <a:pt x="0" y="139940"/>
                </a:lnTo>
                <a:lnTo>
                  <a:pt x="2314" y="119122"/>
                </a:lnTo>
                <a:lnTo>
                  <a:pt x="8678" y="98305"/>
                </a:lnTo>
                <a:lnTo>
                  <a:pt x="19093" y="79222"/>
                </a:lnTo>
                <a:lnTo>
                  <a:pt x="34137" y="60139"/>
                </a:lnTo>
                <a:lnTo>
                  <a:pt x="64802" y="42213"/>
                </a:lnTo>
                <a:lnTo>
                  <a:pt x="101254" y="28335"/>
                </a:lnTo>
                <a:lnTo>
                  <a:pt x="134233" y="18504"/>
                </a:lnTo>
                <a:lnTo>
                  <a:pt x="167792" y="9830"/>
                </a:lnTo>
                <a:lnTo>
                  <a:pt x="206558" y="0"/>
                </a:lnTo>
                <a:lnTo>
                  <a:pt x="212344" y="2891"/>
                </a:lnTo>
                <a:lnTo>
                  <a:pt x="209451" y="8674"/>
                </a:lnTo>
                <a:lnTo>
                  <a:pt x="171842" y="20817"/>
                </a:lnTo>
                <a:lnTo>
                  <a:pt x="140598" y="33539"/>
                </a:lnTo>
                <a:lnTo>
                  <a:pt x="109354" y="47417"/>
                </a:lnTo>
                <a:lnTo>
                  <a:pt x="74060" y="63031"/>
                </a:lnTo>
                <a:lnTo>
                  <a:pt x="50337" y="76909"/>
                </a:lnTo>
                <a:lnTo>
                  <a:pt x="35872" y="94257"/>
                </a:lnTo>
                <a:lnTo>
                  <a:pt x="25458" y="111605"/>
                </a:lnTo>
                <a:lnTo>
                  <a:pt x="15043" y="148614"/>
                </a:lnTo>
                <a:lnTo>
                  <a:pt x="15622" y="187936"/>
                </a:lnTo>
                <a:lnTo>
                  <a:pt x="23143" y="231884"/>
                </a:lnTo>
                <a:lnTo>
                  <a:pt x="19672" y="237667"/>
                </a:lnTo>
                <a:lnTo>
                  <a:pt x="13886" y="234197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578591" y="5727858"/>
            <a:ext cx="19093" cy="79800"/>
          </a:xfrm>
          <a:custGeom>
            <a:avLst/>
            <a:gdLst/>
            <a:ahLst/>
            <a:cxnLst/>
            <a:rect l="l" t="t" r="r" b="b"/>
            <a:pathLst>
              <a:path w="19093" h="79800">
                <a:moveTo>
                  <a:pt x="12150" y="0"/>
                </a:moveTo>
                <a:lnTo>
                  <a:pt x="16200" y="7517"/>
                </a:lnTo>
                <a:lnTo>
                  <a:pt x="13307" y="26021"/>
                </a:lnTo>
                <a:lnTo>
                  <a:pt x="13307" y="42213"/>
                </a:lnTo>
                <a:lnTo>
                  <a:pt x="19093" y="79800"/>
                </a:lnTo>
                <a:lnTo>
                  <a:pt x="578" y="79800"/>
                </a:lnTo>
                <a:lnTo>
                  <a:pt x="0" y="2891"/>
                </a:lnTo>
                <a:lnTo>
                  <a:pt x="12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578591" y="5727858"/>
            <a:ext cx="19093" cy="79800"/>
          </a:xfrm>
          <a:custGeom>
            <a:avLst/>
            <a:gdLst/>
            <a:ahLst/>
            <a:cxnLst/>
            <a:rect l="l" t="t" r="r" b="b"/>
            <a:pathLst>
              <a:path w="19093" h="79800">
                <a:moveTo>
                  <a:pt x="13307" y="26021"/>
                </a:moveTo>
                <a:lnTo>
                  <a:pt x="13307" y="42213"/>
                </a:lnTo>
                <a:lnTo>
                  <a:pt x="19093" y="79800"/>
                </a:lnTo>
                <a:lnTo>
                  <a:pt x="578" y="79800"/>
                </a:lnTo>
                <a:lnTo>
                  <a:pt x="0" y="2891"/>
                </a:lnTo>
                <a:lnTo>
                  <a:pt x="12150" y="0"/>
                </a:lnTo>
                <a:lnTo>
                  <a:pt x="16200" y="7517"/>
                </a:lnTo>
                <a:lnTo>
                  <a:pt x="13307" y="26021"/>
                </a:lnTo>
                <a:close/>
              </a:path>
            </a:pathLst>
          </a:custGeom>
          <a:ln w="5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665398" y="4890879"/>
            <a:ext cx="1789682" cy="622487"/>
          </a:xfrm>
          <a:custGeom>
            <a:avLst/>
            <a:gdLst/>
            <a:ahLst/>
            <a:cxnLst/>
            <a:rect l="l" t="t" r="r" b="b"/>
            <a:pathLst>
              <a:path w="1789682" h="622487">
                <a:moveTo>
                  <a:pt x="0" y="622487"/>
                </a:moveTo>
                <a:lnTo>
                  <a:pt x="1789682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392466" y="4870902"/>
            <a:ext cx="87443" cy="74500"/>
          </a:xfrm>
          <a:custGeom>
            <a:avLst/>
            <a:gdLst/>
            <a:ahLst/>
            <a:cxnLst/>
            <a:rect l="l" t="t" r="r" b="b"/>
            <a:pathLst>
              <a:path w="87443" h="74500">
                <a:moveTo>
                  <a:pt x="0" y="0"/>
                </a:moveTo>
                <a:lnTo>
                  <a:pt x="25905" y="74500"/>
                </a:lnTo>
                <a:lnTo>
                  <a:pt x="87443" y="113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744773" y="5593834"/>
            <a:ext cx="4390203" cy="314083"/>
          </a:xfrm>
          <a:custGeom>
            <a:avLst/>
            <a:gdLst/>
            <a:ahLst/>
            <a:cxnLst/>
            <a:rect l="l" t="t" r="r" b="b"/>
            <a:pathLst>
              <a:path w="4390203" h="314083">
                <a:moveTo>
                  <a:pt x="0" y="314083"/>
                </a:moveTo>
                <a:lnTo>
                  <a:pt x="439020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079717" y="5558248"/>
            <a:ext cx="81479" cy="78677"/>
          </a:xfrm>
          <a:custGeom>
            <a:avLst/>
            <a:gdLst/>
            <a:ahLst/>
            <a:cxnLst/>
            <a:rect l="l" t="t" r="r" b="b"/>
            <a:pathLst>
              <a:path w="81479" h="78677">
                <a:moveTo>
                  <a:pt x="0" y="0"/>
                </a:moveTo>
                <a:lnTo>
                  <a:pt x="5627" y="78677"/>
                </a:lnTo>
                <a:lnTo>
                  <a:pt x="81479" y="337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34188" y="3895986"/>
            <a:ext cx="1320768" cy="1132843"/>
          </a:xfrm>
          <a:custGeom>
            <a:avLst/>
            <a:gdLst/>
            <a:ahLst/>
            <a:cxnLst/>
            <a:rect l="l" t="t" r="r" b="b"/>
            <a:pathLst>
              <a:path w="1320768" h="1132843">
                <a:moveTo>
                  <a:pt x="0" y="479119"/>
                </a:moveTo>
                <a:lnTo>
                  <a:pt x="11444" y="376228"/>
                </a:lnTo>
                <a:lnTo>
                  <a:pt x="33812" y="234882"/>
                </a:lnTo>
                <a:lnTo>
                  <a:pt x="143052" y="102891"/>
                </a:lnTo>
                <a:lnTo>
                  <a:pt x="272060" y="22345"/>
                </a:lnTo>
                <a:lnTo>
                  <a:pt x="416674" y="0"/>
                </a:lnTo>
                <a:lnTo>
                  <a:pt x="561807" y="37934"/>
                </a:lnTo>
                <a:lnTo>
                  <a:pt x="883286" y="283210"/>
                </a:lnTo>
                <a:lnTo>
                  <a:pt x="1015415" y="376228"/>
                </a:lnTo>
                <a:lnTo>
                  <a:pt x="1253143" y="456774"/>
                </a:lnTo>
                <a:lnTo>
                  <a:pt x="1320768" y="614749"/>
                </a:lnTo>
                <a:lnTo>
                  <a:pt x="1285395" y="843396"/>
                </a:lnTo>
                <a:lnTo>
                  <a:pt x="1205286" y="994615"/>
                </a:lnTo>
                <a:lnTo>
                  <a:pt x="1086162" y="1107380"/>
                </a:lnTo>
                <a:lnTo>
                  <a:pt x="973280" y="1132843"/>
                </a:lnTo>
                <a:lnTo>
                  <a:pt x="809419" y="1091270"/>
                </a:lnTo>
                <a:lnTo>
                  <a:pt x="548803" y="978506"/>
                </a:lnTo>
                <a:lnTo>
                  <a:pt x="226803" y="914069"/>
                </a:lnTo>
                <a:lnTo>
                  <a:pt x="117563" y="798186"/>
                </a:lnTo>
                <a:lnTo>
                  <a:pt x="27049" y="620985"/>
                </a:lnTo>
                <a:lnTo>
                  <a:pt x="0" y="479119"/>
                </a:lnTo>
                <a:close/>
              </a:path>
            </a:pathLst>
          </a:custGeom>
          <a:solidFill>
            <a:srgbClr val="FFF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34188" y="3895986"/>
            <a:ext cx="1320768" cy="1132843"/>
          </a:xfrm>
          <a:custGeom>
            <a:avLst/>
            <a:gdLst/>
            <a:ahLst/>
            <a:cxnLst/>
            <a:rect l="l" t="t" r="r" b="b"/>
            <a:pathLst>
              <a:path w="1320768" h="1132843">
                <a:moveTo>
                  <a:pt x="561807" y="37934"/>
                </a:moveTo>
                <a:lnTo>
                  <a:pt x="416674" y="0"/>
                </a:lnTo>
                <a:lnTo>
                  <a:pt x="272060" y="22345"/>
                </a:lnTo>
                <a:lnTo>
                  <a:pt x="143052" y="102891"/>
                </a:lnTo>
                <a:lnTo>
                  <a:pt x="33812" y="234882"/>
                </a:lnTo>
                <a:lnTo>
                  <a:pt x="11444" y="376228"/>
                </a:lnTo>
                <a:lnTo>
                  <a:pt x="0" y="479119"/>
                </a:lnTo>
                <a:lnTo>
                  <a:pt x="27049" y="620985"/>
                </a:lnTo>
                <a:lnTo>
                  <a:pt x="117563" y="798186"/>
                </a:lnTo>
                <a:lnTo>
                  <a:pt x="226803" y="914069"/>
                </a:lnTo>
                <a:lnTo>
                  <a:pt x="548803" y="978506"/>
                </a:lnTo>
                <a:lnTo>
                  <a:pt x="809419" y="1091270"/>
                </a:lnTo>
                <a:lnTo>
                  <a:pt x="973280" y="1132843"/>
                </a:lnTo>
                <a:lnTo>
                  <a:pt x="1086162" y="1107380"/>
                </a:lnTo>
                <a:lnTo>
                  <a:pt x="1205286" y="994615"/>
                </a:lnTo>
                <a:lnTo>
                  <a:pt x="1285395" y="843396"/>
                </a:lnTo>
                <a:lnTo>
                  <a:pt x="1320768" y="614749"/>
                </a:lnTo>
                <a:lnTo>
                  <a:pt x="1253143" y="456774"/>
                </a:lnTo>
                <a:lnTo>
                  <a:pt x="1015415" y="376228"/>
                </a:lnTo>
                <a:lnTo>
                  <a:pt x="883286" y="283210"/>
                </a:lnTo>
                <a:lnTo>
                  <a:pt x="561807" y="3793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44071" y="3912096"/>
            <a:ext cx="1310885" cy="1100624"/>
          </a:xfrm>
          <a:custGeom>
            <a:avLst/>
            <a:gdLst/>
            <a:ahLst/>
            <a:cxnLst/>
            <a:rect l="l" t="t" r="r" b="b"/>
            <a:pathLst>
              <a:path w="1310885" h="1100624">
                <a:moveTo>
                  <a:pt x="213799" y="170446"/>
                </a:moveTo>
                <a:lnTo>
                  <a:pt x="152416" y="218773"/>
                </a:lnTo>
                <a:lnTo>
                  <a:pt x="113922" y="286328"/>
                </a:lnTo>
                <a:lnTo>
                  <a:pt x="117043" y="366875"/>
                </a:lnTo>
                <a:lnTo>
                  <a:pt x="146173" y="444303"/>
                </a:lnTo>
                <a:lnTo>
                  <a:pt x="284545" y="527967"/>
                </a:lnTo>
                <a:lnTo>
                  <a:pt x="342286" y="575775"/>
                </a:lnTo>
                <a:lnTo>
                  <a:pt x="374538" y="633976"/>
                </a:lnTo>
                <a:lnTo>
                  <a:pt x="413032" y="739985"/>
                </a:lnTo>
                <a:lnTo>
                  <a:pt x="764163" y="994615"/>
                </a:lnTo>
                <a:lnTo>
                  <a:pt x="831788" y="1013842"/>
                </a:lnTo>
                <a:lnTo>
                  <a:pt x="918660" y="1016960"/>
                </a:lnTo>
                <a:lnTo>
                  <a:pt x="979522" y="1003969"/>
                </a:lnTo>
                <a:lnTo>
                  <a:pt x="1034142" y="981624"/>
                </a:lnTo>
                <a:lnTo>
                  <a:pt x="1076278" y="920305"/>
                </a:lnTo>
                <a:lnTo>
                  <a:pt x="1150145" y="807540"/>
                </a:lnTo>
                <a:lnTo>
                  <a:pt x="1176155" y="717640"/>
                </a:lnTo>
                <a:lnTo>
                  <a:pt x="1172514" y="624103"/>
                </a:lnTo>
                <a:lnTo>
                  <a:pt x="1121534" y="550312"/>
                </a:lnTo>
                <a:lnTo>
                  <a:pt x="1053390" y="505102"/>
                </a:lnTo>
                <a:lnTo>
                  <a:pt x="979522" y="456774"/>
                </a:lnTo>
                <a:lnTo>
                  <a:pt x="944149" y="395975"/>
                </a:lnTo>
                <a:lnTo>
                  <a:pt x="908775" y="283210"/>
                </a:lnTo>
                <a:lnTo>
                  <a:pt x="989406" y="344010"/>
                </a:lnTo>
                <a:lnTo>
                  <a:pt x="1129338" y="392338"/>
                </a:lnTo>
                <a:lnTo>
                  <a:pt x="1228694" y="441704"/>
                </a:lnTo>
                <a:lnTo>
                  <a:pt x="1310885" y="598640"/>
                </a:lnTo>
                <a:lnTo>
                  <a:pt x="1269269" y="839759"/>
                </a:lnTo>
                <a:lnTo>
                  <a:pt x="1208407" y="968633"/>
                </a:lnTo>
                <a:lnTo>
                  <a:pt x="1108530" y="1055415"/>
                </a:lnTo>
                <a:lnTo>
                  <a:pt x="1031021" y="1100624"/>
                </a:lnTo>
                <a:lnTo>
                  <a:pt x="921781" y="1100624"/>
                </a:lnTo>
                <a:lnTo>
                  <a:pt x="786530" y="1062170"/>
                </a:lnTo>
                <a:lnTo>
                  <a:pt x="538919" y="962397"/>
                </a:lnTo>
                <a:lnTo>
                  <a:pt x="156057" y="862623"/>
                </a:lnTo>
                <a:lnTo>
                  <a:pt x="0" y="504063"/>
                </a:lnTo>
                <a:lnTo>
                  <a:pt x="10924" y="305556"/>
                </a:lnTo>
                <a:lnTo>
                  <a:pt x="91554" y="135109"/>
                </a:lnTo>
                <a:lnTo>
                  <a:pt x="213799" y="32218"/>
                </a:lnTo>
                <a:lnTo>
                  <a:pt x="377659" y="6236"/>
                </a:lnTo>
                <a:lnTo>
                  <a:pt x="503546" y="0"/>
                </a:lnTo>
                <a:lnTo>
                  <a:pt x="574292" y="25463"/>
                </a:lnTo>
                <a:lnTo>
                  <a:pt x="358412" y="148101"/>
                </a:lnTo>
                <a:lnTo>
                  <a:pt x="281424" y="167328"/>
                </a:lnTo>
                <a:lnTo>
                  <a:pt x="213799" y="170446"/>
                </a:lnTo>
                <a:close/>
              </a:path>
            </a:pathLst>
          </a:custGeom>
          <a:solidFill>
            <a:srgbClr val="D6D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44071" y="3912096"/>
            <a:ext cx="1310885" cy="1100624"/>
          </a:xfrm>
          <a:custGeom>
            <a:avLst/>
            <a:gdLst/>
            <a:ahLst/>
            <a:cxnLst/>
            <a:rect l="l" t="t" r="r" b="b"/>
            <a:pathLst>
              <a:path w="1310885" h="1100624">
                <a:moveTo>
                  <a:pt x="358412" y="148101"/>
                </a:moveTo>
                <a:lnTo>
                  <a:pt x="281424" y="167328"/>
                </a:lnTo>
                <a:lnTo>
                  <a:pt x="213799" y="170446"/>
                </a:lnTo>
                <a:lnTo>
                  <a:pt x="152416" y="218773"/>
                </a:lnTo>
                <a:lnTo>
                  <a:pt x="113922" y="286328"/>
                </a:lnTo>
                <a:lnTo>
                  <a:pt x="117043" y="366875"/>
                </a:lnTo>
                <a:lnTo>
                  <a:pt x="146173" y="444303"/>
                </a:lnTo>
                <a:lnTo>
                  <a:pt x="284545" y="527967"/>
                </a:lnTo>
                <a:lnTo>
                  <a:pt x="342286" y="575775"/>
                </a:lnTo>
                <a:lnTo>
                  <a:pt x="374538" y="633976"/>
                </a:lnTo>
                <a:lnTo>
                  <a:pt x="413032" y="739985"/>
                </a:lnTo>
                <a:lnTo>
                  <a:pt x="764163" y="994615"/>
                </a:lnTo>
                <a:lnTo>
                  <a:pt x="831788" y="1013842"/>
                </a:lnTo>
                <a:lnTo>
                  <a:pt x="918660" y="1016960"/>
                </a:lnTo>
                <a:lnTo>
                  <a:pt x="979522" y="1003969"/>
                </a:lnTo>
                <a:lnTo>
                  <a:pt x="1034142" y="981624"/>
                </a:lnTo>
                <a:lnTo>
                  <a:pt x="1076278" y="920305"/>
                </a:lnTo>
                <a:lnTo>
                  <a:pt x="1150145" y="807540"/>
                </a:lnTo>
                <a:lnTo>
                  <a:pt x="1176155" y="717640"/>
                </a:lnTo>
                <a:lnTo>
                  <a:pt x="1172514" y="624103"/>
                </a:lnTo>
                <a:lnTo>
                  <a:pt x="1121534" y="550312"/>
                </a:lnTo>
                <a:lnTo>
                  <a:pt x="1053390" y="505102"/>
                </a:lnTo>
                <a:lnTo>
                  <a:pt x="979522" y="456774"/>
                </a:lnTo>
                <a:lnTo>
                  <a:pt x="944149" y="395975"/>
                </a:lnTo>
                <a:lnTo>
                  <a:pt x="908775" y="283210"/>
                </a:lnTo>
                <a:lnTo>
                  <a:pt x="989406" y="344010"/>
                </a:lnTo>
                <a:lnTo>
                  <a:pt x="1129338" y="392338"/>
                </a:lnTo>
                <a:lnTo>
                  <a:pt x="1228694" y="441704"/>
                </a:lnTo>
                <a:lnTo>
                  <a:pt x="1310885" y="598640"/>
                </a:lnTo>
                <a:lnTo>
                  <a:pt x="1269269" y="839759"/>
                </a:lnTo>
                <a:lnTo>
                  <a:pt x="1208407" y="968633"/>
                </a:lnTo>
                <a:lnTo>
                  <a:pt x="1108530" y="1055415"/>
                </a:lnTo>
                <a:lnTo>
                  <a:pt x="1031021" y="1100624"/>
                </a:lnTo>
                <a:lnTo>
                  <a:pt x="921781" y="1100624"/>
                </a:lnTo>
                <a:lnTo>
                  <a:pt x="786530" y="1062170"/>
                </a:lnTo>
                <a:lnTo>
                  <a:pt x="538919" y="962397"/>
                </a:lnTo>
                <a:lnTo>
                  <a:pt x="156057" y="862623"/>
                </a:lnTo>
                <a:lnTo>
                  <a:pt x="0" y="504063"/>
                </a:lnTo>
                <a:lnTo>
                  <a:pt x="10924" y="305556"/>
                </a:lnTo>
                <a:lnTo>
                  <a:pt x="91554" y="135109"/>
                </a:lnTo>
                <a:lnTo>
                  <a:pt x="213799" y="32218"/>
                </a:lnTo>
                <a:lnTo>
                  <a:pt x="377659" y="6236"/>
                </a:lnTo>
                <a:lnTo>
                  <a:pt x="503546" y="0"/>
                </a:lnTo>
                <a:lnTo>
                  <a:pt x="574292" y="25463"/>
                </a:lnTo>
                <a:lnTo>
                  <a:pt x="358412" y="14810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089451" y="3863768"/>
            <a:ext cx="1064834" cy="1016960"/>
          </a:xfrm>
          <a:custGeom>
            <a:avLst/>
            <a:gdLst/>
            <a:ahLst/>
            <a:cxnLst/>
            <a:rect l="l" t="t" r="r" b="b"/>
            <a:pathLst>
              <a:path w="1064834" h="1016960">
                <a:moveTo>
                  <a:pt x="285065" y="669832"/>
                </a:moveTo>
                <a:lnTo>
                  <a:pt x="282985" y="680225"/>
                </a:lnTo>
                <a:lnTo>
                  <a:pt x="319918" y="696854"/>
                </a:lnTo>
                <a:lnTo>
                  <a:pt x="329802" y="709845"/>
                </a:lnTo>
                <a:lnTo>
                  <a:pt x="329802" y="725955"/>
                </a:lnTo>
                <a:lnTo>
                  <a:pt x="306913" y="738946"/>
                </a:lnTo>
                <a:lnTo>
                  <a:pt x="293388" y="785715"/>
                </a:lnTo>
                <a:lnTo>
                  <a:pt x="282464" y="872497"/>
                </a:lnTo>
                <a:lnTo>
                  <a:pt x="332403" y="822090"/>
                </a:lnTo>
                <a:lnTo>
                  <a:pt x="376619" y="817933"/>
                </a:lnTo>
                <a:lnTo>
                  <a:pt x="367256" y="777920"/>
                </a:lnTo>
                <a:lnTo>
                  <a:pt x="372977" y="757134"/>
                </a:lnTo>
                <a:lnTo>
                  <a:pt x="495743" y="747260"/>
                </a:lnTo>
                <a:lnTo>
                  <a:pt x="495223" y="729592"/>
                </a:lnTo>
                <a:lnTo>
                  <a:pt x="509788" y="719199"/>
                </a:lnTo>
                <a:lnTo>
                  <a:pt x="527475" y="713483"/>
                </a:lnTo>
                <a:lnTo>
                  <a:pt x="561288" y="685941"/>
                </a:lnTo>
                <a:lnTo>
                  <a:pt x="560767" y="652684"/>
                </a:lnTo>
                <a:lnTo>
                  <a:pt x="465572" y="621504"/>
                </a:lnTo>
                <a:lnTo>
                  <a:pt x="436961" y="511338"/>
                </a:lnTo>
                <a:lnTo>
                  <a:pt x="390664" y="333617"/>
                </a:lnTo>
                <a:lnTo>
                  <a:pt x="369856" y="254629"/>
                </a:lnTo>
                <a:lnTo>
                  <a:pt x="358933" y="179280"/>
                </a:lnTo>
                <a:lnTo>
                  <a:pt x="357892" y="156415"/>
                </a:lnTo>
                <a:lnTo>
                  <a:pt x="432280" y="113803"/>
                </a:lnTo>
                <a:lnTo>
                  <a:pt x="643477" y="52485"/>
                </a:lnTo>
                <a:lnTo>
                  <a:pt x="848954" y="11951"/>
                </a:lnTo>
                <a:lnTo>
                  <a:pt x="920741" y="0"/>
                </a:lnTo>
                <a:lnTo>
                  <a:pt x="950392" y="519"/>
                </a:lnTo>
                <a:lnTo>
                  <a:pt x="985244" y="20266"/>
                </a:lnTo>
                <a:lnTo>
                  <a:pt x="1015935" y="62877"/>
                </a:lnTo>
                <a:lnTo>
                  <a:pt x="1027900" y="107048"/>
                </a:lnTo>
                <a:lnTo>
                  <a:pt x="964957" y="481718"/>
                </a:lnTo>
                <a:lnTo>
                  <a:pt x="943108" y="623063"/>
                </a:lnTo>
                <a:lnTo>
                  <a:pt x="920220" y="650605"/>
                </a:lnTo>
                <a:lnTo>
                  <a:pt x="832307" y="635015"/>
                </a:lnTo>
                <a:lnTo>
                  <a:pt x="789652" y="652164"/>
                </a:lnTo>
                <a:lnTo>
                  <a:pt x="835428" y="677627"/>
                </a:lnTo>
                <a:lnTo>
                  <a:pt x="896291" y="692177"/>
                </a:lnTo>
                <a:lnTo>
                  <a:pt x="899412" y="722317"/>
                </a:lnTo>
                <a:lnTo>
                  <a:pt x="1029981" y="723356"/>
                </a:lnTo>
                <a:lnTo>
                  <a:pt x="1049748" y="723356"/>
                </a:lnTo>
                <a:lnTo>
                  <a:pt x="1035703" y="813776"/>
                </a:lnTo>
                <a:lnTo>
                  <a:pt x="1019577" y="913030"/>
                </a:lnTo>
                <a:lnTo>
                  <a:pt x="1061713" y="956680"/>
                </a:lnTo>
                <a:lnTo>
                  <a:pt x="1064834" y="978506"/>
                </a:lnTo>
                <a:lnTo>
                  <a:pt x="1025819" y="1016960"/>
                </a:lnTo>
                <a:lnTo>
                  <a:pt x="436961" y="980585"/>
                </a:lnTo>
                <a:lnTo>
                  <a:pt x="222642" y="995654"/>
                </a:lnTo>
                <a:lnTo>
                  <a:pt x="199233" y="977986"/>
                </a:lnTo>
                <a:lnTo>
                  <a:pt x="157098" y="973829"/>
                </a:lnTo>
                <a:lnTo>
                  <a:pt x="142532" y="963436"/>
                </a:lnTo>
                <a:lnTo>
                  <a:pt x="129007" y="864702"/>
                </a:lnTo>
                <a:lnTo>
                  <a:pt x="96235" y="778959"/>
                </a:lnTo>
                <a:lnTo>
                  <a:pt x="76468" y="769605"/>
                </a:lnTo>
                <a:lnTo>
                  <a:pt x="76468" y="756094"/>
                </a:lnTo>
                <a:lnTo>
                  <a:pt x="80629" y="741544"/>
                </a:lnTo>
                <a:lnTo>
                  <a:pt x="74387" y="711404"/>
                </a:lnTo>
                <a:lnTo>
                  <a:pt x="43696" y="727514"/>
                </a:lnTo>
                <a:lnTo>
                  <a:pt x="22888" y="723356"/>
                </a:lnTo>
                <a:lnTo>
                  <a:pt x="35373" y="682304"/>
                </a:lnTo>
                <a:lnTo>
                  <a:pt x="6762" y="648526"/>
                </a:lnTo>
                <a:lnTo>
                  <a:pt x="0" y="619426"/>
                </a:lnTo>
                <a:lnTo>
                  <a:pt x="1560" y="592404"/>
                </a:lnTo>
                <a:lnTo>
                  <a:pt x="18727" y="575255"/>
                </a:lnTo>
                <a:lnTo>
                  <a:pt x="31731" y="559666"/>
                </a:lnTo>
                <a:lnTo>
                  <a:pt x="14565" y="513936"/>
                </a:lnTo>
                <a:lnTo>
                  <a:pt x="43176" y="502504"/>
                </a:lnTo>
                <a:lnTo>
                  <a:pt x="47857" y="554989"/>
                </a:lnTo>
                <a:lnTo>
                  <a:pt x="72826" y="554989"/>
                </a:lnTo>
                <a:lnTo>
                  <a:pt x="125886" y="688020"/>
                </a:lnTo>
                <a:lnTo>
                  <a:pt x="139411" y="636574"/>
                </a:lnTo>
                <a:lnTo>
                  <a:pt x="124326" y="611111"/>
                </a:lnTo>
                <a:lnTo>
                  <a:pt x="103518" y="582011"/>
                </a:lnTo>
                <a:lnTo>
                  <a:pt x="96756" y="549792"/>
                </a:lnTo>
                <a:lnTo>
                  <a:pt x="108720" y="519133"/>
                </a:lnTo>
                <a:lnTo>
                  <a:pt x="133689" y="509779"/>
                </a:lnTo>
                <a:lnTo>
                  <a:pt x="161780" y="517574"/>
                </a:lnTo>
                <a:lnTo>
                  <a:pt x="175825" y="555508"/>
                </a:lnTo>
                <a:lnTo>
                  <a:pt x="172184" y="576295"/>
                </a:lnTo>
                <a:lnTo>
                  <a:pt x="153977" y="608513"/>
                </a:lnTo>
                <a:lnTo>
                  <a:pt x="158138" y="648526"/>
                </a:lnTo>
                <a:lnTo>
                  <a:pt x="188829" y="728553"/>
                </a:lnTo>
                <a:lnTo>
                  <a:pt x="203915" y="585648"/>
                </a:lnTo>
                <a:lnTo>
                  <a:pt x="200794" y="572657"/>
                </a:lnTo>
                <a:lnTo>
                  <a:pt x="207557" y="561744"/>
                </a:lnTo>
                <a:lnTo>
                  <a:pt x="201314" y="548233"/>
                </a:lnTo>
                <a:lnTo>
                  <a:pt x="209117" y="538880"/>
                </a:lnTo>
                <a:lnTo>
                  <a:pt x="204956" y="529526"/>
                </a:lnTo>
                <a:lnTo>
                  <a:pt x="215880" y="520172"/>
                </a:lnTo>
                <a:lnTo>
                  <a:pt x="219521" y="504063"/>
                </a:lnTo>
                <a:lnTo>
                  <a:pt x="218480" y="473923"/>
                </a:lnTo>
                <a:lnTo>
                  <a:pt x="248132" y="470805"/>
                </a:lnTo>
                <a:lnTo>
                  <a:pt x="262697" y="470805"/>
                </a:lnTo>
                <a:lnTo>
                  <a:pt x="263737" y="444822"/>
                </a:lnTo>
                <a:lnTo>
                  <a:pt x="336564" y="427154"/>
                </a:lnTo>
                <a:lnTo>
                  <a:pt x="359453" y="476002"/>
                </a:lnTo>
                <a:lnTo>
                  <a:pt x="285065" y="669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089451" y="3863768"/>
            <a:ext cx="1064834" cy="1016960"/>
          </a:xfrm>
          <a:custGeom>
            <a:avLst/>
            <a:gdLst/>
            <a:ahLst/>
            <a:cxnLst/>
            <a:rect l="l" t="t" r="r" b="b"/>
            <a:pathLst>
              <a:path w="1064834" h="1016960">
                <a:moveTo>
                  <a:pt x="357892" y="156415"/>
                </a:moveTo>
                <a:lnTo>
                  <a:pt x="432280" y="113803"/>
                </a:lnTo>
                <a:lnTo>
                  <a:pt x="643477" y="52485"/>
                </a:lnTo>
                <a:lnTo>
                  <a:pt x="848954" y="11951"/>
                </a:lnTo>
                <a:lnTo>
                  <a:pt x="920741" y="0"/>
                </a:lnTo>
                <a:lnTo>
                  <a:pt x="950392" y="519"/>
                </a:lnTo>
                <a:lnTo>
                  <a:pt x="985244" y="20266"/>
                </a:lnTo>
                <a:lnTo>
                  <a:pt x="1015935" y="62877"/>
                </a:lnTo>
                <a:lnTo>
                  <a:pt x="1027900" y="107048"/>
                </a:lnTo>
                <a:lnTo>
                  <a:pt x="964957" y="481718"/>
                </a:lnTo>
                <a:lnTo>
                  <a:pt x="943108" y="623063"/>
                </a:lnTo>
                <a:lnTo>
                  <a:pt x="920220" y="650605"/>
                </a:lnTo>
                <a:lnTo>
                  <a:pt x="832307" y="635015"/>
                </a:lnTo>
                <a:lnTo>
                  <a:pt x="789652" y="652164"/>
                </a:lnTo>
                <a:lnTo>
                  <a:pt x="835428" y="677627"/>
                </a:lnTo>
                <a:lnTo>
                  <a:pt x="896291" y="692177"/>
                </a:lnTo>
                <a:lnTo>
                  <a:pt x="899412" y="722317"/>
                </a:lnTo>
                <a:lnTo>
                  <a:pt x="1029981" y="723356"/>
                </a:lnTo>
                <a:lnTo>
                  <a:pt x="1049748" y="723356"/>
                </a:lnTo>
                <a:lnTo>
                  <a:pt x="1035703" y="813776"/>
                </a:lnTo>
                <a:lnTo>
                  <a:pt x="1019577" y="913030"/>
                </a:lnTo>
                <a:lnTo>
                  <a:pt x="1061713" y="956680"/>
                </a:lnTo>
                <a:lnTo>
                  <a:pt x="1064834" y="978506"/>
                </a:lnTo>
                <a:lnTo>
                  <a:pt x="1025819" y="1016960"/>
                </a:lnTo>
                <a:lnTo>
                  <a:pt x="436961" y="980585"/>
                </a:lnTo>
                <a:lnTo>
                  <a:pt x="222642" y="995654"/>
                </a:lnTo>
                <a:lnTo>
                  <a:pt x="199233" y="977986"/>
                </a:lnTo>
                <a:lnTo>
                  <a:pt x="157098" y="973829"/>
                </a:lnTo>
                <a:lnTo>
                  <a:pt x="142532" y="963436"/>
                </a:lnTo>
                <a:lnTo>
                  <a:pt x="129007" y="864702"/>
                </a:lnTo>
                <a:lnTo>
                  <a:pt x="96235" y="778959"/>
                </a:lnTo>
                <a:lnTo>
                  <a:pt x="76468" y="769605"/>
                </a:lnTo>
                <a:lnTo>
                  <a:pt x="76468" y="756094"/>
                </a:lnTo>
                <a:lnTo>
                  <a:pt x="80629" y="741544"/>
                </a:lnTo>
                <a:lnTo>
                  <a:pt x="74387" y="711404"/>
                </a:lnTo>
                <a:lnTo>
                  <a:pt x="43696" y="727514"/>
                </a:lnTo>
                <a:lnTo>
                  <a:pt x="22888" y="723356"/>
                </a:lnTo>
                <a:lnTo>
                  <a:pt x="35373" y="682304"/>
                </a:lnTo>
                <a:lnTo>
                  <a:pt x="6762" y="648526"/>
                </a:lnTo>
                <a:lnTo>
                  <a:pt x="0" y="619426"/>
                </a:lnTo>
                <a:lnTo>
                  <a:pt x="1560" y="592404"/>
                </a:lnTo>
                <a:lnTo>
                  <a:pt x="18727" y="575255"/>
                </a:lnTo>
                <a:lnTo>
                  <a:pt x="31731" y="559666"/>
                </a:lnTo>
                <a:lnTo>
                  <a:pt x="14565" y="513936"/>
                </a:lnTo>
                <a:lnTo>
                  <a:pt x="43176" y="502504"/>
                </a:lnTo>
                <a:lnTo>
                  <a:pt x="47857" y="554989"/>
                </a:lnTo>
                <a:lnTo>
                  <a:pt x="72826" y="554989"/>
                </a:lnTo>
                <a:lnTo>
                  <a:pt x="125886" y="688020"/>
                </a:lnTo>
                <a:lnTo>
                  <a:pt x="139411" y="636574"/>
                </a:lnTo>
                <a:lnTo>
                  <a:pt x="124326" y="611111"/>
                </a:lnTo>
                <a:lnTo>
                  <a:pt x="103518" y="582011"/>
                </a:lnTo>
                <a:lnTo>
                  <a:pt x="96756" y="549792"/>
                </a:lnTo>
                <a:lnTo>
                  <a:pt x="108720" y="519133"/>
                </a:lnTo>
                <a:lnTo>
                  <a:pt x="133689" y="509779"/>
                </a:lnTo>
                <a:lnTo>
                  <a:pt x="161780" y="517574"/>
                </a:lnTo>
                <a:lnTo>
                  <a:pt x="175825" y="555508"/>
                </a:lnTo>
                <a:lnTo>
                  <a:pt x="172184" y="576295"/>
                </a:lnTo>
                <a:lnTo>
                  <a:pt x="153977" y="608513"/>
                </a:lnTo>
                <a:lnTo>
                  <a:pt x="158138" y="648526"/>
                </a:lnTo>
                <a:lnTo>
                  <a:pt x="188829" y="728553"/>
                </a:lnTo>
                <a:lnTo>
                  <a:pt x="203915" y="585648"/>
                </a:lnTo>
                <a:lnTo>
                  <a:pt x="200794" y="572657"/>
                </a:lnTo>
                <a:lnTo>
                  <a:pt x="207557" y="561744"/>
                </a:lnTo>
                <a:lnTo>
                  <a:pt x="201314" y="548233"/>
                </a:lnTo>
                <a:lnTo>
                  <a:pt x="209117" y="538880"/>
                </a:lnTo>
                <a:lnTo>
                  <a:pt x="204956" y="529526"/>
                </a:lnTo>
                <a:lnTo>
                  <a:pt x="215880" y="520172"/>
                </a:lnTo>
                <a:lnTo>
                  <a:pt x="219521" y="504063"/>
                </a:lnTo>
                <a:lnTo>
                  <a:pt x="218480" y="473923"/>
                </a:lnTo>
                <a:lnTo>
                  <a:pt x="248132" y="470805"/>
                </a:lnTo>
                <a:lnTo>
                  <a:pt x="262697" y="470805"/>
                </a:lnTo>
                <a:lnTo>
                  <a:pt x="263737" y="444822"/>
                </a:lnTo>
                <a:lnTo>
                  <a:pt x="336564" y="427154"/>
                </a:lnTo>
                <a:lnTo>
                  <a:pt x="359453" y="476002"/>
                </a:lnTo>
                <a:lnTo>
                  <a:pt x="285065" y="669832"/>
                </a:lnTo>
                <a:lnTo>
                  <a:pt x="282985" y="680225"/>
                </a:lnTo>
                <a:lnTo>
                  <a:pt x="319918" y="696854"/>
                </a:lnTo>
                <a:lnTo>
                  <a:pt x="329802" y="709845"/>
                </a:lnTo>
                <a:lnTo>
                  <a:pt x="329802" y="725955"/>
                </a:lnTo>
                <a:lnTo>
                  <a:pt x="306913" y="738946"/>
                </a:lnTo>
                <a:lnTo>
                  <a:pt x="293388" y="785715"/>
                </a:lnTo>
                <a:lnTo>
                  <a:pt x="282464" y="872497"/>
                </a:lnTo>
                <a:lnTo>
                  <a:pt x="332403" y="822090"/>
                </a:lnTo>
                <a:lnTo>
                  <a:pt x="376619" y="817933"/>
                </a:lnTo>
                <a:lnTo>
                  <a:pt x="367256" y="777920"/>
                </a:lnTo>
                <a:lnTo>
                  <a:pt x="372977" y="757134"/>
                </a:lnTo>
                <a:lnTo>
                  <a:pt x="495743" y="747260"/>
                </a:lnTo>
                <a:lnTo>
                  <a:pt x="495223" y="729592"/>
                </a:lnTo>
                <a:lnTo>
                  <a:pt x="509788" y="719199"/>
                </a:lnTo>
                <a:lnTo>
                  <a:pt x="527475" y="713483"/>
                </a:lnTo>
                <a:lnTo>
                  <a:pt x="561288" y="685941"/>
                </a:lnTo>
                <a:lnTo>
                  <a:pt x="560767" y="652684"/>
                </a:lnTo>
                <a:lnTo>
                  <a:pt x="465572" y="621504"/>
                </a:lnTo>
                <a:lnTo>
                  <a:pt x="436961" y="511338"/>
                </a:lnTo>
                <a:lnTo>
                  <a:pt x="390664" y="333617"/>
                </a:lnTo>
                <a:lnTo>
                  <a:pt x="369856" y="254629"/>
                </a:lnTo>
                <a:lnTo>
                  <a:pt x="358933" y="179280"/>
                </a:lnTo>
                <a:lnTo>
                  <a:pt x="357892" y="15641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090492" y="4288844"/>
            <a:ext cx="352690" cy="552910"/>
          </a:xfrm>
          <a:custGeom>
            <a:avLst/>
            <a:gdLst/>
            <a:ahLst/>
            <a:cxnLst/>
            <a:rect l="l" t="t" r="r" b="b"/>
            <a:pathLst>
              <a:path w="352690" h="552910">
                <a:moveTo>
                  <a:pt x="152416" y="83664"/>
                </a:moveTo>
                <a:lnTo>
                  <a:pt x="174784" y="99253"/>
                </a:lnTo>
                <a:lnTo>
                  <a:pt x="184668" y="131991"/>
                </a:lnTo>
                <a:lnTo>
                  <a:pt x="160219" y="173044"/>
                </a:lnTo>
                <a:lnTo>
                  <a:pt x="156057" y="200066"/>
                </a:lnTo>
                <a:lnTo>
                  <a:pt x="174784" y="258267"/>
                </a:lnTo>
                <a:lnTo>
                  <a:pt x="174784" y="293084"/>
                </a:lnTo>
                <a:lnTo>
                  <a:pt x="188309" y="294123"/>
                </a:lnTo>
                <a:lnTo>
                  <a:pt x="210677" y="167847"/>
                </a:lnTo>
                <a:lnTo>
                  <a:pt x="213278" y="150699"/>
                </a:lnTo>
                <a:lnTo>
                  <a:pt x="206516" y="138747"/>
                </a:lnTo>
                <a:lnTo>
                  <a:pt x="211718" y="131472"/>
                </a:lnTo>
                <a:lnTo>
                  <a:pt x="207036" y="116922"/>
                </a:lnTo>
                <a:lnTo>
                  <a:pt x="214319" y="110686"/>
                </a:lnTo>
                <a:lnTo>
                  <a:pt x="209637" y="100812"/>
                </a:lnTo>
                <a:lnTo>
                  <a:pt x="223682" y="91978"/>
                </a:lnTo>
                <a:lnTo>
                  <a:pt x="222122" y="76908"/>
                </a:lnTo>
                <a:lnTo>
                  <a:pt x="222642" y="42091"/>
                </a:lnTo>
                <a:lnTo>
                  <a:pt x="238248" y="40013"/>
                </a:lnTo>
                <a:lnTo>
                  <a:pt x="261136" y="44170"/>
                </a:lnTo>
                <a:lnTo>
                  <a:pt x="263737" y="34297"/>
                </a:lnTo>
                <a:lnTo>
                  <a:pt x="266858" y="16628"/>
                </a:lnTo>
                <a:lnTo>
                  <a:pt x="334483" y="0"/>
                </a:lnTo>
                <a:lnTo>
                  <a:pt x="352690" y="47288"/>
                </a:lnTo>
                <a:lnTo>
                  <a:pt x="280903" y="253071"/>
                </a:lnTo>
                <a:lnTo>
                  <a:pt x="323039" y="278014"/>
                </a:lnTo>
                <a:lnTo>
                  <a:pt x="320958" y="297241"/>
                </a:lnTo>
                <a:lnTo>
                  <a:pt x="301711" y="312831"/>
                </a:lnTo>
                <a:lnTo>
                  <a:pt x="273101" y="455735"/>
                </a:lnTo>
                <a:lnTo>
                  <a:pt x="262697" y="527967"/>
                </a:lnTo>
                <a:lnTo>
                  <a:pt x="247611" y="546674"/>
                </a:lnTo>
                <a:lnTo>
                  <a:pt x="203395" y="552910"/>
                </a:lnTo>
                <a:lnTo>
                  <a:pt x="144093" y="543037"/>
                </a:lnTo>
                <a:lnTo>
                  <a:pt x="135249" y="531085"/>
                </a:lnTo>
                <a:lnTo>
                  <a:pt x="125886" y="431311"/>
                </a:lnTo>
                <a:lnTo>
                  <a:pt x="105598" y="366875"/>
                </a:lnTo>
                <a:lnTo>
                  <a:pt x="92594" y="347647"/>
                </a:lnTo>
                <a:lnTo>
                  <a:pt x="80629" y="343490"/>
                </a:lnTo>
                <a:lnTo>
                  <a:pt x="65023" y="327381"/>
                </a:lnTo>
                <a:lnTo>
                  <a:pt x="64503" y="312831"/>
                </a:lnTo>
                <a:lnTo>
                  <a:pt x="80109" y="298800"/>
                </a:lnTo>
                <a:lnTo>
                  <a:pt x="63463" y="279573"/>
                </a:lnTo>
                <a:lnTo>
                  <a:pt x="52019" y="298280"/>
                </a:lnTo>
                <a:lnTo>
                  <a:pt x="31211" y="294123"/>
                </a:lnTo>
                <a:lnTo>
                  <a:pt x="27049" y="283210"/>
                </a:lnTo>
                <a:lnTo>
                  <a:pt x="35893" y="255149"/>
                </a:lnTo>
                <a:lnTo>
                  <a:pt x="20807" y="232284"/>
                </a:lnTo>
                <a:lnTo>
                  <a:pt x="0" y="199546"/>
                </a:lnTo>
                <a:lnTo>
                  <a:pt x="4161" y="164210"/>
                </a:lnTo>
                <a:lnTo>
                  <a:pt x="19246" y="141865"/>
                </a:lnTo>
                <a:lnTo>
                  <a:pt x="36933" y="127834"/>
                </a:lnTo>
                <a:lnTo>
                  <a:pt x="21327" y="82105"/>
                </a:lnTo>
                <a:lnTo>
                  <a:pt x="43176" y="76389"/>
                </a:lnTo>
                <a:lnTo>
                  <a:pt x="53579" y="76389"/>
                </a:lnTo>
                <a:lnTo>
                  <a:pt x="49938" y="95096"/>
                </a:lnTo>
                <a:lnTo>
                  <a:pt x="55140" y="116402"/>
                </a:lnTo>
                <a:lnTo>
                  <a:pt x="72306" y="122118"/>
                </a:lnTo>
                <a:lnTo>
                  <a:pt x="85311" y="146022"/>
                </a:lnTo>
                <a:lnTo>
                  <a:pt x="119124" y="252551"/>
                </a:lnTo>
                <a:lnTo>
                  <a:pt x="130568" y="232284"/>
                </a:lnTo>
                <a:lnTo>
                  <a:pt x="137330" y="202664"/>
                </a:lnTo>
                <a:lnTo>
                  <a:pt x="122245" y="177721"/>
                </a:lnTo>
                <a:lnTo>
                  <a:pt x="101957" y="146542"/>
                </a:lnTo>
                <a:lnTo>
                  <a:pt x="99876" y="111205"/>
                </a:lnTo>
                <a:lnTo>
                  <a:pt x="116002" y="85742"/>
                </a:lnTo>
                <a:lnTo>
                  <a:pt x="135769" y="78987"/>
                </a:lnTo>
                <a:lnTo>
                  <a:pt x="152416" y="83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090492" y="4288844"/>
            <a:ext cx="352690" cy="552910"/>
          </a:xfrm>
          <a:custGeom>
            <a:avLst/>
            <a:gdLst/>
            <a:ahLst/>
            <a:cxnLst/>
            <a:rect l="l" t="t" r="r" b="b"/>
            <a:pathLst>
              <a:path w="352690" h="552910">
                <a:moveTo>
                  <a:pt x="263737" y="34297"/>
                </a:moveTo>
                <a:lnTo>
                  <a:pt x="266858" y="16628"/>
                </a:lnTo>
                <a:lnTo>
                  <a:pt x="334483" y="0"/>
                </a:lnTo>
                <a:lnTo>
                  <a:pt x="352690" y="47288"/>
                </a:lnTo>
                <a:lnTo>
                  <a:pt x="280903" y="253071"/>
                </a:lnTo>
                <a:lnTo>
                  <a:pt x="323039" y="278014"/>
                </a:lnTo>
                <a:lnTo>
                  <a:pt x="320958" y="297241"/>
                </a:lnTo>
                <a:lnTo>
                  <a:pt x="301711" y="312831"/>
                </a:lnTo>
                <a:lnTo>
                  <a:pt x="273101" y="455735"/>
                </a:lnTo>
                <a:lnTo>
                  <a:pt x="262697" y="527967"/>
                </a:lnTo>
                <a:lnTo>
                  <a:pt x="247611" y="546674"/>
                </a:lnTo>
                <a:lnTo>
                  <a:pt x="203395" y="552910"/>
                </a:lnTo>
                <a:lnTo>
                  <a:pt x="144093" y="543037"/>
                </a:lnTo>
                <a:lnTo>
                  <a:pt x="135249" y="531085"/>
                </a:lnTo>
                <a:lnTo>
                  <a:pt x="125886" y="431311"/>
                </a:lnTo>
                <a:lnTo>
                  <a:pt x="105598" y="366875"/>
                </a:lnTo>
                <a:lnTo>
                  <a:pt x="92594" y="347647"/>
                </a:lnTo>
                <a:lnTo>
                  <a:pt x="80629" y="343490"/>
                </a:lnTo>
                <a:lnTo>
                  <a:pt x="65023" y="327381"/>
                </a:lnTo>
                <a:lnTo>
                  <a:pt x="64503" y="312831"/>
                </a:lnTo>
                <a:lnTo>
                  <a:pt x="80109" y="298800"/>
                </a:lnTo>
                <a:lnTo>
                  <a:pt x="63463" y="279573"/>
                </a:lnTo>
                <a:lnTo>
                  <a:pt x="52019" y="298280"/>
                </a:lnTo>
                <a:lnTo>
                  <a:pt x="31211" y="294123"/>
                </a:lnTo>
                <a:lnTo>
                  <a:pt x="27049" y="283210"/>
                </a:lnTo>
                <a:lnTo>
                  <a:pt x="35893" y="255149"/>
                </a:lnTo>
                <a:lnTo>
                  <a:pt x="20807" y="232284"/>
                </a:lnTo>
                <a:lnTo>
                  <a:pt x="0" y="199546"/>
                </a:lnTo>
                <a:lnTo>
                  <a:pt x="4161" y="164210"/>
                </a:lnTo>
                <a:lnTo>
                  <a:pt x="19246" y="141865"/>
                </a:lnTo>
                <a:lnTo>
                  <a:pt x="36933" y="127834"/>
                </a:lnTo>
                <a:lnTo>
                  <a:pt x="21327" y="82105"/>
                </a:lnTo>
                <a:lnTo>
                  <a:pt x="43176" y="76389"/>
                </a:lnTo>
                <a:lnTo>
                  <a:pt x="53579" y="76389"/>
                </a:lnTo>
                <a:lnTo>
                  <a:pt x="49938" y="95096"/>
                </a:lnTo>
                <a:lnTo>
                  <a:pt x="55140" y="116402"/>
                </a:lnTo>
                <a:lnTo>
                  <a:pt x="72306" y="122118"/>
                </a:lnTo>
                <a:lnTo>
                  <a:pt x="85311" y="146022"/>
                </a:lnTo>
                <a:lnTo>
                  <a:pt x="119124" y="252551"/>
                </a:lnTo>
                <a:lnTo>
                  <a:pt x="130568" y="232284"/>
                </a:lnTo>
                <a:lnTo>
                  <a:pt x="137330" y="202664"/>
                </a:lnTo>
                <a:lnTo>
                  <a:pt x="122245" y="177721"/>
                </a:lnTo>
                <a:lnTo>
                  <a:pt x="101957" y="146542"/>
                </a:lnTo>
                <a:lnTo>
                  <a:pt x="99876" y="111205"/>
                </a:lnTo>
                <a:lnTo>
                  <a:pt x="116002" y="85742"/>
                </a:lnTo>
                <a:lnTo>
                  <a:pt x="135769" y="78987"/>
                </a:lnTo>
                <a:lnTo>
                  <a:pt x="152416" y="83664"/>
                </a:lnTo>
                <a:lnTo>
                  <a:pt x="174784" y="99253"/>
                </a:lnTo>
                <a:lnTo>
                  <a:pt x="184668" y="131991"/>
                </a:lnTo>
                <a:lnTo>
                  <a:pt x="160219" y="173044"/>
                </a:lnTo>
                <a:lnTo>
                  <a:pt x="156057" y="200066"/>
                </a:lnTo>
                <a:lnTo>
                  <a:pt x="174784" y="258267"/>
                </a:lnTo>
                <a:lnTo>
                  <a:pt x="174784" y="293084"/>
                </a:lnTo>
                <a:lnTo>
                  <a:pt x="188309" y="294123"/>
                </a:lnTo>
                <a:lnTo>
                  <a:pt x="210677" y="167847"/>
                </a:lnTo>
                <a:lnTo>
                  <a:pt x="213278" y="150699"/>
                </a:lnTo>
                <a:lnTo>
                  <a:pt x="206516" y="138747"/>
                </a:lnTo>
                <a:lnTo>
                  <a:pt x="211718" y="131472"/>
                </a:lnTo>
                <a:lnTo>
                  <a:pt x="207036" y="116922"/>
                </a:lnTo>
                <a:lnTo>
                  <a:pt x="214319" y="110686"/>
                </a:lnTo>
                <a:lnTo>
                  <a:pt x="209637" y="100812"/>
                </a:lnTo>
                <a:lnTo>
                  <a:pt x="223682" y="91978"/>
                </a:lnTo>
                <a:lnTo>
                  <a:pt x="222122" y="76908"/>
                </a:lnTo>
                <a:lnTo>
                  <a:pt x="222642" y="42091"/>
                </a:lnTo>
                <a:lnTo>
                  <a:pt x="238248" y="40013"/>
                </a:lnTo>
                <a:lnTo>
                  <a:pt x="261136" y="44170"/>
                </a:lnTo>
                <a:lnTo>
                  <a:pt x="263737" y="3429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92969" y="4548151"/>
            <a:ext cx="226283" cy="295162"/>
          </a:xfrm>
          <a:custGeom>
            <a:avLst/>
            <a:gdLst/>
            <a:ahLst/>
            <a:cxnLst/>
            <a:rect l="l" t="t" r="r" b="b"/>
            <a:pathLst>
              <a:path w="226283" h="295162">
                <a:moveTo>
                  <a:pt x="34332" y="173044"/>
                </a:moveTo>
                <a:lnTo>
                  <a:pt x="47857" y="147581"/>
                </a:lnTo>
                <a:lnTo>
                  <a:pt x="24969" y="108607"/>
                </a:lnTo>
                <a:lnTo>
                  <a:pt x="20287" y="91978"/>
                </a:lnTo>
                <a:lnTo>
                  <a:pt x="0" y="69113"/>
                </a:lnTo>
                <a:lnTo>
                  <a:pt x="29130" y="42611"/>
                </a:lnTo>
                <a:lnTo>
                  <a:pt x="55140" y="49367"/>
                </a:lnTo>
                <a:lnTo>
                  <a:pt x="71786" y="27541"/>
                </a:lnTo>
                <a:lnTo>
                  <a:pt x="90513" y="31179"/>
                </a:lnTo>
                <a:lnTo>
                  <a:pt x="181547" y="0"/>
                </a:lnTo>
                <a:lnTo>
                  <a:pt x="226283" y="19746"/>
                </a:lnTo>
                <a:lnTo>
                  <a:pt x="196112" y="59240"/>
                </a:lnTo>
                <a:lnTo>
                  <a:pt x="176345" y="189153"/>
                </a:lnTo>
                <a:lnTo>
                  <a:pt x="141492" y="235922"/>
                </a:lnTo>
                <a:lnTo>
                  <a:pt x="93114" y="295162"/>
                </a:lnTo>
                <a:lnTo>
                  <a:pt x="46297" y="284769"/>
                </a:lnTo>
                <a:lnTo>
                  <a:pt x="66584" y="249953"/>
                </a:lnTo>
                <a:lnTo>
                  <a:pt x="49938" y="213577"/>
                </a:lnTo>
                <a:lnTo>
                  <a:pt x="34332" y="173044"/>
                </a:lnTo>
                <a:close/>
              </a:path>
            </a:pathLst>
          </a:custGeom>
          <a:solidFill>
            <a:srgbClr val="B1F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192969" y="4548151"/>
            <a:ext cx="226283" cy="295162"/>
          </a:xfrm>
          <a:custGeom>
            <a:avLst/>
            <a:gdLst/>
            <a:ahLst/>
            <a:cxnLst/>
            <a:rect l="l" t="t" r="r" b="b"/>
            <a:pathLst>
              <a:path w="226283" h="295162">
                <a:moveTo>
                  <a:pt x="20287" y="91978"/>
                </a:moveTo>
                <a:lnTo>
                  <a:pt x="24969" y="108607"/>
                </a:lnTo>
                <a:lnTo>
                  <a:pt x="47857" y="147581"/>
                </a:lnTo>
                <a:lnTo>
                  <a:pt x="34332" y="173044"/>
                </a:lnTo>
                <a:lnTo>
                  <a:pt x="49938" y="213577"/>
                </a:lnTo>
                <a:lnTo>
                  <a:pt x="66584" y="249953"/>
                </a:lnTo>
                <a:lnTo>
                  <a:pt x="46297" y="284769"/>
                </a:lnTo>
                <a:lnTo>
                  <a:pt x="93114" y="295162"/>
                </a:lnTo>
                <a:lnTo>
                  <a:pt x="141492" y="235922"/>
                </a:lnTo>
                <a:lnTo>
                  <a:pt x="176345" y="189153"/>
                </a:lnTo>
                <a:lnTo>
                  <a:pt x="196112" y="59240"/>
                </a:lnTo>
                <a:lnTo>
                  <a:pt x="226283" y="19746"/>
                </a:lnTo>
                <a:lnTo>
                  <a:pt x="181547" y="0"/>
                </a:lnTo>
                <a:lnTo>
                  <a:pt x="90513" y="31179"/>
                </a:lnTo>
                <a:lnTo>
                  <a:pt x="71786" y="27541"/>
                </a:lnTo>
                <a:lnTo>
                  <a:pt x="55140" y="49367"/>
                </a:lnTo>
                <a:lnTo>
                  <a:pt x="29130" y="42611"/>
                </a:lnTo>
                <a:lnTo>
                  <a:pt x="0" y="69113"/>
                </a:lnTo>
                <a:lnTo>
                  <a:pt x="20287" y="9197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148753" y="4411482"/>
            <a:ext cx="79589" cy="192271"/>
          </a:xfrm>
          <a:custGeom>
            <a:avLst/>
            <a:gdLst/>
            <a:ahLst/>
            <a:cxnLst/>
            <a:rect l="l" t="t" r="r" b="b"/>
            <a:pathLst>
              <a:path w="79589" h="192271">
                <a:moveTo>
                  <a:pt x="10403" y="0"/>
                </a:moveTo>
                <a:lnTo>
                  <a:pt x="24448" y="13510"/>
                </a:lnTo>
                <a:lnTo>
                  <a:pt x="48377" y="73790"/>
                </a:lnTo>
                <a:lnTo>
                  <a:pt x="71786" y="147581"/>
                </a:lnTo>
                <a:lnTo>
                  <a:pt x="79589" y="190712"/>
                </a:lnTo>
                <a:lnTo>
                  <a:pt x="57741" y="192271"/>
                </a:lnTo>
                <a:lnTo>
                  <a:pt x="61902" y="159013"/>
                </a:lnTo>
                <a:lnTo>
                  <a:pt x="54099" y="148101"/>
                </a:lnTo>
                <a:lnTo>
                  <a:pt x="37453" y="147581"/>
                </a:lnTo>
                <a:lnTo>
                  <a:pt x="48377" y="123677"/>
                </a:lnTo>
                <a:lnTo>
                  <a:pt x="41095" y="113284"/>
                </a:lnTo>
                <a:lnTo>
                  <a:pt x="45777" y="102371"/>
                </a:lnTo>
                <a:lnTo>
                  <a:pt x="31731" y="82105"/>
                </a:lnTo>
                <a:lnTo>
                  <a:pt x="32251" y="64956"/>
                </a:lnTo>
                <a:lnTo>
                  <a:pt x="20287" y="42091"/>
                </a:lnTo>
                <a:lnTo>
                  <a:pt x="13524" y="19227"/>
                </a:lnTo>
                <a:lnTo>
                  <a:pt x="0" y="6235"/>
                </a:lnTo>
                <a:lnTo>
                  <a:pt x="10403" y="0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148753" y="4411482"/>
            <a:ext cx="79589" cy="192271"/>
          </a:xfrm>
          <a:custGeom>
            <a:avLst/>
            <a:gdLst/>
            <a:ahLst/>
            <a:cxnLst/>
            <a:rect l="l" t="t" r="r" b="b"/>
            <a:pathLst>
              <a:path w="79589" h="192271">
                <a:moveTo>
                  <a:pt x="0" y="6235"/>
                </a:moveTo>
                <a:lnTo>
                  <a:pt x="13524" y="19227"/>
                </a:lnTo>
                <a:lnTo>
                  <a:pt x="20287" y="42091"/>
                </a:lnTo>
                <a:lnTo>
                  <a:pt x="32251" y="64956"/>
                </a:lnTo>
                <a:lnTo>
                  <a:pt x="31731" y="82105"/>
                </a:lnTo>
                <a:lnTo>
                  <a:pt x="45777" y="102371"/>
                </a:lnTo>
                <a:lnTo>
                  <a:pt x="41095" y="113284"/>
                </a:lnTo>
                <a:lnTo>
                  <a:pt x="48377" y="123677"/>
                </a:lnTo>
                <a:lnTo>
                  <a:pt x="37453" y="147581"/>
                </a:lnTo>
                <a:lnTo>
                  <a:pt x="54099" y="148101"/>
                </a:lnTo>
                <a:lnTo>
                  <a:pt x="61902" y="159013"/>
                </a:lnTo>
                <a:lnTo>
                  <a:pt x="57741" y="192271"/>
                </a:lnTo>
                <a:lnTo>
                  <a:pt x="79589" y="190712"/>
                </a:lnTo>
                <a:lnTo>
                  <a:pt x="71786" y="147581"/>
                </a:lnTo>
                <a:lnTo>
                  <a:pt x="48377" y="73790"/>
                </a:lnTo>
                <a:lnTo>
                  <a:pt x="24448" y="13510"/>
                </a:lnTo>
                <a:lnTo>
                  <a:pt x="10403" y="0"/>
                </a:lnTo>
                <a:lnTo>
                  <a:pt x="0" y="623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104016" y="4428111"/>
            <a:ext cx="98836" cy="179799"/>
          </a:xfrm>
          <a:custGeom>
            <a:avLst/>
            <a:gdLst/>
            <a:ahLst/>
            <a:cxnLst/>
            <a:rect l="l" t="t" r="r" b="b"/>
            <a:pathLst>
              <a:path w="98836" h="179799">
                <a:moveTo>
                  <a:pt x="7803" y="75869"/>
                </a:moveTo>
                <a:lnTo>
                  <a:pt x="0" y="58720"/>
                </a:lnTo>
                <a:lnTo>
                  <a:pt x="3641" y="40013"/>
                </a:lnTo>
                <a:lnTo>
                  <a:pt x="9883" y="17148"/>
                </a:lnTo>
                <a:lnTo>
                  <a:pt x="24969" y="0"/>
                </a:lnTo>
                <a:lnTo>
                  <a:pt x="53580" y="18187"/>
                </a:lnTo>
                <a:lnTo>
                  <a:pt x="55660" y="44170"/>
                </a:lnTo>
                <a:lnTo>
                  <a:pt x="66584" y="66515"/>
                </a:lnTo>
                <a:lnTo>
                  <a:pt x="80109" y="98214"/>
                </a:lnTo>
                <a:lnTo>
                  <a:pt x="67104" y="124197"/>
                </a:lnTo>
                <a:lnTo>
                  <a:pt x="88432" y="131991"/>
                </a:lnTo>
                <a:lnTo>
                  <a:pt x="98836" y="166808"/>
                </a:lnTo>
                <a:lnTo>
                  <a:pt x="97276" y="179280"/>
                </a:lnTo>
                <a:lnTo>
                  <a:pt x="74907" y="179799"/>
                </a:lnTo>
                <a:lnTo>
                  <a:pt x="58261" y="146022"/>
                </a:lnTo>
                <a:lnTo>
                  <a:pt x="24969" y="162131"/>
                </a:lnTo>
                <a:lnTo>
                  <a:pt x="17166" y="147581"/>
                </a:lnTo>
                <a:lnTo>
                  <a:pt x="25489" y="127834"/>
                </a:lnTo>
                <a:lnTo>
                  <a:pt x="21328" y="113284"/>
                </a:lnTo>
                <a:lnTo>
                  <a:pt x="6762" y="87821"/>
                </a:lnTo>
                <a:lnTo>
                  <a:pt x="7803" y="75869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104016" y="4428111"/>
            <a:ext cx="98836" cy="179799"/>
          </a:xfrm>
          <a:custGeom>
            <a:avLst/>
            <a:gdLst/>
            <a:ahLst/>
            <a:cxnLst/>
            <a:rect l="l" t="t" r="r" b="b"/>
            <a:pathLst>
              <a:path w="98836" h="179799">
                <a:moveTo>
                  <a:pt x="24969" y="0"/>
                </a:moveTo>
                <a:lnTo>
                  <a:pt x="9883" y="17148"/>
                </a:lnTo>
                <a:lnTo>
                  <a:pt x="3641" y="40013"/>
                </a:lnTo>
                <a:lnTo>
                  <a:pt x="0" y="58720"/>
                </a:lnTo>
                <a:lnTo>
                  <a:pt x="7803" y="75869"/>
                </a:lnTo>
                <a:lnTo>
                  <a:pt x="6762" y="87821"/>
                </a:lnTo>
                <a:lnTo>
                  <a:pt x="21328" y="113284"/>
                </a:lnTo>
                <a:lnTo>
                  <a:pt x="25489" y="127834"/>
                </a:lnTo>
                <a:lnTo>
                  <a:pt x="17166" y="147581"/>
                </a:lnTo>
                <a:lnTo>
                  <a:pt x="24969" y="162131"/>
                </a:lnTo>
                <a:lnTo>
                  <a:pt x="58261" y="146022"/>
                </a:lnTo>
                <a:lnTo>
                  <a:pt x="74907" y="179799"/>
                </a:lnTo>
                <a:lnTo>
                  <a:pt x="97276" y="179280"/>
                </a:lnTo>
                <a:lnTo>
                  <a:pt x="98836" y="166808"/>
                </a:lnTo>
                <a:lnTo>
                  <a:pt x="88432" y="131991"/>
                </a:lnTo>
                <a:lnTo>
                  <a:pt x="67104" y="124197"/>
                </a:lnTo>
                <a:lnTo>
                  <a:pt x="80109" y="98214"/>
                </a:lnTo>
                <a:lnTo>
                  <a:pt x="66584" y="66515"/>
                </a:lnTo>
                <a:lnTo>
                  <a:pt x="55660" y="44170"/>
                </a:lnTo>
                <a:lnTo>
                  <a:pt x="53580" y="18187"/>
                </a:lnTo>
                <a:lnTo>
                  <a:pt x="24969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304291" y="4288844"/>
            <a:ext cx="120684" cy="311272"/>
          </a:xfrm>
          <a:custGeom>
            <a:avLst/>
            <a:gdLst/>
            <a:ahLst/>
            <a:cxnLst/>
            <a:rect l="l" t="t" r="r" b="b"/>
            <a:pathLst>
              <a:path w="120684" h="311272">
                <a:moveTo>
                  <a:pt x="55660" y="22345"/>
                </a:moveTo>
                <a:lnTo>
                  <a:pt x="120684" y="0"/>
                </a:lnTo>
                <a:lnTo>
                  <a:pt x="42655" y="306075"/>
                </a:lnTo>
                <a:lnTo>
                  <a:pt x="0" y="311272"/>
                </a:lnTo>
                <a:lnTo>
                  <a:pt x="55660" y="22345"/>
                </a:lnTo>
                <a:close/>
              </a:path>
            </a:pathLst>
          </a:custGeom>
          <a:solidFill>
            <a:srgbClr val="FFD1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304291" y="4288844"/>
            <a:ext cx="120684" cy="311272"/>
          </a:xfrm>
          <a:custGeom>
            <a:avLst/>
            <a:gdLst/>
            <a:ahLst/>
            <a:cxnLst/>
            <a:rect l="l" t="t" r="r" b="b"/>
            <a:pathLst>
              <a:path w="120684" h="311272">
                <a:moveTo>
                  <a:pt x="55660" y="22345"/>
                </a:moveTo>
                <a:lnTo>
                  <a:pt x="120684" y="0"/>
                </a:lnTo>
                <a:lnTo>
                  <a:pt x="42655" y="306075"/>
                </a:lnTo>
                <a:lnTo>
                  <a:pt x="0" y="311272"/>
                </a:lnTo>
                <a:lnTo>
                  <a:pt x="55660" y="2234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300649" y="4384460"/>
            <a:ext cx="55660" cy="56642"/>
          </a:xfrm>
          <a:custGeom>
            <a:avLst/>
            <a:gdLst/>
            <a:ahLst/>
            <a:cxnLst/>
            <a:rect l="l" t="t" r="r" b="b"/>
            <a:pathLst>
              <a:path w="55660" h="56642">
                <a:moveTo>
                  <a:pt x="55660" y="16109"/>
                </a:moveTo>
                <a:lnTo>
                  <a:pt x="46817" y="25462"/>
                </a:lnTo>
                <a:lnTo>
                  <a:pt x="49418" y="41572"/>
                </a:lnTo>
                <a:lnTo>
                  <a:pt x="34332" y="56642"/>
                </a:lnTo>
                <a:lnTo>
                  <a:pt x="2601" y="44170"/>
                </a:lnTo>
                <a:lnTo>
                  <a:pt x="10404" y="36375"/>
                </a:lnTo>
                <a:lnTo>
                  <a:pt x="0" y="27021"/>
                </a:lnTo>
                <a:lnTo>
                  <a:pt x="8323" y="21825"/>
                </a:lnTo>
                <a:lnTo>
                  <a:pt x="3121" y="11952"/>
                </a:lnTo>
                <a:lnTo>
                  <a:pt x="14045" y="5716"/>
                </a:lnTo>
                <a:lnTo>
                  <a:pt x="35893" y="10393"/>
                </a:lnTo>
                <a:lnTo>
                  <a:pt x="42655" y="0"/>
                </a:lnTo>
                <a:lnTo>
                  <a:pt x="55660" y="16109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300649" y="4384460"/>
            <a:ext cx="55660" cy="56642"/>
          </a:xfrm>
          <a:custGeom>
            <a:avLst/>
            <a:gdLst/>
            <a:ahLst/>
            <a:cxnLst/>
            <a:rect l="l" t="t" r="r" b="b"/>
            <a:pathLst>
              <a:path w="55660" h="56642">
                <a:moveTo>
                  <a:pt x="34332" y="56642"/>
                </a:moveTo>
                <a:lnTo>
                  <a:pt x="49418" y="41572"/>
                </a:lnTo>
                <a:lnTo>
                  <a:pt x="46817" y="25462"/>
                </a:lnTo>
                <a:lnTo>
                  <a:pt x="55660" y="16109"/>
                </a:lnTo>
                <a:lnTo>
                  <a:pt x="42655" y="0"/>
                </a:lnTo>
                <a:lnTo>
                  <a:pt x="35893" y="10393"/>
                </a:lnTo>
                <a:lnTo>
                  <a:pt x="14045" y="5716"/>
                </a:lnTo>
                <a:lnTo>
                  <a:pt x="3121" y="11952"/>
                </a:lnTo>
                <a:lnTo>
                  <a:pt x="8323" y="21825"/>
                </a:lnTo>
                <a:lnTo>
                  <a:pt x="0" y="27021"/>
                </a:lnTo>
                <a:lnTo>
                  <a:pt x="10404" y="36375"/>
                </a:lnTo>
                <a:lnTo>
                  <a:pt x="2601" y="44170"/>
                </a:lnTo>
                <a:lnTo>
                  <a:pt x="34332" y="5664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319376" y="4333014"/>
            <a:ext cx="32251" cy="50926"/>
          </a:xfrm>
          <a:custGeom>
            <a:avLst/>
            <a:gdLst/>
            <a:ahLst/>
            <a:cxnLst/>
            <a:rect l="l" t="t" r="r" b="b"/>
            <a:pathLst>
              <a:path w="32251" h="50926">
                <a:moveTo>
                  <a:pt x="5202" y="48327"/>
                </a:moveTo>
                <a:lnTo>
                  <a:pt x="0" y="11951"/>
                </a:lnTo>
                <a:lnTo>
                  <a:pt x="32251" y="0"/>
                </a:lnTo>
                <a:lnTo>
                  <a:pt x="19247" y="50926"/>
                </a:lnTo>
                <a:lnTo>
                  <a:pt x="5202" y="48327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319376" y="4333014"/>
            <a:ext cx="32251" cy="50926"/>
          </a:xfrm>
          <a:custGeom>
            <a:avLst/>
            <a:gdLst/>
            <a:ahLst/>
            <a:cxnLst/>
            <a:rect l="l" t="t" r="r" b="b"/>
            <a:pathLst>
              <a:path w="32251" h="50926">
                <a:moveTo>
                  <a:pt x="5202" y="48327"/>
                </a:moveTo>
                <a:lnTo>
                  <a:pt x="0" y="11951"/>
                </a:lnTo>
                <a:lnTo>
                  <a:pt x="32251" y="0"/>
                </a:lnTo>
                <a:lnTo>
                  <a:pt x="19247" y="50926"/>
                </a:lnTo>
                <a:lnTo>
                  <a:pt x="5202" y="4832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215338" y="4414600"/>
            <a:ext cx="59301" cy="187594"/>
          </a:xfrm>
          <a:custGeom>
            <a:avLst/>
            <a:gdLst/>
            <a:ahLst/>
            <a:cxnLst/>
            <a:rect l="l" t="t" r="r" b="b"/>
            <a:pathLst>
              <a:path w="59301" h="187594">
                <a:moveTo>
                  <a:pt x="52539" y="143424"/>
                </a:moveTo>
                <a:lnTo>
                  <a:pt x="47857" y="184476"/>
                </a:lnTo>
                <a:lnTo>
                  <a:pt x="13004" y="187594"/>
                </a:lnTo>
                <a:lnTo>
                  <a:pt x="0" y="139786"/>
                </a:lnTo>
                <a:lnTo>
                  <a:pt x="34332" y="163690"/>
                </a:lnTo>
                <a:lnTo>
                  <a:pt x="19767" y="126275"/>
                </a:lnTo>
                <a:lnTo>
                  <a:pt x="21327" y="114323"/>
                </a:lnTo>
                <a:lnTo>
                  <a:pt x="24448" y="87301"/>
                </a:lnTo>
                <a:lnTo>
                  <a:pt x="19767" y="60279"/>
                </a:lnTo>
                <a:lnTo>
                  <a:pt x="29130" y="52484"/>
                </a:lnTo>
                <a:lnTo>
                  <a:pt x="47857" y="20786"/>
                </a:lnTo>
                <a:lnTo>
                  <a:pt x="52019" y="0"/>
                </a:lnTo>
                <a:lnTo>
                  <a:pt x="59301" y="10912"/>
                </a:lnTo>
                <a:lnTo>
                  <a:pt x="49938" y="31179"/>
                </a:lnTo>
                <a:lnTo>
                  <a:pt x="37453" y="68074"/>
                </a:lnTo>
                <a:lnTo>
                  <a:pt x="35893" y="99253"/>
                </a:lnTo>
                <a:lnTo>
                  <a:pt x="52539" y="143424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215338" y="4414600"/>
            <a:ext cx="59301" cy="187594"/>
          </a:xfrm>
          <a:custGeom>
            <a:avLst/>
            <a:gdLst/>
            <a:ahLst/>
            <a:cxnLst/>
            <a:rect l="l" t="t" r="r" b="b"/>
            <a:pathLst>
              <a:path w="59301" h="187594">
                <a:moveTo>
                  <a:pt x="52019" y="0"/>
                </a:moveTo>
                <a:lnTo>
                  <a:pt x="47857" y="20786"/>
                </a:lnTo>
                <a:lnTo>
                  <a:pt x="29130" y="52484"/>
                </a:lnTo>
                <a:lnTo>
                  <a:pt x="19767" y="60279"/>
                </a:lnTo>
                <a:lnTo>
                  <a:pt x="24448" y="87301"/>
                </a:lnTo>
                <a:lnTo>
                  <a:pt x="21327" y="114323"/>
                </a:lnTo>
                <a:lnTo>
                  <a:pt x="19767" y="126275"/>
                </a:lnTo>
                <a:lnTo>
                  <a:pt x="34332" y="163690"/>
                </a:lnTo>
                <a:lnTo>
                  <a:pt x="0" y="139786"/>
                </a:lnTo>
                <a:lnTo>
                  <a:pt x="13004" y="187594"/>
                </a:lnTo>
                <a:lnTo>
                  <a:pt x="47857" y="184476"/>
                </a:lnTo>
                <a:lnTo>
                  <a:pt x="52539" y="143424"/>
                </a:lnTo>
                <a:lnTo>
                  <a:pt x="35893" y="99253"/>
                </a:lnTo>
                <a:lnTo>
                  <a:pt x="37453" y="68074"/>
                </a:lnTo>
                <a:lnTo>
                  <a:pt x="49938" y="31179"/>
                </a:lnTo>
                <a:lnTo>
                  <a:pt x="59301" y="10912"/>
                </a:lnTo>
                <a:lnTo>
                  <a:pt x="52019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07535" y="4385499"/>
            <a:ext cx="45777" cy="64436"/>
          </a:xfrm>
          <a:custGeom>
            <a:avLst/>
            <a:gdLst/>
            <a:ahLst/>
            <a:cxnLst/>
            <a:rect l="l" t="t" r="r" b="b"/>
            <a:pathLst>
              <a:path w="45777" h="64436">
                <a:moveTo>
                  <a:pt x="45777" y="20266"/>
                </a:moveTo>
                <a:lnTo>
                  <a:pt x="30171" y="20786"/>
                </a:lnTo>
                <a:lnTo>
                  <a:pt x="23928" y="31179"/>
                </a:lnTo>
                <a:lnTo>
                  <a:pt x="32251" y="64436"/>
                </a:lnTo>
                <a:lnTo>
                  <a:pt x="6762" y="56642"/>
                </a:lnTo>
                <a:lnTo>
                  <a:pt x="0" y="36375"/>
                </a:lnTo>
                <a:lnTo>
                  <a:pt x="1040" y="16628"/>
                </a:lnTo>
                <a:lnTo>
                  <a:pt x="11444" y="0"/>
                </a:lnTo>
                <a:lnTo>
                  <a:pt x="30691" y="0"/>
                </a:lnTo>
                <a:lnTo>
                  <a:pt x="45777" y="20266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07535" y="4385499"/>
            <a:ext cx="45777" cy="64436"/>
          </a:xfrm>
          <a:custGeom>
            <a:avLst/>
            <a:gdLst/>
            <a:ahLst/>
            <a:cxnLst/>
            <a:rect l="l" t="t" r="r" b="b"/>
            <a:pathLst>
              <a:path w="45777" h="64436">
                <a:moveTo>
                  <a:pt x="45777" y="20266"/>
                </a:moveTo>
                <a:lnTo>
                  <a:pt x="30691" y="0"/>
                </a:lnTo>
                <a:lnTo>
                  <a:pt x="11444" y="0"/>
                </a:lnTo>
                <a:lnTo>
                  <a:pt x="1040" y="16628"/>
                </a:lnTo>
                <a:lnTo>
                  <a:pt x="0" y="36375"/>
                </a:lnTo>
                <a:lnTo>
                  <a:pt x="6762" y="56642"/>
                </a:lnTo>
                <a:lnTo>
                  <a:pt x="32251" y="64436"/>
                </a:lnTo>
                <a:lnTo>
                  <a:pt x="23928" y="31179"/>
                </a:lnTo>
                <a:lnTo>
                  <a:pt x="30171" y="20786"/>
                </a:lnTo>
                <a:lnTo>
                  <a:pt x="45777" y="2026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304291" y="4288844"/>
            <a:ext cx="143573" cy="311272"/>
          </a:xfrm>
          <a:custGeom>
            <a:avLst/>
            <a:gdLst/>
            <a:ahLst/>
            <a:cxnLst/>
            <a:rect l="l" t="t" r="r" b="b"/>
            <a:pathLst>
              <a:path w="143573" h="311272">
                <a:moveTo>
                  <a:pt x="50979" y="165249"/>
                </a:moveTo>
                <a:lnTo>
                  <a:pt x="56701" y="140826"/>
                </a:lnTo>
                <a:lnTo>
                  <a:pt x="59822" y="106009"/>
                </a:lnTo>
                <a:lnTo>
                  <a:pt x="75948" y="80546"/>
                </a:lnTo>
                <a:lnTo>
                  <a:pt x="97796" y="77428"/>
                </a:lnTo>
                <a:lnTo>
                  <a:pt x="120684" y="0"/>
                </a:lnTo>
                <a:lnTo>
                  <a:pt x="143573" y="51445"/>
                </a:lnTo>
                <a:lnTo>
                  <a:pt x="60862" y="294643"/>
                </a:lnTo>
                <a:lnTo>
                  <a:pt x="42655" y="306075"/>
                </a:lnTo>
                <a:lnTo>
                  <a:pt x="0" y="311272"/>
                </a:lnTo>
                <a:lnTo>
                  <a:pt x="50979" y="165249"/>
                </a:lnTo>
                <a:close/>
              </a:path>
            </a:pathLst>
          </a:custGeom>
          <a:solidFill>
            <a:srgbClr val="BE7D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304291" y="4288844"/>
            <a:ext cx="143573" cy="311272"/>
          </a:xfrm>
          <a:custGeom>
            <a:avLst/>
            <a:gdLst/>
            <a:ahLst/>
            <a:cxnLst/>
            <a:rect l="l" t="t" r="r" b="b"/>
            <a:pathLst>
              <a:path w="143573" h="311272">
                <a:moveTo>
                  <a:pt x="120684" y="0"/>
                </a:moveTo>
                <a:lnTo>
                  <a:pt x="143573" y="51445"/>
                </a:lnTo>
                <a:lnTo>
                  <a:pt x="60862" y="294643"/>
                </a:lnTo>
                <a:lnTo>
                  <a:pt x="42655" y="306075"/>
                </a:lnTo>
                <a:lnTo>
                  <a:pt x="0" y="311272"/>
                </a:lnTo>
                <a:lnTo>
                  <a:pt x="50979" y="165249"/>
                </a:lnTo>
                <a:lnTo>
                  <a:pt x="56701" y="140826"/>
                </a:lnTo>
                <a:lnTo>
                  <a:pt x="59822" y="106009"/>
                </a:lnTo>
                <a:lnTo>
                  <a:pt x="75948" y="80546"/>
                </a:lnTo>
                <a:lnTo>
                  <a:pt x="97796" y="77428"/>
                </a:lnTo>
                <a:lnTo>
                  <a:pt x="120684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79322" y="4437984"/>
            <a:ext cx="55660" cy="162131"/>
          </a:xfrm>
          <a:custGeom>
            <a:avLst/>
            <a:gdLst/>
            <a:ahLst/>
            <a:cxnLst/>
            <a:rect l="l" t="t" r="r" b="b"/>
            <a:pathLst>
              <a:path w="55660" h="162131">
                <a:moveTo>
                  <a:pt x="37453" y="0"/>
                </a:moveTo>
                <a:lnTo>
                  <a:pt x="55660" y="3117"/>
                </a:lnTo>
                <a:lnTo>
                  <a:pt x="24968" y="162131"/>
                </a:lnTo>
                <a:lnTo>
                  <a:pt x="0" y="160572"/>
                </a:lnTo>
                <a:lnTo>
                  <a:pt x="37453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79322" y="4437984"/>
            <a:ext cx="55660" cy="162131"/>
          </a:xfrm>
          <a:custGeom>
            <a:avLst/>
            <a:gdLst/>
            <a:ahLst/>
            <a:cxnLst/>
            <a:rect l="l" t="t" r="r" b="b"/>
            <a:pathLst>
              <a:path w="55660" h="162131">
                <a:moveTo>
                  <a:pt x="37453" y="0"/>
                </a:moveTo>
                <a:lnTo>
                  <a:pt x="55660" y="3117"/>
                </a:lnTo>
                <a:lnTo>
                  <a:pt x="24968" y="162131"/>
                </a:lnTo>
                <a:lnTo>
                  <a:pt x="0" y="160572"/>
                </a:lnTo>
                <a:lnTo>
                  <a:pt x="37453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107658" y="4428631"/>
            <a:ext cx="88432" cy="179280"/>
          </a:xfrm>
          <a:custGeom>
            <a:avLst/>
            <a:gdLst/>
            <a:ahLst/>
            <a:cxnLst/>
            <a:rect l="l" t="t" r="r" b="b"/>
            <a:pathLst>
              <a:path w="88432" h="179280">
                <a:moveTo>
                  <a:pt x="9883" y="9353"/>
                </a:moveTo>
                <a:lnTo>
                  <a:pt x="24448" y="0"/>
                </a:lnTo>
                <a:lnTo>
                  <a:pt x="44216" y="31179"/>
                </a:lnTo>
                <a:lnTo>
                  <a:pt x="44736" y="55602"/>
                </a:lnTo>
                <a:lnTo>
                  <a:pt x="67104" y="88860"/>
                </a:lnTo>
                <a:lnTo>
                  <a:pt x="69185" y="114843"/>
                </a:lnTo>
                <a:lnTo>
                  <a:pt x="58781" y="133550"/>
                </a:lnTo>
                <a:lnTo>
                  <a:pt x="88432" y="128873"/>
                </a:lnTo>
                <a:lnTo>
                  <a:pt x="80109" y="146022"/>
                </a:lnTo>
                <a:lnTo>
                  <a:pt x="88432" y="178760"/>
                </a:lnTo>
                <a:lnTo>
                  <a:pt x="71266" y="179280"/>
                </a:lnTo>
                <a:lnTo>
                  <a:pt x="56180" y="149660"/>
                </a:lnTo>
                <a:lnTo>
                  <a:pt x="28090" y="161612"/>
                </a:lnTo>
                <a:lnTo>
                  <a:pt x="39014" y="137188"/>
                </a:lnTo>
                <a:lnTo>
                  <a:pt x="31211" y="95616"/>
                </a:lnTo>
                <a:lnTo>
                  <a:pt x="7282" y="65476"/>
                </a:lnTo>
                <a:lnTo>
                  <a:pt x="0" y="39493"/>
                </a:lnTo>
                <a:lnTo>
                  <a:pt x="9883" y="9353"/>
                </a:lnTo>
                <a:close/>
              </a:path>
            </a:pathLst>
          </a:custGeom>
          <a:solidFill>
            <a:srgbClr val="E47E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107658" y="4428631"/>
            <a:ext cx="88432" cy="179280"/>
          </a:xfrm>
          <a:custGeom>
            <a:avLst/>
            <a:gdLst/>
            <a:ahLst/>
            <a:cxnLst/>
            <a:rect l="l" t="t" r="r" b="b"/>
            <a:pathLst>
              <a:path w="88432" h="179280">
                <a:moveTo>
                  <a:pt x="24448" y="0"/>
                </a:moveTo>
                <a:lnTo>
                  <a:pt x="44216" y="31179"/>
                </a:lnTo>
                <a:lnTo>
                  <a:pt x="44736" y="55602"/>
                </a:lnTo>
                <a:lnTo>
                  <a:pt x="67104" y="88860"/>
                </a:lnTo>
                <a:lnTo>
                  <a:pt x="69185" y="114843"/>
                </a:lnTo>
                <a:lnTo>
                  <a:pt x="58781" y="133550"/>
                </a:lnTo>
                <a:lnTo>
                  <a:pt x="88432" y="128873"/>
                </a:lnTo>
                <a:lnTo>
                  <a:pt x="80109" y="146022"/>
                </a:lnTo>
                <a:lnTo>
                  <a:pt x="88432" y="178760"/>
                </a:lnTo>
                <a:lnTo>
                  <a:pt x="71266" y="179280"/>
                </a:lnTo>
                <a:lnTo>
                  <a:pt x="56180" y="149660"/>
                </a:lnTo>
                <a:lnTo>
                  <a:pt x="28090" y="161612"/>
                </a:lnTo>
                <a:lnTo>
                  <a:pt x="39014" y="137188"/>
                </a:lnTo>
                <a:lnTo>
                  <a:pt x="31211" y="95616"/>
                </a:lnTo>
                <a:lnTo>
                  <a:pt x="7282" y="65476"/>
                </a:lnTo>
                <a:lnTo>
                  <a:pt x="0" y="39493"/>
                </a:lnTo>
                <a:lnTo>
                  <a:pt x="9883" y="9353"/>
                </a:lnTo>
                <a:lnTo>
                  <a:pt x="24448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124824" y="4354320"/>
            <a:ext cx="40575" cy="75869"/>
          </a:xfrm>
          <a:custGeom>
            <a:avLst/>
            <a:gdLst/>
            <a:ahLst/>
            <a:cxnLst/>
            <a:rect l="l" t="t" r="r" b="b"/>
            <a:pathLst>
              <a:path w="40575" h="75869">
                <a:moveTo>
                  <a:pt x="7802" y="57161"/>
                </a:moveTo>
                <a:lnTo>
                  <a:pt x="0" y="22864"/>
                </a:lnTo>
                <a:lnTo>
                  <a:pt x="23408" y="0"/>
                </a:lnTo>
                <a:lnTo>
                  <a:pt x="15085" y="50925"/>
                </a:lnTo>
                <a:lnTo>
                  <a:pt x="36413" y="61318"/>
                </a:lnTo>
                <a:lnTo>
                  <a:pt x="40575" y="75869"/>
                </a:lnTo>
                <a:lnTo>
                  <a:pt x="20807" y="68074"/>
                </a:lnTo>
                <a:lnTo>
                  <a:pt x="7802" y="57161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124824" y="4354320"/>
            <a:ext cx="40575" cy="75869"/>
          </a:xfrm>
          <a:custGeom>
            <a:avLst/>
            <a:gdLst/>
            <a:ahLst/>
            <a:cxnLst/>
            <a:rect l="l" t="t" r="r" b="b"/>
            <a:pathLst>
              <a:path w="40575" h="75869">
                <a:moveTo>
                  <a:pt x="7802" y="57161"/>
                </a:moveTo>
                <a:lnTo>
                  <a:pt x="0" y="22864"/>
                </a:lnTo>
                <a:lnTo>
                  <a:pt x="23408" y="0"/>
                </a:lnTo>
                <a:lnTo>
                  <a:pt x="15085" y="50925"/>
                </a:lnTo>
                <a:lnTo>
                  <a:pt x="36413" y="61318"/>
                </a:lnTo>
                <a:lnTo>
                  <a:pt x="40575" y="75869"/>
                </a:lnTo>
                <a:lnTo>
                  <a:pt x="20807" y="68074"/>
                </a:lnTo>
                <a:lnTo>
                  <a:pt x="7802" y="57161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20019" y="4607391"/>
            <a:ext cx="169062" cy="214616"/>
          </a:xfrm>
          <a:custGeom>
            <a:avLst/>
            <a:gdLst/>
            <a:ahLst/>
            <a:cxnLst/>
            <a:rect l="l" t="t" r="r" b="b"/>
            <a:pathLst>
              <a:path w="169062" h="214616">
                <a:moveTo>
                  <a:pt x="145133" y="23904"/>
                </a:moveTo>
                <a:lnTo>
                  <a:pt x="134730" y="48327"/>
                </a:lnTo>
                <a:lnTo>
                  <a:pt x="120164" y="59760"/>
                </a:lnTo>
                <a:lnTo>
                  <a:pt x="131608" y="64956"/>
                </a:lnTo>
                <a:lnTo>
                  <a:pt x="139411" y="72751"/>
                </a:lnTo>
                <a:lnTo>
                  <a:pt x="133689" y="93537"/>
                </a:lnTo>
                <a:lnTo>
                  <a:pt x="125366" y="107568"/>
                </a:lnTo>
                <a:lnTo>
                  <a:pt x="132129" y="138747"/>
                </a:lnTo>
                <a:lnTo>
                  <a:pt x="127447" y="168887"/>
                </a:lnTo>
                <a:lnTo>
                  <a:pt x="114442" y="176681"/>
                </a:lnTo>
                <a:lnTo>
                  <a:pt x="98316" y="195389"/>
                </a:lnTo>
                <a:lnTo>
                  <a:pt x="85831" y="214616"/>
                </a:lnTo>
                <a:lnTo>
                  <a:pt x="72826" y="213577"/>
                </a:lnTo>
                <a:lnTo>
                  <a:pt x="64503" y="187594"/>
                </a:lnTo>
                <a:lnTo>
                  <a:pt x="47857" y="193310"/>
                </a:lnTo>
                <a:lnTo>
                  <a:pt x="53580" y="154856"/>
                </a:lnTo>
                <a:lnTo>
                  <a:pt x="44736" y="142904"/>
                </a:lnTo>
                <a:lnTo>
                  <a:pt x="31731" y="164729"/>
                </a:lnTo>
                <a:lnTo>
                  <a:pt x="20807" y="142384"/>
                </a:lnTo>
                <a:lnTo>
                  <a:pt x="35893" y="83664"/>
                </a:lnTo>
                <a:lnTo>
                  <a:pt x="11964" y="57161"/>
                </a:lnTo>
                <a:lnTo>
                  <a:pt x="27050" y="29100"/>
                </a:lnTo>
                <a:lnTo>
                  <a:pt x="0" y="10393"/>
                </a:lnTo>
                <a:lnTo>
                  <a:pt x="95195" y="14030"/>
                </a:lnTo>
                <a:lnTo>
                  <a:pt x="169062" y="0"/>
                </a:lnTo>
                <a:lnTo>
                  <a:pt x="145133" y="23904"/>
                </a:lnTo>
                <a:close/>
              </a:path>
            </a:pathLst>
          </a:custGeom>
          <a:solidFill>
            <a:srgbClr val="A1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20019" y="4607391"/>
            <a:ext cx="169062" cy="214616"/>
          </a:xfrm>
          <a:custGeom>
            <a:avLst/>
            <a:gdLst/>
            <a:ahLst/>
            <a:cxnLst/>
            <a:rect l="l" t="t" r="r" b="b"/>
            <a:pathLst>
              <a:path w="169062" h="214616">
                <a:moveTo>
                  <a:pt x="0" y="10393"/>
                </a:moveTo>
                <a:lnTo>
                  <a:pt x="95195" y="14030"/>
                </a:lnTo>
                <a:lnTo>
                  <a:pt x="169062" y="0"/>
                </a:lnTo>
                <a:lnTo>
                  <a:pt x="145133" y="23904"/>
                </a:lnTo>
                <a:lnTo>
                  <a:pt x="134730" y="48327"/>
                </a:lnTo>
                <a:lnTo>
                  <a:pt x="120164" y="59760"/>
                </a:lnTo>
                <a:lnTo>
                  <a:pt x="131608" y="64956"/>
                </a:lnTo>
                <a:lnTo>
                  <a:pt x="139411" y="72751"/>
                </a:lnTo>
                <a:lnTo>
                  <a:pt x="133689" y="93537"/>
                </a:lnTo>
                <a:lnTo>
                  <a:pt x="125366" y="107568"/>
                </a:lnTo>
                <a:lnTo>
                  <a:pt x="132129" y="138747"/>
                </a:lnTo>
                <a:lnTo>
                  <a:pt x="127447" y="168887"/>
                </a:lnTo>
                <a:lnTo>
                  <a:pt x="114442" y="176681"/>
                </a:lnTo>
                <a:lnTo>
                  <a:pt x="98316" y="195389"/>
                </a:lnTo>
                <a:lnTo>
                  <a:pt x="85831" y="214616"/>
                </a:lnTo>
                <a:lnTo>
                  <a:pt x="72826" y="213577"/>
                </a:lnTo>
                <a:lnTo>
                  <a:pt x="64503" y="187594"/>
                </a:lnTo>
                <a:lnTo>
                  <a:pt x="47857" y="193310"/>
                </a:lnTo>
                <a:lnTo>
                  <a:pt x="53580" y="154856"/>
                </a:lnTo>
                <a:lnTo>
                  <a:pt x="44736" y="142904"/>
                </a:lnTo>
                <a:lnTo>
                  <a:pt x="31731" y="164729"/>
                </a:lnTo>
                <a:lnTo>
                  <a:pt x="20807" y="142384"/>
                </a:lnTo>
                <a:lnTo>
                  <a:pt x="35893" y="83664"/>
                </a:lnTo>
                <a:lnTo>
                  <a:pt x="11964" y="57161"/>
                </a:lnTo>
                <a:lnTo>
                  <a:pt x="27050" y="29100"/>
                </a:lnTo>
                <a:lnTo>
                  <a:pt x="0" y="1039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467631" y="3891310"/>
            <a:ext cx="630993" cy="623583"/>
          </a:xfrm>
          <a:custGeom>
            <a:avLst/>
            <a:gdLst/>
            <a:ahLst/>
            <a:cxnLst/>
            <a:rect l="l" t="t" r="r" b="b"/>
            <a:pathLst>
              <a:path w="630993" h="623583">
                <a:moveTo>
                  <a:pt x="2080" y="146541"/>
                </a:moveTo>
                <a:lnTo>
                  <a:pt x="24969" y="127834"/>
                </a:lnTo>
                <a:lnTo>
                  <a:pt x="88953" y="100812"/>
                </a:lnTo>
                <a:lnTo>
                  <a:pt x="188309" y="76388"/>
                </a:lnTo>
                <a:lnTo>
                  <a:pt x="393265" y="24423"/>
                </a:lnTo>
                <a:lnTo>
                  <a:pt x="504586" y="0"/>
                </a:lnTo>
                <a:lnTo>
                  <a:pt x="554525" y="0"/>
                </a:lnTo>
                <a:lnTo>
                  <a:pt x="564928" y="3637"/>
                </a:lnTo>
                <a:lnTo>
                  <a:pt x="564928" y="65995"/>
                </a:lnTo>
                <a:lnTo>
                  <a:pt x="554525" y="163171"/>
                </a:lnTo>
                <a:lnTo>
                  <a:pt x="558687" y="299839"/>
                </a:lnTo>
                <a:lnTo>
                  <a:pt x="596140" y="30139"/>
                </a:lnTo>
                <a:lnTo>
                  <a:pt x="608105" y="26502"/>
                </a:lnTo>
                <a:lnTo>
                  <a:pt x="622670" y="59759"/>
                </a:lnTo>
                <a:lnTo>
                  <a:pt x="630993" y="102891"/>
                </a:lnTo>
                <a:lnTo>
                  <a:pt x="603943" y="324782"/>
                </a:lnTo>
                <a:lnTo>
                  <a:pt x="567010" y="603836"/>
                </a:lnTo>
                <a:lnTo>
                  <a:pt x="539960" y="617347"/>
                </a:lnTo>
                <a:lnTo>
                  <a:pt x="442163" y="623583"/>
                </a:lnTo>
                <a:lnTo>
                  <a:pt x="140452" y="620465"/>
                </a:lnTo>
                <a:lnTo>
                  <a:pt x="110280" y="613709"/>
                </a:lnTo>
                <a:lnTo>
                  <a:pt x="91033" y="608513"/>
                </a:lnTo>
                <a:lnTo>
                  <a:pt x="66064" y="548233"/>
                </a:lnTo>
                <a:lnTo>
                  <a:pt x="0" y="188114"/>
                </a:lnTo>
                <a:lnTo>
                  <a:pt x="2080" y="146541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467631" y="3891310"/>
            <a:ext cx="630993" cy="623583"/>
          </a:xfrm>
          <a:custGeom>
            <a:avLst/>
            <a:gdLst/>
            <a:ahLst/>
            <a:cxnLst/>
            <a:rect l="l" t="t" r="r" b="b"/>
            <a:pathLst>
              <a:path w="630993" h="623583">
                <a:moveTo>
                  <a:pt x="91033" y="608513"/>
                </a:moveTo>
                <a:lnTo>
                  <a:pt x="66064" y="548233"/>
                </a:lnTo>
                <a:lnTo>
                  <a:pt x="0" y="188114"/>
                </a:lnTo>
                <a:lnTo>
                  <a:pt x="2080" y="146541"/>
                </a:lnTo>
                <a:lnTo>
                  <a:pt x="24969" y="127834"/>
                </a:lnTo>
                <a:lnTo>
                  <a:pt x="88953" y="100812"/>
                </a:lnTo>
                <a:lnTo>
                  <a:pt x="188309" y="76388"/>
                </a:lnTo>
                <a:lnTo>
                  <a:pt x="393265" y="24423"/>
                </a:lnTo>
                <a:lnTo>
                  <a:pt x="504586" y="0"/>
                </a:lnTo>
                <a:lnTo>
                  <a:pt x="554525" y="0"/>
                </a:lnTo>
                <a:lnTo>
                  <a:pt x="564928" y="3637"/>
                </a:lnTo>
                <a:lnTo>
                  <a:pt x="564928" y="65995"/>
                </a:lnTo>
                <a:lnTo>
                  <a:pt x="554525" y="163171"/>
                </a:lnTo>
                <a:lnTo>
                  <a:pt x="558687" y="299839"/>
                </a:lnTo>
                <a:lnTo>
                  <a:pt x="596140" y="30139"/>
                </a:lnTo>
                <a:lnTo>
                  <a:pt x="608105" y="26502"/>
                </a:lnTo>
                <a:lnTo>
                  <a:pt x="622670" y="59759"/>
                </a:lnTo>
                <a:lnTo>
                  <a:pt x="630993" y="102891"/>
                </a:lnTo>
                <a:lnTo>
                  <a:pt x="603943" y="324782"/>
                </a:lnTo>
                <a:lnTo>
                  <a:pt x="567010" y="603836"/>
                </a:lnTo>
                <a:lnTo>
                  <a:pt x="539960" y="617347"/>
                </a:lnTo>
                <a:lnTo>
                  <a:pt x="442163" y="623583"/>
                </a:lnTo>
                <a:lnTo>
                  <a:pt x="140452" y="620465"/>
                </a:lnTo>
                <a:lnTo>
                  <a:pt x="110280" y="613709"/>
                </a:lnTo>
                <a:lnTo>
                  <a:pt x="91033" y="60851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44620" y="3978091"/>
            <a:ext cx="439042" cy="440665"/>
          </a:xfrm>
          <a:custGeom>
            <a:avLst/>
            <a:gdLst/>
            <a:ahLst/>
            <a:cxnLst/>
            <a:rect l="l" t="t" r="r" b="b"/>
            <a:pathLst>
              <a:path w="439042" h="440665">
                <a:moveTo>
                  <a:pt x="12484" y="255669"/>
                </a:moveTo>
                <a:lnTo>
                  <a:pt x="5722" y="205262"/>
                </a:lnTo>
                <a:lnTo>
                  <a:pt x="0" y="159013"/>
                </a:lnTo>
                <a:lnTo>
                  <a:pt x="17686" y="80546"/>
                </a:lnTo>
                <a:lnTo>
                  <a:pt x="69185" y="60799"/>
                </a:lnTo>
                <a:lnTo>
                  <a:pt x="300671" y="0"/>
                </a:lnTo>
                <a:lnTo>
                  <a:pt x="371416" y="1558"/>
                </a:lnTo>
                <a:lnTo>
                  <a:pt x="424477" y="38454"/>
                </a:lnTo>
                <a:lnTo>
                  <a:pt x="439042" y="112245"/>
                </a:lnTo>
                <a:lnTo>
                  <a:pt x="390664" y="400652"/>
                </a:lnTo>
                <a:lnTo>
                  <a:pt x="63983" y="440665"/>
                </a:lnTo>
                <a:lnTo>
                  <a:pt x="47857" y="415202"/>
                </a:lnTo>
                <a:lnTo>
                  <a:pt x="12484" y="255669"/>
                </a:lnTo>
                <a:close/>
              </a:path>
            </a:pathLst>
          </a:custGeom>
          <a:solidFill>
            <a:srgbClr val="A4B7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544620" y="3978091"/>
            <a:ext cx="439042" cy="440665"/>
          </a:xfrm>
          <a:custGeom>
            <a:avLst/>
            <a:gdLst/>
            <a:ahLst/>
            <a:cxnLst/>
            <a:rect l="l" t="t" r="r" b="b"/>
            <a:pathLst>
              <a:path w="439042" h="440665">
                <a:moveTo>
                  <a:pt x="12484" y="255669"/>
                </a:moveTo>
                <a:lnTo>
                  <a:pt x="5722" y="205262"/>
                </a:lnTo>
                <a:lnTo>
                  <a:pt x="0" y="159013"/>
                </a:lnTo>
                <a:lnTo>
                  <a:pt x="17686" y="80546"/>
                </a:lnTo>
                <a:lnTo>
                  <a:pt x="69185" y="60799"/>
                </a:lnTo>
                <a:lnTo>
                  <a:pt x="300671" y="0"/>
                </a:lnTo>
                <a:lnTo>
                  <a:pt x="371416" y="1558"/>
                </a:lnTo>
                <a:lnTo>
                  <a:pt x="424477" y="38454"/>
                </a:lnTo>
                <a:lnTo>
                  <a:pt x="439042" y="112245"/>
                </a:lnTo>
                <a:lnTo>
                  <a:pt x="390664" y="400652"/>
                </a:lnTo>
                <a:lnTo>
                  <a:pt x="63983" y="440665"/>
                </a:lnTo>
                <a:lnTo>
                  <a:pt x="47857" y="415202"/>
                </a:lnTo>
                <a:lnTo>
                  <a:pt x="12484" y="25566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610164" y="4542435"/>
            <a:ext cx="388064" cy="72751"/>
          </a:xfrm>
          <a:custGeom>
            <a:avLst/>
            <a:gdLst/>
            <a:ahLst/>
            <a:cxnLst/>
            <a:rect l="l" t="t" r="r" b="b"/>
            <a:pathLst>
              <a:path w="388064" h="72751">
                <a:moveTo>
                  <a:pt x="84791" y="56122"/>
                </a:moveTo>
                <a:lnTo>
                  <a:pt x="16646" y="72751"/>
                </a:lnTo>
                <a:lnTo>
                  <a:pt x="0" y="62358"/>
                </a:lnTo>
                <a:lnTo>
                  <a:pt x="12485" y="47808"/>
                </a:lnTo>
                <a:lnTo>
                  <a:pt x="91034" y="27541"/>
                </a:lnTo>
                <a:lnTo>
                  <a:pt x="238248" y="2598"/>
                </a:lnTo>
                <a:lnTo>
                  <a:pt x="331363" y="6755"/>
                </a:lnTo>
                <a:lnTo>
                  <a:pt x="388064" y="0"/>
                </a:lnTo>
                <a:lnTo>
                  <a:pt x="378700" y="43650"/>
                </a:lnTo>
                <a:lnTo>
                  <a:pt x="223683" y="45729"/>
                </a:lnTo>
                <a:lnTo>
                  <a:pt x="84791" y="5612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10164" y="4542435"/>
            <a:ext cx="388064" cy="72751"/>
          </a:xfrm>
          <a:custGeom>
            <a:avLst/>
            <a:gdLst/>
            <a:ahLst/>
            <a:cxnLst/>
            <a:rect l="l" t="t" r="r" b="b"/>
            <a:pathLst>
              <a:path w="388064" h="72751">
                <a:moveTo>
                  <a:pt x="0" y="62358"/>
                </a:moveTo>
                <a:lnTo>
                  <a:pt x="12485" y="47808"/>
                </a:lnTo>
                <a:lnTo>
                  <a:pt x="91034" y="27541"/>
                </a:lnTo>
                <a:lnTo>
                  <a:pt x="238248" y="2598"/>
                </a:lnTo>
                <a:lnTo>
                  <a:pt x="331363" y="6755"/>
                </a:lnTo>
                <a:lnTo>
                  <a:pt x="388064" y="0"/>
                </a:lnTo>
                <a:lnTo>
                  <a:pt x="378700" y="43650"/>
                </a:lnTo>
                <a:lnTo>
                  <a:pt x="223683" y="45729"/>
                </a:lnTo>
                <a:lnTo>
                  <a:pt x="84791" y="56122"/>
                </a:lnTo>
                <a:lnTo>
                  <a:pt x="16646" y="72751"/>
                </a:lnTo>
                <a:lnTo>
                  <a:pt x="0" y="623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578432" y="4048764"/>
            <a:ext cx="159179" cy="139786"/>
          </a:xfrm>
          <a:custGeom>
            <a:avLst/>
            <a:gdLst/>
            <a:ahLst/>
            <a:cxnLst/>
            <a:rect l="l" t="t" r="r" b="b"/>
            <a:pathLst>
              <a:path w="159179" h="139786">
                <a:moveTo>
                  <a:pt x="0" y="86781"/>
                </a:moveTo>
                <a:lnTo>
                  <a:pt x="9363" y="59759"/>
                </a:lnTo>
                <a:lnTo>
                  <a:pt x="27050" y="35336"/>
                </a:lnTo>
                <a:lnTo>
                  <a:pt x="65544" y="16109"/>
                </a:lnTo>
                <a:lnTo>
                  <a:pt x="109240" y="4676"/>
                </a:lnTo>
                <a:lnTo>
                  <a:pt x="159179" y="0"/>
                </a:lnTo>
                <a:lnTo>
                  <a:pt x="88433" y="35336"/>
                </a:lnTo>
                <a:lnTo>
                  <a:pt x="44736" y="85223"/>
                </a:lnTo>
                <a:lnTo>
                  <a:pt x="14045" y="139786"/>
                </a:lnTo>
                <a:lnTo>
                  <a:pt x="0" y="86781"/>
                </a:lnTo>
                <a:close/>
              </a:path>
            </a:pathLst>
          </a:custGeom>
          <a:solidFill>
            <a:srgbClr val="DAE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578432" y="4048764"/>
            <a:ext cx="159179" cy="139786"/>
          </a:xfrm>
          <a:custGeom>
            <a:avLst/>
            <a:gdLst/>
            <a:ahLst/>
            <a:cxnLst/>
            <a:rect l="l" t="t" r="r" b="b"/>
            <a:pathLst>
              <a:path w="159179" h="139786">
                <a:moveTo>
                  <a:pt x="109240" y="4676"/>
                </a:moveTo>
                <a:lnTo>
                  <a:pt x="65544" y="16109"/>
                </a:lnTo>
                <a:lnTo>
                  <a:pt x="27050" y="35336"/>
                </a:lnTo>
                <a:lnTo>
                  <a:pt x="9363" y="59759"/>
                </a:lnTo>
                <a:lnTo>
                  <a:pt x="0" y="86781"/>
                </a:lnTo>
                <a:lnTo>
                  <a:pt x="14045" y="139786"/>
                </a:lnTo>
                <a:lnTo>
                  <a:pt x="44736" y="85223"/>
                </a:lnTo>
                <a:lnTo>
                  <a:pt x="88433" y="35336"/>
                </a:lnTo>
                <a:lnTo>
                  <a:pt x="159179" y="0"/>
                </a:lnTo>
                <a:lnTo>
                  <a:pt x="109240" y="467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822922" y="4220769"/>
            <a:ext cx="99877" cy="131991"/>
          </a:xfrm>
          <a:custGeom>
            <a:avLst/>
            <a:gdLst/>
            <a:ahLst/>
            <a:cxnLst/>
            <a:rect l="l" t="t" r="r" b="b"/>
            <a:pathLst>
              <a:path w="99877" h="131991">
                <a:moveTo>
                  <a:pt x="76989" y="114323"/>
                </a:moveTo>
                <a:lnTo>
                  <a:pt x="41615" y="131991"/>
                </a:lnTo>
                <a:lnTo>
                  <a:pt x="0" y="124197"/>
                </a:lnTo>
                <a:lnTo>
                  <a:pt x="54620" y="68074"/>
                </a:lnTo>
                <a:lnTo>
                  <a:pt x="76989" y="17668"/>
                </a:lnTo>
                <a:lnTo>
                  <a:pt x="99877" y="0"/>
                </a:lnTo>
                <a:lnTo>
                  <a:pt x="88433" y="71192"/>
                </a:lnTo>
                <a:lnTo>
                  <a:pt x="76989" y="114323"/>
                </a:lnTo>
                <a:close/>
              </a:path>
            </a:pathLst>
          </a:custGeom>
          <a:solidFill>
            <a:srgbClr val="6D76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822922" y="4220769"/>
            <a:ext cx="99877" cy="131991"/>
          </a:xfrm>
          <a:custGeom>
            <a:avLst/>
            <a:gdLst/>
            <a:ahLst/>
            <a:cxnLst/>
            <a:rect l="l" t="t" r="r" b="b"/>
            <a:pathLst>
              <a:path w="99877" h="131991">
                <a:moveTo>
                  <a:pt x="76989" y="17668"/>
                </a:moveTo>
                <a:lnTo>
                  <a:pt x="54620" y="68074"/>
                </a:lnTo>
                <a:lnTo>
                  <a:pt x="0" y="124197"/>
                </a:lnTo>
                <a:lnTo>
                  <a:pt x="41615" y="131991"/>
                </a:lnTo>
                <a:lnTo>
                  <a:pt x="76989" y="114323"/>
                </a:lnTo>
                <a:lnTo>
                  <a:pt x="88433" y="71192"/>
                </a:lnTo>
                <a:lnTo>
                  <a:pt x="99877" y="0"/>
                </a:lnTo>
                <a:lnTo>
                  <a:pt x="76989" y="1766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191219" y="4752894"/>
            <a:ext cx="237207" cy="168367"/>
          </a:xfrm>
          <a:custGeom>
            <a:avLst/>
            <a:gdLst/>
            <a:ahLst/>
            <a:cxnLst/>
            <a:rect l="l" t="t" r="r" b="b"/>
            <a:pathLst>
              <a:path w="237207" h="168367">
                <a:moveTo>
                  <a:pt x="6242" y="54043"/>
                </a:moveTo>
                <a:lnTo>
                  <a:pt x="37453" y="20786"/>
                </a:lnTo>
                <a:lnTo>
                  <a:pt x="69705" y="4157"/>
                </a:lnTo>
                <a:lnTo>
                  <a:pt x="106639" y="0"/>
                </a:lnTo>
                <a:lnTo>
                  <a:pt x="136810" y="10393"/>
                </a:lnTo>
                <a:lnTo>
                  <a:pt x="182066" y="31179"/>
                </a:lnTo>
                <a:lnTo>
                  <a:pt x="203915" y="47288"/>
                </a:lnTo>
                <a:lnTo>
                  <a:pt x="220561" y="70672"/>
                </a:lnTo>
                <a:lnTo>
                  <a:pt x="234606" y="97694"/>
                </a:lnTo>
                <a:lnTo>
                  <a:pt x="237207" y="121598"/>
                </a:lnTo>
                <a:lnTo>
                  <a:pt x="206516" y="161092"/>
                </a:lnTo>
                <a:lnTo>
                  <a:pt x="131088" y="168367"/>
                </a:lnTo>
                <a:lnTo>
                  <a:pt x="74907" y="127834"/>
                </a:lnTo>
                <a:lnTo>
                  <a:pt x="24969" y="127834"/>
                </a:lnTo>
                <a:lnTo>
                  <a:pt x="0" y="93017"/>
                </a:lnTo>
                <a:lnTo>
                  <a:pt x="6242" y="54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191219" y="4752894"/>
            <a:ext cx="237207" cy="168367"/>
          </a:xfrm>
          <a:custGeom>
            <a:avLst/>
            <a:gdLst/>
            <a:ahLst/>
            <a:cxnLst/>
            <a:rect l="l" t="t" r="r" b="b"/>
            <a:pathLst>
              <a:path w="237207" h="168367">
                <a:moveTo>
                  <a:pt x="6242" y="54043"/>
                </a:moveTo>
                <a:lnTo>
                  <a:pt x="37453" y="20786"/>
                </a:lnTo>
                <a:lnTo>
                  <a:pt x="69705" y="4157"/>
                </a:lnTo>
                <a:lnTo>
                  <a:pt x="106639" y="0"/>
                </a:lnTo>
                <a:lnTo>
                  <a:pt x="136810" y="10393"/>
                </a:lnTo>
                <a:lnTo>
                  <a:pt x="182066" y="31179"/>
                </a:lnTo>
                <a:lnTo>
                  <a:pt x="203915" y="47288"/>
                </a:lnTo>
                <a:lnTo>
                  <a:pt x="220561" y="70672"/>
                </a:lnTo>
                <a:lnTo>
                  <a:pt x="234606" y="97694"/>
                </a:lnTo>
                <a:lnTo>
                  <a:pt x="237207" y="121598"/>
                </a:lnTo>
                <a:lnTo>
                  <a:pt x="206516" y="161092"/>
                </a:lnTo>
                <a:lnTo>
                  <a:pt x="131088" y="168367"/>
                </a:lnTo>
                <a:lnTo>
                  <a:pt x="74907" y="127834"/>
                </a:lnTo>
                <a:lnTo>
                  <a:pt x="24969" y="127834"/>
                </a:lnTo>
                <a:lnTo>
                  <a:pt x="0" y="93017"/>
                </a:lnTo>
                <a:lnTo>
                  <a:pt x="6242" y="5404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191219" y="4783553"/>
            <a:ext cx="241889" cy="146542"/>
          </a:xfrm>
          <a:custGeom>
            <a:avLst/>
            <a:gdLst/>
            <a:ahLst/>
            <a:cxnLst/>
            <a:rect l="l" t="t" r="r" b="b"/>
            <a:pathLst>
              <a:path w="241889" h="146542">
                <a:moveTo>
                  <a:pt x="13004" y="15069"/>
                </a:moveTo>
                <a:lnTo>
                  <a:pt x="33812" y="0"/>
                </a:lnTo>
                <a:lnTo>
                  <a:pt x="79069" y="0"/>
                </a:lnTo>
                <a:lnTo>
                  <a:pt x="106639" y="7794"/>
                </a:lnTo>
                <a:lnTo>
                  <a:pt x="74907" y="47288"/>
                </a:lnTo>
                <a:lnTo>
                  <a:pt x="122245" y="22864"/>
                </a:lnTo>
                <a:lnTo>
                  <a:pt x="159699" y="9353"/>
                </a:lnTo>
                <a:lnTo>
                  <a:pt x="188829" y="22345"/>
                </a:lnTo>
                <a:lnTo>
                  <a:pt x="201834" y="37934"/>
                </a:lnTo>
                <a:lnTo>
                  <a:pt x="176345" y="45209"/>
                </a:lnTo>
                <a:lnTo>
                  <a:pt x="147214" y="62877"/>
                </a:lnTo>
                <a:lnTo>
                  <a:pt x="145133" y="95616"/>
                </a:lnTo>
                <a:lnTo>
                  <a:pt x="194031" y="54563"/>
                </a:lnTo>
                <a:lnTo>
                  <a:pt x="214839" y="50925"/>
                </a:lnTo>
                <a:lnTo>
                  <a:pt x="238248" y="66515"/>
                </a:lnTo>
                <a:lnTo>
                  <a:pt x="241889" y="89899"/>
                </a:lnTo>
                <a:lnTo>
                  <a:pt x="186228" y="139266"/>
                </a:lnTo>
                <a:lnTo>
                  <a:pt x="158138" y="146542"/>
                </a:lnTo>
                <a:lnTo>
                  <a:pt x="119644" y="141345"/>
                </a:lnTo>
                <a:lnTo>
                  <a:pt x="88952" y="108607"/>
                </a:lnTo>
                <a:lnTo>
                  <a:pt x="26529" y="110166"/>
                </a:lnTo>
                <a:lnTo>
                  <a:pt x="8323" y="87821"/>
                </a:lnTo>
                <a:lnTo>
                  <a:pt x="0" y="37415"/>
                </a:lnTo>
                <a:lnTo>
                  <a:pt x="13004" y="15069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191219" y="4783553"/>
            <a:ext cx="241889" cy="146542"/>
          </a:xfrm>
          <a:custGeom>
            <a:avLst/>
            <a:gdLst/>
            <a:ahLst/>
            <a:cxnLst/>
            <a:rect l="l" t="t" r="r" b="b"/>
            <a:pathLst>
              <a:path w="241889" h="146542">
                <a:moveTo>
                  <a:pt x="13004" y="15069"/>
                </a:moveTo>
                <a:lnTo>
                  <a:pt x="33812" y="0"/>
                </a:lnTo>
                <a:lnTo>
                  <a:pt x="79069" y="0"/>
                </a:lnTo>
                <a:lnTo>
                  <a:pt x="106639" y="7794"/>
                </a:lnTo>
                <a:lnTo>
                  <a:pt x="74907" y="47288"/>
                </a:lnTo>
                <a:lnTo>
                  <a:pt x="122245" y="22864"/>
                </a:lnTo>
                <a:lnTo>
                  <a:pt x="159699" y="9353"/>
                </a:lnTo>
                <a:lnTo>
                  <a:pt x="188829" y="22345"/>
                </a:lnTo>
                <a:lnTo>
                  <a:pt x="201834" y="37934"/>
                </a:lnTo>
                <a:lnTo>
                  <a:pt x="176345" y="45209"/>
                </a:lnTo>
                <a:lnTo>
                  <a:pt x="147214" y="62877"/>
                </a:lnTo>
                <a:lnTo>
                  <a:pt x="145133" y="95616"/>
                </a:lnTo>
                <a:lnTo>
                  <a:pt x="194031" y="54563"/>
                </a:lnTo>
                <a:lnTo>
                  <a:pt x="214839" y="50925"/>
                </a:lnTo>
                <a:lnTo>
                  <a:pt x="238248" y="66515"/>
                </a:lnTo>
                <a:lnTo>
                  <a:pt x="241889" y="89899"/>
                </a:lnTo>
                <a:lnTo>
                  <a:pt x="186228" y="139266"/>
                </a:lnTo>
                <a:lnTo>
                  <a:pt x="158138" y="146542"/>
                </a:lnTo>
                <a:lnTo>
                  <a:pt x="119644" y="141345"/>
                </a:lnTo>
                <a:lnTo>
                  <a:pt x="88952" y="108607"/>
                </a:lnTo>
                <a:lnTo>
                  <a:pt x="26529" y="110166"/>
                </a:lnTo>
                <a:lnTo>
                  <a:pt x="8323" y="87821"/>
                </a:lnTo>
                <a:lnTo>
                  <a:pt x="0" y="37415"/>
                </a:lnTo>
                <a:lnTo>
                  <a:pt x="13004" y="1506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195901" y="4850589"/>
            <a:ext cx="228884" cy="79506"/>
          </a:xfrm>
          <a:custGeom>
            <a:avLst/>
            <a:gdLst/>
            <a:ahLst/>
            <a:cxnLst/>
            <a:rect l="l" t="t" r="r" b="b"/>
            <a:pathLst>
              <a:path w="228884" h="79506">
                <a:moveTo>
                  <a:pt x="29130" y="19746"/>
                </a:moveTo>
                <a:lnTo>
                  <a:pt x="52018" y="12471"/>
                </a:lnTo>
                <a:lnTo>
                  <a:pt x="72826" y="5716"/>
                </a:lnTo>
                <a:lnTo>
                  <a:pt x="93634" y="9353"/>
                </a:lnTo>
                <a:lnTo>
                  <a:pt x="104558" y="20266"/>
                </a:lnTo>
                <a:lnTo>
                  <a:pt x="112881" y="33777"/>
                </a:lnTo>
                <a:lnTo>
                  <a:pt x="139931" y="48847"/>
                </a:lnTo>
                <a:lnTo>
                  <a:pt x="159178" y="24423"/>
                </a:lnTo>
                <a:lnTo>
                  <a:pt x="186228" y="7275"/>
                </a:lnTo>
                <a:lnTo>
                  <a:pt x="210677" y="0"/>
                </a:lnTo>
                <a:lnTo>
                  <a:pt x="226803" y="12991"/>
                </a:lnTo>
                <a:lnTo>
                  <a:pt x="228884" y="25982"/>
                </a:lnTo>
                <a:lnTo>
                  <a:pt x="211198" y="51445"/>
                </a:lnTo>
                <a:lnTo>
                  <a:pt x="181547" y="72231"/>
                </a:lnTo>
                <a:lnTo>
                  <a:pt x="153456" y="79506"/>
                </a:lnTo>
                <a:lnTo>
                  <a:pt x="111321" y="73271"/>
                </a:lnTo>
                <a:lnTo>
                  <a:pt x="79069" y="44690"/>
                </a:lnTo>
                <a:lnTo>
                  <a:pt x="30691" y="42091"/>
                </a:lnTo>
                <a:lnTo>
                  <a:pt x="6242" y="30139"/>
                </a:lnTo>
                <a:lnTo>
                  <a:pt x="0" y="6755"/>
                </a:lnTo>
                <a:lnTo>
                  <a:pt x="29130" y="1974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195901" y="4850589"/>
            <a:ext cx="228884" cy="79506"/>
          </a:xfrm>
          <a:custGeom>
            <a:avLst/>
            <a:gdLst/>
            <a:ahLst/>
            <a:cxnLst/>
            <a:rect l="l" t="t" r="r" b="b"/>
            <a:pathLst>
              <a:path w="228884" h="79506">
                <a:moveTo>
                  <a:pt x="0" y="6755"/>
                </a:moveTo>
                <a:lnTo>
                  <a:pt x="29130" y="19746"/>
                </a:lnTo>
                <a:lnTo>
                  <a:pt x="52018" y="12471"/>
                </a:lnTo>
                <a:lnTo>
                  <a:pt x="72826" y="5716"/>
                </a:lnTo>
                <a:lnTo>
                  <a:pt x="93634" y="9353"/>
                </a:lnTo>
                <a:lnTo>
                  <a:pt x="104558" y="20266"/>
                </a:lnTo>
                <a:lnTo>
                  <a:pt x="112881" y="33777"/>
                </a:lnTo>
                <a:lnTo>
                  <a:pt x="139931" y="48847"/>
                </a:lnTo>
                <a:lnTo>
                  <a:pt x="159178" y="24423"/>
                </a:lnTo>
                <a:lnTo>
                  <a:pt x="186228" y="7275"/>
                </a:lnTo>
                <a:lnTo>
                  <a:pt x="210677" y="0"/>
                </a:lnTo>
                <a:lnTo>
                  <a:pt x="226803" y="12991"/>
                </a:lnTo>
                <a:lnTo>
                  <a:pt x="228884" y="25982"/>
                </a:lnTo>
                <a:lnTo>
                  <a:pt x="211198" y="51445"/>
                </a:lnTo>
                <a:lnTo>
                  <a:pt x="181547" y="72231"/>
                </a:lnTo>
                <a:lnTo>
                  <a:pt x="153456" y="79506"/>
                </a:lnTo>
                <a:lnTo>
                  <a:pt x="111321" y="73271"/>
                </a:lnTo>
                <a:lnTo>
                  <a:pt x="79069" y="44690"/>
                </a:lnTo>
                <a:lnTo>
                  <a:pt x="30691" y="42091"/>
                </a:lnTo>
                <a:lnTo>
                  <a:pt x="6242" y="30139"/>
                </a:lnTo>
                <a:lnTo>
                  <a:pt x="0" y="675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197982" y="4794986"/>
            <a:ext cx="56700" cy="34297"/>
          </a:xfrm>
          <a:custGeom>
            <a:avLst/>
            <a:gdLst/>
            <a:ahLst/>
            <a:cxnLst/>
            <a:rect l="l" t="t" r="r" b="b"/>
            <a:pathLst>
              <a:path w="56700" h="34297">
                <a:moveTo>
                  <a:pt x="9362" y="0"/>
                </a:moveTo>
                <a:lnTo>
                  <a:pt x="34332" y="10393"/>
                </a:lnTo>
                <a:lnTo>
                  <a:pt x="45256" y="19746"/>
                </a:lnTo>
                <a:lnTo>
                  <a:pt x="56180" y="29620"/>
                </a:lnTo>
                <a:lnTo>
                  <a:pt x="56700" y="33777"/>
                </a:lnTo>
                <a:lnTo>
                  <a:pt x="52539" y="34297"/>
                </a:lnTo>
                <a:lnTo>
                  <a:pt x="41095" y="26502"/>
                </a:lnTo>
                <a:lnTo>
                  <a:pt x="27570" y="20786"/>
                </a:lnTo>
                <a:lnTo>
                  <a:pt x="0" y="15069"/>
                </a:lnTo>
                <a:lnTo>
                  <a:pt x="0" y="7275"/>
                </a:lnTo>
                <a:lnTo>
                  <a:pt x="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197982" y="4794986"/>
            <a:ext cx="56700" cy="34297"/>
          </a:xfrm>
          <a:custGeom>
            <a:avLst/>
            <a:gdLst/>
            <a:ahLst/>
            <a:cxnLst/>
            <a:rect l="l" t="t" r="r" b="b"/>
            <a:pathLst>
              <a:path w="56700" h="34297">
                <a:moveTo>
                  <a:pt x="9362" y="0"/>
                </a:moveTo>
                <a:lnTo>
                  <a:pt x="34332" y="10393"/>
                </a:lnTo>
                <a:lnTo>
                  <a:pt x="45256" y="19746"/>
                </a:lnTo>
                <a:lnTo>
                  <a:pt x="56180" y="29620"/>
                </a:lnTo>
                <a:lnTo>
                  <a:pt x="56700" y="33777"/>
                </a:lnTo>
                <a:lnTo>
                  <a:pt x="52539" y="34297"/>
                </a:lnTo>
                <a:lnTo>
                  <a:pt x="41095" y="26502"/>
                </a:lnTo>
                <a:lnTo>
                  <a:pt x="27570" y="20786"/>
                </a:lnTo>
                <a:lnTo>
                  <a:pt x="0" y="15069"/>
                </a:lnTo>
                <a:lnTo>
                  <a:pt x="0" y="7275"/>
                </a:lnTo>
                <a:lnTo>
                  <a:pt x="936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372766" y="4816292"/>
            <a:ext cx="62943" cy="109127"/>
          </a:xfrm>
          <a:custGeom>
            <a:avLst/>
            <a:gdLst/>
            <a:ahLst/>
            <a:cxnLst/>
            <a:rect l="l" t="t" r="r" b="b"/>
            <a:pathLst>
              <a:path w="62943" h="109127">
                <a:moveTo>
                  <a:pt x="49418" y="54043"/>
                </a:moveTo>
                <a:lnTo>
                  <a:pt x="46816" y="27541"/>
                </a:lnTo>
                <a:lnTo>
                  <a:pt x="41094" y="15589"/>
                </a:lnTo>
                <a:lnTo>
                  <a:pt x="33292" y="4157"/>
                </a:lnTo>
                <a:lnTo>
                  <a:pt x="33812" y="0"/>
                </a:lnTo>
                <a:lnTo>
                  <a:pt x="37974" y="519"/>
                </a:lnTo>
                <a:lnTo>
                  <a:pt x="48377" y="14030"/>
                </a:lnTo>
                <a:lnTo>
                  <a:pt x="62943" y="32738"/>
                </a:lnTo>
                <a:lnTo>
                  <a:pt x="62943" y="59760"/>
                </a:lnTo>
                <a:lnTo>
                  <a:pt x="43696" y="87821"/>
                </a:lnTo>
                <a:lnTo>
                  <a:pt x="19767" y="99773"/>
                </a:lnTo>
                <a:lnTo>
                  <a:pt x="3120" y="109127"/>
                </a:lnTo>
                <a:lnTo>
                  <a:pt x="0" y="103930"/>
                </a:lnTo>
                <a:lnTo>
                  <a:pt x="27570" y="81585"/>
                </a:lnTo>
                <a:lnTo>
                  <a:pt x="49418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372766" y="4816292"/>
            <a:ext cx="62943" cy="109127"/>
          </a:xfrm>
          <a:custGeom>
            <a:avLst/>
            <a:gdLst/>
            <a:ahLst/>
            <a:cxnLst/>
            <a:rect l="l" t="t" r="r" b="b"/>
            <a:pathLst>
              <a:path w="62943" h="109127">
                <a:moveTo>
                  <a:pt x="37974" y="519"/>
                </a:moveTo>
                <a:lnTo>
                  <a:pt x="48377" y="14030"/>
                </a:lnTo>
                <a:lnTo>
                  <a:pt x="62943" y="32738"/>
                </a:lnTo>
                <a:lnTo>
                  <a:pt x="62943" y="59760"/>
                </a:lnTo>
                <a:lnTo>
                  <a:pt x="43696" y="87821"/>
                </a:lnTo>
                <a:lnTo>
                  <a:pt x="19767" y="99773"/>
                </a:lnTo>
                <a:lnTo>
                  <a:pt x="3120" y="109127"/>
                </a:lnTo>
                <a:lnTo>
                  <a:pt x="0" y="103930"/>
                </a:lnTo>
                <a:lnTo>
                  <a:pt x="27570" y="81585"/>
                </a:lnTo>
                <a:lnTo>
                  <a:pt x="49418" y="54043"/>
                </a:lnTo>
                <a:lnTo>
                  <a:pt x="46816" y="27541"/>
                </a:lnTo>
                <a:lnTo>
                  <a:pt x="41094" y="15589"/>
                </a:lnTo>
                <a:lnTo>
                  <a:pt x="33292" y="4157"/>
                </a:lnTo>
                <a:lnTo>
                  <a:pt x="33812" y="0"/>
                </a:lnTo>
                <a:lnTo>
                  <a:pt x="37974" y="51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182896" y="4751335"/>
            <a:ext cx="205476" cy="177721"/>
          </a:xfrm>
          <a:custGeom>
            <a:avLst/>
            <a:gdLst/>
            <a:ahLst/>
            <a:cxnLst/>
            <a:rect l="l" t="t" r="r" b="b"/>
            <a:pathLst>
              <a:path w="205476" h="177721">
                <a:moveTo>
                  <a:pt x="201314" y="45729"/>
                </a:moveTo>
                <a:lnTo>
                  <a:pt x="184148" y="32738"/>
                </a:lnTo>
                <a:lnTo>
                  <a:pt x="176345" y="27021"/>
                </a:lnTo>
                <a:lnTo>
                  <a:pt x="166461" y="21825"/>
                </a:lnTo>
                <a:lnTo>
                  <a:pt x="152936" y="16628"/>
                </a:lnTo>
                <a:lnTo>
                  <a:pt x="140451" y="12991"/>
                </a:lnTo>
                <a:lnTo>
                  <a:pt x="115482" y="9873"/>
                </a:lnTo>
                <a:lnTo>
                  <a:pt x="63463" y="19746"/>
                </a:lnTo>
                <a:lnTo>
                  <a:pt x="48377" y="27021"/>
                </a:lnTo>
                <a:lnTo>
                  <a:pt x="34852" y="38454"/>
                </a:lnTo>
                <a:lnTo>
                  <a:pt x="19247" y="55083"/>
                </a:lnTo>
                <a:lnTo>
                  <a:pt x="12484" y="77428"/>
                </a:lnTo>
                <a:lnTo>
                  <a:pt x="13004" y="95616"/>
                </a:lnTo>
                <a:lnTo>
                  <a:pt x="17686" y="112245"/>
                </a:lnTo>
                <a:lnTo>
                  <a:pt x="27050" y="125236"/>
                </a:lnTo>
                <a:lnTo>
                  <a:pt x="41615" y="129913"/>
                </a:lnTo>
                <a:lnTo>
                  <a:pt x="82190" y="130432"/>
                </a:lnTo>
                <a:lnTo>
                  <a:pt x="99876" y="135629"/>
                </a:lnTo>
                <a:lnTo>
                  <a:pt x="114962" y="148620"/>
                </a:lnTo>
                <a:lnTo>
                  <a:pt x="127967" y="159533"/>
                </a:lnTo>
                <a:lnTo>
                  <a:pt x="140972" y="166288"/>
                </a:lnTo>
                <a:lnTo>
                  <a:pt x="171663" y="171485"/>
                </a:lnTo>
                <a:lnTo>
                  <a:pt x="171663" y="177721"/>
                </a:lnTo>
                <a:lnTo>
                  <a:pt x="135250" y="175642"/>
                </a:lnTo>
                <a:lnTo>
                  <a:pt x="104558" y="158494"/>
                </a:lnTo>
                <a:lnTo>
                  <a:pt x="91553" y="148101"/>
                </a:lnTo>
                <a:lnTo>
                  <a:pt x="76468" y="143943"/>
                </a:lnTo>
                <a:lnTo>
                  <a:pt x="41615" y="143943"/>
                </a:lnTo>
                <a:lnTo>
                  <a:pt x="21848" y="137708"/>
                </a:lnTo>
                <a:lnTo>
                  <a:pt x="8843" y="121598"/>
                </a:lnTo>
                <a:lnTo>
                  <a:pt x="1560" y="99773"/>
                </a:lnTo>
                <a:lnTo>
                  <a:pt x="0" y="76388"/>
                </a:lnTo>
                <a:lnTo>
                  <a:pt x="7282" y="49367"/>
                </a:lnTo>
                <a:lnTo>
                  <a:pt x="14565" y="38973"/>
                </a:lnTo>
                <a:lnTo>
                  <a:pt x="24969" y="28580"/>
                </a:lnTo>
                <a:lnTo>
                  <a:pt x="41615" y="16109"/>
                </a:lnTo>
                <a:lnTo>
                  <a:pt x="60342" y="7794"/>
                </a:lnTo>
                <a:lnTo>
                  <a:pt x="88952" y="1039"/>
                </a:lnTo>
                <a:lnTo>
                  <a:pt x="122765" y="0"/>
                </a:lnTo>
                <a:lnTo>
                  <a:pt x="161779" y="10393"/>
                </a:lnTo>
                <a:lnTo>
                  <a:pt x="187268" y="27021"/>
                </a:lnTo>
                <a:lnTo>
                  <a:pt x="204435" y="40532"/>
                </a:lnTo>
                <a:lnTo>
                  <a:pt x="205476" y="44690"/>
                </a:lnTo>
                <a:lnTo>
                  <a:pt x="201314" y="45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182896" y="4751335"/>
            <a:ext cx="205476" cy="177721"/>
          </a:xfrm>
          <a:custGeom>
            <a:avLst/>
            <a:gdLst/>
            <a:ahLst/>
            <a:cxnLst/>
            <a:rect l="l" t="t" r="r" b="b"/>
            <a:pathLst>
              <a:path w="205476" h="177721">
                <a:moveTo>
                  <a:pt x="201314" y="45729"/>
                </a:moveTo>
                <a:lnTo>
                  <a:pt x="184148" y="32738"/>
                </a:lnTo>
                <a:lnTo>
                  <a:pt x="176345" y="27021"/>
                </a:lnTo>
                <a:lnTo>
                  <a:pt x="166461" y="21825"/>
                </a:lnTo>
                <a:lnTo>
                  <a:pt x="152936" y="16628"/>
                </a:lnTo>
                <a:lnTo>
                  <a:pt x="140451" y="12991"/>
                </a:lnTo>
                <a:lnTo>
                  <a:pt x="115482" y="9873"/>
                </a:lnTo>
                <a:lnTo>
                  <a:pt x="63463" y="19746"/>
                </a:lnTo>
                <a:lnTo>
                  <a:pt x="48377" y="27021"/>
                </a:lnTo>
                <a:lnTo>
                  <a:pt x="34852" y="38454"/>
                </a:lnTo>
                <a:lnTo>
                  <a:pt x="19247" y="55083"/>
                </a:lnTo>
                <a:lnTo>
                  <a:pt x="12484" y="77428"/>
                </a:lnTo>
                <a:lnTo>
                  <a:pt x="13004" y="95616"/>
                </a:lnTo>
                <a:lnTo>
                  <a:pt x="17686" y="112245"/>
                </a:lnTo>
                <a:lnTo>
                  <a:pt x="27050" y="125236"/>
                </a:lnTo>
                <a:lnTo>
                  <a:pt x="41615" y="129913"/>
                </a:lnTo>
                <a:lnTo>
                  <a:pt x="82190" y="130432"/>
                </a:lnTo>
                <a:lnTo>
                  <a:pt x="99876" y="135629"/>
                </a:lnTo>
                <a:lnTo>
                  <a:pt x="114962" y="148620"/>
                </a:lnTo>
                <a:lnTo>
                  <a:pt x="127967" y="159533"/>
                </a:lnTo>
                <a:lnTo>
                  <a:pt x="140972" y="166288"/>
                </a:lnTo>
                <a:lnTo>
                  <a:pt x="171663" y="171485"/>
                </a:lnTo>
                <a:lnTo>
                  <a:pt x="171663" y="177721"/>
                </a:lnTo>
                <a:lnTo>
                  <a:pt x="135250" y="175642"/>
                </a:lnTo>
                <a:lnTo>
                  <a:pt x="104558" y="158494"/>
                </a:lnTo>
                <a:lnTo>
                  <a:pt x="91553" y="148101"/>
                </a:lnTo>
                <a:lnTo>
                  <a:pt x="76468" y="143943"/>
                </a:lnTo>
                <a:lnTo>
                  <a:pt x="41615" y="143943"/>
                </a:lnTo>
                <a:lnTo>
                  <a:pt x="21848" y="137708"/>
                </a:lnTo>
                <a:lnTo>
                  <a:pt x="8843" y="121598"/>
                </a:lnTo>
                <a:lnTo>
                  <a:pt x="1560" y="99773"/>
                </a:lnTo>
                <a:lnTo>
                  <a:pt x="0" y="76388"/>
                </a:lnTo>
                <a:lnTo>
                  <a:pt x="7282" y="49367"/>
                </a:lnTo>
                <a:lnTo>
                  <a:pt x="14565" y="38973"/>
                </a:lnTo>
                <a:lnTo>
                  <a:pt x="24969" y="28580"/>
                </a:lnTo>
                <a:lnTo>
                  <a:pt x="41615" y="16109"/>
                </a:lnTo>
                <a:lnTo>
                  <a:pt x="60342" y="7794"/>
                </a:lnTo>
                <a:lnTo>
                  <a:pt x="88952" y="1039"/>
                </a:lnTo>
                <a:lnTo>
                  <a:pt x="122765" y="0"/>
                </a:lnTo>
                <a:lnTo>
                  <a:pt x="161779" y="10393"/>
                </a:lnTo>
                <a:lnTo>
                  <a:pt x="187268" y="27021"/>
                </a:lnTo>
                <a:lnTo>
                  <a:pt x="204435" y="40532"/>
                </a:lnTo>
                <a:lnTo>
                  <a:pt x="205476" y="44690"/>
                </a:lnTo>
                <a:lnTo>
                  <a:pt x="201314" y="4572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325429" y="4833440"/>
            <a:ext cx="58781" cy="76908"/>
          </a:xfrm>
          <a:custGeom>
            <a:avLst/>
            <a:gdLst/>
            <a:ahLst/>
            <a:cxnLst/>
            <a:rect l="l" t="t" r="r" b="b"/>
            <a:pathLst>
              <a:path w="58781" h="76908">
                <a:moveTo>
                  <a:pt x="57741" y="5196"/>
                </a:moveTo>
                <a:lnTo>
                  <a:pt x="21848" y="38973"/>
                </a:lnTo>
                <a:lnTo>
                  <a:pt x="12484" y="62877"/>
                </a:lnTo>
                <a:lnTo>
                  <a:pt x="13004" y="73271"/>
                </a:lnTo>
                <a:lnTo>
                  <a:pt x="11444" y="76908"/>
                </a:lnTo>
                <a:lnTo>
                  <a:pt x="7282" y="75349"/>
                </a:lnTo>
                <a:lnTo>
                  <a:pt x="0" y="62877"/>
                </a:lnTo>
                <a:lnTo>
                  <a:pt x="4681" y="46768"/>
                </a:lnTo>
                <a:lnTo>
                  <a:pt x="11444" y="31698"/>
                </a:lnTo>
                <a:lnTo>
                  <a:pt x="21327" y="21825"/>
                </a:lnTo>
                <a:lnTo>
                  <a:pt x="31731" y="14550"/>
                </a:lnTo>
                <a:lnTo>
                  <a:pt x="42655" y="7794"/>
                </a:lnTo>
                <a:lnTo>
                  <a:pt x="54100" y="0"/>
                </a:lnTo>
                <a:lnTo>
                  <a:pt x="58781" y="1039"/>
                </a:lnTo>
                <a:lnTo>
                  <a:pt x="57741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325429" y="4833440"/>
            <a:ext cx="58781" cy="76908"/>
          </a:xfrm>
          <a:custGeom>
            <a:avLst/>
            <a:gdLst/>
            <a:ahLst/>
            <a:cxnLst/>
            <a:rect l="l" t="t" r="r" b="b"/>
            <a:pathLst>
              <a:path w="58781" h="76908">
                <a:moveTo>
                  <a:pt x="57741" y="5196"/>
                </a:moveTo>
                <a:lnTo>
                  <a:pt x="21848" y="38973"/>
                </a:lnTo>
                <a:lnTo>
                  <a:pt x="12484" y="62877"/>
                </a:lnTo>
                <a:lnTo>
                  <a:pt x="13004" y="73271"/>
                </a:lnTo>
                <a:lnTo>
                  <a:pt x="11444" y="76908"/>
                </a:lnTo>
                <a:lnTo>
                  <a:pt x="7282" y="75349"/>
                </a:lnTo>
                <a:lnTo>
                  <a:pt x="0" y="62877"/>
                </a:lnTo>
                <a:lnTo>
                  <a:pt x="4681" y="46768"/>
                </a:lnTo>
                <a:lnTo>
                  <a:pt x="11444" y="31698"/>
                </a:lnTo>
                <a:lnTo>
                  <a:pt x="21327" y="21825"/>
                </a:lnTo>
                <a:lnTo>
                  <a:pt x="31731" y="14550"/>
                </a:lnTo>
                <a:lnTo>
                  <a:pt x="42655" y="7794"/>
                </a:lnTo>
                <a:lnTo>
                  <a:pt x="54100" y="0"/>
                </a:lnTo>
                <a:lnTo>
                  <a:pt x="58781" y="1039"/>
                </a:lnTo>
                <a:lnTo>
                  <a:pt x="57741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57804" y="4776278"/>
            <a:ext cx="91033" cy="54563"/>
          </a:xfrm>
          <a:custGeom>
            <a:avLst/>
            <a:gdLst/>
            <a:ahLst/>
            <a:cxnLst/>
            <a:rect l="l" t="t" r="r" b="b"/>
            <a:pathLst>
              <a:path w="91033" h="54563">
                <a:moveTo>
                  <a:pt x="8843" y="34816"/>
                </a:moveTo>
                <a:lnTo>
                  <a:pt x="31731" y="17148"/>
                </a:lnTo>
                <a:lnTo>
                  <a:pt x="45256" y="10393"/>
                </a:lnTo>
                <a:lnTo>
                  <a:pt x="58781" y="6755"/>
                </a:lnTo>
                <a:lnTo>
                  <a:pt x="87392" y="0"/>
                </a:lnTo>
                <a:lnTo>
                  <a:pt x="91033" y="2078"/>
                </a:lnTo>
                <a:lnTo>
                  <a:pt x="88952" y="5716"/>
                </a:lnTo>
                <a:lnTo>
                  <a:pt x="38494" y="28061"/>
                </a:lnTo>
                <a:lnTo>
                  <a:pt x="17686" y="44170"/>
                </a:lnTo>
                <a:lnTo>
                  <a:pt x="7802" y="54043"/>
                </a:lnTo>
                <a:lnTo>
                  <a:pt x="520" y="54563"/>
                </a:lnTo>
                <a:lnTo>
                  <a:pt x="0" y="46768"/>
                </a:lnTo>
                <a:lnTo>
                  <a:pt x="8843" y="34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57804" y="4776278"/>
            <a:ext cx="91033" cy="54563"/>
          </a:xfrm>
          <a:custGeom>
            <a:avLst/>
            <a:gdLst/>
            <a:ahLst/>
            <a:cxnLst/>
            <a:rect l="l" t="t" r="r" b="b"/>
            <a:pathLst>
              <a:path w="91033" h="54563">
                <a:moveTo>
                  <a:pt x="88952" y="5716"/>
                </a:moveTo>
                <a:lnTo>
                  <a:pt x="38494" y="28061"/>
                </a:lnTo>
                <a:lnTo>
                  <a:pt x="17686" y="44170"/>
                </a:lnTo>
                <a:lnTo>
                  <a:pt x="7802" y="54043"/>
                </a:lnTo>
                <a:lnTo>
                  <a:pt x="520" y="54563"/>
                </a:lnTo>
                <a:lnTo>
                  <a:pt x="0" y="46768"/>
                </a:lnTo>
                <a:lnTo>
                  <a:pt x="8843" y="34816"/>
                </a:lnTo>
                <a:lnTo>
                  <a:pt x="31731" y="17148"/>
                </a:lnTo>
                <a:lnTo>
                  <a:pt x="45256" y="10393"/>
                </a:lnTo>
                <a:lnTo>
                  <a:pt x="58781" y="6755"/>
                </a:lnTo>
                <a:lnTo>
                  <a:pt x="87392" y="0"/>
                </a:lnTo>
                <a:lnTo>
                  <a:pt x="91033" y="2078"/>
                </a:lnTo>
                <a:lnTo>
                  <a:pt x="88952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230233" y="4764846"/>
            <a:ext cx="60342" cy="14550"/>
          </a:xfrm>
          <a:custGeom>
            <a:avLst/>
            <a:gdLst/>
            <a:ahLst/>
            <a:cxnLst/>
            <a:rect l="l" t="t" r="r" b="b"/>
            <a:pathLst>
              <a:path w="60342" h="14550">
                <a:moveTo>
                  <a:pt x="3641" y="519"/>
                </a:moveTo>
                <a:lnTo>
                  <a:pt x="11444" y="0"/>
                </a:lnTo>
                <a:lnTo>
                  <a:pt x="36413" y="0"/>
                </a:lnTo>
                <a:lnTo>
                  <a:pt x="58781" y="8834"/>
                </a:lnTo>
                <a:lnTo>
                  <a:pt x="60342" y="12991"/>
                </a:lnTo>
                <a:lnTo>
                  <a:pt x="56700" y="14550"/>
                </a:lnTo>
                <a:lnTo>
                  <a:pt x="35372" y="9873"/>
                </a:lnTo>
                <a:lnTo>
                  <a:pt x="11444" y="9873"/>
                </a:lnTo>
                <a:lnTo>
                  <a:pt x="3641" y="8834"/>
                </a:lnTo>
                <a:lnTo>
                  <a:pt x="0" y="4676"/>
                </a:lnTo>
                <a:lnTo>
                  <a:pt x="3641" y="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230233" y="4764846"/>
            <a:ext cx="60342" cy="14550"/>
          </a:xfrm>
          <a:custGeom>
            <a:avLst/>
            <a:gdLst/>
            <a:ahLst/>
            <a:cxnLst/>
            <a:rect l="l" t="t" r="r" b="b"/>
            <a:pathLst>
              <a:path w="60342" h="14550">
                <a:moveTo>
                  <a:pt x="3641" y="519"/>
                </a:moveTo>
                <a:lnTo>
                  <a:pt x="11444" y="0"/>
                </a:lnTo>
                <a:lnTo>
                  <a:pt x="36413" y="0"/>
                </a:lnTo>
                <a:lnTo>
                  <a:pt x="58781" y="8834"/>
                </a:lnTo>
                <a:lnTo>
                  <a:pt x="60342" y="12991"/>
                </a:lnTo>
                <a:lnTo>
                  <a:pt x="56700" y="14550"/>
                </a:lnTo>
                <a:lnTo>
                  <a:pt x="35372" y="9873"/>
                </a:lnTo>
                <a:lnTo>
                  <a:pt x="11444" y="9873"/>
                </a:lnTo>
                <a:lnTo>
                  <a:pt x="3641" y="8834"/>
                </a:lnTo>
                <a:lnTo>
                  <a:pt x="0" y="4676"/>
                </a:lnTo>
                <a:lnTo>
                  <a:pt x="3641" y="51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138159" y="4860982"/>
            <a:ext cx="283504" cy="130952"/>
          </a:xfrm>
          <a:custGeom>
            <a:avLst/>
            <a:gdLst/>
            <a:ahLst/>
            <a:cxnLst/>
            <a:rect l="l" t="t" r="r" b="b"/>
            <a:pathLst>
              <a:path w="283504" h="130952">
                <a:moveTo>
                  <a:pt x="0" y="6235"/>
                </a:moveTo>
                <a:lnTo>
                  <a:pt x="6762" y="0"/>
                </a:lnTo>
                <a:lnTo>
                  <a:pt x="26009" y="9353"/>
                </a:lnTo>
                <a:lnTo>
                  <a:pt x="43696" y="23384"/>
                </a:lnTo>
                <a:lnTo>
                  <a:pt x="57741" y="44170"/>
                </a:lnTo>
                <a:lnTo>
                  <a:pt x="66063" y="72231"/>
                </a:lnTo>
                <a:lnTo>
                  <a:pt x="89472" y="93017"/>
                </a:lnTo>
                <a:lnTo>
                  <a:pt x="116002" y="104969"/>
                </a:lnTo>
                <a:lnTo>
                  <a:pt x="169062" y="115362"/>
                </a:lnTo>
                <a:lnTo>
                  <a:pt x="216400" y="107568"/>
                </a:lnTo>
                <a:lnTo>
                  <a:pt x="255934" y="88340"/>
                </a:lnTo>
                <a:lnTo>
                  <a:pt x="269979" y="69113"/>
                </a:lnTo>
                <a:lnTo>
                  <a:pt x="272060" y="49367"/>
                </a:lnTo>
                <a:lnTo>
                  <a:pt x="247091" y="25982"/>
                </a:lnTo>
                <a:lnTo>
                  <a:pt x="248652" y="17668"/>
                </a:lnTo>
                <a:lnTo>
                  <a:pt x="254374" y="15069"/>
                </a:lnTo>
                <a:lnTo>
                  <a:pt x="273621" y="25462"/>
                </a:lnTo>
                <a:lnTo>
                  <a:pt x="282984" y="44690"/>
                </a:lnTo>
                <a:lnTo>
                  <a:pt x="283504" y="69113"/>
                </a:lnTo>
                <a:lnTo>
                  <a:pt x="267378" y="97175"/>
                </a:lnTo>
                <a:lnTo>
                  <a:pt x="246570" y="115362"/>
                </a:lnTo>
                <a:lnTo>
                  <a:pt x="215879" y="124716"/>
                </a:lnTo>
                <a:lnTo>
                  <a:pt x="185188" y="129393"/>
                </a:lnTo>
                <a:lnTo>
                  <a:pt x="159699" y="130952"/>
                </a:lnTo>
                <a:lnTo>
                  <a:pt x="119644" y="123677"/>
                </a:lnTo>
                <a:lnTo>
                  <a:pt x="70746" y="101851"/>
                </a:lnTo>
                <a:lnTo>
                  <a:pt x="52019" y="76908"/>
                </a:lnTo>
                <a:lnTo>
                  <a:pt x="44216" y="57681"/>
                </a:lnTo>
                <a:lnTo>
                  <a:pt x="34332" y="37934"/>
                </a:lnTo>
                <a:lnTo>
                  <a:pt x="20287" y="20266"/>
                </a:lnTo>
                <a:lnTo>
                  <a:pt x="0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138159" y="4860982"/>
            <a:ext cx="283504" cy="130952"/>
          </a:xfrm>
          <a:custGeom>
            <a:avLst/>
            <a:gdLst/>
            <a:ahLst/>
            <a:cxnLst/>
            <a:rect l="l" t="t" r="r" b="b"/>
            <a:pathLst>
              <a:path w="283504" h="130952">
                <a:moveTo>
                  <a:pt x="6762" y="0"/>
                </a:moveTo>
                <a:lnTo>
                  <a:pt x="26009" y="9353"/>
                </a:lnTo>
                <a:lnTo>
                  <a:pt x="43696" y="23384"/>
                </a:lnTo>
                <a:lnTo>
                  <a:pt x="57741" y="44170"/>
                </a:lnTo>
                <a:lnTo>
                  <a:pt x="66063" y="72231"/>
                </a:lnTo>
                <a:lnTo>
                  <a:pt x="89472" y="93017"/>
                </a:lnTo>
                <a:lnTo>
                  <a:pt x="116002" y="104969"/>
                </a:lnTo>
                <a:lnTo>
                  <a:pt x="169062" y="115362"/>
                </a:lnTo>
                <a:lnTo>
                  <a:pt x="216400" y="107568"/>
                </a:lnTo>
                <a:lnTo>
                  <a:pt x="255934" y="88340"/>
                </a:lnTo>
                <a:lnTo>
                  <a:pt x="269979" y="69113"/>
                </a:lnTo>
                <a:lnTo>
                  <a:pt x="272060" y="49367"/>
                </a:lnTo>
                <a:lnTo>
                  <a:pt x="247091" y="25982"/>
                </a:lnTo>
                <a:lnTo>
                  <a:pt x="248652" y="17668"/>
                </a:lnTo>
                <a:lnTo>
                  <a:pt x="254374" y="15069"/>
                </a:lnTo>
                <a:lnTo>
                  <a:pt x="273621" y="25462"/>
                </a:lnTo>
                <a:lnTo>
                  <a:pt x="282984" y="44690"/>
                </a:lnTo>
                <a:lnTo>
                  <a:pt x="283504" y="69113"/>
                </a:lnTo>
                <a:lnTo>
                  <a:pt x="267378" y="97175"/>
                </a:lnTo>
                <a:lnTo>
                  <a:pt x="246570" y="115362"/>
                </a:lnTo>
                <a:lnTo>
                  <a:pt x="215879" y="124716"/>
                </a:lnTo>
                <a:lnTo>
                  <a:pt x="185188" y="129393"/>
                </a:lnTo>
                <a:lnTo>
                  <a:pt x="159699" y="130952"/>
                </a:lnTo>
                <a:lnTo>
                  <a:pt x="119644" y="123677"/>
                </a:lnTo>
                <a:lnTo>
                  <a:pt x="70746" y="101851"/>
                </a:lnTo>
                <a:lnTo>
                  <a:pt x="52019" y="76908"/>
                </a:lnTo>
                <a:lnTo>
                  <a:pt x="44216" y="57681"/>
                </a:lnTo>
                <a:lnTo>
                  <a:pt x="34332" y="37934"/>
                </a:lnTo>
                <a:lnTo>
                  <a:pt x="20287" y="20266"/>
                </a:lnTo>
                <a:lnTo>
                  <a:pt x="0" y="6235"/>
                </a:lnTo>
                <a:lnTo>
                  <a:pt x="676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301690" y="4704047"/>
            <a:ext cx="850515" cy="182917"/>
          </a:xfrm>
          <a:custGeom>
            <a:avLst/>
            <a:gdLst/>
            <a:ahLst/>
            <a:cxnLst/>
            <a:rect l="l" t="t" r="r" b="b"/>
            <a:pathLst>
              <a:path w="850515" h="182917">
                <a:moveTo>
                  <a:pt x="28090" y="117961"/>
                </a:moveTo>
                <a:lnTo>
                  <a:pt x="108200" y="14550"/>
                </a:lnTo>
                <a:lnTo>
                  <a:pt x="132649" y="0"/>
                </a:lnTo>
                <a:lnTo>
                  <a:pt x="163860" y="2078"/>
                </a:lnTo>
                <a:lnTo>
                  <a:pt x="436961" y="20786"/>
                </a:lnTo>
                <a:lnTo>
                  <a:pt x="757920" y="37415"/>
                </a:lnTo>
                <a:lnTo>
                  <a:pt x="801096" y="97694"/>
                </a:lnTo>
                <a:lnTo>
                  <a:pt x="826065" y="130432"/>
                </a:lnTo>
                <a:lnTo>
                  <a:pt x="718386" y="138747"/>
                </a:lnTo>
                <a:lnTo>
                  <a:pt x="850515" y="153297"/>
                </a:lnTo>
                <a:lnTo>
                  <a:pt x="792773" y="182917"/>
                </a:lnTo>
                <a:lnTo>
                  <a:pt x="207557" y="161612"/>
                </a:lnTo>
                <a:lnTo>
                  <a:pt x="24449" y="170965"/>
                </a:lnTo>
                <a:lnTo>
                  <a:pt x="0" y="132511"/>
                </a:lnTo>
                <a:lnTo>
                  <a:pt x="28090" y="117961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301690" y="4704047"/>
            <a:ext cx="850515" cy="182917"/>
          </a:xfrm>
          <a:custGeom>
            <a:avLst/>
            <a:gdLst/>
            <a:ahLst/>
            <a:cxnLst/>
            <a:rect l="l" t="t" r="r" b="b"/>
            <a:pathLst>
              <a:path w="850515" h="182917">
                <a:moveTo>
                  <a:pt x="132649" y="0"/>
                </a:moveTo>
                <a:lnTo>
                  <a:pt x="108200" y="14550"/>
                </a:lnTo>
                <a:lnTo>
                  <a:pt x="28090" y="117961"/>
                </a:lnTo>
                <a:lnTo>
                  <a:pt x="0" y="132511"/>
                </a:lnTo>
                <a:lnTo>
                  <a:pt x="24449" y="170965"/>
                </a:lnTo>
                <a:lnTo>
                  <a:pt x="207557" y="161612"/>
                </a:lnTo>
                <a:lnTo>
                  <a:pt x="792773" y="182917"/>
                </a:lnTo>
                <a:lnTo>
                  <a:pt x="850515" y="153297"/>
                </a:lnTo>
                <a:lnTo>
                  <a:pt x="718386" y="138747"/>
                </a:lnTo>
                <a:lnTo>
                  <a:pt x="826065" y="130432"/>
                </a:lnTo>
                <a:lnTo>
                  <a:pt x="801096" y="97694"/>
                </a:lnTo>
                <a:lnTo>
                  <a:pt x="757920" y="37415"/>
                </a:lnTo>
                <a:lnTo>
                  <a:pt x="436961" y="20786"/>
                </a:lnTo>
                <a:lnTo>
                  <a:pt x="163860" y="2078"/>
                </a:lnTo>
                <a:lnTo>
                  <a:pt x="132649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469712" y="4598037"/>
            <a:ext cx="651801" cy="178760"/>
          </a:xfrm>
          <a:custGeom>
            <a:avLst/>
            <a:gdLst/>
            <a:ahLst/>
            <a:cxnLst/>
            <a:rect l="l" t="t" r="r" b="b"/>
            <a:pathLst>
              <a:path w="651801" h="178760">
                <a:moveTo>
                  <a:pt x="374538" y="10912"/>
                </a:moveTo>
                <a:lnTo>
                  <a:pt x="564929" y="8834"/>
                </a:lnTo>
                <a:lnTo>
                  <a:pt x="630993" y="6755"/>
                </a:lnTo>
                <a:lnTo>
                  <a:pt x="651801" y="0"/>
                </a:lnTo>
                <a:lnTo>
                  <a:pt x="639316" y="178760"/>
                </a:lnTo>
                <a:lnTo>
                  <a:pt x="606544" y="123677"/>
                </a:lnTo>
                <a:lnTo>
                  <a:pt x="0" y="91458"/>
                </a:lnTo>
                <a:lnTo>
                  <a:pt x="4161" y="42091"/>
                </a:lnTo>
                <a:lnTo>
                  <a:pt x="55660" y="40013"/>
                </a:lnTo>
                <a:lnTo>
                  <a:pt x="281424" y="21305"/>
                </a:lnTo>
                <a:lnTo>
                  <a:pt x="374538" y="1091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469712" y="4598037"/>
            <a:ext cx="651801" cy="178760"/>
          </a:xfrm>
          <a:custGeom>
            <a:avLst/>
            <a:gdLst/>
            <a:ahLst/>
            <a:cxnLst/>
            <a:rect l="l" t="t" r="r" b="b"/>
            <a:pathLst>
              <a:path w="651801" h="178760">
                <a:moveTo>
                  <a:pt x="0" y="91458"/>
                </a:moveTo>
                <a:lnTo>
                  <a:pt x="4161" y="42091"/>
                </a:lnTo>
                <a:lnTo>
                  <a:pt x="55660" y="40013"/>
                </a:lnTo>
                <a:lnTo>
                  <a:pt x="281424" y="21305"/>
                </a:lnTo>
                <a:lnTo>
                  <a:pt x="374538" y="10912"/>
                </a:lnTo>
                <a:lnTo>
                  <a:pt x="564929" y="8834"/>
                </a:lnTo>
                <a:lnTo>
                  <a:pt x="630993" y="6755"/>
                </a:lnTo>
                <a:lnTo>
                  <a:pt x="651801" y="0"/>
                </a:lnTo>
                <a:lnTo>
                  <a:pt x="639316" y="178760"/>
                </a:lnTo>
                <a:lnTo>
                  <a:pt x="606544" y="123677"/>
                </a:lnTo>
                <a:lnTo>
                  <a:pt x="0" y="914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639295" y="4513854"/>
            <a:ext cx="353730" cy="78467"/>
          </a:xfrm>
          <a:custGeom>
            <a:avLst/>
            <a:gdLst/>
            <a:ahLst/>
            <a:cxnLst/>
            <a:rect l="l" t="t" r="r" b="b"/>
            <a:pathLst>
              <a:path w="353730" h="78467">
                <a:moveTo>
                  <a:pt x="348528" y="28580"/>
                </a:moveTo>
                <a:lnTo>
                  <a:pt x="353730" y="61838"/>
                </a:lnTo>
                <a:lnTo>
                  <a:pt x="103518" y="78467"/>
                </a:lnTo>
                <a:lnTo>
                  <a:pt x="165421" y="47288"/>
                </a:lnTo>
                <a:lnTo>
                  <a:pt x="109760" y="37415"/>
                </a:lnTo>
                <a:lnTo>
                  <a:pt x="0" y="61838"/>
                </a:lnTo>
                <a:lnTo>
                  <a:pt x="18726" y="24943"/>
                </a:lnTo>
                <a:lnTo>
                  <a:pt x="17686" y="0"/>
                </a:lnTo>
                <a:lnTo>
                  <a:pt x="262697" y="4157"/>
                </a:lnTo>
                <a:lnTo>
                  <a:pt x="291827" y="35336"/>
                </a:lnTo>
                <a:lnTo>
                  <a:pt x="348528" y="2858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639295" y="4513854"/>
            <a:ext cx="353730" cy="78467"/>
          </a:xfrm>
          <a:custGeom>
            <a:avLst/>
            <a:gdLst/>
            <a:ahLst/>
            <a:cxnLst/>
            <a:rect l="l" t="t" r="r" b="b"/>
            <a:pathLst>
              <a:path w="353730" h="78467">
                <a:moveTo>
                  <a:pt x="17686" y="0"/>
                </a:moveTo>
                <a:lnTo>
                  <a:pt x="18726" y="24943"/>
                </a:lnTo>
                <a:lnTo>
                  <a:pt x="0" y="61838"/>
                </a:lnTo>
                <a:lnTo>
                  <a:pt x="109760" y="37415"/>
                </a:lnTo>
                <a:lnTo>
                  <a:pt x="165421" y="47288"/>
                </a:lnTo>
                <a:lnTo>
                  <a:pt x="103518" y="78467"/>
                </a:lnTo>
                <a:lnTo>
                  <a:pt x="353730" y="61838"/>
                </a:lnTo>
                <a:lnTo>
                  <a:pt x="348528" y="28580"/>
                </a:lnTo>
                <a:lnTo>
                  <a:pt x="291827" y="35336"/>
                </a:lnTo>
                <a:lnTo>
                  <a:pt x="262697" y="4157"/>
                </a:lnTo>
                <a:lnTo>
                  <a:pt x="17686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918638" y="4002515"/>
            <a:ext cx="165421" cy="526928"/>
          </a:xfrm>
          <a:custGeom>
            <a:avLst/>
            <a:gdLst/>
            <a:ahLst/>
            <a:cxnLst/>
            <a:rect l="l" t="t" r="r" b="b"/>
            <a:pathLst>
              <a:path w="165421" h="526928">
                <a:moveTo>
                  <a:pt x="146694" y="232285"/>
                </a:moveTo>
                <a:lnTo>
                  <a:pt x="113921" y="484316"/>
                </a:lnTo>
                <a:lnTo>
                  <a:pt x="106639" y="508220"/>
                </a:lnTo>
                <a:lnTo>
                  <a:pt x="45256" y="526928"/>
                </a:lnTo>
                <a:lnTo>
                  <a:pt x="0" y="515495"/>
                </a:lnTo>
                <a:lnTo>
                  <a:pt x="19767" y="503023"/>
                </a:lnTo>
                <a:lnTo>
                  <a:pt x="66064" y="488473"/>
                </a:lnTo>
                <a:lnTo>
                  <a:pt x="134729" y="95096"/>
                </a:lnTo>
                <a:lnTo>
                  <a:pt x="157098" y="0"/>
                </a:lnTo>
                <a:lnTo>
                  <a:pt x="165421" y="29100"/>
                </a:lnTo>
                <a:lnTo>
                  <a:pt x="146694" y="232285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918638" y="4002515"/>
            <a:ext cx="165421" cy="526928"/>
          </a:xfrm>
          <a:custGeom>
            <a:avLst/>
            <a:gdLst/>
            <a:ahLst/>
            <a:cxnLst/>
            <a:rect l="l" t="t" r="r" b="b"/>
            <a:pathLst>
              <a:path w="165421" h="526928">
                <a:moveTo>
                  <a:pt x="19767" y="503023"/>
                </a:moveTo>
                <a:lnTo>
                  <a:pt x="66064" y="488473"/>
                </a:lnTo>
                <a:lnTo>
                  <a:pt x="134729" y="95096"/>
                </a:lnTo>
                <a:lnTo>
                  <a:pt x="157098" y="0"/>
                </a:lnTo>
                <a:lnTo>
                  <a:pt x="165421" y="29100"/>
                </a:lnTo>
                <a:lnTo>
                  <a:pt x="146694" y="232285"/>
                </a:lnTo>
                <a:lnTo>
                  <a:pt x="113921" y="484316"/>
                </a:lnTo>
                <a:lnTo>
                  <a:pt x="106639" y="508220"/>
                </a:lnTo>
                <a:lnTo>
                  <a:pt x="45256" y="526928"/>
                </a:lnTo>
                <a:lnTo>
                  <a:pt x="0" y="515495"/>
                </a:lnTo>
                <a:lnTo>
                  <a:pt x="19767" y="50302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612245" y="4431229"/>
            <a:ext cx="315236" cy="51965"/>
          </a:xfrm>
          <a:custGeom>
            <a:avLst/>
            <a:gdLst/>
            <a:ahLst/>
            <a:cxnLst/>
            <a:rect l="l" t="t" r="r" b="b"/>
            <a:pathLst>
              <a:path w="315236" h="51965">
                <a:moveTo>
                  <a:pt x="0" y="28061"/>
                </a:moveTo>
                <a:lnTo>
                  <a:pt x="190389" y="0"/>
                </a:lnTo>
                <a:lnTo>
                  <a:pt x="315236" y="3117"/>
                </a:lnTo>
                <a:lnTo>
                  <a:pt x="315236" y="16109"/>
                </a:lnTo>
                <a:lnTo>
                  <a:pt x="31211" y="41052"/>
                </a:lnTo>
                <a:lnTo>
                  <a:pt x="9363" y="51965"/>
                </a:lnTo>
                <a:lnTo>
                  <a:pt x="0" y="2806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612245" y="4431229"/>
            <a:ext cx="315236" cy="51965"/>
          </a:xfrm>
          <a:custGeom>
            <a:avLst/>
            <a:gdLst/>
            <a:ahLst/>
            <a:cxnLst/>
            <a:rect l="l" t="t" r="r" b="b"/>
            <a:pathLst>
              <a:path w="315236" h="51965">
                <a:moveTo>
                  <a:pt x="0" y="28061"/>
                </a:moveTo>
                <a:lnTo>
                  <a:pt x="9363" y="51965"/>
                </a:lnTo>
                <a:lnTo>
                  <a:pt x="31211" y="41052"/>
                </a:lnTo>
                <a:lnTo>
                  <a:pt x="315236" y="16109"/>
                </a:lnTo>
                <a:lnTo>
                  <a:pt x="315236" y="3117"/>
                </a:lnTo>
                <a:lnTo>
                  <a:pt x="190389" y="0"/>
                </a:lnTo>
                <a:lnTo>
                  <a:pt x="0" y="2806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507166" y="3944834"/>
            <a:ext cx="487940" cy="456255"/>
          </a:xfrm>
          <a:custGeom>
            <a:avLst/>
            <a:gdLst/>
            <a:ahLst/>
            <a:cxnLst/>
            <a:rect l="l" t="t" r="r" b="b"/>
            <a:pathLst>
              <a:path w="487940" h="456255">
                <a:moveTo>
                  <a:pt x="442683" y="70153"/>
                </a:moveTo>
                <a:lnTo>
                  <a:pt x="374017" y="31179"/>
                </a:lnTo>
                <a:lnTo>
                  <a:pt x="271020" y="43650"/>
                </a:lnTo>
                <a:lnTo>
                  <a:pt x="84791" y="111725"/>
                </a:lnTo>
                <a:lnTo>
                  <a:pt x="45256" y="151219"/>
                </a:lnTo>
                <a:lnTo>
                  <a:pt x="47337" y="254629"/>
                </a:lnTo>
                <a:lnTo>
                  <a:pt x="86872" y="368433"/>
                </a:lnTo>
                <a:lnTo>
                  <a:pt x="95195" y="426115"/>
                </a:lnTo>
                <a:lnTo>
                  <a:pt x="81150" y="456255"/>
                </a:lnTo>
                <a:lnTo>
                  <a:pt x="6242" y="200585"/>
                </a:lnTo>
                <a:lnTo>
                  <a:pt x="0" y="138747"/>
                </a:lnTo>
                <a:lnTo>
                  <a:pt x="10403" y="111725"/>
                </a:lnTo>
                <a:lnTo>
                  <a:pt x="53579" y="84703"/>
                </a:lnTo>
                <a:lnTo>
                  <a:pt x="235647" y="35336"/>
                </a:lnTo>
                <a:lnTo>
                  <a:pt x="436441" y="2078"/>
                </a:lnTo>
                <a:lnTo>
                  <a:pt x="479617" y="0"/>
                </a:lnTo>
                <a:lnTo>
                  <a:pt x="487940" y="20785"/>
                </a:lnTo>
                <a:lnTo>
                  <a:pt x="473375" y="132511"/>
                </a:lnTo>
                <a:lnTo>
                  <a:pt x="442683" y="70153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507166" y="3944834"/>
            <a:ext cx="487940" cy="456255"/>
          </a:xfrm>
          <a:custGeom>
            <a:avLst/>
            <a:gdLst/>
            <a:ahLst/>
            <a:cxnLst/>
            <a:rect l="l" t="t" r="r" b="b"/>
            <a:pathLst>
              <a:path w="487940" h="456255">
                <a:moveTo>
                  <a:pt x="81150" y="456255"/>
                </a:moveTo>
                <a:lnTo>
                  <a:pt x="6242" y="200585"/>
                </a:lnTo>
                <a:lnTo>
                  <a:pt x="0" y="138747"/>
                </a:lnTo>
                <a:lnTo>
                  <a:pt x="10403" y="111725"/>
                </a:lnTo>
                <a:lnTo>
                  <a:pt x="53579" y="84703"/>
                </a:lnTo>
                <a:lnTo>
                  <a:pt x="235647" y="35336"/>
                </a:lnTo>
                <a:lnTo>
                  <a:pt x="436441" y="2078"/>
                </a:lnTo>
                <a:lnTo>
                  <a:pt x="479617" y="0"/>
                </a:lnTo>
                <a:lnTo>
                  <a:pt x="487940" y="20785"/>
                </a:lnTo>
                <a:lnTo>
                  <a:pt x="473375" y="132511"/>
                </a:lnTo>
                <a:lnTo>
                  <a:pt x="442683" y="70153"/>
                </a:lnTo>
                <a:lnTo>
                  <a:pt x="374017" y="31179"/>
                </a:lnTo>
                <a:lnTo>
                  <a:pt x="271020" y="43650"/>
                </a:lnTo>
                <a:lnTo>
                  <a:pt x="84791" y="111725"/>
                </a:lnTo>
                <a:lnTo>
                  <a:pt x="45256" y="151219"/>
                </a:lnTo>
                <a:lnTo>
                  <a:pt x="47337" y="254629"/>
                </a:lnTo>
                <a:lnTo>
                  <a:pt x="86872" y="368433"/>
                </a:lnTo>
                <a:lnTo>
                  <a:pt x="95195" y="426115"/>
                </a:lnTo>
                <a:lnTo>
                  <a:pt x="81150" y="45625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885346" y="4627658"/>
            <a:ext cx="209637" cy="76388"/>
          </a:xfrm>
          <a:custGeom>
            <a:avLst/>
            <a:gdLst/>
            <a:ahLst/>
            <a:cxnLst/>
            <a:rect l="l" t="t" r="r" b="b"/>
            <a:pathLst>
              <a:path w="209637" h="76388">
                <a:moveTo>
                  <a:pt x="202875" y="43650"/>
                </a:moveTo>
                <a:lnTo>
                  <a:pt x="192471" y="22864"/>
                </a:lnTo>
                <a:lnTo>
                  <a:pt x="47857" y="31179"/>
                </a:lnTo>
                <a:lnTo>
                  <a:pt x="20807" y="76388"/>
                </a:lnTo>
                <a:lnTo>
                  <a:pt x="0" y="73271"/>
                </a:lnTo>
                <a:lnTo>
                  <a:pt x="16646" y="0"/>
                </a:lnTo>
                <a:lnTo>
                  <a:pt x="209637" y="7794"/>
                </a:lnTo>
                <a:lnTo>
                  <a:pt x="202875" y="4365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885346" y="4627658"/>
            <a:ext cx="209637" cy="76388"/>
          </a:xfrm>
          <a:custGeom>
            <a:avLst/>
            <a:gdLst/>
            <a:ahLst/>
            <a:cxnLst/>
            <a:rect l="l" t="t" r="r" b="b"/>
            <a:pathLst>
              <a:path w="209637" h="76388">
                <a:moveTo>
                  <a:pt x="0" y="73271"/>
                </a:moveTo>
                <a:lnTo>
                  <a:pt x="16646" y="0"/>
                </a:lnTo>
                <a:lnTo>
                  <a:pt x="209637" y="7794"/>
                </a:lnTo>
                <a:lnTo>
                  <a:pt x="202875" y="43650"/>
                </a:lnTo>
                <a:lnTo>
                  <a:pt x="192471" y="22864"/>
                </a:lnTo>
                <a:lnTo>
                  <a:pt x="47857" y="31179"/>
                </a:lnTo>
                <a:lnTo>
                  <a:pt x="20807" y="76388"/>
                </a:lnTo>
                <a:lnTo>
                  <a:pt x="0" y="7327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965455" y="4663514"/>
            <a:ext cx="102478" cy="46249"/>
          </a:xfrm>
          <a:custGeom>
            <a:avLst/>
            <a:gdLst/>
            <a:ahLst/>
            <a:cxnLst/>
            <a:rect l="l" t="t" r="r" b="b"/>
            <a:pathLst>
              <a:path w="102478" h="46249">
                <a:moveTo>
                  <a:pt x="29651" y="0"/>
                </a:moveTo>
                <a:lnTo>
                  <a:pt x="102478" y="4157"/>
                </a:lnTo>
                <a:lnTo>
                  <a:pt x="56701" y="30659"/>
                </a:lnTo>
                <a:lnTo>
                  <a:pt x="55661" y="46249"/>
                </a:lnTo>
                <a:lnTo>
                  <a:pt x="17166" y="44690"/>
                </a:lnTo>
                <a:lnTo>
                  <a:pt x="0" y="33777"/>
                </a:lnTo>
                <a:lnTo>
                  <a:pt x="13005" y="22864"/>
                </a:lnTo>
                <a:lnTo>
                  <a:pt x="29651" y="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965455" y="4663514"/>
            <a:ext cx="102478" cy="46249"/>
          </a:xfrm>
          <a:custGeom>
            <a:avLst/>
            <a:gdLst/>
            <a:ahLst/>
            <a:cxnLst/>
            <a:rect l="l" t="t" r="r" b="b"/>
            <a:pathLst>
              <a:path w="102478" h="46249">
                <a:moveTo>
                  <a:pt x="0" y="33777"/>
                </a:moveTo>
                <a:lnTo>
                  <a:pt x="17166" y="44690"/>
                </a:lnTo>
                <a:lnTo>
                  <a:pt x="55661" y="46249"/>
                </a:lnTo>
                <a:lnTo>
                  <a:pt x="56701" y="30659"/>
                </a:lnTo>
                <a:lnTo>
                  <a:pt x="102478" y="4157"/>
                </a:lnTo>
                <a:lnTo>
                  <a:pt x="29651" y="0"/>
                </a:lnTo>
                <a:lnTo>
                  <a:pt x="13005" y="22864"/>
                </a:lnTo>
                <a:lnTo>
                  <a:pt x="0" y="33777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293887" y="4834479"/>
            <a:ext cx="847913" cy="54563"/>
          </a:xfrm>
          <a:custGeom>
            <a:avLst/>
            <a:gdLst/>
            <a:ahLst/>
            <a:cxnLst/>
            <a:rect l="l" t="t" r="r" b="b"/>
            <a:pathLst>
              <a:path w="847913" h="54563">
                <a:moveTo>
                  <a:pt x="827626" y="14550"/>
                </a:moveTo>
                <a:lnTo>
                  <a:pt x="847913" y="30659"/>
                </a:lnTo>
                <a:lnTo>
                  <a:pt x="815661" y="54563"/>
                </a:lnTo>
                <a:lnTo>
                  <a:pt x="405229" y="41572"/>
                </a:lnTo>
                <a:lnTo>
                  <a:pt x="134729" y="31179"/>
                </a:lnTo>
                <a:lnTo>
                  <a:pt x="48897" y="47288"/>
                </a:lnTo>
                <a:lnTo>
                  <a:pt x="20807" y="35856"/>
                </a:lnTo>
                <a:lnTo>
                  <a:pt x="0" y="12471"/>
                </a:lnTo>
                <a:lnTo>
                  <a:pt x="61902" y="0"/>
                </a:lnTo>
                <a:lnTo>
                  <a:pt x="827626" y="1455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293887" y="4834479"/>
            <a:ext cx="847913" cy="54563"/>
          </a:xfrm>
          <a:custGeom>
            <a:avLst/>
            <a:gdLst/>
            <a:ahLst/>
            <a:cxnLst/>
            <a:rect l="l" t="t" r="r" b="b"/>
            <a:pathLst>
              <a:path w="847913" h="54563">
                <a:moveTo>
                  <a:pt x="20807" y="35856"/>
                </a:moveTo>
                <a:lnTo>
                  <a:pt x="0" y="12471"/>
                </a:lnTo>
                <a:lnTo>
                  <a:pt x="61902" y="0"/>
                </a:lnTo>
                <a:lnTo>
                  <a:pt x="827626" y="14550"/>
                </a:lnTo>
                <a:lnTo>
                  <a:pt x="847913" y="30659"/>
                </a:lnTo>
                <a:lnTo>
                  <a:pt x="815661" y="54563"/>
                </a:lnTo>
                <a:lnTo>
                  <a:pt x="405229" y="41572"/>
                </a:lnTo>
                <a:lnTo>
                  <a:pt x="134729" y="31179"/>
                </a:lnTo>
                <a:lnTo>
                  <a:pt x="48897" y="47288"/>
                </a:lnTo>
                <a:lnTo>
                  <a:pt x="20807" y="3585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362552" y="4589203"/>
            <a:ext cx="44216" cy="146022"/>
          </a:xfrm>
          <a:custGeom>
            <a:avLst/>
            <a:gdLst/>
            <a:ahLst/>
            <a:cxnLst/>
            <a:rect l="l" t="t" r="r" b="b"/>
            <a:pathLst>
              <a:path w="44216" h="146022">
                <a:moveTo>
                  <a:pt x="40054" y="21825"/>
                </a:moveTo>
                <a:lnTo>
                  <a:pt x="20287" y="86262"/>
                </a:lnTo>
                <a:lnTo>
                  <a:pt x="10404" y="140825"/>
                </a:lnTo>
                <a:lnTo>
                  <a:pt x="4681" y="146022"/>
                </a:lnTo>
                <a:lnTo>
                  <a:pt x="0" y="139786"/>
                </a:lnTo>
                <a:lnTo>
                  <a:pt x="520" y="83144"/>
                </a:lnTo>
                <a:lnTo>
                  <a:pt x="9883" y="47808"/>
                </a:lnTo>
                <a:lnTo>
                  <a:pt x="21848" y="14030"/>
                </a:lnTo>
                <a:lnTo>
                  <a:pt x="31731" y="3637"/>
                </a:lnTo>
                <a:lnTo>
                  <a:pt x="35893" y="0"/>
                </a:lnTo>
                <a:lnTo>
                  <a:pt x="41095" y="519"/>
                </a:lnTo>
                <a:lnTo>
                  <a:pt x="44216" y="10393"/>
                </a:lnTo>
                <a:lnTo>
                  <a:pt x="40054" y="2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362552" y="4589203"/>
            <a:ext cx="44216" cy="146022"/>
          </a:xfrm>
          <a:custGeom>
            <a:avLst/>
            <a:gdLst/>
            <a:ahLst/>
            <a:cxnLst/>
            <a:rect l="l" t="t" r="r" b="b"/>
            <a:pathLst>
              <a:path w="44216" h="146022">
                <a:moveTo>
                  <a:pt x="44216" y="10393"/>
                </a:moveTo>
                <a:lnTo>
                  <a:pt x="40054" y="21825"/>
                </a:lnTo>
                <a:lnTo>
                  <a:pt x="20287" y="86262"/>
                </a:lnTo>
                <a:lnTo>
                  <a:pt x="10404" y="140825"/>
                </a:lnTo>
                <a:lnTo>
                  <a:pt x="4681" y="146022"/>
                </a:lnTo>
                <a:lnTo>
                  <a:pt x="0" y="139786"/>
                </a:lnTo>
                <a:lnTo>
                  <a:pt x="520" y="83144"/>
                </a:lnTo>
                <a:lnTo>
                  <a:pt x="9883" y="47808"/>
                </a:lnTo>
                <a:lnTo>
                  <a:pt x="21848" y="14030"/>
                </a:lnTo>
                <a:lnTo>
                  <a:pt x="31731" y="3637"/>
                </a:lnTo>
                <a:lnTo>
                  <a:pt x="35893" y="0"/>
                </a:lnTo>
                <a:lnTo>
                  <a:pt x="41095" y="519"/>
                </a:lnTo>
                <a:lnTo>
                  <a:pt x="44216" y="1039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183086" y="4630256"/>
            <a:ext cx="101957" cy="216175"/>
          </a:xfrm>
          <a:custGeom>
            <a:avLst/>
            <a:gdLst/>
            <a:ahLst/>
            <a:cxnLst/>
            <a:rect l="l" t="t" r="r" b="b"/>
            <a:pathLst>
              <a:path w="101957" h="216175">
                <a:moveTo>
                  <a:pt x="4161" y="0"/>
                </a:moveTo>
                <a:lnTo>
                  <a:pt x="10403" y="4157"/>
                </a:lnTo>
                <a:lnTo>
                  <a:pt x="11444" y="14550"/>
                </a:lnTo>
                <a:lnTo>
                  <a:pt x="22888" y="41052"/>
                </a:lnTo>
                <a:lnTo>
                  <a:pt x="30691" y="70672"/>
                </a:lnTo>
                <a:lnTo>
                  <a:pt x="37974" y="95616"/>
                </a:lnTo>
                <a:lnTo>
                  <a:pt x="48897" y="150179"/>
                </a:lnTo>
                <a:lnTo>
                  <a:pt x="54099" y="191751"/>
                </a:lnTo>
                <a:lnTo>
                  <a:pt x="65544" y="197987"/>
                </a:lnTo>
                <a:lnTo>
                  <a:pt x="74907" y="203184"/>
                </a:lnTo>
                <a:lnTo>
                  <a:pt x="98316" y="207861"/>
                </a:lnTo>
                <a:lnTo>
                  <a:pt x="101957" y="212018"/>
                </a:lnTo>
                <a:lnTo>
                  <a:pt x="97795" y="216175"/>
                </a:lnTo>
                <a:lnTo>
                  <a:pt x="69185" y="213057"/>
                </a:lnTo>
                <a:lnTo>
                  <a:pt x="42135" y="202664"/>
                </a:lnTo>
                <a:lnTo>
                  <a:pt x="35893" y="178760"/>
                </a:lnTo>
                <a:lnTo>
                  <a:pt x="32251" y="152777"/>
                </a:lnTo>
                <a:lnTo>
                  <a:pt x="25489" y="98214"/>
                </a:lnTo>
                <a:lnTo>
                  <a:pt x="15605" y="43131"/>
                </a:lnTo>
                <a:lnTo>
                  <a:pt x="3641" y="17148"/>
                </a:lnTo>
                <a:lnTo>
                  <a:pt x="0" y="6235"/>
                </a:lnTo>
                <a:lnTo>
                  <a:pt x="520" y="2078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183086" y="4630256"/>
            <a:ext cx="101957" cy="216175"/>
          </a:xfrm>
          <a:custGeom>
            <a:avLst/>
            <a:gdLst/>
            <a:ahLst/>
            <a:cxnLst/>
            <a:rect l="l" t="t" r="r" b="b"/>
            <a:pathLst>
              <a:path w="101957" h="216175">
                <a:moveTo>
                  <a:pt x="10403" y="4157"/>
                </a:moveTo>
                <a:lnTo>
                  <a:pt x="11444" y="14550"/>
                </a:lnTo>
                <a:lnTo>
                  <a:pt x="22888" y="41052"/>
                </a:lnTo>
                <a:lnTo>
                  <a:pt x="30691" y="70672"/>
                </a:lnTo>
                <a:lnTo>
                  <a:pt x="37974" y="95616"/>
                </a:lnTo>
                <a:lnTo>
                  <a:pt x="48897" y="150179"/>
                </a:lnTo>
                <a:lnTo>
                  <a:pt x="54099" y="191751"/>
                </a:lnTo>
                <a:lnTo>
                  <a:pt x="65544" y="197987"/>
                </a:lnTo>
                <a:lnTo>
                  <a:pt x="74907" y="203184"/>
                </a:lnTo>
                <a:lnTo>
                  <a:pt x="98316" y="207861"/>
                </a:lnTo>
                <a:lnTo>
                  <a:pt x="101957" y="212018"/>
                </a:lnTo>
                <a:lnTo>
                  <a:pt x="97795" y="216175"/>
                </a:lnTo>
                <a:lnTo>
                  <a:pt x="69185" y="213057"/>
                </a:lnTo>
                <a:lnTo>
                  <a:pt x="42135" y="202664"/>
                </a:lnTo>
                <a:lnTo>
                  <a:pt x="35893" y="178760"/>
                </a:lnTo>
                <a:lnTo>
                  <a:pt x="32251" y="152777"/>
                </a:lnTo>
                <a:lnTo>
                  <a:pt x="25489" y="98214"/>
                </a:lnTo>
                <a:lnTo>
                  <a:pt x="15605" y="43131"/>
                </a:lnTo>
                <a:lnTo>
                  <a:pt x="3641" y="17148"/>
                </a:lnTo>
                <a:lnTo>
                  <a:pt x="0" y="6235"/>
                </a:lnTo>
                <a:lnTo>
                  <a:pt x="520" y="2078"/>
                </a:lnTo>
                <a:lnTo>
                  <a:pt x="4161" y="0"/>
                </a:lnTo>
                <a:lnTo>
                  <a:pt x="10403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277241" y="4630776"/>
            <a:ext cx="65544" cy="85223"/>
          </a:xfrm>
          <a:custGeom>
            <a:avLst/>
            <a:gdLst/>
            <a:ahLst/>
            <a:cxnLst/>
            <a:rect l="l" t="t" r="r" b="b"/>
            <a:pathLst>
              <a:path w="65544" h="85223">
                <a:moveTo>
                  <a:pt x="1040" y="8314"/>
                </a:moveTo>
                <a:lnTo>
                  <a:pt x="0" y="1039"/>
                </a:lnTo>
                <a:lnTo>
                  <a:pt x="6762" y="0"/>
                </a:lnTo>
                <a:lnTo>
                  <a:pt x="21327" y="8834"/>
                </a:lnTo>
                <a:lnTo>
                  <a:pt x="35373" y="16628"/>
                </a:lnTo>
                <a:lnTo>
                  <a:pt x="53579" y="47288"/>
                </a:lnTo>
                <a:lnTo>
                  <a:pt x="65544" y="80546"/>
                </a:lnTo>
                <a:lnTo>
                  <a:pt x="62943" y="85223"/>
                </a:lnTo>
                <a:lnTo>
                  <a:pt x="57741" y="83144"/>
                </a:lnTo>
                <a:lnTo>
                  <a:pt x="51499" y="67035"/>
                </a:lnTo>
                <a:lnTo>
                  <a:pt x="44736" y="54043"/>
                </a:lnTo>
                <a:lnTo>
                  <a:pt x="35893" y="41572"/>
                </a:lnTo>
                <a:lnTo>
                  <a:pt x="25489" y="28061"/>
                </a:lnTo>
                <a:lnTo>
                  <a:pt x="1040" y="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277241" y="4630776"/>
            <a:ext cx="65544" cy="85223"/>
          </a:xfrm>
          <a:custGeom>
            <a:avLst/>
            <a:gdLst/>
            <a:ahLst/>
            <a:cxnLst/>
            <a:rect l="l" t="t" r="r" b="b"/>
            <a:pathLst>
              <a:path w="65544" h="85223">
                <a:moveTo>
                  <a:pt x="6762" y="0"/>
                </a:moveTo>
                <a:lnTo>
                  <a:pt x="21327" y="8834"/>
                </a:lnTo>
                <a:lnTo>
                  <a:pt x="35373" y="16628"/>
                </a:lnTo>
                <a:lnTo>
                  <a:pt x="53579" y="47288"/>
                </a:lnTo>
                <a:lnTo>
                  <a:pt x="65544" y="80546"/>
                </a:lnTo>
                <a:lnTo>
                  <a:pt x="62943" y="85223"/>
                </a:lnTo>
                <a:lnTo>
                  <a:pt x="57741" y="83144"/>
                </a:lnTo>
                <a:lnTo>
                  <a:pt x="51499" y="67035"/>
                </a:lnTo>
                <a:lnTo>
                  <a:pt x="44736" y="54043"/>
                </a:lnTo>
                <a:lnTo>
                  <a:pt x="35893" y="41572"/>
                </a:lnTo>
                <a:lnTo>
                  <a:pt x="25489" y="28061"/>
                </a:lnTo>
                <a:lnTo>
                  <a:pt x="1040" y="8314"/>
                </a:lnTo>
                <a:lnTo>
                  <a:pt x="0" y="1039"/>
                </a:lnTo>
                <a:lnTo>
                  <a:pt x="676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256953" y="4663514"/>
            <a:ext cx="81150" cy="100293"/>
          </a:xfrm>
          <a:custGeom>
            <a:avLst/>
            <a:gdLst/>
            <a:ahLst/>
            <a:cxnLst/>
            <a:rect l="l" t="t" r="r" b="b"/>
            <a:pathLst>
              <a:path w="81150" h="100293">
                <a:moveTo>
                  <a:pt x="5722" y="0"/>
                </a:moveTo>
                <a:lnTo>
                  <a:pt x="33292" y="24943"/>
                </a:lnTo>
                <a:lnTo>
                  <a:pt x="43696" y="36895"/>
                </a:lnTo>
                <a:lnTo>
                  <a:pt x="53059" y="47808"/>
                </a:lnTo>
                <a:lnTo>
                  <a:pt x="62422" y="59240"/>
                </a:lnTo>
                <a:lnTo>
                  <a:pt x="72826" y="71712"/>
                </a:lnTo>
                <a:lnTo>
                  <a:pt x="81150" y="94576"/>
                </a:lnTo>
                <a:lnTo>
                  <a:pt x="79589" y="100293"/>
                </a:lnTo>
                <a:lnTo>
                  <a:pt x="74387" y="98734"/>
                </a:lnTo>
                <a:lnTo>
                  <a:pt x="60342" y="80026"/>
                </a:lnTo>
                <a:lnTo>
                  <a:pt x="50458" y="68074"/>
                </a:lnTo>
                <a:lnTo>
                  <a:pt x="41095" y="57161"/>
                </a:lnTo>
                <a:lnTo>
                  <a:pt x="32251" y="46249"/>
                </a:lnTo>
                <a:lnTo>
                  <a:pt x="21847" y="34297"/>
                </a:lnTo>
                <a:lnTo>
                  <a:pt x="12484" y="19227"/>
                </a:lnTo>
                <a:lnTo>
                  <a:pt x="1040" y="6755"/>
                </a:lnTo>
                <a:lnTo>
                  <a:pt x="0" y="1039"/>
                </a:lnTo>
                <a:lnTo>
                  <a:pt x="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256953" y="4663514"/>
            <a:ext cx="81150" cy="100293"/>
          </a:xfrm>
          <a:custGeom>
            <a:avLst/>
            <a:gdLst/>
            <a:ahLst/>
            <a:cxnLst/>
            <a:rect l="l" t="t" r="r" b="b"/>
            <a:pathLst>
              <a:path w="81150" h="100293">
                <a:moveTo>
                  <a:pt x="5722" y="0"/>
                </a:moveTo>
                <a:lnTo>
                  <a:pt x="33292" y="24943"/>
                </a:lnTo>
                <a:lnTo>
                  <a:pt x="43696" y="36895"/>
                </a:lnTo>
                <a:lnTo>
                  <a:pt x="53059" y="47808"/>
                </a:lnTo>
                <a:lnTo>
                  <a:pt x="62422" y="59240"/>
                </a:lnTo>
                <a:lnTo>
                  <a:pt x="72826" y="71712"/>
                </a:lnTo>
                <a:lnTo>
                  <a:pt x="81150" y="94576"/>
                </a:lnTo>
                <a:lnTo>
                  <a:pt x="79589" y="100293"/>
                </a:lnTo>
                <a:lnTo>
                  <a:pt x="74387" y="98734"/>
                </a:lnTo>
                <a:lnTo>
                  <a:pt x="60342" y="80026"/>
                </a:lnTo>
                <a:lnTo>
                  <a:pt x="50458" y="68074"/>
                </a:lnTo>
                <a:lnTo>
                  <a:pt x="41095" y="57161"/>
                </a:lnTo>
                <a:lnTo>
                  <a:pt x="32251" y="46249"/>
                </a:lnTo>
                <a:lnTo>
                  <a:pt x="21847" y="34297"/>
                </a:lnTo>
                <a:lnTo>
                  <a:pt x="12484" y="19227"/>
                </a:lnTo>
                <a:lnTo>
                  <a:pt x="1040" y="6755"/>
                </a:lnTo>
                <a:lnTo>
                  <a:pt x="0" y="1039"/>
                </a:lnTo>
                <a:lnTo>
                  <a:pt x="572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271519" y="4729510"/>
            <a:ext cx="40575" cy="68074"/>
          </a:xfrm>
          <a:custGeom>
            <a:avLst/>
            <a:gdLst/>
            <a:ahLst/>
            <a:cxnLst/>
            <a:rect l="l" t="t" r="r" b="b"/>
            <a:pathLst>
              <a:path w="40575" h="68074">
                <a:moveTo>
                  <a:pt x="6242" y="519"/>
                </a:moveTo>
                <a:lnTo>
                  <a:pt x="29650" y="38454"/>
                </a:lnTo>
                <a:lnTo>
                  <a:pt x="40575" y="62358"/>
                </a:lnTo>
                <a:lnTo>
                  <a:pt x="39014" y="68074"/>
                </a:lnTo>
                <a:lnTo>
                  <a:pt x="33292" y="66515"/>
                </a:lnTo>
                <a:lnTo>
                  <a:pt x="18206" y="44690"/>
                </a:lnTo>
                <a:lnTo>
                  <a:pt x="10404" y="24423"/>
                </a:lnTo>
                <a:lnTo>
                  <a:pt x="0" y="5716"/>
                </a:lnTo>
                <a:lnTo>
                  <a:pt x="520" y="0"/>
                </a:lnTo>
                <a:lnTo>
                  <a:pt x="6242" y="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271519" y="4729510"/>
            <a:ext cx="40575" cy="68074"/>
          </a:xfrm>
          <a:custGeom>
            <a:avLst/>
            <a:gdLst/>
            <a:ahLst/>
            <a:cxnLst/>
            <a:rect l="l" t="t" r="r" b="b"/>
            <a:pathLst>
              <a:path w="40575" h="68074">
                <a:moveTo>
                  <a:pt x="6242" y="519"/>
                </a:moveTo>
                <a:lnTo>
                  <a:pt x="29650" y="38454"/>
                </a:lnTo>
                <a:lnTo>
                  <a:pt x="40575" y="62358"/>
                </a:lnTo>
                <a:lnTo>
                  <a:pt x="39014" y="68074"/>
                </a:lnTo>
                <a:lnTo>
                  <a:pt x="33292" y="66515"/>
                </a:lnTo>
                <a:lnTo>
                  <a:pt x="18206" y="44690"/>
                </a:lnTo>
                <a:lnTo>
                  <a:pt x="10404" y="24423"/>
                </a:lnTo>
                <a:lnTo>
                  <a:pt x="0" y="5716"/>
                </a:lnTo>
                <a:lnTo>
                  <a:pt x="520" y="0"/>
                </a:lnTo>
                <a:lnTo>
                  <a:pt x="6242" y="51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248630" y="4632334"/>
            <a:ext cx="104038" cy="115362"/>
          </a:xfrm>
          <a:custGeom>
            <a:avLst/>
            <a:gdLst/>
            <a:ahLst/>
            <a:cxnLst/>
            <a:rect l="l" t="t" r="r" b="b"/>
            <a:pathLst>
              <a:path w="104038" h="115362">
                <a:moveTo>
                  <a:pt x="11444" y="79506"/>
                </a:moveTo>
                <a:lnTo>
                  <a:pt x="18206" y="65476"/>
                </a:lnTo>
                <a:lnTo>
                  <a:pt x="27570" y="51965"/>
                </a:lnTo>
                <a:lnTo>
                  <a:pt x="43696" y="34297"/>
                </a:lnTo>
                <a:lnTo>
                  <a:pt x="59301" y="19746"/>
                </a:lnTo>
                <a:lnTo>
                  <a:pt x="67624" y="13510"/>
                </a:lnTo>
                <a:lnTo>
                  <a:pt x="76988" y="8314"/>
                </a:lnTo>
                <a:lnTo>
                  <a:pt x="98836" y="0"/>
                </a:lnTo>
                <a:lnTo>
                  <a:pt x="104038" y="3117"/>
                </a:lnTo>
                <a:lnTo>
                  <a:pt x="100917" y="7794"/>
                </a:lnTo>
                <a:lnTo>
                  <a:pt x="81150" y="16109"/>
                </a:lnTo>
                <a:lnTo>
                  <a:pt x="66064" y="28580"/>
                </a:lnTo>
                <a:lnTo>
                  <a:pt x="53059" y="43650"/>
                </a:lnTo>
                <a:lnTo>
                  <a:pt x="38494" y="60799"/>
                </a:lnTo>
                <a:lnTo>
                  <a:pt x="7803" y="112764"/>
                </a:lnTo>
                <a:lnTo>
                  <a:pt x="2601" y="115362"/>
                </a:lnTo>
                <a:lnTo>
                  <a:pt x="0" y="110166"/>
                </a:lnTo>
                <a:lnTo>
                  <a:pt x="11444" y="7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248630" y="4632334"/>
            <a:ext cx="104038" cy="115362"/>
          </a:xfrm>
          <a:custGeom>
            <a:avLst/>
            <a:gdLst/>
            <a:ahLst/>
            <a:cxnLst/>
            <a:rect l="l" t="t" r="r" b="b"/>
            <a:pathLst>
              <a:path w="104038" h="115362">
                <a:moveTo>
                  <a:pt x="100917" y="7794"/>
                </a:moveTo>
                <a:lnTo>
                  <a:pt x="81150" y="16109"/>
                </a:lnTo>
                <a:lnTo>
                  <a:pt x="66064" y="28580"/>
                </a:lnTo>
                <a:lnTo>
                  <a:pt x="53059" y="43650"/>
                </a:lnTo>
                <a:lnTo>
                  <a:pt x="38494" y="60799"/>
                </a:lnTo>
                <a:lnTo>
                  <a:pt x="7803" y="112764"/>
                </a:lnTo>
                <a:lnTo>
                  <a:pt x="2601" y="115362"/>
                </a:lnTo>
                <a:lnTo>
                  <a:pt x="0" y="110166"/>
                </a:lnTo>
                <a:lnTo>
                  <a:pt x="11444" y="79506"/>
                </a:lnTo>
                <a:lnTo>
                  <a:pt x="18206" y="65476"/>
                </a:lnTo>
                <a:lnTo>
                  <a:pt x="27570" y="51965"/>
                </a:lnTo>
                <a:lnTo>
                  <a:pt x="43696" y="34297"/>
                </a:lnTo>
                <a:lnTo>
                  <a:pt x="59301" y="19746"/>
                </a:lnTo>
                <a:lnTo>
                  <a:pt x="67624" y="13510"/>
                </a:lnTo>
                <a:lnTo>
                  <a:pt x="76988" y="8314"/>
                </a:lnTo>
                <a:lnTo>
                  <a:pt x="98836" y="0"/>
                </a:lnTo>
                <a:lnTo>
                  <a:pt x="104038" y="3117"/>
                </a:lnTo>
                <a:lnTo>
                  <a:pt x="100917" y="779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280882" y="4678064"/>
            <a:ext cx="71786" cy="103410"/>
          </a:xfrm>
          <a:custGeom>
            <a:avLst/>
            <a:gdLst/>
            <a:ahLst/>
            <a:cxnLst/>
            <a:rect l="l" t="t" r="r" b="b"/>
            <a:pathLst>
              <a:path w="71786" h="103410">
                <a:moveTo>
                  <a:pt x="5722" y="75349"/>
                </a:moveTo>
                <a:lnTo>
                  <a:pt x="13005" y="55602"/>
                </a:lnTo>
                <a:lnTo>
                  <a:pt x="22888" y="37934"/>
                </a:lnTo>
                <a:lnTo>
                  <a:pt x="29130" y="29100"/>
                </a:lnTo>
                <a:lnTo>
                  <a:pt x="36933" y="20266"/>
                </a:lnTo>
                <a:lnTo>
                  <a:pt x="50979" y="9353"/>
                </a:lnTo>
                <a:lnTo>
                  <a:pt x="66064" y="0"/>
                </a:lnTo>
                <a:lnTo>
                  <a:pt x="71786" y="1039"/>
                </a:lnTo>
                <a:lnTo>
                  <a:pt x="70746" y="6755"/>
                </a:lnTo>
                <a:lnTo>
                  <a:pt x="47337" y="30659"/>
                </a:lnTo>
                <a:lnTo>
                  <a:pt x="33292" y="46249"/>
                </a:lnTo>
                <a:lnTo>
                  <a:pt x="22368" y="61838"/>
                </a:lnTo>
                <a:lnTo>
                  <a:pt x="7802" y="100293"/>
                </a:lnTo>
                <a:lnTo>
                  <a:pt x="3121" y="103410"/>
                </a:lnTo>
                <a:lnTo>
                  <a:pt x="0" y="98214"/>
                </a:lnTo>
                <a:lnTo>
                  <a:pt x="5722" y="7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280882" y="4678064"/>
            <a:ext cx="71786" cy="103410"/>
          </a:xfrm>
          <a:custGeom>
            <a:avLst/>
            <a:gdLst/>
            <a:ahLst/>
            <a:cxnLst/>
            <a:rect l="l" t="t" r="r" b="b"/>
            <a:pathLst>
              <a:path w="71786" h="103410">
                <a:moveTo>
                  <a:pt x="70746" y="6755"/>
                </a:moveTo>
                <a:lnTo>
                  <a:pt x="47337" y="30659"/>
                </a:lnTo>
                <a:lnTo>
                  <a:pt x="33292" y="46249"/>
                </a:lnTo>
                <a:lnTo>
                  <a:pt x="22368" y="61838"/>
                </a:lnTo>
                <a:lnTo>
                  <a:pt x="7802" y="100293"/>
                </a:lnTo>
                <a:lnTo>
                  <a:pt x="3121" y="103410"/>
                </a:lnTo>
                <a:lnTo>
                  <a:pt x="0" y="98214"/>
                </a:lnTo>
                <a:lnTo>
                  <a:pt x="5722" y="75349"/>
                </a:lnTo>
                <a:lnTo>
                  <a:pt x="13005" y="55602"/>
                </a:lnTo>
                <a:lnTo>
                  <a:pt x="22888" y="37934"/>
                </a:lnTo>
                <a:lnTo>
                  <a:pt x="29130" y="29100"/>
                </a:lnTo>
                <a:lnTo>
                  <a:pt x="36933" y="20266"/>
                </a:lnTo>
                <a:lnTo>
                  <a:pt x="50979" y="9353"/>
                </a:lnTo>
                <a:lnTo>
                  <a:pt x="66064" y="0"/>
                </a:lnTo>
                <a:lnTo>
                  <a:pt x="71786" y="1039"/>
                </a:lnTo>
                <a:lnTo>
                  <a:pt x="70746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085290" y="4421355"/>
            <a:ext cx="54620" cy="170965"/>
          </a:xfrm>
          <a:custGeom>
            <a:avLst/>
            <a:gdLst/>
            <a:ahLst/>
            <a:cxnLst/>
            <a:rect l="l" t="t" r="r" b="b"/>
            <a:pathLst>
              <a:path w="54620" h="170965">
                <a:moveTo>
                  <a:pt x="34852" y="168367"/>
                </a:moveTo>
                <a:lnTo>
                  <a:pt x="25489" y="157974"/>
                </a:lnTo>
                <a:lnTo>
                  <a:pt x="27570" y="148101"/>
                </a:lnTo>
                <a:lnTo>
                  <a:pt x="30171" y="138227"/>
                </a:lnTo>
                <a:lnTo>
                  <a:pt x="29650" y="121079"/>
                </a:lnTo>
                <a:lnTo>
                  <a:pt x="23408" y="106528"/>
                </a:lnTo>
                <a:lnTo>
                  <a:pt x="13525" y="92498"/>
                </a:lnTo>
                <a:lnTo>
                  <a:pt x="3121" y="77428"/>
                </a:lnTo>
                <a:lnTo>
                  <a:pt x="0" y="68074"/>
                </a:lnTo>
                <a:lnTo>
                  <a:pt x="0" y="47808"/>
                </a:lnTo>
                <a:lnTo>
                  <a:pt x="4161" y="29620"/>
                </a:lnTo>
                <a:lnTo>
                  <a:pt x="14045" y="13510"/>
                </a:lnTo>
                <a:lnTo>
                  <a:pt x="29650" y="0"/>
                </a:lnTo>
                <a:lnTo>
                  <a:pt x="35373" y="1039"/>
                </a:lnTo>
                <a:lnTo>
                  <a:pt x="34332" y="6755"/>
                </a:lnTo>
                <a:lnTo>
                  <a:pt x="14045" y="32738"/>
                </a:lnTo>
                <a:lnTo>
                  <a:pt x="11964" y="66515"/>
                </a:lnTo>
                <a:lnTo>
                  <a:pt x="13004" y="73790"/>
                </a:lnTo>
                <a:lnTo>
                  <a:pt x="47857" y="139786"/>
                </a:lnTo>
                <a:lnTo>
                  <a:pt x="42135" y="154856"/>
                </a:lnTo>
                <a:lnTo>
                  <a:pt x="45256" y="160572"/>
                </a:lnTo>
                <a:lnTo>
                  <a:pt x="50978" y="162651"/>
                </a:lnTo>
                <a:lnTo>
                  <a:pt x="54620" y="166808"/>
                </a:lnTo>
                <a:lnTo>
                  <a:pt x="50458" y="170965"/>
                </a:lnTo>
                <a:lnTo>
                  <a:pt x="34852" y="168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085290" y="4421355"/>
            <a:ext cx="54620" cy="170965"/>
          </a:xfrm>
          <a:custGeom>
            <a:avLst/>
            <a:gdLst/>
            <a:ahLst/>
            <a:cxnLst/>
            <a:rect l="l" t="t" r="r" b="b"/>
            <a:pathLst>
              <a:path w="54620" h="170965">
                <a:moveTo>
                  <a:pt x="34332" y="6755"/>
                </a:moveTo>
                <a:lnTo>
                  <a:pt x="14045" y="32738"/>
                </a:lnTo>
                <a:lnTo>
                  <a:pt x="11964" y="66515"/>
                </a:lnTo>
                <a:lnTo>
                  <a:pt x="13004" y="73790"/>
                </a:lnTo>
                <a:lnTo>
                  <a:pt x="47857" y="139786"/>
                </a:lnTo>
                <a:lnTo>
                  <a:pt x="42135" y="154856"/>
                </a:lnTo>
                <a:lnTo>
                  <a:pt x="45256" y="160572"/>
                </a:lnTo>
                <a:lnTo>
                  <a:pt x="50978" y="162651"/>
                </a:lnTo>
                <a:lnTo>
                  <a:pt x="54620" y="166808"/>
                </a:lnTo>
                <a:lnTo>
                  <a:pt x="50458" y="170965"/>
                </a:lnTo>
                <a:lnTo>
                  <a:pt x="34852" y="168367"/>
                </a:lnTo>
                <a:lnTo>
                  <a:pt x="25489" y="157974"/>
                </a:lnTo>
                <a:lnTo>
                  <a:pt x="27570" y="148101"/>
                </a:lnTo>
                <a:lnTo>
                  <a:pt x="30171" y="138227"/>
                </a:lnTo>
                <a:lnTo>
                  <a:pt x="29650" y="121079"/>
                </a:lnTo>
                <a:lnTo>
                  <a:pt x="23408" y="106528"/>
                </a:lnTo>
                <a:lnTo>
                  <a:pt x="13525" y="92498"/>
                </a:lnTo>
                <a:lnTo>
                  <a:pt x="3121" y="77428"/>
                </a:lnTo>
                <a:lnTo>
                  <a:pt x="0" y="68074"/>
                </a:lnTo>
                <a:lnTo>
                  <a:pt x="0" y="47808"/>
                </a:lnTo>
                <a:lnTo>
                  <a:pt x="4161" y="29620"/>
                </a:lnTo>
                <a:lnTo>
                  <a:pt x="14045" y="13510"/>
                </a:lnTo>
                <a:lnTo>
                  <a:pt x="29650" y="0"/>
                </a:lnTo>
                <a:lnTo>
                  <a:pt x="35373" y="1039"/>
                </a:lnTo>
                <a:lnTo>
                  <a:pt x="34332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118062" y="4431229"/>
            <a:ext cx="44736" cy="141345"/>
          </a:xfrm>
          <a:custGeom>
            <a:avLst/>
            <a:gdLst/>
            <a:ahLst/>
            <a:cxnLst/>
            <a:rect l="l" t="t" r="r" b="b"/>
            <a:pathLst>
              <a:path w="44736" h="141345">
                <a:moveTo>
                  <a:pt x="17166" y="23904"/>
                </a:moveTo>
                <a:lnTo>
                  <a:pt x="19767" y="42611"/>
                </a:lnTo>
                <a:lnTo>
                  <a:pt x="21848" y="53524"/>
                </a:lnTo>
                <a:lnTo>
                  <a:pt x="27050" y="62358"/>
                </a:lnTo>
                <a:lnTo>
                  <a:pt x="38494" y="81065"/>
                </a:lnTo>
                <a:lnTo>
                  <a:pt x="44216" y="108607"/>
                </a:lnTo>
                <a:lnTo>
                  <a:pt x="44736" y="122118"/>
                </a:lnTo>
                <a:lnTo>
                  <a:pt x="44216" y="137188"/>
                </a:lnTo>
                <a:lnTo>
                  <a:pt x="40054" y="141345"/>
                </a:lnTo>
                <a:lnTo>
                  <a:pt x="35893" y="137188"/>
                </a:lnTo>
                <a:lnTo>
                  <a:pt x="35373" y="110166"/>
                </a:lnTo>
                <a:lnTo>
                  <a:pt x="29650" y="84183"/>
                </a:lnTo>
                <a:lnTo>
                  <a:pt x="22368" y="73271"/>
                </a:lnTo>
                <a:lnTo>
                  <a:pt x="12484" y="64436"/>
                </a:lnTo>
                <a:lnTo>
                  <a:pt x="0" y="44170"/>
                </a:lnTo>
                <a:lnTo>
                  <a:pt x="3121" y="23384"/>
                </a:lnTo>
                <a:lnTo>
                  <a:pt x="12484" y="2598"/>
                </a:lnTo>
                <a:lnTo>
                  <a:pt x="17686" y="0"/>
                </a:lnTo>
                <a:lnTo>
                  <a:pt x="19767" y="5716"/>
                </a:lnTo>
                <a:lnTo>
                  <a:pt x="17166" y="23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118062" y="4431229"/>
            <a:ext cx="44736" cy="141345"/>
          </a:xfrm>
          <a:custGeom>
            <a:avLst/>
            <a:gdLst/>
            <a:ahLst/>
            <a:cxnLst/>
            <a:rect l="l" t="t" r="r" b="b"/>
            <a:pathLst>
              <a:path w="44736" h="141345">
                <a:moveTo>
                  <a:pt x="19767" y="5716"/>
                </a:moveTo>
                <a:lnTo>
                  <a:pt x="17166" y="23904"/>
                </a:lnTo>
                <a:lnTo>
                  <a:pt x="19767" y="42611"/>
                </a:lnTo>
                <a:lnTo>
                  <a:pt x="21848" y="53524"/>
                </a:lnTo>
                <a:lnTo>
                  <a:pt x="27050" y="62358"/>
                </a:lnTo>
                <a:lnTo>
                  <a:pt x="38494" y="81065"/>
                </a:lnTo>
                <a:lnTo>
                  <a:pt x="44216" y="108607"/>
                </a:lnTo>
                <a:lnTo>
                  <a:pt x="44736" y="122118"/>
                </a:lnTo>
                <a:lnTo>
                  <a:pt x="44216" y="137188"/>
                </a:lnTo>
                <a:lnTo>
                  <a:pt x="40054" y="141345"/>
                </a:lnTo>
                <a:lnTo>
                  <a:pt x="35893" y="137188"/>
                </a:lnTo>
                <a:lnTo>
                  <a:pt x="35373" y="110166"/>
                </a:lnTo>
                <a:lnTo>
                  <a:pt x="29650" y="84183"/>
                </a:lnTo>
                <a:lnTo>
                  <a:pt x="22368" y="73271"/>
                </a:lnTo>
                <a:lnTo>
                  <a:pt x="12484" y="64436"/>
                </a:lnTo>
                <a:lnTo>
                  <a:pt x="0" y="44170"/>
                </a:lnTo>
                <a:lnTo>
                  <a:pt x="3121" y="23384"/>
                </a:lnTo>
                <a:lnTo>
                  <a:pt x="12484" y="2598"/>
                </a:lnTo>
                <a:lnTo>
                  <a:pt x="17686" y="0"/>
                </a:lnTo>
                <a:lnTo>
                  <a:pt x="19767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141990" y="4403168"/>
            <a:ext cx="90513" cy="198507"/>
          </a:xfrm>
          <a:custGeom>
            <a:avLst/>
            <a:gdLst/>
            <a:ahLst/>
            <a:cxnLst/>
            <a:rect l="l" t="t" r="r" b="b"/>
            <a:pathLst>
              <a:path w="90513" h="198507">
                <a:moveTo>
                  <a:pt x="4161" y="0"/>
                </a:moveTo>
                <a:lnTo>
                  <a:pt x="16126" y="2598"/>
                </a:lnTo>
                <a:lnTo>
                  <a:pt x="25489" y="9873"/>
                </a:lnTo>
                <a:lnTo>
                  <a:pt x="37974" y="32738"/>
                </a:lnTo>
                <a:lnTo>
                  <a:pt x="47337" y="53524"/>
                </a:lnTo>
                <a:lnTo>
                  <a:pt x="57221" y="75869"/>
                </a:lnTo>
                <a:lnTo>
                  <a:pt x="64504" y="92498"/>
                </a:lnTo>
                <a:lnTo>
                  <a:pt x="74907" y="126795"/>
                </a:lnTo>
                <a:lnTo>
                  <a:pt x="84791" y="161612"/>
                </a:lnTo>
                <a:lnTo>
                  <a:pt x="87912" y="172005"/>
                </a:lnTo>
                <a:lnTo>
                  <a:pt x="90513" y="186035"/>
                </a:lnTo>
                <a:lnTo>
                  <a:pt x="89473" y="197468"/>
                </a:lnTo>
                <a:lnTo>
                  <a:pt x="77508" y="198507"/>
                </a:lnTo>
                <a:lnTo>
                  <a:pt x="70746" y="176162"/>
                </a:lnTo>
                <a:lnTo>
                  <a:pt x="69705" y="154856"/>
                </a:lnTo>
                <a:lnTo>
                  <a:pt x="59302" y="150699"/>
                </a:lnTo>
                <a:lnTo>
                  <a:pt x="64504" y="135629"/>
                </a:lnTo>
                <a:lnTo>
                  <a:pt x="55660" y="107048"/>
                </a:lnTo>
                <a:lnTo>
                  <a:pt x="49938" y="89380"/>
                </a:lnTo>
                <a:lnTo>
                  <a:pt x="46297" y="78987"/>
                </a:lnTo>
                <a:lnTo>
                  <a:pt x="27050" y="33257"/>
                </a:lnTo>
                <a:lnTo>
                  <a:pt x="18727" y="16109"/>
                </a:lnTo>
                <a:lnTo>
                  <a:pt x="12484" y="10393"/>
                </a:lnTo>
                <a:lnTo>
                  <a:pt x="3641" y="831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141990" y="4403168"/>
            <a:ext cx="90513" cy="198507"/>
          </a:xfrm>
          <a:custGeom>
            <a:avLst/>
            <a:gdLst/>
            <a:ahLst/>
            <a:cxnLst/>
            <a:rect l="l" t="t" r="r" b="b"/>
            <a:pathLst>
              <a:path w="90513" h="198507">
                <a:moveTo>
                  <a:pt x="4161" y="0"/>
                </a:moveTo>
                <a:lnTo>
                  <a:pt x="16126" y="2598"/>
                </a:lnTo>
                <a:lnTo>
                  <a:pt x="25489" y="9873"/>
                </a:lnTo>
                <a:lnTo>
                  <a:pt x="37974" y="32738"/>
                </a:lnTo>
                <a:lnTo>
                  <a:pt x="47337" y="53524"/>
                </a:lnTo>
                <a:lnTo>
                  <a:pt x="57221" y="75869"/>
                </a:lnTo>
                <a:lnTo>
                  <a:pt x="64504" y="92498"/>
                </a:lnTo>
                <a:lnTo>
                  <a:pt x="74907" y="126795"/>
                </a:lnTo>
                <a:lnTo>
                  <a:pt x="84791" y="161612"/>
                </a:lnTo>
                <a:lnTo>
                  <a:pt x="87912" y="172005"/>
                </a:lnTo>
                <a:lnTo>
                  <a:pt x="90513" y="186035"/>
                </a:lnTo>
                <a:lnTo>
                  <a:pt x="89473" y="197468"/>
                </a:lnTo>
                <a:lnTo>
                  <a:pt x="77508" y="198507"/>
                </a:lnTo>
                <a:lnTo>
                  <a:pt x="70746" y="176162"/>
                </a:lnTo>
                <a:lnTo>
                  <a:pt x="69705" y="154856"/>
                </a:lnTo>
                <a:lnTo>
                  <a:pt x="59302" y="150699"/>
                </a:lnTo>
                <a:lnTo>
                  <a:pt x="64504" y="135629"/>
                </a:lnTo>
                <a:lnTo>
                  <a:pt x="55660" y="107048"/>
                </a:lnTo>
                <a:lnTo>
                  <a:pt x="49938" y="89380"/>
                </a:lnTo>
                <a:lnTo>
                  <a:pt x="46297" y="78987"/>
                </a:lnTo>
                <a:lnTo>
                  <a:pt x="27050" y="33257"/>
                </a:lnTo>
                <a:lnTo>
                  <a:pt x="18727" y="16109"/>
                </a:lnTo>
                <a:lnTo>
                  <a:pt x="12484" y="10393"/>
                </a:lnTo>
                <a:lnTo>
                  <a:pt x="3641" y="831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153955" y="4550229"/>
            <a:ext cx="42135" cy="16628"/>
          </a:xfrm>
          <a:custGeom>
            <a:avLst/>
            <a:gdLst/>
            <a:ahLst/>
            <a:cxnLst/>
            <a:rect l="l" t="t" r="r" b="b"/>
            <a:pathLst>
              <a:path w="42135" h="16628">
                <a:moveTo>
                  <a:pt x="9363" y="0"/>
                </a:moveTo>
                <a:lnTo>
                  <a:pt x="37453" y="1558"/>
                </a:lnTo>
                <a:lnTo>
                  <a:pt x="42135" y="5196"/>
                </a:lnTo>
                <a:lnTo>
                  <a:pt x="38494" y="9873"/>
                </a:lnTo>
                <a:lnTo>
                  <a:pt x="23408" y="14550"/>
                </a:lnTo>
                <a:lnTo>
                  <a:pt x="7802" y="16628"/>
                </a:lnTo>
                <a:lnTo>
                  <a:pt x="0" y="7794"/>
                </a:lnTo>
                <a:lnTo>
                  <a:pt x="3121" y="2078"/>
                </a:lnTo>
                <a:lnTo>
                  <a:pt x="9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153955" y="4550229"/>
            <a:ext cx="42135" cy="16628"/>
          </a:xfrm>
          <a:custGeom>
            <a:avLst/>
            <a:gdLst/>
            <a:ahLst/>
            <a:cxnLst/>
            <a:rect l="l" t="t" r="r" b="b"/>
            <a:pathLst>
              <a:path w="42135" h="16628">
                <a:moveTo>
                  <a:pt x="9363" y="0"/>
                </a:moveTo>
                <a:lnTo>
                  <a:pt x="37453" y="1558"/>
                </a:lnTo>
                <a:lnTo>
                  <a:pt x="42135" y="5196"/>
                </a:lnTo>
                <a:lnTo>
                  <a:pt x="38494" y="9873"/>
                </a:lnTo>
                <a:lnTo>
                  <a:pt x="23408" y="14550"/>
                </a:lnTo>
                <a:lnTo>
                  <a:pt x="7802" y="16628"/>
                </a:lnTo>
                <a:lnTo>
                  <a:pt x="0" y="7794"/>
                </a:lnTo>
                <a:lnTo>
                  <a:pt x="3121" y="2078"/>
                </a:lnTo>
                <a:lnTo>
                  <a:pt x="9363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103496" y="4362635"/>
            <a:ext cx="35373" cy="55083"/>
          </a:xfrm>
          <a:custGeom>
            <a:avLst/>
            <a:gdLst/>
            <a:ahLst/>
            <a:cxnLst/>
            <a:rect l="l" t="t" r="r" b="b"/>
            <a:pathLst>
              <a:path w="35373" h="55083">
                <a:moveTo>
                  <a:pt x="24969" y="55083"/>
                </a:moveTo>
                <a:lnTo>
                  <a:pt x="19767" y="53004"/>
                </a:lnTo>
                <a:lnTo>
                  <a:pt x="12484" y="32218"/>
                </a:lnTo>
                <a:lnTo>
                  <a:pt x="1560" y="14030"/>
                </a:lnTo>
                <a:lnTo>
                  <a:pt x="0" y="9353"/>
                </a:lnTo>
                <a:lnTo>
                  <a:pt x="3641" y="6755"/>
                </a:lnTo>
                <a:lnTo>
                  <a:pt x="24449" y="0"/>
                </a:lnTo>
                <a:lnTo>
                  <a:pt x="34332" y="519"/>
                </a:lnTo>
                <a:lnTo>
                  <a:pt x="35373" y="4157"/>
                </a:lnTo>
                <a:lnTo>
                  <a:pt x="12484" y="13511"/>
                </a:lnTo>
                <a:lnTo>
                  <a:pt x="27050" y="49886"/>
                </a:lnTo>
                <a:lnTo>
                  <a:pt x="24969" y="55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103496" y="4362635"/>
            <a:ext cx="35373" cy="55083"/>
          </a:xfrm>
          <a:custGeom>
            <a:avLst/>
            <a:gdLst/>
            <a:ahLst/>
            <a:cxnLst/>
            <a:rect l="l" t="t" r="r" b="b"/>
            <a:pathLst>
              <a:path w="35373" h="55083">
                <a:moveTo>
                  <a:pt x="19767" y="53004"/>
                </a:moveTo>
                <a:lnTo>
                  <a:pt x="12484" y="32218"/>
                </a:lnTo>
                <a:lnTo>
                  <a:pt x="1560" y="14030"/>
                </a:lnTo>
                <a:lnTo>
                  <a:pt x="0" y="9353"/>
                </a:lnTo>
                <a:lnTo>
                  <a:pt x="3641" y="6755"/>
                </a:lnTo>
                <a:lnTo>
                  <a:pt x="24449" y="0"/>
                </a:lnTo>
                <a:lnTo>
                  <a:pt x="34332" y="519"/>
                </a:lnTo>
                <a:lnTo>
                  <a:pt x="35373" y="4157"/>
                </a:lnTo>
                <a:lnTo>
                  <a:pt x="12484" y="13511"/>
                </a:lnTo>
                <a:lnTo>
                  <a:pt x="27050" y="49886"/>
                </a:lnTo>
                <a:lnTo>
                  <a:pt x="24969" y="55083"/>
                </a:lnTo>
                <a:lnTo>
                  <a:pt x="19767" y="5300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135748" y="4361595"/>
            <a:ext cx="14565" cy="51445"/>
          </a:xfrm>
          <a:custGeom>
            <a:avLst/>
            <a:gdLst/>
            <a:ahLst/>
            <a:cxnLst/>
            <a:rect l="l" t="t" r="r" b="b"/>
            <a:pathLst>
              <a:path w="14565" h="51445">
                <a:moveTo>
                  <a:pt x="8843" y="27021"/>
                </a:moveTo>
                <a:lnTo>
                  <a:pt x="14565" y="44690"/>
                </a:lnTo>
                <a:lnTo>
                  <a:pt x="11444" y="51445"/>
                </a:lnTo>
                <a:lnTo>
                  <a:pt x="3641" y="49886"/>
                </a:lnTo>
                <a:lnTo>
                  <a:pt x="0" y="33257"/>
                </a:lnTo>
                <a:lnTo>
                  <a:pt x="520" y="18187"/>
                </a:lnTo>
                <a:lnTo>
                  <a:pt x="6762" y="0"/>
                </a:lnTo>
                <a:lnTo>
                  <a:pt x="8323" y="15589"/>
                </a:lnTo>
                <a:lnTo>
                  <a:pt x="8843" y="27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135748" y="4361595"/>
            <a:ext cx="14565" cy="51445"/>
          </a:xfrm>
          <a:custGeom>
            <a:avLst/>
            <a:gdLst/>
            <a:ahLst/>
            <a:cxnLst/>
            <a:rect l="l" t="t" r="r" b="b"/>
            <a:pathLst>
              <a:path w="14565" h="51445">
                <a:moveTo>
                  <a:pt x="8323" y="15589"/>
                </a:moveTo>
                <a:lnTo>
                  <a:pt x="8843" y="27021"/>
                </a:lnTo>
                <a:lnTo>
                  <a:pt x="14565" y="44690"/>
                </a:lnTo>
                <a:lnTo>
                  <a:pt x="11444" y="51445"/>
                </a:lnTo>
                <a:lnTo>
                  <a:pt x="3641" y="49886"/>
                </a:lnTo>
                <a:lnTo>
                  <a:pt x="0" y="33257"/>
                </a:lnTo>
                <a:lnTo>
                  <a:pt x="520" y="18187"/>
                </a:lnTo>
                <a:lnTo>
                  <a:pt x="6762" y="0"/>
                </a:lnTo>
                <a:lnTo>
                  <a:pt x="8323" y="1558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160197" y="4568937"/>
            <a:ext cx="20807" cy="37934"/>
          </a:xfrm>
          <a:custGeom>
            <a:avLst/>
            <a:gdLst/>
            <a:ahLst/>
            <a:cxnLst/>
            <a:rect l="l" t="t" r="r" b="b"/>
            <a:pathLst>
              <a:path w="20807" h="37934">
                <a:moveTo>
                  <a:pt x="4161" y="0"/>
                </a:moveTo>
                <a:lnTo>
                  <a:pt x="9883" y="4157"/>
                </a:lnTo>
                <a:lnTo>
                  <a:pt x="11964" y="10912"/>
                </a:lnTo>
                <a:lnTo>
                  <a:pt x="16125" y="19227"/>
                </a:lnTo>
                <a:lnTo>
                  <a:pt x="20807" y="30659"/>
                </a:lnTo>
                <a:lnTo>
                  <a:pt x="19246" y="37934"/>
                </a:lnTo>
                <a:lnTo>
                  <a:pt x="13524" y="35336"/>
                </a:lnTo>
                <a:lnTo>
                  <a:pt x="6242" y="23904"/>
                </a:lnTo>
                <a:lnTo>
                  <a:pt x="0" y="12991"/>
                </a:lnTo>
                <a:lnTo>
                  <a:pt x="0" y="5716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160197" y="4568937"/>
            <a:ext cx="20807" cy="37934"/>
          </a:xfrm>
          <a:custGeom>
            <a:avLst/>
            <a:gdLst/>
            <a:ahLst/>
            <a:cxnLst/>
            <a:rect l="l" t="t" r="r" b="b"/>
            <a:pathLst>
              <a:path w="20807" h="37934">
                <a:moveTo>
                  <a:pt x="9883" y="4157"/>
                </a:moveTo>
                <a:lnTo>
                  <a:pt x="11964" y="10912"/>
                </a:lnTo>
                <a:lnTo>
                  <a:pt x="16125" y="19227"/>
                </a:lnTo>
                <a:lnTo>
                  <a:pt x="20807" y="30659"/>
                </a:lnTo>
                <a:lnTo>
                  <a:pt x="19246" y="37934"/>
                </a:lnTo>
                <a:lnTo>
                  <a:pt x="13524" y="35336"/>
                </a:lnTo>
                <a:lnTo>
                  <a:pt x="6242" y="23904"/>
                </a:lnTo>
                <a:lnTo>
                  <a:pt x="0" y="12991"/>
                </a:lnTo>
                <a:lnTo>
                  <a:pt x="0" y="5716"/>
                </a:lnTo>
                <a:lnTo>
                  <a:pt x="4161" y="0"/>
                </a:lnTo>
                <a:lnTo>
                  <a:pt x="9883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173202" y="4543474"/>
            <a:ext cx="251773" cy="82624"/>
          </a:xfrm>
          <a:custGeom>
            <a:avLst/>
            <a:gdLst/>
            <a:ahLst/>
            <a:cxnLst/>
            <a:rect l="l" t="t" r="r" b="b"/>
            <a:pathLst>
              <a:path w="251773" h="82624">
                <a:moveTo>
                  <a:pt x="111321" y="82624"/>
                </a:moveTo>
                <a:lnTo>
                  <a:pt x="4161" y="76908"/>
                </a:lnTo>
                <a:lnTo>
                  <a:pt x="0" y="72751"/>
                </a:lnTo>
                <a:lnTo>
                  <a:pt x="4161" y="68594"/>
                </a:lnTo>
                <a:lnTo>
                  <a:pt x="57221" y="65476"/>
                </a:lnTo>
                <a:lnTo>
                  <a:pt x="110800" y="61319"/>
                </a:lnTo>
                <a:lnTo>
                  <a:pt x="163340" y="55083"/>
                </a:lnTo>
                <a:lnTo>
                  <a:pt x="222122" y="41052"/>
                </a:lnTo>
                <a:lnTo>
                  <a:pt x="235127" y="35856"/>
                </a:lnTo>
                <a:lnTo>
                  <a:pt x="237207" y="28580"/>
                </a:lnTo>
                <a:lnTo>
                  <a:pt x="229925" y="21825"/>
                </a:lnTo>
                <a:lnTo>
                  <a:pt x="221081" y="16628"/>
                </a:lnTo>
                <a:lnTo>
                  <a:pt x="211198" y="12991"/>
                </a:lnTo>
                <a:lnTo>
                  <a:pt x="199754" y="13510"/>
                </a:lnTo>
                <a:lnTo>
                  <a:pt x="197673" y="6235"/>
                </a:lnTo>
                <a:lnTo>
                  <a:pt x="203395" y="0"/>
                </a:lnTo>
                <a:lnTo>
                  <a:pt x="234606" y="9873"/>
                </a:lnTo>
                <a:lnTo>
                  <a:pt x="251253" y="24423"/>
                </a:lnTo>
                <a:lnTo>
                  <a:pt x="251773" y="40532"/>
                </a:lnTo>
                <a:lnTo>
                  <a:pt x="245531" y="51445"/>
                </a:lnTo>
                <a:lnTo>
                  <a:pt x="235647" y="57681"/>
                </a:lnTo>
                <a:lnTo>
                  <a:pt x="219000" y="64956"/>
                </a:lnTo>
                <a:lnTo>
                  <a:pt x="202875" y="69633"/>
                </a:lnTo>
                <a:lnTo>
                  <a:pt x="167502" y="76388"/>
                </a:lnTo>
                <a:lnTo>
                  <a:pt x="111321" y="8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173202" y="4543474"/>
            <a:ext cx="251773" cy="82624"/>
          </a:xfrm>
          <a:custGeom>
            <a:avLst/>
            <a:gdLst/>
            <a:ahLst/>
            <a:cxnLst/>
            <a:rect l="l" t="t" r="r" b="b"/>
            <a:pathLst>
              <a:path w="251773" h="82624">
                <a:moveTo>
                  <a:pt x="203395" y="0"/>
                </a:moveTo>
                <a:lnTo>
                  <a:pt x="234606" y="9873"/>
                </a:lnTo>
                <a:lnTo>
                  <a:pt x="251253" y="24423"/>
                </a:lnTo>
                <a:lnTo>
                  <a:pt x="251773" y="40532"/>
                </a:lnTo>
                <a:lnTo>
                  <a:pt x="245531" y="51445"/>
                </a:lnTo>
                <a:lnTo>
                  <a:pt x="235647" y="57681"/>
                </a:lnTo>
                <a:lnTo>
                  <a:pt x="219000" y="64956"/>
                </a:lnTo>
                <a:lnTo>
                  <a:pt x="202875" y="69633"/>
                </a:lnTo>
                <a:lnTo>
                  <a:pt x="167502" y="76388"/>
                </a:lnTo>
                <a:lnTo>
                  <a:pt x="111321" y="82624"/>
                </a:lnTo>
                <a:lnTo>
                  <a:pt x="4161" y="76908"/>
                </a:lnTo>
                <a:lnTo>
                  <a:pt x="0" y="72751"/>
                </a:lnTo>
                <a:lnTo>
                  <a:pt x="4161" y="68594"/>
                </a:lnTo>
                <a:lnTo>
                  <a:pt x="57221" y="65476"/>
                </a:lnTo>
                <a:lnTo>
                  <a:pt x="110800" y="61319"/>
                </a:lnTo>
                <a:lnTo>
                  <a:pt x="163340" y="55083"/>
                </a:lnTo>
                <a:lnTo>
                  <a:pt x="222122" y="41052"/>
                </a:lnTo>
                <a:lnTo>
                  <a:pt x="235127" y="35856"/>
                </a:lnTo>
                <a:lnTo>
                  <a:pt x="237207" y="28580"/>
                </a:lnTo>
                <a:lnTo>
                  <a:pt x="229925" y="21825"/>
                </a:lnTo>
                <a:lnTo>
                  <a:pt x="221081" y="16628"/>
                </a:lnTo>
                <a:lnTo>
                  <a:pt x="211198" y="12991"/>
                </a:lnTo>
                <a:lnTo>
                  <a:pt x="199754" y="13510"/>
                </a:lnTo>
                <a:lnTo>
                  <a:pt x="197673" y="6235"/>
                </a:lnTo>
                <a:lnTo>
                  <a:pt x="203395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304291" y="4324700"/>
            <a:ext cx="62423" cy="58720"/>
          </a:xfrm>
          <a:custGeom>
            <a:avLst/>
            <a:gdLst/>
            <a:ahLst/>
            <a:cxnLst/>
            <a:rect l="l" t="t" r="r" b="b"/>
            <a:pathLst>
              <a:path w="62423" h="58720">
                <a:moveTo>
                  <a:pt x="54100" y="1039"/>
                </a:moveTo>
                <a:lnTo>
                  <a:pt x="62423" y="15070"/>
                </a:lnTo>
                <a:lnTo>
                  <a:pt x="53580" y="34297"/>
                </a:lnTo>
                <a:lnTo>
                  <a:pt x="42655" y="52484"/>
                </a:lnTo>
                <a:lnTo>
                  <a:pt x="37453" y="57681"/>
                </a:lnTo>
                <a:lnTo>
                  <a:pt x="32251" y="58720"/>
                </a:lnTo>
                <a:lnTo>
                  <a:pt x="31211" y="50406"/>
                </a:lnTo>
                <a:lnTo>
                  <a:pt x="32772" y="29620"/>
                </a:lnTo>
                <a:lnTo>
                  <a:pt x="33292" y="9873"/>
                </a:lnTo>
                <a:lnTo>
                  <a:pt x="8843" y="11952"/>
                </a:lnTo>
                <a:lnTo>
                  <a:pt x="11964" y="41572"/>
                </a:lnTo>
                <a:lnTo>
                  <a:pt x="8323" y="46249"/>
                </a:lnTo>
                <a:lnTo>
                  <a:pt x="3641" y="42092"/>
                </a:lnTo>
                <a:lnTo>
                  <a:pt x="0" y="9873"/>
                </a:lnTo>
                <a:lnTo>
                  <a:pt x="3641" y="4676"/>
                </a:lnTo>
                <a:lnTo>
                  <a:pt x="29130" y="0"/>
                </a:lnTo>
                <a:lnTo>
                  <a:pt x="54100" y="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304291" y="4324700"/>
            <a:ext cx="62423" cy="58720"/>
          </a:xfrm>
          <a:custGeom>
            <a:avLst/>
            <a:gdLst/>
            <a:ahLst/>
            <a:cxnLst/>
            <a:rect l="l" t="t" r="r" b="b"/>
            <a:pathLst>
              <a:path w="62423" h="58720">
                <a:moveTo>
                  <a:pt x="3641" y="42092"/>
                </a:moveTo>
                <a:lnTo>
                  <a:pt x="0" y="9873"/>
                </a:lnTo>
                <a:lnTo>
                  <a:pt x="3641" y="4676"/>
                </a:lnTo>
                <a:lnTo>
                  <a:pt x="29130" y="0"/>
                </a:lnTo>
                <a:lnTo>
                  <a:pt x="54100" y="1039"/>
                </a:lnTo>
                <a:lnTo>
                  <a:pt x="62423" y="15070"/>
                </a:lnTo>
                <a:lnTo>
                  <a:pt x="53580" y="34297"/>
                </a:lnTo>
                <a:lnTo>
                  <a:pt x="42655" y="52484"/>
                </a:lnTo>
                <a:lnTo>
                  <a:pt x="37453" y="57681"/>
                </a:lnTo>
                <a:lnTo>
                  <a:pt x="32251" y="58720"/>
                </a:lnTo>
                <a:lnTo>
                  <a:pt x="31211" y="50406"/>
                </a:lnTo>
                <a:lnTo>
                  <a:pt x="32772" y="29620"/>
                </a:lnTo>
                <a:lnTo>
                  <a:pt x="33292" y="9873"/>
                </a:lnTo>
                <a:lnTo>
                  <a:pt x="8843" y="11952"/>
                </a:lnTo>
                <a:lnTo>
                  <a:pt x="11964" y="41572"/>
                </a:lnTo>
                <a:lnTo>
                  <a:pt x="8323" y="46249"/>
                </a:lnTo>
                <a:lnTo>
                  <a:pt x="3641" y="4209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316255" y="4374067"/>
            <a:ext cx="35893" cy="17148"/>
          </a:xfrm>
          <a:custGeom>
            <a:avLst/>
            <a:gdLst/>
            <a:ahLst/>
            <a:cxnLst/>
            <a:rect l="l" t="t" r="r" b="b"/>
            <a:pathLst>
              <a:path w="35893" h="17148">
                <a:moveTo>
                  <a:pt x="5201" y="0"/>
                </a:moveTo>
                <a:lnTo>
                  <a:pt x="30691" y="3117"/>
                </a:lnTo>
                <a:lnTo>
                  <a:pt x="35893" y="11432"/>
                </a:lnTo>
                <a:lnTo>
                  <a:pt x="33292" y="16109"/>
                </a:lnTo>
                <a:lnTo>
                  <a:pt x="27570" y="17148"/>
                </a:lnTo>
                <a:lnTo>
                  <a:pt x="3121" y="7794"/>
                </a:lnTo>
                <a:lnTo>
                  <a:pt x="0" y="3117"/>
                </a:lnTo>
                <a:lnTo>
                  <a:pt x="5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316255" y="4374067"/>
            <a:ext cx="35893" cy="17148"/>
          </a:xfrm>
          <a:custGeom>
            <a:avLst/>
            <a:gdLst/>
            <a:ahLst/>
            <a:cxnLst/>
            <a:rect l="l" t="t" r="r" b="b"/>
            <a:pathLst>
              <a:path w="35893" h="17148">
                <a:moveTo>
                  <a:pt x="5201" y="0"/>
                </a:moveTo>
                <a:lnTo>
                  <a:pt x="30691" y="3117"/>
                </a:lnTo>
                <a:lnTo>
                  <a:pt x="35893" y="11432"/>
                </a:lnTo>
                <a:lnTo>
                  <a:pt x="33292" y="16109"/>
                </a:lnTo>
                <a:lnTo>
                  <a:pt x="27570" y="17148"/>
                </a:lnTo>
                <a:lnTo>
                  <a:pt x="3121" y="7794"/>
                </a:lnTo>
                <a:lnTo>
                  <a:pt x="0" y="3117"/>
                </a:lnTo>
                <a:lnTo>
                  <a:pt x="520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306371" y="4394853"/>
            <a:ext cx="45776" cy="33777"/>
          </a:xfrm>
          <a:custGeom>
            <a:avLst/>
            <a:gdLst/>
            <a:ahLst/>
            <a:cxnLst/>
            <a:rect l="l" t="t" r="r" b="b"/>
            <a:pathLst>
              <a:path w="45776" h="33777">
                <a:moveTo>
                  <a:pt x="2600" y="11952"/>
                </a:moveTo>
                <a:lnTo>
                  <a:pt x="10924" y="7794"/>
                </a:lnTo>
                <a:lnTo>
                  <a:pt x="0" y="3637"/>
                </a:lnTo>
                <a:lnTo>
                  <a:pt x="2600" y="1039"/>
                </a:lnTo>
                <a:lnTo>
                  <a:pt x="15085" y="0"/>
                </a:lnTo>
                <a:lnTo>
                  <a:pt x="41095" y="519"/>
                </a:lnTo>
                <a:lnTo>
                  <a:pt x="45776" y="4157"/>
                </a:lnTo>
                <a:lnTo>
                  <a:pt x="43696" y="10393"/>
                </a:lnTo>
                <a:lnTo>
                  <a:pt x="23928" y="11432"/>
                </a:lnTo>
                <a:lnTo>
                  <a:pt x="22888" y="14550"/>
                </a:lnTo>
                <a:lnTo>
                  <a:pt x="28610" y="18707"/>
                </a:lnTo>
                <a:lnTo>
                  <a:pt x="41095" y="24943"/>
                </a:lnTo>
                <a:lnTo>
                  <a:pt x="42655" y="30139"/>
                </a:lnTo>
                <a:lnTo>
                  <a:pt x="40054" y="33777"/>
                </a:lnTo>
                <a:lnTo>
                  <a:pt x="27049" y="33257"/>
                </a:lnTo>
                <a:lnTo>
                  <a:pt x="18206" y="27021"/>
                </a:lnTo>
                <a:lnTo>
                  <a:pt x="8843" y="22345"/>
                </a:lnTo>
                <a:lnTo>
                  <a:pt x="520" y="18187"/>
                </a:lnTo>
                <a:lnTo>
                  <a:pt x="2600" y="11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306371" y="4394853"/>
            <a:ext cx="45776" cy="33777"/>
          </a:xfrm>
          <a:custGeom>
            <a:avLst/>
            <a:gdLst/>
            <a:ahLst/>
            <a:cxnLst/>
            <a:rect l="l" t="t" r="r" b="b"/>
            <a:pathLst>
              <a:path w="45776" h="33777">
                <a:moveTo>
                  <a:pt x="15085" y="0"/>
                </a:moveTo>
                <a:lnTo>
                  <a:pt x="41095" y="519"/>
                </a:lnTo>
                <a:lnTo>
                  <a:pt x="45776" y="4157"/>
                </a:lnTo>
                <a:lnTo>
                  <a:pt x="43696" y="10393"/>
                </a:lnTo>
                <a:lnTo>
                  <a:pt x="23928" y="11432"/>
                </a:lnTo>
                <a:lnTo>
                  <a:pt x="22888" y="14550"/>
                </a:lnTo>
                <a:lnTo>
                  <a:pt x="28610" y="18707"/>
                </a:lnTo>
                <a:lnTo>
                  <a:pt x="41095" y="24943"/>
                </a:lnTo>
                <a:lnTo>
                  <a:pt x="42655" y="30139"/>
                </a:lnTo>
                <a:lnTo>
                  <a:pt x="40054" y="33777"/>
                </a:lnTo>
                <a:lnTo>
                  <a:pt x="27049" y="33257"/>
                </a:lnTo>
                <a:lnTo>
                  <a:pt x="18206" y="27021"/>
                </a:lnTo>
                <a:lnTo>
                  <a:pt x="8843" y="22345"/>
                </a:lnTo>
                <a:lnTo>
                  <a:pt x="520" y="18187"/>
                </a:lnTo>
                <a:lnTo>
                  <a:pt x="2600" y="11952"/>
                </a:lnTo>
                <a:lnTo>
                  <a:pt x="10924" y="7794"/>
                </a:lnTo>
                <a:lnTo>
                  <a:pt x="0" y="3637"/>
                </a:lnTo>
                <a:lnTo>
                  <a:pt x="2600" y="1039"/>
                </a:lnTo>
                <a:lnTo>
                  <a:pt x="15085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303770" y="4425513"/>
            <a:ext cx="34852" cy="16628"/>
          </a:xfrm>
          <a:custGeom>
            <a:avLst/>
            <a:gdLst/>
            <a:ahLst/>
            <a:cxnLst/>
            <a:rect l="l" t="t" r="r" b="b"/>
            <a:pathLst>
              <a:path w="34852" h="16628">
                <a:moveTo>
                  <a:pt x="4161" y="0"/>
                </a:moveTo>
                <a:lnTo>
                  <a:pt x="27570" y="4157"/>
                </a:lnTo>
                <a:lnTo>
                  <a:pt x="32251" y="7275"/>
                </a:lnTo>
                <a:lnTo>
                  <a:pt x="34852" y="14030"/>
                </a:lnTo>
                <a:lnTo>
                  <a:pt x="28090" y="16628"/>
                </a:lnTo>
                <a:lnTo>
                  <a:pt x="22888" y="15589"/>
                </a:lnTo>
                <a:lnTo>
                  <a:pt x="3641" y="7794"/>
                </a:lnTo>
                <a:lnTo>
                  <a:pt x="0" y="311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303770" y="4425513"/>
            <a:ext cx="34852" cy="16628"/>
          </a:xfrm>
          <a:custGeom>
            <a:avLst/>
            <a:gdLst/>
            <a:ahLst/>
            <a:cxnLst/>
            <a:rect l="l" t="t" r="r" b="b"/>
            <a:pathLst>
              <a:path w="34852" h="16628">
                <a:moveTo>
                  <a:pt x="4161" y="0"/>
                </a:moveTo>
                <a:lnTo>
                  <a:pt x="27570" y="4157"/>
                </a:lnTo>
                <a:lnTo>
                  <a:pt x="32251" y="7275"/>
                </a:lnTo>
                <a:lnTo>
                  <a:pt x="34852" y="14030"/>
                </a:lnTo>
                <a:lnTo>
                  <a:pt x="28090" y="16628"/>
                </a:lnTo>
                <a:lnTo>
                  <a:pt x="22888" y="15589"/>
                </a:lnTo>
                <a:lnTo>
                  <a:pt x="3641" y="7794"/>
                </a:lnTo>
                <a:lnTo>
                  <a:pt x="0" y="311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296488" y="4432788"/>
            <a:ext cx="44216" cy="168367"/>
          </a:xfrm>
          <a:custGeom>
            <a:avLst/>
            <a:gdLst/>
            <a:ahLst/>
            <a:cxnLst/>
            <a:rect l="l" t="t" r="r" b="b"/>
            <a:pathLst>
              <a:path w="44216" h="168367">
                <a:moveTo>
                  <a:pt x="0" y="164729"/>
                </a:moveTo>
                <a:lnTo>
                  <a:pt x="7282" y="113803"/>
                </a:lnTo>
                <a:lnTo>
                  <a:pt x="15085" y="73790"/>
                </a:lnTo>
                <a:lnTo>
                  <a:pt x="22888" y="38454"/>
                </a:lnTo>
                <a:lnTo>
                  <a:pt x="32771" y="4157"/>
                </a:lnTo>
                <a:lnTo>
                  <a:pt x="35893" y="0"/>
                </a:lnTo>
                <a:lnTo>
                  <a:pt x="40054" y="0"/>
                </a:lnTo>
                <a:lnTo>
                  <a:pt x="44216" y="7275"/>
                </a:lnTo>
                <a:lnTo>
                  <a:pt x="31731" y="76908"/>
                </a:lnTo>
                <a:lnTo>
                  <a:pt x="23928" y="116402"/>
                </a:lnTo>
                <a:lnTo>
                  <a:pt x="19767" y="164210"/>
                </a:lnTo>
                <a:lnTo>
                  <a:pt x="16125" y="167328"/>
                </a:lnTo>
                <a:lnTo>
                  <a:pt x="9363" y="168367"/>
                </a:lnTo>
                <a:lnTo>
                  <a:pt x="0" y="16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296488" y="4432788"/>
            <a:ext cx="44216" cy="168367"/>
          </a:xfrm>
          <a:custGeom>
            <a:avLst/>
            <a:gdLst/>
            <a:ahLst/>
            <a:cxnLst/>
            <a:rect l="l" t="t" r="r" b="b"/>
            <a:pathLst>
              <a:path w="44216" h="168367">
                <a:moveTo>
                  <a:pt x="44216" y="7275"/>
                </a:moveTo>
                <a:lnTo>
                  <a:pt x="31731" y="76908"/>
                </a:lnTo>
                <a:lnTo>
                  <a:pt x="23928" y="116402"/>
                </a:lnTo>
                <a:lnTo>
                  <a:pt x="19767" y="164210"/>
                </a:lnTo>
                <a:lnTo>
                  <a:pt x="16125" y="167328"/>
                </a:lnTo>
                <a:lnTo>
                  <a:pt x="9363" y="168367"/>
                </a:lnTo>
                <a:lnTo>
                  <a:pt x="0" y="164729"/>
                </a:lnTo>
                <a:lnTo>
                  <a:pt x="7282" y="113803"/>
                </a:lnTo>
                <a:lnTo>
                  <a:pt x="15085" y="73790"/>
                </a:lnTo>
                <a:lnTo>
                  <a:pt x="22888" y="38454"/>
                </a:lnTo>
                <a:lnTo>
                  <a:pt x="32771" y="4157"/>
                </a:lnTo>
                <a:lnTo>
                  <a:pt x="35893" y="0"/>
                </a:lnTo>
                <a:lnTo>
                  <a:pt x="40054" y="0"/>
                </a:lnTo>
                <a:lnTo>
                  <a:pt x="44216" y="727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266317" y="4435906"/>
            <a:ext cx="39534" cy="164729"/>
          </a:xfrm>
          <a:custGeom>
            <a:avLst/>
            <a:gdLst/>
            <a:ahLst/>
            <a:cxnLst/>
            <a:rect l="l" t="t" r="r" b="b"/>
            <a:pathLst>
              <a:path w="39534" h="164729">
                <a:moveTo>
                  <a:pt x="39534" y="5196"/>
                </a:moveTo>
                <a:lnTo>
                  <a:pt x="14045" y="156415"/>
                </a:lnTo>
                <a:lnTo>
                  <a:pt x="10924" y="162651"/>
                </a:lnTo>
                <a:lnTo>
                  <a:pt x="5722" y="164729"/>
                </a:lnTo>
                <a:lnTo>
                  <a:pt x="0" y="155895"/>
                </a:lnTo>
                <a:lnTo>
                  <a:pt x="6762" y="114843"/>
                </a:lnTo>
                <a:lnTo>
                  <a:pt x="14045" y="79506"/>
                </a:lnTo>
                <a:lnTo>
                  <a:pt x="22368" y="44170"/>
                </a:lnTo>
                <a:lnTo>
                  <a:pt x="31731" y="3117"/>
                </a:lnTo>
                <a:lnTo>
                  <a:pt x="36413" y="0"/>
                </a:lnTo>
                <a:lnTo>
                  <a:pt x="39534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266317" y="4435906"/>
            <a:ext cx="39534" cy="164729"/>
          </a:xfrm>
          <a:custGeom>
            <a:avLst/>
            <a:gdLst/>
            <a:ahLst/>
            <a:cxnLst/>
            <a:rect l="l" t="t" r="r" b="b"/>
            <a:pathLst>
              <a:path w="39534" h="164729">
                <a:moveTo>
                  <a:pt x="39534" y="5196"/>
                </a:moveTo>
                <a:lnTo>
                  <a:pt x="14045" y="156415"/>
                </a:lnTo>
                <a:lnTo>
                  <a:pt x="10924" y="162651"/>
                </a:lnTo>
                <a:lnTo>
                  <a:pt x="5722" y="164729"/>
                </a:lnTo>
                <a:lnTo>
                  <a:pt x="0" y="155895"/>
                </a:lnTo>
                <a:lnTo>
                  <a:pt x="6762" y="114843"/>
                </a:lnTo>
                <a:lnTo>
                  <a:pt x="14045" y="79506"/>
                </a:lnTo>
                <a:lnTo>
                  <a:pt x="22368" y="44170"/>
                </a:lnTo>
                <a:lnTo>
                  <a:pt x="31731" y="3117"/>
                </a:lnTo>
                <a:lnTo>
                  <a:pt x="36413" y="0"/>
                </a:lnTo>
                <a:lnTo>
                  <a:pt x="39534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352669" y="4284167"/>
            <a:ext cx="77508" cy="57681"/>
          </a:xfrm>
          <a:custGeom>
            <a:avLst/>
            <a:gdLst/>
            <a:ahLst/>
            <a:cxnLst/>
            <a:rect l="l" t="t" r="r" b="b"/>
            <a:pathLst>
              <a:path w="77508" h="57681">
                <a:moveTo>
                  <a:pt x="10924" y="57681"/>
                </a:moveTo>
                <a:lnTo>
                  <a:pt x="0" y="53524"/>
                </a:lnTo>
                <a:lnTo>
                  <a:pt x="1560" y="38974"/>
                </a:lnTo>
                <a:lnTo>
                  <a:pt x="4681" y="21305"/>
                </a:lnTo>
                <a:lnTo>
                  <a:pt x="38494" y="10912"/>
                </a:lnTo>
                <a:lnTo>
                  <a:pt x="70225" y="0"/>
                </a:lnTo>
                <a:lnTo>
                  <a:pt x="77508" y="2078"/>
                </a:lnTo>
                <a:lnTo>
                  <a:pt x="75427" y="8834"/>
                </a:lnTo>
                <a:lnTo>
                  <a:pt x="40575" y="18707"/>
                </a:lnTo>
                <a:lnTo>
                  <a:pt x="8323" y="28581"/>
                </a:lnTo>
                <a:lnTo>
                  <a:pt x="9883" y="39493"/>
                </a:lnTo>
                <a:lnTo>
                  <a:pt x="15085" y="46768"/>
                </a:lnTo>
                <a:lnTo>
                  <a:pt x="15605" y="53524"/>
                </a:lnTo>
                <a:lnTo>
                  <a:pt x="10924" y="57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352669" y="4284167"/>
            <a:ext cx="77508" cy="57681"/>
          </a:xfrm>
          <a:custGeom>
            <a:avLst/>
            <a:gdLst/>
            <a:ahLst/>
            <a:cxnLst/>
            <a:rect l="l" t="t" r="r" b="b"/>
            <a:pathLst>
              <a:path w="77508" h="57681">
                <a:moveTo>
                  <a:pt x="0" y="53524"/>
                </a:moveTo>
                <a:lnTo>
                  <a:pt x="1560" y="38974"/>
                </a:lnTo>
                <a:lnTo>
                  <a:pt x="4681" y="21305"/>
                </a:lnTo>
                <a:lnTo>
                  <a:pt x="38494" y="10912"/>
                </a:lnTo>
                <a:lnTo>
                  <a:pt x="70225" y="0"/>
                </a:lnTo>
                <a:lnTo>
                  <a:pt x="77508" y="2078"/>
                </a:lnTo>
                <a:lnTo>
                  <a:pt x="75427" y="8834"/>
                </a:lnTo>
                <a:lnTo>
                  <a:pt x="40575" y="18707"/>
                </a:lnTo>
                <a:lnTo>
                  <a:pt x="8323" y="28581"/>
                </a:lnTo>
                <a:lnTo>
                  <a:pt x="9883" y="39493"/>
                </a:lnTo>
                <a:lnTo>
                  <a:pt x="15085" y="46768"/>
                </a:lnTo>
                <a:lnTo>
                  <a:pt x="15605" y="53524"/>
                </a:lnTo>
                <a:lnTo>
                  <a:pt x="10924" y="57681"/>
                </a:lnTo>
                <a:lnTo>
                  <a:pt x="0" y="5352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424975" y="4284167"/>
            <a:ext cx="26529" cy="55083"/>
          </a:xfrm>
          <a:custGeom>
            <a:avLst/>
            <a:gdLst/>
            <a:ahLst/>
            <a:cxnLst/>
            <a:rect l="l" t="t" r="r" b="b"/>
            <a:pathLst>
              <a:path w="26529" h="55083">
                <a:moveTo>
                  <a:pt x="7802" y="2078"/>
                </a:moveTo>
                <a:lnTo>
                  <a:pt x="17686" y="25463"/>
                </a:lnTo>
                <a:lnTo>
                  <a:pt x="26529" y="49886"/>
                </a:lnTo>
                <a:lnTo>
                  <a:pt x="23408" y="55083"/>
                </a:lnTo>
                <a:lnTo>
                  <a:pt x="18206" y="51965"/>
                </a:lnTo>
                <a:lnTo>
                  <a:pt x="9363" y="28061"/>
                </a:lnTo>
                <a:lnTo>
                  <a:pt x="0" y="4676"/>
                </a:lnTo>
                <a:lnTo>
                  <a:pt x="2080" y="0"/>
                </a:lnTo>
                <a:lnTo>
                  <a:pt x="7802" y="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424975" y="4284167"/>
            <a:ext cx="26529" cy="55083"/>
          </a:xfrm>
          <a:custGeom>
            <a:avLst/>
            <a:gdLst/>
            <a:ahLst/>
            <a:cxnLst/>
            <a:rect l="l" t="t" r="r" b="b"/>
            <a:pathLst>
              <a:path w="26529" h="55083">
                <a:moveTo>
                  <a:pt x="7802" y="2078"/>
                </a:moveTo>
                <a:lnTo>
                  <a:pt x="17686" y="25463"/>
                </a:lnTo>
                <a:lnTo>
                  <a:pt x="26529" y="49886"/>
                </a:lnTo>
                <a:lnTo>
                  <a:pt x="23408" y="55083"/>
                </a:lnTo>
                <a:lnTo>
                  <a:pt x="18206" y="51965"/>
                </a:lnTo>
                <a:lnTo>
                  <a:pt x="9363" y="28061"/>
                </a:lnTo>
                <a:lnTo>
                  <a:pt x="0" y="4676"/>
                </a:lnTo>
                <a:lnTo>
                  <a:pt x="2080" y="0"/>
                </a:lnTo>
                <a:lnTo>
                  <a:pt x="7802" y="2078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358391" y="4334054"/>
            <a:ext cx="93634" cy="251512"/>
          </a:xfrm>
          <a:custGeom>
            <a:avLst/>
            <a:gdLst/>
            <a:ahLst/>
            <a:cxnLst/>
            <a:rect l="l" t="t" r="r" b="b"/>
            <a:pathLst>
              <a:path w="93634" h="251512">
                <a:moveTo>
                  <a:pt x="53579" y="110686"/>
                </a:moveTo>
                <a:lnTo>
                  <a:pt x="37974" y="164730"/>
                </a:lnTo>
                <a:lnTo>
                  <a:pt x="32251" y="184996"/>
                </a:lnTo>
                <a:lnTo>
                  <a:pt x="26009" y="205262"/>
                </a:lnTo>
                <a:lnTo>
                  <a:pt x="13004" y="245795"/>
                </a:lnTo>
                <a:lnTo>
                  <a:pt x="5201" y="251512"/>
                </a:lnTo>
                <a:lnTo>
                  <a:pt x="0" y="249433"/>
                </a:lnTo>
                <a:lnTo>
                  <a:pt x="11964" y="208900"/>
                </a:lnTo>
                <a:lnTo>
                  <a:pt x="23408" y="168367"/>
                </a:lnTo>
                <a:lnTo>
                  <a:pt x="32251" y="138227"/>
                </a:lnTo>
                <a:lnTo>
                  <a:pt x="42135" y="109127"/>
                </a:lnTo>
                <a:lnTo>
                  <a:pt x="53059" y="81065"/>
                </a:lnTo>
                <a:lnTo>
                  <a:pt x="63983" y="56642"/>
                </a:lnTo>
                <a:lnTo>
                  <a:pt x="74907" y="31698"/>
                </a:lnTo>
                <a:lnTo>
                  <a:pt x="85831" y="2598"/>
                </a:lnTo>
                <a:lnTo>
                  <a:pt x="91033" y="0"/>
                </a:lnTo>
                <a:lnTo>
                  <a:pt x="93634" y="5196"/>
                </a:lnTo>
                <a:lnTo>
                  <a:pt x="83230" y="34297"/>
                </a:lnTo>
                <a:lnTo>
                  <a:pt x="73347" y="58720"/>
                </a:lnTo>
                <a:lnTo>
                  <a:pt x="63983" y="82624"/>
                </a:lnTo>
                <a:lnTo>
                  <a:pt x="53579" y="110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358391" y="4334054"/>
            <a:ext cx="93634" cy="251512"/>
          </a:xfrm>
          <a:custGeom>
            <a:avLst/>
            <a:gdLst/>
            <a:ahLst/>
            <a:cxnLst/>
            <a:rect l="l" t="t" r="r" b="b"/>
            <a:pathLst>
              <a:path w="93634" h="251512">
                <a:moveTo>
                  <a:pt x="93634" y="5196"/>
                </a:moveTo>
                <a:lnTo>
                  <a:pt x="83230" y="34297"/>
                </a:lnTo>
                <a:lnTo>
                  <a:pt x="73347" y="58720"/>
                </a:lnTo>
                <a:lnTo>
                  <a:pt x="63983" y="82624"/>
                </a:lnTo>
                <a:lnTo>
                  <a:pt x="53579" y="110686"/>
                </a:lnTo>
                <a:lnTo>
                  <a:pt x="37974" y="164730"/>
                </a:lnTo>
                <a:lnTo>
                  <a:pt x="32251" y="184996"/>
                </a:lnTo>
                <a:lnTo>
                  <a:pt x="26009" y="205262"/>
                </a:lnTo>
                <a:lnTo>
                  <a:pt x="13004" y="245795"/>
                </a:lnTo>
                <a:lnTo>
                  <a:pt x="5201" y="251512"/>
                </a:lnTo>
                <a:lnTo>
                  <a:pt x="0" y="249433"/>
                </a:lnTo>
                <a:lnTo>
                  <a:pt x="11964" y="208900"/>
                </a:lnTo>
                <a:lnTo>
                  <a:pt x="23408" y="168367"/>
                </a:lnTo>
                <a:lnTo>
                  <a:pt x="32251" y="138227"/>
                </a:lnTo>
                <a:lnTo>
                  <a:pt x="42135" y="109127"/>
                </a:lnTo>
                <a:lnTo>
                  <a:pt x="53059" y="81065"/>
                </a:lnTo>
                <a:lnTo>
                  <a:pt x="63983" y="56642"/>
                </a:lnTo>
                <a:lnTo>
                  <a:pt x="74907" y="31698"/>
                </a:lnTo>
                <a:lnTo>
                  <a:pt x="85831" y="2598"/>
                </a:lnTo>
                <a:lnTo>
                  <a:pt x="91033" y="0"/>
                </a:lnTo>
                <a:lnTo>
                  <a:pt x="93634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339144" y="4320543"/>
            <a:ext cx="80109" cy="271258"/>
          </a:xfrm>
          <a:custGeom>
            <a:avLst/>
            <a:gdLst/>
            <a:ahLst/>
            <a:cxnLst/>
            <a:rect l="l" t="t" r="r" b="b"/>
            <a:pathLst>
              <a:path w="80109" h="271258">
                <a:moveTo>
                  <a:pt x="6242" y="222931"/>
                </a:moveTo>
                <a:lnTo>
                  <a:pt x="9363" y="208900"/>
                </a:lnTo>
                <a:lnTo>
                  <a:pt x="22368" y="158494"/>
                </a:lnTo>
                <a:lnTo>
                  <a:pt x="37453" y="111725"/>
                </a:lnTo>
                <a:lnTo>
                  <a:pt x="45777" y="82624"/>
                </a:lnTo>
                <a:lnTo>
                  <a:pt x="54100" y="57161"/>
                </a:lnTo>
                <a:lnTo>
                  <a:pt x="62943" y="31698"/>
                </a:lnTo>
                <a:lnTo>
                  <a:pt x="72306" y="2598"/>
                </a:lnTo>
                <a:lnTo>
                  <a:pt x="77508" y="0"/>
                </a:lnTo>
                <a:lnTo>
                  <a:pt x="80109" y="5196"/>
                </a:lnTo>
                <a:lnTo>
                  <a:pt x="71266" y="34297"/>
                </a:lnTo>
                <a:lnTo>
                  <a:pt x="63983" y="59760"/>
                </a:lnTo>
                <a:lnTo>
                  <a:pt x="48898" y="114843"/>
                </a:lnTo>
                <a:lnTo>
                  <a:pt x="35893" y="162651"/>
                </a:lnTo>
                <a:lnTo>
                  <a:pt x="25489" y="212537"/>
                </a:lnTo>
                <a:lnTo>
                  <a:pt x="22368" y="226568"/>
                </a:lnTo>
                <a:lnTo>
                  <a:pt x="15085" y="247354"/>
                </a:lnTo>
                <a:lnTo>
                  <a:pt x="7802" y="268660"/>
                </a:lnTo>
                <a:lnTo>
                  <a:pt x="2600" y="271258"/>
                </a:lnTo>
                <a:lnTo>
                  <a:pt x="0" y="266581"/>
                </a:lnTo>
                <a:lnTo>
                  <a:pt x="6242" y="222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339144" y="4320543"/>
            <a:ext cx="80109" cy="271258"/>
          </a:xfrm>
          <a:custGeom>
            <a:avLst/>
            <a:gdLst/>
            <a:ahLst/>
            <a:cxnLst/>
            <a:rect l="l" t="t" r="r" b="b"/>
            <a:pathLst>
              <a:path w="80109" h="271258">
                <a:moveTo>
                  <a:pt x="80109" y="5196"/>
                </a:moveTo>
                <a:lnTo>
                  <a:pt x="71266" y="34297"/>
                </a:lnTo>
                <a:lnTo>
                  <a:pt x="63983" y="59760"/>
                </a:lnTo>
                <a:lnTo>
                  <a:pt x="48898" y="114843"/>
                </a:lnTo>
                <a:lnTo>
                  <a:pt x="35893" y="162651"/>
                </a:lnTo>
                <a:lnTo>
                  <a:pt x="25489" y="212537"/>
                </a:lnTo>
                <a:lnTo>
                  <a:pt x="22368" y="226568"/>
                </a:lnTo>
                <a:lnTo>
                  <a:pt x="15085" y="247354"/>
                </a:lnTo>
                <a:lnTo>
                  <a:pt x="7802" y="268660"/>
                </a:lnTo>
                <a:lnTo>
                  <a:pt x="2600" y="271258"/>
                </a:lnTo>
                <a:lnTo>
                  <a:pt x="0" y="266581"/>
                </a:lnTo>
                <a:lnTo>
                  <a:pt x="6242" y="222931"/>
                </a:lnTo>
                <a:lnTo>
                  <a:pt x="9363" y="208900"/>
                </a:lnTo>
                <a:lnTo>
                  <a:pt x="22368" y="158494"/>
                </a:lnTo>
                <a:lnTo>
                  <a:pt x="37453" y="111725"/>
                </a:lnTo>
                <a:lnTo>
                  <a:pt x="45777" y="82624"/>
                </a:lnTo>
                <a:lnTo>
                  <a:pt x="54100" y="57161"/>
                </a:lnTo>
                <a:lnTo>
                  <a:pt x="62943" y="31698"/>
                </a:lnTo>
                <a:lnTo>
                  <a:pt x="72306" y="2598"/>
                </a:lnTo>
                <a:lnTo>
                  <a:pt x="77508" y="0"/>
                </a:lnTo>
                <a:lnTo>
                  <a:pt x="80109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314695" y="4523727"/>
            <a:ext cx="30171" cy="18707"/>
          </a:xfrm>
          <a:custGeom>
            <a:avLst/>
            <a:gdLst/>
            <a:ahLst/>
            <a:cxnLst/>
            <a:rect l="l" t="t" r="r" b="b"/>
            <a:pathLst>
              <a:path w="30171" h="18707">
                <a:moveTo>
                  <a:pt x="3641" y="6235"/>
                </a:moveTo>
                <a:lnTo>
                  <a:pt x="24968" y="0"/>
                </a:lnTo>
                <a:lnTo>
                  <a:pt x="30171" y="2598"/>
                </a:lnTo>
                <a:lnTo>
                  <a:pt x="27569" y="7794"/>
                </a:lnTo>
                <a:lnTo>
                  <a:pt x="17686" y="12991"/>
                </a:lnTo>
                <a:lnTo>
                  <a:pt x="8323" y="18707"/>
                </a:lnTo>
                <a:lnTo>
                  <a:pt x="0" y="14550"/>
                </a:lnTo>
                <a:lnTo>
                  <a:pt x="3641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314695" y="4523727"/>
            <a:ext cx="30171" cy="18707"/>
          </a:xfrm>
          <a:custGeom>
            <a:avLst/>
            <a:gdLst/>
            <a:ahLst/>
            <a:cxnLst/>
            <a:rect l="l" t="t" r="r" b="b"/>
            <a:pathLst>
              <a:path w="30171" h="18707">
                <a:moveTo>
                  <a:pt x="3641" y="6235"/>
                </a:moveTo>
                <a:lnTo>
                  <a:pt x="24968" y="0"/>
                </a:lnTo>
                <a:lnTo>
                  <a:pt x="30171" y="2598"/>
                </a:lnTo>
                <a:lnTo>
                  <a:pt x="27569" y="7794"/>
                </a:lnTo>
                <a:lnTo>
                  <a:pt x="17686" y="12991"/>
                </a:lnTo>
                <a:lnTo>
                  <a:pt x="8323" y="18707"/>
                </a:lnTo>
                <a:lnTo>
                  <a:pt x="0" y="14550"/>
                </a:lnTo>
                <a:lnTo>
                  <a:pt x="3641" y="623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327699" y="4458251"/>
            <a:ext cx="33292" cy="19227"/>
          </a:xfrm>
          <a:custGeom>
            <a:avLst/>
            <a:gdLst/>
            <a:ahLst/>
            <a:cxnLst/>
            <a:rect l="l" t="t" r="r" b="b"/>
            <a:pathLst>
              <a:path w="33292" h="19227">
                <a:moveTo>
                  <a:pt x="1560" y="8834"/>
                </a:moveTo>
                <a:lnTo>
                  <a:pt x="27570" y="0"/>
                </a:lnTo>
                <a:lnTo>
                  <a:pt x="33292" y="2078"/>
                </a:lnTo>
                <a:lnTo>
                  <a:pt x="30691" y="7275"/>
                </a:lnTo>
                <a:lnTo>
                  <a:pt x="8843" y="19227"/>
                </a:lnTo>
                <a:lnTo>
                  <a:pt x="0" y="17668"/>
                </a:lnTo>
                <a:lnTo>
                  <a:pt x="1560" y="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327699" y="4458251"/>
            <a:ext cx="33292" cy="19227"/>
          </a:xfrm>
          <a:custGeom>
            <a:avLst/>
            <a:gdLst/>
            <a:ahLst/>
            <a:cxnLst/>
            <a:rect l="l" t="t" r="r" b="b"/>
            <a:pathLst>
              <a:path w="33292" h="19227">
                <a:moveTo>
                  <a:pt x="1560" y="8834"/>
                </a:moveTo>
                <a:lnTo>
                  <a:pt x="27570" y="0"/>
                </a:lnTo>
                <a:lnTo>
                  <a:pt x="33292" y="2078"/>
                </a:lnTo>
                <a:lnTo>
                  <a:pt x="30691" y="7275"/>
                </a:lnTo>
                <a:lnTo>
                  <a:pt x="8843" y="19227"/>
                </a:lnTo>
                <a:lnTo>
                  <a:pt x="0" y="17668"/>
                </a:lnTo>
                <a:lnTo>
                  <a:pt x="1560" y="883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346426" y="4397451"/>
            <a:ext cx="31731" cy="20266"/>
          </a:xfrm>
          <a:custGeom>
            <a:avLst/>
            <a:gdLst/>
            <a:ahLst/>
            <a:cxnLst/>
            <a:rect l="l" t="t" r="r" b="b"/>
            <a:pathLst>
              <a:path w="31731" h="20266">
                <a:moveTo>
                  <a:pt x="0" y="9873"/>
                </a:moveTo>
                <a:lnTo>
                  <a:pt x="26529" y="0"/>
                </a:lnTo>
                <a:lnTo>
                  <a:pt x="31731" y="2598"/>
                </a:lnTo>
                <a:lnTo>
                  <a:pt x="29130" y="7794"/>
                </a:lnTo>
                <a:lnTo>
                  <a:pt x="2601" y="20266"/>
                </a:lnTo>
                <a:lnTo>
                  <a:pt x="0" y="9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346426" y="4397451"/>
            <a:ext cx="31731" cy="20266"/>
          </a:xfrm>
          <a:custGeom>
            <a:avLst/>
            <a:gdLst/>
            <a:ahLst/>
            <a:cxnLst/>
            <a:rect l="l" t="t" r="r" b="b"/>
            <a:pathLst>
              <a:path w="31731" h="20266">
                <a:moveTo>
                  <a:pt x="0" y="9873"/>
                </a:moveTo>
                <a:lnTo>
                  <a:pt x="26529" y="0"/>
                </a:lnTo>
                <a:lnTo>
                  <a:pt x="31731" y="2598"/>
                </a:lnTo>
                <a:lnTo>
                  <a:pt x="29130" y="7794"/>
                </a:lnTo>
                <a:lnTo>
                  <a:pt x="2601" y="20266"/>
                </a:lnTo>
                <a:lnTo>
                  <a:pt x="0" y="987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349548" y="4343927"/>
            <a:ext cx="34332" cy="22864"/>
          </a:xfrm>
          <a:custGeom>
            <a:avLst/>
            <a:gdLst/>
            <a:ahLst/>
            <a:cxnLst/>
            <a:rect l="l" t="t" r="r" b="b"/>
            <a:pathLst>
              <a:path w="34332" h="22864">
                <a:moveTo>
                  <a:pt x="3121" y="11952"/>
                </a:moveTo>
                <a:lnTo>
                  <a:pt x="15085" y="4677"/>
                </a:lnTo>
                <a:lnTo>
                  <a:pt x="29130" y="0"/>
                </a:lnTo>
                <a:lnTo>
                  <a:pt x="34332" y="2078"/>
                </a:lnTo>
                <a:lnTo>
                  <a:pt x="32251" y="7794"/>
                </a:lnTo>
                <a:lnTo>
                  <a:pt x="6762" y="22864"/>
                </a:lnTo>
                <a:lnTo>
                  <a:pt x="0" y="22345"/>
                </a:lnTo>
                <a:lnTo>
                  <a:pt x="3121" y="11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349548" y="4343927"/>
            <a:ext cx="34332" cy="22864"/>
          </a:xfrm>
          <a:custGeom>
            <a:avLst/>
            <a:gdLst/>
            <a:ahLst/>
            <a:cxnLst/>
            <a:rect l="l" t="t" r="r" b="b"/>
            <a:pathLst>
              <a:path w="34332" h="22864">
                <a:moveTo>
                  <a:pt x="3121" y="11952"/>
                </a:moveTo>
                <a:lnTo>
                  <a:pt x="15085" y="4677"/>
                </a:lnTo>
                <a:lnTo>
                  <a:pt x="29130" y="0"/>
                </a:lnTo>
                <a:lnTo>
                  <a:pt x="34332" y="2078"/>
                </a:lnTo>
                <a:lnTo>
                  <a:pt x="32251" y="7794"/>
                </a:lnTo>
                <a:lnTo>
                  <a:pt x="6762" y="22864"/>
                </a:lnTo>
                <a:lnTo>
                  <a:pt x="0" y="22345"/>
                </a:lnTo>
                <a:lnTo>
                  <a:pt x="3121" y="1195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184126" y="4361595"/>
            <a:ext cx="94154" cy="188633"/>
          </a:xfrm>
          <a:custGeom>
            <a:avLst/>
            <a:gdLst/>
            <a:ahLst/>
            <a:cxnLst/>
            <a:rect l="l" t="t" r="r" b="b"/>
            <a:pathLst>
              <a:path w="94154" h="188633">
                <a:moveTo>
                  <a:pt x="15605" y="15069"/>
                </a:moveTo>
                <a:lnTo>
                  <a:pt x="29130" y="4676"/>
                </a:lnTo>
                <a:lnTo>
                  <a:pt x="38494" y="519"/>
                </a:lnTo>
                <a:lnTo>
                  <a:pt x="48898" y="0"/>
                </a:lnTo>
                <a:lnTo>
                  <a:pt x="67624" y="7794"/>
                </a:lnTo>
                <a:lnTo>
                  <a:pt x="87392" y="30139"/>
                </a:lnTo>
                <a:lnTo>
                  <a:pt x="94154" y="58720"/>
                </a:lnTo>
                <a:lnTo>
                  <a:pt x="92074" y="71192"/>
                </a:lnTo>
                <a:lnTo>
                  <a:pt x="87912" y="81065"/>
                </a:lnTo>
                <a:lnTo>
                  <a:pt x="81670" y="90419"/>
                </a:lnTo>
                <a:lnTo>
                  <a:pt x="74387" y="101851"/>
                </a:lnTo>
                <a:lnTo>
                  <a:pt x="72826" y="110166"/>
                </a:lnTo>
                <a:lnTo>
                  <a:pt x="68145" y="134590"/>
                </a:lnTo>
                <a:lnTo>
                  <a:pt x="63983" y="139266"/>
                </a:lnTo>
                <a:lnTo>
                  <a:pt x="59822" y="134590"/>
                </a:lnTo>
                <a:lnTo>
                  <a:pt x="57221" y="101332"/>
                </a:lnTo>
                <a:lnTo>
                  <a:pt x="68145" y="86262"/>
                </a:lnTo>
                <a:lnTo>
                  <a:pt x="79069" y="58201"/>
                </a:lnTo>
                <a:lnTo>
                  <a:pt x="78549" y="37934"/>
                </a:lnTo>
                <a:lnTo>
                  <a:pt x="70225" y="23903"/>
                </a:lnTo>
                <a:lnTo>
                  <a:pt x="61902" y="15069"/>
                </a:lnTo>
                <a:lnTo>
                  <a:pt x="55140" y="10912"/>
                </a:lnTo>
                <a:lnTo>
                  <a:pt x="47857" y="8834"/>
                </a:lnTo>
                <a:lnTo>
                  <a:pt x="32772" y="11432"/>
                </a:lnTo>
                <a:lnTo>
                  <a:pt x="13525" y="31179"/>
                </a:lnTo>
                <a:lnTo>
                  <a:pt x="9363" y="59240"/>
                </a:lnTo>
                <a:lnTo>
                  <a:pt x="17166" y="81065"/>
                </a:lnTo>
                <a:lnTo>
                  <a:pt x="23408" y="91978"/>
                </a:lnTo>
                <a:lnTo>
                  <a:pt x="33292" y="106009"/>
                </a:lnTo>
                <a:lnTo>
                  <a:pt x="43176" y="122118"/>
                </a:lnTo>
                <a:lnTo>
                  <a:pt x="47337" y="137188"/>
                </a:lnTo>
                <a:lnTo>
                  <a:pt x="44736" y="151738"/>
                </a:lnTo>
                <a:lnTo>
                  <a:pt x="38494" y="183957"/>
                </a:lnTo>
                <a:lnTo>
                  <a:pt x="34852" y="188633"/>
                </a:lnTo>
                <a:lnTo>
                  <a:pt x="30171" y="184476"/>
                </a:lnTo>
                <a:lnTo>
                  <a:pt x="32251" y="168367"/>
                </a:lnTo>
                <a:lnTo>
                  <a:pt x="36933" y="153817"/>
                </a:lnTo>
                <a:lnTo>
                  <a:pt x="36413" y="125755"/>
                </a:lnTo>
                <a:lnTo>
                  <a:pt x="26009" y="109127"/>
                </a:lnTo>
                <a:lnTo>
                  <a:pt x="15085" y="97175"/>
                </a:lnTo>
                <a:lnTo>
                  <a:pt x="5722" y="82624"/>
                </a:lnTo>
                <a:lnTo>
                  <a:pt x="0" y="59760"/>
                </a:lnTo>
                <a:lnTo>
                  <a:pt x="1040" y="43131"/>
                </a:lnTo>
                <a:lnTo>
                  <a:pt x="6242" y="28061"/>
                </a:lnTo>
                <a:lnTo>
                  <a:pt x="15605" y="15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184126" y="4361595"/>
            <a:ext cx="94154" cy="188633"/>
          </a:xfrm>
          <a:custGeom>
            <a:avLst/>
            <a:gdLst/>
            <a:ahLst/>
            <a:cxnLst/>
            <a:rect l="l" t="t" r="r" b="b"/>
            <a:pathLst>
              <a:path w="94154" h="188633">
                <a:moveTo>
                  <a:pt x="30171" y="184476"/>
                </a:moveTo>
                <a:lnTo>
                  <a:pt x="32251" y="168367"/>
                </a:lnTo>
                <a:lnTo>
                  <a:pt x="36933" y="153817"/>
                </a:lnTo>
                <a:lnTo>
                  <a:pt x="36413" y="125755"/>
                </a:lnTo>
                <a:lnTo>
                  <a:pt x="26009" y="109127"/>
                </a:lnTo>
                <a:lnTo>
                  <a:pt x="15085" y="97175"/>
                </a:lnTo>
                <a:lnTo>
                  <a:pt x="5722" y="82624"/>
                </a:lnTo>
                <a:lnTo>
                  <a:pt x="0" y="59760"/>
                </a:lnTo>
                <a:lnTo>
                  <a:pt x="1040" y="43131"/>
                </a:lnTo>
                <a:lnTo>
                  <a:pt x="6242" y="28061"/>
                </a:lnTo>
                <a:lnTo>
                  <a:pt x="15605" y="15069"/>
                </a:lnTo>
                <a:lnTo>
                  <a:pt x="29130" y="4676"/>
                </a:lnTo>
                <a:lnTo>
                  <a:pt x="38494" y="519"/>
                </a:lnTo>
                <a:lnTo>
                  <a:pt x="48898" y="0"/>
                </a:lnTo>
                <a:lnTo>
                  <a:pt x="67624" y="7794"/>
                </a:lnTo>
                <a:lnTo>
                  <a:pt x="87392" y="30139"/>
                </a:lnTo>
                <a:lnTo>
                  <a:pt x="94154" y="58720"/>
                </a:lnTo>
                <a:lnTo>
                  <a:pt x="92074" y="71192"/>
                </a:lnTo>
                <a:lnTo>
                  <a:pt x="87912" y="81065"/>
                </a:lnTo>
                <a:lnTo>
                  <a:pt x="81670" y="90419"/>
                </a:lnTo>
                <a:lnTo>
                  <a:pt x="74387" y="101851"/>
                </a:lnTo>
                <a:lnTo>
                  <a:pt x="72826" y="110166"/>
                </a:lnTo>
                <a:lnTo>
                  <a:pt x="68145" y="134590"/>
                </a:lnTo>
                <a:lnTo>
                  <a:pt x="63983" y="139266"/>
                </a:lnTo>
                <a:lnTo>
                  <a:pt x="59822" y="134590"/>
                </a:lnTo>
                <a:lnTo>
                  <a:pt x="57221" y="101332"/>
                </a:lnTo>
                <a:lnTo>
                  <a:pt x="68145" y="86262"/>
                </a:lnTo>
                <a:lnTo>
                  <a:pt x="79069" y="58201"/>
                </a:lnTo>
                <a:lnTo>
                  <a:pt x="78549" y="37934"/>
                </a:lnTo>
                <a:lnTo>
                  <a:pt x="70225" y="23903"/>
                </a:lnTo>
                <a:lnTo>
                  <a:pt x="61902" y="15069"/>
                </a:lnTo>
                <a:lnTo>
                  <a:pt x="55140" y="10912"/>
                </a:lnTo>
                <a:lnTo>
                  <a:pt x="47857" y="8834"/>
                </a:lnTo>
                <a:lnTo>
                  <a:pt x="32772" y="11432"/>
                </a:lnTo>
                <a:lnTo>
                  <a:pt x="13525" y="31179"/>
                </a:lnTo>
                <a:lnTo>
                  <a:pt x="9363" y="59240"/>
                </a:lnTo>
                <a:lnTo>
                  <a:pt x="17166" y="81065"/>
                </a:lnTo>
                <a:lnTo>
                  <a:pt x="23408" y="91978"/>
                </a:lnTo>
                <a:lnTo>
                  <a:pt x="33292" y="106009"/>
                </a:lnTo>
                <a:lnTo>
                  <a:pt x="43176" y="122118"/>
                </a:lnTo>
                <a:lnTo>
                  <a:pt x="47337" y="137188"/>
                </a:lnTo>
                <a:lnTo>
                  <a:pt x="44736" y="151738"/>
                </a:lnTo>
                <a:lnTo>
                  <a:pt x="38494" y="183957"/>
                </a:lnTo>
                <a:lnTo>
                  <a:pt x="34852" y="188633"/>
                </a:lnTo>
                <a:lnTo>
                  <a:pt x="30171" y="1844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205974" y="4382381"/>
            <a:ext cx="48378" cy="68594"/>
          </a:xfrm>
          <a:custGeom>
            <a:avLst/>
            <a:gdLst/>
            <a:ahLst/>
            <a:cxnLst/>
            <a:rect l="l" t="t" r="r" b="b"/>
            <a:pathLst>
              <a:path w="48378" h="68594">
                <a:moveTo>
                  <a:pt x="13005" y="23384"/>
                </a:moveTo>
                <a:lnTo>
                  <a:pt x="16646" y="46249"/>
                </a:lnTo>
                <a:lnTo>
                  <a:pt x="22888" y="56122"/>
                </a:lnTo>
                <a:lnTo>
                  <a:pt x="32252" y="60279"/>
                </a:lnTo>
                <a:lnTo>
                  <a:pt x="35893" y="64956"/>
                </a:lnTo>
                <a:lnTo>
                  <a:pt x="31211" y="68594"/>
                </a:lnTo>
                <a:lnTo>
                  <a:pt x="12484" y="63917"/>
                </a:lnTo>
                <a:lnTo>
                  <a:pt x="0" y="51445"/>
                </a:lnTo>
                <a:lnTo>
                  <a:pt x="520" y="20266"/>
                </a:lnTo>
                <a:lnTo>
                  <a:pt x="7282" y="7794"/>
                </a:lnTo>
                <a:lnTo>
                  <a:pt x="12484" y="3117"/>
                </a:lnTo>
                <a:lnTo>
                  <a:pt x="19767" y="0"/>
                </a:lnTo>
                <a:lnTo>
                  <a:pt x="36413" y="2078"/>
                </a:lnTo>
                <a:lnTo>
                  <a:pt x="48378" y="16628"/>
                </a:lnTo>
                <a:lnTo>
                  <a:pt x="46297" y="22345"/>
                </a:lnTo>
                <a:lnTo>
                  <a:pt x="40575" y="20786"/>
                </a:lnTo>
                <a:lnTo>
                  <a:pt x="32772" y="10393"/>
                </a:lnTo>
                <a:lnTo>
                  <a:pt x="22368" y="8314"/>
                </a:lnTo>
                <a:lnTo>
                  <a:pt x="14565" y="14550"/>
                </a:lnTo>
                <a:lnTo>
                  <a:pt x="13005" y="23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205974" y="4382381"/>
            <a:ext cx="48378" cy="68594"/>
          </a:xfrm>
          <a:custGeom>
            <a:avLst/>
            <a:gdLst/>
            <a:ahLst/>
            <a:cxnLst/>
            <a:rect l="l" t="t" r="r" b="b"/>
            <a:pathLst>
              <a:path w="48378" h="68594">
                <a:moveTo>
                  <a:pt x="40575" y="20786"/>
                </a:moveTo>
                <a:lnTo>
                  <a:pt x="32772" y="10393"/>
                </a:lnTo>
                <a:lnTo>
                  <a:pt x="22368" y="8314"/>
                </a:lnTo>
                <a:lnTo>
                  <a:pt x="14565" y="14550"/>
                </a:lnTo>
                <a:lnTo>
                  <a:pt x="13005" y="23384"/>
                </a:lnTo>
                <a:lnTo>
                  <a:pt x="16646" y="46249"/>
                </a:lnTo>
                <a:lnTo>
                  <a:pt x="22888" y="56122"/>
                </a:lnTo>
                <a:lnTo>
                  <a:pt x="32252" y="60279"/>
                </a:lnTo>
                <a:lnTo>
                  <a:pt x="35893" y="64956"/>
                </a:lnTo>
                <a:lnTo>
                  <a:pt x="31211" y="68594"/>
                </a:lnTo>
                <a:lnTo>
                  <a:pt x="12484" y="63917"/>
                </a:lnTo>
                <a:lnTo>
                  <a:pt x="0" y="51445"/>
                </a:lnTo>
                <a:lnTo>
                  <a:pt x="520" y="20266"/>
                </a:lnTo>
                <a:lnTo>
                  <a:pt x="7282" y="7794"/>
                </a:lnTo>
                <a:lnTo>
                  <a:pt x="12484" y="3117"/>
                </a:lnTo>
                <a:lnTo>
                  <a:pt x="19767" y="0"/>
                </a:lnTo>
                <a:lnTo>
                  <a:pt x="36413" y="2078"/>
                </a:lnTo>
                <a:lnTo>
                  <a:pt x="48378" y="16628"/>
                </a:lnTo>
                <a:lnTo>
                  <a:pt x="46297" y="22345"/>
                </a:lnTo>
                <a:lnTo>
                  <a:pt x="40575" y="2078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243949" y="4481115"/>
            <a:ext cx="30171" cy="119000"/>
          </a:xfrm>
          <a:custGeom>
            <a:avLst/>
            <a:gdLst/>
            <a:ahLst/>
            <a:cxnLst/>
            <a:rect l="l" t="t" r="r" b="b"/>
            <a:pathLst>
              <a:path w="30171" h="119000">
                <a:moveTo>
                  <a:pt x="520" y="3637"/>
                </a:moveTo>
                <a:lnTo>
                  <a:pt x="5201" y="0"/>
                </a:lnTo>
                <a:lnTo>
                  <a:pt x="8322" y="4676"/>
                </a:lnTo>
                <a:lnTo>
                  <a:pt x="10403" y="25462"/>
                </a:lnTo>
                <a:lnTo>
                  <a:pt x="18726" y="45209"/>
                </a:lnTo>
                <a:lnTo>
                  <a:pt x="28610" y="83144"/>
                </a:lnTo>
                <a:lnTo>
                  <a:pt x="30171" y="112245"/>
                </a:lnTo>
                <a:lnTo>
                  <a:pt x="24448" y="119000"/>
                </a:lnTo>
                <a:lnTo>
                  <a:pt x="19246" y="117961"/>
                </a:lnTo>
                <a:lnTo>
                  <a:pt x="17686" y="83664"/>
                </a:lnTo>
                <a:lnTo>
                  <a:pt x="14044" y="66515"/>
                </a:lnTo>
                <a:lnTo>
                  <a:pt x="7282" y="50406"/>
                </a:lnTo>
                <a:lnTo>
                  <a:pt x="0" y="28061"/>
                </a:lnTo>
                <a:lnTo>
                  <a:pt x="520" y="3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243949" y="4481115"/>
            <a:ext cx="30171" cy="119000"/>
          </a:xfrm>
          <a:custGeom>
            <a:avLst/>
            <a:gdLst/>
            <a:ahLst/>
            <a:cxnLst/>
            <a:rect l="l" t="t" r="r" b="b"/>
            <a:pathLst>
              <a:path w="30171" h="119000">
                <a:moveTo>
                  <a:pt x="8322" y="4676"/>
                </a:moveTo>
                <a:lnTo>
                  <a:pt x="10403" y="25462"/>
                </a:lnTo>
                <a:lnTo>
                  <a:pt x="18726" y="45209"/>
                </a:lnTo>
                <a:lnTo>
                  <a:pt x="28610" y="83144"/>
                </a:lnTo>
                <a:lnTo>
                  <a:pt x="30171" y="112245"/>
                </a:lnTo>
                <a:lnTo>
                  <a:pt x="24448" y="119000"/>
                </a:lnTo>
                <a:lnTo>
                  <a:pt x="19246" y="117961"/>
                </a:lnTo>
                <a:lnTo>
                  <a:pt x="17686" y="83664"/>
                </a:lnTo>
                <a:lnTo>
                  <a:pt x="14044" y="66515"/>
                </a:lnTo>
                <a:lnTo>
                  <a:pt x="7282" y="50406"/>
                </a:lnTo>
                <a:lnTo>
                  <a:pt x="0" y="28061"/>
                </a:lnTo>
                <a:lnTo>
                  <a:pt x="520" y="3637"/>
                </a:lnTo>
                <a:lnTo>
                  <a:pt x="5201" y="0"/>
                </a:lnTo>
                <a:lnTo>
                  <a:pt x="8322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149273" y="4583487"/>
            <a:ext cx="42135" cy="63397"/>
          </a:xfrm>
          <a:custGeom>
            <a:avLst/>
            <a:gdLst/>
            <a:ahLst/>
            <a:cxnLst/>
            <a:rect l="l" t="t" r="r" b="b"/>
            <a:pathLst>
              <a:path w="42135" h="63397">
                <a:moveTo>
                  <a:pt x="8843" y="20266"/>
                </a:moveTo>
                <a:lnTo>
                  <a:pt x="9883" y="28580"/>
                </a:lnTo>
                <a:lnTo>
                  <a:pt x="18726" y="38973"/>
                </a:lnTo>
                <a:lnTo>
                  <a:pt x="31211" y="46249"/>
                </a:lnTo>
                <a:lnTo>
                  <a:pt x="37974" y="49367"/>
                </a:lnTo>
                <a:lnTo>
                  <a:pt x="42135" y="63397"/>
                </a:lnTo>
                <a:lnTo>
                  <a:pt x="23408" y="55083"/>
                </a:lnTo>
                <a:lnTo>
                  <a:pt x="9363" y="46768"/>
                </a:lnTo>
                <a:lnTo>
                  <a:pt x="0" y="31179"/>
                </a:lnTo>
                <a:lnTo>
                  <a:pt x="1040" y="14030"/>
                </a:lnTo>
                <a:lnTo>
                  <a:pt x="17686" y="0"/>
                </a:lnTo>
                <a:lnTo>
                  <a:pt x="19247" y="8834"/>
                </a:lnTo>
                <a:lnTo>
                  <a:pt x="8843" y="2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149273" y="4583487"/>
            <a:ext cx="42135" cy="63397"/>
          </a:xfrm>
          <a:custGeom>
            <a:avLst/>
            <a:gdLst/>
            <a:ahLst/>
            <a:cxnLst/>
            <a:rect l="l" t="t" r="r" b="b"/>
            <a:pathLst>
              <a:path w="42135" h="63397">
                <a:moveTo>
                  <a:pt x="19247" y="8834"/>
                </a:moveTo>
                <a:lnTo>
                  <a:pt x="8843" y="20266"/>
                </a:lnTo>
                <a:lnTo>
                  <a:pt x="9883" y="28580"/>
                </a:lnTo>
                <a:lnTo>
                  <a:pt x="18726" y="38973"/>
                </a:lnTo>
                <a:lnTo>
                  <a:pt x="31211" y="46249"/>
                </a:lnTo>
                <a:lnTo>
                  <a:pt x="37974" y="49367"/>
                </a:lnTo>
                <a:lnTo>
                  <a:pt x="42135" y="63397"/>
                </a:lnTo>
                <a:lnTo>
                  <a:pt x="23408" y="55083"/>
                </a:lnTo>
                <a:lnTo>
                  <a:pt x="9363" y="46768"/>
                </a:lnTo>
                <a:lnTo>
                  <a:pt x="0" y="31179"/>
                </a:lnTo>
                <a:lnTo>
                  <a:pt x="1040" y="14030"/>
                </a:lnTo>
                <a:lnTo>
                  <a:pt x="17686" y="0"/>
                </a:lnTo>
                <a:lnTo>
                  <a:pt x="19247" y="883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330820" y="4385499"/>
            <a:ext cx="28610" cy="58201"/>
          </a:xfrm>
          <a:custGeom>
            <a:avLst/>
            <a:gdLst/>
            <a:ahLst/>
            <a:cxnLst/>
            <a:rect l="l" t="t" r="r" b="b"/>
            <a:pathLst>
              <a:path w="28610" h="58201">
                <a:moveTo>
                  <a:pt x="20807" y="24943"/>
                </a:moveTo>
                <a:lnTo>
                  <a:pt x="24449" y="38454"/>
                </a:lnTo>
                <a:lnTo>
                  <a:pt x="21848" y="47288"/>
                </a:lnTo>
                <a:lnTo>
                  <a:pt x="5201" y="58201"/>
                </a:lnTo>
                <a:lnTo>
                  <a:pt x="0" y="47808"/>
                </a:lnTo>
                <a:lnTo>
                  <a:pt x="17686" y="38973"/>
                </a:lnTo>
                <a:lnTo>
                  <a:pt x="14565" y="24943"/>
                </a:lnTo>
                <a:lnTo>
                  <a:pt x="20287" y="13510"/>
                </a:lnTo>
                <a:lnTo>
                  <a:pt x="14045" y="1558"/>
                </a:lnTo>
                <a:lnTo>
                  <a:pt x="18727" y="0"/>
                </a:lnTo>
                <a:lnTo>
                  <a:pt x="28610" y="10393"/>
                </a:lnTo>
                <a:lnTo>
                  <a:pt x="28610" y="16109"/>
                </a:lnTo>
                <a:lnTo>
                  <a:pt x="20807" y="2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330820" y="4385499"/>
            <a:ext cx="28610" cy="58201"/>
          </a:xfrm>
          <a:custGeom>
            <a:avLst/>
            <a:gdLst/>
            <a:ahLst/>
            <a:cxnLst/>
            <a:rect l="l" t="t" r="r" b="b"/>
            <a:pathLst>
              <a:path w="28610" h="58201">
                <a:moveTo>
                  <a:pt x="18727" y="0"/>
                </a:moveTo>
                <a:lnTo>
                  <a:pt x="28610" y="10393"/>
                </a:lnTo>
                <a:lnTo>
                  <a:pt x="28610" y="16109"/>
                </a:lnTo>
                <a:lnTo>
                  <a:pt x="20807" y="24943"/>
                </a:lnTo>
                <a:lnTo>
                  <a:pt x="24449" y="38454"/>
                </a:lnTo>
                <a:lnTo>
                  <a:pt x="21848" y="47288"/>
                </a:lnTo>
                <a:lnTo>
                  <a:pt x="5201" y="58201"/>
                </a:lnTo>
                <a:lnTo>
                  <a:pt x="0" y="47808"/>
                </a:lnTo>
                <a:lnTo>
                  <a:pt x="17686" y="38973"/>
                </a:lnTo>
                <a:lnTo>
                  <a:pt x="14565" y="24943"/>
                </a:lnTo>
                <a:lnTo>
                  <a:pt x="20287" y="13510"/>
                </a:lnTo>
                <a:lnTo>
                  <a:pt x="14045" y="1558"/>
                </a:lnTo>
                <a:lnTo>
                  <a:pt x="18727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459828" y="4572055"/>
            <a:ext cx="672088" cy="54043"/>
          </a:xfrm>
          <a:custGeom>
            <a:avLst/>
            <a:gdLst/>
            <a:ahLst/>
            <a:cxnLst/>
            <a:rect l="l" t="t" r="r" b="b"/>
            <a:pathLst>
              <a:path w="672088" h="54043">
                <a:moveTo>
                  <a:pt x="4681" y="54043"/>
                </a:moveTo>
                <a:lnTo>
                  <a:pt x="0" y="49886"/>
                </a:lnTo>
                <a:lnTo>
                  <a:pt x="4161" y="45729"/>
                </a:lnTo>
                <a:lnTo>
                  <a:pt x="61902" y="39493"/>
                </a:lnTo>
                <a:lnTo>
                  <a:pt x="119644" y="33777"/>
                </a:lnTo>
                <a:lnTo>
                  <a:pt x="195072" y="25462"/>
                </a:lnTo>
                <a:lnTo>
                  <a:pt x="230445" y="18707"/>
                </a:lnTo>
                <a:lnTo>
                  <a:pt x="270500" y="10393"/>
                </a:lnTo>
                <a:lnTo>
                  <a:pt x="338645" y="5196"/>
                </a:lnTo>
                <a:lnTo>
                  <a:pt x="464011" y="0"/>
                </a:lnTo>
                <a:lnTo>
                  <a:pt x="589897" y="1558"/>
                </a:lnTo>
                <a:lnTo>
                  <a:pt x="615907" y="1558"/>
                </a:lnTo>
                <a:lnTo>
                  <a:pt x="663245" y="4676"/>
                </a:lnTo>
                <a:lnTo>
                  <a:pt x="670008" y="8314"/>
                </a:lnTo>
                <a:lnTo>
                  <a:pt x="672088" y="15589"/>
                </a:lnTo>
                <a:lnTo>
                  <a:pt x="668967" y="21825"/>
                </a:lnTo>
                <a:lnTo>
                  <a:pt x="661164" y="23904"/>
                </a:lnTo>
                <a:lnTo>
                  <a:pt x="615907" y="20786"/>
                </a:lnTo>
                <a:lnTo>
                  <a:pt x="589897" y="20786"/>
                </a:lnTo>
                <a:lnTo>
                  <a:pt x="465051" y="18707"/>
                </a:lnTo>
                <a:lnTo>
                  <a:pt x="339685" y="23904"/>
                </a:lnTo>
                <a:lnTo>
                  <a:pt x="274141" y="28580"/>
                </a:lnTo>
                <a:lnTo>
                  <a:pt x="233566" y="36375"/>
                </a:lnTo>
                <a:lnTo>
                  <a:pt x="197152" y="41572"/>
                </a:lnTo>
                <a:lnTo>
                  <a:pt x="120684" y="47808"/>
                </a:lnTo>
                <a:lnTo>
                  <a:pt x="4681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459828" y="4572055"/>
            <a:ext cx="672088" cy="54043"/>
          </a:xfrm>
          <a:custGeom>
            <a:avLst/>
            <a:gdLst/>
            <a:ahLst/>
            <a:cxnLst/>
            <a:rect l="l" t="t" r="r" b="b"/>
            <a:pathLst>
              <a:path w="672088" h="54043">
                <a:moveTo>
                  <a:pt x="4161" y="45729"/>
                </a:moveTo>
                <a:lnTo>
                  <a:pt x="61902" y="39493"/>
                </a:lnTo>
                <a:lnTo>
                  <a:pt x="119644" y="33777"/>
                </a:lnTo>
                <a:lnTo>
                  <a:pt x="195072" y="25462"/>
                </a:lnTo>
                <a:lnTo>
                  <a:pt x="230445" y="18707"/>
                </a:lnTo>
                <a:lnTo>
                  <a:pt x="270500" y="10393"/>
                </a:lnTo>
                <a:lnTo>
                  <a:pt x="338645" y="5196"/>
                </a:lnTo>
                <a:lnTo>
                  <a:pt x="464011" y="0"/>
                </a:lnTo>
                <a:lnTo>
                  <a:pt x="589897" y="1558"/>
                </a:lnTo>
                <a:lnTo>
                  <a:pt x="615907" y="1558"/>
                </a:lnTo>
                <a:lnTo>
                  <a:pt x="663245" y="4676"/>
                </a:lnTo>
                <a:lnTo>
                  <a:pt x="670008" y="8314"/>
                </a:lnTo>
                <a:lnTo>
                  <a:pt x="672088" y="15589"/>
                </a:lnTo>
                <a:lnTo>
                  <a:pt x="668967" y="21825"/>
                </a:lnTo>
                <a:lnTo>
                  <a:pt x="661164" y="23904"/>
                </a:lnTo>
                <a:lnTo>
                  <a:pt x="615907" y="20786"/>
                </a:lnTo>
                <a:lnTo>
                  <a:pt x="589897" y="20786"/>
                </a:lnTo>
                <a:lnTo>
                  <a:pt x="465051" y="18707"/>
                </a:lnTo>
                <a:lnTo>
                  <a:pt x="339685" y="23904"/>
                </a:lnTo>
                <a:lnTo>
                  <a:pt x="274141" y="28580"/>
                </a:lnTo>
                <a:lnTo>
                  <a:pt x="233566" y="36375"/>
                </a:lnTo>
                <a:lnTo>
                  <a:pt x="197152" y="41572"/>
                </a:lnTo>
                <a:lnTo>
                  <a:pt x="120684" y="47808"/>
                </a:lnTo>
                <a:lnTo>
                  <a:pt x="4681" y="54043"/>
                </a:lnTo>
                <a:lnTo>
                  <a:pt x="0" y="49886"/>
                </a:lnTo>
                <a:lnTo>
                  <a:pt x="4161" y="4572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096543" y="4577771"/>
            <a:ext cx="42656" cy="205262"/>
          </a:xfrm>
          <a:custGeom>
            <a:avLst/>
            <a:gdLst/>
            <a:ahLst/>
            <a:cxnLst/>
            <a:rect l="l" t="t" r="r" b="b"/>
            <a:pathLst>
              <a:path w="42656" h="205262">
                <a:moveTo>
                  <a:pt x="4682" y="151738"/>
                </a:moveTo>
                <a:lnTo>
                  <a:pt x="13525" y="121079"/>
                </a:lnTo>
                <a:lnTo>
                  <a:pt x="22888" y="9353"/>
                </a:lnTo>
                <a:lnTo>
                  <a:pt x="26009" y="2078"/>
                </a:lnTo>
                <a:lnTo>
                  <a:pt x="32772" y="0"/>
                </a:lnTo>
                <a:lnTo>
                  <a:pt x="42656" y="9353"/>
                </a:lnTo>
                <a:lnTo>
                  <a:pt x="37974" y="66515"/>
                </a:lnTo>
                <a:lnTo>
                  <a:pt x="29130" y="123677"/>
                </a:lnTo>
                <a:lnTo>
                  <a:pt x="23408" y="160053"/>
                </a:lnTo>
                <a:lnTo>
                  <a:pt x="16646" y="205262"/>
                </a:lnTo>
                <a:lnTo>
                  <a:pt x="0" y="176162"/>
                </a:lnTo>
                <a:lnTo>
                  <a:pt x="4682" y="151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096543" y="4577771"/>
            <a:ext cx="42656" cy="205262"/>
          </a:xfrm>
          <a:custGeom>
            <a:avLst/>
            <a:gdLst/>
            <a:ahLst/>
            <a:cxnLst/>
            <a:rect l="l" t="t" r="r" b="b"/>
            <a:pathLst>
              <a:path w="42656" h="205262">
                <a:moveTo>
                  <a:pt x="42656" y="9353"/>
                </a:moveTo>
                <a:lnTo>
                  <a:pt x="37974" y="66515"/>
                </a:lnTo>
                <a:lnTo>
                  <a:pt x="29130" y="123677"/>
                </a:lnTo>
                <a:lnTo>
                  <a:pt x="23408" y="160053"/>
                </a:lnTo>
                <a:lnTo>
                  <a:pt x="16646" y="205262"/>
                </a:lnTo>
                <a:lnTo>
                  <a:pt x="0" y="176162"/>
                </a:lnTo>
                <a:lnTo>
                  <a:pt x="4682" y="151738"/>
                </a:lnTo>
                <a:lnTo>
                  <a:pt x="13525" y="121079"/>
                </a:lnTo>
                <a:lnTo>
                  <a:pt x="22888" y="9353"/>
                </a:lnTo>
                <a:lnTo>
                  <a:pt x="26009" y="2078"/>
                </a:lnTo>
                <a:lnTo>
                  <a:pt x="32772" y="0"/>
                </a:lnTo>
                <a:lnTo>
                  <a:pt x="42656" y="935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880144" y="4632854"/>
            <a:ext cx="19247" cy="69113"/>
          </a:xfrm>
          <a:custGeom>
            <a:avLst/>
            <a:gdLst/>
            <a:ahLst/>
            <a:cxnLst/>
            <a:rect l="l" t="t" r="r" b="b"/>
            <a:pathLst>
              <a:path w="19247" h="69113">
                <a:moveTo>
                  <a:pt x="4681" y="69113"/>
                </a:moveTo>
                <a:lnTo>
                  <a:pt x="1039" y="64956"/>
                </a:lnTo>
                <a:lnTo>
                  <a:pt x="0" y="25462"/>
                </a:lnTo>
                <a:lnTo>
                  <a:pt x="7282" y="3637"/>
                </a:lnTo>
                <a:lnTo>
                  <a:pt x="10924" y="0"/>
                </a:lnTo>
                <a:lnTo>
                  <a:pt x="15605" y="0"/>
                </a:lnTo>
                <a:lnTo>
                  <a:pt x="19247" y="8314"/>
                </a:lnTo>
                <a:lnTo>
                  <a:pt x="14045" y="26502"/>
                </a:lnTo>
                <a:lnTo>
                  <a:pt x="8843" y="65476"/>
                </a:lnTo>
                <a:lnTo>
                  <a:pt x="4681" y="69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880144" y="4632854"/>
            <a:ext cx="19247" cy="69113"/>
          </a:xfrm>
          <a:custGeom>
            <a:avLst/>
            <a:gdLst/>
            <a:ahLst/>
            <a:cxnLst/>
            <a:rect l="l" t="t" r="r" b="b"/>
            <a:pathLst>
              <a:path w="19247" h="69113">
                <a:moveTo>
                  <a:pt x="19247" y="8314"/>
                </a:moveTo>
                <a:lnTo>
                  <a:pt x="14045" y="26502"/>
                </a:lnTo>
                <a:lnTo>
                  <a:pt x="8843" y="65476"/>
                </a:lnTo>
                <a:lnTo>
                  <a:pt x="4681" y="69113"/>
                </a:lnTo>
                <a:lnTo>
                  <a:pt x="1039" y="64956"/>
                </a:lnTo>
                <a:lnTo>
                  <a:pt x="0" y="25462"/>
                </a:lnTo>
                <a:lnTo>
                  <a:pt x="7282" y="3637"/>
                </a:lnTo>
                <a:lnTo>
                  <a:pt x="10924" y="0"/>
                </a:lnTo>
                <a:lnTo>
                  <a:pt x="15605" y="0"/>
                </a:lnTo>
                <a:lnTo>
                  <a:pt x="19247" y="831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887947" y="4623500"/>
            <a:ext cx="210157" cy="17668"/>
          </a:xfrm>
          <a:custGeom>
            <a:avLst/>
            <a:gdLst/>
            <a:ahLst/>
            <a:cxnLst/>
            <a:rect l="l" t="t" r="r" b="b"/>
            <a:pathLst>
              <a:path w="210157" h="17668">
                <a:moveTo>
                  <a:pt x="5722" y="5196"/>
                </a:moveTo>
                <a:lnTo>
                  <a:pt x="74907" y="0"/>
                </a:lnTo>
                <a:lnTo>
                  <a:pt x="144093" y="2078"/>
                </a:lnTo>
                <a:lnTo>
                  <a:pt x="206516" y="9873"/>
                </a:lnTo>
                <a:lnTo>
                  <a:pt x="210157" y="14030"/>
                </a:lnTo>
                <a:lnTo>
                  <a:pt x="205996" y="17668"/>
                </a:lnTo>
                <a:lnTo>
                  <a:pt x="143573" y="17668"/>
                </a:lnTo>
                <a:lnTo>
                  <a:pt x="75427" y="14030"/>
                </a:lnTo>
                <a:lnTo>
                  <a:pt x="7802" y="17668"/>
                </a:lnTo>
                <a:lnTo>
                  <a:pt x="0" y="12471"/>
                </a:lnTo>
                <a:lnTo>
                  <a:pt x="1040" y="7794"/>
                </a:lnTo>
                <a:lnTo>
                  <a:pt x="5722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887947" y="4623500"/>
            <a:ext cx="210157" cy="17668"/>
          </a:xfrm>
          <a:custGeom>
            <a:avLst/>
            <a:gdLst/>
            <a:ahLst/>
            <a:cxnLst/>
            <a:rect l="l" t="t" r="r" b="b"/>
            <a:pathLst>
              <a:path w="210157" h="17668">
                <a:moveTo>
                  <a:pt x="5722" y="5196"/>
                </a:moveTo>
                <a:lnTo>
                  <a:pt x="74907" y="0"/>
                </a:lnTo>
                <a:lnTo>
                  <a:pt x="144093" y="2078"/>
                </a:lnTo>
                <a:lnTo>
                  <a:pt x="206516" y="9873"/>
                </a:lnTo>
                <a:lnTo>
                  <a:pt x="210157" y="14030"/>
                </a:lnTo>
                <a:lnTo>
                  <a:pt x="205996" y="17668"/>
                </a:lnTo>
                <a:lnTo>
                  <a:pt x="143573" y="17668"/>
                </a:lnTo>
                <a:lnTo>
                  <a:pt x="75427" y="14030"/>
                </a:lnTo>
                <a:lnTo>
                  <a:pt x="7802" y="17668"/>
                </a:lnTo>
                <a:lnTo>
                  <a:pt x="0" y="12471"/>
                </a:lnTo>
                <a:lnTo>
                  <a:pt x="1040" y="7794"/>
                </a:lnTo>
                <a:lnTo>
                  <a:pt x="5722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960774" y="4660915"/>
            <a:ext cx="119124" cy="34297"/>
          </a:xfrm>
          <a:custGeom>
            <a:avLst/>
            <a:gdLst/>
            <a:ahLst/>
            <a:cxnLst/>
            <a:rect l="l" t="t" r="r" b="b"/>
            <a:pathLst>
              <a:path w="119124" h="34297">
                <a:moveTo>
                  <a:pt x="0" y="30659"/>
                </a:moveTo>
                <a:lnTo>
                  <a:pt x="3641" y="5196"/>
                </a:lnTo>
                <a:lnTo>
                  <a:pt x="8843" y="3117"/>
                </a:lnTo>
                <a:lnTo>
                  <a:pt x="10924" y="8314"/>
                </a:lnTo>
                <a:lnTo>
                  <a:pt x="8323" y="24943"/>
                </a:lnTo>
                <a:lnTo>
                  <a:pt x="19767" y="19227"/>
                </a:lnTo>
                <a:lnTo>
                  <a:pt x="25489" y="8314"/>
                </a:lnTo>
                <a:lnTo>
                  <a:pt x="27570" y="2598"/>
                </a:lnTo>
                <a:lnTo>
                  <a:pt x="33292" y="519"/>
                </a:lnTo>
                <a:lnTo>
                  <a:pt x="53579" y="0"/>
                </a:lnTo>
                <a:lnTo>
                  <a:pt x="94154" y="0"/>
                </a:lnTo>
                <a:lnTo>
                  <a:pt x="114962" y="4676"/>
                </a:lnTo>
                <a:lnTo>
                  <a:pt x="119124" y="8314"/>
                </a:lnTo>
                <a:lnTo>
                  <a:pt x="114962" y="11952"/>
                </a:lnTo>
                <a:lnTo>
                  <a:pt x="94154" y="18187"/>
                </a:lnTo>
                <a:lnTo>
                  <a:pt x="53579" y="18187"/>
                </a:lnTo>
                <a:lnTo>
                  <a:pt x="39534" y="17668"/>
                </a:lnTo>
                <a:lnTo>
                  <a:pt x="33811" y="24943"/>
                </a:lnTo>
                <a:lnTo>
                  <a:pt x="24968" y="30139"/>
                </a:lnTo>
                <a:lnTo>
                  <a:pt x="4161" y="34297"/>
                </a:lnTo>
                <a:lnTo>
                  <a:pt x="0" y="30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960774" y="4660915"/>
            <a:ext cx="119124" cy="34297"/>
          </a:xfrm>
          <a:custGeom>
            <a:avLst/>
            <a:gdLst/>
            <a:ahLst/>
            <a:cxnLst/>
            <a:rect l="l" t="t" r="r" b="b"/>
            <a:pathLst>
              <a:path w="119124" h="34297">
                <a:moveTo>
                  <a:pt x="10924" y="8314"/>
                </a:moveTo>
                <a:lnTo>
                  <a:pt x="8323" y="24943"/>
                </a:lnTo>
                <a:lnTo>
                  <a:pt x="19767" y="19227"/>
                </a:lnTo>
                <a:lnTo>
                  <a:pt x="25489" y="8314"/>
                </a:lnTo>
                <a:lnTo>
                  <a:pt x="27570" y="2598"/>
                </a:lnTo>
                <a:lnTo>
                  <a:pt x="33292" y="519"/>
                </a:lnTo>
                <a:lnTo>
                  <a:pt x="53579" y="0"/>
                </a:lnTo>
                <a:lnTo>
                  <a:pt x="94154" y="0"/>
                </a:lnTo>
                <a:lnTo>
                  <a:pt x="114962" y="4676"/>
                </a:lnTo>
                <a:lnTo>
                  <a:pt x="119124" y="8314"/>
                </a:lnTo>
                <a:lnTo>
                  <a:pt x="114962" y="11952"/>
                </a:lnTo>
                <a:lnTo>
                  <a:pt x="94154" y="18187"/>
                </a:lnTo>
                <a:lnTo>
                  <a:pt x="53579" y="18187"/>
                </a:lnTo>
                <a:lnTo>
                  <a:pt x="39534" y="17668"/>
                </a:lnTo>
                <a:lnTo>
                  <a:pt x="33811" y="24943"/>
                </a:lnTo>
                <a:lnTo>
                  <a:pt x="24968" y="30139"/>
                </a:lnTo>
                <a:lnTo>
                  <a:pt x="4161" y="34297"/>
                </a:lnTo>
                <a:lnTo>
                  <a:pt x="0" y="30659"/>
                </a:lnTo>
                <a:lnTo>
                  <a:pt x="3641" y="5196"/>
                </a:lnTo>
                <a:lnTo>
                  <a:pt x="8843" y="3117"/>
                </a:lnTo>
                <a:lnTo>
                  <a:pt x="10924" y="831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418733" y="4681701"/>
            <a:ext cx="641917" cy="45209"/>
          </a:xfrm>
          <a:custGeom>
            <a:avLst/>
            <a:gdLst/>
            <a:ahLst/>
            <a:cxnLst/>
            <a:rect l="l" t="t" r="r" b="b"/>
            <a:pathLst>
              <a:path w="641917" h="45209">
                <a:moveTo>
                  <a:pt x="0" y="3637"/>
                </a:moveTo>
                <a:lnTo>
                  <a:pt x="4161" y="0"/>
                </a:lnTo>
                <a:lnTo>
                  <a:pt x="162819" y="5196"/>
                </a:lnTo>
                <a:lnTo>
                  <a:pt x="466092" y="17668"/>
                </a:lnTo>
                <a:lnTo>
                  <a:pt x="554004" y="20786"/>
                </a:lnTo>
                <a:lnTo>
                  <a:pt x="632554" y="25982"/>
                </a:lnTo>
                <a:lnTo>
                  <a:pt x="639836" y="28580"/>
                </a:lnTo>
                <a:lnTo>
                  <a:pt x="641917" y="35336"/>
                </a:lnTo>
                <a:lnTo>
                  <a:pt x="639836" y="42091"/>
                </a:lnTo>
                <a:lnTo>
                  <a:pt x="632554" y="45209"/>
                </a:lnTo>
                <a:lnTo>
                  <a:pt x="552443" y="40013"/>
                </a:lnTo>
                <a:lnTo>
                  <a:pt x="464531" y="36895"/>
                </a:lnTo>
                <a:lnTo>
                  <a:pt x="161779" y="19227"/>
                </a:lnTo>
                <a:lnTo>
                  <a:pt x="82710" y="11952"/>
                </a:lnTo>
                <a:lnTo>
                  <a:pt x="4161" y="7794"/>
                </a:lnTo>
                <a:lnTo>
                  <a:pt x="0" y="3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418733" y="4681701"/>
            <a:ext cx="641917" cy="45209"/>
          </a:xfrm>
          <a:custGeom>
            <a:avLst/>
            <a:gdLst/>
            <a:ahLst/>
            <a:cxnLst/>
            <a:rect l="l" t="t" r="r" b="b"/>
            <a:pathLst>
              <a:path w="641917" h="45209">
                <a:moveTo>
                  <a:pt x="4161" y="0"/>
                </a:moveTo>
                <a:lnTo>
                  <a:pt x="162819" y="5196"/>
                </a:lnTo>
                <a:lnTo>
                  <a:pt x="466092" y="17668"/>
                </a:lnTo>
                <a:lnTo>
                  <a:pt x="554004" y="20786"/>
                </a:lnTo>
                <a:lnTo>
                  <a:pt x="632554" y="25982"/>
                </a:lnTo>
                <a:lnTo>
                  <a:pt x="639836" y="28580"/>
                </a:lnTo>
                <a:lnTo>
                  <a:pt x="641917" y="35336"/>
                </a:lnTo>
                <a:lnTo>
                  <a:pt x="639836" y="42091"/>
                </a:lnTo>
                <a:lnTo>
                  <a:pt x="632554" y="45209"/>
                </a:lnTo>
                <a:lnTo>
                  <a:pt x="552443" y="40013"/>
                </a:lnTo>
                <a:lnTo>
                  <a:pt x="464531" y="36895"/>
                </a:lnTo>
                <a:lnTo>
                  <a:pt x="161779" y="19227"/>
                </a:lnTo>
                <a:lnTo>
                  <a:pt x="82710" y="11952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323018" y="4818370"/>
            <a:ext cx="584696" cy="34816"/>
          </a:xfrm>
          <a:custGeom>
            <a:avLst/>
            <a:gdLst/>
            <a:ahLst/>
            <a:cxnLst/>
            <a:rect l="l" t="t" r="r" b="b"/>
            <a:pathLst>
              <a:path w="584696" h="34816">
                <a:moveTo>
                  <a:pt x="6242" y="1558"/>
                </a:moveTo>
                <a:lnTo>
                  <a:pt x="111841" y="0"/>
                </a:lnTo>
                <a:lnTo>
                  <a:pt x="286626" y="6235"/>
                </a:lnTo>
                <a:lnTo>
                  <a:pt x="368296" y="10912"/>
                </a:lnTo>
                <a:lnTo>
                  <a:pt x="460890" y="15069"/>
                </a:lnTo>
                <a:lnTo>
                  <a:pt x="521232" y="19227"/>
                </a:lnTo>
                <a:lnTo>
                  <a:pt x="581055" y="22345"/>
                </a:lnTo>
                <a:lnTo>
                  <a:pt x="584696" y="25982"/>
                </a:lnTo>
                <a:lnTo>
                  <a:pt x="581055" y="30139"/>
                </a:lnTo>
                <a:lnTo>
                  <a:pt x="520712" y="32738"/>
                </a:lnTo>
                <a:lnTo>
                  <a:pt x="460370" y="34816"/>
                </a:lnTo>
                <a:lnTo>
                  <a:pt x="286105" y="25982"/>
                </a:lnTo>
                <a:lnTo>
                  <a:pt x="204435" y="21825"/>
                </a:lnTo>
                <a:lnTo>
                  <a:pt x="111841" y="20266"/>
                </a:lnTo>
                <a:lnTo>
                  <a:pt x="6762" y="15069"/>
                </a:lnTo>
                <a:lnTo>
                  <a:pt x="0" y="8314"/>
                </a:lnTo>
                <a:lnTo>
                  <a:pt x="1560" y="3637"/>
                </a:lnTo>
                <a:lnTo>
                  <a:pt x="6242" y="1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323018" y="4818370"/>
            <a:ext cx="584696" cy="34816"/>
          </a:xfrm>
          <a:custGeom>
            <a:avLst/>
            <a:gdLst/>
            <a:ahLst/>
            <a:cxnLst/>
            <a:rect l="l" t="t" r="r" b="b"/>
            <a:pathLst>
              <a:path w="584696" h="34816">
                <a:moveTo>
                  <a:pt x="6242" y="1558"/>
                </a:moveTo>
                <a:lnTo>
                  <a:pt x="111841" y="0"/>
                </a:lnTo>
                <a:lnTo>
                  <a:pt x="286626" y="6235"/>
                </a:lnTo>
                <a:lnTo>
                  <a:pt x="368296" y="10912"/>
                </a:lnTo>
                <a:lnTo>
                  <a:pt x="460890" y="15069"/>
                </a:lnTo>
                <a:lnTo>
                  <a:pt x="521232" y="19227"/>
                </a:lnTo>
                <a:lnTo>
                  <a:pt x="581055" y="22345"/>
                </a:lnTo>
                <a:lnTo>
                  <a:pt x="584696" y="25982"/>
                </a:lnTo>
                <a:lnTo>
                  <a:pt x="581055" y="30139"/>
                </a:lnTo>
                <a:lnTo>
                  <a:pt x="520712" y="32738"/>
                </a:lnTo>
                <a:lnTo>
                  <a:pt x="460370" y="34816"/>
                </a:lnTo>
                <a:lnTo>
                  <a:pt x="286105" y="25982"/>
                </a:lnTo>
                <a:lnTo>
                  <a:pt x="204435" y="21825"/>
                </a:lnTo>
                <a:lnTo>
                  <a:pt x="111841" y="20266"/>
                </a:lnTo>
                <a:lnTo>
                  <a:pt x="6762" y="15069"/>
                </a:lnTo>
                <a:lnTo>
                  <a:pt x="0" y="8314"/>
                </a:lnTo>
                <a:lnTo>
                  <a:pt x="1560" y="3637"/>
                </a:lnTo>
                <a:lnTo>
                  <a:pt x="6242" y="15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077817" y="4719636"/>
            <a:ext cx="78028" cy="115362"/>
          </a:xfrm>
          <a:custGeom>
            <a:avLst/>
            <a:gdLst/>
            <a:ahLst/>
            <a:cxnLst/>
            <a:rect l="l" t="t" r="r" b="b"/>
            <a:pathLst>
              <a:path w="78028" h="115362">
                <a:moveTo>
                  <a:pt x="14045" y="38454"/>
                </a:moveTo>
                <a:lnTo>
                  <a:pt x="0" y="5196"/>
                </a:lnTo>
                <a:lnTo>
                  <a:pt x="2080" y="0"/>
                </a:lnTo>
                <a:lnTo>
                  <a:pt x="6762" y="2078"/>
                </a:lnTo>
                <a:lnTo>
                  <a:pt x="14565" y="18707"/>
                </a:lnTo>
                <a:lnTo>
                  <a:pt x="22368" y="32738"/>
                </a:lnTo>
                <a:lnTo>
                  <a:pt x="31731" y="46249"/>
                </a:lnTo>
                <a:lnTo>
                  <a:pt x="43696" y="60799"/>
                </a:lnTo>
                <a:lnTo>
                  <a:pt x="78028" y="106528"/>
                </a:lnTo>
                <a:lnTo>
                  <a:pt x="75948" y="113284"/>
                </a:lnTo>
                <a:lnTo>
                  <a:pt x="70225" y="115362"/>
                </a:lnTo>
                <a:lnTo>
                  <a:pt x="61382" y="107568"/>
                </a:lnTo>
                <a:lnTo>
                  <a:pt x="58261" y="95616"/>
                </a:lnTo>
                <a:lnTo>
                  <a:pt x="51499" y="86262"/>
                </a:lnTo>
                <a:lnTo>
                  <a:pt x="33812" y="68594"/>
                </a:lnTo>
                <a:lnTo>
                  <a:pt x="14045" y="38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077817" y="4719636"/>
            <a:ext cx="78028" cy="115362"/>
          </a:xfrm>
          <a:custGeom>
            <a:avLst/>
            <a:gdLst/>
            <a:ahLst/>
            <a:cxnLst/>
            <a:rect l="l" t="t" r="r" b="b"/>
            <a:pathLst>
              <a:path w="78028" h="115362">
                <a:moveTo>
                  <a:pt x="6762" y="2078"/>
                </a:moveTo>
                <a:lnTo>
                  <a:pt x="14565" y="18707"/>
                </a:lnTo>
                <a:lnTo>
                  <a:pt x="22368" y="32738"/>
                </a:lnTo>
                <a:lnTo>
                  <a:pt x="31731" y="46249"/>
                </a:lnTo>
                <a:lnTo>
                  <a:pt x="43696" y="60799"/>
                </a:lnTo>
                <a:lnTo>
                  <a:pt x="78028" y="106528"/>
                </a:lnTo>
                <a:lnTo>
                  <a:pt x="75948" y="113284"/>
                </a:lnTo>
                <a:lnTo>
                  <a:pt x="70225" y="115362"/>
                </a:lnTo>
                <a:lnTo>
                  <a:pt x="61382" y="107568"/>
                </a:lnTo>
                <a:lnTo>
                  <a:pt x="58261" y="95616"/>
                </a:lnTo>
                <a:lnTo>
                  <a:pt x="51499" y="86262"/>
                </a:lnTo>
                <a:lnTo>
                  <a:pt x="33812" y="68594"/>
                </a:lnTo>
                <a:lnTo>
                  <a:pt x="14045" y="38454"/>
                </a:lnTo>
                <a:lnTo>
                  <a:pt x="0" y="5196"/>
                </a:lnTo>
                <a:lnTo>
                  <a:pt x="2080" y="0"/>
                </a:lnTo>
                <a:lnTo>
                  <a:pt x="6762" y="2078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113710" y="4845912"/>
            <a:ext cx="44736" cy="44170"/>
          </a:xfrm>
          <a:custGeom>
            <a:avLst/>
            <a:gdLst/>
            <a:ahLst/>
            <a:cxnLst/>
            <a:rect l="l" t="t" r="r" b="b"/>
            <a:pathLst>
              <a:path w="44736" h="44170">
                <a:moveTo>
                  <a:pt x="44736" y="5716"/>
                </a:moveTo>
                <a:lnTo>
                  <a:pt x="36933" y="16628"/>
                </a:lnTo>
                <a:lnTo>
                  <a:pt x="29130" y="25982"/>
                </a:lnTo>
                <a:lnTo>
                  <a:pt x="11444" y="44170"/>
                </a:lnTo>
                <a:lnTo>
                  <a:pt x="1560" y="44170"/>
                </a:lnTo>
                <a:lnTo>
                  <a:pt x="0" y="40013"/>
                </a:lnTo>
                <a:lnTo>
                  <a:pt x="1560" y="34816"/>
                </a:lnTo>
                <a:lnTo>
                  <a:pt x="37974" y="1039"/>
                </a:lnTo>
                <a:lnTo>
                  <a:pt x="43696" y="0"/>
                </a:lnTo>
                <a:lnTo>
                  <a:pt x="44736" y="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113710" y="4845912"/>
            <a:ext cx="44736" cy="44170"/>
          </a:xfrm>
          <a:custGeom>
            <a:avLst/>
            <a:gdLst/>
            <a:ahLst/>
            <a:cxnLst/>
            <a:rect l="l" t="t" r="r" b="b"/>
            <a:pathLst>
              <a:path w="44736" h="44170">
                <a:moveTo>
                  <a:pt x="44736" y="5716"/>
                </a:moveTo>
                <a:lnTo>
                  <a:pt x="36933" y="16628"/>
                </a:lnTo>
                <a:lnTo>
                  <a:pt x="29130" y="25982"/>
                </a:lnTo>
                <a:lnTo>
                  <a:pt x="11444" y="44170"/>
                </a:lnTo>
                <a:lnTo>
                  <a:pt x="1560" y="44170"/>
                </a:lnTo>
                <a:lnTo>
                  <a:pt x="0" y="40013"/>
                </a:lnTo>
                <a:lnTo>
                  <a:pt x="1560" y="34816"/>
                </a:lnTo>
                <a:lnTo>
                  <a:pt x="37974" y="1039"/>
                </a:lnTo>
                <a:lnTo>
                  <a:pt x="43696" y="0"/>
                </a:lnTo>
                <a:lnTo>
                  <a:pt x="44736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307412" y="4862541"/>
            <a:ext cx="820863" cy="33257"/>
          </a:xfrm>
          <a:custGeom>
            <a:avLst/>
            <a:gdLst/>
            <a:ahLst/>
            <a:cxnLst/>
            <a:rect l="l" t="t" r="r" b="b"/>
            <a:pathLst>
              <a:path w="820863" h="33257">
                <a:moveTo>
                  <a:pt x="53059" y="17148"/>
                </a:moveTo>
                <a:lnTo>
                  <a:pt x="4681" y="17148"/>
                </a:lnTo>
                <a:lnTo>
                  <a:pt x="0" y="10393"/>
                </a:lnTo>
                <a:lnTo>
                  <a:pt x="2080" y="6755"/>
                </a:lnTo>
                <a:lnTo>
                  <a:pt x="6762" y="5716"/>
                </a:lnTo>
                <a:lnTo>
                  <a:pt x="52019" y="9353"/>
                </a:lnTo>
                <a:lnTo>
                  <a:pt x="88432" y="4157"/>
                </a:lnTo>
                <a:lnTo>
                  <a:pt x="120164" y="1039"/>
                </a:lnTo>
                <a:lnTo>
                  <a:pt x="188309" y="0"/>
                </a:lnTo>
                <a:lnTo>
                  <a:pt x="216920" y="0"/>
                </a:lnTo>
                <a:lnTo>
                  <a:pt x="517591" y="5716"/>
                </a:lnTo>
                <a:lnTo>
                  <a:pt x="542561" y="6235"/>
                </a:lnTo>
                <a:lnTo>
                  <a:pt x="555565" y="6755"/>
                </a:lnTo>
                <a:lnTo>
                  <a:pt x="629433" y="8834"/>
                </a:lnTo>
                <a:lnTo>
                  <a:pt x="641917" y="10912"/>
                </a:lnTo>
                <a:lnTo>
                  <a:pt x="801096" y="16628"/>
                </a:lnTo>
                <a:lnTo>
                  <a:pt x="820863" y="16628"/>
                </a:lnTo>
                <a:lnTo>
                  <a:pt x="813581" y="30659"/>
                </a:lnTo>
                <a:lnTo>
                  <a:pt x="801096" y="33257"/>
                </a:lnTo>
                <a:lnTo>
                  <a:pt x="720987" y="29100"/>
                </a:lnTo>
                <a:lnTo>
                  <a:pt x="641397" y="24943"/>
                </a:lnTo>
                <a:lnTo>
                  <a:pt x="628392" y="24423"/>
                </a:lnTo>
                <a:lnTo>
                  <a:pt x="554525" y="22345"/>
                </a:lnTo>
                <a:lnTo>
                  <a:pt x="542040" y="20266"/>
                </a:lnTo>
                <a:lnTo>
                  <a:pt x="517591" y="21305"/>
                </a:lnTo>
                <a:lnTo>
                  <a:pt x="216920" y="15069"/>
                </a:lnTo>
                <a:lnTo>
                  <a:pt x="188309" y="15069"/>
                </a:lnTo>
                <a:lnTo>
                  <a:pt x="120684" y="12471"/>
                </a:lnTo>
                <a:lnTo>
                  <a:pt x="53059" y="17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307412" y="4862541"/>
            <a:ext cx="820863" cy="33257"/>
          </a:xfrm>
          <a:custGeom>
            <a:avLst/>
            <a:gdLst/>
            <a:ahLst/>
            <a:cxnLst/>
            <a:rect l="l" t="t" r="r" b="b"/>
            <a:pathLst>
              <a:path w="820863" h="33257">
                <a:moveTo>
                  <a:pt x="6762" y="5716"/>
                </a:moveTo>
                <a:lnTo>
                  <a:pt x="52019" y="9353"/>
                </a:lnTo>
                <a:lnTo>
                  <a:pt x="88432" y="4157"/>
                </a:lnTo>
                <a:lnTo>
                  <a:pt x="120164" y="1039"/>
                </a:lnTo>
                <a:lnTo>
                  <a:pt x="188309" y="0"/>
                </a:lnTo>
                <a:lnTo>
                  <a:pt x="216920" y="0"/>
                </a:lnTo>
                <a:lnTo>
                  <a:pt x="517591" y="5716"/>
                </a:lnTo>
                <a:lnTo>
                  <a:pt x="542561" y="6235"/>
                </a:lnTo>
                <a:lnTo>
                  <a:pt x="555565" y="6755"/>
                </a:lnTo>
                <a:lnTo>
                  <a:pt x="629433" y="8834"/>
                </a:lnTo>
                <a:lnTo>
                  <a:pt x="641917" y="10912"/>
                </a:lnTo>
                <a:lnTo>
                  <a:pt x="801096" y="16628"/>
                </a:lnTo>
                <a:lnTo>
                  <a:pt x="820863" y="16628"/>
                </a:lnTo>
                <a:lnTo>
                  <a:pt x="813581" y="30659"/>
                </a:lnTo>
                <a:lnTo>
                  <a:pt x="801096" y="33257"/>
                </a:lnTo>
                <a:lnTo>
                  <a:pt x="720987" y="29100"/>
                </a:lnTo>
                <a:lnTo>
                  <a:pt x="641397" y="24943"/>
                </a:lnTo>
                <a:lnTo>
                  <a:pt x="628392" y="24423"/>
                </a:lnTo>
                <a:lnTo>
                  <a:pt x="554525" y="22345"/>
                </a:lnTo>
                <a:lnTo>
                  <a:pt x="542040" y="20266"/>
                </a:lnTo>
                <a:lnTo>
                  <a:pt x="517591" y="21305"/>
                </a:lnTo>
                <a:lnTo>
                  <a:pt x="216920" y="15069"/>
                </a:lnTo>
                <a:lnTo>
                  <a:pt x="188309" y="15069"/>
                </a:lnTo>
                <a:lnTo>
                  <a:pt x="120684" y="12471"/>
                </a:lnTo>
                <a:lnTo>
                  <a:pt x="53059" y="17148"/>
                </a:lnTo>
                <a:lnTo>
                  <a:pt x="4681" y="17148"/>
                </a:lnTo>
                <a:lnTo>
                  <a:pt x="0" y="10393"/>
                </a:lnTo>
                <a:lnTo>
                  <a:pt x="2080" y="6755"/>
                </a:lnTo>
                <a:lnTo>
                  <a:pt x="6762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461909" y="4725352"/>
            <a:ext cx="437482" cy="45729"/>
          </a:xfrm>
          <a:custGeom>
            <a:avLst/>
            <a:gdLst/>
            <a:ahLst/>
            <a:cxnLst/>
            <a:rect l="l" t="t" r="r" b="b"/>
            <a:pathLst>
              <a:path w="437482" h="45729">
                <a:moveTo>
                  <a:pt x="7802" y="0"/>
                </a:moveTo>
                <a:lnTo>
                  <a:pt x="109240" y="4157"/>
                </a:lnTo>
                <a:lnTo>
                  <a:pt x="175825" y="10912"/>
                </a:lnTo>
                <a:lnTo>
                  <a:pt x="234086" y="16109"/>
                </a:lnTo>
                <a:lnTo>
                  <a:pt x="359453" y="27021"/>
                </a:lnTo>
                <a:lnTo>
                  <a:pt x="396386" y="32738"/>
                </a:lnTo>
                <a:lnTo>
                  <a:pt x="433840" y="37415"/>
                </a:lnTo>
                <a:lnTo>
                  <a:pt x="437482" y="41572"/>
                </a:lnTo>
                <a:lnTo>
                  <a:pt x="433840" y="45209"/>
                </a:lnTo>
                <a:lnTo>
                  <a:pt x="357892" y="45729"/>
                </a:lnTo>
                <a:lnTo>
                  <a:pt x="107159" y="22345"/>
                </a:lnTo>
                <a:lnTo>
                  <a:pt x="6242" y="14030"/>
                </a:lnTo>
                <a:lnTo>
                  <a:pt x="0" y="6235"/>
                </a:lnTo>
                <a:lnTo>
                  <a:pt x="2600" y="1039"/>
                </a:lnTo>
                <a:lnTo>
                  <a:pt x="7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461909" y="4725352"/>
            <a:ext cx="437482" cy="45729"/>
          </a:xfrm>
          <a:custGeom>
            <a:avLst/>
            <a:gdLst/>
            <a:ahLst/>
            <a:cxnLst/>
            <a:rect l="l" t="t" r="r" b="b"/>
            <a:pathLst>
              <a:path w="437482" h="45729">
                <a:moveTo>
                  <a:pt x="7802" y="0"/>
                </a:moveTo>
                <a:lnTo>
                  <a:pt x="109240" y="4157"/>
                </a:lnTo>
                <a:lnTo>
                  <a:pt x="175825" y="10912"/>
                </a:lnTo>
                <a:lnTo>
                  <a:pt x="234086" y="16109"/>
                </a:lnTo>
                <a:lnTo>
                  <a:pt x="359453" y="27021"/>
                </a:lnTo>
                <a:lnTo>
                  <a:pt x="396386" y="32738"/>
                </a:lnTo>
                <a:lnTo>
                  <a:pt x="433840" y="37415"/>
                </a:lnTo>
                <a:lnTo>
                  <a:pt x="437482" y="41572"/>
                </a:lnTo>
                <a:lnTo>
                  <a:pt x="433840" y="45209"/>
                </a:lnTo>
                <a:lnTo>
                  <a:pt x="357892" y="45729"/>
                </a:lnTo>
                <a:lnTo>
                  <a:pt x="107159" y="22345"/>
                </a:lnTo>
                <a:lnTo>
                  <a:pt x="6242" y="14030"/>
                </a:lnTo>
                <a:lnTo>
                  <a:pt x="0" y="6235"/>
                </a:lnTo>
                <a:lnTo>
                  <a:pt x="2600" y="1039"/>
                </a:lnTo>
                <a:lnTo>
                  <a:pt x="780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440061" y="4766925"/>
            <a:ext cx="318357" cy="33777"/>
          </a:xfrm>
          <a:custGeom>
            <a:avLst/>
            <a:gdLst/>
            <a:ahLst/>
            <a:cxnLst/>
            <a:rect l="l" t="t" r="r" b="b"/>
            <a:pathLst>
              <a:path w="318357" h="33777">
                <a:moveTo>
                  <a:pt x="4161" y="0"/>
                </a:moveTo>
                <a:lnTo>
                  <a:pt x="100396" y="4157"/>
                </a:lnTo>
                <a:lnTo>
                  <a:pt x="159178" y="8834"/>
                </a:lnTo>
                <a:lnTo>
                  <a:pt x="237207" y="16628"/>
                </a:lnTo>
                <a:lnTo>
                  <a:pt x="273101" y="21825"/>
                </a:lnTo>
                <a:lnTo>
                  <a:pt x="314716" y="26502"/>
                </a:lnTo>
                <a:lnTo>
                  <a:pt x="318357" y="30659"/>
                </a:lnTo>
                <a:lnTo>
                  <a:pt x="314196" y="33777"/>
                </a:lnTo>
                <a:lnTo>
                  <a:pt x="158658" y="25462"/>
                </a:lnTo>
                <a:lnTo>
                  <a:pt x="98836" y="20786"/>
                </a:lnTo>
                <a:lnTo>
                  <a:pt x="51499" y="12471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440061" y="4766925"/>
            <a:ext cx="318357" cy="33777"/>
          </a:xfrm>
          <a:custGeom>
            <a:avLst/>
            <a:gdLst/>
            <a:ahLst/>
            <a:cxnLst/>
            <a:rect l="l" t="t" r="r" b="b"/>
            <a:pathLst>
              <a:path w="318357" h="33777">
                <a:moveTo>
                  <a:pt x="4161" y="0"/>
                </a:moveTo>
                <a:lnTo>
                  <a:pt x="100396" y="4157"/>
                </a:lnTo>
                <a:lnTo>
                  <a:pt x="159178" y="8834"/>
                </a:lnTo>
                <a:lnTo>
                  <a:pt x="237207" y="16628"/>
                </a:lnTo>
                <a:lnTo>
                  <a:pt x="273101" y="21825"/>
                </a:lnTo>
                <a:lnTo>
                  <a:pt x="314716" y="26502"/>
                </a:lnTo>
                <a:lnTo>
                  <a:pt x="318357" y="30659"/>
                </a:lnTo>
                <a:lnTo>
                  <a:pt x="314196" y="33777"/>
                </a:lnTo>
                <a:lnTo>
                  <a:pt x="158658" y="25462"/>
                </a:lnTo>
                <a:lnTo>
                  <a:pt x="98836" y="20786"/>
                </a:lnTo>
                <a:lnTo>
                  <a:pt x="51499" y="12471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961294" y="4757051"/>
            <a:ext cx="96235" cy="18707"/>
          </a:xfrm>
          <a:custGeom>
            <a:avLst/>
            <a:gdLst/>
            <a:ahLst/>
            <a:cxnLst/>
            <a:rect l="l" t="t" r="r" b="b"/>
            <a:pathLst>
              <a:path w="96235" h="18707">
                <a:moveTo>
                  <a:pt x="4161" y="0"/>
                </a:moveTo>
                <a:lnTo>
                  <a:pt x="87912" y="2078"/>
                </a:lnTo>
                <a:lnTo>
                  <a:pt x="96235" y="10393"/>
                </a:lnTo>
                <a:lnTo>
                  <a:pt x="94154" y="16109"/>
                </a:lnTo>
                <a:lnTo>
                  <a:pt x="87912" y="18707"/>
                </a:lnTo>
                <a:lnTo>
                  <a:pt x="45256" y="14550"/>
                </a:lnTo>
                <a:lnTo>
                  <a:pt x="312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961294" y="4757051"/>
            <a:ext cx="96235" cy="18707"/>
          </a:xfrm>
          <a:custGeom>
            <a:avLst/>
            <a:gdLst/>
            <a:ahLst/>
            <a:cxnLst/>
            <a:rect l="l" t="t" r="r" b="b"/>
            <a:pathLst>
              <a:path w="96235" h="18707">
                <a:moveTo>
                  <a:pt x="4161" y="0"/>
                </a:moveTo>
                <a:lnTo>
                  <a:pt x="87912" y="2078"/>
                </a:lnTo>
                <a:lnTo>
                  <a:pt x="96235" y="10393"/>
                </a:lnTo>
                <a:lnTo>
                  <a:pt x="94154" y="16109"/>
                </a:lnTo>
                <a:lnTo>
                  <a:pt x="87912" y="18707"/>
                </a:lnTo>
                <a:lnTo>
                  <a:pt x="45256" y="14550"/>
                </a:lnTo>
                <a:lnTo>
                  <a:pt x="312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982622" y="4781475"/>
            <a:ext cx="97796" cy="16628"/>
          </a:xfrm>
          <a:custGeom>
            <a:avLst/>
            <a:gdLst/>
            <a:ahLst/>
            <a:cxnLst/>
            <a:rect l="l" t="t" r="r" b="b"/>
            <a:pathLst>
              <a:path w="97796" h="16628">
                <a:moveTo>
                  <a:pt x="4161" y="5196"/>
                </a:moveTo>
                <a:lnTo>
                  <a:pt x="46297" y="4676"/>
                </a:lnTo>
                <a:lnTo>
                  <a:pt x="88952" y="0"/>
                </a:lnTo>
                <a:lnTo>
                  <a:pt x="97796" y="7794"/>
                </a:lnTo>
                <a:lnTo>
                  <a:pt x="96235" y="13510"/>
                </a:lnTo>
                <a:lnTo>
                  <a:pt x="90512" y="16628"/>
                </a:lnTo>
                <a:lnTo>
                  <a:pt x="46816" y="16628"/>
                </a:lnTo>
                <a:lnTo>
                  <a:pt x="3120" y="12991"/>
                </a:lnTo>
                <a:lnTo>
                  <a:pt x="0" y="8834"/>
                </a:lnTo>
                <a:lnTo>
                  <a:pt x="4161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982622" y="4781475"/>
            <a:ext cx="97796" cy="16628"/>
          </a:xfrm>
          <a:custGeom>
            <a:avLst/>
            <a:gdLst/>
            <a:ahLst/>
            <a:cxnLst/>
            <a:rect l="l" t="t" r="r" b="b"/>
            <a:pathLst>
              <a:path w="97796" h="16628">
                <a:moveTo>
                  <a:pt x="4161" y="5196"/>
                </a:moveTo>
                <a:lnTo>
                  <a:pt x="46297" y="4676"/>
                </a:lnTo>
                <a:lnTo>
                  <a:pt x="88952" y="0"/>
                </a:lnTo>
                <a:lnTo>
                  <a:pt x="97796" y="7794"/>
                </a:lnTo>
                <a:lnTo>
                  <a:pt x="96235" y="13510"/>
                </a:lnTo>
                <a:lnTo>
                  <a:pt x="90512" y="16628"/>
                </a:lnTo>
                <a:lnTo>
                  <a:pt x="46816" y="16628"/>
                </a:lnTo>
                <a:lnTo>
                  <a:pt x="3120" y="12991"/>
                </a:lnTo>
                <a:lnTo>
                  <a:pt x="0" y="8834"/>
                </a:lnTo>
                <a:lnTo>
                  <a:pt x="4161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990945" y="4810056"/>
            <a:ext cx="112361" cy="19746"/>
          </a:xfrm>
          <a:custGeom>
            <a:avLst/>
            <a:gdLst/>
            <a:ahLst/>
            <a:cxnLst/>
            <a:rect l="l" t="t" r="r" b="b"/>
            <a:pathLst>
              <a:path w="112361" h="19746">
                <a:moveTo>
                  <a:pt x="1560" y="6755"/>
                </a:moveTo>
                <a:lnTo>
                  <a:pt x="6761" y="4676"/>
                </a:lnTo>
                <a:lnTo>
                  <a:pt x="89473" y="3637"/>
                </a:lnTo>
                <a:lnTo>
                  <a:pt x="107679" y="0"/>
                </a:lnTo>
                <a:lnTo>
                  <a:pt x="112361" y="2598"/>
                </a:lnTo>
                <a:lnTo>
                  <a:pt x="110280" y="7275"/>
                </a:lnTo>
                <a:lnTo>
                  <a:pt x="101437" y="12991"/>
                </a:lnTo>
                <a:lnTo>
                  <a:pt x="92074" y="18707"/>
                </a:lnTo>
                <a:lnTo>
                  <a:pt x="49418" y="19746"/>
                </a:lnTo>
                <a:lnTo>
                  <a:pt x="6761" y="18187"/>
                </a:lnTo>
                <a:lnTo>
                  <a:pt x="0" y="11432"/>
                </a:lnTo>
                <a:lnTo>
                  <a:pt x="1560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990945" y="4810056"/>
            <a:ext cx="112361" cy="19746"/>
          </a:xfrm>
          <a:custGeom>
            <a:avLst/>
            <a:gdLst/>
            <a:ahLst/>
            <a:cxnLst/>
            <a:rect l="l" t="t" r="r" b="b"/>
            <a:pathLst>
              <a:path w="112361" h="19746">
                <a:moveTo>
                  <a:pt x="6761" y="4676"/>
                </a:moveTo>
                <a:lnTo>
                  <a:pt x="89473" y="3637"/>
                </a:lnTo>
                <a:lnTo>
                  <a:pt x="107679" y="0"/>
                </a:lnTo>
                <a:lnTo>
                  <a:pt x="112361" y="2598"/>
                </a:lnTo>
                <a:lnTo>
                  <a:pt x="110280" y="7275"/>
                </a:lnTo>
                <a:lnTo>
                  <a:pt x="101437" y="12991"/>
                </a:lnTo>
                <a:lnTo>
                  <a:pt x="92074" y="18707"/>
                </a:lnTo>
                <a:lnTo>
                  <a:pt x="49418" y="19746"/>
                </a:lnTo>
                <a:lnTo>
                  <a:pt x="6761" y="18187"/>
                </a:lnTo>
                <a:lnTo>
                  <a:pt x="0" y="11432"/>
                </a:lnTo>
                <a:lnTo>
                  <a:pt x="1560" y="6755"/>
                </a:lnTo>
                <a:lnTo>
                  <a:pt x="6761" y="467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446303" y="3864288"/>
            <a:ext cx="597700" cy="162651"/>
          </a:xfrm>
          <a:custGeom>
            <a:avLst/>
            <a:gdLst/>
            <a:ahLst/>
            <a:cxnLst/>
            <a:rect l="l" t="t" r="r" b="b"/>
            <a:pathLst>
              <a:path w="597700" h="162651">
                <a:moveTo>
                  <a:pt x="261136" y="49886"/>
                </a:moveTo>
                <a:lnTo>
                  <a:pt x="293908" y="42611"/>
                </a:lnTo>
                <a:lnTo>
                  <a:pt x="340726" y="31179"/>
                </a:lnTo>
                <a:lnTo>
                  <a:pt x="388583" y="17668"/>
                </a:lnTo>
                <a:lnTo>
                  <a:pt x="442163" y="7275"/>
                </a:lnTo>
                <a:lnTo>
                  <a:pt x="490020" y="2078"/>
                </a:lnTo>
                <a:lnTo>
                  <a:pt x="593539" y="0"/>
                </a:lnTo>
                <a:lnTo>
                  <a:pt x="597700" y="4157"/>
                </a:lnTo>
                <a:lnTo>
                  <a:pt x="593539" y="8314"/>
                </a:lnTo>
                <a:lnTo>
                  <a:pt x="492622" y="16109"/>
                </a:lnTo>
                <a:lnTo>
                  <a:pt x="445805" y="25982"/>
                </a:lnTo>
                <a:lnTo>
                  <a:pt x="393265" y="38454"/>
                </a:lnTo>
                <a:lnTo>
                  <a:pt x="345407" y="51445"/>
                </a:lnTo>
                <a:lnTo>
                  <a:pt x="297550" y="62358"/>
                </a:lnTo>
                <a:lnTo>
                  <a:pt x="237207" y="78467"/>
                </a:lnTo>
                <a:lnTo>
                  <a:pt x="209117" y="87301"/>
                </a:lnTo>
                <a:lnTo>
                  <a:pt x="176345" y="96655"/>
                </a:lnTo>
                <a:lnTo>
                  <a:pt x="128487" y="108607"/>
                </a:lnTo>
                <a:lnTo>
                  <a:pt x="86872" y="120559"/>
                </a:lnTo>
                <a:lnTo>
                  <a:pt x="46817" y="137188"/>
                </a:lnTo>
                <a:lnTo>
                  <a:pt x="27049" y="148620"/>
                </a:lnTo>
                <a:lnTo>
                  <a:pt x="5722" y="162651"/>
                </a:lnTo>
                <a:lnTo>
                  <a:pt x="0" y="161612"/>
                </a:lnTo>
                <a:lnTo>
                  <a:pt x="22368" y="140825"/>
                </a:lnTo>
                <a:lnTo>
                  <a:pt x="42655" y="127834"/>
                </a:lnTo>
                <a:lnTo>
                  <a:pt x="81670" y="107568"/>
                </a:lnTo>
                <a:lnTo>
                  <a:pt x="123285" y="91458"/>
                </a:lnTo>
                <a:lnTo>
                  <a:pt x="171663" y="77428"/>
                </a:lnTo>
                <a:lnTo>
                  <a:pt x="204435" y="68074"/>
                </a:lnTo>
                <a:lnTo>
                  <a:pt x="232526" y="58720"/>
                </a:lnTo>
                <a:lnTo>
                  <a:pt x="261136" y="49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446303" y="3864288"/>
            <a:ext cx="597700" cy="162651"/>
          </a:xfrm>
          <a:custGeom>
            <a:avLst/>
            <a:gdLst/>
            <a:ahLst/>
            <a:cxnLst/>
            <a:rect l="l" t="t" r="r" b="b"/>
            <a:pathLst>
              <a:path w="597700" h="162651">
                <a:moveTo>
                  <a:pt x="1040" y="155895"/>
                </a:moveTo>
                <a:lnTo>
                  <a:pt x="22368" y="140825"/>
                </a:lnTo>
                <a:lnTo>
                  <a:pt x="42655" y="127834"/>
                </a:lnTo>
                <a:lnTo>
                  <a:pt x="81670" y="107568"/>
                </a:lnTo>
                <a:lnTo>
                  <a:pt x="123285" y="91458"/>
                </a:lnTo>
                <a:lnTo>
                  <a:pt x="171663" y="77428"/>
                </a:lnTo>
                <a:lnTo>
                  <a:pt x="204435" y="68074"/>
                </a:lnTo>
                <a:lnTo>
                  <a:pt x="232526" y="58720"/>
                </a:lnTo>
                <a:lnTo>
                  <a:pt x="261136" y="49886"/>
                </a:lnTo>
                <a:lnTo>
                  <a:pt x="293908" y="42611"/>
                </a:lnTo>
                <a:lnTo>
                  <a:pt x="340726" y="31179"/>
                </a:lnTo>
                <a:lnTo>
                  <a:pt x="388583" y="17668"/>
                </a:lnTo>
                <a:lnTo>
                  <a:pt x="442163" y="7275"/>
                </a:lnTo>
                <a:lnTo>
                  <a:pt x="490020" y="2078"/>
                </a:lnTo>
                <a:lnTo>
                  <a:pt x="593539" y="0"/>
                </a:lnTo>
                <a:lnTo>
                  <a:pt x="597700" y="4157"/>
                </a:lnTo>
                <a:lnTo>
                  <a:pt x="593539" y="8314"/>
                </a:lnTo>
                <a:lnTo>
                  <a:pt x="492622" y="16109"/>
                </a:lnTo>
                <a:lnTo>
                  <a:pt x="445805" y="25982"/>
                </a:lnTo>
                <a:lnTo>
                  <a:pt x="393265" y="38454"/>
                </a:lnTo>
                <a:lnTo>
                  <a:pt x="345407" y="51445"/>
                </a:lnTo>
                <a:lnTo>
                  <a:pt x="297550" y="62358"/>
                </a:lnTo>
                <a:lnTo>
                  <a:pt x="237207" y="78467"/>
                </a:lnTo>
                <a:lnTo>
                  <a:pt x="209117" y="87301"/>
                </a:lnTo>
                <a:lnTo>
                  <a:pt x="176345" y="96655"/>
                </a:lnTo>
                <a:lnTo>
                  <a:pt x="128487" y="108607"/>
                </a:lnTo>
                <a:lnTo>
                  <a:pt x="86872" y="120559"/>
                </a:lnTo>
                <a:lnTo>
                  <a:pt x="46817" y="137188"/>
                </a:lnTo>
                <a:lnTo>
                  <a:pt x="27049" y="148620"/>
                </a:lnTo>
                <a:lnTo>
                  <a:pt x="5722" y="162651"/>
                </a:lnTo>
                <a:lnTo>
                  <a:pt x="0" y="161612"/>
                </a:lnTo>
                <a:lnTo>
                  <a:pt x="1040" y="15589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064292" y="3877279"/>
            <a:ext cx="61382" cy="92498"/>
          </a:xfrm>
          <a:custGeom>
            <a:avLst/>
            <a:gdLst/>
            <a:ahLst/>
            <a:cxnLst/>
            <a:rect l="l" t="t" r="r" b="b"/>
            <a:pathLst>
              <a:path w="61382" h="92498">
                <a:moveTo>
                  <a:pt x="0" y="2597"/>
                </a:moveTo>
                <a:lnTo>
                  <a:pt x="1040" y="0"/>
                </a:lnTo>
                <a:lnTo>
                  <a:pt x="6763" y="0"/>
                </a:lnTo>
                <a:lnTo>
                  <a:pt x="24969" y="18707"/>
                </a:lnTo>
                <a:lnTo>
                  <a:pt x="39535" y="36375"/>
                </a:lnTo>
                <a:lnTo>
                  <a:pt x="61382" y="79506"/>
                </a:lnTo>
                <a:lnTo>
                  <a:pt x="60863" y="87820"/>
                </a:lnTo>
                <a:lnTo>
                  <a:pt x="55140" y="92498"/>
                </a:lnTo>
                <a:lnTo>
                  <a:pt x="47338" y="92498"/>
                </a:lnTo>
                <a:lnTo>
                  <a:pt x="42136" y="86262"/>
                </a:lnTo>
                <a:lnTo>
                  <a:pt x="33813" y="63397"/>
                </a:lnTo>
                <a:lnTo>
                  <a:pt x="26529" y="43131"/>
                </a:lnTo>
                <a:lnTo>
                  <a:pt x="16126" y="24423"/>
                </a:lnTo>
                <a:lnTo>
                  <a:pt x="9363" y="15069"/>
                </a:lnTo>
                <a:lnTo>
                  <a:pt x="1040" y="5715"/>
                </a:lnTo>
                <a:lnTo>
                  <a:pt x="0" y="2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064292" y="3877279"/>
            <a:ext cx="61382" cy="92498"/>
          </a:xfrm>
          <a:custGeom>
            <a:avLst/>
            <a:gdLst/>
            <a:ahLst/>
            <a:cxnLst/>
            <a:rect l="l" t="t" r="r" b="b"/>
            <a:pathLst>
              <a:path w="61382" h="92498">
                <a:moveTo>
                  <a:pt x="6763" y="0"/>
                </a:moveTo>
                <a:lnTo>
                  <a:pt x="24969" y="18707"/>
                </a:lnTo>
                <a:lnTo>
                  <a:pt x="39535" y="36375"/>
                </a:lnTo>
                <a:lnTo>
                  <a:pt x="61382" y="79506"/>
                </a:lnTo>
                <a:lnTo>
                  <a:pt x="60863" y="87820"/>
                </a:lnTo>
                <a:lnTo>
                  <a:pt x="55140" y="92498"/>
                </a:lnTo>
                <a:lnTo>
                  <a:pt x="47338" y="92498"/>
                </a:lnTo>
                <a:lnTo>
                  <a:pt x="42136" y="86262"/>
                </a:lnTo>
                <a:lnTo>
                  <a:pt x="33813" y="63397"/>
                </a:lnTo>
                <a:lnTo>
                  <a:pt x="26529" y="43131"/>
                </a:lnTo>
                <a:lnTo>
                  <a:pt x="16126" y="24423"/>
                </a:lnTo>
                <a:lnTo>
                  <a:pt x="9363" y="15069"/>
                </a:lnTo>
                <a:lnTo>
                  <a:pt x="1040" y="5715"/>
                </a:lnTo>
                <a:lnTo>
                  <a:pt x="0" y="2597"/>
                </a:lnTo>
                <a:lnTo>
                  <a:pt x="1040" y="0"/>
                </a:lnTo>
                <a:lnTo>
                  <a:pt x="6763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023717" y="3956266"/>
            <a:ext cx="103518" cy="541997"/>
          </a:xfrm>
          <a:custGeom>
            <a:avLst/>
            <a:gdLst/>
            <a:ahLst/>
            <a:cxnLst/>
            <a:rect l="l" t="t" r="r" b="b"/>
            <a:pathLst>
              <a:path w="103518" h="541997">
                <a:moveTo>
                  <a:pt x="48898" y="327900"/>
                </a:moveTo>
                <a:lnTo>
                  <a:pt x="32251" y="444303"/>
                </a:lnTo>
                <a:lnTo>
                  <a:pt x="20287" y="532124"/>
                </a:lnTo>
                <a:lnTo>
                  <a:pt x="16646" y="539919"/>
                </a:lnTo>
                <a:lnTo>
                  <a:pt x="9363" y="541997"/>
                </a:lnTo>
                <a:lnTo>
                  <a:pt x="0" y="531604"/>
                </a:lnTo>
                <a:lnTo>
                  <a:pt x="5202" y="486914"/>
                </a:lnTo>
                <a:lnTo>
                  <a:pt x="12485" y="442224"/>
                </a:lnTo>
                <a:lnTo>
                  <a:pt x="20287" y="379866"/>
                </a:lnTo>
                <a:lnTo>
                  <a:pt x="30171" y="325302"/>
                </a:lnTo>
                <a:lnTo>
                  <a:pt x="42136" y="271259"/>
                </a:lnTo>
                <a:lnTo>
                  <a:pt x="48378" y="242158"/>
                </a:lnTo>
                <a:lnTo>
                  <a:pt x="55140" y="209939"/>
                </a:lnTo>
                <a:lnTo>
                  <a:pt x="71266" y="131991"/>
                </a:lnTo>
                <a:lnTo>
                  <a:pt x="86352" y="6755"/>
                </a:lnTo>
                <a:lnTo>
                  <a:pt x="89993" y="1039"/>
                </a:lnTo>
                <a:lnTo>
                  <a:pt x="96235" y="0"/>
                </a:lnTo>
                <a:lnTo>
                  <a:pt x="103518" y="9873"/>
                </a:lnTo>
                <a:lnTo>
                  <a:pt x="87392" y="134590"/>
                </a:lnTo>
                <a:lnTo>
                  <a:pt x="80110" y="174083"/>
                </a:lnTo>
                <a:lnTo>
                  <a:pt x="72307" y="213057"/>
                </a:lnTo>
                <a:lnTo>
                  <a:pt x="65544" y="245276"/>
                </a:lnTo>
                <a:lnTo>
                  <a:pt x="59822" y="274376"/>
                </a:lnTo>
                <a:lnTo>
                  <a:pt x="48898" y="327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023717" y="3956266"/>
            <a:ext cx="103518" cy="541997"/>
          </a:xfrm>
          <a:custGeom>
            <a:avLst/>
            <a:gdLst/>
            <a:ahLst/>
            <a:cxnLst/>
            <a:rect l="l" t="t" r="r" b="b"/>
            <a:pathLst>
              <a:path w="103518" h="541997">
                <a:moveTo>
                  <a:pt x="103518" y="9873"/>
                </a:moveTo>
                <a:lnTo>
                  <a:pt x="87392" y="134590"/>
                </a:lnTo>
                <a:lnTo>
                  <a:pt x="80110" y="174083"/>
                </a:lnTo>
                <a:lnTo>
                  <a:pt x="72307" y="213057"/>
                </a:lnTo>
                <a:lnTo>
                  <a:pt x="65544" y="245276"/>
                </a:lnTo>
                <a:lnTo>
                  <a:pt x="59822" y="274376"/>
                </a:lnTo>
                <a:lnTo>
                  <a:pt x="48898" y="327900"/>
                </a:lnTo>
                <a:lnTo>
                  <a:pt x="32251" y="444303"/>
                </a:lnTo>
                <a:lnTo>
                  <a:pt x="20287" y="532124"/>
                </a:lnTo>
                <a:lnTo>
                  <a:pt x="16646" y="539919"/>
                </a:lnTo>
                <a:lnTo>
                  <a:pt x="9363" y="541997"/>
                </a:lnTo>
                <a:lnTo>
                  <a:pt x="0" y="531604"/>
                </a:lnTo>
                <a:lnTo>
                  <a:pt x="5202" y="486914"/>
                </a:lnTo>
                <a:lnTo>
                  <a:pt x="12485" y="442224"/>
                </a:lnTo>
                <a:lnTo>
                  <a:pt x="20287" y="379866"/>
                </a:lnTo>
                <a:lnTo>
                  <a:pt x="30171" y="325302"/>
                </a:lnTo>
                <a:lnTo>
                  <a:pt x="42136" y="271259"/>
                </a:lnTo>
                <a:lnTo>
                  <a:pt x="48378" y="242158"/>
                </a:lnTo>
                <a:lnTo>
                  <a:pt x="55140" y="209939"/>
                </a:lnTo>
                <a:lnTo>
                  <a:pt x="71266" y="131991"/>
                </a:lnTo>
                <a:lnTo>
                  <a:pt x="86352" y="6755"/>
                </a:lnTo>
                <a:lnTo>
                  <a:pt x="89993" y="1039"/>
                </a:lnTo>
                <a:lnTo>
                  <a:pt x="96235" y="0"/>
                </a:lnTo>
                <a:lnTo>
                  <a:pt x="103518" y="987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996667" y="3912615"/>
            <a:ext cx="66584" cy="491071"/>
          </a:xfrm>
          <a:custGeom>
            <a:avLst/>
            <a:gdLst/>
            <a:ahLst/>
            <a:cxnLst/>
            <a:rect l="l" t="t" r="r" b="b"/>
            <a:pathLst>
              <a:path w="66584" h="491071">
                <a:moveTo>
                  <a:pt x="34852" y="240079"/>
                </a:moveTo>
                <a:lnTo>
                  <a:pt x="40054" y="165249"/>
                </a:lnTo>
                <a:lnTo>
                  <a:pt x="44736" y="89899"/>
                </a:lnTo>
                <a:lnTo>
                  <a:pt x="46297" y="67554"/>
                </a:lnTo>
                <a:lnTo>
                  <a:pt x="53059" y="7275"/>
                </a:lnTo>
                <a:lnTo>
                  <a:pt x="54620" y="2078"/>
                </a:lnTo>
                <a:lnTo>
                  <a:pt x="59301" y="0"/>
                </a:lnTo>
                <a:lnTo>
                  <a:pt x="66584" y="6755"/>
                </a:lnTo>
                <a:lnTo>
                  <a:pt x="66064" y="67554"/>
                </a:lnTo>
                <a:lnTo>
                  <a:pt x="63463" y="90939"/>
                </a:lnTo>
                <a:lnTo>
                  <a:pt x="59301" y="166289"/>
                </a:lnTo>
                <a:lnTo>
                  <a:pt x="55660" y="241638"/>
                </a:lnTo>
                <a:lnTo>
                  <a:pt x="46297" y="306075"/>
                </a:lnTo>
                <a:lnTo>
                  <a:pt x="35373" y="371031"/>
                </a:lnTo>
                <a:lnTo>
                  <a:pt x="28610" y="402211"/>
                </a:lnTo>
                <a:lnTo>
                  <a:pt x="21327" y="429233"/>
                </a:lnTo>
                <a:lnTo>
                  <a:pt x="7802" y="487434"/>
                </a:lnTo>
                <a:lnTo>
                  <a:pt x="3121" y="491071"/>
                </a:lnTo>
                <a:lnTo>
                  <a:pt x="0" y="485875"/>
                </a:lnTo>
                <a:lnTo>
                  <a:pt x="14565" y="367394"/>
                </a:lnTo>
                <a:lnTo>
                  <a:pt x="34852" y="2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996667" y="3912615"/>
            <a:ext cx="66584" cy="491071"/>
          </a:xfrm>
          <a:custGeom>
            <a:avLst/>
            <a:gdLst/>
            <a:ahLst/>
            <a:cxnLst/>
            <a:rect l="l" t="t" r="r" b="b"/>
            <a:pathLst>
              <a:path w="66584" h="491071">
                <a:moveTo>
                  <a:pt x="66584" y="6755"/>
                </a:moveTo>
                <a:lnTo>
                  <a:pt x="66064" y="67554"/>
                </a:lnTo>
                <a:lnTo>
                  <a:pt x="63463" y="90939"/>
                </a:lnTo>
                <a:lnTo>
                  <a:pt x="59301" y="166289"/>
                </a:lnTo>
                <a:lnTo>
                  <a:pt x="55660" y="241638"/>
                </a:lnTo>
                <a:lnTo>
                  <a:pt x="46297" y="306075"/>
                </a:lnTo>
                <a:lnTo>
                  <a:pt x="35373" y="371031"/>
                </a:lnTo>
                <a:lnTo>
                  <a:pt x="28610" y="402211"/>
                </a:lnTo>
                <a:lnTo>
                  <a:pt x="21327" y="429233"/>
                </a:lnTo>
                <a:lnTo>
                  <a:pt x="7802" y="487434"/>
                </a:lnTo>
                <a:lnTo>
                  <a:pt x="3121" y="491071"/>
                </a:lnTo>
                <a:lnTo>
                  <a:pt x="0" y="485875"/>
                </a:lnTo>
                <a:lnTo>
                  <a:pt x="14565" y="367394"/>
                </a:lnTo>
                <a:lnTo>
                  <a:pt x="34852" y="240079"/>
                </a:lnTo>
                <a:lnTo>
                  <a:pt x="40054" y="165249"/>
                </a:lnTo>
                <a:lnTo>
                  <a:pt x="44736" y="89899"/>
                </a:lnTo>
                <a:lnTo>
                  <a:pt x="46297" y="67554"/>
                </a:lnTo>
                <a:lnTo>
                  <a:pt x="53059" y="7275"/>
                </a:lnTo>
                <a:lnTo>
                  <a:pt x="59301" y="0"/>
                </a:lnTo>
                <a:lnTo>
                  <a:pt x="66584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445783" y="4040450"/>
            <a:ext cx="114962" cy="457294"/>
          </a:xfrm>
          <a:custGeom>
            <a:avLst/>
            <a:gdLst/>
            <a:ahLst/>
            <a:cxnLst/>
            <a:rect l="l" t="t" r="r" b="b"/>
            <a:pathLst>
              <a:path w="114962" h="457294">
                <a:moveTo>
                  <a:pt x="20287" y="90419"/>
                </a:moveTo>
                <a:lnTo>
                  <a:pt x="26529" y="115882"/>
                </a:lnTo>
                <a:lnTo>
                  <a:pt x="34332" y="141345"/>
                </a:lnTo>
                <a:lnTo>
                  <a:pt x="42655" y="167847"/>
                </a:lnTo>
                <a:lnTo>
                  <a:pt x="51499" y="195389"/>
                </a:lnTo>
                <a:lnTo>
                  <a:pt x="61382" y="225529"/>
                </a:lnTo>
                <a:lnTo>
                  <a:pt x="91033" y="350246"/>
                </a:lnTo>
                <a:lnTo>
                  <a:pt x="113922" y="441705"/>
                </a:lnTo>
                <a:lnTo>
                  <a:pt x="114962" y="447940"/>
                </a:lnTo>
                <a:lnTo>
                  <a:pt x="111321" y="457294"/>
                </a:lnTo>
                <a:lnTo>
                  <a:pt x="102477" y="454176"/>
                </a:lnTo>
                <a:lnTo>
                  <a:pt x="96755" y="446901"/>
                </a:lnTo>
                <a:lnTo>
                  <a:pt x="92594" y="421958"/>
                </a:lnTo>
                <a:lnTo>
                  <a:pt x="87392" y="400132"/>
                </a:lnTo>
                <a:lnTo>
                  <a:pt x="81670" y="378827"/>
                </a:lnTo>
                <a:lnTo>
                  <a:pt x="74387" y="354923"/>
                </a:lnTo>
                <a:lnTo>
                  <a:pt x="48898" y="229686"/>
                </a:lnTo>
                <a:lnTo>
                  <a:pt x="39014" y="199027"/>
                </a:lnTo>
                <a:lnTo>
                  <a:pt x="30691" y="170446"/>
                </a:lnTo>
                <a:lnTo>
                  <a:pt x="16645" y="118481"/>
                </a:lnTo>
                <a:lnTo>
                  <a:pt x="0" y="4157"/>
                </a:lnTo>
                <a:lnTo>
                  <a:pt x="3641" y="0"/>
                </a:lnTo>
                <a:lnTo>
                  <a:pt x="8323" y="3637"/>
                </a:lnTo>
                <a:lnTo>
                  <a:pt x="15085" y="63917"/>
                </a:lnTo>
                <a:lnTo>
                  <a:pt x="20287" y="90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445783" y="4040450"/>
            <a:ext cx="114962" cy="457294"/>
          </a:xfrm>
          <a:custGeom>
            <a:avLst/>
            <a:gdLst/>
            <a:ahLst/>
            <a:cxnLst/>
            <a:rect l="l" t="t" r="r" b="b"/>
            <a:pathLst>
              <a:path w="114962" h="457294">
                <a:moveTo>
                  <a:pt x="8323" y="3637"/>
                </a:moveTo>
                <a:lnTo>
                  <a:pt x="15085" y="63917"/>
                </a:lnTo>
                <a:lnTo>
                  <a:pt x="20287" y="90419"/>
                </a:lnTo>
                <a:lnTo>
                  <a:pt x="26529" y="115882"/>
                </a:lnTo>
                <a:lnTo>
                  <a:pt x="34332" y="141345"/>
                </a:lnTo>
                <a:lnTo>
                  <a:pt x="42655" y="167847"/>
                </a:lnTo>
                <a:lnTo>
                  <a:pt x="51499" y="195389"/>
                </a:lnTo>
                <a:lnTo>
                  <a:pt x="61382" y="225529"/>
                </a:lnTo>
                <a:lnTo>
                  <a:pt x="91033" y="350246"/>
                </a:lnTo>
                <a:lnTo>
                  <a:pt x="113922" y="441705"/>
                </a:lnTo>
                <a:lnTo>
                  <a:pt x="114962" y="447940"/>
                </a:lnTo>
                <a:lnTo>
                  <a:pt x="111321" y="457294"/>
                </a:lnTo>
                <a:lnTo>
                  <a:pt x="102477" y="454176"/>
                </a:lnTo>
                <a:lnTo>
                  <a:pt x="96755" y="446901"/>
                </a:lnTo>
                <a:lnTo>
                  <a:pt x="92594" y="421958"/>
                </a:lnTo>
                <a:lnTo>
                  <a:pt x="87392" y="400132"/>
                </a:lnTo>
                <a:lnTo>
                  <a:pt x="81670" y="378827"/>
                </a:lnTo>
                <a:lnTo>
                  <a:pt x="74387" y="354923"/>
                </a:lnTo>
                <a:lnTo>
                  <a:pt x="48898" y="229686"/>
                </a:lnTo>
                <a:lnTo>
                  <a:pt x="39014" y="199027"/>
                </a:lnTo>
                <a:lnTo>
                  <a:pt x="30691" y="170446"/>
                </a:lnTo>
                <a:lnTo>
                  <a:pt x="16645" y="118481"/>
                </a:lnTo>
                <a:lnTo>
                  <a:pt x="0" y="4157"/>
                </a:lnTo>
                <a:lnTo>
                  <a:pt x="3641" y="0"/>
                </a:lnTo>
                <a:lnTo>
                  <a:pt x="8323" y="363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572190" y="4500343"/>
            <a:ext cx="376098" cy="23904"/>
          </a:xfrm>
          <a:custGeom>
            <a:avLst/>
            <a:gdLst/>
            <a:ahLst/>
            <a:cxnLst/>
            <a:rect l="l" t="t" r="r" b="b"/>
            <a:pathLst>
              <a:path w="376098" h="23904">
                <a:moveTo>
                  <a:pt x="4681" y="2598"/>
                </a:moveTo>
                <a:lnTo>
                  <a:pt x="54100" y="4157"/>
                </a:lnTo>
                <a:lnTo>
                  <a:pt x="104038" y="0"/>
                </a:lnTo>
                <a:lnTo>
                  <a:pt x="365695" y="3117"/>
                </a:lnTo>
                <a:lnTo>
                  <a:pt x="373498" y="6235"/>
                </a:lnTo>
                <a:lnTo>
                  <a:pt x="376098" y="13510"/>
                </a:lnTo>
                <a:lnTo>
                  <a:pt x="373498" y="20786"/>
                </a:lnTo>
                <a:lnTo>
                  <a:pt x="365695" y="23904"/>
                </a:lnTo>
                <a:lnTo>
                  <a:pt x="235127" y="20786"/>
                </a:lnTo>
                <a:lnTo>
                  <a:pt x="104038" y="17668"/>
                </a:lnTo>
                <a:lnTo>
                  <a:pt x="53059" y="17148"/>
                </a:lnTo>
                <a:lnTo>
                  <a:pt x="3121" y="10912"/>
                </a:lnTo>
                <a:lnTo>
                  <a:pt x="0" y="5716"/>
                </a:lnTo>
                <a:lnTo>
                  <a:pt x="4681" y="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572190" y="4500343"/>
            <a:ext cx="376098" cy="23904"/>
          </a:xfrm>
          <a:custGeom>
            <a:avLst/>
            <a:gdLst/>
            <a:ahLst/>
            <a:cxnLst/>
            <a:rect l="l" t="t" r="r" b="b"/>
            <a:pathLst>
              <a:path w="376098" h="23904">
                <a:moveTo>
                  <a:pt x="4681" y="2598"/>
                </a:moveTo>
                <a:lnTo>
                  <a:pt x="54100" y="4157"/>
                </a:lnTo>
                <a:lnTo>
                  <a:pt x="104038" y="0"/>
                </a:lnTo>
                <a:lnTo>
                  <a:pt x="365695" y="3117"/>
                </a:lnTo>
                <a:lnTo>
                  <a:pt x="373498" y="6235"/>
                </a:lnTo>
                <a:lnTo>
                  <a:pt x="376098" y="13510"/>
                </a:lnTo>
                <a:lnTo>
                  <a:pt x="373498" y="20786"/>
                </a:lnTo>
                <a:lnTo>
                  <a:pt x="365695" y="23904"/>
                </a:lnTo>
                <a:lnTo>
                  <a:pt x="235127" y="20786"/>
                </a:lnTo>
                <a:lnTo>
                  <a:pt x="104038" y="17668"/>
                </a:lnTo>
                <a:lnTo>
                  <a:pt x="53059" y="17148"/>
                </a:lnTo>
                <a:lnTo>
                  <a:pt x="3121" y="10912"/>
                </a:lnTo>
                <a:lnTo>
                  <a:pt x="0" y="5716"/>
                </a:lnTo>
                <a:lnTo>
                  <a:pt x="4681" y="259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956092" y="4501382"/>
            <a:ext cx="71266" cy="25982"/>
          </a:xfrm>
          <a:custGeom>
            <a:avLst/>
            <a:gdLst/>
            <a:ahLst/>
            <a:cxnLst/>
            <a:rect l="l" t="t" r="r" b="b"/>
            <a:pathLst>
              <a:path w="71266" h="25982">
                <a:moveTo>
                  <a:pt x="7282" y="10912"/>
                </a:moveTo>
                <a:lnTo>
                  <a:pt x="28090" y="6755"/>
                </a:lnTo>
                <a:lnTo>
                  <a:pt x="66064" y="0"/>
                </a:lnTo>
                <a:lnTo>
                  <a:pt x="71266" y="2078"/>
                </a:lnTo>
                <a:lnTo>
                  <a:pt x="68665" y="7794"/>
                </a:lnTo>
                <a:lnTo>
                  <a:pt x="50458" y="16109"/>
                </a:lnTo>
                <a:lnTo>
                  <a:pt x="32771" y="24943"/>
                </a:lnTo>
                <a:lnTo>
                  <a:pt x="7282" y="25982"/>
                </a:lnTo>
                <a:lnTo>
                  <a:pt x="0" y="18707"/>
                </a:lnTo>
                <a:lnTo>
                  <a:pt x="1560" y="13510"/>
                </a:lnTo>
                <a:lnTo>
                  <a:pt x="7282" y="1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956092" y="4501382"/>
            <a:ext cx="71266" cy="25982"/>
          </a:xfrm>
          <a:custGeom>
            <a:avLst/>
            <a:gdLst/>
            <a:ahLst/>
            <a:cxnLst/>
            <a:rect l="l" t="t" r="r" b="b"/>
            <a:pathLst>
              <a:path w="71266" h="25982">
                <a:moveTo>
                  <a:pt x="7282" y="10912"/>
                </a:moveTo>
                <a:lnTo>
                  <a:pt x="28090" y="6755"/>
                </a:lnTo>
                <a:lnTo>
                  <a:pt x="66064" y="0"/>
                </a:lnTo>
                <a:lnTo>
                  <a:pt x="71266" y="2078"/>
                </a:lnTo>
                <a:lnTo>
                  <a:pt x="68665" y="7794"/>
                </a:lnTo>
                <a:lnTo>
                  <a:pt x="50458" y="16109"/>
                </a:lnTo>
                <a:lnTo>
                  <a:pt x="32771" y="24943"/>
                </a:lnTo>
                <a:lnTo>
                  <a:pt x="7282" y="25982"/>
                </a:lnTo>
                <a:lnTo>
                  <a:pt x="0" y="18707"/>
                </a:lnTo>
                <a:lnTo>
                  <a:pt x="1560" y="13510"/>
                </a:lnTo>
                <a:lnTo>
                  <a:pt x="7282" y="1091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610164" y="4506578"/>
            <a:ext cx="57221" cy="77428"/>
          </a:xfrm>
          <a:custGeom>
            <a:avLst/>
            <a:gdLst/>
            <a:ahLst/>
            <a:cxnLst/>
            <a:rect l="l" t="t" r="r" b="b"/>
            <a:pathLst>
              <a:path w="57221" h="77428">
                <a:moveTo>
                  <a:pt x="22888" y="54043"/>
                </a:moveTo>
                <a:lnTo>
                  <a:pt x="35373" y="30139"/>
                </a:lnTo>
                <a:lnTo>
                  <a:pt x="28090" y="12991"/>
                </a:lnTo>
                <a:lnTo>
                  <a:pt x="28090" y="5196"/>
                </a:lnTo>
                <a:lnTo>
                  <a:pt x="33292" y="0"/>
                </a:lnTo>
                <a:lnTo>
                  <a:pt x="46297" y="5196"/>
                </a:lnTo>
                <a:lnTo>
                  <a:pt x="57221" y="27021"/>
                </a:lnTo>
                <a:lnTo>
                  <a:pt x="56701" y="33777"/>
                </a:lnTo>
                <a:lnTo>
                  <a:pt x="47858" y="50406"/>
                </a:lnTo>
                <a:lnTo>
                  <a:pt x="36413" y="61838"/>
                </a:lnTo>
                <a:lnTo>
                  <a:pt x="21848" y="70153"/>
                </a:lnTo>
                <a:lnTo>
                  <a:pt x="5722" y="77428"/>
                </a:lnTo>
                <a:lnTo>
                  <a:pt x="0" y="75349"/>
                </a:lnTo>
                <a:lnTo>
                  <a:pt x="2081" y="70153"/>
                </a:lnTo>
                <a:lnTo>
                  <a:pt x="22888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610164" y="4506578"/>
            <a:ext cx="57221" cy="77428"/>
          </a:xfrm>
          <a:custGeom>
            <a:avLst/>
            <a:gdLst/>
            <a:ahLst/>
            <a:cxnLst/>
            <a:rect l="l" t="t" r="r" b="b"/>
            <a:pathLst>
              <a:path w="57221" h="77428">
                <a:moveTo>
                  <a:pt x="46297" y="5196"/>
                </a:moveTo>
                <a:lnTo>
                  <a:pt x="57221" y="27021"/>
                </a:lnTo>
                <a:lnTo>
                  <a:pt x="56701" y="33777"/>
                </a:lnTo>
                <a:lnTo>
                  <a:pt x="47858" y="50406"/>
                </a:lnTo>
                <a:lnTo>
                  <a:pt x="36413" y="61838"/>
                </a:lnTo>
                <a:lnTo>
                  <a:pt x="21848" y="70153"/>
                </a:lnTo>
                <a:lnTo>
                  <a:pt x="5722" y="77428"/>
                </a:lnTo>
                <a:lnTo>
                  <a:pt x="0" y="75349"/>
                </a:lnTo>
                <a:lnTo>
                  <a:pt x="2081" y="70153"/>
                </a:lnTo>
                <a:lnTo>
                  <a:pt x="22888" y="54043"/>
                </a:lnTo>
                <a:lnTo>
                  <a:pt x="35373" y="30139"/>
                </a:lnTo>
                <a:lnTo>
                  <a:pt x="28090" y="12991"/>
                </a:lnTo>
                <a:lnTo>
                  <a:pt x="28090" y="5196"/>
                </a:lnTo>
                <a:lnTo>
                  <a:pt x="33292" y="0"/>
                </a:lnTo>
                <a:lnTo>
                  <a:pt x="46297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577392" y="4577771"/>
            <a:ext cx="27570" cy="35336"/>
          </a:xfrm>
          <a:custGeom>
            <a:avLst/>
            <a:gdLst/>
            <a:ahLst/>
            <a:cxnLst/>
            <a:rect l="l" t="t" r="r" b="b"/>
            <a:pathLst>
              <a:path w="27570" h="35336">
                <a:moveTo>
                  <a:pt x="0" y="21825"/>
                </a:moveTo>
                <a:lnTo>
                  <a:pt x="1040" y="15589"/>
                </a:lnTo>
                <a:lnTo>
                  <a:pt x="10404" y="6755"/>
                </a:lnTo>
                <a:lnTo>
                  <a:pt x="21327" y="0"/>
                </a:lnTo>
                <a:lnTo>
                  <a:pt x="27570" y="1558"/>
                </a:lnTo>
                <a:lnTo>
                  <a:pt x="26009" y="7794"/>
                </a:lnTo>
                <a:lnTo>
                  <a:pt x="14565" y="20786"/>
                </a:lnTo>
                <a:lnTo>
                  <a:pt x="16646" y="28580"/>
                </a:lnTo>
                <a:lnTo>
                  <a:pt x="14565" y="35336"/>
                </a:lnTo>
                <a:lnTo>
                  <a:pt x="7802" y="33257"/>
                </a:lnTo>
                <a:lnTo>
                  <a:pt x="0" y="2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577392" y="4577771"/>
            <a:ext cx="27570" cy="35336"/>
          </a:xfrm>
          <a:custGeom>
            <a:avLst/>
            <a:gdLst/>
            <a:ahLst/>
            <a:cxnLst/>
            <a:rect l="l" t="t" r="r" b="b"/>
            <a:pathLst>
              <a:path w="27570" h="35336">
                <a:moveTo>
                  <a:pt x="7802" y="33257"/>
                </a:moveTo>
                <a:lnTo>
                  <a:pt x="0" y="21825"/>
                </a:lnTo>
                <a:lnTo>
                  <a:pt x="1040" y="15589"/>
                </a:lnTo>
                <a:lnTo>
                  <a:pt x="10404" y="6755"/>
                </a:lnTo>
                <a:lnTo>
                  <a:pt x="21327" y="0"/>
                </a:lnTo>
                <a:lnTo>
                  <a:pt x="27570" y="1558"/>
                </a:lnTo>
                <a:lnTo>
                  <a:pt x="26009" y="7794"/>
                </a:lnTo>
                <a:lnTo>
                  <a:pt x="14565" y="20786"/>
                </a:lnTo>
                <a:lnTo>
                  <a:pt x="16646" y="28580"/>
                </a:lnTo>
                <a:lnTo>
                  <a:pt x="14565" y="35336"/>
                </a:lnTo>
                <a:lnTo>
                  <a:pt x="7802" y="33257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891068" y="4505020"/>
            <a:ext cx="83230" cy="50925"/>
          </a:xfrm>
          <a:custGeom>
            <a:avLst/>
            <a:gdLst/>
            <a:ahLst/>
            <a:cxnLst/>
            <a:rect l="l" t="t" r="r" b="b"/>
            <a:pathLst>
              <a:path w="83230" h="50925">
                <a:moveTo>
                  <a:pt x="13004" y="35336"/>
                </a:moveTo>
                <a:lnTo>
                  <a:pt x="0" y="9873"/>
                </a:lnTo>
                <a:lnTo>
                  <a:pt x="2080" y="2598"/>
                </a:lnTo>
                <a:lnTo>
                  <a:pt x="8323" y="0"/>
                </a:lnTo>
                <a:lnTo>
                  <a:pt x="18206" y="7794"/>
                </a:lnTo>
                <a:lnTo>
                  <a:pt x="20807" y="17148"/>
                </a:lnTo>
                <a:lnTo>
                  <a:pt x="26009" y="23904"/>
                </a:lnTo>
                <a:lnTo>
                  <a:pt x="33292" y="29100"/>
                </a:lnTo>
                <a:lnTo>
                  <a:pt x="41615" y="33777"/>
                </a:lnTo>
                <a:lnTo>
                  <a:pt x="78549" y="34816"/>
                </a:lnTo>
                <a:lnTo>
                  <a:pt x="83230" y="38454"/>
                </a:lnTo>
                <a:lnTo>
                  <a:pt x="80109" y="42611"/>
                </a:lnTo>
                <a:lnTo>
                  <a:pt x="58781" y="47808"/>
                </a:lnTo>
                <a:lnTo>
                  <a:pt x="37974" y="50925"/>
                </a:lnTo>
                <a:lnTo>
                  <a:pt x="13004" y="3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891068" y="4505020"/>
            <a:ext cx="83230" cy="50925"/>
          </a:xfrm>
          <a:custGeom>
            <a:avLst/>
            <a:gdLst/>
            <a:ahLst/>
            <a:cxnLst/>
            <a:rect l="l" t="t" r="r" b="b"/>
            <a:pathLst>
              <a:path w="83230" h="50925">
                <a:moveTo>
                  <a:pt x="18206" y="7794"/>
                </a:moveTo>
                <a:lnTo>
                  <a:pt x="20807" y="17148"/>
                </a:lnTo>
                <a:lnTo>
                  <a:pt x="26009" y="23904"/>
                </a:lnTo>
                <a:lnTo>
                  <a:pt x="33292" y="29100"/>
                </a:lnTo>
                <a:lnTo>
                  <a:pt x="41615" y="33777"/>
                </a:lnTo>
                <a:lnTo>
                  <a:pt x="78549" y="34816"/>
                </a:lnTo>
                <a:lnTo>
                  <a:pt x="83230" y="38454"/>
                </a:lnTo>
                <a:lnTo>
                  <a:pt x="80109" y="42611"/>
                </a:lnTo>
                <a:lnTo>
                  <a:pt x="58781" y="47808"/>
                </a:lnTo>
                <a:lnTo>
                  <a:pt x="37974" y="50925"/>
                </a:lnTo>
                <a:lnTo>
                  <a:pt x="13004" y="35336"/>
                </a:lnTo>
                <a:lnTo>
                  <a:pt x="0" y="9873"/>
                </a:lnTo>
                <a:lnTo>
                  <a:pt x="2080" y="2598"/>
                </a:lnTo>
                <a:lnTo>
                  <a:pt x="8323" y="0"/>
                </a:lnTo>
                <a:lnTo>
                  <a:pt x="18206" y="779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985742" y="4542435"/>
            <a:ext cx="13525" cy="45729"/>
          </a:xfrm>
          <a:custGeom>
            <a:avLst/>
            <a:gdLst/>
            <a:ahLst/>
            <a:cxnLst/>
            <a:rect l="l" t="t" r="r" b="b"/>
            <a:pathLst>
              <a:path w="13525" h="45729">
                <a:moveTo>
                  <a:pt x="11964" y="4676"/>
                </a:moveTo>
                <a:lnTo>
                  <a:pt x="13525" y="19227"/>
                </a:lnTo>
                <a:lnTo>
                  <a:pt x="10924" y="41572"/>
                </a:lnTo>
                <a:lnTo>
                  <a:pt x="6763" y="45729"/>
                </a:lnTo>
                <a:lnTo>
                  <a:pt x="2601" y="41572"/>
                </a:lnTo>
                <a:lnTo>
                  <a:pt x="0" y="19227"/>
                </a:lnTo>
                <a:lnTo>
                  <a:pt x="1561" y="4676"/>
                </a:lnTo>
                <a:lnTo>
                  <a:pt x="6763" y="0"/>
                </a:lnTo>
                <a:lnTo>
                  <a:pt x="11964" y="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985742" y="4542435"/>
            <a:ext cx="13525" cy="45729"/>
          </a:xfrm>
          <a:custGeom>
            <a:avLst/>
            <a:gdLst/>
            <a:ahLst/>
            <a:cxnLst/>
            <a:rect l="l" t="t" r="r" b="b"/>
            <a:pathLst>
              <a:path w="13525" h="45729">
                <a:moveTo>
                  <a:pt x="11964" y="4676"/>
                </a:moveTo>
                <a:lnTo>
                  <a:pt x="13525" y="19227"/>
                </a:lnTo>
                <a:lnTo>
                  <a:pt x="10924" y="41572"/>
                </a:lnTo>
                <a:lnTo>
                  <a:pt x="6763" y="45729"/>
                </a:lnTo>
                <a:lnTo>
                  <a:pt x="2601" y="41572"/>
                </a:lnTo>
                <a:lnTo>
                  <a:pt x="0" y="19227"/>
                </a:lnTo>
                <a:lnTo>
                  <a:pt x="1561" y="4676"/>
                </a:lnTo>
                <a:lnTo>
                  <a:pt x="6763" y="0"/>
                </a:lnTo>
                <a:lnTo>
                  <a:pt x="11964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602881" y="4447858"/>
            <a:ext cx="18206" cy="38454"/>
          </a:xfrm>
          <a:custGeom>
            <a:avLst/>
            <a:gdLst/>
            <a:ahLst/>
            <a:cxnLst/>
            <a:rect l="l" t="t" r="r" b="b"/>
            <a:pathLst>
              <a:path w="18206" h="38454">
                <a:moveTo>
                  <a:pt x="14045" y="7275"/>
                </a:moveTo>
                <a:lnTo>
                  <a:pt x="18206" y="33257"/>
                </a:lnTo>
                <a:lnTo>
                  <a:pt x="15605" y="38454"/>
                </a:lnTo>
                <a:lnTo>
                  <a:pt x="10403" y="36375"/>
                </a:lnTo>
                <a:lnTo>
                  <a:pt x="0" y="8314"/>
                </a:lnTo>
                <a:lnTo>
                  <a:pt x="1560" y="2078"/>
                </a:lnTo>
                <a:lnTo>
                  <a:pt x="5722" y="0"/>
                </a:lnTo>
                <a:lnTo>
                  <a:pt x="14045" y="7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602881" y="4447858"/>
            <a:ext cx="18206" cy="38454"/>
          </a:xfrm>
          <a:custGeom>
            <a:avLst/>
            <a:gdLst/>
            <a:ahLst/>
            <a:cxnLst/>
            <a:rect l="l" t="t" r="r" b="b"/>
            <a:pathLst>
              <a:path w="18206" h="38454">
                <a:moveTo>
                  <a:pt x="14045" y="7275"/>
                </a:moveTo>
                <a:lnTo>
                  <a:pt x="18206" y="33257"/>
                </a:lnTo>
                <a:lnTo>
                  <a:pt x="15605" y="38454"/>
                </a:lnTo>
                <a:lnTo>
                  <a:pt x="10403" y="36375"/>
                </a:lnTo>
                <a:lnTo>
                  <a:pt x="0" y="8314"/>
                </a:lnTo>
                <a:lnTo>
                  <a:pt x="1560" y="2078"/>
                </a:lnTo>
                <a:lnTo>
                  <a:pt x="5722" y="0"/>
                </a:lnTo>
                <a:lnTo>
                  <a:pt x="14045" y="727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604442" y="4424473"/>
            <a:ext cx="331882" cy="32738"/>
          </a:xfrm>
          <a:custGeom>
            <a:avLst/>
            <a:gdLst/>
            <a:ahLst/>
            <a:cxnLst/>
            <a:rect l="l" t="t" r="r" b="b"/>
            <a:pathLst>
              <a:path w="331882" h="32738">
                <a:moveTo>
                  <a:pt x="328241" y="9873"/>
                </a:moveTo>
                <a:lnTo>
                  <a:pt x="162300" y="19227"/>
                </a:lnTo>
                <a:lnTo>
                  <a:pt x="33812" y="31179"/>
                </a:lnTo>
                <a:lnTo>
                  <a:pt x="6762" y="32738"/>
                </a:lnTo>
                <a:lnTo>
                  <a:pt x="0" y="29100"/>
                </a:lnTo>
                <a:lnTo>
                  <a:pt x="520" y="23904"/>
                </a:lnTo>
                <a:lnTo>
                  <a:pt x="33292" y="20266"/>
                </a:lnTo>
                <a:lnTo>
                  <a:pt x="168542" y="5196"/>
                </a:lnTo>
                <a:lnTo>
                  <a:pt x="248652" y="0"/>
                </a:lnTo>
                <a:lnTo>
                  <a:pt x="328241" y="1558"/>
                </a:lnTo>
                <a:lnTo>
                  <a:pt x="331882" y="5716"/>
                </a:lnTo>
                <a:lnTo>
                  <a:pt x="328241" y="9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604442" y="4424473"/>
            <a:ext cx="331882" cy="32738"/>
          </a:xfrm>
          <a:custGeom>
            <a:avLst/>
            <a:gdLst/>
            <a:ahLst/>
            <a:cxnLst/>
            <a:rect l="l" t="t" r="r" b="b"/>
            <a:pathLst>
              <a:path w="331882" h="32738">
                <a:moveTo>
                  <a:pt x="520" y="23904"/>
                </a:moveTo>
                <a:lnTo>
                  <a:pt x="33292" y="20266"/>
                </a:lnTo>
                <a:lnTo>
                  <a:pt x="168542" y="5196"/>
                </a:lnTo>
                <a:lnTo>
                  <a:pt x="248652" y="0"/>
                </a:lnTo>
                <a:lnTo>
                  <a:pt x="328241" y="1558"/>
                </a:lnTo>
                <a:lnTo>
                  <a:pt x="331882" y="5716"/>
                </a:lnTo>
                <a:lnTo>
                  <a:pt x="328241" y="9873"/>
                </a:lnTo>
                <a:lnTo>
                  <a:pt x="162300" y="19227"/>
                </a:lnTo>
                <a:lnTo>
                  <a:pt x="33812" y="31179"/>
                </a:lnTo>
                <a:lnTo>
                  <a:pt x="6762" y="32738"/>
                </a:lnTo>
                <a:lnTo>
                  <a:pt x="0" y="29100"/>
                </a:lnTo>
                <a:lnTo>
                  <a:pt x="520" y="2390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926961" y="4426032"/>
            <a:ext cx="13004" cy="43650"/>
          </a:xfrm>
          <a:custGeom>
            <a:avLst/>
            <a:gdLst/>
            <a:ahLst/>
            <a:cxnLst/>
            <a:rect l="l" t="t" r="r" b="b"/>
            <a:pathLst>
              <a:path w="13004" h="43650">
                <a:moveTo>
                  <a:pt x="13004" y="6755"/>
                </a:moveTo>
                <a:lnTo>
                  <a:pt x="10403" y="40013"/>
                </a:lnTo>
                <a:lnTo>
                  <a:pt x="6242" y="43650"/>
                </a:lnTo>
                <a:lnTo>
                  <a:pt x="2080" y="40013"/>
                </a:lnTo>
                <a:lnTo>
                  <a:pt x="0" y="6755"/>
                </a:lnTo>
                <a:lnTo>
                  <a:pt x="2080" y="1558"/>
                </a:lnTo>
                <a:lnTo>
                  <a:pt x="6242" y="0"/>
                </a:lnTo>
                <a:lnTo>
                  <a:pt x="13004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926961" y="4426032"/>
            <a:ext cx="13004" cy="43650"/>
          </a:xfrm>
          <a:custGeom>
            <a:avLst/>
            <a:gdLst/>
            <a:ahLst/>
            <a:cxnLst/>
            <a:rect l="l" t="t" r="r" b="b"/>
            <a:pathLst>
              <a:path w="13004" h="43650">
                <a:moveTo>
                  <a:pt x="13004" y="6755"/>
                </a:moveTo>
                <a:lnTo>
                  <a:pt x="10403" y="40013"/>
                </a:lnTo>
                <a:lnTo>
                  <a:pt x="6242" y="43650"/>
                </a:lnTo>
                <a:lnTo>
                  <a:pt x="2080" y="40013"/>
                </a:lnTo>
                <a:lnTo>
                  <a:pt x="0" y="6755"/>
                </a:lnTo>
                <a:lnTo>
                  <a:pt x="2080" y="1558"/>
                </a:lnTo>
                <a:lnTo>
                  <a:pt x="6242" y="0"/>
                </a:lnTo>
                <a:lnTo>
                  <a:pt x="13004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858816" y="4443181"/>
            <a:ext cx="12484" cy="33257"/>
          </a:xfrm>
          <a:custGeom>
            <a:avLst/>
            <a:gdLst/>
            <a:ahLst/>
            <a:cxnLst/>
            <a:rect l="l" t="t" r="r" b="b"/>
            <a:pathLst>
              <a:path w="12484" h="33257">
                <a:moveTo>
                  <a:pt x="12484" y="6235"/>
                </a:moveTo>
                <a:lnTo>
                  <a:pt x="10403" y="29620"/>
                </a:lnTo>
                <a:lnTo>
                  <a:pt x="6242" y="33257"/>
                </a:lnTo>
                <a:lnTo>
                  <a:pt x="2600" y="28580"/>
                </a:lnTo>
                <a:lnTo>
                  <a:pt x="0" y="6235"/>
                </a:lnTo>
                <a:lnTo>
                  <a:pt x="2080" y="1558"/>
                </a:lnTo>
                <a:lnTo>
                  <a:pt x="6242" y="0"/>
                </a:lnTo>
                <a:lnTo>
                  <a:pt x="12484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858816" y="4443181"/>
            <a:ext cx="12484" cy="33257"/>
          </a:xfrm>
          <a:custGeom>
            <a:avLst/>
            <a:gdLst/>
            <a:ahLst/>
            <a:cxnLst/>
            <a:rect l="l" t="t" r="r" b="b"/>
            <a:pathLst>
              <a:path w="12484" h="33257">
                <a:moveTo>
                  <a:pt x="12484" y="6235"/>
                </a:moveTo>
                <a:lnTo>
                  <a:pt x="10403" y="29620"/>
                </a:lnTo>
                <a:lnTo>
                  <a:pt x="6242" y="33257"/>
                </a:lnTo>
                <a:lnTo>
                  <a:pt x="2600" y="28580"/>
                </a:lnTo>
                <a:lnTo>
                  <a:pt x="0" y="6235"/>
                </a:lnTo>
                <a:lnTo>
                  <a:pt x="2080" y="1558"/>
                </a:lnTo>
                <a:lnTo>
                  <a:pt x="6242" y="0"/>
                </a:lnTo>
                <a:lnTo>
                  <a:pt x="12484" y="623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796393" y="4442661"/>
            <a:ext cx="15605" cy="33257"/>
          </a:xfrm>
          <a:custGeom>
            <a:avLst/>
            <a:gdLst/>
            <a:ahLst/>
            <a:cxnLst/>
            <a:rect l="l" t="t" r="r" b="b"/>
            <a:pathLst>
              <a:path w="15605" h="33257">
                <a:moveTo>
                  <a:pt x="15605" y="4676"/>
                </a:moveTo>
                <a:lnTo>
                  <a:pt x="13004" y="26502"/>
                </a:lnTo>
                <a:lnTo>
                  <a:pt x="8842" y="33257"/>
                </a:lnTo>
                <a:lnTo>
                  <a:pt x="4681" y="28061"/>
                </a:lnTo>
                <a:lnTo>
                  <a:pt x="0" y="4157"/>
                </a:lnTo>
                <a:lnTo>
                  <a:pt x="2600" y="519"/>
                </a:lnTo>
                <a:lnTo>
                  <a:pt x="7802" y="0"/>
                </a:lnTo>
                <a:lnTo>
                  <a:pt x="15605" y="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796393" y="4442661"/>
            <a:ext cx="15605" cy="33257"/>
          </a:xfrm>
          <a:custGeom>
            <a:avLst/>
            <a:gdLst/>
            <a:ahLst/>
            <a:cxnLst/>
            <a:rect l="l" t="t" r="r" b="b"/>
            <a:pathLst>
              <a:path w="15605" h="33257">
                <a:moveTo>
                  <a:pt x="15605" y="4676"/>
                </a:moveTo>
                <a:lnTo>
                  <a:pt x="13004" y="26502"/>
                </a:lnTo>
                <a:lnTo>
                  <a:pt x="8842" y="33257"/>
                </a:lnTo>
                <a:lnTo>
                  <a:pt x="4681" y="28061"/>
                </a:lnTo>
                <a:lnTo>
                  <a:pt x="0" y="4157"/>
                </a:lnTo>
                <a:lnTo>
                  <a:pt x="2600" y="519"/>
                </a:lnTo>
                <a:lnTo>
                  <a:pt x="7802" y="0"/>
                </a:lnTo>
                <a:lnTo>
                  <a:pt x="15605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724606" y="4440583"/>
            <a:ext cx="14565" cy="34816"/>
          </a:xfrm>
          <a:custGeom>
            <a:avLst/>
            <a:gdLst/>
            <a:ahLst/>
            <a:cxnLst/>
            <a:rect l="l" t="t" r="r" b="b"/>
            <a:pathLst>
              <a:path w="14565" h="34816">
                <a:moveTo>
                  <a:pt x="14565" y="6755"/>
                </a:moveTo>
                <a:lnTo>
                  <a:pt x="13004" y="28580"/>
                </a:lnTo>
                <a:lnTo>
                  <a:pt x="8322" y="34816"/>
                </a:lnTo>
                <a:lnTo>
                  <a:pt x="3121" y="29620"/>
                </a:lnTo>
                <a:lnTo>
                  <a:pt x="0" y="6755"/>
                </a:lnTo>
                <a:lnTo>
                  <a:pt x="2080" y="2078"/>
                </a:lnTo>
                <a:lnTo>
                  <a:pt x="7282" y="0"/>
                </a:lnTo>
                <a:lnTo>
                  <a:pt x="14565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724606" y="4440583"/>
            <a:ext cx="14565" cy="34816"/>
          </a:xfrm>
          <a:custGeom>
            <a:avLst/>
            <a:gdLst/>
            <a:ahLst/>
            <a:cxnLst/>
            <a:rect l="l" t="t" r="r" b="b"/>
            <a:pathLst>
              <a:path w="14565" h="34816">
                <a:moveTo>
                  <a:pt x="14565" y="6755"/>
                </a:moveTo>
                <a:lnTo>
                  <a:pt x="13004" y="28580"/>
                </a:lnTo>
                <a:lnTo>
                  <a:pt x="8322" y="34816"/>
                </a:lnTo>
                <a:lnTo>
                  <a:pt x="3121" y="29620"/>
                </a:lnTo>
                <a:lnTo>
                  <a:pt x="0" y="6755"/>
                </a:lnTo>
                <a:lnTo>
                  <a:pt x="2080" y="2078"/>
                </a:lnTo>
                <a:lnTo>
                  <a:pt x="7282" y="0"/>
                </a:lnTo>
                <a:lnTo>
                  <a:pt x="14565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662183" y="4444220"/>
            <a:ext cx="15605" cy="37415"/>
          </a:xfrm>
          <a:custGeom>
            <a:avLst/>
            <a:gdLst/>
            <a:ahLst/>
            <a:cxnLst/>
            <a:rect l="l" t="t" r="r" b="b"/>
            <a:pathLst>
              <a:path w="15605" h="37415">
                <a:moveTo>
                  <a:pt x="10403" y="37415"/>
                </a:moveTo>
                <a:lnTo>
                  <a:pt x="6242" y="33257"/>
                </a:lnTo>
                <a:lnTo>
                  <a:pt x="2080" y="17148"/>
                </a:lnTo>
                <a:lnTo>
                  <a:pt x="0" y="5196"/>
                </a:lnTo>
                <a:lnTo>
                  <a:pt x="2080" y="1039"/>
                </a:lnTo>
                <a:lnTo>
                  <a:pt x="7802" y="0"/>
                </a:lnTo>
                <a:lnTo>
                  <a:pt x="15605" y="5716"/>
                </a:lnTo>
                <a:lnTo>
                  <a:pt x="14565" y="16109"/>
                </a:lnTo>
                <a:lnTo>
                  <a:pt x="14565" y="33257"/>
                </a:lnTo>
                <a:lnTo>
                  <a:pt x="10403" y="37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662183" y="4444220"/>
            <a:ext cx="15605" cy="37415"/>
          </a:xfrm>
          <a:custGeom>
            <a:avLst/>
            <a:gdLst/>
            <a:ahLst/>
            <a:cxnLst/>
            <a:rect l="l" t="t" r="r" b="b"/>
            <a:pathLst>
              <a:path w="15605" h="37415">
                <a:moveTo>
                  <a:pt x="15605" y="5716"/>
                </a:moveTo>
                <a:lnTo>
                  <a:pt x="14565" y="16109"/>
                </a:lnTo>
                <a:lnTo>
                  <a:pt x="14565" y="33257"/>
                </a:lnTo>
                <a:lnTo>
                  <a:pt x="10403" y="37415"/>
                </a:lnTo>
                <a:lnTo>
                  <a:pt x="6242" y="33257"/>
                </a:lnTo>
                <a:lnTo>
                  <a:pt x="2080" y="17148"/>
                </a:lnTo>
                <a:lnTo>
                  <a:pt x="0" y="5196"/>
                </a:lnTo>
                <a:lnTo>
                  <a:pt x="2080" y="1039"/>
                </a:lnTo>
                <a:lnTo>
                  <a:pt x="7802" y="0"/>
                </a:lnTo>
                <a:lnTo>
                  <a:pt x="15605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844771" y="3978611"/>
            <a:ext cx="119644" cy="50406"/>
          </a:xfrm>
          <a:custGeom>
            <a:avLst/>
            <a:gdLst/>
            <a:ahLst/>
            <a:cxnLst/>
            <a:rect l="l" t="t" r="r" b="b"/>
            <a:pathLst>
              <a:path w="119644" h="50406">
                <a:moveTo>
                  <a:pt x="90513" y="31698"/>
                </a:moveTo>
                <a:lnTo>
                  <a:pt x="80629" y="23384"/>
                </a:lnTo>
                <a:lnTo>
                  <a:pt x="69705" y="17668"/>
                </a:lnTo>
                <a:lnTo>
                  <a:pt x="58261" y="13510"/>
                </a:lnTo>
                <a:lnTo>
                  <a:pt x="4681" y="8314"/>
                </a:lnTo>
                <a:lnTo>
                  <a:pt x="0" y="4157"/>
                </a:lnTo>
                <a:lnTo>
                  <a:pt x="4681" y="0"/>
                </a:lnTo>
                <a:lnTo>
                  <a:pt x="67104" y="2598"/>
                </a:lnTo>
                <a:lnTo>
                  <a:pt x="93634" y="11952"/>
                </a:lnTo>
                <a:lnTo>
                  <a:pt x="114962" y="31698"/>
                </a:lnTo>
                <a:lnTo>
                  <a:pt x="118083" y="37934"/>
                </a:lnTo>
                <a:lnTo>
                  <a:pt x="119644" y="45209"/>
                </a:lnTo>
                <a:lnTo>
                  <a:pt x="115482" y="50406"/>
                </a:lnTo>
                <a:lnTo>
                  <a:pt x="102998" y="47288"/>
                </a:lnTo>
                <a:lnTo>
                  <a:pt x="98836" y="42091"/>
                </a:lnTo>
                <a:lnTo>
                  <a:pt x="90513" y="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844771" y="3978611"/>
            <a:ext cx="119644" cy="50406"/>
          </a:xfrm>
          <a:custGeom>
            <a:avLst/>
            <a:gdLst/>
            <a:ahLst/>
            <a:cxnLst/>
            <a:rect l="l" t="t" r="r" b="b"/>
            <a:pathLst>
              <a:path w="119644" h="50406">
                <a:moveTo>
                  <a:pt x="4681" y="0"/>
                </a:moveTo>
                <a:lnTo>
                  <a:pt x="67104" y="2598"/>
                </a:lnTo>
                <a:lnTo>
                  <a:pt x="93634" y="11952"/>
                </a:lnTo>
                <a:lnTo>
                  <a:pt x="114962" y="31698"/>
                </a:lnTo>
                <a:lnTo>
                  <a:pt x="118083" y="37934"/>
                </a:lnTo>
                <a:lnTo>
                  <a:pt x="119644" y="45209"/>
                </a:lnTo>
                <a:lnTo>
                  <a:pt x="115482" y="50406"/>
                </a:lnTo>
                <a:lnTo>
                  <a:pt x="102998" y="47288"/>
                </a:lnTo>
                <a:lnTo>
                  <a:pt x="98836" y="42091"/>
                </a:lnTo>
                <a:lnTo>
                  <a:pt x="90513" y="31698"/>
                </a:lnTo>
                <a:lnTo>
                  <a:pt x="80629" y="23384"/>
                </a:lnTo>
                <a:lnTo>
                  <a:pt x="69705" y="17668"/>
                </a:lnTo>
                <a:lnTo>
                  <a:pt x="58261" y="13510"/>
                </a:lnTo>
                <a:lnTo>
                  <a:pt x="4681" y="8314"/>
                </a:lnTo>
                <a:lnTo>
                  <a:pt x="0" y="4157"/>
                </a:lnTo>
                <a:lnTo>
                  <a:pt x="468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512888" y="4134507"/>
            <a:ext cx="95715" cy="271258"/>
          </a:xfrm>
          <a:custGeom>
            <a:avLst/>
            <a:gdLst/>
            <a:ahLst/>
            <a:cxnLst/>
            <a:rect l="l" t="t" r="r" b="b"/>
            <a:pathLst>
              <a:path w="95715" h="271258">
                <a:moveTo>
                  <a:pt x="0" y="8833"/>
                </a:moveTo>
                <a:lnTo>
                  <a:pt x="2601" y="2078"/>
                </a:lnTo>
                <a:lnTo>
                  <a:pt x="8843" y="0"/>
                </a:lnTo>
                <a:lnTo>
                  <a:pt x="18206" y="8314"/>
                </a:lnTo>
                <a:lnTo>
                  <a:pt x="21847" y="41572"/>
                </a:lnTo>
                <a:lnTo>
                  <a:pt x="27570" y="75349"/>
                </a:lnTo>
                <a:lnTo>
                  <a:pt x="38494" y="100293"/>
                </a:lnTo>
                <a:lnTo>
                  <a:pt x="64503" y="165249"/>
                </a:lnTo>
                <a:lnTo>
                  <a:pt x="79069" y="208380"/>
                </a:lnTo>
                <a:lnTo>
                  <a:pt x="95715" y="257747"/>
                </a:lnTo>
                <a:lnTo>
                  <a:pt x="95195" y="266581"/>
                </a:lnTo>
                <a:lnTo>
                  <a:pt x="88432" y="271258"/>
                </a:lnTo>
                <a:lnTo>
                  <a:pt x="80629" y="271258"/>
                </a:lnTo>
                <a:lnTo>
                  <a:pt x="74907" y="264503"/>
                </a:lnTo>
                <a:lnTo>
                  <a:pt x="59821" y="214616"/>
                </a:lnTo>
                <a:lnTo>
                  <a:pt x="49418" y="169926"/>
                </a:lnTo>
                <a:lnTo>
                  <a:pt x="19247" y="77428"/>
                </a:lnTo>
                <a:lnTo>
                  <a:pt x="8323" y="43131"/>
                </a:lnTo>
                <a:lnTo>
                  <a:pt x="0" y="8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512888" y="4134507"/>
            <a:ext cx="95715" cy="271258"/>
          </a:xfrm>
          <a:custGeom>
            <a:avLst/>
            <a:gdLst/>
            <a:ahLst/>
            <a:cxnLst/>
            <a:rect l="l" t="t" r="r" b="b"/>
            <a:pathLst>
              <a:path w="95715" h="271258">
                <a:moveTo>
                  <a:pt x="18206" y="8314"/>
                </a:moveTo>
                <a:lnTo>
                  <a:pt x="21847" y="41572"/>
                </a:lnTo>
                <a:lnTo>
                  <a:pt x="27570" y="75349"/>
                </a:lnTo>
                <a:lnTo>
                  <a:pt x="38494" y="100293"/>
                </a:lnTo>
                <a:lnTo>
                  <a:pt x="64503" y="165249"/>
                </a:lnTo>
                <a:lnTo>
                  <a:pt x="79069" y="208380"/>
                </a:lnTo>
                <a:lnTo>
                  <a:pt x="95715" y="257747"/>
                </a:lnTo>
                <a:lnTo>
                  <a:pt x="95195" y="266581"/>
                </a:lnTo>
                <a:lnTo>
                  <a:pt x="88432" y="271258"/>
                </a:lnTo>
                <a:lnTo>
                  <a:pt x="80629" y="271258"/>
                </a:lnTo>
                <a:lnTo>
                  <a:pt x="74907" y="264503"/>
                </a:lnTo>
                <a:lnTo>
                  <a:pt x="59821" y="214616"/>
                </a:lnTo>
                <a:lnTo>
                  <a:pt x="49418" y="169926"/>
                </a:lnTo>
                <a:lnTo>
                  <a:pt x="19247" y="77428"/>
                </a:lnTo>
                <a:lnTo>
                  <a:pt x="8323" y="43131"/>
                </a:lnTo>
                <a:lnTo>
                  <a:pt x="0" y="8833"/>
                </a:lnTo>
                <a:lnTo>
                  <a:pt x="2601" y="2078"/>
                </a:lnTo>
                <a:lnTo>
                  <a:pt x="8843" y="0"/>
                </a:lnTo>
                <a:lnTo>
                  <a:pt x="18206" y="831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607563" y="4366272"/>
            <a:ext cx="341246" cy="49886"/>
          </a:xfrm>
          <a:custGeom>
            <a:avLst/>
            <a:gdLst/>
            <a:ahLst/>
            <a:cxnLst/>
            <a:rect l="l" t="t" r="r" b="b"/>
            <a:pathLst>
              <a:path w="341246" h="49886">
                <a:moveTo>
                  <a:pt x="132129" y="40532"/>
                </a:moveTo>
                <a:lnTo>
                  <a:pt x="0" y="49886"/>
                </a:lnTo>
                <a:lnTo>
                  <a:pt x="1040" y="44170"/>
                </a:lnTo>
                <a:lnTo>
                  <a:pt x="10404" y="36375"/>
                </a:lnTo>
                <a:lnTo>
                  <a:pt x="72307" y="28061"/>
                </a:lnTo>
                <a:lnTo>
                  <a:pt x="130568" y="22864"/>
                </a:lnTo>
                <a:lnTo>
                  <a:pt x="230445" y="9353"/>
                </a:lnTo>
                <a:lnTo>
                  <a:pt x="277263" y="3117"/>
                </a:lnTo>
                <a:lnTo>
                  <a:pt x="330322" y="0"/>
                </a:lnTo>
                <a:lnTo>
                  <a:pt x="338645" y="3637"/>
                </a:lnTo>
                <a:lnTo>
                  <a:pt x="341246" y="10392"/>
                </a:lnTo>
                <a:lnTo>
                  <a:pt x="338645" y="17668"/>
                </a:lnTo>
                <a:lnTo>
                  <a:pt x="330322" y="20786"/>
                </a:lnTo>
                <a:lnTo>
                  <a:pt x="231486" y="28580"/>
                </a:lnTo>
                <a:lnTo>
                  <a:pt x="185189" y="35336"/>
                </a:lnTo>
                <a:lnTo>
                  <a:pt x="132129" y="40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607563" y="4366272"/>
            <a:ext cx="341246" cy="49886"/>
          </a:xfrm>
          <a:custGeom>
            <a:avLst/>
            <a:gdLst/>
            <a:ahLst/>
            <a:cxnLst/>
            <a:rect l="l" t="t" r="r" b="b"/>
            <a:pathLst>
              <a:path w="341246" h="49886">
                <a:moveTo>
                  <a:pt x="10404" y="36375"/>
                </a:moveTo>
                <a:lnTo>
                  <a:pt x="72307" y="28061"/>
                </a:lnTo>
                <a:lnTo>
                  <a:pt x="130568" y="22864"/>
                </a:lnTo>
                <a:lnTo>
                  <a:pt x="230445" y="9353"/>
                </a:lnTo>
                <a:lnTo>
                  <a:pt x="277263" y="3117"/>
                </a:lnTo>
                <a:lnTo>
                  <a:pt x="330322" y="0"/>
                </a:lnTo>
                <a:lnTo>
                  <a:pt x="338645" y="3637"/>
                </a:lnTo>
                <a:lnTo>
                  <a:pt x="341246" y="10392"/>
                </a:lnTo>
                <a:lnTo>
                  <a:pt x="338645" y="17668"/>
                </a:lnTo>
                <a:lnTo>
                  <a:pt x="330322" y="20786"/>
                </a:lnTo>
                <a:lnTo>
                  <a:pt x="231486" y="28580"/>
                </a:lnTo>
                <a:lnTo>
                  <a:pt x="185189" y="35336"/>
                </a:lnTo>
                <a:lnTo>
                  <a:pt x="132129" y="40532"/>
                </a:lnTo>
                <a:lnTo>
                  <a:pt x="0" y="49886"/>
                </a:lnTo>
                <a:lnTo>
                  <a:pt x="1040" y="44170"/>
                </a:lnTo>
                <a:lnTo>
                  <a:pt x="10404" y="3637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926441" y="3965100"/>
            <a:ext cx="70746" cy="422477"/>
          </a:xfrm>
          <a:custGeom>
            <a:avLst/>
            <a:gdLst/>
            <a:ahLst/>
            <a:cxnLst/>
            <a:rect l="l" t="t" r="r" b="b"/>
            <a:pathLst>
              <a:path w="70746" h="422477">
                <a:moveTo>
                  <a:pt x="20807" y="413643"/>
                </a:moveTo>
                <a:lnTo>
                  <a:pt x="16646" y="420918"/>
                </a:lnTo>
                <a:lnTo>
                  <a:pt x="8843" y="422477"/>
                </a:lnTo>
                <a:lnTo>
                  <a:pt x="0" y="410525"/>
                </a:lnTo>
                <a:lnTo>
                  <a:pt x="7282" y="348167"/>
                </a:lnTo>
                <a:lnTo>
                  <a:pt x="16646" y="278014"/>
                </a:lnTo>
                <a:lnTo>
                  <a:pt x="22888" y="244756"/>
                </a:lnTo>
                <a:lnTo>
                  <a:pt x="29130" y="214616"/>
                </a:lnTo>
                <a:lnTo>
                  <a:pt x="41615" y="159533"/>
                </a:lnTo>
                <a:lnTo>
                  <a:pt x="55140" y="41052"/>
                </a:lnTo>
                <a:lnTo>
                  <a:pt x="50458" y="17668"/>
                </a:lnTo>
                <a:lnTo>
                  <a:pt x="53059" y="8314"/>
                </a:lnTo>
                <a:lnTo>
                  <a:pt x="58781" y="1559"/>
                </a:lnTo>
                <a:lnTo>
                  <a:pt x="63983" y="0"/>
                </a:lnTo>
                <a:lnTo>
                  <a:pt x="66584" y="5716"/>
                </a:lnTo>
                <a:lnTo>
                  <a:pt x="70746" y="45210"/>
                </a:lnTo>
                <a:lnTo>
                  <a:pt x="67625" y="108607"/>
                </a:lnTo>
                <a:lnTo>
                  <a:pt x="59822" y="163171"/>
                </a:lnTo>
                <a:lnTo>
                  <a:pt x="49418" y="217734"/>
                </a:lnTo>
                <a:lnTo>
                  <a:pt x="37974" y="281652"/>
                </a:lnTo>
                <a:lnTo>
                  <a:pt x="29650" y="349206"/>
                </a:lnTo>
                <a:lnTo>
                  <a:pt x="26529" y="381425"/>
                </a:lnTo>
                <a:lnTo>
                  <a:pt x="20807" y="413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926441" y="3965100"/>
            <a:ext cx="70746" cy="422477"/>
          </a:xfrm>
          <a:custGeom>
            <a:avLst/>
            <a:gdLst/>
            <a:ahLst/>
            <a:cxnLst/>
            <a:rect l="l" t="t" r="r" b="b"/>
            <a:pathLst>
              <a:path w="70746" h="422477">
                <a:moveTo>
                  <a:pt x="66584" y="5716"/>
                </a:moveTo>
                <a:lnTo>
                  <a:pt x="70746" y="45210"/>
                </a:lnTo>
                <a:lnTo>
                  <a:pt x="67625" y="108607"/>
                </a:lnTo>
                <a:lnTo>
                  <a:pt x="59822" y="163171"/>
                </a:lnTo>
                <a:lnTo>
                  <a:pt x="49418" y="217734"/>
                </a:lnTo>
                <a:lnTo>
                  <a:pt x="37974" y="281652"/>
                </a:lnTo>
                <a:lnTo>
                  <a:pt x="29650" y="349206"/>
                </a:lnTo>
                <a:lnTo>
                  <a:pt x="26529" y="381425"/>
                </a:lnTo>
                <a:lnTo>
                  <a:pt x="20807" y="413643"/>
                </a:lnTo>
                <a:lnTo>
                  <a:pt x="16646" y="420918"/>
                </a:lnTo>
                <a:lnTo>
                  <a:pt x="8843" y="422477"/>
                </a:lnTo>
                <a:lnTo>
                  <a:pt x="0" y="410525"/>
                </a:lnTo>
                <a:lnTo>
                  <a:pt x="7282" y="348167"/>
                </a:lnTo>
                <a:lnTo>
                  <a:pt x="16646" y="278014"/>
                </a:lnTo>
                <a:lnTo>
                  <a:pt x="22888" y="244756"/>
                </a:lnTo>
                <a:lnTo>
                  <a:pt x="29130" y="214616"/>
                </a:lnTo>
                <a:lnTo>
                  <a:pt x="41615" y="159533"/>
                </a:lnTo>
                <a:lnTo>
                  <a:pt x="55140" y="41052"/>
                </a:lnTo>
                <a:lnTo>
                  <a:pt x="50458" y="17668"/>
                </a:lnTo>
                <a:lnTo>
                  <a:pt x="53059" y="8314"/>
                </a:lnTo>
                <a:lnTo>
                  <a:pt x="58781" y="1559"/>
                </a:lnTo>
                <a:lnTo>
                  <a:pt x="63983" y="0"/>
                </a:lnTo>
                <a:lnTo>
                  <a:pt x="66584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291806" y="4697811"/>
            <a:ext cx="120164" cy="137708"/>
          </a:xfrm>
          <a:custGeom>
            <a:avLst/>
            <a:gdLst/>
            <a:ahLst/>
            <a:cxnLst/>
            <a:rect l="l" t="t" r="r" b="b"/>
            <a:pathLst>
              <a:path w="120164" h="137708">
                <a:moveTo>
                  <a:pt x="120164" y="0"/>
                </a:moveTo>
                <a:lnTo>
                  <a:pt x="120164" y="5716"/>
                </a:lnTo>
                <a:lnTo>
                  <a:pt x="88953" y="36895"/>
                </a:lnTo>
                <a:lnTo>
                  <a:pt x="64503" y="67035"/>
                </a:lnTo>
                <a:lnTo>
                  <a:pt x="41095" y="98734"/>
                </a:lnTo>
                <a:lnTo>
                  <a:pt x="15085" y="134070"/>
                </a:lnTo>
                <a:lnTo>
                  <a:pt x="8323" y="137708"/>
                </a:lnTo>
                <a:lnTo>
                  <a:pt x="1560" y="135629"/>
                </a:lnTo>
                <a:lnTo>
                  <a:pt x="0" y="122118"/>
                </a:lnTo>
                <a:lnTo>
                  <a:pt x="27569" y="87821"/>
                </a:lnTo>
                <a:lnTo>
                  <a:pt x="54100" y="58720"/>
                </a:lnTo>
                <a:lnTo>
                  <a:pt x="82190" y="30659"/>
                </a:lnTo>
                <a:lnTo>
                  <a:pt x="114442" y="0"/>
                </a:lnTo>
                <a:lnTo>
                  <a:pt x="120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291806" y="4697811"/>
            <a:ext cx="120164" cy="137708"/>
          </a:xfrm>
          <a:custGeom>
            <a:avLst/>
            <a:gdLst/>
            <a:ahLst/>
            <a:cxnLst/>
            <a:rect l="l" t="t" r="r" b="b"/>
            <a:pathLst>
              <a:path w="120164" h="137708">
                <a:moveTo>
                  <a:pt x="120164" y="5716"/>
                </a:moveTo>
                <a:lnTo>
                  <a:pt x="88953" y="36895"/>
                </a:lnTo>
                <a:lnTo>
                  <a:pt x="64503" y="67035"/>
                </a:lnTo>
                <a:lnTo>
                  <a:pt x="41095" y="98734"/>
                </a:lnTo>
                <a:lnTo>
                  <a:pt x="15085" y="134070"/>
                </a:lnTo>
                <a:lnTo>
                  <a:pt x="8323" y="137708"/>
                </a:lnTo>
                <a:lnTo>
                  <a:pt x="1560" y="135629"/>
                </a:lnTo>
                <a:lnTo>
                  <a:pt x="0" y="122118"/>
                </a:lnTo>
                <a:lnTo>
                  <a:pt x="27569" y="87821"/>
                </a:lnTo>
                <a:lnTo>
                  <a:pt x="54100" y="58720"/>
                </a:lnTo>
                <a:lnTo>
                  <a:pt x="82190" y="30659"/>
                </a:lnTo>
                <a:lnTo>
                  <a:pt x="114442" y="0"/>
                </a:lnTo>
                <a:lnTo>
                  <a:pt x="120164" y="0"/>
                </a:lnTo>
                <a:lnTo>
                  <a:pt x="120164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113900" y="3881436"/>
            <a:ext cx="610706" cy="530565"/>
          </a:xfrm>
          <a:custGeom>
            <a:avLst/>
            <a:gdLst/>
            <a:ahLst/>
            <a:cxnLst/>
            <a:rect l="l" t="t" r="r" b="b"/>
            <a:pathLst>
              <a:path w="610706" h="530565">
                <a:moveTo>
                  <a:pt x="0" y="486914"/>
                </a:moveTo>
                <a:lnTo>
                  <a:pt x="9883" y="384023"/>
                </a:lnTo>
                <a:lnTo>
                  <a:pt x="21327" y="319586"/>
                </a:lnTo>
                <a:lnTo>
                  <a:pt x="31731" y="284769"/>
                </a:lnTo>
                <a:lnTo>
                  <a:pt x="48898" y="228127"/>
                </a:lnTo>
                <a:lnTo>
                  <a:pt x="73347" y="181878"/>
                </a:lnTo>
                <a:lnTo>
                  <a:pt x="96235" y="152777"/>
                </a:lnTo>
                <a:lnTo>
                  <a:pt x="127967" y="119520"/>
                </a:lnTo>
                <a:lnTo>
                  <a:pt x="165421" y="86262"/>
                </a:lnTo>
                <a:lnTo>
                  <a:pt x="205475" y="59759"/>
                </a:lnTo>
                <a:lnTo>
                  <a:pt x="243970" y="39493"/>
                </a:lnTo>
                <a:lnTo>
                  <a:pt x="282984" y="24943"/>
                </a:lnTo>
                <a:lnTo>
                  <a:pt x="366215" y="4676"/>
                </a:lnTo>
                <a:lnTo>
                  <a:pt x="454128" y="0"/>
                </a:lnTo>
                <a:lnTo>
                  <a:pt x="526955" y="11432"/>
                </a:lnTo>
                <a:lnTo>
                  <a:pt x="584176" y="28061"/>
                </a:lnTo>
                <a:lnTo>
                  <a:pt x="610706" y="36895"/>
                </a:lnTo>
                <a:lnTo>
                  <a:pt x="556085" y="53004"/>
                </a:lnTo>
                <a:lnTo>
                  <a:pt x="515510" y="47288"/>
                </a:lnTo>
                <a:lnTo>
                  <a:pt x="459329" y="43131"/>
                </a:lnTo>
                <a:lnTo>
                  <a:pt x="385462" y="53004"/>
                </a:lnTo>
                <a:lnTo>
                  <a:pt x="329281" y="66515"/>
                </a:lnTo>
                <a:lnTo>
                  <a:pt x="279863" y="84183"/>
                </a:lnTo>
                <a:lnTo>
                  <a:pt x="226283" y="107568"/>
                </a:lnTo>
                <a:lnTo>
                  <a:pt x="177905" y="147581"/>
                </a:lnTo>
                <a:lnTo>
                  <a:pt x="147214" y="179799"/>
                </a:lnTo>
                <a:lnTo>
                  <a:pt x="110800" y="225529"/>
                </a:lnTo>
                <a:lnTo>
                  <a:pt x="84271" y="270219"/>
                </a:lnTo>
                <a:lnTo>
                  <a:pt x="63983" y="330499"/>
                </a:lnTo>
                <a:lnTo>
                  <a:pt x="54099" y="373110"/>
                </a:lnTo>
                <a:lnTo>
                  <a:pt x="45777" y="415722"/>
                </a:lnTo>
                <a:lnTo>
                  <a:pt x="40575" y="488993"/>
                </a:lnTo>
                <a:lnTo>
                  <a:pt x="39014" y="530565"/>
                </a:lnTo>
                <a:lnTo>
                  <a:pt x="30171" y="530565"/>
                </a:lnTo>
                <a:lnTo>
                  <a:pt x="27570" y="485355"/>
                </a:lnTo>
                <a:lnTo>
                  <a:pt x="14045" y="484836"/>
                </a:lnTo>
                <a:lnTo>
                  <a:pt x="0" y="486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113900" y="3881436"/>
            <a:ext cx="610706" cy="530565"/>
          </a:xfrm>
          <a:custGeom>
            <a:avLst/>
            <a:gdLst/>
            <a:ahLst/>
            <a:cxnLst/>
            <a:rect l="l" t="t" r="r" b="b"/>
            <a:pathLst>
              <a:path w="610706" h="530565">
                <a:moveTo>
                  <a:pt x="610706" y="36895"/>
                </a:moveTo>
                <a:lnTo>
                  <a:pt x="584176" y="28061"/>
                </a:lnTo>
                <a:lnTo>
                  <a:pt x="526955" y="11432"/>
                </a:lnTo>
                <a:lnTo>
                  <a:pt x="454128" y="0"/>
                </a:lnTo>
                <a:lnTo>
                  <a:pt x="366215" y="4676"/>
                </a:lnTo>
                <a:lnTo>
                  <a:pt x="282984" y="24943"/>
                </a:lnTo>
                <a:lnTo>
                  <a:pt x="243970" y="39493"/>
                </a:lnTo>
                <a:lnTo>
                  <a:pt x="205475" y="59759"/>
                </a:lnTo>
                <a:lnTo>
                  <a:pt x="165421" y="86262"/>
                </a:lnTo>
                <a:lnTo>
                  <a:pt x="127967" y="119520"/>
                </a:lnTo>
                <a:lnTo>
                  <a:pt x="96235" y="152777"/>
                </a:lnTo>
                <a:lnTo>
                  <a:pt x="73347" y="181878"/>
                </a:lnTo>
                <a:lnTo>
                  <a:pt x="48898" y="228127"/>
                </a:lnTo>
                <a:lnTo>
                  <a:pt x="31731" y="284769"/>
                </a:lnTo>
                <a:lnTo>
                  <a:pt x="21327" y="319586"/>
                </a:lnTo>
                <a:lnTo>
                  <a:pt x="9883" y="384023"/>
                </a:lnTo>
                <a:lnTo>
                  <a:pt x="0" y="486914"/>
                </a:lnTo>
                <a:lnTo>
                  <a:pt x="14045" y="484836"/>
                </a:lnTo>
                <a:lnTo>
                  <a:pt x="27570" y="485355"/>
                </a:lnTo>
                <a:lnTo>
                  <a:pt x="30171" y="530565"/>
                </a:lnTo>
                <a:lnTo>
                  <a:pt x="39014" y="530565"/>
                </a:lnTo>
                <a:lnTo>
                  <a:pt x="40575" y="488993"/>
                </a:lnTo>
                <a:lnTo>
                  <a:pt x="45777" y="415722"/>
                </a:lnTo>
                <a:lnTo>
                  <a:pt x="54099" y="373110"/>
                </a:lnTo>
                <a:lnTo>
                  <a:pt x="63983" y="330499"/>
                </a:lnTo>
                <a:lnTo>
                  <a:pt x="84271" y="270219"/>
                </a:lnTo>
                <a:lnTo>
                  <a:pt x="110800" y="225529"/>
                </a:lnTo>
                <a:lnTo>
                  <a:pt x="147214" y="179799"/>
                </a:lnTo>
                <a:lnTo>
                  <a:pt x="177905" y="147581"/>
                </a:lnTo>
                <a:lnTo>
                  <a:pt x="226283" y="107568"/>
                </a:lnTo>
                <a:lnTo>
                  <a:pt x="279863" y="84183"/>
                </a:lnTo>
                <a:lnTo>
                  <a:pt x="329281" y="66515"/>
                </a:lnTo>
                <a:lnTo>
                  <a:pt x="385462" y="53004"/>
                </a:lnTo>
                <a:lnTo>
                  <a:pt x="459329" y="43131"/>
                </a:lnTo>
                <a:lnTo>
                  <a:pt x="515510" y="47288"/>
                </a:lnTo>
                <a:lnTo>
                  <a:pt x="556085" y="53004"/>
                </a:lnTo>
                <a:lnTo>
                  <a:pt x="610706" y="3689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072095" y="4188551"/>
            <a:ext cx="422396" cy="630858"/>
          </a:xfrm>
          <a:custGeom>
            <a:avLst/>
            <a:gdLst/>
            <a:ahLst/>
            <a:cxnLst/>
            <a:rect l="l" t="t" r="r" b="b"/>
            <a:pathLst>
              <a:path w="422396" h="630858">
                <a:moveTo>
                  <a:pt x="318878" y="567980"/>
                </a:moveTo>
                <a:lnTo>
                  <a:pt x="334483" y="538360"/>
                </a:lnTo>
                <a:lnTo>
                  <a:pt x="350089" y="493670"/>
                </a:lnTo>
                <a:lnTo>
                  <a:pt x="360493" y="451058"/>
                </a:lnTo>
                <a:lnTo>
                  <a:pt x="366215" y="386621"/>
                </a:lnTo>
                <a:lnTo>
                  <a:pt x="364134" y="350765"/>
                </a:lnTo>
                <a:lnTo>
                  <a:pt x="352690" y="309193"/>
                </a:lnTo>
                <a:lnTo>
                  <a:pt x="339685" y="274896"/>
                </a:lnTo>
                <a:lnTo>
                  <a:pt x="320958" y="241638"/>
                </a:lnTo>
                <a:lnTo>
                  <a:pt x="296509" y="208900"/>
                </a:lnTo>
                <a:lnTo>
                  <a:pt x="265818" y="175122"/>
                </a:lnTo>
                <a:lnTo>
                  <a:pt x="235647" y="148100"/>
                </a:lnTo>
                <a:lnTo>
                  <a:pt x="205476" y="131991"/>
                </a:lnTo>
                <a:lnTo>
                  <a:pt x="152416" y="115882"/>
                </a:lnTo>
                <a:lnTo>
                  <a:pt x="114962" y="108087"/>
                </a:lnTo>
                <a:lnTo>
                  <a:pt x="78028" y="99773"/>
                </a:lnTo>
                <a:lnTo>
                  <a:pt x="45256" y="89899"/>
                </a:lnTo>
                <a:lnTo>
                  <a:pt x="18206" y="76388"/>
                </a:lnTo>
                <a:lnTo>
                  <a:pt x="0" y="58201"/>
                </a:lnTo>
                <a:lnTo>
                  <a:pt x="16125" y="0"/>
                </a:lnTo>
                <a:lnTo>
                  <a:pt x="29650" y="12991"/>
                </a:lnTo>
                <a:lnTo>
                  <a:pt x="61902" y="35855"/>
                </a:lnTo>
                <a:lnTo>
                  <a:pt x="86872" y="50406"/>
                </a:lnTo>
                <a:lnTo>
                  <a:pt x="112881" y="62358"/>
                </a:lnTo>
                <a:lnTo>
                  <a:pt x="144613" y="76388"/>
                </a:lnTo>
                <a:lnTo>
                  <a:pt x="180506" y="91458"/>
                </a:lnTo>
                <a:lnTo>
                  <a:pt x="216920" y="107048"/>
                </a:lnTo>
                <a:lnTo>
                  <a:pt x="251773" y="123677"/>
                </a:lnTo>
                <a:lnTo>
                  <a:pt x="282984" y="140306"/>
                </a:lnTo>
                <a:lnTo>
                  <a:pt x="315236" y="164210"/>
                </a:lnTo>
                <a:lnTo>
                  <a:pt x="343847" y="199026"/>
                </a:lnTo>
                <a:lnTo>
                  <a:pt x="367255" y="234882"/>
                </a:lnTo>
                <a:lnTo>
                  <a:pt x="385982" y="272297"/>
                </a:lnTo>
                <a:lnTo>
                  <a:pt x="411471" y="339852"/>
                </a:lnTo>
                <a:lnTo>
                  <a:pt x="419795" y="377267"/>
                </a:lnTo>
                <a:lnTo>
                  <a:pt x="422396" y="433909"/>
                </a:lnTo>
                <a:lnTo>
                  <a:pt x="411471" y="495228"/>
                </a:lnTo>
                <a:lnTo>
                  <a:pt x="394826" y="532643"/>
                </a:lnTo>
                <a:lnTo>
                  <a:pt x="380780" y="559146"/>
                </a:lnTo>
                <a:lnTo>
                  <a:pt x="352690" y="606954"/>
                </a:lnTo>
                <a:lnTo>
                  <a:pt x="335524" y="630858"/>
                </a:lnTo>
                <a:lnTo>
                  <a:pt x="301190" y="595521"/>
                </a:lnTo>
                <a:lnTo>
                  <a:pt x="318878" y="56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072095" y="4188551"/>
            <a:ext cx="422396" cy="630858"/>
          </a:xfrm>
          <a:custGeom>
            <a:avLst/>
            <a:gdLst/>
            <a:ahLst/>
            <a:cxnLst/>
            <a:rect l="l" t="t" r="r" b="b"/>
            <a:pathLst>
              <a:path w="422396" h="630858">
                <a:moveTo>
                  <a:pt x="16125" y="0"/>
                </a:moveTo>
                <a:lnTo>
                  <a:pt x="29650" y="12991"/>
                </a:lnTo>
                <a:lnTo>
                  <a:pt x="61902" y="35855"/>
                </a:lnTo>
                <a:lnTo>
                  <a:pt x="86872" y="50406"/>
                </a:lnTo>
                <a:lnTo>
                  <a:pt x="112881" y="62358"/>
                </a:lnTo>
                <a:lnTo>
                  <a:pt x="144613" y="76388"/>
                </a:lnTo>
                <a:lnTo>
                  <a:pt x="180506" y="91458"/>
                </a:lnTo>
                <a:lnTo>
                  <a:pt x="216920" y="107048"/>
                </a:lnTo>
                <a:lnTo>
                  <a:pt x="251773" y="123677"/>
                </a:lnTo>
                <a:lnTo>
                  <a:pt x="282984" y="140306"/>
                </a:lnTo>
                <a:lnTo>
                  <a:pt x="315236" y="164210"/>
                </a:lnTo>
                <a:lnTo>
                  <a:pt x="343847" y="199026"/>
                </a:lnTo>
                <a:lnTo>
                  <a:pt x="367255" y="234882"/>
                </a:lnTo>
                <a:lnTo>
                  <a:pt x="385982" y="272297"/>
                </a:lnTo>
                <a:lnTo>
                  <a:pt x="411471" y="339852"/>
                </a:lnTo>
                <a:lnTo>
                  <a:pt x="419795" y="377267"/>
                </a:lnTo>
                <a:lnTo>
                  <a:pt x="422396" y="433909"/>
                </a:lnTo>
                <a:lnTo>
                  <a:pt x="411471" y="495228"/>
                </a:lnTo>
                <a:lnTo>
                  <a:pt x="394826" y="532643"/>
                </a:lnTo>
                <a:lnTo>
                  <a:pt x="380780" y="559146"/>
                </a:lnTo>
                <a:lnTo>
                  <a:pt x="352690" y="606954"/>
                </a:lnTo>
                <a:lnTo>
                  <a:pt x="335524" y="630858"/>
                </a:lnTo>
                <a:lnTo>
                  <a:pt x="301190" y="595521"/>
                </a:lnTo>
                <a:lnTo>
                  <a:pt x="318878" y="567980"/>
                </a:lnTo>
                <a:lnTo>
                  <a:pt x="334483" y="538360"/>
                </a:lnTo>
                <a:lnTo>
                  <a:pt x="350089" y="493670"/>
                </a:lnTo>
                <a:lnTo>
                  <a:pt x="360493" y="451058"/>
                </a:lnTo>
                <a:lnTo>
                  <a:pt x="366215" y="386621"/>
                </a:lnTo>
                <a:lnTo>
                  <a:pt x="364134" y="350765"/>
                </a:lnTo>
                <a:lnTo>
                  <a:pt x="352690" y="309193"/>
                </a:lnTo>
                <a:lnTo>
                  <a:pt x="339685" y="274896"/>
                </a:lnTo>
                <a:lnTo>
                  <a:pt x="320958" y="241638"/>
                </a:lnTo>
                <a:lnTo>
                  <a:pt x="296509" y="208900"/>
                </a:lnTo>
                <a:lnTo>
                  <a:pt x="265818" y="175122"/>
                </a:lnTo>
                <a:lnTo>
                  <a:pt x="235647" y="148100"/>
                </a:lnTo>
                <a:lnTo>
                  <a:pt x="205476" y="131991"/>
                </a:lnTo>
                <a:lnTo>
                  <a:pt x="152416" y="115882"/>
                </a:lnTo>
                <a:lnTo>
                  <a:pt x="114962" y="108087"/>
                </a:lnTo>
                <a:lnTo>
                  <a:pt x="78028" y="99773"/>
                </a:lnTo>
                <a:lnTo>
                  <a:pt x="45256" y="89899"/>
                </a:lnTo>
                <a:lnTo>
                  <a:pt x="18206" y="76388"/>
                </a:lnTo>
                <a:lnTo>
                  <a:pt x="0" y="58201"/>
                </a:lnTo>
                <a:lnTo>
                  <a:pt x="16125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286084" y="4826165"/>
            <a:ext cx="34852" cy="48847"/>
          </a:xfrm>
          <a:custGeom>
            <a:avLst/>
            <a:gdLst/>
            <a:ahLst/>
            <a:cxnLst/>
            <a:rect l="l" t="t" r="r" b="b"/>
            <a:pathLst>
              <a:path w="34852" h="48847">
                <a:moveTo>
                  <a:pt x="17686" y="4157"/>
                </a:moveTo>
                <a:lnTo>
                  <a:pt x="33812" y="36895"/>
                </a:lnTo>
                <a:lnTo>
                  <a:pt x="34852" y="44170"/>
                </a:lnTo>
                <a:lnTo>
                  <a:pt x="30691" y="48847"/>
                </a:lnTo>
                <a:lnTo>
                  <a:pt x="18726" y="45729"/>
                </a:lnTo>
                <a:lnTo>
                  <a:pt x="520" y="12991"/>
                </a:lnTo>
                <a:lnTo>
                  <a:pt x="0" y="5196"/>
                </a:lnTo>
                <a:lnTo>
                  <a:pt x="4681" y="0"/>
                </a:lnTo>
                <a:lnTo>
                  <a:pt x="17686" y="4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286084" y="4826165"/>
            <a:ext cx="34852" cy="48847"/>
          </a:xfrm>
          <a:custGeom>
            <a:avLst/>
            <a:gdLst/>
            <a:ahLst/>
            <a:cxnLst/>
            <a:rect l="l" t="t" r="r" b="b"/>
            <a:pathLst>
              <a:path w="34852" h="48847">
                <a:moveTo>
                  <a:pt x="17686" y="4157"/>
                </a:moveTo>
                <a:lnTo>
                  <a:pt x="33812" y="36895"/>
                </a:lnTo>
                <a:lnTo>
                  <a:pt x="34852" y="44170"/>
                </a:lnTo>
                <a:lnTo>
                  <a:pt x="30691" y="48847"/>
                </a:lnTo>
                <a:lnTo>
                  <a:pt x="18726" y="45729"/>
                </a:lnTo>
                <a:lnTo>
                  <a:pt x="520" y="12991"/>
                </a:lnTo>
                <a:lnTo>
                  <a:pt x="0" y="5196"/>
                </a:lnTo>
                <a:lnTo>
                  <a:pt x="4681" y="0"/>
                </a:lnTo>
                <a:lnTo>
                  <a:pt x="17686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497282" y="4871894"/>
            <a:ext cx="838029" cy="169406"/>
          </a:xfrm>
          <a:custGeom>
            <a:avLst/>
            <a:gdLst/>
            <a:ahLst/>
            <a:cxnLst/>
            <a:rect l="l" t="t" r="r" b="b"/>
            <a:pathLst>
              <a:path w="838029" h="169406">
                <a:moveTo>
                  <a:pt x="50978" y="6235"/>
                </a:moveTo>
                <a:lnTo>
                  <a:pt x="0" y="0"/>
                </a:lnTo>
                <a:lnTo>
                  <a:pt x="124845" y="2598"/>
                </a:lnTo>
                <a:lnTo>
                  <a:pt x="233046" y="7275"/>
                </a:lnTo>
                <a:lnTo>
                  <a:pt x="273100" y="19746"/>
                </a:lnTo>
                <a:lnTo>
                  <a:pt x="315756" y="33777"/>
                </a:lnTo>
                <a:lnTo>
                  <a:pt x="367255" y="51445"/>
                </a:lnTo>
                <a:lnTo>
                  <a:pt x="410952" y="73271"/>
                </a:lnTo>
                <a:lnTo>
                  <a:pt x="454648" y="95616"/>
                </a:lnTo>
                <a:lnTo>
                  <a:pt x="494182" y="112764"/>
                </a:lnTo>
                <a:lnTo>
                  <a:pt x="526954" y="125755"/>
                </a:lnTo>
                <a:lnTo>
                  <a:pt x="582095" y="135629"/>
                </a:lnTo>
                <a:lnTo>
                  <a:pt x="622669" y="140825"/>
                </a:lnTo>
                <a:lnTo>
                  <a:pt x="667927" y="136668"/>
                </a:lnTo>
                <a:lnTo>
                  <a:pt x="694456" y="128354"/>
                </a:lnTo>
                <a:lnTo>
                  <a:pt x="718385" y="113803"/>
                </a:lnTo>
                <a:lnTo>
                  <a:pt x="745956" y="94057"/>
                </a:lnTo>
                <a:lnTo>
                  <a:pt x="761041" y="75869"/>
                </a:lnTo>
                <a:lnTo>
                  <a:pt x="777687" y="60279"/>
                </a:lnTo>
                <a:lnTo>
                  <a:pt x="794854" y="38454"/>
                </a:lnTo>
                <a:lnTo>
                  <a:pt x="838029" y="50925"/>
                </a:lnTo>
                <a:lnTo>
                  <a:pt x="822424" y="74830"/>
                </a:lnTo>
                <a:lnTo>
                  <a:pt x="807858" y="91978"/>
                </a:lnTo>
                <a:lnTo>
                  <a:pt x="789652" y="109646"/>
                </a:lnTo>
                <a:lnTo>
                  <a:pt x="768323" y="126275"/>
                </a:lnTo>
                <a:lnTo>
                  <a:pt x="745435" y="139786"/>
                </a:lnTo>
                <a:lnTo>
                  <a:pt x="720986" y="150699"/>
                </a:lnTo>
                <a:lnTo>
                  <a:pt x="693936" y="159013"/>
                </a:lnTo>
                <a:lnTo>
                  <a:pt x="665846" y="164210"/>
                </a:lnTo>
                <a:lnTo>
                  <a:pt x="631513" y="167847"/>
                </a:lnTo>
                <a:lnTo>
                  <a:pt x="589898" y="169406"/>
                </a:lnTo>
                <a:lnTo>
                  <a:pt x="516551" y="162651"/>
                </a:lnTo>
                <a:lnTo>
                  <a:pt x="457249" y="145502"/>
                </a:lnTo>
                <a:lnTo>
                  <a:pt x="405229" y="124716"/>
                </a:lnTo>
                <a:lnTo>
                  <a:pt x="363094" y="106009"/>
                </a:lnTo>
                <a:lnTo>
                  <a:pt x="323039" y="87821"/>
                </a:lnTo>
                <a:lnTo>
                  <a:pt x="281424" y="69633"/>
                </a:lnTo>
                <a:lnTo>
                  <a:pt x="235646" y="50406"/>
                </a:lnTo>
                <a:lnTo>
                  <a:pt x="191430" y="33257"/>
                </a:lnTo>
                <a:lnTo>
                  <a:pt x="152416" y="19746"/>
                </a:lnTo>
                <a:lnTo>
                  <a:pt x="106119" y="11952"/>
                </a:lnTo>
                <a:lnTo>
                  <a:pt x="50978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497282" y="4871894"/>
            <a:ext cx="838029" cy="169406"/>
          </a:xfrm>
          <a:custGeom>
            <a:avLst/>
            <a:gdLst/>
            <a:ahLst/>
            <a:cxnLst/>
            <a:rect l="l" t="t" r="r" b="b"/>
            <a:pathLst>
              <a:path w="838029" h="169406">
                <a:moveTo>
                  <a:pt x="273100" y="19746"/>
                </a:moveTo>
                <a:lnTo>
                  <a:pt x="315756" y="33777"/>
                </a:lnTo>
                <a:lnTo>
                  <a:pt x="367255" y="51445"/>
                </a:lnTo>
                <a:lnTo>
                  <a:pt x="410952" y="73271"/>
                </a:lnTo>
                <a:lnTo>
                  <a:pt x="454648" y="95616"/>
                </a:lnTo>
                <a:lnTo>
                  <a:pt x="494182" y="112764"/>
                </a:lnTo>
                <a:lnTo>
                  <a:pt x="526954" y="125755"/>
                </a:lnTo>
                <a:lnTo>
                  <a:pt x="582095" y="135629"/>
                </a:lnTo>
                <a:lnTo>
                  <a:pt x="622669" y="140825"/>
                </a:lnTo>
                <a:lnTo>
                  <a:pt x="667927" y="136668"/>
                </a:lnTo>
                <a:lnTo>
                  <a:pt x="694456" y="128354"/>
                </a:lnTo>
                <a:lnTo>
                  <a:pt x="718385" y="113803"/>
                </a:lnTo>
                <a:lnTo>
                  <a:pt x="745956" y="94057"/>
                </a:lnTo>
                <a:lnTo>
                  <a:pt x="761041" y="75869"/>
                </a:lnTo>
                <a:lnTo>
                  <a:pt x="777687" y="60279"/>
                </a:lnTo>
                <a:lnTo>
                  <a:pt x="794854" y="38454"/>
                </a:lnTo>
                <a:lnTo>
                  <a:pt x="838029" y="50925"/>
                </a:lnTo>
                <a:lnTo>
                  <a:pt x="822424" y="74830"/>
                </a:lnTo>
                <a:lnTo>
                  <a:pt x="807858" y="91978"/>
                </a:lnTo>
                <a:lnTo>
                  <a:pt x="789652" y="109646"/>
                </a:lnTo>
                <a:lnTo>
                  <a:pt x="768323" y="126275"/>
                </a:lnTo>
                <a:lnTo>
                  <a:pt x="745435" y="139786"/>
                </a:lnTo>
                <a:lnTo>
                  <a:pt x="720986" y="150699"/>
                </a:lnTo>
                <a:lnTo>
                  <a:pt x="693936" y="159013"/>
                </a:lnTo>
                <a:lnTo>
                  <a:pt x="665846" y="164210"/>
                </a:lnTo>
                <a:lnTo>
                  <a:pt x="631513" y="167847"/>
                </a:lnTo>
                <a:lnTo>
                  <a:pt x="589898" y="169406"/>
                </a:lnTo>
                <a:lnTo>
                  <a:pt x="516551" y="162651"/>
                </a:lnTo>
                <a:lnTo>
                  <a:pt x="457249" y="145502"/>
                </a:lnTo>
                <a:lnTo>
                  <a:pt x="405229" y="124716"/>
                </a:lnTo>
                <a:lnTo>
                  <a:pt x="363094" y="106009"/>
                </a:lnTo>
                <a:lnTo>
                  <a:pt x="323039" y="87821"/>
                </a:lnTo>
                <a:lnTo>
                  <a:pt x="281424" y="69633"/>
                </a:lnTo>
                <a:lnTo>
                  <a:pt x="235646" y="50406"/>
                </a:lnTo>
                <a:lnTo>
                  <a:pt x="191430" y="33257"/>
                </a:lnTo>
                <a:lnTo>
                  <a:pt x="152416" y="19746"/>
                </a:lnTo>
                <a:lnTo>
                  <a:pt x="106119" y="11952"/>
                </a:lnTo>
                <a:lnTo>
                  <a:pt x="50978" y="6235"/>
                </a:lnTo>
                <a:lnTo>
                  <a:pt x="0" y="0"/>
                </a:lnTo>
                <a:lnTo>
                  <a:pt x="124845" y="2598"/>
                </a:lnTo>
                <a:lnTo>
                  <a:pt x="233046" y="7275"/>
                </a:lnTo>
                <a:lnTo>
                  <a:pt x="273100" y="1974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512368" y="3960943"/>
            <a:ext cx="466612" cy="127834"/>
          </a:xfrm>
          <a:custGeom>
            <a:avLst/>
            <a:gdLst/>
            <a:ahLst/>
            <a:cxnLst/>
            <a:rect l="l" t="t" r="r" b="b"/>
            <a:pathLst>
              <a:path w="466612" h="127834">
                <a:moveTo>
                  <a:pt x="2601" y="112245"/>
                </a:moveTo>
                <a:lnTo>
                  <a:pt x="17686" y="99253"/>
                </a:lnTo>
                <a:lnTo>
                  <a:pt x="32251" y="88860"/>
                </a:lnTo>
                <a:lnTo>
                  <a:pt x="62422" y="74310"/>
                </a:lnTo>
                <a:lnTo>
                  <a:pt x="95194" y="63917"/>
                </a:lnTo>
                <a:lnTo>
                  <a:pt x="132649" y="54044"/>
                </a:lnTo>
                <a:lnTo>
                  <a:pt x="188829" y="36895"/>
                </a:lnTo>
                <a:lnTo>
                  <a:pt x="246051" y="22864"/>
                </a:lnTo>
                <a:lnTo>
                  <a:pt x="351129" y="5716"/>
                </a:lnTo>
                <a:lnTo>
                  <a:pt x="401588" y="1558"/>
                </a:lnTo>
                <a:lnTo>
                  <a:pt x="461410" y="0"/>
                </a:lnTo>
                <a:lnTo>
                  <a:pt x="466612" y="3637"/>
                </a:lnTo>
                <a:lnTo>
                  <a:pt x="462971" y="8314"/>
                </a:lnTo>
                <a:lnTo>
                  <a:pt x="405750" y="16628"/>
                </a:lnTo>
                <a:lnTo>
                  <a:pt x="355811" y="23384"/>
                </a:lnTo>
                <a:lnTo>
                  <a:pt x="249692" y="39493"/>
                </a:lnTo>
                <a:lnTo>
                  <a:pt x="192991" y="54044"/>
                </a:lnTo>
                <a:lnTo>
                  <a:pt x="137851" y="71192"/>
                </a:lnTo>
                <a:lnTo>
                  <a:pt x="102477" y="80546"/>
                </a:lnTo>
                <a:lnTo>
                  <a:pt x="71786" y="89899"/>
                </a:lnTo>
                <a:lnTo>
                  <a:pt x="43696" y="103411"/>
                </a:lnTo>
                <a:lnTo>
                  <a:pt x="15605" y="124716"/>
                </a:lnTo>
                <a:lnTo>
                  <a:pt x="8843" y="127834"/>
                </a:lnTo>
                <a:lnTo>
                  <a:pt x="2601" y="124716"/>
                </a:lnTo>
                <a:lnTo>
                  <a:pt x="0" y="119000"/>
                </a:lnTo>
                <a:lnTo>
                  <a:pt x="2601" y="11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512368" y="3960943"/>
            <a:ext cx="466612" cy="127834"/>
          </a:xfrm>
          <a:custGeom>
            <a:avLst/>
            <a:gdLst/>
            <a:ahLst/>
            <a:cxnLst/>
            <a:rect l="l" t="t" r="r" b="b"/>
            <a:pathLst>
              <a:path w="466612" h="127834">
                <a:moveTo>
                  <a:pt x="462971" y="8314"/>
                </a:moveTo>
                <a:lnTo>
                  <a:pt x="405750" y="16628"/>
                </a:lnTo>
                <a:lnTo>
                  <a:pt x="355811" y="23384"/>
                </a:lnTo>
                <a:lnTo>
                  <a:pt x="249692" y="39493"/>
                </a:lnTo>
                <a:lnTo>
                  <a:pt x="192991" y="54044"/>
                </a:lnTo>
                <a:lnTo>
                  <a:pt x="137851" y="71192"/>
                </a:lnTo>
                <a:lnTo>
                  <a:pt x="102477" y="80546"/>
                </a:lnTo>
                <a:lnTo>
                  <a:pt x="71786" y="89899"/>
                </a:lnTo>
                <a:lnTo>
                  <a:pt x="43696" y="103411"/>
                </a:lnTo>
                <a:lnTo>
                  <a:pt x="15605" y="124716"/>
                </a:lnTo>
                <a:lnTo>
                  <a:pt x="8843" y="127834"/>
                </a:lnTo>
                <a:lnTo>
                  <a:pt x="2601" y="124716"/>
                </a:lnTo>
                <a:lnTo>
                  <a:pt x="0" y="119000"/>
                </a:lnTo>
                <a:lnTo>
                  <a:pt x="2601" y="112245"/>
                </a:lnTo>
                <a:lnTo>
                  <a:pt x="17686" y="99253"/>
                </a:lnTo>
                <a:lnTo>
                  <a:pt x="32251" y="88860"/>
                </a:lnTo>
                <a:lnTo>
                  <a:pt x="62422" y="74310"/>
                </a:lnTo>
                <a:lnTo>
                  <a:pt x="95194" y="63917"/>
                </a:lnTo>
                <a:lnTo>
                  <a:pt x="132649" y="54044"/>
                </a:lnTo>
                <a:lnTo>
                  <a:pt x="188829" y="36895"/>
                </a:lnTo>
                <a:lnTo>
                  <a:pt x="246051" y="22864"/>
                </a:lnTo>
                <a:lnTo>
                  <a:pt x="351129" y="5716"/>
                </a:lnTo>
                <a:lnTo>
                  <a:pt x="401588" y="1558"/>
                </a:lnTo>
                <a:lnTo>
                  <a:pt x="461410" y="0"/>
                </a:lnTo>
                <a:lnTo>
                  <a:pt x="466612" y="3637"/>
                </a:lnTo>
                <a:lnTo>
                  <a:pt x="462971" y="831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542539" y="3998358"/>
            <a:ext cx="190910" cy="213577"/>
          </a:xfrm>
          <a:custGeom>
            <a:avLst/>
            <a:gdLst/>
            <a:ahLst/>
            <a:cxnLst/>
            <a:rect l="l" t="t" r="r" b="b"/>
            <a:pathLst>
              <a:path w="190910" h="213577">
                <a:moveTo>
                  <a:pt x="190910" y="2598"/>
                </a:moveTo>
                <a:lnTo>
                  <a:pt x="188309" y="7794"/>
                </a:lnTo>
                <a:lnTo>
                  <a:pt x="154497" y="18707"/>
                </a:lnTo>
                <a:lnTo>
                  <a:pt x="126406" y="30139"/>
                </a:lnTo>
                <a:lnTo>
                  <a:pt x="98316" y="42611"/>
                </a:lnTo>
                <a:lnTo>
                  <a:pt x="66584" y="56642"/>
                </a:lnTo>
                <a:lnTo>
                  <a:pt x="45256" y="69113"/>
                </a:lnTo>
                <a:lnTo>
                  <a:pt x="32251" y="84703"/>
                </a:lnTo>
                <a:lnTo>
                  <a:pt x="22888" y="100293"/>
                </a:lnTo>
                <a:lnTo>
                  <a:pt x="13525" y="133550"/>
                </a:lnTo>
                <a:lnTo>
                  <a:pt x="14045" y="168886"/>
                </a:lnTo>
                <a:lnTo>
                  <a:pt x="20807" y="208380"/>
                </a:lnTo>
                <a:lnTo>
                  <a:pt x="17686" y="213577"/>
                </a:lnTo>
                <a:lnTo>
                  <a:pt x="12484" y="210459"/>
                </a:lnTo>
                <a:lnTo>
                  <a:pt x="0" y="125755"/>
                </a:lnTo>
                <a:lnTo>
                  <a:pt x="2080" y="107048"/>
                </a:lnTo>
                <a:lnTo>
                  <a:pt x="7803" y="88340"/>
                </a:lnTo>
                <a:lnTo>
                  <a:pt x="17166" y="71192"/>
                </a:lnTo>
                <a:lnTo>
                  <a:pt x="30691" y="54044"/>
                </a:lnTo>
                <a:lnTo>
                  <a:pt x="58261" y="37934"/>
                </a:lnTo>
                <a:lnTo>
                  <a:pt x="91033" y="25462"/>
                </a:lnTo>
                <a:lnTo>
                  <a:pt x="120684" y="16628"/>
                </a:lnTo>
                <a:lnTo>
                  <a:pt x="150856" y="8833"/>
                </a:lnTo>
                <a:lnTo>
                  <a:pt x="185708" y="0"/>
                </a:lnTo>
                <a:lnTo>
                  <a:pt x="190910" y="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542539" y="3998358"/>
            <a:ext cx="190910" cy="213577"/>
          </a:xfrm>
          <a:custGeom>
            <a:avLst/>
            <a:gdLst/>
            <a:ahLst/>
            <a:cxnLst/>
            <a:rect l="l" t="t" r="r" b="b"/>
            <a:pathLst>
              <a:path w="190910" h="213577">
                <a:moveTo>
                  <a:pt x="12484" y="210459"/>
                </a:moveTo>
                <a:lnTo>
                  <a:pt x="0" y="125755"/>
                </a:lnTo>
                <a:lnTo>
                  <a:pt x="2080" y="107048"/>
                </a:lnTo>
                <a:lnTo>
                  <a:pt x="7803" y="88340"/>
                </a:lnTo>
                <a:lnTo>
                  <a:pt x="17166" y="71192"/>
                </a:lnTo>
                <a:lnTo>
                  <a:pt x="30691" y="54044"/>
                </a:lnTo>
                <a:lnTo>
                  <a:pt x="58261" y="37934"/>
                </a:lnTo>
                <a:lnTo>
                  <a:pt x="91033" y="25462"/>
                </a:lnTo>
                <a:lnTo>
                  <a:pt x="120684" y="16628"/>
                </a:lnTo>
                <a:lnTo>
                  <a:pt x="150856" y="8833"/>
                </a:lnTo>
                <a:lnTo>
                  <a:pt x="185708" y="0"/>
                </a:lnTo>
                <a:lnTo>
                  <a:pt x="190910" y="2598"/>
                </a:lnTo>
                <a:lnTo>
                  <a:pt x="188309" y="7794"/>
                </a:lnTo>
                <a:lnTo>
                  <a:pt x="154497" y="18707"/>
                </a:lnTo>
                <a:lnTo>
                  <a:pt x="126406" y="30139"/>
                </a:lnTo>
                <a:lnTo>
                  <a:pt x="98316" y="42611"/>
                </a:lnTo>
                <a:lnTo>
                  <a:pt x="66584" y="56642"/>
                </a:lnTo>
                <a:lnTo>
                  <a:pt x="45256" y="69113"/>
                </a:lnTo>
                <a:lnTo>
                  <a:pt x="32251" y="84703"/>
                </a:lnTo>
                <a:lnTo>
                  <a:pt x="22888" y="100293"/>
                </a:lnTo>
                <a:lnTo>
                  <a:pt x="13525" y="133550"/>
                </a:lnTo>
                <a:lnTo>
                  <a:pt x="14045" y="168886"/>
                </a:lnTo>
                <a:lnTo>
                  <a:pt x="20807" y="208380"/>
                </a:lnTo>
                <a:lnTo>
                  <a:pt x="17686" y="213577"/>
                </a:lnTo>
                <a:lnTo>
                  <a:pt x="12484" y="21045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455146" y="4616745"/>
            <a:ext cx="17166" cy="71712"/>
          </a:xfrm>
          <a:custGeom>
            <a:avLst/>
            <a:gdLst/>
            <a:ahLst/>
            <a:cxnLst/>
            <a:rect l="l" t="t" r="r" b="b"/>
            <a:pathLst>
              <a:path w="17166" h="71712">
                <a:moveTo>
                  <a:pt x="10924" y="0"/>
                </a:moveTo>
                <a:lnTo>
                  <a:pt x="14565" y="6755"/>
                </a:lnTo>
                <a:lnTo>
                  <a:pt x="11964" y="23384"/>
                </a:lnTo>
                <a:lnTo>
                  <a:pt x="11964" y="37934"/>
                </a:lnTo>
                <a:lnTo>
                  <a:pt x="17166" y="71712"/>
                </a:lnTo>
                <a:lnTo>
                  <a:pt x="520" y="71712"/>
                </a:lnTo>
                <a:lnTo>
                  <a:pt x="0" y="2598"/>
                </a:lnTo>
                <a:lnTo>
                  <a:pt x="1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455146" y="4616745"/>
            <a:ext cx="17166" cy="71712"/>
          </a:xfrm>
          <a:custGeom>
            <a:avLst/>
            <a:gdLst/>
            <a:ahLst/>
            <a:cxnLst/>
            <a:rect l="l" t="t" r="r" b="b"/>
            <a:pathLst>
              <a:path w="17166" h="71712">
                <a:moveTo>
                  <a:pt x="11964" y="23384"/>
                </a:moveTo>
                <a:lnTo>
                  <a:pt x="11964" y="37934"/>
                </a:lnTo>
                <a:lnTo>
                  <a:pt x="17166" y="71712"/>
                </a:lnTo>
                <a:lnTo>
                  <a:pt x="520" y="71712"/>
                </a:lnTo>
                <a:lnTo>
                  <a:pt x="0" y="2598"/>
                </a:lnTo>
                <a:lnTo>
                  <a:pt x="10924" y="0"/>
                </a:lnTo>
                <a:lnTo>
                  <a:pt x="14565" y="6755"/>
                </a:lnTo>
                <a:lnTo>
                  <a:pt x="11964" y="2338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744773" y="5280057"/>
            <a:ext cx="3128277" cy="391288"/>
          </a:xfrm>
          <a:custGeom>
            <a:avLst/>
            <a:gdLst/>
            <a:ahLst/>
            <a:cxnLst/>
            <a:rect l="l" t="t" r="r" b="b"/>
            <a:pathLst>
              <a:path w="3128277" h="391288">
                <a:moveTo>
                  <a:pt x="0" y="391288"/>
                </a:moveTo>
                <a:lnTo>
                  <a:pt x="3128277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815985" y="5247449"/>
            <a:ext cx="83150" cy="78267"/>
          </a:xfrm>
          <a:custGeom>
            <a:avLst/>
            <a:gdLst/>
            <a:ahLst/>
            <a:cxnLst/>
            <a:rect l="l" t="t" r="r" b="b"/>
            <a:pathLst>
              <a:path w="83150" h="78267">
                <a:moveTo>
                  <a:pt x="0" y="0"/>
                </a:moveTo>
                <a:lnTo>
                  <a:pt x="9786" y="78267"/>
                </a:lnTo>
                <a:lnTo>
                  <a:pt x="83150" y="293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795793" y="6302469"/>
            <a:ext cx="2970910" cy="0"/>
          </a:xfrm>
          <a:custGeom>
            <a:avLst/>
            <a:gdLst/>
            <a:ahLst/>
            <a:cxnLst/>
            <a:rect l="l" t="t" r="r" b="b"/>
            <a:pathLst>
              <a:path w="2970910">
                <a:moveTo>
                  <a:pt x="2970910" y="0"/>
                </a:moveTo>
                <a:lnTo>
                  <a:pt x="0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769504" y="6263030"/>
            <a:ext cx="78867" cy="78878"/>
          </a:xfrm>
          <a:custGeom>
            <a:avLst/>
            <a:gdLst/>
            <a:ahLst/>
            <a:cxnLst/>
            <a:rect l="l" t="t" r="r" b="b"/>
            <a:pathLst>
              <a:path w="78867" h="78878">
                <a:moveTo>
                  <a:pt x="78867" y="78878"/>
                </a:moveTo>
                <a:lnTo>
                  <a:pt x="78867" y="0"/>
                </a:lnTo>
                <a:lnTo>
                  <a:pt x="0" y="39439"/>
                </a:lnTo>
                <a:lnTo>
                  <a:pt x="78867" y="78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2661" y="4053743"/>
            <a:ext cx="1320768" cy="1132843"/>
          </a:xfrm>
          <a:custGeom>
            <a:avLst/>
            <a:gdLst/>
            <a:ahLst/>
            <a:cxnLst/>
            <a:rect l="l" t="t" r="r" b="b"/>
            <a:pathLst>
              <a:path w="1320768" h="1132843">
                <a:moveTo>
                  <a:pt x="0" y="479119"/>
                </a:moveTo>
                <a:lnTo>
                  <a:pt x="11444" y="376228"/>
                </a:lnTo>
                <a:lnTo>
                  <a:pt x="33812" y="234882"/>
                </a:lnTo>
                <a:lnTo>
                  <a:pt x="143052" y="102891"/>
                </a:lnTo>
                <a:lnTo>
                  <a:pt x="272060" y="22345"/>
                </a:lnTo>
                <a:lnTo>
                  <a:pt x="416674" y="0"/>
                </a:lnTo>
                <a:lnTo>
                  <a:pt x="561807" y="37934"/>
                </a:lnTo>
                <a:lnTo>
                  <a:pt x="883286" y="283210"/>
                </a:lnTo>
                <a:lnTo>
                  <a:pt x="1015415" y="376228"/>
                </a:lnTo>
                <a:lnTo>
                  <a:pt x="1253143" y="456774"/>
                </a:lnTo>
                <a:lnTo>
                  <a:pt x="1320768" y="614749"/>
                </a:lnTo>
                <a:lnTo>
                  <a:pt x="1285395" y="843396"/>
                </a:lnTo>
                <a:lnTo>
                  <a:pt x="1205286" y="994615"/>
                </a:lnTo>
                <a:lnTo>
                  <a:pt x="1086161" y="1107380"/>
                </a:lnTo>
                <a:lnTo>
                  <a:pt x="973280" y="1132843"/>
                </a:lnTo>
                <a:lnTo>
                  <a:pt x="809419" y="1091270"/>
                </a:lnTo>
                <a:lnTo>
                  <a:pt x="548803" y="978506"/>
                </a:lnTo>
                <a:lnTo>
                  <a:pt x="226803" y="914069"/>
                </a:lnTo>
                <a:lnTo>
                  <a:pt x="117563" y="798186"/>
                </a:lnTo>
                <a:lnTo>
                  <a:pt x="27049" y="620985"/>
                </a:lnTo>
                <a:lnTo>
                  <a:pt x="0" y="479119"/>
                </a:lnTo>
                <a:close/>
              </a:path>
            </a:pathLst>
          </a:custGeom>
          <a:solidFill>
            <a:srgbClr val="FFF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2661" y="4053743"/>
            <a:ext cx="1320768" cy="1132843"/>
          </a:xfrm>
          <a:custGeom>
            <a:avLst/>
            <a:gdLst/>
            <a:ahLst/>
            <a:cxnLst/>
            <a:rect l="l" t="t" r="r" b="b"/>
            <a:pathLst>
              <a:path w="1320768" h="1132843">
                <a:moveTo>
                  <a:pt x="561807" y="37934"/>
                </a:moveTo>
                <a:lnTo>
                  <a:pt x="416674" y="0"/>
                </a:lnTo>
                <a:lnTo>
                  <a:pt x="272060" y="22345"/>
                </a:lnTo>
                <a:lnTo>
                  <a:pt x="143052" y="102891"/>
                </a:lnTo>
                <a:lnTo>
                  <a:pt x="33812" y="234882"/>
                </a:lnTo>
                <a:lnTo>
                  <a:pt x="11444" y="376228"/>
                </a:lnTo>
                <a:lnTo>
                  <a:pt x="0" y="479119"/>
                </a:lnTo>
                <a:lnTo>
                  <a:pt x="27049" y="620985"/>
                </a:lnTo>
                <a:lnTo>
                  <a:pt x="117563" y="798186"/>
                </a:lnTo>
                <a:lnTo>
                  <a:pt x="226803" y="914069"/>
                </a:lnTo>
                <a:lnTo>
                  <a:pt x="548803" y="978506"/>
                </a:lnTo>
                <a:lnTo>
                  <a:pt x="809419" y="1091270"/>
                </a:lnTo>
                <a:lnTo>
                  <a:pt x="973280" y="1132843"/>
                </a:lnTo>
                <a:lnTo>
                  <a:pt x="1086161" y="1107380"/>
                </a:lnTo>
                <a:lnTo>
                  <a:pt x="1205286" y="994615"/>
                </a:lnTo>
                <a:lnTo>
                  <a:pt x="1285395" y="843396"/>
                </a:lnTo>
                <a:lnTo>
                  <a:pt x="1320768" y="614749"/>
                </a:lnTo>
                <a:lnTo>
                  <a:pt x="1253143" y="456774"/>
                </a:lnTo>
                <a:lnTo>
                  <a:pt x="1015415" y="376228"/>
                </a:lnTo>
                <a:lnTo>
                  <a:pt x="883286" y="283210"/>
                </a:lnTo>
                <a:lnTo>
                  <a:pt x="561807" y="3793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2544" y="4069852"/>
            <a:ext cx="1310885" cy="1100624"/>
          </a:xfrm>
          <a:custGeom>
            <a:avLst/>
            <a:gdLst/>
            <a:ahLst/>
            <a:cxnLst/>
            <a:rect l="l" t="t" r="r" b="b"/>
            <a:pathLst>
              <a:path w="1310885" h="1100624">
                <a:moveTo>
                  <a:pt x="213799" y="170446"/>
                </a:moveTo>
                <a:lnTo>
                  <a:pt x="152416" y="218773"/>
                </a:lnTo>
                <a:lnTo>
                  <a:pt x="113922" y="286328"/>
                </a:lnTo>
                <a:lnTo>
                  <a:pt x="117043" y="366875"/>
                </a:lnTo>
                <a:lnTo>
                  <a:pt x="146174" y="444303"/>
                </a:lnTo>
                <a:lnTo>
                  <a:pt x="284545" y="527967"/>
                </a:lnTo>
                <a:lnTo>
                  <a:pt x="342286" y="575775"/>
                </a:lnTo>
                <a:lnTo>
                  <a:pt x="374538" y="633976"/>
                </a:lnTo>
                <a:lnTo>
                  <a:pt x="413032" y="739985"/>
                </a:lnTo>
                <a:lnTo>
                  <a:pt x="764163" y="994615"/>
                </a:lnTo>
                <a:lnTo>
                  <a:pt x="831788" y="1013842"/>
                </a:lnTo>
                <a:lnTo>
                  <a:pt x="918659" y="1016960"/>
                </a:lnTo>
                <a:lnTo>
                  <a:pt x="979522" y="1003969"/>
                </a:lnTo>
                <a:lnTo>
                  <a:pt x="1034142" y="981624"/>
                </a:lnTo>
                <a:lnTo>
                  <a:pt x="1076277" y="920305"/>
                </a:lnTo>
                <a:lnTo>
                  <a:pt x="1150145" y="807540"/>
                </a:lnTo>
                <a:lnTo>
                  <a:pt x="1176155" y="717640"/>
                </a:lnTo>
                <a:lnTo>
                  <a:pt x="1172514" y="624103"/>
                </a:lnTo>
                <a:lnTo>
                  <a:pt x="1121534" y="550312"/>
                </a:lnTo>
                <a:lnTo>
                  <a:pt x="1053390" y="505102"/>
                </a:lnTo>
                <a:lnTo>
                  <a:pt x="979522" y="456774"/>
                </a:lnTo>
                <a:lnTo>
                  <a:pt x="944149" y="395975"/>
                </a:lnTo>
                <a:lnTo>
                  <a:pt x="908776" y="283210"/>
                </a:lnTo>
                <a:lnTo>
                  <a:pt x="989406" y="344010"/>
                </a:lnTo>
                <a:lnTo>
                  <a:pt x="1129338" y="392338"/>
                </a:lnTo>
                <a:lnTo>
                  <a:pt x="1228694" y="441704"/>
                </a:lnTo>
                <a:lnTo>
                  <a:pt x="1310885" y="598640"/>
                </a:lnTo>
                <a:lnTo>
                  <a:pt x="1269269" y="839759"/>
                </a:lnTo>
                <a:lnTo>
                  <a:pt x="1208407" y="968633"/>
                </a:lnTo>
                <a:lnTo>
                  <a:pt x="1108530" y="1055415"/>
                </a:lnTo>
                <a:lnTo>
                  <a:pt x="1031021" y="1100624"/>
                </a:lnTo>
                <a:lnTo>
                  <a:pt x="921781" y="1100624"/>
                </a:lnTo>
                <a:lnTo>
                  <a:pt x="786530" y="1062170"/>
                </a:lnTo>
                <a:lnTo>
                  <a:pt x="538919" y="962397"/>
                </a:lnTo>
                <a:lnTo>
                  <a:pt x="156057" y="862623"/>
                </a:lnTo>
                <a:lnTo>
                  <a:pt x="0" y="504063"/>
                </a:lnTo>
                <a:lnTo>
                  <a:pt x="10924" y="305555"/>
                </a:lnTo>
                <a:lnTo>
                  <a:pt x="91554" y="135109"/>
                </a:lnTo>
                <a:lnTo>
                  <a:pt x="213799" y="32218"/>
                </a:lnTo>
                <a:lnTo>
                  <a:pt x="377659" y="6236"/>
                </a:lnTo>
                <a:lnTo>
                  <a:pt x="503546" y="0"/>
                </a:lnTo>
                <a:lnTo>
                  <a:pt x="574292" y="25463"/>
                </a:lnTo>
                <a:lnTo>
                  <a:pt x="358412" y="148101"/>
                </a:lnTo>
                <a:lnTo>
                  <a:pt x="281424" y="167328"/>
                </a:lnTo>
                <a:lnTo>
                  <a:pt x="213799" y="170446"/>
                </a:lnTo>
                <a:close/>
              </a:path>
            </a:pathLst>
          </a:custGeom>
          <a:solidFill>
            <a:srgbClr val="D6D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2544" y="4069852"/>
            <a:ext cx="1310885" cy="1100624"/>
          </a:xfrm>
          <a:custGeom>
            <a:avLst/>
            <a:gdLst/>
            <a:ahLst/>
            <a:cxnLst/>
            <a:rect l="l" t="t" r="r" b="b"/>
            <a:pathLst>
              <a:path w="1310885" h="1100624">
                <a:moveTo>
                  <a:pt x="358412" y="148101"/>
                </a:moveTo>
                <a:lnTo>
                  <a:pt x="281424" y="167328"/>
                </a:lnTo>
                <a:lnTo>
                  <a:pt x="213799" y="170446"/>
                </a:lnTo>
                <a:lnTo>
                  <a:pt x="152416" y="218773"/>
                </a:lnTo>
                <a:lnTo>
                  <a:pt x="113922" y="286328"/>
                </a:lnTo>
                <a:lnTo>
                  <a:pt x="117043" y="366875"/>
                </a:lnTo>
                <a:lnTo>
                  <a:pt x="146174" y="444303"/>
                </a:lnTo>
                <a:lnTo>
                  <a:pt x="284545" y="527967"/>
                </a:lnTo>
                <a:lnTo>
                  <a:pt x="342286" y="575775"/>
                </a:lnTo>
                <a:lnTo>
                  <a:pt x="374538" y="633976"/>
                </a:lnTo>
                <a:lnTo>
                  <a:pt x="413032" y="739985"/>
                </a:lnTo>
                <a:lnTo>
                  <a:pt x="764163" y="994615"/>
                </a:lnTo>
                <a:lnTo>
                  <a:pt x="831788" y="1013842"/>
                </a:lnTo>
                <a:lnTo>
                  <a:pt x="918659" y="1016960"/>
                </a:lnTo>
                <a:lnTo>
                  <a:pt x="979522" y="1003969"/>
                </a:lnTo>
                <a:lnTo>
                  <a:pt x="1034142" y="981624"/>
                </a:lnTo>
                <a:lnTo>
                  <a:pt x="1076277" y="920305"/>
                </a:lnTo>
                <a:lnTo>
                  <a:pt x="1150145" y="807540"/>
                </a:lnTo>
                <a:lnTo>
                  <a:pt x="1176155" y="717640"/>
                </a:lnTo>
                <a:lnTo>
                  <a:pt x="1172514" y="624103"/>
                </a:lnTo>
                <a:lnTo>
                  <a:pt x="1121534" y="550312"/>
                </a:lnTo>
                <a:lnTo>
                  <a:pt x="1053390" y="505102"/>
                </a:lnTo>
                <a:lnTo>
                  <a:pt x="979522" y="456774"/>
                </a:lnTo>
                <a:lnTo>
                  <a:pt x="944149" y="395975"/>
                </a:lnTo>
                <a:lnTo>
                  <a:pt x="908776" y="283210"/>
                </a:lnTo>
                <a:lnTo>
                  <a:pt x="989406" y="344010"/>
                </a:lnTo>
                <a:lnTo>
                  <a:pt x="1129338" y="392338"/>
                </a:lnTo>
                <a:lnTo>
                  <a:pt x="1228694" y="441704"/>
                </a:lnTo>
                <a:lnTo>
                  <a:pt x="1310885" y="598640"/>
                </a:lnTo>
                <a:lnTo>
                  <a:pt x="1269269" y="839759"/>
                </a:lnTo>
                <a:lnTo>
                  <a:pt x="1208407" y="968633"/>
                </a:lnTo>
                <a:lnTo>
                  <a:pt x="1108530" y="1055415"/>
                </a:lnTo>
                <a:lnTo>
                  <a:pt x="1031021" y="1100624"/>
                </a:lnTo>
                <a:lnTo>
                  <a:pt x="921781" y="1100624"/>
                </a:lnTo>
                <a:lnTo>
                  <a:pt x="786530" y="1062170"/>
                </a:lnTo>
                <a:lnTo>
                  <a:pt x="538919" y="962397"/>
                </a:lnTo>
                <a:lnTo>
                  <a:pt x="156057" y="862623"/>
                </a:lnTo>
                <a:lnTo>
                  <a:pt x="0" y="504063"/>
                </a:lnTo>
                <a:lnTo>
                  <a:pt x="10924" y="305555"/>
                </a:lnTo>
                <a:lnTo>
                  <a:pt x="91554" y="135109"/>
                </a:lnTo>
                <a:lnTo>
                  <a:pt x="213799" y="32218"/>
                </a:lnTo>
                <a:lnTo>
                  <a:pt x="377659" y="6236"/>
                </a:lnTo>
                <a:lnTo>
                  <a:pt x="503546" y="0"/>
                </a:lnTo>
                <a:lnTo>
                  <a:pt x="574292" y="25463"/>
                </a:lnTo>
                <a:lnTo>
                  <a:pt x="358412" y="14810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7924" y="4021525"/>
            <a:ext cx="1064834" cy="1016960"/>
          </a:xfrm>
          <a:custGeom>
            <a:avLst/>
            <a:gdLst/>
            <a:ahLst/>
            <a:cxnLst/>
            <a:rect l="l" t="t" r="r" b="b"/>
            <a:pathLst>
              <a:path w="1064834" h="1016960">
                <a:moveTo>
                  <a:pt x="285065" y="669832"/>
                </a:moveTo>
                <a:lnTo>
                  <a:pt x="282985" y="680225"/>
                </a:lnTo>
                <a:lnTo>
                  <a:pt x="319918" y="696854"/>
                </a:lnTo>
                <a:lnTo>
                  <a:pt x="329802" y="709845"/>
                </a:lnTo>
                <a:lnTo>
                  <a:pt x="329802" y="725955"/>
                </a:lnTo>
                <a:lnTo>
                  <a:pt x="306913" y="738946"/>
                </a:lnTo>
                <a:lnTo>
                  <a:pt x="293388" y="785715"/>
                </a:lnTo>
                <a:lnTo>
                  <a:pt x="282464" y="872497"/>
                </a:lnTo>
                <a:lnTo>
                  <a:pt x="332403" y="822090"/>
                </a:lnTo>
                <a:lnTo>
                  <a:pt x="376619" y="817933"/>
                </a:lnTo>
                <a:lnTo>
                  <a:pt x="367256" y="777920"/>
                </a:lnTo>
                <a:lnTo>
                  <a:pt x="372977" y="757134"/>
                </a:lnTo>
                <a:lnTo>
                  <a:pt x="495743" y="747260"/>
                </a:lnTo>
                <a:lnTo>
                  <a:pt x="495223" y="729592"/>
                </a:lnTo>
                <a:lnTo>
                  <a:pt x="509788" y="719199"/>
                </a:lnTo>
                <a:lnTo>
                  <a:pt x="527475" y="713483"/>
                </a:lnTo>
                <a:lnTo>
                  <a:pt x="561288" y="685941"/>
                </a:lnTo>
                <a:lnTo>
                  <a:pt x="560767" y="652684"/>
                </a:lnTo>
                <a:lnTo>
                  <a:pt x="465572" y="621504"/>
                </a:lnTo>
                <a:lnTo>
                  <a:pt x="436961" y="511338"/>
                </a:lnTo>
                <a:lnTo>
                  <a:pt x="390664" y="333617"/>
                </a:lnTo>
                <a:lnTo>
                  <a:pt x="369856" y="254629"/>
                </a:lnTo>
                <a:lnTo>
                  <a:pt x="358933" y="179280"/>
                </a:lnTo>
                <a:lnTo>
                  <a:pt x="357892" y="156415"/>
                </a:lnTo>
                <a:lnTo>
                  <a:pt x="432280" y="113803"/>
                </a:lnTo>
                <a:lnTo>
                  <a:pt x="643477" y="52485"/>
                </a:lnTo>
                <a:lnTo>
                  <a:pt x="848954" y="11951"/>
                </a:lnTo>
                <a:lnTo>
                  <a:pt x="920740" y="0"/>
                </a:lnTo>
                <a:lnTo>
                  <a:pt x="950391" y="519"/>
                </a:lnTo>
                <a:lnTo>
                  <a:pt x="985244" y="20266"/>
                </a:lnTo>
                <a:lnTo>
                  <a:pt x="1015936" y="62877"/>
                </a:lnTo>
                <a:lnTo>
                  <a:pt x="1027900" y="107048"/>
                </a:lnTo>
                <a:lnTo>
                  <a:pt x="964957" y="481718"/>
                </a:lnTo>
                <a:lnTo>
                  <a:pt x="943108" y="623063"/>
                </a:lnTo>
                <a:lnTo>
                  <a:pt x="920220" y="650605"/>
                </a:lnTo>
                <a:lnTo>
                  <a:pt x="832307" y="635015"/>
                </a:lnTo>
                <a:lnTo>
                  <a:pt x="789652" y="652164"/>
                </a:lnTo>
                <a:lnTo>
                  <a:pt x="835428" y="677627"/>
                </a:lnTo>
                <a:lnTo>
                  <a:pt x="896291" y="692177"/>
                </a:lnTo>
                <a:lnTo>
                  <a:pt x="899412" y="722317"/>
                </a:lnTo>
                <a:lnTo>
                  <a:pt x="1029981" y="723356"/>
                </a:lnTo>
                <a:lnTo>
                  <a:pt x="1049748" y="723356"/>
                </a:lnTo>
                <a:lnTo>
                  <a:pt x="1035703" y="813776"/>
                </a:lnTo>
                <a:lnTo>
                  <a:pt x="1019577" y="913030"/>
                </a:lnTo>
                <a:lnTo>
                  <a:pt x="1061713" y="956680"/>
                </a:lnTo>
                <a:lnTo>
                  <a:pt x="1064834" y="978506"/>
                </a:lnTo>
                <a:lnTo>
                  <a:pt x="1025819" y="1016960"/>
                </a:lnTo>
                <a:lnTo>
                  <a:pt x="436961" y="980585"/>
                </a:lnTo>
                <a:lnTo>
                  <a:pt x="222642" y="995654"/>
                </a:lnTo>
                <a:lnTo>
                  <a:pt x="199233" y="977986"/>
                </a:lnTo>
                <a:lnTo>
                  <a:pt x="157098" y="973829"/>
                </a:lnTo>
                <a:lnTo>
                  <a:pt x="142532" y="963436"/>
                </a:lnTo>
                <a:lnTo>
                  <a:pt x="129007" y="864702"/>
                </a:lnTo>
                <a:lnTo>
                  <a:pt x="96235" y="778959"/>
                </a:lnTo>
                <a:lnTo>
                  <a:pt x="76468" y="769605"/>
                </a:lnTo>
                <a:lnTo>
                  <a:pt x="76468" y="756094"/>
                </a:lnTo>
                <a:lnTo>
                  <a:pt x="80629" y="741544"/>
                </a:lnTo>
                <a:lnTo>
                  <a:pt x="74387" y="711404"/>
                </a:lnTo>
                <a:lnTo>
                  <a:pt x="43696" y="727514"/>
                </a:lnTo>
                <a:lnTo>
                  <a:pt x="22888" y="723356"/>
                </a:lnTo>
                <a:lnTo>
                  <a:pt x="35373" y="682304"/>
                </a:lnTo>
                <a:lnTo>
                  <a:pt x="6762" y="648526"/>
                </a:lnTo>
                <a:lnTo>
                  <a:pt x="0" y="619426"/>
                </a:lnTo>
                <a:lnTo>
                  <a:pt x="1560" y="592404"/>
                </a:lnTo>
                <a:lnTo>
                  <a:pt x="18727" y="575255"/>
                </a:lnTo>
                <a:lnTo>
                  <a:pt x="31731" y="559666"/>
                </a:lnTo>
                <a:lnTo>
                  <a:pt x="14565" y="513936"/>
                </a:lnTo>
                <a:lnTo>
                  <a:pt x="43176" y="502504"/>
                </a:lnTo>
                <a:lnTo>
                  <a:pt x="47857" y="554989"/>
                </a:lnTo>
                <a:lnTo>
                  <a:pt x="72826" y="554989"/>
                </a:lnTo>
                <a:lnTo>
                  <a:pt x="125886" y="688020"/>
                </a:lnTo>
                <a:lnTo>
                  <a:pt x="139411" y="636574"/>
                </a:lnTo>
                <a:lnTo>
                  <a:pt x="124326" y="611111"/>
                </a:lnTo>
                <a:lnTo>
                  <a:pt x="103518" y="582011"/>
                </a:lnTo>
                <a:lnTo>
                  <a:pt x="96756" y="549792"/>
                </a:lnTo>
                <a:lnTo>
                  <a:pt x="108720" y="519133"/>
                </a:lnTo>
                <a:lnTo>
                  <a:pt x="133689" y="509779"/>
                </a:lnTo>
                <a:lnTo>
                  <a:pt x="161780" y="517574"/>
                </a:lnTo>
                <a:lnTo>
                  <a:pt x="175825" y="555508"/>
                </a:lnTo>
                <a:lnTo>
                  <a:pt x="172184" y="576295"/>
                </a:lnTo>
                <a:lnTo>
                  <a:pt x="153977" y="608513"/>
                </a:lnTo>
                <a:lnTo>
                  <a:pt x="158138" y="648526"/>
                </a:lnTo>
                <a:lnTo>
                  <a:pt x="188829" y="728553"/>
                </a:lnTo>
                <a:lnTo>
                  <a:pt x="203915" y="585648"/>
                </a:lnTo>
                <a:lnTo>
                  <a:pt x="200794" y="572657"/>
                </a:lnTo>
                <a:lnTo>
                  <a:pt x="207557" y="561744"/>
                </a:lnTo>
                <a:lnTo>
                  <a:pt x="201314" y="548233"/>
                </a:lnTo>
                <a:lnTo>
                  <a:pt x="209117" y="538880"/>
                </a:lnTo>
                <a:lnTo>
                  <a:pt x="204956" y="529526"/>
                </a:lnTo>
                <a:lnTo>
                  <a:pt x="215880" y="520172"/>
                </a:lnTo>
                <a:lnTo>
                  <a:pt x="219521" y="504063"/>
                </a:lnTo>
                <a:lnTo>
                  <a:pt x="218480" y="473923"/>
                </a:lnTo>
                <a:lnTo>
                  <a:pt x="248132" y="470805"/>
                </a:lnTo>
                <a:lnTo>
                  <a:pt x="262697" y="470805"/>
                </a:lnTo>
                <a:lnTo>
                  <a:pt x="263737" y="444822"/>
                </a:lnTo>
                <a:lnTo>
                  <a:pt x="336564" y="427154"/>
                </a:lnTo>
                <a:lnTo>
                  <a:pt x="359453" y="476002"/>
                </a:lnTo>
                <a:lnTo>
                  <a:pt x="285065" y="669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7924" y="4021525"/>
            <a:ext cx="1064834" cy="1016960"/>
          </a:xfrm>
          <a:custGeom>
            <a:avLst/>
            <a:gdLst/>
            <a:ahLst/>
            <a:cxnLst/>
            <a:rect l="l" t="t" r="r" b="b"/>
            <a:pathLst>
              <a:path w="1064834" h="1016960">
                <a:moveTo>
                  <a:pt x="357892" y="156415"/>
                </a:moveTo>
                <a:lnTo>
                  <a:pt x="432280" y="113803"/>
                </a:lnTo>
                <a:lnTo>
                  <a:pt x="643477" y="52485"/>
                </a:lnTo>
                <a:lnTo>
                  <a:pt x="848954" y="11951"/>
                </a:lnTo>
                <a:lnTo>
                  <a:pt x="920740" y="0"/>
                </a:lnTo>
                <a:lnTo>
                  <a:pt x="950391" y="519"/>
                </a:lnTo>
                <a:lnTo>
                  <a:pt x="985244" y="20266"/>
                </a:lnTo>
                <a:lnTo>
                  <a:pt x="1015936" y="62877"/>
                </a:lnTo>
                <a:lnTo>
                  <a:pt x="1027900" y="107048"/>
                </a:lnTo>
                <a:lnTo>
                  <a:pt x="964957" y="481718"/>
                </a:lnTo>
                <a:lnTo>
                  <a:pt x="943108" y="623063"/>
                </a:lnTo>
                <a:lnTo>
                  <a:pt x="920220" y="650605"/>
                </a:lnTo>
                <a:lnTo>
                  <a:pt x="832307" y="635015"/>
                </a:lnTo>
                <a:lnTo>
                  <a:pt x="789652" y="652164"/>
                </a:lnTo>
                <a:lnTo>
                  <a:pt x="835428" y="677627"/>
                </a:lnTo>
                <a:lnTo>
                  <a:pt x="896291" y="692177"/>
                </a:lnTo>
                <a:lnTo>
                  <a:pt x="899412" y="722317"/>
                </a:lnTo>
                <a:lnTo>
                  <a:pt x="1029981" y="723356"/>
                </a:lnTo>
                <a:lnTo>
                  <a:pt x="1049748" y="723356"/>
                </a:lnTo>
                <a:lnTo>
                  <a:pt x="1035703" y="813776"/>
                </a:lnTo>
                <a:lnTo>
                  <a:pt x="1019577" y="913030"/>
                </a:lnTo>
                <a:lnTo>
                  <a:pt x="1061713" y="956680"/>
                </a:lnTo>
                <a:lnTo>
                  <a:pt x="1064834" y="978506"/>
                </a:lnTo>
                <a:lnTo>
                  <a:pt x="1025819" y="1016960"/>
                </a:lnTo>
                <a:lnTo>
                  <a:pt x="436961" y="980585"/>
                </a:lnTo>
                <a:lnTo>
                  <a:pt x="222642" y="995654"/>
                </a:lnTo>
                <a:lnTo>
                  <a:pt x="199233" y="977986"/>
                </a:lnTo>
                <a:lnTo>
                  <a:pt x="157098" y="973829"/>
                </a:lnTo>
                <a:lnTo>
                  <a:pt x="142532" y="963436"/>
                </a:lnTo>
                <a:lnTo>
                  <a:pt x="129007" y="864702"/>
                </a:lnTo>
                <a:lnTo>
                  <a:pt x="96235" y="778959"/>
                </a:lnTo>
                <a:lnTo>
                  <a:pt x="76468" y="769605"/>
                </a:lnTo>
                <a:lnTo>
                  <a:pt x="76468" y="756094"/>
                </a:lnTo>
                <a:lnTo>
                  <a:pt x="80629" y="741544"/>
                </a:lnTo>
                <a:lnTo>
                  <a:pt x="74387" y="711404"/>
                </a:lnTo>
                <a:lnTo>
                  <a:pt x="43696" y="727514"/>
                </a:lnTo>
                <a:lnTo>
                  <a:pt x="22888" y="723356"/>
                </a:lnTo>
                <a:lnTo>
                  <a:pt x="35373" y="682304"/>
                </a:lnTo>
                <a:lnTo>
                  <a:pt x="6762" y="648526"/>
                </a:lnTo>
                <a:lnTo>
                  <a:pt x="0" y="619426"/>
                </a:lnTo>
                <a:lnTo>
                  <a:pt x="1560" y="592404"/>
                </a:lnTo>
                <a:lnTo>
                  <a:pt x="18727" y="575255"/>
                </a:lnTo>
                <a:lnTo>
                  <a:pt x="31731" y="559666"/>
                </a:lnTo>
                <a:lnTo>
                  <a:pt x="14565" y="513936"/>
                </a:lnTo>
                <a:lnTo>
                  <a:pt x="43176" y="502504"/>
                </a:lnTo>
                <a:lnTo>
                  <a:pt x="47857" y="554989"/>
                </a:lnTo>
                <a:lnTo>
                  <a:pt x="72826" y="554989"/>
                </a:lnTo>
                <a:lnTo>
                  <a:pt x="125886" y="688020"/>
                </a:lnTo>
                <a:lnTo>
                  <a:pt x="139411" y="636574"/>
                </a:lnTo>
                <a:lnTo>
                  <a:pt x="124326" y="611111"/>
                </a:lnTo>
                <a:lnTo>
                  <a:pt x="103518" y="582011"/>
                </a:lnTo>
                <a:lnTo>
                  <a:pt x="96756" y="549792"/>
                </a:lnTo>
                <a:lnTo>
                  <a:pt x="108720" y="519133"/>
                </a:lnTo>
                <a:lnTo>
                  <a:pt x="133689" y="509779"/>
                </a:lnTo>
                <a:lnTo>
                  <a:pt x="161780" y="517574"/>
                </a:lnTo>
                <a:lnTo>
                  <a:pt x="175825" y="555508"/>
                </a:lnTo>
                <a:lnTo>
                  <a:pt x="172184" y="576295"/>
                </a:lnTo>
                <a:lnTo>
                  <a:pt x="153977" y="608513"/>
                </a:lnTo>
                <a:lnTo>
                  <a:pt x="158138" y="648526"/>
                </a:lnTo>
                <a:lnTo>
                  <a:pt x="188829" y="728553"/>
                </a:lnTo>
                <a:lnTo>
                  <a:pt x="203915" y="585648"/>
                </a:lnTo>
                <a:lnTo>
                  <a:pt x="200794" y="572657"/>
                </a:lnTo>
                <a:lnTo>
                  <a:pt x="207557" y="561744"/>
                </a:lnTo>
                <a:lnTo>
                  <a:pt x="201314" y="548233"/>
                </a:lnTo>
                <a:lnTo>
                  <a:pt x="209117" y="538880"/>
                </a:lnTo>
                <a:lnTo>
                  <a:pt x="204956" y="529526"/>
                </a:lnTo>
                <a:lnTo>
                  <a:pt x="215880" y="520172"/>
                </a:lnTo>
                <a:lnTo>
                  <a:pt x="219521" y="504063"/>
                </a:lnTo>
                <a:lnTo>
                  <a:pt x="218480" y="473923"/>
                </a:lnTo>
                <a:lnTo>
                  <a:pt x="248132" y="470805"/>
                </a:lnTo>
                <a:lnTo>
                  <a:pt x="262697" y="470805"/>
                </a:lnTo>
                <a:lnTo>
                  <a:pt x="263737" y="444822"/>
                </a:lnTo>
                <a:lnTo>
                  <a:pt x="336564" y="427154"/>
                </a:lnTo>
                <a:lnTo>
                  <a:pt x="359453" y="476002"/>
                </a:lnTo>
                <a:lnTo>
                  <a:pt x="285065" y="669832"/>
                </a:lnTo>
                <a:lnTo>
                  <a:pt x="282985" y="680225"/>
                </a:lnTo>
                <a:lnTo>
                  <a:pt x="319918" y="696854"/>
                </a:lnTo>
                <a:lnTo>
                  <a:pt x="329802" y="709845"/>
                </a:lnTo>
                <a:lnTo>
                  <a:pt x="329802" y="725955"/>
                </a:lnTo>
                <a:lnTo>
                  <a:pt x="306913" y="738946"/>
                </a:lnTo>
                <a:lnTo>
                  <a:pt x="293388" y="785715"/>
                </a:lnTo>
                <a:lnTo>
                  <a:pt x="282464" y="872497"/>
                </a:lnTo>
                <a:lnTo>
                  <a:pt x="332403" y="822090"/>
                </a:lnTo>
                <a:lnTo>
                  <a:pt x="376619" y="817933"/>
                </a:lnTo>
                <a:lnTo>
                  <a:pt x="367256" y="777920"/>
                </a:lnTo>
                <a:lnTo>
                  <a:pt x="372977" y="757134"/>
                </a:lnTo>
                <a:lnTo>
                  <a:pt x="495743" y="747260"/>
                </a:lnTo>
                <a:lnTo>
                  <a:pt x="495223" y="729592"/>
                </a:lnTo>
                <a:lnTo>
                  <a:pt x="509788" y="719199"/>
                </a:lnTo>
                <a:lnTo>
                  <a:pt x="527475" y="713483"/>
                </a:lnTo>
                <a:lnTo>
                  <a:pt x="561288" y="685941"/>
                </a:lnTo>
                <a:lnTo>
                  <a:pt x="560767" y="652684"/>
                </a:lnTo>
                <a:lnTo>
                  <a:pt x="465572" y="621504"/>
                </a:lnTo>
                <a:lnTo>
                  <a:pt x="436961" y="511338"/>
                </a:lnTo>
                <a:lnTo>
                  <a:pt x="390664" y="333617"/>
                </a:lnTo>
                <a:lnTo>
                  <a:pt x="369856" y="254629"/>
                </a:lnTo>
                <a:lnTo>
                  <a:pt x="358933" y="179280"/>
                </a:lnTo>
                <a:lnTo>
                  <a:pt x="357892" y="15641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965" y="4446601"/>
            <a:ext cx="352690" cy="552910"/>
          </a:xfrm>
          <a:custGeom>
            <a:avLst/>
            <a:gdLst/>
            <a:ahLst/>
            <a:cxnLst/>
            <a:rect l="l" t="t" r="r" b="b"/>
            <a:pathLst>
              <a:path w="352690" h="552910">
                <a:moveTo>
                  <a:pt x="152416" y="83664"/>
                </a:moveTo>
                <a:lnTo>
                  <a:pt x="174784" y="99253"/>
                </a:lnTo>
                <a:lnTo>
                  <a:pt x="184668" y="131991"/>
                </a:lnTo>
                <a:lnTo>
                  <a:pt x="160219" y="173044"/>
                </a:lnTo>
                <a:lnTo>
                  <a:pt x="156057" y="200066"/>
                </a:lnTo>
                <a:lnTo>
                  <a:pt x="174784" y="258267"/>
                </a:lnTo>
                <a:lnTo>
                  <a:pt x="174784" y="293084"/>
                </a:lnTo>
                <a:lnTo>
                  <a:pt x="188309" y="294123"/>
                </a:lnTo>
                <a:lnTo>
                  <a:pt x="210677" y="167847"/>
                </a:lnTo>
                <a:lnTo>
                  <a:pt x="213278" y="150699"/>
                </a:lnTo>
                <a:lnTo>
                  <a:pt x="206516" y="138747"/>
                </a:lnTo>
                <a:lnTo>
                  <a:pt x="211718" y="131472"/>
                </a:lnTo>
                <a:lnTo>
                  <a:pt x="207036" y="116921"/>
                </a:lnTo>
                <a:lnTo>
                  <a:pt x="214319" y="110686"/>
                </a:lnTo>
                <a:lnTo>
                  <a:pt x="209637" y="100812"/>
                </a:lnTo>
                <a:lnTo>
                  <a:pt x="223682" y="91978"/>
                </a:lnTo>
                <a:lnTo>
                  <a:pt x="222122" y="76908"/>
                </a:lnTo>
                <a:lnTo>
                  <a:pt x="222642" y="42091"/>
                </a:lnTo>
                <a:lnTo>
                  <a:pt x="238248" y="40013"/>
                </a:lnTo>
                <a:lnTo>
                  <a:pt x="261136" y="44170"/>
                </a:lnTo>
                <a:lnTo>
                  <a:pt x="263737" y="34297"/>
                </a:lnTo>
                <a:lnTo>
                  <a:pt x="266858" y="16628"/>
                </a:lnTo>
                <a:lnTo>
                  <a:pt x="334483" y="0"/>
                </a:lnTo>
                <a:lnTo>
                  <a:pt x="352690" y="47288"/>
                </a:lnTo>
                <a:lnTo>
                  <a:pt x="280903" y="253070"/>
                </a:lnTo>
                <a:lnTo>
                  <a:pt x="323039" y="278014"/>
                </a:lnTo>
                <a:lnTo>
                  <a:pt x="320958" y="297241"/>
                </a:lnTo>
                <a:lnTo>
                  <a:pt x="301711" y="312830"/>
                </a:lnTo>
                <a:lnTo>
                  <a:pt x="273101" y="455735"/>
                </a:lnTo>
                <a:lnTo>
                  <a:pt x="262697" y="527967"/>
                </a:lnTo>
                <a:lnTo>
                  <a:pt x="247611" y="546674"/>
                </a:lnTo>
                <a:lnTo>
                  <a:pt x="203395" y="552910"/>
                </a:lnTo>
                <a:lnTo>
                  <a:pt x="144093" y="543037"/>
                </a:lnTo>
                <a:lnTo>
                  <a:pt x="135249" y="531085"/>
                </a:lnTo>
                <a:lnTo>
                  <a:pt x="125886" y="431311"/>
                </a:lnTo>
                <a:lnTo>
                  <a:pt x="105598" y="366874"/>
                </a:lnTo>
                <a:lnTo>
                  <a:pt x="92594" y="347647"/>
                </a:lnTo>
                <a:lnTo>
                  <a:pt x="80629" y="343490"/>
                </a:lnTo>
                <a:lnTo>
                  <a:pt x="65023" y="327381"/>
                </a:lnTo>
                <a:lnTo>
                  <a:pt x="64503" y="312830"/>
                </a:lnTo>
                <a:lnTo>
                  <a:pt x="80109" y="298800"/>
                </a:lnTo>
                <a:lnTo>
                  <a:pt x="63463" y="279573"/>
                </a:lnTo>
                <a:lnTo>
                  <a:pt x="52019" y="298280"/>
                </a:lnTo>
                <a:lnTo>
                  <a:pt x="31211" y="294123"/>
                </a:lnTo>
                <a:lnTo>
                  <a:pt x="27049" y="283210"/>
                </a:lnTo>
                <a:lnTo>
                  <a:pt x="35893" y="255149"/>
                </a:lnTo>
                <a:lnTo>
                  <a:pt x="20807" y="232284"/>
                </a:lnTo>
                <a:lnTo>
                  <a:pt x="0" y="199546"/>
                </a:lnTo>
                <a:lnTo>
                  <a:pt x="4161" y="164210"/>
                </a:lnTo>
                <a:lnTo>
                  <a:pt x="19246" y="141865"/>
                </a:lnTo>
                <a:lnTo>
                  <a:pt x="36933" y="127834"/>
                </a:lnTo>
                <a:lnTo>
                  <a:pt x="21327" y="82105"/>
                </a:lnTo>
                <a:lnTo>
                  <a:pt x="43176" y="76388"/>
                </a:lnTo>
                <a:lnTo>
                  <a:pt x="53579" y="76388"/>
                </a:lnTo>
                <a:lnTo>
                  <a:pt x="49938" y="95096"/>
                </a:lnTo>
                <a:lnTo>
                  <a:pt x="55140" y="116402"/>
                </a:lnTo>
                <a:lnTo>
                  <a:pt x="72306" y="122118"/>
                </a:lnTo>
                <a:lnTo>
                  <a:pt x="85311" y="146022"/>
                </a:lnTo>
                <a:lnTo>
                  <a:pt x="119124" y="252551"/>
                </a:lnTo>
                <a:lnTo>
                  <a:pt x="130568" y="232284"/>
                </a:lnTo>
                <a:lnTo>
                  <a:pt x="137330" y="202664"/>
                </a:lnTo>
                <a:lnTo>
                  <a:pt x="122245" y="177721"/>
                </a:lnTo>
                <a:lnTo>
                  <a:pt x="101957" y="146542"/>
                </a:lnTo>
                <a:lnTo>
                  <a:pt x="99876" y="111205"/>
                </a:lnTo>
                <a:lnTo>
                  <a:pt x="116002" y="85742"/>
                </a:lnTo>
                <a:lnTo>
                  <a:pt x="135770" y="78987"/>
                </a:lnTo>
                <a:lnTo>
                  <a:pt x="152416" y="83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8965" y="4446601"/>
            <a:ext cx="352690" cy="552910"/>
          </a:xfrm>
          <a:custGeom>
            <a:avLst/>
            <a:gdLst/>
            <a:ahLst/>
            <a:cxnLst/>
            <a:rect l="l" t="t" r="r" b="b"/>
            <a:pathLst>
              <a:path w="352690" h="552910">
                <a:moveTo>
                  <a:pt x="263737" y="34297"/>
                </a:moveTo>
                <a:lnTo>
                  <a:pt x="266858" y="16628"/>
                </a:lnTo>
                <a:lnTo>
                  <a:pt x="334483" y="0"/>
                </a:lnTo>
                <a:lnTo>
                  <a:pt x="352690" y="47288"/>
                </a:lnTo>
                <a:lnTo>
                  <a:pt x="280903" y="253070"/>
                </a:lnTo>
                <a:lnTo>
                  <a:pt x="323039" y="278014"/>
                </a:lnTo>
                <a:lnTo>
                  <a:pt x="320958" y="297241"/>
                </a:lnTo>
                <a:lnTo>
                  <a:pt x="301711" y="312830"/>
                </a:lnTo>
                <a:lnTo>
                  <a:pt x="273101" y="455735"/>
                </a:lnTo>
                <a:lnTo>
                  <a:pt x="262697" y="527967"/>
                </a:lnTo>
                <a:lnTo>
                  <a:pt x="247611" y="546674"/>
                </a:lnTo>
                <a:lnTo>
                  <a:pt x="203395" y="552910"/>
                </a:lnTo>
                <a:lnTo>
                  <a:pt x="144093" y="543037"/>
                </a:lnTo>
                <a:lnTo>
                  <a:pt x="135249" y="531085"/>
                </a:lnTo>
                <a:lnTo>
                  <a:pt x="125886" y="431311"/>
                </a:lnTo>
                <a:lnTo>
                  <a:pt x="105598" y="366874"/>
                </a:lnTo>
                <a:lnTo>
                  <a:pt x="92594" y="347647"/>
                </a:lnTo>
                <a:lnTo>
                  <a:pt x="80629" y="343490"/>
                </a:lnTo>
                <a:lnTo>
                  <a:pt x="65023" y="327381"/>
                </a:lnTo>
                <a:lnTo>
                  <a:pt x="64503" y="312830"/>
                </a:lnTo>
                <a:lnTo>
                  <a:pt x="80109" y="298800"/>
                </a:lnTo>
                <a:lnTo>
                  <a:pt x="63463" y="279573"/>
                </a:lnTo>
                <a:lnTo>
                  <a:pt x="52019" y="298280"/>
                </a:lnTo>
                <a:lnTo>
                  <a:pt x="31211" y="294123"/>
                </a:lnTo>
                <a:lnTo>
                  <a:pt x="27049" y="283210"/>
                </a:lnTo>
                <a:lnTo>
                  <a:pt x="35893" y="255149"/>
                </a:lnTo>
                <a:lnTo>
                  <a:pt x="20807" y="232284"/>
                </a:lnTo>
                <a:lnTo>
                  <a:pt x="0" y="199546"/>
                </a:lnTo>
                <a:lnTo>
                  <a:pt x="4161" y="164210"/>
                </a:lnTo>
                <a:lnTo>
                  <a:pt x="19246" y="141865"/>
                </a:lnTo>
                <a:lnTo>
                  <a:pt x="36933" y="127834"/>
                </a:lnTo>
                <a:lnTo>
                  <a:pt x="21327" y="82105"/>
                </a:lnTo>
                <a:lnTo>
                  <a:pt x="43176" y="76388"/>
                </a:lnTo>
                <a:lnTo>
                  <a:pt x="53579" y="76388"/>
                </a:lnTo>
                <a:lnTo>
                  <a:pt x="49938" y="95096"/>
                </a:lnTo>
                <a:lnTo>
                  <a:pt x="55140" y="116402"/>
                </a:lnTo>
                <a:lnTo>
                  <a:pt x="72306" y="122118"/>
                </a:lnTo>
                <a:lnTo>
                  <a:pt x="85311" y="146022"/>
                </a:lnTo>
                <a:lnTo>
                  <a:pt x="119124" y="252551"/>
                </a:lnTo>
                <a:lnTo>
                  <a:pt x="130568" y="232284"/>
                </a:lnTo>
                <a:lnTo>
                  <a:pt x="137330" y="202664"/>
                </a:lnTo>
                <a:lnTo>
                  <a:pt x="122245" y="177721"/>
                </a:lnTo>
                <a:lnTo>
                  <a:pt x="101957" y="146542"/>
                </a:lnTo>
                <a:lnTo>
                  <a:pt x="99876" y="111205"/>
                </a:lnTo>
                <a:lnTo>
                  <a:pt x="116002" y="85742"/>
                </a:lnTo>
                <a:lnTo>
                  <a:pt x="135770" y="78987"/>
                </a:lnTo>
                <a:lnTo>
                  <a:pt x="152416" y="83664"/>
                </a:lnTo>
                <a:lnTo>
                  <a:pt x="174784" y="99253"/>
                </a:lnTo>
                <a:lnTo>
                  <a:pt x="184668" y="131991"/>
                </a:lnTo>
                <a:lnTo>
                  <a:pt x="160219" y="173044"/>
                </a:lnTo>
                <a:lnTo>
                  <a:pt x="156057" y="200066"/>
                </a:lnTo>
                <a:lnTo>
                  <a:pt x="174784" y="258267"/>
                </a:lnTo>
                <a:lnTo>
                  <a:pt x="174784" y="293084"/>
                </a:lnTo>
                <a:lnTo>
                  <a:pt x="188309" y="294123"/>
                </a:lnTo>
                <a:lnTo>
                  <a:pt x="210677" y="167847"/>
                </a:lnTo>
                <a:lnTo>
                  <a:pt x="213278" y="150699"/>
                </a:lnTo>
                <a:lnTo>
                  <a:pt x="206516" y="138747"/>
                </a:lnTo>
                <a:lnTo>
                  <a:pt x="211718" y="131472"/>
                </a:lnTo>
                <a:lnTo>
                  <a:pt x="207036" y="116921"/>
                </a:lnTo>
                <a:lnTo>
                  <a:pt x="214319" y="110686"/>
                </a:lnTo>
                <a:lnTo>
                  <a:pt x="209637" y="100812"/>
                </a:lnTo>
                <a:lnTo>
                  <a:pt x="223682" y="91978"/>
                </a:lnTo>
                <a:lnTo>
                  <a:pt x="222122" y="76908"/>
                </a:lnTo>
                <a:lnTo>
                  <a:pt x="222642" y="42091"/>
                </a:lnTo>
                <a:lnTo>
                  <a:pt x="238248" y="40013"/>
                </a:lnTo>
                <a:lnTo>
                  <a:pt x="261136" y="44170"/>
                </a:lnTo>
                <a:lnTo>
                  <a:pt x="263737" y="3429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1443" y="4705908"/>
            <a:ext cx="226283" cy="295162"/>
          </a:xfrm>
          <a:custGeom>
            <a:avLst/>
            <a:gdLst/>
            <a:ahLst/>
            <a:cxnLst/>
            <a:rect l="l" t="t" r="r" b="b"/>
            <a:pathLst>
              <a:path w="226283" h="295162">
                <a:moveTo>
                  <a:pt x="34332" y="173044"/>
                </a:moveTo>
                <a:lnTo>
                  <a:pt x="47857" y="147581"/>
                </a:lnTo>
                <a:lnTo>
                  <a:pt x="24969" y="108607"/>
                </a:lnTo>
                <a:lnTo>
                  <a:pt x="20287" y="91978"/>
                </a:lnTo>
                <a:lnTo>
                  <a:pt x="0" y="69113"/>
                </a:lnTo>
                <a:lnTo>
                  <a:pt x="29130" y="42611"/>
                </a:lnTo>
                <a:lnTo>
                  <a:pt x="55140" y="49367"/>
                </a:lnTo>
                <a:lnTo>
                  <a:pt x="71786" y="27541"/>
                </a:lnTo>
                <a:lnTo>
                  <a:pt x="90513" y="31179"/>
                </a:lnTo>
                <a:lnTo>
                  <a:pt x="181547" y="0"/>
                </a:lnTo>
                <a:lnTo>
                  <a:pt x="226283" y="19746"/>
                </a:lnTo>
                <a:lnTo>
                  <a:pt x="196112" y="59240"/>
                </a:lnTo>
                <a:lnTo>
                  <a:pt x="176345" y="189153"/>
                </a:lnTo>
                <a:lnTo>
                  <a:pt x="141492" y="235922"/>
                </a:lnTo>
                <a:lnTo>
                  <a:pt x="93114" y="295162"/>
                </a:lnTo>
                <a:lnTo>
                  <a:pt x="46297" y="284769"/>
                </a:lnTo>
                <a:lnTo>
                  <a:pt x="66584" y="249953"/>
                </a:lnTo>
                <a:lnTo>
                  <a:pt x="49938" y="213577"/>
                </a:lnTo>
                <a:lnTo>
                  <a:pt x="34332" y="173044"/>
                </a:lnTo>
                <a:close/>
              </a:path>
            </a:pathLst>
          </a:custGeom>
          <a:solidFill>
            <a:srgbClr val="B1F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91443" y="4705908"/>
            <a:ext cx="226283" cy="295162"/>
          </a:xfrm>
          <a:custGeom>
            <a:avLst/>
            <a:gdLst/>
            <a:ahLst/>
            <a:cxnLst/>
            <a:rect l="l" t="t" r="r" b="b"/>
            <a:pathLst>
              <a:path w="226283" h="295162">
                <a:moveTo>
                  <a:pt x="20287" y="91978"/>
                </a:moveTo>
                <a:lnTo>
                  <a:pt x="24969" y="108607"/>
                </a:lnTo>
                <a:lnTo>
                  <a:pt x="47857" y="147581"/>
                </a:lnTo>
                <a:lnTo>
                  <a:pt x="34332" y="173044"/>
                </a:lnTo>
                <a:lnTo>
                  <a:pt x="49938" y="213577"/>
                </a:lnTo>
                <a:lnTo>
                  <a:pt x="66584" y="249953"/>
                </a:lnTo>
                <a:lnTo>
                  <a:pt x="46297" y="284769"/>
                </a:lnTo>
                <a:lnTo>
                  <a:pt x="93114" y="295162"/>
                </a:lnTo>
                <a:lnTo>
                  <a:pt x="141492" y="235922"/>
                </a:lnTo>
                <a:lnTo>
                  <a:pt x="176345" y="189153"/>
                </a:lnTo>
                <a:lnTo>
                  <a:pt x="196112" y="59240"/>
                </a:lnTo>
                <a:lnTo>
                  <a:pt x="226283" y="19746"/>
                </a:lnTo>
                <a:lnTo>
                  <a:pt x="181547" y="0"/>
                </a:lnTo>
                <a:lnTo>
                  <a:pt x="90513" y="31179"/>
                </a:lnTo>
                <a:lnTo>
                  <a:pt x="71786" y="27541"/>
                </a:lnTo>
                <a:lnTo>
                  <a:pt x="55140" y="49367"/>
                </a:lnTo>
                <a:lnTo>
                  <a:pt x="29130" y="42611"/>
                </a:lnTo>
                <a:lnTo>
                  <a:pt x="0" y="69113"/>
                </a:lnTo>
                <a:lnTo>
                  <a:pt x="20287" y="9197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7226" y="4569239"/>
            <a:ext cx="79589" cy="192271"/>
          </a:xfrm>
          <a:custGeom>
            <a:avLst/>
            <a:gdLst/>
            <a:ahLst/>
            <a:cxnLst/>
            <a:rect l="l" t="t" r="r" b="b"/>
            <a:pathLst>
              <a:path w="79589" h="192271">
                <a:moveTo>
                  <a:pt x="10403" y="0"/>
                </a:moveTo>
                <a:lnTo>
                  <a:pt x="24448" y="13510"/>
                </a:lnTo>
                <a:lnTo>
                  <a:pt x="48377" y="73790"/>
                </a:lnTo>
                <a:lnTo>
                  <a:pt x="71786" y="147581"/>
                </a:lnTo>
                <a:lnTo>
                  <a:pt x="79589" y="190712"/>
                </a:lnTo>
                <a:lnTo>
                  <a:pt x="57741" y="192271"/>
                </a:lnTo>
                <a:lnTo>
                  <a:pt x="61902" y="159013"/>
                </a:lnTo>
                <a:lnTo>
                  <a:pt x="54099" y="148101"/>
                </a:lnTo>
                <a:lnTo>
                  <a:pt x="37453" y="147581"/>
                </a:lnTo>
                <a:lnTo>
                  <a:pt x="48377" y="123677"/>
                </a:lnTo>
                <a:lnTo>
                  <a:pt x="41095" y="113284"/>
                </a:lnTo>
                <a:lnTo>
                  <a:pt x="45777" y="102371"/>
                </a:lnTo>
                <a:lnTo>
                  <a:pt x="31731" y="82105"/>
                </a:lnTo>
                <a:lnTo>
                  <a:pt x="32251" y="64956"/>
                </a:lnTo>
                <a:lnTo>
                  <a:pt x="20287" y="42091"/>
                </a:lnTo>
                <a:lnTo>
                  <a:pt x="13524" y="19227"/>
                </a:lnTo>
                <a:lnTo>
                  <a:pt x="0" y="6235"/>
                </a:lnTo>
                <a:lnTo>
                  <a:pt x="10403" y="0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7226" y="4569239"/>
            <a:ext cx="79589" cy="192271"/>
          </a:xfrm>
          <a:custGeom>
            <a:avLst/>
            <a:gdLst/>
            <a:ahLst/>
            <a:cxnLst/>
            <a:rect l="l" t="t" r="r" b="b"/>
            <a:pathLst>
              <a:path w="79589" h="192271">
                <a:moveTo>
                  <a:pt x="0" y="6235"/>
                </a:moveTo>
                <a:lnTo>
                  <a:pt x="13524" y="19227"/>
                </a:lnTo>
                <a:lnTo>
                  <a:pt x="20287" y="42091"/>
                </a:lnTo>
                <a:lnTo>
                  <a:pt x="32251" y="64956"/>
                </a:lnTo>
                <a:lnTo>
                  <a:pt x="31731" y="82105"/>
                </a:lnTo>
                <a:lnTo>
                  <a:pt x="45777" y="102371"/>
                </a:lnTo>
                <a:lnTo>
                  <a:pt x="41095" y="113284"/>
                </a:lnTo>
                <a:lnTo>
                  <a:pt x="48377" y="123677"/>
                </a:lnTo>
                <a:lnTo>
                  <a:pt x="37453" y="147581"/>
                </a:lnTo>
                <a:lnTo>
                  <a:pt x="54099" y="148101"/>
                </a:lnTo>
                <a:lnTo>
                  <a:pt x="61902" y="159013"/>
                </a:lnTo>
                <a:lnTo>
                  <a:pt x="57741" y="192271"/>
                </a:lnTo>
                <a:lnTo>
                  <a:pt x="79589" y="190712"/>
                </a:lnTo>
                <a:lnTo>
                  <a:pt x="71786" y="147581"/>
                </a:lnTo>
                <a:lnTo>
                  <a:pt x="48377" y="73790"/>
                </a:lnTo>
                <a:lnTo>
                  <a:pt x="24448" y="13510"/>
                </a:lnTo>
                <a:lnTo>
                  <a:pt x="10403" y="0"/>
                </a:lnTo>
                <a:lnTo>
                  <a:pt x="0" y="623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2489" y="4585868"/>
            <a:ext cx="98836" cy="179799"/>
          </a:xfrm>
          <a:custGeom>
            <a:avLst/>
            <a:gdLst/>
            <a:ahLst/>
            <a:cxnLst/>
            <a:rect l="l" t="t" r="r" b="b"/>
            <a:pathLst>
              <a:path w="98836" h="179799">
                <a:moveTo>
                  <a:pt x="7803" y="75869"/>
                </a:moveTo>
                <a:lnTo>
                  <a:pt x="0" y="58720"/>
                </a:lnTo>
                <a:lnTo>
                  <a:pt x="3641" y="40013"/>
                </a:lnTo>
                <a:lnTo>
                  <a:pt x="9883" y="17148"/>
                </a:lnTo>
                <a:lnTo>
                  <a:pt x="24969" y="0"/>
                </a:lnTo>
                <a:lnTo>
                  <a:pt x="53580" y="18187"/>
                </a:lnTo>
                <a:lnTo>
                  <a:pt x="55660" y="44170"/>
                </a:lnTo>
                <a:lnTo>
                  <a:pt x="66584" y="66515"/>
                </a:lnTo>
                <a:lnTo>
                  <a:pt x="80109" y="98214"/>
                </a:lnTo>
                <a:lnTo>
                  <a:pt x="67104" y="124197"/>
                </a:lnTo>
                <a:lnTo>
                  <a:pt x="88432" y="131991"/>
                </a:lnTo>
                <a:lnTo>
                  <a:pt x="98836" y="166808"/>
                </a:lnTo>
                <a:lnTo>
                  <a:pt x="97276" y="179280"/>
                </a:lnTo>
                <a:lnTo>
                  <a:pt x="74907" y="179799"/>
                </a:lnTo>
                <a:lnTo>
                  <a:pt x="58261" y="146022"/>
                </a:lnTo>
                <a:lnTo>
                  <a:pt x="24969" y="162131"/>
                </a:lnTo>
                <a:lnTo>
                  <a:pt x="17166" y="147581"/>
                </a:lnTo>
                <a:lnTo>
                  <a:pt x="25489" y="127834"/>
                </a:lnTo>
                <a:lnTo>
                  <a:pt x="21328" y="113284"/>
                </a:lnTo>
                <a:lnTo>
                  <a:pt x="6762" y="87821"/>
                </a:lnTo>
                <a:lnTo>
                  <a:pt x="7803" y="75869"/>
                </a:lnTo>
                <a:close/>
              </a:path>
            </a:pathLst>
          </a:custGeom>
          <a:solidFill>
            <a:srgbClr val="FFCC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2489" y="4585868"/>
            <a:ext cx="98836" cy="179799"/>
          </a:xfrm>
          <a:custGeom>
            <a:avLst/>
            <a:gdLst/>
            <a:ahLst/>
            <a:cxnLst/>
            <a:rect l="l" t="t" r="r" b="b"/>
            <a:pathLst>
              <a:path w="98836" h="179799">
                <a:moveTo>
                  <a:pt x="24969" y="0"/>
                </a:moveTo>
                <a:lnTo>
                  <a:pt x="9883" y="17148"/>
                </a:lnTo>
                <a:lnTo>
                  <a:pt x="3641" y="40013"/>
                </a:lnTo>
                <a:lnTo>
                  <a:pt x="0" y="58720"/>
                </a:lnTo>
                <a:lnTo>
                  <a:pt x="7803" y="75869"/>
                </a:lnTo>
                <a:lnTo>
                  <a:pt x="6762" y="87821"/>
                </a:lnTo>
                <a:lnTo>
                  <a:pt x="21328" y="113284"/>
                </a:lnTo>
                <a:lnTo>
                  <a:pt x="25489" y="127834"/>
                </a:lnTo>
                <a:lnTo>
                  <a:pt x="17166" y="147581"/>
                </a:lnTo>
                <a:lnTo>
                  <a:pt x="24969" y="162131"/>
                </a:lnTo>
                <a:lnTo>
                  <a:pt x="58261" y="146022"/>
                </a:lnTo>
                <a:lnTo>
                  <a:pt x="74907" y="179799"/>
                </a:lnTo>
                <a:lnTo>
                  <a:pt x="97276" y="179280"/>
                </a:lnTo>
                <a:lnTo>
                  <a:pt x="98836" y="166808"/>
                </a:lnTo>
                <a:lnTo>
                  <a:pt x="88432" y="131991"/>
                </a:lnTo>
                <a:lnTo>
                  <a:pt x="67104" y="124197"/>
                </a:lnTo>
                <a:lnTo>
                  <a:pt x="80109" y="98214"/>
                </a:lnTo>
                <a:lnTo>
                  <a:pt x="66584" y="66515"/>
                </a:lnTo>
                <a:lnTo>
                  <a:pt x="55660" y="44170"/>
                </a:lnTo>
                <a:lnTo>
                  <a:pt x="53580" y="18187"/>
                </a:lnTo>
                <a:lnTo>
                  <a:pt x="24969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2764" y="4446601"/>
            <a:ext cx="120684" cy="311272"/>
          </a:xfrm>
          <a:custGeom>
            <a:avLst/>
            <a:gdLst/>
            <a:ahLst/>
            <a:cxnLst/>
            <a:rect l="l" t="t" r="r" b="b"/>
            <a:pathLst>
              <a:path w="120684" h="311272">
                <a:moveTo>
                  <a:pt x="55660" y="22344"/>
                </a:moveTo>
                <a:lnTo>
                  <a:pt x="120684" y="0"/>
                </a:lnTo>
                <a:lnTo>
                  <a:pt x="42655" y="306075"/>
                </a:lnTo>
                <a:lnTo>
                  <a:pt x="0" y="311272"/>
                </a:lnTo>
                <a:lnTo>
                  <a:pt x="55660" y="22344"/>
                </a:lnTo>
                <a:close/>
              </a:path>
            </a:pathLst>
          </a:custGeom>
          <a:solidFill>
            <a:srgbClr val="FFD1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2764" y="4446601"/>
            <a:ext cx="120684" cy="311272"/>
          </a:xfrm>
          <a:custGeom>
            <a:avLst/>
            <a:gdLst/>
            <a:ahLst/>
            <a:cxnLst/>
            <a:rect l="l" t="t" r="r" b="b"/>
            <a:pathLst>
              <a:path w="120684" h="311272">
                <a:moveTo>
                  <a:pt x="55660" y="22344"/>
                </a:moveTo>
                <a:lnTo>
                  <a:pt x="120684" y="0"/>
                </a:lnTo>
                <a:lnTo>
                  <a:pt x="42655" y="306075"/>
                </a:lnTo>
                <a:lnTo>
                  <a:pt x="0" y="311272"/>
                </a:lnTo>
                <a:lnTo>
                  <a:pt x="55660" y="2234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9122" y="4542217"/>
            <a:ext cx="55660" cy="56642"/>
          </a:xfrm>
          <a:custGeom>
            <a:avLst/>
            <a:gdLst/>
            <a:ahLst/>
            <a:cxnLst/>
            <a:rect l="l" t="t" r="r" b="b"/>
            <a:pathLst>
              <a:path w="55660" h="56642">
                <a:moveTo>
                  <a:pt x="55660" y="16109"/>
                </a:moveTo>
                <a:lnTo>
                  <a:pt x="46817" y="25462"/>
                </a:lnTo>
                <a:lnTo>
                  <a:pt x="49418" y="41572"/>
                </a:lnTo>
                <a:lnTo>
                  <a:pt x="34332" y="56642"/>
                </a:lnTo>
                <a:lnTo>
                  <a:pt x="2600" y="44170"/>
                </a:lnTo>
                <a:lnTo>
                  <a:pt x="10404" y="36375"/>
                </a:lnTo>
                <a:lnTo>
                  <a:pt x="0" y="27021"/>
                </a:lnTo>
                <a:lnTo>
                  <a:pt x="8323" y="21825"/>
                </a:lnTo>
                <a:lnTo>
                  <a:pt x="3121" y="11952"/>
                </a:lnTo>
                <a:lnTo>
                  <a:pt x="14045" y="5716"/>
                </a:lnTo>
                <a:lnTo>
                  <a:pt x="35893" y="10393"/>
                </a:lnTo>
                <a:lnTo>
                  <a:pt x="42655" y="0"/>
                </a:lnTo>
                <a:lnTo>
                  <a:pt x="55660" y="16109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9122" y="4542217"/>
            <a:ext cx="55660" cy="56642"/>
          </a:xfrm>
          <a:custGeom>
            <a:avLst/>
            <a:gdLst/>
            <a:ahLst/>
            <a:cxnLst/>
            <a:rect l="l" t="t" r="r" b="b"/>
            <a:pathLst>
              <a:path w="55660" h="56642">
                <a:moveTo>
                  <a:pt x="34332" y="56642"/>
                </a:moveTo>
                <a:lnTo>
                  <a:pt x="49418" y="41572"/>
                </a:lnTo>
                <a:lnTo>
                  <a:pt x="46817" y="25462"/>
                </a:lnTo>
                <a:lnTo>
                  <a:pt x="55660" y="16109"/>
                </a:lnTo>
                <a:lnTo>
                  <a:pt x="42655" y="0"/>
                </a:lnTo>
                <a:lnTo>
                  <a:pt x="35893" y="10393"/>
                </a:lnTo>
                <a:lnTo>
                  <a:pt x="14045" y="5716"/>
                </a:lnTo>
                <a:lnTo>
                  <a:pt x="3121" y="11952"/>
                </a:lnTo>
                <a:lnTo>
                  <a:pt x="8323" y="21825"/>
                </a:lnTo>
                <a:lnTo>
                  <a:pt x="0" y="27021"/>
                </a:lnTo>
                <a:lnTo>
                  <a:pt x="10404" y="36375"/>
                </a:lnTo>
                <a:lnTo>
                  <a:pt x="2600" y="44170"/>
                </a:lnTo>
                <a:lnTo>
                  <a:pt x="34332" y="5664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7849" y="4490771"/>
            <a:ext cx="32251" cy="50926"/>
          </a:xfrm>
          <a:custGeom>
            <a:avLst/>
            <a:gdLst/>
            <a:ahLst/>
            <a:cxnLst/>
            <a:rect l="l" t="t" r="r" b="b"/>
            <a:pathLst>
              <a:path w="32251" h="50926">
                <a:moveTo>
                  <a:pt x="5201" y="48327"/>
                </a:moveTo>
                <a:lnTo>
                  <a:pt x="0" y="11951"/>
                </a:lnTo>
                <a:lnTo>
                  <a:pt x="32251" y="0"/>
                </a:lnTo>
                <a:lnTo>
                  <a:pt x="19247" y="50926"/>
                </a:lnTo>
                <a:lnTo>
                  <a:pt x="5201" y="48327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7849" y="4490771"/>
            <a:ext cx="32251" cy="50926"/>
          </a:xfrm>
          <a:custGeom>
            <a:avLst/>
            <a:gdLst/>
            <a:ahLst/>
            <a:cxnLst/>
            <a:rect l="l" t="t" r="r" b="b"/>
            <a:pathLst>
              <a:path w="32251" h="50926">
                <a:moveTo>
                  <a:pt x="5201" y="48327"/>
                </a:moveTo>
                <a:lnTo>
                  <a:pt x="0" y="11951"/>
                </a:lnTo>
                <a:lnTo>
                  <a:pt x="32251" y="0"/>
                </a:lnTo>
                <a:lnTo>
                  <a:pt x="19247" y="50926"/>
                </a:lnTo>
                <a:lnTo>
                  <a:pt x="5201" y="4832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3811" y="4572357"/>
            <a:ext cx="59301" cy="187594"/>
          </a:xfrm>
          <a:custGeom>
            <a:avLst/>
            <a:gdLst/>
            <a:ahLst/>
            <a:cxnLst/>
            <a:rect l="l" t="t" r="r" b="b"/>
            <a:pathLst>
              <a:path w="59301" h="187594">
                <a:moveTo>
                  <a:pt x="52539" y="143424"/>
                </a:moveTo>
                <a:lnTo>
                  <a:pt x="47857" y="184476"/>
                </a:lnTo>
                <a:lnTo>
                  <a:pt x="13004" y="187594"/>
                </a:lnTo>
                <a:lnTo>
                  <a:pt x="0" y="139786"/>
                </a:lnTo>
                <a:lnTo>
                  <a:pt x="34332" y="163690"/>
                </a:lnTo>
                <a:lnTo>
                  <a:pt x="19767" y="126275"/>
                </a:lnTo>
                <a:lnTo>
                  <a:pt x="21327" y="114323"/>
                </a:lnTo>
                <a:lnTo>
                  <a:pt x="24448" y="87301"/>
                </a:lnTo>
                <a:lnTo>
                  <a:pt x="19767" y="60279"/>
                </a:lnTo>
                <a:lnTo>
                  <a:pt x="29130" y="52484"/>
                </a:lnTo>
                <a:lnTo>
                  <a:pt x="47857" y="20786"/>
                </a:lnTo>
                <a:lnTo>
                  <a:pt x="52019" y="0"/>
                </a:lnTo>
                <a:lnTo>
                  <a:pt x="59301" y="10912"/>
                </a:lnTo>
                <a:lnTo>
                  <a:pt x="49938" y="31179"/>
                </a:lnTo>
                <a:lnTo>
                  <a:pt x="37453" y="68074"/>
                </a:lnTo>
                <a:lnTo>
                  <a:pt x="35893" y="99253"/>
                </a:lnTo>
                <a:lnTo>
                  <a:pt x="52539" y="143424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3811" y="4572357"/>
            <a:ext cx="59301" cy="187594"/>
          </a:xfrm>
          <a:custGeom>
            <a:avLst/>
            <a:gdLst/>
            <a:ahLst/>
            <a:cxnLst/>
            <a:rect l="l" t="t" r="r" b="b"/>
            <a:pathLst>
              <a:path w="59301" h="187594">
                <a:moveTo>
                  <a:pt x="52019" y="0"/>
                </a:moveTo>
                <a:lnTo>
                  <a:pt x="47857" y="20786"/>
                </a:lnTo>
                <a:lnTo>
                  <a:pt x="29130" y="52484"/>
                </a:lnTo>
                <a:lnTo>
                  <a:pt x="19767" y="60279"/>
                </a:lnTo>
                <a:lnTo>
                  <a:pt x="24448" y="87301"/>
                </a:lnTo>
                <a:lnTo>
                  <a:pt x="21327" y="114323"/>
                </a:lnTo>
                <a:lnTo>
                  <a:pt x="19767" y="126275"/>
                </a:lnTo>
                <a:lnTo>
                  <a:pt x="34332" y="163690"/>
                </a:lnTo>
                <a:lnTo>
                  <a:pt x="0" y="139786"/>
                </a:lnTo>
                <a:lnTo>
                  <a:pt x="13004" y="187594"/>
                </a:lnTo>
                <a:lnTo>
                  <a:pt x="47857" y="184476"/>
                </a:lnTo>
                <a:lnTo>
                  <a:pt x="52539" y="143424"/>
                </a:lnTo>
                <a:lnTo>
                  <a:pt x="35893" y="99253"/>
                </a:lnTo>
                <a:lnTo>
                  <a:pt x="37453" y="68074"/>
                </a:lnTo>
                <a:lnTo>
                  <a:pt x="49938" y="31179"/>
                </a:lnTo>
                <a:lnTo>
                  <a:pt x="59301" y="10912"/>
                </a:lnTo>
                <a:lnTo>
                  <a:pt x="52019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008" y="4543256"/>
            <a:ext cx="45777" cy="64436"/>
          </a:xfrm>
          <a:custGeom>
            <a:avLst/>
            <a:gdLst/>
            <a:ahLst/>
            <a:cxnLst/>
            <a:rect l="l" t="t" r="r" b="b"/>
            <a:pathLst>
              <a:path w="45777" h="64436">
                <a:moveTo>
                  <a:pt x="45777" y="20266"/>
                </a:moveTo>
                <a:lnTo>
                  <a:pt x="30171" y="20786"/>
                </a:lnTo>
                <a:lnTo>
                  <a:pt x="23928" y="31179"/>
                </a:lnTo>
                <a:lnTo>
                  <a:pt x="32251" y="64436"/>
                </a:lnTo>
                <a:lnTo>
                  <a:pt x="6762" y="56642"/>
                </a:lnTo>
                <a:lnTo>
                  <a:pt x="0" y="36375"/>
                </a:lnTo>
                <a:lnTo>
                  <a:pt x="1040" y="16628"/>
                </a:lnTo>
                <a:lnTo>
                  <a:pt x="11444" y="0"/>
                </a:lnTo>
                <a:lnTo>
                  <a:pt x="30691" y="0"/>
                </a:lnTo>
                <a:lnTo>
                  <a:pt x="45777" y="20266"/>
                </a:lnTo>
                <a:close/>
              </a:path>
            </a:pathLst>
          </a:custGeom>
          <a:solidFill>
            <a:srgbClr val="A3A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06008" y="4543256"/>
            <a:ext cx="45777" cy="64436"/>
          </a:xfrm>
          <a:custGeom>
            <a:avLst/>
            <a:gdLst/>
            <a:ahLst/>
            <a:cxnLst/>
            <a:rect l="l" t="t" r="r" b="b"/>
            <a:pathLst>
              <a:path w="45777" h="64436">
                <a:moveTo>
                  <a:pt x="45777" y="20266"/>
                </a:moveTo>
                <a:lnTo>
                  <a:pt x="30691" y="0"/>
                </a:lnTo>
                <a:lnTo>
                  <a:pt x="11444" y="0"/>
                </a:lnTo>
                <a:lnTo>
                  <a:pt x="1040" y="16628"/>
                </a:lnTo>
                <a:lnTo>
                  <a:pt x="0" y="36375"/>
                </a:lnTo>
                <a:lnTo>
                  <a:pt x="6762" y="56642"/>
                </a:lnTo>
                <a:lnTo>
                  <a:pt x="32251" y="64436"/>
                </a:lnTo>
                <a:lnTo>
                  <a:pt x="23928" y="31179"/>
                </a:lnTo>
                <a:lnTo>
                  <a:pt x="30171" y="20786"/>
                </a:lnTo>
                <a:lnTo>
                  <a:pt x="45777" y="2026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02764" y="4446601"/>
            <a:ext cx="143573" cy="311272"/>
          </a:xfrm>
          <a:custGeom>
            <a:avLst/>
            <a:gdLst/>
            <a:ahLst/>
            <a:cxnLst/>
            <a:rect l="l" t="t" r="r" b="b"/>
            <a:pathLst>
              <a:path w="143573" h="311272">
                <a:moveTo>
                  <a:pt x="50979" y="165249"/>
                </a:moveTo>
                <a:lnTo>
                  <a:pt x="56701" y="140825"/>
                </a:lnTo>
                <a:lnTo>
                  <a:pt x="59822" y="106009"/>
                </a:lnTo>
                <a:lnTo>
                  <a:pt x="75948" y="80546"/>
                </a:lnTo>
                <a:lnTo>
                  <a:pt x="97796" y="77428"/>
                </a:lnTo>
                <a:lnTo>
                  <a:pt x="120684" y="0"/>
                </a:lnTo>
                <a:lnTo>
                  <a:pt x="143573" y="51445"/>
                </a:lnTo>
                <a:lnTo>
                  <a:pt x="60862" y="294643"/>
                </a:lnTo>
                <a:lnTo>
                  <a:pt x="42655" y="306075"/>
                </a:lnTo>
                <a:lnTo>
                  <a:pt x="0" y="311272"/>
                </a:lnTo>
                <a:lnTo>
                  <a:pt x="50979" y="165249"/>
                </a:lnTo>
                <a:close/>
              </a:path>
            </a:pathLst>
          </a:custGeom>
          <a:solidFill>
            <a:srgbClr val="BE7D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02764" y="4446601"/>
            <a:ext cx="143573" cy="311272"/>
          </a:xfrm>
          <a:custGeom>
            <a:avLst/>
            <a:gdLst/>
            <a:ahLst/>
            <a:cxnLst/>
            <a:rect l="l" t="t" r="r" b="b"/>
            <a:pathLst>
              <a:path w="143573" h="311272">
                <a:moveTo>
                  <a:pt x="120684" y="0"/>
                </a:moveTo>
                <a:lnTo>
                  <a:pt x="143573" y="51445"/>
                </a:lnTo>
                <a:lnTo>
                  <a:pt x="60862" y="294643"/>
                </a:lnTo>
                <a:lnTo>
                  <a:pt x="42655" y="306075"/>
                </a:lnTo>
                <a:lnTo>
                  <a:pt x="0" y="311272"/>
                </a:lnTo>
                <a:lnTo>
                  <a:pt x="50979" y="165249"/>
                </a:lnTo>
                <a:lnTo>
                  <a:pt x="56701" y="140825"/>
                </a:lnTo>
                <a:lnTo>
                  <a:pt x="59822" y="106009"/>
                </a:lnTo>
                <a:lnTo>
                  <a:pt x="75948" y="80546"/>
                </a:lnTo>
                <a:lnTo>
                  <a:pt x="97796" y="77428"/>
                </a:lnTo>
                <a:lnTo>
                  <a:pt x="120684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7795" y="4595741"/>
            <a:ext cx="55660" cy="162131"/>
          </a:xfrm>
          <a:custGeom>
            <a:avLst/>
            <a:gdLst/>
            <a:ahLst/>
            <a:cxnLst/>
            <a:rect l="l" t="t" r="r" b="b"/>
            <a:pathLst>
              <a:path w="55660" h="162131">
                <a:moveTo>
                  <a:pt x="37453" y="0"/>
                </a:moveTo>
                <a:lnTo>
                  <a:pt x="55660" y="3117"/>
                </a:lnTo>
                <a:lnTo>
                  <a:pt x="24969" y="162131"/>
                </a:lnTo>
                <a:lnTo>
                  <a:pt x="0" y="160572"/>
                </a:lnTo>
                <a:lnTo>
                  <a:pt x="37453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77795" y="4595741"/>
            <a:ext cx="55660" cy="162131"/>
          </a:xfrm>
          <a:custGeom>
            <a:avLst/>
            <a:gdLst/>
            <a:ahLst/>
            <a:cxnLst/>
            <a:rect l="l" t="t" r="r" b="b"/>
            <a:pathLst>
              <a:path w="55660" h="162131">
                <a:moveTo>
                  <a:pt x="37453" y="0"/>
                </a:moveTo>
                <a:lnTo>
                  <a:pt x="55660" y="3117"/>
                </a:lnTo>
                <a:lnTo>
                  <a:pt x="24969" y="162131"/>
                </a:lnTo>
                <a:lnTo>
                  <a:pt x="0" y="160572"/>
                </a:lnTo>
                <a:lnTo>
                  <a:pt x="37453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6131" y="4586387"/>
            <a:ext cx="88432" cy="179280"/>
          </a:xfrm>
          <a:custGeom>
            <a:avLst/>
            <a:gdLst/>
            <a:ahLst/>
            <a:cxnLst/>
            <a:rect l="l" t="t" r="r" b="b"/>
            <a:pathLst>
              <a:path w="88432" h="179280">
                <a:moveTo>
                  <a:pt x="9883" y="9353"/>
                </a:moveTo>
                <a:lnTo>
                  <a:pt x="24448" y="0"/>
                </a:lnTo>
                <a:lnTo>
                  <a:pt x="44216" y="31179"/>
                </a:lnTo>
                <a:lnTo>
                  <a:pt x="44736" y="55602"/>
                </a:lnTo>
                <a:lnTo>
                  <a:pt x="67104" y="88860"/>
                </a:lnTo>
                <a:lnTo>
                  <a:pt x="69185" y="114843"/>
                </a:lnTo>
                <a:lnTo>
                  <a:pt x="58781" y="133550"/>
                </a:lnTo>
                <a:lnTo>
                  <a:pt x="88432" y="128873"/>
                </a:lnTo>
                <a:lnTo>
                  <a:pt x="80109" y="146022"/>
                </a:lnTo>
                <a:lnTo>
                  <a:pt x="88432" y="178760"/>
                </a:lnTo>
                <a:lnTo>
                  <a:pt x="71266" y="179280"/>
                </a:lnTo>
                <a:lnTo>
                  <a:pt x="56180" y="149660"/>
                </a:lnTo>
                <a:lnTo>
                  <a:pt x="28090" y="161612"/>
                </a:lnTo>
                <a:lnTo>
                  <a:pt x="39014" y="137188"/>
                </a:lnTo>
                <a:lnTo>
                  <a:pt x="31211" y="95616"/>
                </a:lnTo>
                <a:lnTo>
                  <a:pt x="7282" y="65476"/>
                </a:lnTo>
                <a:lnTo>
                  <a:pt x="0" y="39493"/>
                </a:lnTo>
                <a:lnTo>
                  <a:pt x="9883" y="9353"/>
                </a:lnTo>
                <a:close/>
              </a:path>
            </a:pathLst>
          </a:custGeom>
          <a:solidFill>
            <a:srgbClr val="E47E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6131" y="4586387"/>
            <a:ext cx="88432" cy="179280"/>
          </a:xfrm>
          <a:custGeom>
            <a:avLst/>
            <a:gdLst/>
            <a:ahLst/>
            <a:cxnLst/>
            <a:rect l="l" t="t" r="r" b="b"/>
            <a:pathLst>
              <a:path w="88432" h="179280">
                <a:moveTo>
                  <a:pt x="24448" y="0"/>
                </a:moveTo>
                <a:lnTo>
                  <a:pt x="44216" y="31179"/>
                </a:lnTo>
                <a:lnTo>
                  <a:pt x="44736" y="55602"/>
                </a:lnTo>
                <a:lnTo>
                  <a:pt x="67104" y="88860"/>
                </a:lnTo>
                <a:lnTo>
                  <a:pt x="69185" y="114843"/>
                </a:lnTo>
                <a:lnTo>
                  <a:pt x="58781" y="133550"/>
                </a:lnTo>
                <a:lnTo>
                  <a:pt x="88432" y="128873"/>
                </a:lnTo>
                <a:lnTo>
                  <a:pt x="80109" y="146022"/>
                </a:lnTo>
                <a:lnTo>
                  <a:pt x="88432" y="178760"/>
                </a:lnTo>
                <a:lnTo>
                  <a:pt x="71266" y="179280"/>
                </a:lnTo>
                <a:lnTo>
                  <a:pt x="56180" y="149660"/>
                </a:lnTo>
                <a:lnTo>
                  <a:pt x="28090" y="161612"/>
                </a:lnTo>
                <a:lnTo>
                  <a:pt x="39014" y="137188"/>
                </a:lnTo>
                <a:lnTo>
                  <a:pt x="31211" y="95616"/>
                </a:lnTo>
                <a:lnTo>
                  <a:pt x="7282" y="65476"/>
                </a:lnTo>
                <a:lnTo>
                  <a:pt x="0" y="39493"/>
                </a:lnTo>
                <a:lnTo>
                  <a:pt x="9883" y="9353"/>
                </a:lnTo>
                <a:lnTo>
                  <a:pt x="24448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3297" y="4512077"/>
            <a:ext cx="40575" cy="75869"/>
          </a:xfrm>
          <a:custGeom>
            <a:avLst/>
            <a:gdLst/>
            <a:ahLst/>
            <a:cxnLst/>
            <a:rect l="l" t="t" r="r" b="b"/>
            <a:pathLst>
              <a:path w="40575" h="75869">
                <a:moveTo>
                  <a:pt x="7802" y="57161"/>
                </a:moveTo>
                <a:lnTo>
                  <a:pt x="0" y="22864"/>
                </a:lnTo>
                <a:lnTo>
                  <a:pt x="23408" y="0"/>
                </a:lnTo>
                <a:lnTo>
                  <a:pt x="15085" y="50925"/>
                </a:lnTo>
                <a:lnTo>
                  <a:pt x="36413" y="61318"/>
                </a:lnTo>
                <a:lnTo>
                  <a:pt x="40575" y="75869"/>
                </a:lnTo>
                <a:lnTo>
                  <a:pt x="20807" y="68074"/>
                </a:lnTo>
                <a:lnTo>
                  <a:pt x="7802" y="57161"/>
                </a:lnTo>
                <a:close/>
              </a:path>
            </a:pathLst>
          </a:custGeom>
          <a:solidFill>
            <a:srgbClr val="FFA6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23297" y="4512077"/>
            <a:ext cx="40575" cy="75869"/>
          </a:xfrm>
          <a:custGeom>
            <a:avLst/>
            <a:gdLst/>
            <a:ahLst/>
            <a:cxnLst/>
            <a:rect l="l" t="t" r="r" b="b"/>
            <a:pathLst>
              <a:path w="40575" h="75869">
                <a:moveTo>
                  <a:pt x="7802" y="57161"/>
                </a:moveTo>
                <a:lnTo>
                  <a:pt x="0" y="22864"/>
                </a:lnTo>
                <a:lnTo>
                  <a:pt x="23408" y="0"/>
                </a:lnTo>
                <a:lnTo>
                  <a:pt x="15085" y="50925"/>
                </a:lnTo>
                <a:lnTo>
                  <a:pt x="36413" y="61318"/>
                </a:lnTo>
                <a:lnTo>
                  <a:pt x="40575" y="75869"/>
                </a:lnTo>
                <a:lnTo>
                  <a:pt x="20807" y="68074"/>
                </a:lnTo>
                <a:lnTo>
                  <a:pt x="7802" y="57161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8492" y="4765148"/>
            <a:ext cx="169062" cy="214616"/>
          </a:xfrm>
          <a:custGeom>
            <a:avLst/>
            <a:gdLst/>
            <a:ahLst/>
            <a:cxnLst/>
            <a:rect l="l" t="t" r="r" b="b"/>
            <a:pathLst>
              <a:path w="169062" h="214616">
                <a:moveTo>
                  <a:pt x="145133" y="23904"/>
                </a:moveTo>
                <a:lnTo>
                  <a:pt x="134730" y="48327"/>
                </a:lnTo>
                <a:lnTo>
                  <a:pt x="120164" y="59760"/>
                </a:lnTo>
                <a:lnTo>
                  <a:pt x="131608" y="64956"/>
                </a:lnTo>
                <a:lnTo>
                  <a:pt x="139411" y="72751"/>
                </a:lnTo>
                <a:lnTo>
                  <a:pt x="133689" y="93537"/>
                </a:lnTo>
                <a:lnTo>
                  <a:pt x="125366" y="107568"/>
                </a:lnTo>
                <a:lnTo>
                  <a:pt x="132129" y="138747"/>
                </a:lnTo>
                <a:lnTo>
                  <a:pt x="127447" y="168887"/>
                </a:lnTo>
                <a:lnTo>
                  <a:pt x="114442" y="176681"/>
                </a:lnTo>
                <a:lnTo>
                  <a:pt x="98316" y="195389"/>
                </a:lnTo>
                <a:lnTo>
                  <a:pt x="85831" y="214616"/>
                </a:lnTo>
                <a:lnTo>
                  <a:pt x="72826" y="213577"/>
                </a:lnTo>
                <a:lnTo>
                  <a:pt x="64503" y="187594"/>
                </a:lnTo>
                <a:lnTo>
                  <a:pt x="47857" y="193310"/>
                </a:lnTo>
                <a:lnTo>
                  <a:pt x="53580" y="154856"/>
                </a:lnTo>
                <a:lnTo>
                  <a:pt x="44736" y="142904"/>
                </a:lnTo>
                <a:lnTo>
                  <a:pt x="31731" y="164729"/>
                </a:lnTo>
                <a:lnTo>
                  <a:pt x="20807" y="142384"/>
                </a:lnTo>
                <a:lnTo>
                  <a:pt x="35893" y="83664"/>
                </a:lnTo>
                <a:lnTo>
                  <a:pt x="11964" y="57161"/>
                </a:lnTo>
                <a:lnTo>
                  <a:pt x="27050" y="29100"/>
                </a:lnTo>
                <a:lnTo>
                  <a:pt x="0" y="10393"/>
                </a:lnTo>
                <a:lnTo>
                  <a:pt x="95195" y="14030"/>
                </a:lnTo>
                <a:lnTo>
                  <a:pt x="169062" y="0"/>
                </a:lnTo>
                <a:lnTo>
                  <a:pt x="145133" y="23904"/>
                </a:lnTo>
                <a:close/>
              </a:path>
            </a:pathLst>
          </a:custGeom>
          <a:solidFill>
            <a:srgbClr val="A1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8492" y="4765148"/>
            <a:ext cx="169062" cy="214616"/>
          </a:xfrm>
          <a:custGeom>
            <a:avLst/>
            <a:gdLst/>
            <a:ahLst/>
            <a:cxnLst/>
            <a:rect l="l" t="t" r="r" b="b"/>
            <a:pathLst>
              <a:path w="169062" h="214616">
                <a:moveTo>
                  <a:pt x="0" y="10393"/>
                </a:moveTo>
                <a:lnTo>
                  <a:pt x="95195" y="14030"/>
                </a:lnTo>
                <a:lnTo>
                  <a:pt x="169062" y="0"/>
                </a:lnTo>
                <a:lnTo>
                  <a:pt x="145133" y="23904"/>
                </a:lnTo>
                <a:lnTo>
                  <a:pt x="134730" y="48327"/>
                </a:lnTo>
                <a:lnTo>
                  <a:pt x="120164" y="59760"/>
                </a:lnTo>
                <a:lnTo>
                  <a:pt x="131608" y="64956"/>
                </a:lnTo>
                <a:lnTo>
                  <a:pt x="139411" y="72751"/>
                </a:lnTo>
                <a:lnTo>
                  <a:pt x="133689" y="93537"/>
                </a:lnTo>
                <a:lnTo>
                  <a:pt x="125366" y="107568"/>
                </a:lnTo>
                <a:lnTo>
                  <a:pt x="132129" y="138747"/>
                </a:lnTo>
                <a:lnTo>
                  <a:pt x="127447" y="168887"/>
                </a:lnTo>
                <a:lnTo>
                  <a:pt x="114442" y="176681"/>
                </a:lnTo>
                <a:lnTo>
                  <a:pt x="98316" y="195389"/>
                </a:lnTo>
                <a:lnTo>
                  <a:pt x="85831" y="214616"/>
                </a:lnTo>
                <a:lnTo>
                  <a:pt x="72826" y="213577"/>
                </a:lnTo>
                <a:lnTo>
                  <a:pt x="64503" y="187594"/>
                </a:lnTo>
                <a:lnTo>
                  <a:pt x="47857" y="193310"/>
                </a:lnTo>
                <a:lnTo>
                  <a:pt x="53580" y="154856"/>
                </a:lnTo>
                <a:lnTo>
                  <a:pt x="44736" y="142904"/>
                </a:lnTo>
                <a:lnTo>
                  <a:pt x="31731" y="164729"/>
                </a:lnTo>
                <a:lnTo>
                  <a:pt x="20807" y="142384"/>
                </a:lnTo>
                <a:lnTo>
                  <a:pt x="35893" y="83664"/>
                </a:lnTo>
                <a:lnTo>
                  <a:pt x="11964" y="57161"/>
                </a:lnTo>
                <a:lnTo>
                  <a:pt x="27050" y="29100"/>
                </a:lnTo>
                <a:lnTo>
                  <a:pt x="0" y="1039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66104" y="4049066"/>
            <a:ext cx="630993" cy="623583"/>
          </a:xfrm>
          <a:custGeom>
            <a:avLst/>
            <a:gdLst/>
            <a:ahLst/>
            <a:cxnLst/>
            <a:rect l="l" t="t" r="r" b="b"/>
            <a:pathLst>
              <a:path w="630993" h="623583">
                <a:moveTo>
                  <a:pt x="2080" y="146541"/>
                </a:moveTo>
                <a:lnTo>
                  <a:pt x="24969" y="127834"/>
                </a:lnTo>
                <a:lnTo>
                  <a:pt x="88953" y="100812"/>
                </a:lnTo>
                <a:lnTo>
                  <a:pt x="188309" y="76388"/>
                </a:lnTo>
                <a:lnTo>
                  <a:pt x="393265" y="24423"/>
                </a:lnTo>
                <a:lnTo>
                  <a:pt x="504586" y="0"/>
                </a:lnTo>
                <a:lnTo>
                  <a:pt x="554524" y="0"/>
                </a:lnTo>
                <a:lnTo>
                  <a:pt x="564928" y="3637"/>
                </a:lnTo>
                <a:lnTo>
                  <a:pt x="564928" y="65995"/>
                </a:lnTo>
                <a:lnTo>
                  <a:pt x="554524" y="163171"/>
                </a:lnTo>
                <a:lnTo>
                  <a:pt x="558687" y="299839"/>
                </a:lnTo>
                <a:lnTo>
                  <a:pt x="596140" y="30139"/>
                </a:lnTo>
                <a:lnTo>
                  <a:pt x="608105" y="26502"/>
                </a:lnTo>
                <a:lnTo>
                  <a:pt x="622670" y="59759"/>
                </a:lnTo>
                <a:lnTo>
                  <a:pt x="630993" y="102891"/>
                </a:lnTo>
                <a:lnTo>
                  <a:pt x="603943" y="324782"/>
                </a:lnTo>
                <a:lnTo>
                  <a:pt x="567010" y="603836"/>
                </a:lnTo>
                <a:lnTo>
                  <a:pt x="539960" y="617347"/>
                </a:lnTo>
                <a:lnTo>
                  <a:pt x="442163" y="623583"/>
                </a:lnTo>
                <a:lnTo>
                  <a:pt x="140452" y="620465"/>
                </a:lnTo>
                <a:lnTo>
                  <a:pt x="110280" y="613709"/>
                </a:lnTo>
                <a:lnTo>
                  <a:pt x="91033" y="608513"/>
                </a:lnTo>
                <a:lnTo>
                  <a:pt x="66064" y="548233"/>
                </a:lnTo>
                <a:lnTo>
                  <a:pt x="0" y="188114"/>
                </a:lnTo>
                <a:lnTo>
                  <a:pt x="2080" y="146541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6104" y="4049066"/>
            <a:ext cx="630993" cy="623583"/>
          </a:xfrm>
          <a:custGeom>
            <a:avLst/>
            <a:gdLst/>
            <a:ahLst/>
            <a:cxnLst/>
            <a:rect l="l" t="t" r="r" b="b"/>
            <a:pathLst>
              <a:path w="630993" h="623583">
                <a:moveTo>
                  <a:pt x="91033" y="608513"/>
                </a:moveTo>
                <a:lnTo>
                  <a:pt x="66064" y="548233"/>
                </a:lnTo>
                <a:lnTo>
                  <a:pt x="0" y="188114"/>
                </a:lnTo>
                <a:lnTo>
                  <a:pt x="2080" y="146541"/>
                </a:lnTo>
                <a:lnTo>
                  <a:pt x="24969" y="127834"/>
                </a:lnTo>
                <a:lnTo>
                  <a:pt x="88953" y="100812"/>
                </a:lnTo>
                <a:lnTo>
                  <a:pt x="188309" y="76388"/>
                </a:lnTo>
                <a:lnTo>
                  <a:pt x="393265" y="24423"/>
                </a:lnTo>
                <a:lnTo>
                  <a:pt x="504586" y="0"/>
                </a:lnTo>
                <a:lnTo>
                  <a:pt x="554524" y="0"/>
                </a:lnTo>
                <a:lnTo>
                  <a:pt x="564928" y="3637"/>
                </a:lnTo>
                <a:lnTo>
                  <a:pt x="564928" y="65995"/>
                </a:lnTo>
                <a:lnTo>
                  <a:pt x="554524" y="163171"/>
                </a:lnTo>
                <a:lnTo>
                  <a:pt x="558687" y="299839"/>
                </a:lnTo>
                <a:lnTo>
                  <a:pt x="596140" y="30139"/>
                </a:lnTo>
                <a:lnTo>
                  <a:pt x="608105" y="26502"/>
                </a:lnTo>
                <a:lnTo>
                  <a:pt x="622670" y="59759"/>
                </a:lnTo>
                <a:lnTo>
                  <a:pt x="630993" y="102891"/>
                </a:lnTo>
                <a:lnTo>
                  <a:pt x="603943" y="324782"/>
                </a:lnTo>
                <a:lnTo>
                  <a:pt x="567010" y="603836"/>
                </a:lnTo>
                <a:lnTo>
                  <a:pt x="539960" y="617347"/>
                </a:lnTo>
                <a:lnTo>
                  <a:pt x="442163" y="623583"/>
                </a:lnTo>
                <a:lnTo>
                  <a:pt x="140452" y="620465"/>
                </a:lnTo>
                <a:lnTo>
                  <a:pt x="110280" y="613709"/>
                </a:lnTo>
                <a:lnTo>
                  <a:pt x="91033" y="60851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43093" y="4135848"/>
            <a:ext cx="439042" cy="440665"/>
          </a:xfrm>
          <a:custGeom>
            <a:avLst/>
            <a:gdLst/>
            <a:ahLst/>
            <a:cxnLst/>
            <a:rect l="l" t="t" r="r" b="b"/>
            <a:pathLst>
              <a:path w="439042" h="440665">
                <a:moveTo>
                  <a:pt x="12484" y="255669"/>
                </a:moveTo>
                <a:lnTo>
                  <a:pt x="5722" y="205262"/>
                </a:lnTo>
                <a:lnTo>
                  <a:pt x="0" y="159013"/>
                </a:lnTo>
                <a:lnTo>
                  <a:pt x="17686" y="80546"/>
                </a:lnTo>
                <a:lnTo>
                  <a:pt x="69185" y="60799"/>
                </a:lnTo>
                <a:lnTo>
                  <a:pt x="300671" y="0"/>
                </a:lnTo>
                <a:lnTo>
                  <a:pt x="371416" y="1558"/>
                </a:lnTo>
                <a:lnTo>
                  <a:pt x="424477" y="38454"/>
                </a:lnTo>
                <a:lnTo>
                  <a:pt x="439042" y="112245"/>
                </a:lnTo>
                <a:lnTo>
                  <a:pt x="390664" y="400652"/>
                </a:lnTo>
                <a:lnTo>
                  <a:pt x="63983" y="440665"/>
                </a:lnTo>
                <a:lnTo>
                  <a:pt x="47857" y="415202"/>
                </a:lnTo>
                <a:lnTo>
                  <a:pt x="12484" y="255669"/>
                </a:lnTo>
                <a:close/>
              </a:path>
            </a:pathLst>
          </a:custGeom>
          <a:solidFill>
            <a:srgbClr val="A4B7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43093" y="4135848"/>
            <a:ext cx="439042" cy="440665"/>
          </a:xfrm>
          <a:custGeom>
            <a:avLst/>
            <a:gdLst/>
            <a:ahLst/>
            <a:cxnLst/>
            <a:rect l="l" t="t" r="r" b="b"/>
            <a:pathLst>
              <a:path w="439042" h="440665">
                <a:moveTo>
                  <a:pt x="12484" y="255669"/>
                </a:moveTo>
                <a:lnTo>
                  <a:pt x="5722" y="205262"/>
                </a:lnTo>
                <a:lnTo>
                  <a:pt x="0" y="159013"/>
                </a:lnTo>
                <a:lnTo>
                  <a:pt x="17686" y="80546"/>
                </a:lnTo>
                <a:lnTo>
                  <a:pt x="69185" y="60799"/>
                </a:lnTo>
                <a:lnTo>
                  <a:pt x="300671" y="0"/>
                </a:lnTo>
                <a:lnTo>
                  <a:pt x="371416" y="1558"/>
                </a:lnTo>
                <a:lnTo>
                  <a:pt x="424477" y="38454"/>
                </a:lnTo>
                <a:lnTo>
                  <a:pt x="439042" y="112245"/>
                </a:lnTo>
                <a:lnTo>
                  <a:pt x="390664" y="400652"/>
                </a:lnTo>
                <a:lnTo>
                  <a:pt x="63983" y="440665"/>
                </a:lnTo>
                <a:lnTo>
                  <a:pt x="47857" y="415202"/>
                </a:lnTo>
                <a:lnTo>
                  <a:pt x="12484" y="25566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08637" y="4700191"/>
            <a:ext cx="388063" cy="72751"/>
          </a:xfrm>
          <a:custGeom>
            <a:avLst/>
            <a:gdLst/>
            <a:ahLst/>
            <a:cxnLst/>
            <a:rect l="l" t="t" r="r" b="b"/>
            <a:pathLst>
              <a:path w="388063" h="72751">
                <a:moveTo>
                  <a:pt x="84790" y="56122"/>
                </a:moveTo>
                <a:lnTo>
                  <a:pt x="16646" y="72751"/>
                </a:lnTo>
                <a:lnTo>
                  <a:pt x="0" y="62358"/>
                </a:lnTo>
                <a:lnTo>
                  <a:pt x="12484" y="47808"/>
                </a:lnTo>
                <a:lnTo>
                  <a:pt x="91033" y="27541"/>
                </a:lnTo>
                <a:lnTo>
                  <a:pt x="238248" y="2598"/>
                </a:lnTo>
                <a:lnTo>
                  <a:pt x="331362" y="6755"/>
                </a:lnTo>
                <a:lnTo>
                  <a:pt x="388063" y="0"/>
                </a:lnTo>
                <a:lnTo>
                  <a:pt x="378699" y="43650"/>
                </a:lnTo>
                <a:lnTo>
                  <a:pt x="223682" y="45729"/>
                </a:lnTo>
                <a:lnTo>
                  <a:pt x="84790" y="5612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08637" y="4700191"/>
            <a:ext cx="388063" cy="72751"/>
          </a:xfrm>
          <a:custGeom>
            <a:avLst/>
            <a:gdLst/>
            <a:ahLst/>
            <a:cxnLst/>
            <a:rect l="l" t="t" r="r" b="b"/>
            <a:pathLst>
              <a:path w="388063" h="72751">
                <a:moveTo>
                  <a:pt x="0" y="62358"/>
                </a:moveTo>
                <a:lnTo>
                  <a:pt x="12484" y="47808"/>
                </a:lnTo>
                <a:lnTo>
                  <a:pt x="91033" y="27541"/>
                </a:lnTo>
                <a:lnTo>
                  <a:pt x="238248" y="2598"/>
                </a:lnTo>
                <a:lnTo>
                  <a:pt x="331362" y="6755"/>
                </a:lnTo>
                <a:lnTo>
                  <a:pt x="388063" y="0"/>
                </a:lnTo>
                <a:lnTo>
                  <a:pt x="378699" y="43650"/>
                </a:lnTo>
                <a:lnTo>
                  <a:pt x="223682" y="45729"/>
                </a:lnTo>
                <a:lnTo>
                  <a:pt x="84790" y="56122"/>
                </a:lnTo>
                <a:lnTo>
                  <a:pt x="16646" y="72751"/>
                </a:lnTo>
                <a:lnTo>
                  <a:pt x="0" y="623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76905" y="4206521"/>
            <a:ext cx="159179" cy="139786"/>
          </a:xfrm>
          <a:custGeom>
            <a:avLst/>
            <a:gdLst/>
            <a:ahLst/>
            <a:cxnLst/>
            <a:rect l="l" t="t" r="r" b="b"/>
            <a:pathLst>
              <a:path w="159179" h="139786">
                <a:moveTo>
                  <a:pt x="0" y="86781"/>
                </a:moveTo>
                <a:lnTo>
                  <a:pt x="9363" y="59759"/>
                </a:lnTo>
                <a:lnTo>
                  <a:pt x="27050" y="35336"/>
                </a:lnTo>
                <a:lnTo>
                  <a:pt x="65544" y="16109"/>
                </a:lnTo>
                <a:lnTo>
                  <a:pt x="109240" y="4676"/>
                </a:lnTo>
                <a:lnTo>
                  <a:pt x="159179" y="0"/>
                </a:lnTo>
                <a:lnTo>
                  <a:pt x="88432" y="35336"/>
                </a:lnTo>
                <a:lnTo>
                  <a:pt x="44736" y="85223"/>
                </a:lnTo>
                <a:lnTo>
                  <a:pt x="14045" y="139786"/>
                </a:lnTo>
                <a:lnTo>
                  <a:pt x="0" y="86781"/>
                </a:lnTo>
                <a:close/>
              </a:path>
            </a:pathLst>
          </a:custGeom>
          <a:solidFill>
            <a:srgbClr val="DAE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76905" y="4206521"/>
            <a:ext cx="159179" cy="139786"/>
          </a:xfrm>
          <a:custGeom>
            <a:avLst/>
            <a:gdLst/>
            <a:ahLst/>
            <a:cxnLst/>
            <a:rect l="l" t="t" r="r" b="b"/>
            <a:pathLst>
              <a:path w="159179" h="139786">
                <a:moveTo>
                  <a:pt x="109240" y="4676"/>
                </a:moveTo>
                <a:lnTo>
                  <a:pt x="65544" y="16109"/>
                </a:lnTo>
                <a:lnTo>
                  <a:pt x="27050" y="35336"/>
                </a:lnTo>
                <a:lnTo>
                  <a:pt x="9363" y="59759"/>
                </a:lnTo>
                <a:lnTo>
                  <a:pt x="0" y="86781"/>
                </a:lnTo>
                <a:lnTo>
                  <a:pt x="14045" y="139786"/>
                </a:lnTo>
                <a:lnTo>
                  <a:pt x="44736" y="85223"/>
                </a:lnTo>
                <a:lnTo>
                  <a:pt x="88432" y="35336"/>
                </a:lnTo>
                <a:lnTo>
                  <a:pt x="159179" y="0"/>
                </a:lnTo>
                <a:lnTo>
                  <a:pt x="109240" y="467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1395" y="4378526"/>
            <a:ext cx="99877" cy="131991"/>
          </a:xfrm>
          <a:custGeom>
            <a:avLst/>
            <a:gdLst/>
            <a:ahLst/>
            <a:cxnLst/>
            <a:rect l="l" t="t" r="r" b="b"/>
            <a:pathLst>
              <a:path w="99877" h="131991">
                <a:moveTo>
                  <a:pt x="76989" y="114323"/>
                </a:moveTo>
                <a:lnTo>
                  <a:pt x="41615" y="131991"/>
                </a:lnTo>
                <a:lnTo>
                  <a:pt x="0" y="124196"/>
                </a:lnTo>
                <a:lnTo>
                  <a:pt x="54620" y="68074"/>
                </a:lnTo>
                <a:lnTo>
                  <a:pt x="76989" y="17668"/>
                </a:lnTo>
                <a:lnTo>
                  <a:pt x="99877" y="0"/>
                </a:lnTo>
                <a:lnTo>
                  <a:pt x="88433" y="71192"/>
                </a:lnTo>
                <a:lnTo>
                  <a:pt x="76989" y="114323"/>
                </a:lnTo>
                <a:close/>
              </a:path>
            </a:pathLst>
          </a:custGeom>
          <a:solidFill>
            <a:srgbClr val="6D76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1395" y="4378526"/>
            <a:ext cx="99877" cy="131991"/>
          </a:xfrm>
          <a:custGeom>
            <a:avLst/>
            <a:gdLst/>
            <a:ahLst/>
            <a:cxnLst/>
            <a:rect l="l" t="t" r="r" b="b"/>
            <a:pathLst>
              <a:path w="99877" h="131991">
                <a:moveTo>
                  <a:pt x="76989" y="17668"/>
                </a:moveTo>
                <a:lnTo>
                  <a:pt x="54620" y="68074"/>
                </a:lnTo>
                <a:lnTo>
                  <a:pt x="0" y="124196"/>
                </a:lnTo>
                <a:lnTo>
                  <a:pt x="41615" y="131991"/>
                </a:lnTo>
                <a:lnTo>
                  <a:pt x="76989" y="114323"/>
                </a:lnTo>
                <a:lnTo>
                  <a:pt x="88433" y="71192"/>
                </a:lnTo>
                <a:lnTo>
                  <a:pt x="99877" y="0"/>
                </a:lnTo>
                <a:lnTo>
                  <a:pt x="76989" y="1766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89692" y="4910651"/>
            <a:ext cx="237207" cy="168367"/>
          </a:xfrm>
          <a:custGeom>
            <a:avLst/>
            <a:gdLst/>
            <a:ahLst/>
            <a:cxnLst/>
            <a:rect l="l" t="t" r="r" b="b"/>
            <a:pathLst>
              <a:path w="237207" h="168367">
                <a:moveTo>
                  <a:pt x="6242" y="54043"/>
                </a:moveTo>
                <a:lnTo>
                  <a:pt x="37454" y="20786"/>
                </a:lnTo>
                <a:lnTo>
                  <a:pt x="69705" y="4157"/>
                </a:lnTo>
                <a:lnTo>
                  <a:pt x="106639" y="0"/>
                </a:lnTo>
                <a:lnTo>
                  <a:pt x="136811" y="10393"/>
                </a:lnTo>
                <a:lnTo>
                  <a:pt x="182067" y="31179"/>
                </a:lnTo>
                <a:lnTo>
                  <a:pt x="203915" y="47288"/>
                </a:lnTo>
                <a:lnTo>
                  <a:pt x="220561" y="70672"/>
                </a:lnTo>
                <a:lnTo>
                  <a:pt x="234607" y="97694"/>
                </a:lnTo>
                <a:lnTo>
                  <a:pt x="237207" y="121598"/>
                </a:lnTo>
                <a:lnTo>
                  <a:pt x="206516" y="161092"/>
                </a:lnTo>
                <a:lnTo>
                  <a:pt x="131089" y="168367"/>
                </a:lnTo>
                <a:lnTo>
                  <a:pt x="74907" y="127834"/>
                </a:lnTo>
                <a:lnTo>
                  <a:pt x="24969" y="127834"/>
                </a:lnTo>
                <a:lnTo>
                  <a:pt x="0" y="93017"/>
                </a:lnTo>
                <a:lnTo>
                  <a:pt x="6242" y="54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9692" y="4910651"/>
            <a:ext cx="237207" cy="168367"/>
          </a:xfrm>
          <a:custGeom>
            <a:avLst/>
            <a:gdLst/>
            <a:ahLst/>
            <a:cxnLst/>
            <a:rect l="l" t="t" r="r" b="b"/>
            <a:pathLst>
              <a:path w="237207" h="168367">
                <a:moveTo>
                  <a:pt x="6242" y="54043"/>
                </a:moveTo>
                <a:lnTo>
                  <a:pt x="37454" y="20786"/>
                </a:lnTo>
                <a:lnTo>
                  <a:pt x="69705" y="4157"/>
                </a:lnTo>
                <a:lnTo>
                  <a:pt x="106639" y="0"/>
                </a:lnTo>
                <a:lnTo>
                  <a:pt x="136811" y="10393"/>
                </a:lnTo>
                <a:lnTo>
                  <a:pt x="182067" y="31179"/>
                </a:lnTo>
                <a:lnTo>
                  <a:pt x="203915" y="47288"/>
                </a:lnTo>
                <a:lnTo>
                  <a:pt x="220561" y="70672"/>
                </a:lnTo>
                <a:lnTo>
                  <a:pt x="234607" y="97694"/>
                </a:lnTo>
                <a:lnTo>
                  <a:pt x="237207" y="121598"/>
                </a:lnTo>
                <a:lnTo>
                  <a:pt x="206516" y="161092"/>
                </a:lnTo>
                <a:lnTo>
                  <a:pt x="131089" y="168367"/>
                </a:lnTo>
                <a:lnTo>
                  <a:pt x="74907" y="127834"/>
                </a:lnTo>
                <a:lnTo>
                  <a:pt x="24969" y="127834"/>
                </a:lnTo>
                <a:lnTo>
                  <a:pt x="0" y="93017"/>
                </a:lnTo>
                <a:lnTo>
                  <a:pt x="6242" y="5404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89692" y="4941310"/>
            <a:ext cx="241890" cy="146542"/>
          </a:xfrm>
          <a:custGeom>
            <a:avLst/>
            <a:gdLst/>
            <a:ahLst/>
            <a:cxnLst/>
            <a:rect l="l" t="t" r="r" b="b"/>
            <a:pathLst>
              <a:path w="241890" h="146542">
                <a:moveTo>
                  <a:pt x="13005" y="15069"/>
                </a:moveTo>
                <a:lnTo>
                  <a:pt x="33812" y="0"/>
                </a:lnTo>
                <a:lnTo>
                  <a:pt x="79069" y="0"/>
                </a:lnTo>
                <a:lnTo>
                  <a:pt x="106639" y="7794"/>
                </a:lnTo>
                <a:lnTo>
                  <a:pt x="74907" y="47288"/>
                </a:lnTo>
                <a:lnTo>
                  <a:pt x="122245" y="22864"/>
                </a:lnTo>
                <a:lnTo>
                  <a:pt x="159699" y="9353"/>
                </a:lnTo>
                <a:lnTo>
                  <a:pt x="188830" y="22345"/>
                </a:lnTo>
                <a:lnTo>
                  <a:pt x="201835" y="37934"/>
                </a:lnTo>
                <a:lnTo>
                  <a:pt x="176345" y="45209"/>
                </a:lnTo>
                <a:lnTo>
                  <a:pt x="147214" y="62877"/>
                </a:lnTo>
                <a:lnTo>
                  <a:pt x="145133" y="95616"/>
                </a:lnTo>
                <a:lnTo>
                  <a:pt x="194032" y="54563"/>
                </a:lnTo>
                <a:lnTo>
                  <a:pt x="214839" y="50925"/>
                </a:lnTo>
                <a:lnTo>
                  <a:pt x="238248" y="66515"/>
                </a:lnTo>
                <a:lnTo>
                  <a:pt x="241890" y="89899"/>
                </a:lnTo>
                <a:lnTo>
                  <a:pt x="186228" y="139266"/>
                </a:lnTo>
                <a:lnTo>
                  <a:pt x="158139" y="146542"/>
                </a:lnTo>
                <a:lnTo>
                  <a:pt x="119644" y="141345"/>
                </a:lnTo>
                <a:lnTo>
                  <a:pt x="88953" y="108607"/>
                </a:lnTo>
                <a:lnTo>
                  <a:pt x="26530" y="110166"/>
                </a:lnTo>
                <a:lnTo>
                  <a:pt x="8323" y="87821"/>
                </a:lnTo>
                <a:lnTo>
                  <a:pt x="0" y="37415"/>
                </a:lnTo>
                <a:lnTo>
                  <a:pt x="13005" y="15069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89692" y="4941310"/>
            <a:ext cx="241890" cy="146542"/>
          </a:xfrm>
          <a:custGeom>
            <a:avLst/>
            <a:gdLst/>
            <a:ahLst/>
            <a:cxnLst/>
            <a:rect l="l" t="t" r="r" b="b"/>
            <a:pathLst>
              <a:path w="241890" h="146542">
                <a:moveTo>
                  <a:pt x="13005" y="15069"/>
                </a:moveTo>
                <a:lnTo>
                  <a:pt x="33812" y="0"/>
                </a:lnTo>
                <a:lnTo>
                  <a:pt x="79069" y="0"/>
                </a:lnTo>
                <a:lnTo>
                  <a:pt x="106639" y="7794"/>
                </a:lnTo>
                <a:lnTo>
                  <a:pt x="74907" y="47288"/>
                </a:lnTo>
                <a:lnTo>
                  <a:pt x="122245" y="22864"/>
                </a:lnTo>
                <a:lnTo>
                  <a:pt x="159699" y="9353"/>
                </a:lnTo>
                <a:lnTo>
                  <a:pt x="188830" y="22345"/>
                </a:lnTo>
                <a:lnTo>
                  <a:pt x="201835" y="37934"/>
                </a:lnTo>
                <a:lnTo>
                  <a:pt x="176345" y="45209"/>
                </a:lnTo>
                <a:lnTo>
                  <a:pt x="147214" y="62877"/>
                </a:lnTo>
                <a:lnTo>
                  <a:pt x="145133" y="95616"/>
                </a:lnTo>
                <a:lnTo>
                  <a:pt x="194032" y="54563"/>
                </a:lnTo>
                <a:lnTo>
                  <a:pt x="214839" y="50925"/>
                </a:lnTo>
                <a:lnTo>
                  <a:pt x="238248" y="66515"/>
                </a:lnTo>
                <a:lnTo>
                  <a:pt x="241890" y="89899"/>
                </a:lnTo>
                <a:lnTo>
                  <a:pt x="186228" y="139266"/>
                </a:lnTo>
                <a:lnTo>
                  <a:pt x="158139" y="146542"/>
                </a:lnTo>
                <a:lnTo>
                  <a:pt x="119644" y="141345"/>
                </a:lnTo>
                <a:lnTo>
                  <a:pt x="88953" y="108607"/>
                </a:lnTo>
                <a:lnTo>
                  <a:pt x="26530" y="110166"/>
                </a:lnTo>
                <a:lnTo>
                  <a:pt x="8323" y="87821"/>
                </a:lnTo>
                <a:lnTo>
                  <a:pt x="0" y="37415"/>
                </a:lnTo>
                <a:lnTo>
                  <a:pt x="13005" y="1506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94373" y="5008346"/>
            <a:ext cx="228885" cy="79506"/>
          </a:xfrm>
          <a:custGeom>
            <a:avLst/>
            <a:gdLst/>
            <a:ahLst/>
            <a:cxnLst/>
            <a:rect l="l" t="t" r="r" b="b"/>
            <a:pathLst>
              <a:path w="228885" h="79506">
                <a:moveTo>
                  <a:pt x="29130" y="19746"/>
                </a:moveTo>
                <a:lnTo>
                  <a:pt x="52019" y="12471"/>
                </a:lnTo>
                <a:lnTo>
                  <a:pt x="72827" y="5716"/>
                </a:lnTo>
                <a:lnTo>
                  <a:pt x="93634" y="9353"/>
                </a:lnTo>
                <a:lnTo>
                  <a:pt x="104558" y="20266"/>
                </a:lnTo>
                <a:lnTo>
                  <a:pt x="112882" y="33777"/>
                </a:lnTo>
                <a:lnTo>
                  <a:pt x="139931" y="48847"/>
                </a:lnTo>
                <a:lnTo>
                  <a:pt x="159179" y="24423"/>
                </a:lnTo>
                <a:lnTo>
                  <a:pt x="186228" y="7275"/>
                </a:lnTo>
                <a:lnTo>
                  <a:pt x="210677" y="0"/>
                </a:lnTo>
                <a:lnTo>
                  <a:pt x="226803" y="12991"/>
                </a:lnTo>
                <a:lnTo>
                  <a:pt x="228885" y="25982"/>
                </a:lnTo>
                <a:lnTo>
                  <a:pt x="211198" y="51445"/>
                </a:lnTo>
                <a:lnTo>
                  <a:pt x="181547" y="72231"/>
                </a:lnTo>
                <a:lnTo>
                  <a:pt x="153457" y="79506"/>
                </a:lnTo>
                <a:lnTo>
                  <a:pt x="111321" y="73271"/>
                </a:lnTo>
                <a:lnTo>
                  <a:pt x="79069" y="44690"/>
                </a:lnTo>
                <a:lnTo>
                  <a:pt x="30691" y="42091"/>
                </a:lnTo>
                <a:lnTo>
                  <a:pt x="6242" y="30139"/>
                </a:lnTo>
                <a:lnTo>
                  <a:pt x="0" y="6755"/>
                </a:lnTo>
                <a:lnTo>
                  <a:pt x="29130" y="19746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94373" y="5008346"/>
            <a:ext cx="228885" cy="79506"/>
          </a:xfrm>
          <a:custGeom>
            <a:avLst/>
            <a:gdLst/>
            <a:ahLst/>
            <a:cxnLst/>
            <a:rect l="l" t="t" r="r" b="b"/>
            <a:pathLst>
              <a:path w="228885" h="79506">
                <a:moveTo>
                  <a:pt x="0" y="6755"/>
                </a:moveTo>
                <a:lnTo>
                  <a:pt x="29130" y="19746"/>
                </a:lnTo>
                <a:lnTo>
                  <a:pt x="52019" y="12471"/>
                </a:lnTo>
                <a:lnTo>
                  <a:pt x="72827" y="5716"/>
                </a:lnTo>
                <a:lnTo>
                  <a:pt x="93634" y="9353"/>
                </a:lnTo>
                <a:lnTo>
                  <a:pt x="104558" y="20266"/>
                </a:lnTo>
                <a:lnTo>
                  <a:pt x="112882" y="33777"/>
                </a:lnTo>
                <a:lnTo>
                  <a:pt x="139931" y="48847"/>
                </a:lnTo>
                <a:lnTo>
                  <a:pt x="159179" y="24423"/>
                </a:lnTo>
                <a:lnTo>
                  <a:pt x="186228" y="7275"/>
                </a:lnTo>
                <a:lnTo>
                  <a:pt x="210677" y="0"/>
                </a:lnTo>
                <a:lnTo>
                  <a:pt x="226803" y="12991"/>
                </a:lnTo>
                <a:lnTo>
                  <a:pt x="228885" y="25982"/>
                </a:lnTo>
                <a:lnTo>
                  <a:pt x="211198" y="51445"/>
                </a:lnTo>
                <a:lnTo>
                  <a:pt x="181547" y="72231"/>
                </a:lnTo>
                <a:lnTo>
                  <a:pt x="153457" y="79506"/>
                </a:lnTo>
                <a:lnTo>
                  <a:pt x="111321" y="73271"/>
                </a:lnTo>
                <a:lnTo>
                  <a:pt x="79069" y="44690"/>
                </a:lnTo>
                <a:lnTo>
                  <a:pt x="30691" y="42091"/>
                </a:lnTo>
                <a:lnTo>
                  <a:pt x="6242" y="30139"/>
                </a:lnTo>
                <a:lnTo>
                  <a:pt x="0" y="675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96455" y="4952743"/>
            <a:ext cx="56700" cy="34297"/>
          </a:xfrm>
          <a:custGeom>
            <a:avLst/>
            <a:gdLst/>
            <a:ahLst/>
            <a:cxnLst/>
            <a:rect l="l" t="t" r="r" b="b"/>
            <a:pathLst>
              <a:path w="56700" h="34297">
                <a:moveTo>
                  <a:pt x="9362" y="0"/>
                </a:moveTo>
                <a:lnTo>
                  <a:pt x="34332" y="10393"/>
                </a:lnTo>
                <a:lnTo>
                  <a:pt x="45256" y="19746"/>
                </a:lnTo>
                <a:lnTo>
                  <a:pt x="56180" y="29620"/>
                </a:lnTo>
                <a:lnTo>
                  <a:pt x="56700" y="33777"/>
                </a:lnTo>
                <a:lnTo>
                  <a:pt x="52539" y="34297"/>
                </a:lnTo>
                <a:lnTo>
                  <a:pt x="41095" y="26502"/>
                </a:lnTo>
                <a:lnTo>
                  <a:pt x="27569" y="20786"/>
                </a:lnTo>
                <a:lnTo>
                  <a:pt x="0" y="15069"/>
                </a:lnTo>
                <a:lnTo>
                  <a:pt x="0" y="7275"/>
                </a:lnTo>
                <a:lnTo>
                  <a:pt x="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96455" y="4952743"/>
            <a:ext cx="56700" cy="34297"/>
          </a:xfrm>
          <a:custGeom>
            <a:avLst/>
            <a:gdLst/>
            <a:ahLst/>
            <a:cxnLst/>
            <a:rect l="l" t="t" r="r" b="b"/>
            <a:pathLst>
              <a:path w="56700" h="34297">
                <a:moveTo>
                  <a:pt x="9362" y="0"/>
                </a:moveTo>
                <a:lnTo>
                  <a:pt x="34332" y="10393"/>
                </a:lnTo>
                <a:lnTo>
                  <a:pt x="45256" y="19746"/>
                </a:lnTo>
                <a:lnTo>
                  <a:pt x="56180" y="29620"/>
                </a:lnTo>
                <a:lnTo>
                  <a:pt x="56700" y="33777"/>
                </a:lnTo>
                <a:lnTo>
                  <a:pt x="52539" y="34297"/>
                </a:lnTo>
                <a:lnTo>
                  <a:pt x="41095" y="26502"/>
                </a:lnTo>
                <a:lnTo>
                  <a:pt x="27569" y="20786"/>
                </a:lnTo>
                <a:lnTo>
                  <a:pt x="0" y="15069"/>
                </a:lnTo>
                <a:lnTo>
                  <a:pt x="0" y="7275"/>
                </a:lnTo>
                <a:lnTo>
                  <a:pt x="936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71239" y="4974048"/>
            <a:ext cx="62942" cy="109127"/>
          </a:xfrm>
          <a:custGeom>
            <a:avLst/>
            <a:gdLst/>
            <a:ahLst/>
            <a:cxnLst/>
            <a:rect l="l" t="t" r="r" b="b"/>
            <a:pathLst>
              <a:path w="62942" h="109127">
                <a:moveTo>
                  <a:pt x="49418" y="54043"/>
                </a:moveTo>
                <a:lnTo>
                  <a:pt x="46817" y="27541"/>
                </a:lnTo>
                <a:lnTo>
                  <a:pt x="41095" y="15589"/>
                </a:lnTo>
                <a:lnTo>
                  <a:pt x="33291" y="4157"/>
                </a:lnTo>
                <a:lnTo>
                  <a:pt x="33811" y="0"/>
                </a:lnTo>
                <a:lnTo>
                  <a:pt x="37974" y="519"/>
                </a:lnTo>
                <a:lnTo>
                  <a:pt x="48377" y="14030"/>
                </a:lnTo>
                <a:lnTo>
                  <a:pt x="62942" y="32738"/>
                </a:lnTo>
                <a:lnTo>
                  <a:pt x="62942" y="59760"/>
                </a:lnTo>
                <a:lnTo>
                  <a:pt x="43696" y="87821"/>
                </a:lnTo>
                <a:lnTo>
                  <a:pt x="19767" y="99773"/>
                </a:lnTo>
                <a:lnTo>
                  <a:pt x="3121" y="109127"/>
                </a:lnTo>
                <a:lnTo>
                  <a:pt x="0" y="103930"/>
                </a:lnTo>
                <a:lnTo>
                  <a:pt x="27569" y="81585"/>
                </a:lnTo>
                <a:lnTo>
                  <a:pt x="49418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71239" y="4974048"/>
            <a:ext cx="62942" cy="109127"/>
          </a:xfrm>
          <a:custGeom>
            <a:avLst/>
            <a:gdLst/>
            <a:ahLst/>
            <a:cxnLst/>
            <a:rect l="l" t="t" r="r" b="b"/>
            <a:pathLst>
              <a:path w="62942" h="109127">
                <a:moveTo>
                  <a:pt x="37974" y="519"/>
                </a:moveTo>
                <a:lnTo>
                  <a:pt x="48377" y="14030"/>
                </a:lnTo>
                <a:lnTo>
                  <a:pt x="62942" y="32738"/>
                </a:lnTo>
                <a:lnTo>
                  <a:pt x="62942" y="59760"/>
                </a:lnTo>
                <a:lnTo>
                  <a:pt x="43696" y="87821"/>
                </a:lnTo>
                <a:lnTo>
                  <a:pt x="19767" y="99773"/>
                </a:lnTo>
                <a:lnTo>
                  <a:pt x="3121" y="109127"/>
                </a:lnTo>
                <a:lnTo>
                  <a:pt x="0" y="103930"/>
                </a:lnTo>
                <a:lnTo>
                  <a:pt x="27569" y="81585"/>
                </a:lnTo>
                <a:lnTo>
                  <a:pt x="49418" y="54043"/>
                </a:lnTo>
                <a:lnTo>
                  <a:pt x="46817" y="27541"/>
                </a:lnTo>
                <a:lnTo>
                  <a:pt x="41095" y="15589"/>
                </a:lnTo>
                <a:lnTo>
                  <a:pt x="33291" y="4157"/>
                </a:lnTo>
                <a:lnTo>
                  <a:pt x="33811" y="0"/>
                </a:lnTo>
                <a:lnTo>
                  <a:pt x="37974" y="51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81369" y="4909092"/>
            <a:ext cx="205475" cy="177721"/>
          </a:xfrm>
          <a:custGeom>
            <a:avLst/>
            <a:gdLst/>
            <a:ahLst/>
            <a:cxnLst/>
            <a:rect l="l" t="t" r="r" b="b"/>
            <a:pathLst>
              <a:path w="205475" h="177721">
                <a:moveTo>
                  <a:pt x="201314" y="45729"/>
                </a:moveTo>
                <a:lnTo>
                  <a:pt x="184148" y="32738"/>
                </a:lnTo>
                <a:lnTo>
                  <a:pt x="176344" y="27021"/>
                </a:lnTo>
                <a:lnTo>
                  <a:pt x="166461" y="21825"/>
                </a:lnTo>
                <a:lnTo>
                  <a:pt x="152936" y="16628"/>
                </a:lnTo>
                <a:lnTo>
                  <a:pt x="140451" y="12991"/>
                </a:lnTo>
                <a:lnTo>
                  <a:pt x="115482" y="9873"/>
                </a:lnTo>
                <a:lnTo>
                  <a:pt x="63463" y="19746"/>
                </a:lnTo>
                <a:lnTo>
                  <a:pt x="48377" y="27021"/>
                </a:lnTo>
                <a:lnTo>
                  <a:pt x="34852" y="38454"/>
                </a:lnTo>
                <a:lnTo>
                  <a:pt x="19246" y="55083"/>
                </a:lnTo>
                <a:lnTo>
                  <a:pt x="12484" y="77428"/>
                </a:lnTo>
                <a:lnTo>
                  <a:pt x="13004" y="95616"/>
                </a:lnTo>
                <a:lnTo>
                  <a:pt x="17686" y="112245"/>
                </a:lnTo>
                <a:lnTo>
                  <a:pt x="27050" y="125236"/>
                </a:lnTo>
                <a:lnTo>
                  <a:pt x="41615" y="129913"/>
                </a:lnTo>
                <a:lnTo>
                  <a:pt x="82190" y="130432"/>
                </a:lnTo>
                <a:lnTo>
                  <a:pt x="99876" y="135629"/>
                </a:lnTo>
                <a:lnTo>
                  <a:pt x="114962" y="148620"/>
                </a:lnTo>
                <a:lnTo>
                  <a:pt x="127967" y="159533"/>
                </a:lnTo>
                <a:lnTo>
                  <a:pt x="140971" y="166288"/>
                </a:lnTo>
                <a:lnTo>
                  <a:pt x="171663" y="171485"/>
                </a:lnTo>
                <a:lnTo>
                  <a:pt x="171663" y="177721"/>
                </a:lnTo>
                <a:lnTo>
                  <a:pt x="135249" y="175642"/>
                </a:lnTo>
                <a:lnTo>
                  <a:pt x="104558" y="158494"/>
                </a:lnTo>
                <a:lnTo>
                  <a:pt x="91553" y="148101"/>
                </a:lnTo>
                <a:lnTo>
                  <a:pt x="76468" y="143943"/>
                </a:lnTo>
                <a:lnTo>
                  <a:pt x="41615" y="143943"/>
                </a:lnTo>
                <a:lnTo>
                  <a:pt x="21848" y="137708"/>
                </a:lnTo>
                <a:lnTo>
                  <a:pt x="8843" y="121598"/>
                </a:lnTo>
                <a:lnTo>
                  <a:pt x="1560" y="99773"/>
                </a:lnTo>
                <a:lnTo>
                  <a:pt x="0" y="76388"/>
                </a:lnTo>
                <a:lnTo>
                  <a:pt x="7282" y="49367"/>
                </a:lnTo>
                <a:lnTo>
                  <a:pt x="14565" y="38973"/>
                </a:lnTo>
                <a:lnTo>
                  <a:pt x="24968" y="28580"/>
                </a:lnTo>
                <a:lnTo>
                  <a:pt x="41615" y="16109"/>
                </a:lnTo>
                <a:lnTo>
                  <a:pt x="60341" y="7794"/>
                </a:lnTo>
                <a:lnTo>
                  <a:pt x="88952" y="1039"/>
                </a:lnTo>
                <a:lnTo>
                  <a:pt x="122765" y="0"/>
                </a:lnTo>
                <a:lnTo>
                  <a:pt x="161779" y="10393"/>
                </a:lnTo>
                <a:lnTo>
                  <a:pt x="187268" y="27021"/>
                </a:lnTo>
                <a:lnTo>
                  <a:pt x="204435" y="40532"/>
                </a:lnTo>
                <a:lnTo>
                  <a:pt x="205475" y="44690"/>
                </a:lnTo>
                <a:lnTo>
                  <a:pt x="201314" y="45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81369" y="4909092"/>
            <a:ext cx="205475" cy="177721"/>
          </a:xfrm>
          <a:custGeom>
            <a:avLst/>
            <a:gdLst/>
            <a:ahLst/>
            <a:cxnLst/>
            <a:rect l="l" t="t" r="r" b="b"/>
            <a:pathLst>
              <a:path w="205475" h="177721">
                <a:moveTo>
                  <a:pt x="201314" y="45729"/>
                </a:moveTo>
                <a:lnTo>
                  <a:pt x="184148" y="32738"/>
                </a:lnTo>
                <a:lnTo>
                  <a:pt x="176344" y="27021"/>
                </a:lnTo>
                <a:lnTo>
                  <a:pt x="166461" y="21825"/>
                </a:lnTo>
                <a:lnTo>
                  <a:pt x="152936" y="16628"/>
                </a:lnTo>
                <a:lnTo>
                  <a:pt x="140451" y="12991"/>
                </a:lnTo>
                <a:lnTo>
                  <a:pt x="115482" y="9873"/>
                </a:lnTo>
                <a:lnTo>
                  <a:pt x="63463" y="19746"/>
                </a:lnTo>
                <a:lnTo>
                  <a:pt x="48377" y="27021"/>
                </a:lnTo>
                <a:lnTo>
                  <a:pt x="34852" y="38454"/>
                </a:lnTo>
                <a:lnTo>
                  <a:pt x="19246" y="55083"/>
                </a:lnTo>
                <a:lnTo>
                  <a:pt x="12484" y="77428"/>
                </a:lnTo>
                <a:lnTo>
                  <a:pt x="13004" y="95616"/>
                </a:lnTo>
                <a:lnTo>
                  <a:pt x="17686" y="112245"/>
                </a:lnTo>
                <a:lnTo>
                  <a:pt x="27050" y="125236"/>
                </a:lnTo>
                <a:lnTo>
                  <a:pt x="41615" y="129913"/>
                </a:lnTo>
                <a:lnTo>
                  <a:pt x="82190" y="130432"/>
                </a:lnTo>
                <a:lnTo>
                  <a:pt x="99876" y="135629"/>
                </a:lnTo>
                <a:lnTo>
                  <a:pt x="114962" y="148620"/>
                </a:lnTo>
                <a:lnTo>
                  <a:pt x="127967" y="159533"/>
                </a:lnTo>
                <a:lnTo>
                  <a:pt x="140971" y="166288"/>
                </a:lnTo>
                <a:lnTo>
                  <a:pt x="171663" y="171485"/>
                </a:lnTo>
                <a:lnTo>
                  <a:pt x="171663" y="177721"/>
                </a:lnTo>
                <a:lnTo>
                  <a:pt x="135249" y="175642"/>
                </a:lnTo>
                <a:lnTo>
                  <a:pt x="104558" y="158494"/>
                </a:lnTo>
                <a:lnTo>
                  <a:pt x="91553" y="148101"/>
                </a:lnTo>
                <a:lnTo>
                  <a:pt x="76468" y="143943"/>
                </a:lnTo>
                <a:lnTo>
                  <a:pt x="41615" y="143943"/>
                </a:lnTo>
                <a:lnTo>
                  <a:pt x="21848" y="137708"/>
                </a:lnTo>
                <a:lnTo>
                  <a:pt x="8843" y="121598"/>
                </a:lnTo>
                <a:lnTo>
                  <a:pt x="1560" y="99773"/>
                </a:lnTo>
                <a:lnTo>
                  <a:pt x="0" y="76388"/>
                </a:lnTo>
                <a:lnTo>
                  <a:pt x="7282" y="49367"/>
                </a:lnTo>
                <a:lnTo>
                  <a:pt x="14565" y="38973"/>
                </a:lnTo>
                <a:lnTo>
                  <a:pt x="24968" y="28580"/>
                </a:lnTo>
                <a:lnTo>
                  <a:pt x="41615" y="16109"/>
                </a:lnTo>
                <a:lnTo>
                  <a:pt x="60341" y="7794"/>
                </a:lnTo>
                <a:lnTo>
                  <a:pt x="88952" y="1039"/>
                </a:lnTo>
                <a:lnTo>
                  <a:pt x="122765" y="0"/>
                </a:lnTo>
                <a:lnTo>
                  <a:pt x="161779" y="10393"/>
                </a:lnTo>
                <a:lnTo>
                  <a:pt x="187268" y="27021"/>
                </a:lnTo>
                <a:lnTo>
                  <a:pt x="204435" y="40532"/>
                </a:lnTo>
                <a:lnTo>
                  <a:pt x="205475" y="44690"/>
                </a:lnTo>
                <a:lnTo>
                  <a:pt x="201314" y="4572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23902" y="4991197"/>
            <a:ext cx="58781" cy="76908"/>
          </a:xfrm>
          <a:custGeom>
            <a:avLst/>
            <a:gdLst/>
            <a:ahLst/>
            <a:cxnLst/>
            <a:rect l="l" t="t" r="r" b="b"/>
            <a:pathLst>
              <a:path w="58781" h="76908">
                <a:moveTo>
                  <a:pt x="57740" y="5196"/>
                </a:moveTo>
                <a:lnTo>
                  <a:pt x="21847" y="38973"/>
                </a:lnTo>
                <a:lnTo>
                  <a:pt x="12484" y="62877"/>
                </a:lnTo>
                <a:lnTo>
                  <a:pt x="13004" y="73271"/>
                </a:lnTo>
                <a:lnTo>
                  <a:pt x="11443" y="76908"/>
                </a:lnTo>
                <a:lnTo>
                  <a:pt x="7282" y="75349"/>
                </a:lnTo>
                <a:lnTo>
                  <a:pt x="0" y="62877"/>
                </a:lnTo>
                <a:lnTo>
                  <a:pt x="4681" y="46768"/>
                </a:lnTo>
                <a:lnTo>
                  <a:pt x="11443" y="31698"/>
                </a:lnTo>
                <a:lnTo>
                  <a:pt x="21327" y="21825"/>
                </a:lnTo>
                <a:lnTo>
                  <a:pt x="31731" y="14550"/>
                </a:lnTo>
                <a:lnTo>
                  <a:pt x="42655" y="7794"/>
                </a:lnTo>
                <a:lnTo>
                  <a:pt x="54100" y="0"/>
                </a:lnTo>
                <a:lnTo>
                  <a:pt x="58781" y="1039"/>
                </a:lnTo>
                <a:lnTo>
                  <a:pt x="57740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23902" y="4991197"/>
            <a:ext cx="58781" cy="76908"/>
          </a:xfrm>
          <a:custGeom>
            <a:avLst/>
            <a:gdLst/>
            <a:ahLst/>
            <a:cxnLst/>
            <a:rect l="l" t="t" r="r" b="b"/>
            <a:pathLst>
              <a:path w="58781" h="76908">
                <a:moveTo>
                  <a:pt x="57740" y="5196"/>
                </a:moveTo>
                <a:lnTo>
                  <a:pt x="21847" y="38973"/>
                </a:lnTo>
                <a:lnTo>
                  <a:pt x="12484" y="62877"/>
                </a:lnTo>
                <a:lnTo>
                  <a:pt x="13004" y="73271"/>
                </a:lnTo>
                <a:lnTo>
                  <a:pt x="11443" y="76908"/>
                </a:lnTo>
                <a:lnTo>
                  <a:pt x="7282" y="75349"/>
                </a:lnTo>
                <a:lnTo>
                  <a:pt x="0" y="62877"/>
                </a:lnTo>
                <a:lnTo>
                  <a:pt x="4681" y="46768"/>
                </a:lnTo>
                <a:lnTo>
                  <a:pt x="11443" y="31698"/>
                </a:lnTo>
                <a:lnTo>
                  <a:pt x="21327" y="21825"/>
                </a:lnTo>
                <a:lnTo>
                  <a:pt x="31731" y="14550"/>
                </a:lnTo>
                <a:lnTo>
                  <a:pt x="42655" y="7794"/>
                </a:lnTo>
                <a:lnTo>
                  <a:pt x="54100" y="0"/>
                </a:lnTo>
                <a:lnTo>
                  <a:pt x="58781" y="1039"/>
                </a:lnTo>
                <a:lnTo>
                  <a:pt x="57740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56277" y="4934035"/>
            <a:ext cx="91033" cy="54563"/>
          </a:xfrm>
          <a:custGeom>
            <a:avLst/>
            <a:gdLst/>
            <a:ahLst/>
            <a:cxnLst/>
            <a:rect l="l" t="t" r="r" b="b"/>
            <a:pathLst>
              <a:path w="91033" h="54563">
                <a:moveTo>
                  <a:pt x="8842" y="34816"/>
                </a:moveTo>
                <a:lnTo>
                  <a:pt x="31731" y="17148"/>
                </a:lnTo>
                <a:lnTo>
                  <a:pt x="45256" y="10393"/>
                </a:lnTo>
                <a:lnTo>
                  <a:pt x="58781" y="6755"/>
                </a:lnTo>
                <a:lnTo>
                  <a:pt x="87392" y="0"/>
                </a:lnTo>
                <a:lnTo>
                  <a:pt x="91033" y="2078"/>
                </a:lnTo>
                <a:lnTo>
                  <a:pt x="88952" y="5716"/>
                </a:lnTo>
                <a:lnTo>
                  <a:pt x="38494" y="28061"/>
                </a:lnTo>
                <a:lnTo>
                  <a:pt x="17686" y="44170"/>
                </a:lnTo>
                <a:lnTo>
                  <a:pt x="7802" y="54043"/>
                </a:lnTo>
                <a:lnTo>
                  <a:pt x="520" y="54563"/>
                </a:lnTo>
                <a:lnTo>
                  <a:pt x="0" y="46768"/>
                </a:lnTo>
                <a:lnTo>
                  <a:pt x="8842" y="34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56277" y="4934035"/>
            <a:ext cx="91033" cy="54563"/>
          </a:xfrm>
          <a:custGeom>
            <a:avLst/>
            <a:gdLst/>
            <a:ahLst/>
            <a:cxnLst/>
            <a:rect l="l" t="t" r="r" b="b"/>
            <a:pathLst>
              <a:path w="91033" h="54563">
                <a:moveTo>
                  <a:pt x="88952" y="5716"/>
                </a:moveTo>
                <a:lnTo>
                  <a:pt x="38494" y="28061"/>
                </a:lnTo>
                <a:lnTo>
                  <a:pt x="17686" y="44170"/>
                </a:lnTo>
                <a:lnTo>
                  <a:pt x="7802" y="54043"/>
                </a:lnTo>
                <a:lnTo>
                  <a:pt x="520" y="54563"/>
                </a:lnTo>
                <a:lnTo>
                  <a:pt x="0" y="46768"/>
                </a:lnTo>
                <a:lnTo>
                  <a:pt x="8842" y="34816"/>
                </a:lnTo>
                <a:lnTo>
                  <a:pt x="31731" y="17148"/>
                </a:lnTo>
                <a:lnTo>
                  <a:pt x="45256" y="10393"/>
                </a:lnTo>
                <a:lnTo>
                  <a:pt x="58781" y="6755"/>
                </a:lnTo>
                <a:lnTo>
                  <a:pt x="87392" y="0"/>
                </a:lnTo>
                <a:lnTo>
                  <a:pt x="91033" y="2078"/>
                </a:lnTo>
                <a:lnTo>
                  <a:pt x="88952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28706" y="4922603"/>
            <a:ext cx="60342" cy="14550"/>
          </a:xfrm>
          <a:custGeom>
            <a:avLst/>
            <a:gdLst/>
            <a:ahLst/>
            <a:cxnLst/>
            <a:rect l="l" t="t" r="r" b="b"/>
            <a:pathLst>
              <a:path w="60342" h="14550">
                <a:moveTo>
                  <a:pt x="3641" y="519"/>
                </a:moveTo>
                <a:lnTo>
                  <a:pt x="11444" y="0"/>
                </a:lnTo>
                <a:lnTo>
                  <a:pt x="36412" y="0"/>
                </a:lnTo>
                <a:lnTo>
                  <a:pt x="58781" y="8834"/>
                </a:lnTo>
                <a:lnTo>
                  <a:pt x="60342" y="12991"/>
                </a:lnTo>
                <a:lnTo>
                  <a:pt x="56700" y="14550"/>
                </a:lnTo>
                <a:lnTo>
                  <a:pt x="35372" y="9873"/>
                </a:lnTo>
                <a:lnTo>
                  <a:pt x="11444" y="9873"/>
                </a:lnTo>
                <a:lnTo>
                  <a:pt x="3641" y="8834"/>
                </a:lnTo>
                <a:lnTo>
                  <a:pt x="0" y="4676"/>
                </a:lnTo>
                <a:lnTo>
                  <a:pt x="3641" y="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8706" y="4922603"/>
            <a:ext cx="60342" cy="14550"/>
          </a:xfrm>
          <a:custGeom>
            <a:avLst/>
            <a:gdLst/>
            <a:ahLst/>
            <a:cxnLst/>
            <a:rect l="l" t="t" r="r" b="b"/>
            <a:pathLst>
              <a:path w="60342" h="14550">
                <a:moveTo>
                  <a:pt x="3641" y="519"/>
                </a:moveTo>
                <a:lnTo>
                  <a:pt x="11444" y="0"/>
                </a:lnTo>
                <a:lnTo>
                  <a:pt x="36412" y="0"/>
                </a:lnTo>
                <a:lnTo>
                  <a:pt x="58781" y="8834"/>
                </a:lnTo>
                <a:lnTo>
                  <a:pt x="60342" y="12991"/>
                </a:lnTo>
                <a:lnTo>
                  <a:pt x="56700" y="14550"/>
                </a:lnTo>
                <a:lnTo>
                  <a:pt x="35372" y="9873"/>
                </a:lnTo>
                <a:lnTo>
                  <a:pt x="11444" y="9873"/>
                </a:lnTo>
                <a:lnTo>
                  <a:pt x="3641" y="8834"/>
                </a:lnTo>
                <a:lnTo>
                  <a:pt x="0" y="4676"/>
                </a:lnTo>
                <a:lnTo>
                  <a:pt x="3641" y="51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6632" y="5018739"/>
            <a:ext cx="283505" cy="130952"/>
          </a:xfrm>
          <a:custGeom>
            <a:avLst/>
            <a:gdLst/>
            <a:ahLst/>
            <a:cxnLst/>
            <a:rect l="l" t="t" r="r" b="b"/>
            <a:pathLst>
              <a:path w="283505" h="130952">
                <a:moveTo>
                  <a:pt x="0" y="6235"/>
                </a:moveTo>
                <a:lnTo>
                  <a:pt x="6763" y="0"/>
                </a:lnTo>
                <a:lnTo>
                  <a:pt x="26010" y="9353"/>
                </a:lnTo>
                <a:lnTo>
                  <a:pt x="43696" y="23384"/>
                </a:lnTo>
                <a:lnTo>
                  <a:pt x="57741" y="44170"/>
                </a:lnTo>
                <a:lnTo>
                  <a:pt x="66064" y="72231"/>
                </a:lnTo>
                <a:lnTo>
                  <a:pt x="89473" y="93017"/>
                </a:lnTo>
                <a:lnTo>
                  <a:pt x="116002" y="104969"/>
                </a:lnTo>
                <a:lnTo>
                  <a:pt x="169062" y="115362"/>
                </a:lnTo>
                <a:lnTo>
                  <a:pt x="216400" y="107568"/>
                </a:lnTo>
                <a:lnTo>
                  <a:pt x="255934" y="88340"/>
                </a:lnTo>
                <a:lnTo>
                  <a:pt x="269980" y="69113"/>
                </a:lnTo>
                <a:lnTo>
                  <a:pt x="272061" y="49367"/>
                </a:lnTo>
                <a:lnTo>
                  <a:pt x="247091" y="25982"/>
                </a:lnTo>
                <a:lnTo>
                  <a:pt x="248652" y="17668"/>
                </a:lnTo>
                <a:lnTo>
                  <a:pt x="254374" y="15069"/>
                </a:lnTo>
                <a:lnTo>
                  <a:pt x="273621" y="25462"/>
                </a:lnTo>
                <a:lnTo>
                  <a:pt x="282985" y="44690"/>
                </a:lnTo>
                <a:lnTo>
                  <a:pt x="283505" y="69113"/>
                </a:lnTo>
                <a:lnTo>
                  <a:pt x="267378" y="97175"/>
                </a:lnTo>
                <a:lnTo>
                  <a:pt x="246571" y="115362"/>
                </a:lnTo>
                <a:lnTo>
                  <a:pt x="215879" y="124716"/>
                </a:lnTo>
                <a:lnTo>
                  <a:pt x="185189" y="129393"/>
                </a:lnTo>
                <a:lnTo>
                  <a:pt x="159699" y="130952"/>
                </a:lnTo>
                <a:lnTo>
                  <a:pt x="119644" y="123677"/>
                </a:lnTo>
                <a:lnTo>
                  <a:pt x="70746" y="101851"/>
                </a:lnTo>
                <a:lnTo>
                  <a:pt x="52019" y="76908"/>
                </a:lnTo>
                <a:lnTo>
                  <a:pt x="44216" y="57681"/>
                </a:lnTo>
                <a:lnTo>
                  <a:pt x="34332" y="37934"/>
                </a:lnTo>
                <a:lnTo>
                  <a:pt x="20288" y="20266"/>
                </a:lnTo>
                <a:lnTo>
                  <a:pt x="0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36632" y="5018739"/>
            <a:ext cx="283505" cy="130952"/>
          </a:xfrm>
          <a:custGeom>
            <a:avLst/>
            <a:gdLst/>
            <a:ahLst/>
            <a:cxnLst/>
            <a:rect l="l" t="t" r="r" b="b"/>
            <a:pathLst>
              <a:path w="283505" h="130952">
                <a:moveTo>
                  <a:pt x="6763" y="0"/>
                </a:moveTo>
                <a:lnTo>
                  <a:pt x="26010" y="9353"/>
                </a:lnTo>
                <a:lnTo>
                  <a:pt x="43696" y="23384"/>
                </a:lnTo>
                <a:lnTo>
                  <a:pt x="57741" y="44170"/>
                </a:lnTo>
                <a:lnTo>
                  <a:pt x="66064" y="72231"/>
                </a:lnTo>
                <a:lnTo>
                  <a:pt x="89473" y="93017"/>
                </a:lnTo>
                <a:lnTo>
                  <a:pt x="116002" y="104969"/>
                </a:lnTo>
                <a:lnTo>
                  <a:pt x="169062" y="115362"/>
                </a:lnTo>
                <a:lnTo>
                  <a:pt x="216400" y="107568"/>
                </a:lnTo>
                <a:lnTo>
                  <a:pt x="255934" y="88340"/>
                </a:lnTo>
                <a:lnTo>
                  <a:pt x="269980" y="69113"/>
                </a:lnTo>
                <a:lnTo>
                  <a:pt x="272061" y="49367"/>
                </a:lnTo>
                <a:lnTo>
                  <a:pt x="247091" y="25982"/>
                </a:lnTo>
                <a:lnTo>
                  <a:pt x="248652" y="17668"/>
                </a:lnTo>
                <a:lnTo>
                  <a:pt x="254374" y="15069"/>
                </a:lnTo>
                <a:lnTo>
                  <a:pt x="273621" y="25462"/>
                </a:lnTo>
                <a:lnTo>
                  <a:pt x="282985" y="44690"/>
                </a:lnTo>
                <a:lnTo>
                  <a:pt x="283505" y="69113"/>
                </a:lnTo>
                <a:lnTo>
                  <a:pt x="267378" y="97175"/>
                </a:lnTo>
                <a:lnTo>
                  <a:pt x="246571" y="115362"/>
                </a:lnTo>
                <a:lnTo>
                  <a:pt x="215879" y="124716"/>
                </a:lnTo>
                <a:lnTo>
                  <a:pt x="185189" y="129393"/>
                </a:lnTo>
                <a:lnTo>
                  <a:pt x="159699" y="130952"/>
                </a:lnTo>
                <a:lnTo>
                  <a:pt x="119644" y="123677"/>
                </a:lnTo>
                <a:lnTo>
                  <a:pt x="70746" y="101851"/>
                </a:lnTo>
                <a:lnTo>
                  <a:pt x="52019" y="76908"/>
                </a:lnTo>
                <a:lnTo>
                  <a:pt x="44216" y="57681"/>
                </a:lnTo>
                <a:lnTo>
                  <a:pt x="34332" y="37934"/>
                </a:lnTo>
                <a:lnTo>
                  <a:pt x="20288" y="20266"/>
                </a:lnTo>
                <a:lnTo>
                  <a:pt x="0" y="6235"/>
                </a:lnTo>
                <a:lnTo>
                  <a:pt x="6763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00163" y="4861803"/>
            <a:ext cx="850515" cy="182917"/>
          </a:xfrm>
          <a:custGeom>
            <a:avLst/>
            <a:gdLst/>
            <a:ahLst/>
            <a:cxnLst/>
            <a:rect l="l" t="t" r="r" b="b"/>
            <a:pathLst>
              <a:path w="850515" h="182917">
                <a:moveTo>
                  <a:pt x="28090" y="117961"/>
                </a:moveTo>
                <a:lnTo>
                  <a:pt x="108200" y="14550"/>
                </a:lnTo>
                <a:lnTo>
                  <a:pt x="132649" y="0"/>
                </a:lnTo>
                <a:lnTo>
                  <a:pt x="163860" y="2078"/>
                </a:lnTo>
                <a:lnTo>
                  <a:pt x="436961" y="20786"/>
                </a:lnTo>
                <a:lnTo>
                  <a:pt x="757920" y="37415"/>
                </a:lnTo>
                <a:lnTo>
                  <a:pt x="801096" y="97694"/>
                </a:lnTo>
                <a:lnTo>
                  <a:pt x="826065" y="130432"/>
                </a:lnTo>
                <a:lnTo>
                  <a:pt x="718386" y="138747"/>
                </a:lnTo>
                <a:lnTo>
                  <a:pt x="850515" y="153297"/>
                </a:lnTo>
                <a:lnTo>
                  <a:pt x="792773" y="182917"/>
                </a:lnTo>
                <a:lnTo>
                  <a:pt x="207557" y="161612"/>
                </a:lnTo>
                <a:lnTo>
                  <a:pt x="24449" y="170965"/>
                </a:lnTo>
                <a:lnTo>
                  <a:pt x="0" y="132511"/>
                </a:lnTo>
                <a:lnTo>
                  <a:pt x="28090" y="117961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00163" y="4861803"/>
            <a:ext cx="850515" cy="182917"/>
          </a:xfrm>
          <a:custGeom>
            <a:avLst/>
            <a:gdLst/>
            <a:ahLst/>
            <a:cxnLst/>
            <a:rect l="l" t="t" r="r" b="b"/>
            <a:pathLst>
              <a:path w="850515" h="182917">
                <a:moveTo>
                  <a:pt x="132649" y="0"/>
                </a:moveTo>
                <a:lnTo>
                  <a:pt x="108200" y="14550"/>
                </a:lnTo>
                <a:lnTo>
                  <a:pt x="28090" y="117961"/>
                </a:lnTo>
                <a:lnTo>
                  <a:pt x="0" y="132511"/>
                </a:lnTo>
                <a:lnTo>
                  <a:pt x="24449" y="170965"/>
                </a:lnTo>
                <a:lnTo>
                  <a:pt x="207557" y="161612"/>
                </a:lnTo>
                <a:lnTo>
                  <a:pt x="792773" y="182917"/>
                </a:lnTo>
                <a:lnTo>
                  <a:pt x="850515" y="153297"/>
                </a:lnTo>
                <a:lnTo>
                  <a:pt x="718386" y="138747"/>
                </a:lnTo>
                <a:lnTo>
                  <a:pt x="826065" y="130432"/>
                </a:lnTo>
                <a:lnTo>
                  <a:pt x="801096" y="97694"/>
                </a:lnTo>
                <a:lnTo>
                  <a:pt x="757920" y="37415"/>
                </a:lnTo>
                <a:lnTo>
                  <a:pt x="436961" y="20786"/>
                </a:lnTo>
                <a:lnTo>
                  <a:pt x="163860" y="2078"/>
                </a:lnTo>
                <a:lnTo>
                  <a:pt x="132649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68185" y="4755794"/>
            <a:ext cx="651800" cy="178760"/>
          </a:xfrm>
          <a:custGeom>
            <a:avLst/>
            <a:gdLst/>
            <a:ahLst/>
            <a:cxnLst/>
            <a:rect l="l" t="t" r="r" b="b"/>
            <a:pathLst>
              <a:path w="651800" h="178760">
                <a:moveTo>
                  <a:pt x="374538" y="10912"/>
                </a:moveTo>
                <a:lnTo>
                  <a:pt x="564929" y="8834"/>
                </a:lnTo>
                <a:lnTo>
                  <a:pt x="630993" y="6755"/>
                </a:lnTo>
                <a:lnTo>
                  <a:pt x="651800" y="0"/>
                </a:lnTo>
                <a:lnTo>
                  <a:pt x="639316" y="178760"/>
                </a:lnTo>
                <a:lnTo>
                  <a:pt x="606544" y="123677"/>
                </a:lnTo>
                <a:lnTo>
                  <a:pt x="0" y="91458"/>
                </a:lnTo>
                <a:lnTo>
                  <a:pt x="4161" y="42091"/>
                </a:lnTo>
                <a:lnTo>
                  <a:pt x="55660" y="40013"/>
                </a:lnTo>
                <a:lnTo>
                  <a:pt x="281424" y="21305"/>
                </a:lnTo>
                <a:lnTo>
                  <a:pt x="374538" y="10912"/>
                </a:lnTo>
                <a:close/>
              </a:path>
            </a:pathLst>
          </a:custGeom>
          <a:solidFill>
            <a:srgbClr val="E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8185" y="4755794"/>
            <a:ext cx="651800" cy="178760"/>
          </a:xfrm>
          <a:custGeom>
            <a:avLst/>
            <a:gdLst/>
            <a:ahLst/>
            <a:cxnLst/>
            <a:rect l="l" t="t" r="r" b="b"/>
            <a:pathLst>
              <a:path w="651800" h="178760">
                <a:moveTo>
                  <a:pt x="0" y="91458"/>
                </a:moveTo>
                <a:lnTo>
                  <a:pt x="4161" y="42091"/>
                </a:lnTo>
                <a:lnTo>
                  <a:pt x="55660" y="40013"/>
                </a:lnTo>
                <a:lnTo>
                  <a:pt x="281424" y="21305"/>
                </a:lnTo>
                <a:lnTo>
                  <a:pt x="374538" y="10912"/>
                </a:lnTo>
                <a:lnTo>
                  <a:pt x="564929" y="8834"/>
                </a:lnTo>
                <a:lnTo>
                  <a:pt x="630993" y="6755"/>
                </a:lnTo>
                <a:lnTo>
                  <a:pt x="651800" y="0"/>
                </a:lnTo>
                <a:lnTo>
                  <a:pt x="639316" y="178760"/>
                </a:lnTo>
                <a:lnTo>
                  <a:pt x="606544" y="123677"/>
                </a:lnTo>
                <a:lnTo>
                  <a:pt x="0" y="914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37768" y="4671610"/>
            <a:ext cx="353730" cy="78467"/>
          </a:xfrm>
          <a:custGeom>
            <a:avLst/>
            <a:gdLst/>
            <a:ahLst/>
            <a:cxnLst/>
            <a:rect l="l" t="t" r="r" b="b"/>
            <a:pathLst>
              <a:path w="353730" h="78467">
                <a:moveTo>
                  <a:pt x="348528" y="28580"/>
                </a:moveTo>
                <a:lnTo>
                  <a:pt x="353730" y="61838"/>
                </a:lnTo>
                <a:lnTo>
                  <a:pt x="103518" y="78467"/>
                </a:lnTo>
                <a:lnTo>
                  <a:pt x="165421" y="47288"/>
                </a:lnTo>
                <a:lnTo>
                  <a:pt x="109760" y="37415"/>
                </a:lnTo>
                <a:lnTo>
                  <a:pt x="0" y="61838"/>
                </a:lnTo>
                <a:lnTo>
                  <a:pt x="18726" y="24943"/>
                </a:lnTo>
                <a:lnTo>
                  <a:pt x="17686" y="0"/>
                </a:lnTo>
                <a:lnTo>
                  <a:pt x="262697" y="4157"/>
                </a:lnTo>
                <a:lnTo>
                  <a:pt x="291827" y="35336"/>
                </a:lnTo>
                <a:lnTo>
                  <a:pt x="348528" y="2858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37768" y="4671610"/>
            <a:ext cx="353730" cy="78467"/>
          </a:xfrm>
          <a:custGeom>
            <a:avLst/>
            <a:gdLst/>
            <a:ahLst/>
            <a:cxnLst/>
            <a:rect l="l" t="t" r="r" b="b"/>
            <a:pathLst>
              <a:path w="353730" h="78467">
                <a:moveTo>
                  <a:pt x="17686" y="0"/>
                </a:moveTo>
                <a:lnTo>
                  <a:pt x="18726" y="24943"/>
                </a:lnTo>
                <a:lnTo>
                  <a:pt x="0" y="61838"/>
                </a:lnTo>
                <a:lnTo>
                  <a:pt x="109760" y="37415"/>
                </a:lnTo>
                <a:lnTo>
                  <a:pt x="165421" y="47288"/>
                </a:lnTo>
                <a:lnTo>
                  <a:pt x="103518" y="78467"/>
                </a:lnTo>
                <a:lnTo>
                  <a:pt x="353730" y="61838"/>
                </a:lnTo>
                <a:lnTo>
                  <a:pt x="348528" y="28580"/>
                </a:lnTo>
                <a:lnTo>
                  <a:pt x="291827" y="35336"/>
                </a:lnTo>
                <a:lnTo>
                  <a:pt x="262697" y="4157"/>
                </a:lnTo>
                <a:lnTo>
                  <a:pt x="17686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17111" y="4160272"/>
            <a:ext cx="165421" cy="526928"/>
          </a:xfrm>
          <a:custGeom>
            <a:avLst/>
            <a:gdLst/>
            <a:ahLst/>
            <a:cxnLst/>
            <a:rect l="l" t="t" r="r" b="b"/>
            <a:pathLst>
              <a:path w="165421" h="526928">
                <a:moveTo>
                  <a:pt x="146694" y="232284"/>
                </a:moveTo>
                <a:lnTo>
                  <a:pt x="113921" y="484316"/>
                </a:lnTo>
                <a:lnTo>
                  <a:pt x="106639" y="508220"/>
                </a:lnTo>
                <a:lnTo>
                  <a:pt x="45256" y="526928"/>
                </a:lnTo>
                <a:lnTo>
                  <a:pt x="0" y="515495"/>
                </a:lnTo>
                <a:lnTo>
                  <a:pt x="19767" y="503023"/>
                </a:lnTo>
                <a:lnTo>
                  <a:pt x="66064" y="488473"/>
                </a:lnTo>
                <a:lnTo>
                  <a:pt x="134729" y="95096"/>
                </a:lnTo>
                <a:lnTo>
                  <a:pt x="157098" y="0"/>
                </a:lnTo>
                <a:lnTo>
                  <a:pt x="165421" y="29100"/>
                </a:lnTo>
                <a:lnTo>
                  <a:pt x="146694" y="232284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17111" y="4160272"/>
            <a:ext cx="165421" cy="526928"/>
          </a:xfrm>
          <a:custGeom>
            <a:avLst/>
            <a:gdLst/>
            <a:ahLst/>
            <a:cxnLst/>
            <a:rect l="l" t="t" r="r" b="b"/>
            <a:pathLst>
              <a:path w="165421" h="526928">
                <a:moveTo>
                  <a:pt x="19767" y="503023"/>
                </a:moveTo>
                <a:lnTo>
                  <a:pt x="66064" y="488473"/>
                </a:lnTo>
                <a:lnTo>
                  <a:pt x="134729" y="95096"/>
                </a:lnTo>
                <a:lnTo>
                  <a:pt x="157098" y="0"/>
                </a:lnTo>
                <a:lnTo>
                  <a:pt x="165421" y="29100"/>
                </a:lnTo>
                <a:lnTo>
                  <a:pt x="146694" y="232284"/>
                </a:lnTo>
                <a:lnTo>
                  <a:pt x="113921" y="484316"/>
                </a:lnTo>
                <a:lnTo>
                  <a:pt x="106639" y="508220"/>
                </a:lnTo>
                <a:lnTo>
                  <a:pt x="45256" y="526928"/>
                </a:lnTo>
                <a:lnTo>
                  <a:pt x="0" y="515495"/>
                </a:lnTo>
                <a:lnTo>
                  <a:pt x="19767" y="50302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10718" y="4588986"/>
            <a:ext cx="315236" cy="51965"/>
          </a:xfrm>
          <a:custGeom>
            <a:avLst/>
            <a:gdLst/>
            <a:ahLst/>
            <a:cxnLst/>
            <a:rect l="l" t="t" r="r" b="b"/>
            <a:pathLst>
              <a:path w="315236" h="51965">
                <a:moveTo>
                  <a:pt x="0" y="28061"/>
                </a:moveTo>
                <a:lnTo>
                  <a:pt x="190389" y="0"/>
                </a:lnTo>
                <a:lnTo>
                  <a:pt x="315236" y="3117"/>
                </a:lnTo>
                <a:lnTo>
                  <a:pt x="315236" y="16109"/>
                </a:lnTo>
                <a:lnTo>
                  <a:pt x="31211" y="41052"/>
                </a:lnTo>
                <a:lnTo>
                  <a:pt x="9363" y="51965"/>
                </a:lnTo>
                <a:lnTo>
                  <a:pt x="0" y="28061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10718" y="4588986"/>
            <a:ext cx="315236" cy="51965"/>
          </a:xfrm>
          <a:custGeom>
            <a:avLst/>
            <a:gdLst/>
            <a:ahLst/>
            <a:cxnLst/>
            <a:rect l="l" t="t" r="r" b="b"/>
            <a:pathLst>
              <a:path w="315236" h="51965">
                <a:moveTo>
                  <a:pt x="0" y="28061"/>
                </a:moveTo>
                <a:lnTo>
                  <a:pt x="9363" y="51965"/>
                </a:lnTo>
                <a:lnTo>
                  <a:pt x="31211" y="41052"/>
                </a:lnTo>
                <a:lnTo>
                  <a:pt x="315236" y="16109"/>
                </a:lnTo>
                <a:lnTo>
                  <a:pt x="315236" y="3117"/>
                </a:lnTo>
                <a:lnTo>
                  <a:pt x="190389" y="0"/>
                </a:lnTo>
                <a:lnTo>
                  <a:pt x="0" y="2806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05639" y="4102591"/>
            <a:ext cx="487940" cy="456255"/>
          </a:xfrm>
          <a:custGeom>
            <a:avLst/>
            <a:gdLst/>
            <a:ahLst/>
            <a:cxnLst/>
            <a:rect l="l" t="t" r="r" b="b"/>
            <a:pathLst>
              <a:path w="487940" h="456255">
                <a:moveTo>
                  <a:pt x="442683" y="70153"/>
                </a:moveTo>
                <a:lnTo>
                  <a:pt x="374017" y="31179"/>
                </a:lnTo>
                <a:lnTo>
                  <a:pt x="271020" y="43650"/>
                </a:lnTo>
                <a:lnTo>
                  <a:pt x="84791" y="111725"/>
                </a:lnTo>
                <a:lnTo>
                  <a:pt x="45256" y="151219"/>
                </a:lnTo>
                <a:lnTo>
                  <a:pt x="47337" y="254629"/>
                </a:lnTo>
                <a:lnTo>
                  <a:pt x="86872" y="368433"/>
                </a:lnTo>
                <a:lnTo>
                  <a:pt x="95195" y="426115"/>
                </a:lnTo>
                <a:lnTo>
                  <a:pt x="81150" y="456255"/>
                </a:lnTo>
                <a:lnTo>
                  <a:pt x="6242" y="200585"/>
                </a:lnTo>
                <a:lnTo>
                  <a:pt x="0" y="138747"/>
                </a:lnTo>
                <a:lnTo>
                  <a:pt x="10403" y="111725"/>
                </a:lnTo>
                <a:lnTo>
                  <a:pt x="53579" y="84703"/>
                </a:lnTo>
                <a:lnTo>
                  <a:pt x="235647" y="35336"/>
                </a:lnTo>
                <a:lnTo>
                  <a:pt x="436441" y="2078"/>
                </a:lnTo>
                <a:lnTo>
                  <a:pt x="479617" y="0"/>
                </a:lnTo>
                <a:lnTo>
                  <a:pt x="487940" y="20785"/>
                </a:lnTo>
                <a:lnTo>
                  <a:pt x="473375" y="132511"/>
                </a:lnTo>
                <a:lnTo>
                  <a:pt x="442683" y="70153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05639" y="4102591"/>
            <a:ext cx="487940" cy="456255"/>
          </a:xfrm>
          <a:custGeom>
            <a:avLst/>
            <a:gdLst/>
            <a:ahLst/>
            <a:cxnLst/>
            <a:rect l="l" t="t" r="r" b="b"/>
            <a:pathLst>
              <a:path w="487940" h="456255">
                <a:moveTo>
                  <a:pt x="81150" y="456255"/>
                </a:moveTo>
                <a:lnTo>
                  <a:pt x="6242" y="200585"/>
                </a:lnTo>
                <a:lnTo>
                  <a:pt x="0" y="138747"/>
                </a:lnTo>
                <a:lnTo>
                  <a:pt x="10403" y="111725"/>
                </a:lnTo>
                <a:lnTo>
                  <a:pt x="53579" y="84703"/>
                </a:lnTo>
                <a:lnTo>
                  <a:pt x="235647" y="35336"/>
                </a:lnTo>
                <a:lnTo>
                  <a:pt x="436441" y="2078"/>
                </a:lnTo>
                <a:lnTo>
                  <a:pt x="479617" y="0"/>
                </a:lnTo>
                <a:lnTo>
                  <a:pt x="487940" y="20785"/>
                </a:lnTo>
                <a:lnTo>
                  <a:pt x="473375" y="132511"/>
                </a:lnTo>
                <a:lnTo>
                  <a:pt x="442683" y="70153"/>
                </a:lnTo>
                <a:lnTo>
                  <a:pt x="374017" y="31179"/>
                </a:lnTo>
                <a:lnTo>
                  <a:pt x="271020" y="43650"/>
                </a:lnTo>
                <a:lnTo>
                  <a:pt x="84791" y="111725"/>
                </a:lnTo>
                <a:lnTo>
                  <a:pt x="45256" y="151219"/>
                </a:lnTo>
                <a:lnTo>
                  <a:pt x="47337" y="254629"/>
                </a:lnTo>
                <a:lnTo>
                  <a:pt x="86872" y="368433"/>
                </a:lnTo>
                <a:lnTo>
                  <a:pt x="95195" y="426115"/>
                </a:lnTo>
                <a:lnTo>
                  <a:pt x="81150" y="45625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83819" y="4785414"/>
            <a:ext cx="209637" cy="76388"/>
          </a:xfrm>
          <a:custGeom>
            <a:avLst/>
            <a:gdLst/>
            <a:ahLst/>
            <a:cxnLst/>
            <a:rect l="l" t="t" r="r" b="b"/>
            <a:pathLst>
              <a:path w="209637" h="76388">
                <a:moveTo>
                  <a:pt x="202875" y="43650"/>
                </a:moveTo>
                <a:lnTo>
                  <a:pt x="192471" y="22864"/>
                </a:lnTo>
                <a:lnTo>
                  <a:pt x="47857" y="31179"/>
                </a:lnTo>
                <a:lnTo>
                  <a:pt x="20807" y="76388"/>
                </a:lnTo>
                <a:lnTo>
                  <a:pt x="0" y="73271"/>
                </a:lnTo>
                <a:lnTo>
                  <a:pt x="16646" y="0"/>
                </a:lnTo>
                <a:lnTo>
                  <a:pt x="209637" y="7794"/>
                </a:lnTo>
                <a:lnTo>
                  <a:pt x="202875" y="4365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83819" y="4785414"/>
            <a:ext cx="209637" cy="76388"/>
          </a:xfrm>
          <a:custGeom>
            <a:avLst/>
            <a:gdLst/>
            <a:ahLst/>
            <a:cxnLst/>
            <a:rect l="l" t="t" r="r" b="b"/>
            <a:pathLst>
              <a:path w="209637" h="76388">
                <a:moveTo>
                  <a:pt x="0" y="73271"/>
                </a:moveTo>
                <a:lnTo>
                  <a:pt x="16646" y="0"/>
                </a:lnTo>
                <a:lnTo>
                  <a:pt x="209637" y="7794"/>
                </a:lnTo>
                <a:lnTo>
                  <a:pt x="202875" y="43650"/>
                </a:lnTo>
                <a:lnTo>
                  <a:pt x="192471" y="22864"/>
                </a:lnTo>
                <a:lnTo>
                  <a:pt x="47857" y="31179"/>
                </a:lnTo>
                <a:lnTo>
                  <a:pt x="20807" y="76388"/>
                </a:lnTo>
                <a:lnTo>
                  <a:pt x="0" y="7327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63928" y="4821270"/>
            <a:ext cx="102477" cy="46249"/>
          </a:xfrm>
          <a:custGeom>
            <a:avLst/>
            <a:gdLst/>
            <a:ahLst/>
            <a:cxnLst/>
            <a:rect l="l" t="t" r="r" b="b"/>
            <a:pathLst>
              <a:path w="102477" h="46249">
                <a:moveTo>
                  <a:pt x="29651" y="0"/>
                </a:moveTo>
                <a:lnTo>
                  <a:pt x="102477" y="4157"/>
                </a:lnTo>
                <a:lnTo>
                  <a:pt x="56700" y="30659"/>
                </a:lnTo>
                <a:lnTo>
                  <a:pt x="55660" y="46249"/>
                </a:lnTo>
                <a:lnTo>
                  <a:pt x="17166" y="44690"/>
                </a:lnTo>
                <a:lnTo>
                  <a:pt x="0" y="33777"/>
                </a:lnTo>
                <a:lnTo>
                  <a:pt x="13005" y="22864"/>
                </a:lnTo>
                <a:lnTo>
                  <a:pt x="29651" y="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63928" y="4821270"/>
            <a:ext cx="102477" cy="46249"/>
          </a:xfrm>
          <a:custGeom>
            <a:avLst/>
            <a:gdLst/>
            <a:ahLst/>
            <a:cxnLst/>
            <a:rect l="l" t="t" r="r" b="b"/>
            <a:pathLst>
              <a:path w="102477" h="46249">
                <a:moveTo>
                  <a:pt x="0" y="33777"/>
                </a:moveTo>
                <a:lnTo>
                  <a:pt x="17166" y="44690"/>
                </a:lnTo>
                <a:lnTo>
                  <a:pt x="55660" y="46249"/>
                </a:lnTo>
                <a:lnTo>
                  <a:pt x="56700" y="30659"/>
                </a:lnTo>
                <a:lnTo>
                  <a:pt x="102477" y="4157"/>
                </a:lnTo>
                <a:lnTo>
                  <a:pt x="29651" y="0"/>
                </a:lnTo>
                <a:lnTo>
                  <a:pt x="13005" y="22864"/>
                </a:lnTo>
                <a:lnTo>
                  <a:pt x="0" y="33777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92360" y="4992236"/>
            <a:ext cx="847913" cy="54563"/>
          </a:xfrm>
          <a:custGeom>
            <a:avLst/>
            <a:gdLst/>
            <a:ahLst/>
            <a:cxnLst/>
            <a:rect l="l" t="t" r="r" b="b"/>
            <a:pathLst>
              <a:path w="847913" h="54563">
                <a:moveTo>
                  <a:pt x="827625" y="14550"/>
                </a:moveTo>
                <a:lnTo>
                  <a:pt x="847913" y="30659"/>
                </a:lnTo>
                <a:lnTo>
                  <a:pt x="815661" y="54563"/>
                </a:lnTo>
                <a:lnTo>
                  <a:pt x="405229" y="41572"/>
                </a:lnTo>
                <a:lnTo>
                  <a:pt x="134729" y="31179"/>
                </a:lnTo>
                <a:lnTo>
                  <a:pt x="48897" y="47288"/>
                </a:lnTo>
                <a:lnTo>
                  <a:pt x="20807" y="35856"/>
                </a:lnTo>
                <a:lnTo>
                  <a:pt x="0" y="12471"/>
                </a:lnTo>
                <a:lnTo>
                  <a:pt x="61902" y="0"/>
                </a:lnTo>
                <a:lnTo>
                  <a:pt x="827625" y="14550"/>
                </a:lnTo>
                <a:close/>
              </a:path>
            </a:pathLst>
          </a:custGeom>
          <a:solidFill>
            <a:srgbClr val="A3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92360" y="4992236"/>
            <a:ext cx="847913" cy="54563"/>
          </a:xfrm>
          <a:custGeom>
            <a:avLst/>
            <a:gdLst/>
            <a:ahLst/>
            <a:cxnLst/>
            <a:rect l="l" t="t" r="r" b="b"/>
            <a:pathLst>
              <a:path w="847913" h="54563">
                <a:moveTo>
                  <a:pt x="20807" y="35856"/>
                </a:moveTo>
                <a:lnTo>
                  <a:pt x="0" y="12471"/>
                </a:lnTo>
                <a:lnTo>
                  <a:pt x="61902" y="0"/>
                </a:lnTo>
                <a:lnTo>
                  <a:pt x="827625" y="14550"/>
                </a:lnTo>
                <a:lnTo>
                  <a:pt x="847913" y="30659"/>
                </a:lnTo>
                <a:lnTo>
                  <a:pt x="815661" y="54563"/>
                </a:lnTo>
                <a:lnTo>
                  <a:pt x="405229" y="41572"/>
                </a:lnTo>
                <a:lnTo>
                  <a:pt x="134729" y="31179"/>
                </a:lnTo>
                <a:lnTo>
                  <a:pt x="48897" y="47288"/>
                </a:lnTo>
                <a:lnTo>
                  <a:pt x="20807" y="3585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61025" y="4746960"/>
            <a:ext cx="44216" cy="146022"/>
          </a:xfrm>
          <a:custGeom>
            <a:avLst/>
            <a:gdLst/>
            <a:ahLst/>
            <a:cxnLst/>
            <a:rect l="l" t="t" r="r" b="b"/>
            <a:pathLst>
              <a:path w="44216" h="146022">
                <a:moveTo>
                  <a:pt x="40054" y="21825"/>
                </a:moveTo>
                <a:lnTo>
                  <a:pt x="20287" y="86262"/>
                </a:lnTo>
                <a:lnTo>
                  <a:pt x="10404" y="140825"/>
                </a:lnTo>
                <a:lnTo>
                  <a:pt x="4681" y="146022"/>
                </a:lnTo>
                <a:lnTo>
                  <a:pt x="0" y="139786"/>
                </a:lnTo>
                <a:lnTo>
                  <a:pt x="520" y="83144"/>
                </a:lnTo>
                <a:lnTo>
                  <a:pt x="9883" y="47808"/>
                </a:lnTo>
                <a:lnTo>
                  <a:pt x="21848" y="14030"/>
                </a:lnTo>
                <a:lnTo>
                  <a:pt x="31731" y="3637"/>
                </a:lnTo>
                <a:lnTo>
                  <a:pt x="35893" y="0"/>
                </a:lnTo>
                <a:lnTo>
                  <a:pt x="41095" y="519"/>
                </a:lnTo>
                <a:lnTo>
                  <a:pt x="44216" y="10393"/>
                </a:lnTo>
                <a:lnTo>
                  <a:pt x="40054" y="2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61025" y="4746960"/>
            <a:ext cx="44216" cy="146022"/>
          </a:xfrm>
          <a:custGeom>
            <a:avLst/>
            <a:gdLst/>
            <a:ahLst/>
            <a:cxnLst/>
            <a:rect l="l" t="t" r="r" b="b"/>
            <a:pathLst>
              <a:path w="44216" h="146022">
                <a:moveTo>
                  <a:pt x="44216" y="10393"/>
                </a:moveTo>
                <a:lnTo>
                  <a:pt x="40054" y="21825"/>
                </a:lnTo>
                <a:lnTo>
                  <a:pt x="20287" y="86262"/>
                </a:lnTo>
                <a:lnTo>
                  <a:pt x="10404" y="140825"/>
                </a:lnTo>
                <a:lnTo>
                  <a:pt x="4681" y="146022"/>
                </a:lnTo>
                <a:lnTo>
                  <a:pt x="0" y="139786"/>
                </a:lnTo>
                <a:lnTo>
                  <a:pt x="520" y="83144"/>
                </a:lnTo>
                <a:lnTo>
                  <a:pt x="9883" y="47808"/>
                </a:lnTo>
                <a:lnTo>
                  <a:pt x="21848" y="14030"/>
                </a:lnTo>
                <a:lnTo>
                  <a:pt x="31731" y="3637"/>
                </a:lnTo>
                <a:lnTo>
                  <a:pt x="35893" y="0"/>
                </a:lnTo>
                <a:lnTo>
                  <a:pt x="41095" y="519"/>
                </a:lnTo>
                <a:lnTo>
                  <a:pt x="44216" y="1039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1559" y="4788013"/>
            <a:ext cx="101957" cy="216175"/>
          </a:xfrm>
          <a:custGeom>
            <a:avLst/>
            <a:gdLst/>
            <a:ahLst/>
            <a:cxnLst/>
            <a:rect l="l" t="t" r="r" b="b"/>
            <a:pathLst>
              <a:path w="101957" h="216175">
                <a:moveTo>
                  <a:pt x="4161" y="0"/>
                </a:moveTo>
                <a:lnTo>
                  <a:pt x="10403" y="4157"/>
                </a:lnTo>
                <a:lnTo>
                  <a:pt x="11444" y="14550"/>
                </a:lnTo>
                <a:lnTo>
                  <a:pt x="22888" y="41052"/>
                </a:lnTo>
                <a:lnTo>
                  <a:pt x="30691" y="70672"/>
                </a:lnTo>
                <a:lnTo>
                  <a:pt x="37974" y="95616"/>
                </a:lnTo>
                <a:lnTo>
                  <a:pt x="48897" y="150179"/>
                </a:lnTo>
                <a:lnTo>
                  <a:pt x="54099" y="191751"/>
                </a:lnTo>
                <a:lnTo>
                  <a:pt x="65544" y="197987"/>
                </a:lnTo>
                <a:lnTo>
                  <a:pt x="74907" y="203184"/>
                </a:lnTo>
                <a:lnTo>
                  <a:pt x="98316" y="207861"/>
                </a:lnTo>
                <a:lnTo>
                  <a:pt x="101957" y="212018"/>
                </a:lnTo>
                <a:lnTo>
                  <a:pt x="97795" y="216175"/>
                </a:lnTo>
                <a:lnTo>
                  <a:pt x="69185" y="213057"/>
                </a:lnTo>
                <a:lnTo>
                  <a:pt x="42135" y="202664"/>
                </a:lnTo>
                <a:lnTo>
                  <a:pt x="35893" y="178760"/>
                </a:lnTo>
                <a:lnTo>
                  <a:pt x="32251" y="152777"/>
                </a:lnTo>
                <a:lnTo>
                  <a:pt x="25489" y="98214"/>
                </a:lnTo>
                <a:lnTo>
                  <a:pt x="15605" y="43131"/>
                </a:lnTo>
                <a:lnTo>
                  <a:pt x="3641" y="17148"/>
                </a:lnTo>
                <a:lnTo>
                  <a:pt x="0" y="6235"/>
                </a:lnTo>
                <a:lnTo>
                  <a:pt x="520" y="2078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81559" y="4788013"/>
            <a:ext cx="101957" cy="216175"/>
          </a:xfrm>
          <a:custGeom>
            <a:avLst/>
            <a:gdLst/>
            <a:ahLst/>
            <a:cxnLst/>
            <a:rect l="l" t="t" r="r" b="b"/>
            <a:pathLst>
              <a:path w="101957" h="216175">
                <a:moveTo>
                  <a:pt x="10403" y="4157"/>
                </a:moveTo>
                <a:lnTo>
                  <a:pt x="11444" y="14550"/>
                </a:lnTo>
                <a:lnTo>
                  <a:pt x="22888" y="41052"/>
                </a:lnTo>
                <a:lnTo>
                  <a:pt x="30691" y="70672"/>
                </a:lnTo>
                <a:lnTo>
                  <a:pt x="37974" y="95616"/>
                </a:lnTo>
                <a:lnTo>
                  <a:pt x="48897" y="150179"/>
                </a:lnTo>
                <a:lnTo>
                  <a:pt x="54099" y="191751"/>
                </a:lnTo>
                <a:lnTo>
                  <a:pt x="65544" y="197987"/>
                </a:lnTo>
                <a:lnTo>
                  <a:pt x="74907" y="203184"/>
                </a:lnTo>
                <a:lnTo>
                  <a:pt x="98316" y="207861"/>
                </a:lnTo>
                <a:lnTo>
                  <a:pt x="101957" y="212018"/>
                </a:lnTo>
                <a:lnTo>
                  <a:pt x="97795" y="216175"/>
                </a:lnTo>
                <a:lnTo>
                  <a:pt x="69185" y="213057"/>
                </a:lnTo>
                <a:lnTo>
                  <a:pt x="42135" y="202664"/>
                </a:lnTo>
                <a:lnTo>
                  <a:pt x="35893" y="178760"/>
                </a:lnTo>
                <a:lnTo>
                  <a:pt x="32251" y="152777"/>
                </a:lnTo>
                <a:lnTo>
                  <a:pt x="25489" y="98214"/>
                </a:lnTo>
                <a:lnTo>
                  <a:pt x="15605" y="43131"/>
                </a:lnTo>
                <a:lnTo>
                  <a:pt x="3641" y="17148"/>
                </a:lnTo>
                <a:lnTo>
                  <a:pt x="0" y="6235"/>
                </a:lnTo>
                <a:lnTo>
                  <a:pt x="520" y="2078"/>
                </a:lnTo>
                <a:lnTo>
                  <a:pt x="4161" y="0"/>
                </a:lnTo>
                <a:lnTo>
                  <a:pt x="10403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75714" y="4788532"/>
            <a:ext cx="65544" cy="85223"/>
          </a:xfrm>
          <a:custGeom>
            <a:avLst/>
            <a:gdLst/>
            <a:ahLst/>
            <a:cxnLst/>
            <a:rect l="l" t="t" r="r" b="b"/>
            <a:pathLst>
              <a:path w="65544" h="85223">
                <a:moveTo>
                  <a:pt x="1040" y="8314"/>
                </a:moveTo>
                <a:lnTo>
                  <a:pt x="0" y="1039"/>
                </a:lnTo>
                <a:lnTo>
                  <a:pt x="6762" y="0"/>
                </a:lnTo>
                <a:lnTo>
                  <a:pt x="21327" y="8834"/>
                </a:lnTo>
                <a:lnTo>
                  <a:pt x="35373" y="16628"/>
                </a:lnTo>
                <a:lnTo>
                  <a:pt x="53579" y="47288"/>
                </a:lnTo>
                <a:lnTo>
                  <a:pt x="65544" y="80546"/>
                </a:lnTo>
                <a:lnTo>
                  <a:pt x="62943" y="85223"/>
                </a:lnTo>
                <a:lnTo>
                  <a:pt x="57741" y="83144"/>
                </a:lnTo>
                <a:lnTo>
                  <a:pt x="51499" y="67035"/>
                </a:lnTo>
                <a:lnTo>
                  <a:pt x="44736" y="54043"/>
                </a:lnTo>
                <a:lnTo>
                  <a:pt x="35893" y="41572"/>
                </a:lnTo>
                <a:lnTo>
                  <a:pt x="25489" y="28061"/>
                </a:lnTo>
                <a:lnTo>
                  <a:pt x="1040" y="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75714" y="4788532"/>
            <a:ext cx="65544" cy="85223"/>
          </a:xfrm>
          <a:custGeom>
            <a:avLst/>
            <a:gdLst/>
            <a:ahLst/>
            <a:cxnLst/>
            <a:rect l="l" t="t" r="r" b="b"/>
            <a:pathLst>
              <a:path w="65544" h="85223">
                <a:moveTo>
                  <a:pt x="6762" y="0"/>
                </a:moveTo>
                <a:lnTo>
                  <a:pt x="21327" y="8834"/>
                </a:lnTo>
                <a:lnTo>
                  <a:pt x="35373" y="16628"/>
                </a:lnTo>
                <a:lnTo>
                  <a:pt x="53579" y="47288"/>
                </a:lnTo>
                <a:lnTo>
                  <a:pt x="65544" y="80546"/>
                </a:lnTo>
                <a:lnTo>
                  <a:pt x="62943" y="85223"/>
                </a:lnTo>
                <a:lnTo>
                  <a:pt x="57741" y="83144"/>
                </a:lnTo>
                <a:lnTo>
                  <a:pt x="51499" y="67035"/>
                </a:lnTo>
                <a:lnTo>
                  <a:pt x="44736" y="54043"/>
                </a:lnTo>
                <a:lnTo>
                  <a:pt x="35893" y="41572"/>
                </a:lnTo>
                <a:lnTo>
                  <a:pt x="25489" y="28061"/>
                </a:lnTo>
                <a:lnTo>
                  <a:pt x="1040" y="8314"/>
                </a:lnTo>
                <a:lnTo>
                  <a:pt x="0" y="1039"/>
                </a:lnTo>
                <a:lnTo>
                  <a:pt x="676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55426" y="4821270"/>
            <a:ext cx="81150" cy="100293"/>
          </a:xfrm>
          <a:custGeom>
            <a:avLst/>
            <a:gdLst/>
            <a:ahLst/>
            <a:cxnLst/>
            <a:rect l="l" t="t" r="r" b="b"/>
            <a:pathLst>
              <a:path w="81150" h="100293">
                <a:moveTo>
                  <a:pt x="5722" y="0"/>
                </a:moveTo>
                <a:lnTo>
                  <a:pt x="33292" y="24943"/>
                </a:lnTo>
                <a:lnTo>
                  <a:pt x="43696" y="36895"/>
                </a:lnTo>
                <a:lnTo>
                  <a:pt x="53059" y="47808"/>
                </a:lnTo>
                <a:lnTo>
                  <a:pt x="62422" y="59240"/>
                </a:lnTo>
                <a:lnTo>
                  <a:pt x="72826" y="71712"/>
                </a:lnTo>
                <a:lnTo>
                  <a:pt x="81150" y="94576"/>
                </a:lnTo>
                <a:lnTo>
                  <a:pt x="79589" y="100293"/>
                </a:lnTo>
                <a:lnTo>
                  <a:pt x="74387" y="98734"/>
                </a:lnTo>
                <a:lnTo>
                  <a:pt x="60342" y="80026"/>
                </a:lnTo>
                <a:lnTo>
                  <a:pt x="50458" y="68074"/>
                </a:lnTo>
                <a:lnTo>
                  <a:pt x="41095" y="57161"/>
                </a:lnTo>
                <a:lnTo>
                  <a:pt x="32251" y="46249"/>
                </a:lnTo>
                <a:lnTo>
                  <a:pt x="21847" y="34297"/>
                </a:lnTo>
                <a:lnTo>
                  <a:pt x="12484" y="19227"/>
                </a:lnTo>
                <a:lnTo>
                  <a:pt x="1040" y="6755"/>
                </a:lnTo>
                <a:lnTo>
                  <a:pt x="0" y="1039"/>
                </a:lnTo>
                <a:lnTo>
                  <a:pt x="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55426" y="4821270"/>
            <a:ext cx="81150" cy="100293"/>
          </a:xfrm>
          <a:custGeom>
            <a:avLst/>
            <a:gdLst/>
            <a:ahLst/>
            <a:cxnLst/>
            <a:rect l="l" t="t" r="r" b="b"/>
            <a:pathLst>
              <a:path w="81150" h="100293">
                <a:moveTo>
                  <a:pt x="5722" y="0"/>
                </a:moveTo>
                <a:lnTo>
                  <a:pt x="33292" y="24943"/>
                </a:lnTo>
                <a:lnTo>
                  <a:pt x="43696" y="36895"/>
                </a:lnTo>
                <a:lnTo>
                  <a:pt x="53059" y="47808"/>
                </a:lnTo>
                <a:lnTo>
                  <a:pt x="62422" y="59240"/>
                </a:lnTo>
                <a:lnTo>
                  <a:pt x="72826" y="71712"/>
                </a:lnTo>
                <a:lnTo>
                  <a:pt x="81150" y="94576"/>
                </a:lnTo>
                <a:lnTo>
                  <a:pt x="79589" y="100293"/>
                </a:lnTo>
                <a:lnTo>
                  <a:pt x="74387" y="98734"/>
                </a:lnTo>
                <a:lnTo>
                  <a:pt x="60342" y="80026"/>
                </a:lnTo>
                <a:lnTo>
                  <a:pt x="50458" y="68074"/>
                </a:lnTo>
                <a:lnTo>
                  <a:pt x="41095" y="57161"/>
                </a:lnTo>
                <a:lnTo>
                  <a:pt x="32251" y="46249"/>
                </a:lnTo>
                <a:lnTo>
                  <a:pt x="21847" y="34297"/>
                </a:lnTo>
                <a:lnTo>
                  <a:pt x="12484" y="19227"/>
                </a:lnTo>
                <a:lnTo>
                  <a:pt x="1040" y="6755"/>
                </a:lnTo>
                <a:lnTo>
                  <a:pt x="0" y="1039"/>
                </a:lnTo>
                <a:lnTo>
                  <a:pt x="572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69992" y="4887266"/>
            <a:ext cx="40575" cy="68074"/>
          </a:xfrm>
          <a:custGeom>
            <a:avLst/>
            <a:gdLst/>
            <a:ahLst/>
            <a:cxnLst/>
            <a:rect l="l" t="t" r="r" b="b"/>
            <a:pathLst>
              <a:path w="40575" h="68074">
                <a:moveTo>
                  <a:pt x="6242" y="519"/>
                </a:moveTo>
                <a:lnTo>
                  <a:pt x="29650" y="38454"/>
                </a:lnTo>
                <a:lnTo>
                  <a:pt x="40575" y="62358"/>
                </a:lnTo>
                <a:lnTo>
                  <a:pt x="39014" y="68074"/>
                </a:lnTo>
                <a:lnTo>
                  <a:pt x="33292" y="66515"/>
                </a:lnTo>
                <a:lnTo>
                  <a:pt x="18206" y="44690"/>
                </a:lnTo>
                <a:lnTo>
                  <a:pt x="10404" y="24423"/>
                </a:lnTo>
                <a:lnTo>
                  <a:pt x="0" y="5716"/>
                </a:lnTo>
                <a:lnTo>
                  <a:pt x="520" y="0"/>
                </a:lnTo>
                <a:lnTo>
                  <a:pt x="6242" y="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69992" y="4887266"/>
            <a:ext cx="40575" cy="68074"/>
          </a:xfrm>
          <a:custGeom>
            <a:avLst/>
            <a:gdLst/>
            <a:ahLst/>
            <a:cxnLst/>
            <a:rect l="l" t="t" r="r" b="b"/>
            <a:pathLst>
              <a:path w="40575" h="68074">
                <a:moveTo>
                  <a:pt x="6242" y="519"/>
                </a:moveTo>
                <a:lnTo>
                  <a:pt x="29650" y="38454"/>
                </a:lnTo>
                <a:lnTo>
                  <a:pt x="40575" y="62358"/>
                </a:lnTo>
                <a:lnTo>
                  <a:pt x="39014" y="68074"/>
                </a:lnTo>
                <a:lnTo>
                  <a:pt x="33292" y="66515"/>
                </a:lnTo>
                <a:lnTo>
                  <a:pt x="18206" y="44690"/>
                </a:lnTo>
                <a:lnTo>
                  <a:pt x="10404" y="24423"/>
                </a:lnTo>
                <a:lnTo>
                  <a:pt x="0" y="5716"/>
                </a:lnTo>
                <a:lnTo>
                  <a:pt x="520" y="0"/>
                </a:lnTo>
                <a:lnTo>
                  <a:pt x="6242" y="51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7103" y="4790091"/>
            <a:ext cx="104038" cy="115362"/>
          </a:xfrm>
          <a:custGeom>
            <a:avLst/>
            <a:gdLst/>
            <a:ahLst/>
            <a:cxnLst/>
            <a:rect l="l" t="t" r="r" b="b"/>
            <a:pathLst>
              <a:path w="104038" h="115362">
                <a:moveTo>
                  <a:pt x="11444" y="79506"/>
                </a:moveTo>
                <a:lnTo>
                  <a:pt x="18206" y="65476"/>
                </a:lnTo>
                <a:lnTo>
                  <a:pt x="27570" y="51965"/>
                </a:lnTo>
                <a:lnTo>
                  <a:pt x="43696" y="34297"/>
                </a:lnTo>
                <a:lnTo>
                  <a:pt x="59301" y="19746"/>
                </a:lnTo>
                <a:lnTo>
                  <a:pt x="67624" y="13510"/>
                </a:lnTo>
                <a:lnTo>
                  <a:pt x="76988" y="8314"/>
                </a:lnTo>
                <a:lnTo>
                  <a:pt x="98836" y="0"/>
                </a:lnTo>
                <a:lnTo>
                  <a:pt x="104038" y="3117"/>
                </a:lnTo>
                <a:lnTo>
                  <a:pt x="100917" y="7794"/>
                </a:lnTo>
                <a:lnTo>
                  <a:pt x="81150" y="16109"/>
                </a:lnTo>
                <a:lnTo>
                  <a:pt x="66064" y="28580"/>
                </a:lnTo>
                <a:lnTo>
                  <a:pt x="53059" y="43650"/>
                </a:lnTo>
                <a:lnTo>
                  <a:pt x="38494" y="60799"/>
                </a:lnTo>
                <a:lnTo>
                  <a:pt x="7802" y="112764"/>
                </a:lnTo>
                <a:lnTo>
                  <a:pt x="2601" y="115362"/>
                </a:lnTo>
                <a:lnTo>
                  <a:pt x="0" y="110166"/>
                </a:lnTo>
                <a:lnTo>
                  <a:pt x="11444" y="7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47103" y="4790091"/>
            <a:ext cx="104038" cy="115362"/>
          </a:xfrm>
          <a:custGeom>
            <a:avLst/>
            <a:gdLst/>
            <a:ahLst/>
            <a:cxnLst/>
            <a:rect l="l" t="t" r="r" b="b"/>
            <a:pathLst>
              <a:path w="104038" h="115362">
                <a:moveTo>
                  <a:pt x="100917" y="7794"/>
                </a:moveTo>
                <a:lnTo>
                  <a:pt x="81150" y="16109"/>
                </a:lnTo>
                <a:lnTo>
                  <a:pt x="66064" y="28580"/>
                </a:lnTo>
                <a:lnTo>
                  <a:pt x="53059" y="43650"/>
                </a:lnTo>
                <a:lnTo>
                  <a:pt x="38494" y="60799"/>
                </a:lnTo>
                <a:lnTo>
                  <a:pt x="7802" y="112764"/>
                </a:lnTo>
                <a:lnTo>
                  <a:pt x="2601" y="115362"/>
                </a:lnTo>
                <a:lnTo>
                  <a:pt x="0" y="110166"/>
                </a:lnTo>
                <a:lnTo>
                  <a:pt x="11444" y="79506"/>
                </a:lnTo>
                <a:lnTo>
                  <a:pt x="18206" y="65476"/>
                </a:lnTo>
                <a:lnTo>
                  <a:pt x="27570" y="51965"/>
                </a:lnTo>
                <a:lnTo>
                  <a:pt x="43696" y="34297"/>
                </a:lnTo>
                <a:lnTo>
                  <a:pt x="59301" y="19746"/>
                </a:lnTo>
                <a:lnTo>
                  <a:pt x="67624" y="13510"/>
                </a:lnTo>
                <a:lnTo>
                  <a:pt x="76988" y="8314"/>
                </a:lnTo>
                <a:lnTo>
                  <a:pt x="98836" y="0"/>
                </a:lnTo>
                <a:lnTo>
                  <a:pt x="104038" y="3117"/>
                </a:lnTo>
                <a:lnTo>
                  <a:pt x="100917" y="779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79355" y="4835821"/>
            <a:ext cx="71786" cy="103410"/>
          </a:xfrm>
          <a:custGeom>
            <a:avLst/>
            <a:gdLst/>
            <a:ahLst/>
            <a:cxnLst/>
            <a:rect l="l" t="t" r="r" b="b"/>
            <a:pathLst>
              <a:path w="71786" h="103410">
                <a:moveTo>
                  <a:pt x="5722" y="75349"/>
                </a:moveTo>
                <a:lnTo>
                  <a:pt x="13005" y="55602"/>
                </a:lnTo>
                <a:lnTo>
                  <a:pt x="22888" y="37934"/>
                </a:lnTo>
                <a:lnTo>
                  <a:pt x="29130" y="29100"/>
                </a:lnTo>
                <a:lnTo>
                  <a:pt x="36933" y="20266"/>
                </a:lnTo>
                <a:lnTo>
                  <a:pt x="50979" y="9353"/>
                </a:lnTo>
                <a:lnTo>
                  <a:pt x="66064" y="0"/>
                </a:lnTo>
                <a:lnTo>
                  <a:pt x="71786" y="1039"/>
                </a:lnTo>
                <a:lnTo>
                  <a:pt x="70746" y="6755"/>
                </a:lnTo>
                <a:lnTo>
                  <a:pt x="47337" y="30659"/>
                </a:lnTo>
                <a:lnTo>
                  <a:pt x="33292" y="46249"/>
                </a:lnTo>
                <a:lnTo>
                  <a:pt x="22368" y="61838"/>
                </a:lnTo>
                <a:lnTo>
                  <a:pt x="7802" y="100293"/>
                </a:lnTo>
                <a:lnTo>
                  <a:pt x="3121" y="103410"/>
                </a:lnTo>
                <a:lnTo>
                  <a:pt x="0" y="98214"/>
                </a:lnTo>
                <a:lnTo>
                  <a:pt x="5722" y="7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79355" y="4835821"/>
            <a:ext cx="71786" cy="103410"/>
          </a:xfrm>
          <a:custGeom>
            <a:avLst/>
            <a:gdLst/>
            <a:ahLst/>
            <a:cxnLst/>
            <a:rect l="l" t="t" r="r" b="b"/>
            <a:pathLst>
              <a:path w="71786" h="103410">
                <a:moveTo>
                  <a:pt x="70746" y="6755"/>
                </a:moveTo>
                <a:lnTo>
                  <a:pt x="47337" y="30659"/>
                </a:lnTo>
                <a:lnTo>
                  <a:pt x="33292" y="46249"/>
                </a:lnTo>
                <a:lnTo>
                  <a:pt x="22368" y="61838"/>
                </a:lnTo>
                <a:lnTo>
                  <a:pt x="7802" y="100293"/>
                </a:lnTo>
                <a:lnTo>
                  <a:pt x="3121" y="103410"/>
                </a:lnTo>
                <a:lnTo>
                  <a:pt x="0" y="98214"/>
                </a:lnTo>
                <a:lnTo>
                  <a:pt x="5722" y="75349"/>
                </a:lnTo>
                <a:lnTo>
                  <a:pt x="13005" y="55602"/>
                </a:lnTo>
                <a:lnTo>
                  <a:pt x="22888" y="37934"/>
                </a:lnTo>
                <a:lnTo>
                  <a:pt x="29130" y="29100"/>
                </a:lnTo>
                <a:lnTo>
                  <a:pt x="36933" y="20266"/>
                </a:lnTo>
                <a:lnTo>
                  <a:pt x="50979" y="9353"/>
                </a:lnTo>
                <a:lnTo>
                  <a:pt x="66064" y="0"/>
                </a:lnTo>
                <a:lnTo>
                  <a:pt x="71786" y="1039"/>
                </a:lnTo>
                <a:lnTo>
                  <a:pt x="70746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83763" y="4579112"/>
            <a:ext cx="54620" cy="170965"/>
          </a:xfrm>
          <a:custGeom>
            <a:avLst/>
            <a:gdLst/>
            <a:ahLst/>
            <a:cxnLst/>
            <a:rect l="l" t="t" r="r" b="b"/>
            <a:pathLst>
              <a:path w="54620" h="170965">
                <a:moveTo>
                  <a:pt x="34852" y="168367"/>
                </a:moveTo>
                <a:lnTo>
                  <a:pt x="25489" y="157974"/>
                </a:lnTo>
                <a:lnTo>
                  <a:pt x="27570" y="148101"/>
                </a:lnTo>
                <a:lnTo>
                  <a:pt x="30171" y="138227"/>
                </a:lnTo>
                <a:lnTo>
                  <a:pt x="29650" y="121079"/>
                </a:lnTo>
                <a:lnTo>
                  <a:pt x="23408" y="106528"/>
                </a:lnTo>
                <a:lnTo>
                  <a:pt x="13525" y="92498"/>
                </a:lnTo>
                <a:lnTo>
                  <a:pt x="3121" y="77428"/>
                </a:lnTo>
                <a:lnTo>
                  <a:pt x="0" y="68074"/>
                </a:lnTo>
                <a:lnTo>
                  <a:pt x="0" y="47808"/>
                </a:lnTo>
                <a:lnTo>
                  <a:pt x="4161" y="29620"/>
                </a:lnTo>
                <a:lnTo>
                  <a:pt x="14045" y="13510"/>
                </a:lnTo>
                <a:lnTo>
                  <a:pt x="29650" y="0"/>
                </a:lnTo>
                <a:lnTo>
                  <a:pt x="35373" y="1039"/>
                </a:lnTo>
                <a:lnTo>
                  <a:pt x="34332" y="6755"/>
                </a:lnTo>
                <a:lnTo>
                  <a:pt x="14045" y="32738"/>
                </a:lnTo>
                <a:lnTo>
                  <a:pt x="11964" y="66515"/>
                </a:lnTo>
                <a:lnTo>
                  <a:pt x="13004" y="73790"/>
                </a:lnTo>
                <a:lnTo>
                  <a:pt x="47857" y="139786"/>
                </a:lnTo>
                <a:lnTo>
                  <a:pt x="42135" y="154856"/>
                </a:lnTo>
                <a:lnTo>
                  <a:pt x="45256" y="160572"/>
                </a:lnTo>
                <a:lnTo>
                  <a:pt x="50978" y="162651"/>
                </a:lnTo>
                <a:lnTo>
                  <a:pt x="54620" y="166808"/>
                </a:lnTo>
                <a:lnTo>
                  <a:pt x="50458" y="170965"/>
                </a:lnTo>
                <a:lnTo>
                  <a:pt x="34852" y="168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83763" y="4579112"/>
            <a:ext cx="54620" cy="170965"/>
          </a:xfrm>
          <a:custGeom>
            <a:avLst/>
            <a:gdLst/>
            <a:ahLst/>
            <a:cxnLst/>
            <a:rect l="l" t="t" r="r" b="b"/>
            <a:pathLst>
              <a:path w="54620" h="170965">
                <a:moveTo>
                  <a:pt x="34332" y="6755"/>
                </a:moveTo>
                <a:lnTo>
                  <a:pt x="14045" y="32738"/>
                </a:lnTo>
                <a:lnTo>
                  <a:pt x="11964" y="66515"/>
                </a:lnTo>
                <a:lnTo>
                  <a:pt x="13004" y="73790"/>
                </a:lnTo>
                <a:lnTo>
                  <a:pt x="47857" y="139786"/>
                </a:lnTo>
                <a:lnTo>
                  <a:pt x="42135" y="154856"/>
                </a:lnTo>
                <a:lnTo>
                  <a:pt x="45256" y="160572"/>
                </a:lnTo>
                <a:lnTo>
                  <a:pt x="50978" y="162651"/>
                </a:lnTo>
                <a:lnTo>
                  <a:pt x="54620" y="166808"/>
                </a:lnTo>
                <a:lnTo>
                  <a:pt x="50458" y="170965"/>
                </a:lnTo>
                <a:lnTo>
                  <a:pt x="34852" y="168367"/>
                </a:lnTo>
                <a:lnTo>
                  <a:pt x="25489" y="157974"/>
                </a:lnTo>
                <a:lnTo>
                  <a:pt x="27570" y="148101"/>
                </a:lnTo>
                <a:lnTo>
                  <a:pt x="30171" y="138227"/>
                </a:lnTo>
                <a:lnTo>
                  <a:pt x="29650" y="121079"/>
                </a:lnTo>
                <a:lnTo>
                  <a:pt x="23408" y="106528"/>
                </a:lnTo>
                <a:lnTo>
                  <a:pt x="13525" y="92498"/>
                </a:lnTo>
                <a:lnTo>
                  <a:pt x="3121" y="77428"/>
                </a:lnTo>
                <a:lnTo>
                  <a:pt x="0" y="68074"/>
                </a:lnTo>
                <a:lnTo>
                  <a:pt x="0" y="47808"/>
                </a:lnTo>
                <a:lnTo>
                  <a:pt x="4161" y="29620"/>
                </a:lnTo>
                <a:lnTo>
                  <a:pt x="14045" y="13510"/>
                </a:lnTo>
                <a:lnTo>
                  <a:pt x="29650" y="0"/>
                </a:lnTo>
                <a:lnTo>
                  <a:pt x="35373" y="1039"/>
                </a:lnTo>
                <a:lnTo>
                  <a:pt x="34332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16535" y="4588986"/>
            <a:ext cx="44736" cy="141345"/>
          </a:xfrm>
          <a:custGeom>
            <a:avLst/>
            <a:gdLst/>
            <a:ahLst/>
            <a:cxnLst/>
            <a:rect l="l" t="t" r="r" b="b"/>
            <a:pathLst>
              <a:path w="44736" h="141345">
                <a:moveTo>
                  <a:pt x="17166" y="23904"/>
                </a:moveTo>
                <a:lnTo>
                  <a:pt x="19767" y="42611"/>
                </a:lnTo>
                <a:lnTo>
                  <a:pt x="21848" y="53524"/>
                </a:lnTo>
                <a:lnTo>
                  <a:pt x="27050" y="62358"/>
                </a:lnTo>
                <a:lnTo>
                  <a:pt x="38494" y="81065"/>
                </a:lnTo>
                <a:lnTo>
                  <a:pt x="44216" y="108607"/>
                </a:lnTo>
                <a:lnTo>
                  <a:pt x="44736" y="122118"/>
                </a:lnTo>
                <a:lnTo>
                  <a:pt x="44216" y="137188"/>
                </a:lnTo>
                <a:lnTo>
                  <a:pt x="40054" y="141345"/>
                </a:lnTo>
                <a:lnTo>
                  <a:pt x="35893" y="137188"/>
                </a:lnTo>
                <a:lnTo>
                  <a:pt x="35373" y="110166"/>
                </a:lnTo>
                <a:lnTo>
                  <a:pt x="29650" y="84183"/>
                </a:lnTo>
                <a:lnTo>
                  <a:pt x="22368" y="73271"/>
                </a:lnTo>
                <a:lnTo>
                  <a:pt x="12484" y="64436"/>
                </a:lnTo>
                <a:lnTo>
                  <a:pt x="0" y="44170"/>
                </a:lnTo>
                <a:lnTo>
                  <a:pt x="3121" y="23384"/>
                </a:lnTo>
                <a:lnTo>
                  <a:pt x="12484" y="2598"/>
                </a:lnTo>
                <a:lnTo>
                  <a:pt x="17686" y="0"/>
                </a:lnTo>
                <a:lnTo>
                  <a:pt x="19767" y="5716"/>
                </a:lnTo>
                <a:lnTo>
                  <a:pt x="17166" y="23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16535" y="4588986"/>
            <a:ext cx="44736" cy="141345"/>
          </a:xfrm>
          <a:custGeom>
            <a:avLst/>
            <a:gdLst/>
            <a:ahLst/>
            <a:cxnLst/>
            <a:rect l="l" t="t" r="r" b="b"/>
            <a:pathLst>
              <a:path w="44736" h="141345">
                <a:moveTo>
                  <a:pt x="19767" y="5716"/>
                </a:moveTo>
                <a:lnTo>
                  <a:pt x="17166" y="23904"/>
                </a:lnTo>
                <a:lnTo>
                  <a:pt x="19767" y="42611"/>
                </a:lnTo>
                <a:lnTo>
                  <a:pt x="21848" y="53524"/>
                </a:lnTo>
                <a:lnTo>
                  <a:pt x="27050" y="62358"/>
                </a:lnTo>
                <a:lnTo>
                  <a:pt x="38494" y="81065"/>
                </a:lnTo>
                <a:lnTo>
                  <a:pt x="44216" y="108607"/>
                </a:lnTo>
                <a:lnTo>
                  <a:pt x="44736" y="122118"/>
                </a:lnTo>
                <a:lnTo>
                  <a:pt x="44216" y="137188"/>
                </a:lnTo>
                <a:lnTo>
                  <a:pt x="40054" y="141345"/>
                </a:lnTo>
                <a:lnTo>
                  <a:pt x="35893" y="137188"/>
                </a:lnTo>
                <a:lnTo>
                  <a:pt x="35373" y="110166"/>
                </a:lnTo>
                <a:lnTo>
                  <a:pt x="29650" y="84183"/>
                </a:lnTo>
                <a:lnTo>
                  <a:pt x="22368" y="73271"/>
                </a:lnTo>
                <a:lnTo>
                  <a:pt x="12484" y="64436"/>
                </a:lnTo>
                <a:lnTo>
                  <a:pt x="0" y="44170"/>
                </a:lnTo>
                <a:lnTo>
                  <a:pt x="3121" y="23384"/>
                </a:lnTo>
                <a:lnTo>
                  <a:pt x="12484" y="2598"/>
                </a:lnTo>
                <a:lnTo>
                  <a:pt x="17686" y="0"/>
                </a:lnTo>
                <a:lnTo>
                  <a:pt x="19767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40463" y="4560924"/>
            <a:ext cx="90513" cy="198507"/>
          </a:xfrm>
          <a:custGeom>
            <a:avLst/>
            <a:gdLst/>
            <a:ahLst/>
            <a:cxnLst/>
            <a:rect l="l" t="t" r="r" b="b"/>
            <a:pathLst>
              <a:path w="90513" h="198507">
                <a:moveTo>
                  <a:pt x="4161" y="0"/>
                </a:moveTo>
                <a:lnTo>
                  <a:pt x="16126" y="2598"/>
                </a:lnTo>
                <a:lnTo>
                  <a:pt x="25489" y="9873"/>
                </a:lnTo>
                <a:lnTo>
                  <a:pt x="37974" y="32738"/>
                </a:lnTo>
                <a:lnTo>
                  <a:pt x="47337" y="53524"/>
                </a:lnTo>
                <a:lnTo>
                  <a:pt x="57221" y="75869"/>
                </a:lnTo>
                <a:lnTo>
                  <a:pt x="64504" y="92498"/>
                </a:lnTo>
                <a:lnTo>
                  <a:pt x="74907" y="126795"/>
                </a:lnTo>
                <a:lnTo>
                  <a:pt x="84791" y="161612"/>
                </a:lnTo>
                <a:lnTo>
                  <a:pt x="87912" y="172005"/>
                </a:lnTo>
                <a:lnTo>
                  <a:pt x="90513" y="186035"/>
                </a:lnTo>
                <a:lnTo>
                  <a:pt x="89473" y="197468"/>
                </a:lnTo>
                <a:lnTo>
                  <a:pt x="77508" y="198507"/>
                </a:lnTo>
                <a:lnTo>
                  <a:pt x="70746" y="176162"/>
                </a:lnTo>
                <a:lnTo>
                  <a:pt x="69705" y="154856"/>
                </a:lnTo>
                <a:lnTo>
                  <a:pt x="59302" y="150699"/>
                </a:lnTo>
                <a:lnTo>
                  <a:pt x="64504" y="135629"/>
                </a:lnTo>
                <a:lnTo>
                  <a:pt x="55660" y="107048"/>
                </a:lnTo>
                <a:lnTo>
                  <a:pt x="49938" y="89380"/>
                </a:lnTo>
                <a:lnTo>
                  <a:pt x="46297" y="78987"/>
                </a:lnTo>
                <a:lnTo>
                  <a:pt x="27050" y="33257"/>
                </a:lnTo>
                <a:lnTo>
                  <a:pt x="18727" y="16109"/>
                </a:lnTo>
                <a:lnTo>
                  <a:pt x="12484" y="10393"/>
                </a:lnTo>
                <a:lnTo>
                  <a:pt x="3641" y="831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40463" y="4560924"/>
            <a:ext cx="90513" cy="198507"/>
          </a:xfrm>
          <a:custGeom>
            <a:avLst/>
            <a:gdLst/>
            <a:ahLst/>
            <a:cxnLst/>
            <a:rect l="l" t="t" r="r" b="b"/>
            <a:pathLst>
              <a:path w="90513" h="198507">
                <a:moveTo>
                  <a:pt x="4161" y="0"/>
                </a:moveTo>
                <a:lnTo>
                  <a:pt x="16126" y="2598"/>
                </a:lnTo>
                <a:lnTo>
                  <a:pt x="25489" y="9873"/>
                </a:lnTo>
                <a:lnTo>
                  <a:pt x="37974" y="32738"/>
                </a:lnTo>
                <a:lnTo>
                  <a:pt x="47337" y="53524"/>
                </a:lnTo>
                <a:lnTo>
                  <a:pt x="57221" y="75869"/>
                </a:lnTo>
                <a:lnTo>
                  <a:pt x="64504" y="92498"/>
                </a:lnTo>
                <a:lnTo>
                  <a:pt x="74907" y="126795"/>
                </a:lnTo>
                <a:lnTo>
                  <a:pt x="84791" y="161612"/>
                </a:lnTo>
                <a:lnTo>
                  <a:pt x="87912" y="172005"/>
                </a:lnTo>
                <a:lnTo>
                  <a:pt x="90513" y="186035"/>
                </a:lnTo>
                <a:lnTo>
                  <a:pt x="89473" y="197468"/>
                </a:lnTo>
                <a:lnTo>
                  <a:pt x="77508" y="198507"/>
                </a:lnTo>
                <a:lnTo>
                  <a:pt x="70746" y="176162"/>
                </a:lnTo>
                <a:lnTo>
                  <a:pt x="69705" y="154856"/>
                </a:lnTo>
                <a:lnTo>
                  <a:pt x="59302" y="150699"/>
                </a:lnTo>
                <a:lnTo>
                  <a:pt x="64504" y="135629"/>
                </a:lnTo>
                <a:lnTo>
                  <a:pt x="55660" y="107048"/>
                </a:lnTo>
                <a:lnTo>
                  <a:pt x="49938" y="89380"/>
                </a:lnTo>
                <a:lnTo>
                  <a:pt x="46297" y="78987"/>
                </a:lnTo>
                <a:lnTo>
                  <a:pt x="27050" y="33257"/>
                </a:lnTo>
                <a:lnTo>
                  <a:pt x="18727" y="16109"/>
                </a:lnTo>
                <a:lnTo>
                  <a:pt x="12484" y="10393"/>
                </a:lnTo>
                <a:lnTo>
                  <a:pt x="3641" y="831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52428" y="4707986"/>
            <a:ext cx="42135" cy="16628"/>
          </a:xfrm>
          <a:custGeom>
            <a:avLst/>
            <a:gdLst/>
            <a:ahLst/>
            <a:cxnLst/>
            <a:rect l="l" t="t" r="r" b="b"/>
            <a:pathLst>
              <a:path w="42135" h="16628">
                <a:moveTo>
                  <a:pt x="9363" y="0"/>
                </a:moveTo>
                <a:lnTo>
                  <a:pt x="37453" y="1558"/>
                </a:lnTo>
                <a:lnTo>
                  <a:pt x="42135" y="5196"/>
                </a:lnTo>
                <a:lnTo>
                  <a:pt x="38494" y="9873"/>
                </a:lnTo>
                <a:lnTo>
                  <a:pt x="23408" y="14550"/>
                </a:lnTo>
                <a:lnTo>
                  <a:pt x="7802" y="16628"/>
                </a:lnTo>
                <a:lnTo>
                  <a:pt x="0" y="7794"/>
                </a:lnTo>
                <a:lnTo>
                  <a:pt x="3121" y="2078"/>
                </a:lnTo>
                <a:lnTo>
                  <a:pt x="9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52428" y="4707986"/>
            <a:ext cx="42135" cy="16628"/>
          </a:xfrm>
          <a:custGeom>
            <a:avLst/>
            <a:gdLst/>
            <a:ahLst/>
            <a:cxnLst/>
            <a:rect l="l" t="t" r="r" b="b"/>
            <a:pathLst>
              <a:path w="42135" h="16628">
                <a:moveTo>
                  <a:pt x="9363" y="0"/>
                </a:moveTo>
                <a:lnTo>
                  <a:pt x="37453" y="1558"/>
                </a:lnTo>
                <a:lnTo>
                  <a:pt x="42135" y="5196"/>
                </a:lnTo>
                <a:lnTo>
                  <a:pt x="38494" y="9873"/>
                </a:lnTo>
                <a:lnTo>
                  <a:pt x="23408" y="14550"/>
                </a:lnTo>
                <a:lnTo>
                  <a:pt x="7802" y="16628"/>
                </a:lnTo>
                <a:lnTo>
                  <a:pt x="0" y="7794"/>
                </a:lnTo>
                <a:lnTo>
                  <a:pt x="3121" y="2078"/>
                </a:lnTo>
                <a:lnTo>
                  <a:pt x="9363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01969" y="4520391"/>
            <a:ext cx="35373" cy="55083"/>
          </a:xfrm>
          <a:custGeom>
            <a:avLst/>
            <a:gdLst/>
            <a:ahLst/>
            <a:cxnLst/>
            <a:rect l="l" t="t" r="r" b="b"/>
            <a:pathLst>
              <a:path w="35373" h="55083">
                <a:moveTo>
                  <a:pt x="24969" y="55083"/>
                </a:moveTo>
                <a:lnTo>
                  <a:pt x="19767" y="53004"/>
                </a:lnTo>
                <a:lnTo>
                  <a:pt x="12484" y="32218"/>
                </a:lnTo>
                <a:lnTo>
                  <a:pt x="1560" y="14030"/>
                </a:lnTo>
                <a:lnTo>
                  <a:pt x="0" y="9353"/>
                </a:lnTo>
                <a:lnTo>
                  <a:pt x="3641" y="6755"/>
                </a:lnTo>
                <a:lnTo>
                  <a:pt x="24449" y="0"/>
                </a:lnTo>
                <a:lnTo>
                  <a:pt x="34332" y="519"/>
                </a:lnTo>
                <a:lnTo>
                  <a:pt x="35373" y="4157"/>
                </a:lnTo>
                <a:lnTo>
                  <a:pt x="12484" y="13511"/>
                </a:lnTo>
                <a:lnTo>
                  <a:pt x="27050" y="49886"/>
                </a:lnTo>
                <a:lnTo>
                  <a:pt x="24969" y="55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01969" y="4520391"/>
            <a:ext cx="35373" cy="55083"/>
          </a:xfrm>
          <a:custGeom>
            <a:avLst/>
            <a:gdLst/>
            <a:ahLst/>
            <a:cxnLst/>
            <a:rect l="l" t="t" r="r" b="b"/>
            <a:pathLst>
              <a:path w="35373" h="55083">
                <a:moveTo>
                  <a:pt x="19767" y="53004"/>
                </a:moveTo>
                <a:lnTo>
                  <a:pt x="12484" y="32218"/>
                </a:lnTo>
                <a:lnTo>
                  <a:pt x="1560" y="14030"/>
                </a:lnTo>
                <a:lnTo>
                  <a:pt x="0" y="9353"/>
                </a:lnTo>
                <a:lnTo>
                  <a:pt x="3641" y="6755"/>
                </a:lnTo>
                <a:lnTo>
                  <a:pt x="24449" y="0"/>
                </a:lnTo>
                <a:lnTo>
                  <a:pt x="34332" y="519"/>
                </a:lnTo>
                <a:lnTo>
                  <a:pt x="35373" y="4157"/>
                </a:lnTo>
                <a:lnTo>
                  <a:pt x="12484" y="13511"/>
                </a:lnTo>
                <a:lnTo>
                  <a:pt x="27050" y="49886"/>
                </a:lnTo>
                <a:lnTo>
                  <a:pt x="24969" y="55083"/>
                </a:lnTo>
                <a:lnTo>
                  <a:pt x="19767" y="5300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34221" y="4519352"/>
            <a:ext cx="14565" cy="51445"/>
          </a:xfrm>
          <a:custGeom>
            <a:avLst/>
            <a:gdLst/>
            <a:ahLst/>
            <a:cxnLst/>
            <a:rect l="l" t="t" r="r" b="b"/>
            <a:pathLst>
              <a:path w="14565" h="51445">
                <a:moveTo>
                  <a:pt x="8843" y="27021"/>
                </a:moveTo>
                <a:lnTo>
                  <a:pt x="14565" y="44690"/>
                </a:lnTo>
                <a:lnTo>
                  <a:pt x="11444" y="51445"/>
                </a:lnTo>
                <a:lnTo>
                  <a:pt x="3641" y="49886"/>
                </a:lnTo>
                <a:lnTo>
                  <a:pt x="0" y="33257"/>
                </a:lnTo>
                <a:lnTo>
                  <a:pt x="520" y="18187"/>
                </a:lnTo>
                <a:lnTo>
                  <a:pt x="6762" y="0"/>
                </a:lnTo>
                <a:lnTo>
                  <a:pt x="8323" y="15589"/>
                </a:lnTo>
                <a:lnTo>
                  <a:pt x="8843" y="27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34221" y="4519352"/>
            <a:ext cx="14565" cy="51445"/>
          </a:xfrm>
          <a:custGeom>
            <a:avLst/>
            <a:gdLst/>
            <a:ahLst/>
            <a:cxnLst/>
            <a:rect l="l" t="t" r="r" b="b"/>
            <a:pathLst>
              <a:path w="14565" h="51445">
                <a:moveTo>
                  <a:pt x="8323" y="15589"/>
                </a:moveTo>
                <a:lnTo>
                  <a:pt x="8843" y="27021"/>
                </a:lnTo>
                <a:lnTo>
                  <a:pt x="14565" y="44690"/>
                </a:lnTo>
                <a:lnTo>
                  <a:pt x="11444" y="51445"/>
                </a:lnTo>
                <a:lnTo>
                  <a:pt x="3641" y="49886"/>
                </a:lnTo>
                <a:lnTo>
                  <a:pt x="0" y="33257"/>
                </a:lnTo>
                <a:lnTo>
                  <a:pt x="520" y="18187"/>
                </a:lnTo>
                <a:lnTo>
                  <a:pt x="6762" y="0"/>
                </a:lnTo>
                <a:lnTo>
                  <a:pt x="8323" y="15589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658671" y="4726694"/>
            <a:ext cx="20807" cy="37934"/>
          </a:xfrm>
          <a:custGeom>
            <a:avLst/>
            <a:gdLst/>
            <a:ahLst/>
            <a:cxnLst/>
            <a:rect l="l" t="t" r="r" b="b"/>
            <a:pathLst>
              <a:path w="20807" h="37934">
                <a:moveTo>
                  <a:pt x="4161" y="0"/>
                </a:moveTo>
                <a:lnTo>
                  <a:pt x="9883" y="4157"/>
                </a:lnTo>
                <a:lnTo>
                  <a:pt x="11964" y="10912"/>
                </a:lnTo>
                <a:lnTo>
                  <a:pt x="16125" y="19227"/>
                </a:lnTo>
                <a:lnTo>
                  <a:pt x="20807" y="30659"/>
                </a:lnTo>
                <a:lnTo>
                  <a:pt x="19246" y="37934"/>
                </a:lnTo>
                <a:lnTo>
                  <a:pt x="13524" y="35336"/>
                </a:lnTo>
                <a:lnTo>
                  <a:pt x="6242" y="23904"/>
                </a:lnTo>
                <a:lnTo>
                  <a:pt x="0" y="12991"/>
                </a:lnTo>
                <a:lnTo>
                  <a:pt x="0" y="5716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58671" y="4726694"/>
            <a:ext cx="20807" cy="37934"/>
          </a:xfrm>
          <a:custGeom>
            <a:avLst/>
            <a:gdLst/>
            <a:ahLst/>
            <a:cxnLst/>
            <a:rect l="l" t="t" r="r" b="b"/>
            <a:pathLst>
              <a:path w="20807" h="37934">
                <a:moveTo>
                  <a:pt x="9883" y="4157"/>
                </a:moveTo>
                <a:lnTo>
                  <a:pt x="11964" y="10912"/>
                </a:lnTo>
                <a:lnTo>
                  <a:pt x="16125" y="19227"/>
                </a:lnTo>
                <a:lnTo>
                  <a:pt x="20807" y="30659"/>
                </a:lnTo>
                <a:lnTo>
                  <a:pt x="19246" y="37934"/>
                </a:lnTo>
                <a:lnTo>
                  <a:pt x="13524" y="35336"/>
                </a:lnTo>
                <a:lnTo>
                  <a:pt x="6242" y="23904"/>
                </a:lnTo>
                <a:lnTo>
                  <a:pt x="0" y="12991"/>
                </a:lnTo>
                <a:lnTo>
                  <a:pt x="0" y="5716"/>
                </a:lnTo>
                <a:lnTo>
                  <a:pt x="4161" y="0"/>
                </a:lnTo>
                <a:lnTo>
                  <a:pt x="9883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71675" y="4701231"/>
            <a:ext cx="251773" cy="82624"/>
          </a:xfrm>
          <a:custGeom>
            <a:avLst/>
            <a:gdLst/>
            <a:ahLst/>
            <a:cxnLst/>
            <a:rect l="l" t="t" r="r" b="b"/>
            <a:pathLst>
              <a:path w="251773" h="82624">
                <a:moveTo>
                  <a:pt x="111321" y="82624"/>
                </a:moveTo>
                <a:lnTo>
                  <a:pt x="4161" y="76908"/>
                </a:lnTo>
                <a:lnTo>
                  <a:pt x="0" y="72751"/>
                </a:lnTo>
                <a:lnTo>
                  <a:pt x="4161" y="68594"/>
                </a:lnTo>
                <a:lnTo>
                  <a:pt x="57221" y="65476"/>
                </a:lnTo>
                <a:lnTo>
                  <a:pt x="110800" y="61319"/>
                </a:lnTo>
                <a:lnTo>
                  <a:pt x="163340" y="55083"/>
                </a:lnTo>
                <a:lnTo>
                  <a:pt x="222122" y="41052"/>
                </a:lnTo>
                <a:lnTo>
                  <a:pt x="235127" y="35856"/>
                </a:lnTo>
                <a:lnTo>
                  <a:pt x="237207" y="28580"/>
                </a:lnTo>
                <a:lnTo>
                  <a:pt x="229925" y="21825"/>
                </a:lnTo>
                <a:lnTo>
                  <a:pt x="221081" y="16628"/>
                </a:lnTo>
                <a:lnTo>
                  <a:pt x="211198" y="12991"/>
                </a:lnTo>
                <a:lnTo>
                  <a:pt x="199754" y="13510"/>
                </a:lnTo>
                <a:lnTo>
                  <a:pt x="197673" y="6235"/>
                </a:lnTo>
                <a:lnTo>
                  <a:pt x="203395" y="0"/>
                </a:lnTo>
                <a:lnTo>
                  <a:pt x="234606" y="9873"/>
                </a:lnTo>
                <a:lnTo>
                  <a:pt x="251253" y="24423"/>
                </a:lnTo>
                <a:lnTo>
                  <a:pt x="251773" y="40532"/>
                </a:lnTo>
                <a:lnTo>
                  <a:pt x="245531" y="51445"/>
                </a:lnTo>
                <a:lnTo>
                  <a:pt x="235647" y="57681"/>
                </a:lnTo>
                <a:lnTo>
                  <a:pt x="219000" y="64956"/>
                </a:lnTo>
                <a:lnTo>
                  <a:pt x="202875" y="69633"/>
                </a:lnTo>
                <a:lnTo>
                  <a:pt x="167502" y="76388"/>
                </a:lnTo>
                <a:lnTo>
                  <a:pt x="111321" y="8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71675" y="4701231"/>
            <a:ext cx="251773" cy="82624"/>
          </a:xfrm>
          <a:custGeom>
            <a:avLst/>
            <a:gdLst/>
            <a:ahLst/>
            <a:cxnLst/>
            <a:rect l="l" t="t" r="r" b="b"/>
            <a:pathLst>
              <a:path w="251773" h="82624">
                <a:moveTo>
                  <a:pt x="203395" y="0"/>
                </a:moveTo>
                <a:lnTo>
                  <a:pt x="234606" y="9873"/>
                </a:lnTo>
                <a:lnTo>
                  <a:pt x="251253" y="24423"/>
                </a:lnTo>
                <a:lnTo>
                  <a:pt x="251773" y="40532"/>
                </a:lnTo>
                <a:lnTo>
                  <a:pt x="245531" y="51445"/>
                </a:lnTo>
                <a:lnTo>
                  <a:pt x="235647" y="57681"/>
                </a:lnTo>
                <a:lnTo>
                  <a:pt x="219000" y="64956"/>
                </a:lnTo>
                <a:lnTo>
                  <a:pt x="202875" y="69633"/>
                </a:lnTo>
                <a:lnTo>
                  <a:pt x="167502" y="76388"/>
                </a:lnTo>
                <a:lnTo>
                  <a:pt x="111321" y="82624"/>
                </a:lnTo>
                <a:lnTo>
                  <a:pt x="4161" y="76908"/>
                </a:lnTo>
                <a:lnTo>
                  <a:pt x="0" y="72751"/>
                </a:lnTo>
                <a:lnTo>
                  <a:pt x="4161" y="68594"/>
                </a:lnTo>
                <a:lnTo>
                  <a:pt x="57221" y="65476"/>
                </a:lnTo>
                <a:lnTo>
                  <a:pt x="110800" y="61319"/>
                </a:lnTo>
                <a:lnTo>
                  <a:pt x="163340" y="55083"/>
                </a:lnTo>
                <a:lnTo>
                  <a:pt x="222122" y="41052"/>
                </a:lnTo>
                <a:lnTo>
                  <a:pt x="235127" y="35856"/>
                </a:lnTo>
                <a:lnTo>
                  <a:pt x="237207" y="28580"/>
                </a:lnTo>
                <a:lnTo>
                  <a:pt x="229925" y="21825"/>
                </a:lnTo>
                <a:lnTo>
                  <a:pt x="221081" y="16628"/>
                </a:lnTo>
                <a:lnTo>
                  <a:pt x="211198" y="12991"/>
                </a:lnTo>
                <a:lnTo>
                  <a:pt x="199754" y="13510"/>
                </a:lnTo>
                <a:lnTo>
                  <a:pt x="197673" y="6235"/>
                </a:lnTo>
                <a:lnTo>
                  <a:pt x="203395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02764" y="4482457"/>
            <a:ext cx="62423" cy="58720"/>
          </a:xfrm>
          <a:custGeom>
            <a:avLst/>
            <a:gdLst/>
            <a:ahLst/>
            <a:cxnLst/>
            <a:rect l="l" t="t" r="r" b="b"/>
            <a:pathLst>
              <a:path w="62423" h="58720">
                <a:moveTo>
                  <a:pt x="54100" y="1039"/>
                </a:moveTo>
                <a:lnTo>
                  <a:pt x="62423" y="15070"/>
                </a:lnTo>
                <a:lnTo>
                  <a:pt x="53580" y="34297"/>
                </a:lnTo>
                <a:lnTo>
                  <a:pt x="42655" y="52484"/>
                </a:lnTo>
                <a:lnTo>
                  <a:pt x="37453" y="57681"/>
                </a:lnTo>
                <a:lnTo>
                  <a:pt x="32251" y="58720"/>
                </a:lnTo>
                <a:lnTo>
                  <a:pt x="31211" y="50406"/>
                </a:lnTo>
                <a:lnTo>
                  <a:pt x="32772" y="29620"/>
                </a:lnTo>
                <a:lnTo>
                  <a:pt x="33292" y="9873"/>
                </a:lnTo>
                <a:lnTo>
                  <a:pt x="8843" y="11952"/>
                </a:lnTo>
                <a:lnTo>
                  <a:pt x="11964" y="41572"/>
                </a:lnTo>
                <a:lnTo>
                  <a:pt x="8323" y="46249"/>
                </a:lnTo>
                <a:lnTo>
                  <a:pt x="3641" y="42091"/>
                </a:lnTo>
                <a:lnTo>
                  <a:pt x="0" y="9873"/>
                </a:lnTo>
                <a:lnTo>
                  <a:pt x="3641" y="4676"/>
                </a:lnTo>
                <a:lnTo>
                  <a:pt x="29130" y="0"/>
                </a:lnTo>
                <a:lnTo>
                  <a:pt x="54100" y="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02764" y="4482457"/>
            <a:ext cx="62423" cy="58720"/>
          </a:xfrm>
          <a:custGeom>
            <a:avLst/>
            <a:gdLst/>
            <a:ahLst/>
            <a:cxnLst/>
            <a:rect l="l" t="t" r="r" b="b"/>
            <a:pathLst>
              <a:path w="62423" h="58720">
                <a:moveTo>
                  <a:pt x="3641" y="42091"/>
                </a:moveTo>
                <a:lnTo>
                  <a:pt x="0" y="9873"/>
                </a:lnTo>
                <a:lnTo>
                  <a:pt x="3641" y="4676"/>
                </a:lnTo>
                <a:lnTo>
                  <a:pt x="29130" y="0"/>
                </a:lnTo>
                <a:lnTo>
                  <a:pt x="54100" y="1039"/>
                </a:lnTo>
                <a:lnTo>
                  <a:pt x="62423" y="15070"/>
                </a:lnTo>
                <a:lnTo>
                  <a:pt x="53580" y="34297"/>
                </a:lnTo>
                <a:lnTo>
                  <a:pt x="42655" y="52484"/>
                </a:lnTo>
                <a:lnTo>
                  <a:pt x="37453" y="57681"/>
                </a:lnTo>
                <a:lnTo>
                  <a:pt x="32251" y="58720"/>
                </a:lnTo>
                <a:lnTo>
                  <a:pt x="31211" y="50406"/>
                </a:lnTo>
                <a:lnTo>
                  <a:pt x="32772" y="29620"/>
                </a:lnTo>
                <a:lnTo>
                  <a:pt x="33292" y="9873"/>
                </a:lnTo>
                <a:lnTo>
                  <a:pt x="8843" y="11952"/>
                </a:lnTo>
                <a:lnTo>
                  <a:pt x="11964" y="41572"/>
                </a:lnTo>
                <a:lnTo>
                  <a:pt x="8323" y="46249"/>
                </a:lnTo>
                <a:lnTo>
                  <a:pt x="3641" y="42091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14728" y="4531824"/>
            <a:ext cx="35893" cy="17148"/>
          </a:xfrm>
          <a:custGeom>
            <a:avLst/>
            <a:gdLst/>
            <a:ahLst/>
            <a:cxnLst/>
            <a:rect l="l" t="t" r="r" b="b"/>
            <a:pathLst>
              <a:path w="35893" h="17148">
                <a:moveTo>
                  <a:pt x="5202" y="0"/>
                </a:moveTo>
                <a:lnTo>
                  <a:pt x="30691" y="3117"/>
                </a:lnTo>
                <a:lnTo>
                  <a:pt x="35893" y="11432"/>
                </a:lnTo>
                <a:lnTo>
                  <a:pt x="33292" y="16109"/>
                </a:lnTo>
                <a:lnTo>
                  <a:pt x="27570" y="17148"/>
                </a:lnTo>
                <a:lnTo>
                  <a:pt x="3121" y="7794"/>
                </a:lnTo>
                <a:lnTo>
                  <a:pt x="0" y="3117"/>
                </a:lnTo>
                <a:lnTo>
                  <a:pt x="5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14728" y="4531824"/>
            <a:ext cx="35893" cy="17148"/>
          </a:xfrm>
          <a:custGeom>
            <a:avLst/>
            <a:gdLst/>
            <a:ahLst/>
            <a:cxnLst/>
            <a:rect l="l" t="t" r="r" b="b"/>
            <a:pathLst>
              <a:path w="35893" h="17148">
                <a:moveTo>
                  <a:pt x="5202" y="0"/>
                </a:moveTo>
                <a:lnTo>
                  <a:pt x="30691" y="3117"/>
                </a:lnTo>
                <a:lnTo>
                  <a:pt x="35893" y="11432"/>
                </a:lnTo>
                <a:lnTo>
                  <a:pt x="33292" y="16109"/>
                </a:lnTo>
                <a:lnTo>
                  <a:pt x="27570" y="17148"/>
                </a:lnTo>
                <a:lnTo>
                  <a:pt x="3121" y="7794"/>
                </a:lnTo>
                <a:lnTo>
                  <a:pt x="0" y="3117"/>
                </a:lnTo>
                <a:lnTo>
                  <a:pt x="520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04844" y="4552610"/>
            <a:ext cx="45777" cy="33777"/>
          </a:xfrm>
          <a:custGeom>
            <a:avLst/>
            <a:gdLst/>
            <a:ahLst/>
            <a:cxnLst/>
            <a:rect l="l" t="t" r="r" b="b"/>
            <a:pathLst>
              <a:path w="45777" h="33777">
                <a:moveTo>
                  <a:pt x="2601" y="11952"/>
                </a:moveTo>
                <a:lnTo>
                  <a:pt x="10924" y="7794"/>
                </a:lnTo>
                <a:lnTo>
                  <a:pt x="0" y="3637"/>
                </a:lnTo>
                <a:lnTo>
                  <a:pt x="2601" y="1039"/>
                </a:lnTo>
                <a:lnTo>
                  <a:pt x="15085" y="0"/>
                </a:lnTo>
                <a:lnTo>
                  <a:pt x="41095" y="519"/>
                </a:lnTo>
                <a:lnTo>
                  <a:pt x="45777" y="4157"/>
                </a:lnTo>
                <a:lnTo>
                  <a:pt x="43696" y="10393"/>
                </a:lnTo>
                <a:lnTo>
                  <a:pt x="23928" y="11432"/>
                </a:lnTo>
                <a:lnTo>
                  <a:pt x="22888" y="14550"/>
                </a:lnTo>
                <a:lnTo>
                  <a:pt x="28610" y="18707"/>
                </a:lnTo>
                <a:lnTo>
                  <a:pt x="41095" y="24943"/>
                </a:lnTo>
                <a:lnTo>
                  <a:pt x="42655" y="30139"/>
                </a:lnTo>
                <a:lnTo>
                  <a:pt x="40054" y="33777"/>
                </a:lnTo>
                <a:lnTo>
                  <a:pt x="27049" y="33257"/>
                </a:lnTo>
                <a:lnTo>
                  <a:pt x="18206" y="27021"/>
                </a:lnTo>
                <a:lnTo>
                  <a:pt x="8843" y="22345"/>
                </a:lnTo>
                <a:lnTo>
                  <a:pt x="520" y="18187"/>
                </a:lnTo>
                <a:lnTo>
                  <a:pt x="2601" y="11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04844" y="4552610"/>
            <a:ext cx="45777" cy="33777"/>
          </a:xfrm>
          <a:custGeom>
            <a:avLst/>
            <a:gdLst/>
            <a:ahLst/>
            <a:cxnLst/>
            <a:rect l="l" t="t" r="r" b="b"/>
            <a:pathLst>
              <a:path w="45777" h="33777">
                <a:moveTo>
                  <a:pt x="15085" y="0"/>
                </a:moveTo>
                <a:lnTo>
                  <a:pt x="41095" y="519"/>
                </a:lnTo>
                <a:lnTo>
                  <a:pt x="45777" y="4157"/>
                </a:lnTo>
                <a:lnTo>
                  <a:pt x="43696" y="10393"/>
                </a:lnTo>
                <a:lnTo>
                  <a:pt x="23928" y="11432"/>
                </a:lnTo>
                <a:lnTo>
                  <a:pt x="22888" y="14550"/>
                </a:lnTo>
                <a:lnTo>
                  <a:pt x="28610" y="18707"/>
                </a:lnTo>
                <a:lnTo>
                  <a:pt x="41095" y="24943"/>
                </a:lnTo>
                <a:lnTo>
                  <a:pt x="42655" y="30139"/>
                </a:lnTo>
                <a:lnTo>
                  <a:pt x="40054" y="33777"/>
                </a:lnTo>
                <a:lnTo>
                  <a:pt x="27049" y="33257"/>
                </a:lnTo>
                <a:lnTo>
                  <a:pt x="18206" y="27021"/>
                </a:lnTo>
                <a:lnTo>
                  <a:pt x="8843" y="22345"/>
                </a:lnTo>
                <a:lnTo>
                  <a:pt x="520" y="18187"/>
                </a:lnTo>
                <a:lnTo>
                  <a:pt x="2601" y="11952"/>
                </a:lnTo>
                <a:lnTo>
                  <a:pt x="10924" y="7794"/>
                </a:lnTo>
                <a:lnTo>
                  <a:pt x="0" y="3637"/>
                </a:lnTo>
                <a:lnTo>
                  <a:pt x="2601" y="1039"/>
                </a:lnTo>
                <a:lnTo>
                  <a:pt x="15085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02243" y="4583269"/>
            <a:ext cx="34852" cy="16628"/>
          </a:xfrm>
          <a:custGeom>
            <a:avLst/>
            <a:gdLst/>
            <a:ahLst/>
            <a:cxnLst/>
            <a:rect l="l" t="t" r="r" b="b"/>
            <a:pathLst>
              <a:path w="34852" h="16628">
                <a:moveTo>
                  <a:pt x="4161" y="0"/>
                </a:moveTo>
                <a:lnTo>
                  <a:pt x="27570" y="4157"/>
                </a:lnTo>
                <a:lnTo>
                  <a:pt x="32251" y="7275"/>
                </a:lnTo>
                <a:lnTo>
                  <a:pt x="34852" y="14030"/>
                </a:lnTo>
                <a:lnTo>
                  <a:pt x="28090" y="16628"/>
                </a:lnTo>
                <a:lnTo>
                  <a:pt x="22888" y="15589"/>
                </a:lnTo>
                <a:lnTo>
                  <a:pt x="3641" y="7794"/>
                </a:lnTo>
                <a:lnTo>
                  <a:pt x="0" y="311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02243" y="4583269"/>
            <a:ext cx="34852" cy="16628"/>
          </a:xfrm>
          <a:custGeom>
            <a:avLst/>
            <a:gdLst/>
            <a:ahLst/>
            <a:cxnLst/>
            <a:rect l="l" t="t" r="r" b="b"/>
            <a:pathLst>
              <a:path w="34852" h="16628">
                <a:moveTo>
                  <a:pt x="4161" y="0"/>
                </a:moveTo>
                <a:lnTo>
                  <a:pt x="27570" y="4157"/>
                </a:lnTo>
                <a:lnTo>
                  <a:pt x="32251" y="7275"/>
                </a:lnTo>
                <a:lnTo>
                  <a:pt x="34852" y="14030"/>
                </a:lnTo>
                <a:lnTo>
                  <a:pt x="28090" y="16628"/>
                </a:lnTo>
                <a:lnTo>
                  <a:pt x="22888" y="15589"/>
                </a:lnTo>
                <a:lnTo>
                  <a:pt x="3641" y="7794"/>
                </a:lnTo>
                <a:lnTo>
                  <a:pt x="0" y="311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94961" y="4590545"/>
            <a:ext cx="44216" cy="168367"/>
          </a:xfrm>
          <a:custGeom>
            <a:avLst/>
            <a:gdLst/>
            <a:ahLst/>
            <a:cxnLst/>
            <a:rect l="l" t="t" r="r" b="b"/>
            <a:pathLst>
              <a:path w="44216" h="168367">
                <a:moveTo>
                  <a:pt x="0" y="164729"/>
                </a:moveTo>
                <a:lnTo>
                  <a:pt x="7282" y="113803"/>
                </a:lnTo>
                <a:lnTo>
                  <a:pt x="15085" y="73790"/>
                </a:lnTo>
                <a:lnTo>
                  <a:pt x="22888" y="38454"/>
                </a:lnTo>
                <a:lnTo>
                  <a:pt x="32772" y="4157"/>
                </a:lnTo>
                <a:lnTo>
                  <a:pt x="35893" y="0"/>
                </a:lnTo>
                <a:lnTo>
                  <a:pt x="40054" y="0"/>
                </a:lnTo>
                <a:lnTo>
                  <a:pt x="44216" y="7275"/>
                </a:lnTo>
                <a:lnTo>
                  <a:pt x="31731" y="76908"/>
                </a:lnTo>
                <a:lnTo>
                  <a:pt x="23928" y="116402"/>
                </a:lnTo>
                <a:lnTo>
                  <a:pt x="19767" y="164210"/>
                </a:lnTo>
                <a:lnTo>
                  <a:pt x="16125" y="167328"/>
                </a:lnTo>
                <a:lnTo>
                  <a:pt x="9363" y="168367"/>
                </a:lnTo>
                <a:lnTo>
                  <a:pt x="0" y="164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94961" y="4590545"/>
            <a:ext cx="44216" cy="168367"/>
          </a:xfrm>
          <a:custGeom>
            <a:avLst/>
            <a:gdLst/>
            <a:ahLst/>
            <a:cxnLst/>
            <a:rect l="l" t="t" r="r" b="b"/>
            <a:pathLst>
              <a:path w="44216" h="168367">
                <a:moveTo>
                  <a:pt x="44216" y="7275"/>
                </a:moveTo>
                <a:lnTo>
                  <a:pt x="31731" y="76908"/>
                </a:lnTo>
                <a:lnTo>
                  <a:pt x="23928" y="116402"/>
                </a:lnTo>
                <a:lnTo>
                  <a:pt x="19767" y="164210"/>
                </a:lnTo>
                <a:lnTo>
                  <a:pt x="16125" y="167328"/>
                </a:lnTo>
                <a:lnTo>
                  <a:pt x="9363" y="168367"/>
                </a:lnTo>
                <a:lnTo>
                  <a:pt x="0" y="164729"/>
                </a:lnTo>
                <a:lnTo>
                  <a:pt x="7282" y="113803"/>
                </a:lnTo>
                <a:lnTo>
                  <a:pt x="15085" y="73790"/>
                </a:lnTo>
                <a:lnTo>
                  <a:pt x="22888" y="38454"/>
                </a:lnTo>
                <a:lnTo>
                  <a:pt x="32772" y="4157"/>
                </a:lnTo>
                <a:lnTo>
                  <a:pt x="35893" y="0"/>
                </a:lnTo>
                <a:lnTo>
                  <a:pt x="40054" y="0"/>
                </a:lnTo>
                <a:lnTo>
                  <a:pt x="44216" y="727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64790" y="4593663"/>
            <a:ext cx="39534" cy="164729"/>
          </a:xfrm>
          <a:custGeom>
            <a:avLst/>
            <a:gdLst/>
            <a:ahLst/>
            <a:cxnLst/>
            <a:rect l="l" t="t" r="r" b="b"/>
            <a:pathLst>
              <a:path w="39534" h="164729">
                <a:moveTo>
                  <a:pt x="39534" y="5196"/>
                </a:moveTo>
                <a:lnTo>
                  <a:pt x="14045" y="156415"/>
                </a:lnTo>
                <a:lnTo>
                  <a:pt x="10924" y="162651"/>
                </a:lnTo>
                <a:lnTo>
                  <a:pt x="5722" y="164729"/>
                </a:lnTo>
                <a:lnTo>
                  <a:pt x="0" y="155895"/>
                </a:lnTo>
                <a:lnTo>
                  <a:pt x="6762" y="114843"/>
                </a:lnTo>
                <a:lnTo>
                  <a:pt x="14045" y="79506"/>
                </a:lnTo>
                <a:lnTo>
                  <a:pt x="22368" y="44170"/>
                </a:lnTo>
                <a:lnTo>
                  <a:pt x="31731" y="3117"/>
                </a:lnTo>
                <a:lnTo>
                  <a:pt x="36413" y="0"/>
                </a:lnTo>
                <a:lnTo>
                  <a:pt x="39534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64790" y="4593663"/>
            <a:ext cx="39534" cy="164729"/>
          </a:xfrm>
          <a:custGeom>
            <a:avLst/>
            <a:gdLst/>
            <a:ahLst/>
            <a:cxnLst/>
            <a:rect l="l" t="t" r="r" b="b"/>
            <a:pathLst>
              <a:path w="39534" h="164729">
                <a:moveTo>
                  <a:pt x="39534" y="5196"/>
                </a:moveTo>
                <a:lnTo>
                  <a:pt x="14045" y="156415"/>
                </a:lnTo>
                <a:lnTo>
                  <a:pt x="10924" y="162651"/>
                </a:lnTo>
                <a:lnTo>
                  <a:pt x="5722" y="164729"/>
                </a:lnTo>
                <a:lnTo>
                  <a:pt x="0" y="155895"/>
                </a:lnTo>
                <a:lnTo>
                  <a:pt x="6762" y="114843"/>
                </a:lnTo>
                <a:lnTo>
                  <a:pt x="14045" y="79506"/>
                </a:lnTo>
                <a:lnTo>
                  <a:pt x="22368" y="44170"/>
                </a:lnTo>
                <a:lnTo>
                  <a:pt x="31731" y="3117"/>
                </a:lnTo>
                <a:lnTo>
                  <a:pt x="36413" y="0"/>
                </a:lnTo>
                <a:lnTo>
                  <a:pt x="39534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51142" y="4441924"/>
            <a:ext cx="77508" cy="57681"/>
          </a:xfrm>
          <a:custGeom>
            <a:avLst/>
            <a:gdLst/>
            <a:ahLst/>
            <a:cxnLst/>
            <a:rect l="l" t="t" r="r" b="b"/>
            <a:pathLst>
              <a:path w="77508" h="57681">
                <a:moveTo>
                  <a:pt x="10924" y="57681"/>
                </a:moveTo>
                <a:lnTo>
                  <a:pt x="0" y="53524"/>
                </a:lnTo>
                <a:lnTo>
                  <a:pt x="1560" y="38974"/>
                </a:lnTo>
                <a:lnTo>
                  <a:pt x="4681" y="21305"/>
                </a:lnTo>
                <a:lnTo>
                  <a:pt x="38494" y="10912"/>
                </a:lnTo>
                <a:lnTo>
                  <a:pt x="70225" y="0"/>
                </a:lnTo>
                <a:lnTo>
                  <a:pt x="77508" y="2078"/>
                </a:lnTo>
                <a:lnTo>
                  <a:pt x="75427" y="8834"/>
                </a:lnTo>
                <a:lnTo>
                  <a:pt x="40575" y="18707"/>
                </a:lnTo>
                <a:lnTo>
                  <a:pt x="8323" y="28581"/>
                </a:lnTo>
                <a:lnTo>
                  <a:pt x="9883" y="39493"/>
                </a:lnTo>
                <a:lnTo>
                  <a:pt x="15085" y="46768"/>
                </a:lnTo>
                <a:lnTo>
                  <a:pt x="15605" y="53524"/>
                </a:lnTo>
                <a:lnTo>
                  <a:pt x="10924" y="57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51142" y="4441924"/>
            <a:ext cx="77508" cy="57681"/>
          </a:xfrm>
          <a:custGeom>
            <a:avLst/>
            <a:gdLst/>
            <a:ahLst/>
            <a:cxnLst/>
            <a:rect l="l" t="t" r="r" b="b"/>
            <a:pathLst>
              <a:path w="77508" h="57681">
                <a:moveTo>
                  <a:pt x="0" y="53524"/>
                </a:moveTo>
                <a:lnTo>
                  <a:pt x="1560" y="38974"/>
                </a:lnTo>
                <a:lnTo>
                  <a:pt x="4681" y="21305"/>
                </a:lnTo>
                <a:lnTo>
                  <a:pt x="38494" y="10912"/>
                </a:lnTo>
                <a:lnTo>
                  <a:pt x="70225" y="0"/>
                </a:lnTo>
                <a:lnTo>
                  <a:pt x="77508" y="2078"/>
                </a:lnTo>
                <a:lnTo>
                  <a:pt x="75427" y="8834"/>
                </a:lnTo>
                <a:lnTo>
                  <a:pt x="40575" y="18707"/>
                </a:lnTo>
                <a:lnTo>
                  <a:pt x="8323" y="28581"/>
                </a:lnTo>
                <a:lnTo>
                  <a:pt x="9883" y="39493"/>
                </a:lnTo>
                <a:lnTo>
                  <a:pt x="15085" y="46768"/>
                </a:lnTo>
                <a:lnTo>
                  <a:pt x="15605" y="53524"/>
                </a:lnTo>
                <a:lnTo>
                  <a:pt x="10924" y="57681"/>
                </a:lnTo>
                <a:lnTo>
                  <a:pt x="0" y="5352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3448" y="4441924"/>
            <a:ext cx="26529" cy="55083"/>
          </a:xfrm>
          <a:custGeom>
            <a:avLst/>
            <a:gdLst/>
            <a:ahLst/>
            <a:cxnLst/>
            <a:rect l="l" t="t" r="r" b="b"/>
            <a:pathLst>
              <a:path w="26529" h="55083">
                <a:moveTo>
                  <a:pt x="7802" y="2078"/>
                </a:moveTo>
                <a:lnTo>
                  <a:pt x="17686" y="25463"/>
                </a:lnTo>
                <a:lnTo>
                  <a:pt x="26529" y="49886"/>
                </a:lnTo>
                <a:lnTo>
                  <a:pt x="23408" y="55083"/>
                </a:lnTo>
                <a:lnTo>
                  <a:pt x="18206" y="51965"/>
                </a:lnTo>
                <a:lnTo>
                  <a:pt x="9363" y="28061"/>
                </a:lnTo>
                <a:lnTo>
                  <a:pt x="0" y="4677"/>
                </a:lnTo>
                <a:lnTo>
                  <a:pt x="2080" y="0"/>
                </a:lnTo>
                <a:lnTo>
                  <a:pt x="7802" y="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23448" y="4441924"/>
            <a:ext cx="26529" cy="55083"/>
          </a:xfrm>
          <a:custGeom>
            <a:avLst/>
            <a:gdLst/>
            <a:ahLst/>
            <a:cxnLst/>
            <a:rect l="l" t="t" r="r" b="b"/>
            <a:pathLst>
              <a:path w="26529" h="55083">
                <a:moveTo>
                  <a:pt x="7802" y="2078"/>
                </a:moveTo>
                <a:lnTo>
                  <a:pt x="17686" y="25463"/>
                </a:lnTo>
                <a:lnTo>
                  <a:pt x="26529" y="49886"/>
                </a:lnTo>
                <a:lnTo>
                  <a:pt x="23408" y="55083"/>
                </a:lnTo>
                <a:lnTo>
                  <a:pt x="18206" y="51965"/>
                </a:lnTo>
                <a:lnTo>
                  <a:pt x="9363" y="28061"/>
                </a:lnTo>
                <a:lnTo>
                  <a:pt x="0" y="4677"/>
                </a:lnTo>
                <a:lnTo>
                  <a:pt x="2080" y="0"/>
                </a:lnTo>
                <a:lnTo>
                  <a:pt x="7802" y="2078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56864" y="4491810"/>
            <a:ext cx="93634" cy="251512"/>
          </a:xfrm>
          <a:custGeom>
            <a:avLst/>
            <a:gdLst/>
            <a:ahLst/>
            <a:cxnLst/>
            <a:rect l="l" t="t" r="r" b="b"/>
            <a:pathLst>
              <a:path w="93634" h="251512">
                <a:moveTo>
                  <a:pt x="53579" y="110686"/>
                </a:moveTo>
                <a:lnTo>
                  <a:pt x="37974" y="164730"/>
                </a:lnTo>
                <a:lnTo>
                  <a:pt x="32251" y="184996"/>
                </a:lnTo>
                <a:lnTo>
                  <a:pt x="26009" y="205262"/>
                </a:lnTo>
                <a:lnTo>
                  <a:pt x="13004" y="245795"/>
                </a:lnTo>
                <a:lnTo>
                  <a:pt x="5202" y="251512"/>
                </a:lnTo>
                <a:lnTo>
                  <a:pt x="0" y="249433"/>
                </a:lnTo>
                <a:lnTo>
                  <a:pt x="11964" y="208900"/>
                </a:lnTo>
                <a:lnTo>
                  <a:pt x="23408" y="168367"/>
                </a:lnTo>
                <a:lnTo>
                  <a:pt x="32251" y="138227"/>
                </a:lnTo>
                <a:lnTo>
                  <a:pt x="42135" y="109127"/>
                </a:lnTo>
                <a:lnTo>
                  <a:pt x="53059" y="81065"/>
                </a:lnTo>
                <a:lnTo>
                  <a:pt x="63983" y="56642"/>
                </a:lnTo>
                <a:lnTo>
                  <a:pt x="74907" y="31698"/>
                </a:lnTo>
                <a:lnTo>
                  <a:pt x="85831" y="2598"/>
                </a:lnTo>
                <a:lnTo>
                  <a:pt x="91033" y="0"/>
                </a:lnTo>
                <a:lnTo>
                  <a:pt x="93634" y="5196"/>
                </a:lnTo>
                <a:lnTo>
                  <a:pt x="83230" y="34297"/>
                </a:lnTo>
                <a:lnTo>
                  <a:pt x="73347" y="58720"/>
                </a:lnTo>
                <a:lnTo>
                  <a:pt x="63983" y="82624"/>
                </a:lnTo>
                <a:lnTo>
                  <a:pt x="53579" y="110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56864" y="4491810"/>
            <a:ext cx="93634" cy="251512"/>
          </a:xfrm>
          <a:custGeom>
            <a:avLst/>
            <a:gdLst/>
            <a:ahLst/>
            <a:cxnLst/>
            <a:rect l="l" t="t" r="r" b="b"/>
            <a:pathLst>
              <a:path w="93634" h="251512">
                <a:moveTo>
                  <a:pt x="93634" y="5196"/>
                </a:moveTo>
                <a:lnTo>
                  <a:pt x="83230" y="34297"/>
                </a:lnTo>
                <a:lnTo>
                  <a:pt x="73347" y="58720"/>
                </a:lnTo>
                <a:lnTo>
                  <a:pt x="63983" y="82624"/>
                </a:lnTo>
                <a:lnTo>
                  <a:pt x="53579" y="110686"/>
                </a:lnTo>
                <a:lnTo>
                  <a:pt x="37974" y="164730"/>
                </a:lnTo>
                <a:lnTo>
                  <a:pt x="32251" y="184996"/>
                </a:lnTo>
                <a:lnTo>
                  <a:pt x="26009" y="205262"/>
                </a:lnTo>
                <a:lnTo>
                  <a:pt x="13004" y="245795"/>
                </a:lnTo>
                <a:lnTo>
                  <a:pt x="5202" y="251512"/>
                </a:lnTo>
                <a:lnTo>
                  <a:pt x="0" y="249433"/>
                </a:lnTo>
                <a:lnTo>
                  <a:pt x="11964" y="208900"/>
                </a:lnTo>
                <a:lnTo>
                  <a:pt x="23408" y="168367"/>
                </a:lnTo>
                <a:lnTo>
                  <a:pt x="32251" y="138227"/>
                </a:lnTo>
                <a:lnTo>
                  <a:pt x="42135" y="109127"/>
                </a:lnTo>
                <a:lnTo>
                  <a:pt x="53059" y="81065"/>
                </a:lnTo>
                <a:lnTo>
                  <a:pt x="63983" y="56642"/>
                </a:lnTo>
                <a:lnTo>
                  <a:pt x="74907" y="31698"/>
                </a:lnTo>
                <a:lnTo>
                  <a:pt x="85831" y="2598"/>
                </a:lnTo>
                <a:lnTo>
                  <a:pt x="91033" y="0"/>
                </a:lnTo>
                <a:lnTo>
                  <a:pt x="93634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37617" y="4478300"/>
            <a:ext cx="80109" cy="271258"/>
          </a:xfrm>
          <a:custGeom>
            <a:avLst/>
            <a:gdLst/>
            <a:ahLst/>
            <a:cxnLst/>
            <a:rect l="l" t="t" r="r" b="b"/>
            <a:pathLst>
              <a:path w="80109" h="271258">
                <a:moveTo>
                  <a:pt x="6242" y="222931"/>
                </a:moveTo>
                <a:lnTo>
                  <a:pt x="9363" y="208900"/>
                </a:lnTo>
                <a:lnTo>
                  <a:pt x="22368" y="158494"/>
                </a:lnTo>
                <a:lnTo>
                  <a:pt x="37453" y="111725"/>
                </a:lnTo>
                <a:lnTo>
                  <a:pt x="45777" y="82624"/>
                </a:lnTo>
                <a:lnTo>
                  <a:pt x="54100" y="57161"/>
                </a:lnTo>
                <a:lnTo>
                  <a:pt x="62943" y="31698"/>
                </a:lnTo>
                <a:lnTo>
                  <a:pt x="72306" y="2598"/>
                </a:lnTo>
                <a:lnTo>
                  <a:pt x="77508" y="0"/>
                </a:lnTo>
                <a:lnTo>
                  <a:pt x="80109" y="5196"/>
                </a:lnTo>
                <a:lnTo>
                  <a:pt x="71266" y="34297"/>
                </a:lnTo>
                <a:lnTo>
                  <a:pt x="63983" y="59760"/>
                </a:lnTo>
                <a:lnTo>
                  <a:pt x="48898" y="114843"/>
                </a:lnTo>
                <a:lnTo>
                  <a:pt x="35893" y="162651"/>
                </a:lnTo>
                <a:lnTo>
                  <a:pt x="25489" y="212537"/>
                </a:lnTo>
                <a:lnTo>
                  <a:pt x="22368" y="226568"/>
                </a:lnTo>
                <a:lnTo>
                  <a:pt x="15085" y="247354"/>
                </a:lnTo>
                <a:lnTo>
                  <a:pt x="7802" y="268660"/>
                </a:lnTo>
                <a:lnTo>
                  <a:pt x="2601" y="271258"/>
                </a:lnTo>
                <a:lnTo>
                  <a:pt x="0" y="266581"/>
                </a:lnTo>
                <a:lnTo>
                  <a:pt x="6242" y="222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37617" y="4478300"/>
            <a:ext cx="80109" cy="271258"/>
          </a:xfrm>
          <a:custGeom>
            <a:avLst/>
            <a:gdLst/>
            <a:ahLst/>
            <a:cxnLst/>
            <a:rect l="l" t="t" r="r" b="b"/>
            <a:pathLst>
              <a:path w="80109" h="271258">
                <a:moveTo>
                  <a:pt x="80109" y="5196"/>
                </a:moveTo>
                <a:lnTo>
                  <a:pt x="71266" y="34297"/>
                </a:lnTo>
                <a:lnTo>
                  <a:pt x="63983" y="59760"/>
                </a:lnTo>
                <a:lnTo>
                  <a:pt x="48898" y="114843"/>
                </a:lnTo>
                <a:lnTo>
                  <a:pt x="35893" y="162651"/>
                </a:lnTo>
                <a:lnTo>
                  <a:pt x="25489" y="212537"/>
                </a:lnTo>
                <a:lnTo>
                  <a:pt x="22368" y="226568"/>
                </a:lnTo>
                <a:lnTo>
                  <a:pt x="15085" y="247354"/>
                </a:lnTo>
                <a:lnTo>
                  <a:pt x="7802" y="268660"/>
                </a:lnTo>
                <a:lnTo>
                  <a:pt x="2601" y="271258"/>
                </a:lnTo>
                <a:lnTo>
                  <a:pt x="0" y="266581"/>
                </a:lnTo>
                <a:lnTo>
                  <a:pt x="6242" y="222931"/>
                </a:lnTo>
                <a:lnTo>
                  <a:pt x="9363" y="208900"/>
                </a:lnTo>
                <a:lnTo>
                  <a:pt x="22368" y="158494"/>
                </a:lnTo>
                <a:lnTo>
                  <a:pt x="37453" y="111725"/>
                </a:lnTo>
                <a:lnTo>
                  <a:pt x="45777" y="82624"/>
                </a:lnTo>
                <a:lnTo>
                  <a:pt x="54100" y="57161"/>
                </a:lnTo>
                <a:lnTo>
                  <a:pt x="62943" y="31698"/>
                </a:lnTo>
                <a:lnTo>
                  <a:pt x="72306" y="2598"/>
                </a:lnTo>
                <a:lnTo>
                  <a:pt x="77508" y="0"/>
                </a:lnTo>
                <a:lnTo>
                  <a:pt x="80109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13168" y="4681484"/>
            <a:ext cx="30171" cy="18707"/>
          </a:xfrm>
          <a:custGeom>
            <a:avLst/>
            <a:gdLst/>
            <a:ahLst/>
            <a:cxnLst/>
            <a:rect l="l" t="t" r="r" b="b"/>
            <a:pathLst>
              <a:path w="30171" h="18707">
                <a:moveTo>
                  <a:pt x="3641" y="6235"/>
                </a:moveTo>
                <a:lnTo>
                  <a:pt x="24969" y="0"/>
                </a:lnTo>
                <a:lnTo>
                  <a:pt x="30171" y="2598"/>
                </a:lnTo>
                <a:lnTo>
                  <a:pt x="27569" y="7794"/>
                </a:lnTo>
                <a:lnTo>
                  <a:pt x="17686" y="12991"/>
                </a:lnTo>
                <a:lnTo>
                  <a:pt x="8323" y="18707"/>
                </a:lnTo>
                <a:lnTo>
                  <a:pt x="0" y="14550"/>
                </a:lnTo>
                <a:lnTo>
                  <a:pt x="3641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13168" y="4681484"/>
            <a:ext cx="30171" cy="18707"/>
          </a:xfrm>
          <a:custGeom>
            <a:avLst/>
            <a:gdLst/>
            <a:ahLst/>
            <a:cxnLst/>
            <a:rect l="l" t="t" r="r" b="b"/>
            <a:pathLst>
              <a:path w="30171" h="18707">
                <a:moveTo>
                  <a:pt x="3641" y="6235"/>
                </a:moveTo>
                <a:lnTo>
                  <a:pt x="24969" y="0"/>
                </a:lnTo>
                <a:lnTo>
                  <a:pt x="30171" y="2598"/>
                </a:lnTo>
                <a:lnTo>
                  <a:pt x="27569" y="7794"/>
                </a:lnTo>
                <a:lnTo>
                  <a:pt x="17686" y="12991"/>
                </a:lnTo>
                <a:lnTo>
                  <a:pt x="8323" y="18707"/>
                </a:lnTo>
                <a:lnTo>
                  <a:pt x="0" y="14550"/>
                </a:lnTo>
                <a:lnTo>
                  <a:pt x="3641" y="623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26172" y="4616008"/>
            <a:ext cx="33292" cy="19227"/>
          </a:xfrm>
          <a:custGeom>
            <a:avLst/>
            <a:gdLst/>
            <a:ahLst/>
            <a:cxnLst/>
            <a:rect l="l" t="t" r="r" b="b"/>
            <a:pathLst>
              <a:path w="33292" h="19227">
                <a:moveTo>
                  <a:pt x="1560" y="8834"/>
                </a:moveTo>
                <a:lnTo>
                  <a:pt x="27570" y="0"/>
                </a:lnTo>
                <a:lnTo>
                  <a:pt x="33292" y="2078"/>
                </a:lnTo>
                <a:lnTo>
                  <a:pt x="30691" y="7275"/>
                </a:lnTo>
                <a:lnTo>
                  <a:pt x="8843" y="19227"/>
                </a:lnTo>
                <a:lnTo>
                  <a:pt x="0" y="17668"/>
                </a:lnTo>
                <a:lnTo>
                  <a:pt x="1560" y="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26172" y="4616008"/>
            <a:ext cx="33292" cy="19227"/>
          </a:xfrm>
          <a:custGeom>
            <a:avLst/>
            <a:gdLst/>
            <a:ahLst/>
            <a:cxnLst/>
            <a:rect l="l" t="t" r="r" b="b"/>
            <a:pathLst>
              <a:path w="33292" h="19227">
                <a:moveTo>
                  <a:pt x="1560" y="8834"/>
                </a:moveTo>
                <a:lnTo>
                  <a:pt x="27570" y="0"/>
                </a:lnTo>
                <a:lnTo>
                  <a:pt x="33292" y="2078"/>
                </a:lnTo>
                <a:lnTo>
                  <a:pt x="30691" y="7275"/>
                </a:lnTo>
                <a:lnTo>
                  <a:pt x="8843" y="19227"/>
                </a:lnTo>
                <a:lnTo>
                  <a:pt x="0" y="17668"/>
                </a:lnTo>
                <a:lnTo>
                  <a:pt x="1560" y="883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44899" y="4555208"/>
            <a:ext cx="31731" cy="20266"/>
          </a:xfrm>
          <a:custGeom>
            <a:avLst/>
            <a:gdLst/>
            <a:ahLst/>
            <a:cxnLst/>
            <a:rect l="l" t="t" r="r" b="b"/>
            <a:pathLst>
              <a:path w="31731" h="20266">
                <a:moveTo>
                  <a:pt x="0" y="9873"/>
                </a:moveTo>
                <a:lnTo>
                  <a:pt x="26529" y="0"/>
                </a:lnTo>
                <a:lnTo>
                  <a:pt x="31731" y="2598"/>
                </a:lnTo>
                <a:lnTo>
                  <a:pt x="29130" y="7794"/>
                </a:lnTo>
                <a:lnTo>
                  <a:pt x="2600" y="20266"/>
                </a:lnTo>
                <a:lnTo>
                  <a:pt x="0" y="9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44899" y="4555208"/>
            <a:ext cx="31731" cy="20266"/>
          </a:xfrm>
          <a:custGeom>
            <a:avLst/>
            <a:gdLst/>
            <a:ahLst/>
            <a:cxnLst/>
            <a:rect l="l" t="t" r="r" b="b"/>
            <a:pathLst>
              <a:path w="31731" h="20266">
                <a:moveTo>
                  <a:pt x="0" y="9873"/>
                </a:moveTo>
                <a:lnTo>
                  <a:pt x="26529" y="0"/>
                </a:lnTo>
                <a:lnTo>
                  <a:pt x="31731" y="2598"/>
                </a:lnTo>
                <a:lnTo>
                  <a:pt x="29130" y="7794"/>
                </a:lnTo>
                <a:lnTo>
                  <a:pt x="2600" y="20266"/>
                </a:lnTo>
                <a:lnTo>
                  <a:pt x="0" y="9873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48021" y="4501684"/>
            <a:ext cx="34332" cy="22864"/>
          </a:xfrm>
          <a:custGeom>
            <a:avLst/>
            <a:gdLst/>
            <a:ahLst/>
            <a:cxnLst/>
            <a:rect l="l" t="t" r="r" b="b"/>
            <a:pathLst>
              <a:path w="34332" h="22864">
                <a:moveTo>
                  <a:pt x="3121" y="11952"/>
                </a:moveTo>
                <a:lnTo>
                  <a:pt x="15085" y="4677"/>
                </a:lnTo>
                <a:lnTo>
                  <a:pt x="29130" y="0"/>
                </a:lnTo>
                <a:lnTo>
                  <a:pt x="34332" y="2078"/>
                </a:lnTo>
                <a:lnTo>
                  <a:pt x="32251" y="7794"/>
                </a:lnTo>
                <a:lnTo>
                  <a:pt x="6762" y="22864"/>
                </a:lnTo>
                <a:lnTo>
                  <a:pt x="0" y="22345"/>
                </a:lnTo>
                <a:lnTo>
                  <a:pt x="3121" y="11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48021" y="4501684"/>
            <a:ext cx="34332" cy="22864"/>
          </a:xfrm>
          <a:custGeom>
            <a:avLst/>
            <a:gdLst/>
            <a:ahLst/>
            <a:cxnLst/>
            <a:rect l="l" t="t" r="r" b="b"/>
            <a:pathLst>
              <a:path w="34332" h="22864">
                <a:moveTo>
                  <a:pt x="3121" y="11952"/>
                </a:moveTo>
                <a:lnTo>
                  <a:pt x="15085" y="4677"/>
                </a:lnTo>
                <a:lnTo>
                  <a:pt x="29130" y="0"/>
                </a:lnTo>
                <a:lnTo>
                  <a:pt x="34332" y="2078"/>
                </a:lnTo>
                <a:lnTo>
                  <a:pt x="32251" y="7794"/>
                </a:lnTo>
                <a:lnTo>
                  <a:pt x="6762" y="22864"/>
                </a:lnTo>
                <a:lnTo>
                  <a:pt x="0" y="22345"/>
                </a:lnTo>
                <a:lnTo>
                  <a:pt x="3121" y="1195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82599" y="4519352"/>
            <a:ext cx="94154" cy="188633"/>
          </a:xfrm>
          <a:custGeom>
            <a:avLst/>
            <a:gdLst/>
            <a:ahLst/>
            <a:cxnLst/>
            <a:rect l="l" t="t" r="r" b="b"/>
            <a:pathLst>
              <a:path w="94154" h="188633">
                <a:moveTo>
                  <a:pt x="15605" y="15069"/>
                </a:moveTo>
                <a:lnTo>
                  <a:pt x="29130" y="4676"/>
                </a:lnTo>
                <a:lnTo>
                  <a:pt x="38494" y="519"/>
                </a:lnTo>
                <a:lnTo>
                  <a:pt x="48898" y="0"/>
                </a:lnTo>
                <a:lnTo>
                  <a:pt x="67624" y="7794"/>
                </a:lnTo>
                <a:lnTo>
                  <a:pt x="87392" y="30139"/>
                </a:lnTo>
                <a:lnTo>
                  <a:pt x="94154" y="58720"/>
                </a:lnTo>
                <a:lnTo>
                  <a:pt x="92074" y="71192"/>
                </a:lnTo>
                <a:lnTo>
                  <a:pt x="87912" y="81065"/>
                </a:lnTo>
                <a:lnTo>
                  <a:pt x="81670" y="90419"/>
                </a:lnTo>
                <a:lnTo>
                  <a:pt x="74387" y="101851"/>
                </a:lnTo>
                <a:lnTo>
                  <a:pt x="72826" y="110166"/>
                </a:lnTo>
                <a:lnTo>
                  <a:pt x="68145" y="134590"/>
                </a:lnTo>
                <a:lnTo>
                  <a:pt x="63983" y="139266"/>
                </a:lnTo>
                <a:lnTo>
                  <a:pt x="59822" y="134590"/>
                </a:lnTo>
                <a:lnTo>
                  <a:pt x="57221" y="101332"/>
                </a:lnTo>
                <a:lnTo>
                  <a:pt x="68145" y="86262"/>
                </a:lnTo>
                <a:lnTo>
                  <a:pt x="79069" y="58201"/>
                </a:lnTo>
                <a:lnTo>
                  <a:pt x="78549" y="37934"/>
                </a:lnTo>
                <a:lnTo>
                  <a:pt x="70225" y="23903"/>
                </a:lnTo>
                <a:lnTo>
                  <a:pt x="61902" y="15069"/>
                </a:lnTo>
                <a:lnTo>
                  <a:pt x="55140" y="10912"/>
                </a:lnTo>
                <a:lnTo>
                  <a:pt x="47857" y="8834"/>
                </a:lnTo>
                <a:lnTo>
                  <a:pt x="32772" y="11432"/>
                </a:lnTo>
                <a:lnTo>
                  <a:pt x="13525" y="31179"/>
                </a:lnTo>
                <a:lnTo>
                  <a:pt x="9363" y="59240"/>
                </a:lnTo>
                <a:lnTo>
                  <a:pt x="17166" y="81065"/>
                </a:lnTo>
                <a:lnTo>
                  <a:pt x="23408" y="91978"/>
                </a:lnTo>
                <a:lnTo>
                  <a:pt x="33292" y="106009"/>
                </a:lnTo>
                <a:lnTo>
                  <a:pt x="43176" y="122118"/>
                </a:lnTo>
                <a:lnTo>
                  <a:pt x="47337" y="137188"/>
                </a:lnTo>
                <a:lnTo>
                  <a:pt x="44736" y="151738"/>
                </a:lnTo>
                <a:lnTo>
                  <a:pt x="38494" y="183957"/>
                </a:lnTo>
                <a:lnTo>
                  <a:pt x="34852" y="188633"/>
                </a:lnTo>
                <a:lnTo>
                  <a:pt x="30171" y="184476"/>
                </a:lnTo>
                <a:lnTo>
                  <a:pt x="32251" y="168367"/>
                </a:lnTo>
                <a:lnTo>
                  <a:pt x="36933" y="153817"/>
                </a:lnTo>
                <a:lnTo>
                  <a:pt x="36413" y="125755"/>
                </a:lnTo>
                <a:lnTo>
                  <a:pt x="26009" y="109127"/>
                </a:lnTo>
                <a:lnTo>
                  <a:pt x="15085" y="97175"/>
                </a:lnTo>
                <a:lnTo>
                  <a:pt x="5722" y="82624"/>
                </a:lnTo>
                <a:lnTo>
                  <a:pt x="0" y="59760"/>
                </a:lnTo>
                <a:lnTo>
                  <a:pt x="1040" y="43131"/>
                </a:lnTo>
                <a:lnTo>
                  <a:pt x="6242" y="28061"/>
                </a:lnTo>
                <a:lnTo>
                  <a:pt x="15605" y="15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82599" y="4519352"/>
            <a:ext cx="94154" cy="188633"/>
          </a:xfrm>
          <a:custGeom>
            <a:avLst/>
            <a:gdLst/>
            <a:ahLst/>
            <a:cxnLst/>
            <a:rect l="l" t="t" r="r" b="b"/>
            <a:pathLst>
              <a:path w="94154" h="188633">
                <a:moveTo>
                  <a:pt x="30171" y="184476"/>
                </a:moveTo>
                <a:lnTo>
                  <a:pt x="32251" y="168367"/>
                </a:lnTo>
                <a:lnTo>
                  <a:pt x="36933" y="153817"/>
                </a:lnTo>
                <a:lnTo>
                  <a:pt x="36413" y="125755"/>
                </a:lnTo>
                <a:lnTo>
                  <a:pt x="26009" y="109127"/>
                </a:lnTo>
                <a:lnTo>
                  <a:pt x="15085" y="97175"/>
                </a:lnTo>
                <a:lnTo>
                  <a:pt x="5722" y="82624"/>
                </a:lnTo>
                <a:lnTo>
                  <a:pt x="0" y="59760"/>
                </a:lnTo>
                <a:lnTo>
                  <a:pt x="1040" y="43131"/>
                </a:lnTo>
                <a:lnTo>
                  <a:pt x="6242" y="28061"/>
                </a:lnTo>
                <a:lnTo>
                  <a:pt x="15605" y="15069"/>
                </a:lnTo>
                <a:lnTo>
                  <a:pt x="29130" y="4676"/>
                </a:lnTo>
                <a:lnTo>
                  <a:pt x="38494" y="519"/>
                </a:lnTo>
                <a:lnTo>
                  <a:pt x="48898" y="0"/>
                </a:lnTo>
                <a:lnTo>
                  <a:pt x="67624" y="7794"/>
                </a:lnTo>
                <a:lnTo>
                  <a:pt x="87392" y="30139"/>
                </a:lnTo>
                <a:lnTo>
                  <a:pt x="94154" y="58720"/>
                </a:lnTo>
                <a:lnTo>
                  <a:pt x="92074" y="71192"/>
                </a:lnTo>
                <a:lnTo>
                  <a:pt x="87912" y="81065"/>
                </a:lnTo>
                <a:lnTo>
                  <a:pt x="81670" y="90419"/>
                </a:lnTo>
                <a:lnTo>
                  <a:pt x="74387" y="101851"/>
                </a:lnTo>
                <a:lnTo>
                  <a:pt x="72826" y="110166"/>
                </a:lnTo>
                <a:lnTo>
                  <a:pt x="68145" y="134590"/>
                </a:lnTo>
                <a:lnTo>
                  <a:pt x="63983" y="139266"/>
                </a:lnTo>
                <a:lnTo>
                  <a:pt x="59822" y="134590"/>
                </a:lnTo>
                <a:lnTo>
                  <a:pt x="57221" y="101332"/>
                </a:lnTo>
                <a:lnTo>
                  <a:pt x="68145" y="86262"/>
                </a:lnTo>
                <a:lnTo>
                  <a:pt x="79069" y="58201"/>
                </a:lnTo>
                <a:lnTo>
                  <a:pt x="78549" y="37934"/>
                </a:lnTo>
                <a:lnTo>
                  <a:pt x="70225" y="23903"/>
                </a:lnTo>
                <a:lnTo>
                  <a:pt x="61902" y="15069"/>
                </a:lnTo>
                <a:lnTo>
                  <a:pt x="55140" y="10912"/>
                </a:lnTo>
                <a:lnTo>
                  <a:pt x="47857" y="8834"/>
                </a:lnTo>
                <a:lnTo>
                  <a:pt x="32772" y="11432"/>
                </a:lnTo>
                <a:lnTo>
                  <a:pt x="13525" y="31179"/>
                </a:lnTo>
                <a:lnTo>
                  <a:pt x="9363" y="59240"/>
                </a:lnTo>
                <a:lnTo>
                  <a:pt x="17166" y="81065"/>
                </a:lnTo>
                <a:lnTo>
                  <a:pt x="23408" y="91978"/>
                </a:lnTo>
                <a:lnTo>
                  <a:pt x="33292" y="106009"/>
                </a:lnTo>
                <a:lnTo>
                  <a:pt x="43176" y="122118"/>
                </a:lnTo>
                <a:lnTo>
                  <a:pt x="47337" y="137188"/>
                </a:lnTo>
                <a:lnTo>
                  <a:pt x="44736" y="151738"/>
                </a:lnTo>
                <a:lnTo>
                  <a:pt x="38494" y="183957"/>
                </a:lnTo>
                <a:lnTo>
                  <a:pt x="34852" y="188633"/>
                </a:lnTo>
                <a:lnTo>
                  <a:pt x="30171" y="1844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704447" y="4540138"/>
            <a:ext cx="48378" cy="68594"/>
          </a:xfrm>
          <a:custGeom>
            <a:avLst/>
            <a:gdLst/>
            <a:ahLst/>
            <a:cxnLst/>
            <a:rect l="l" t="t" r="r" b="b"/>
            <a:pathLst>
              <a:path w="48378" h="68594">
                <a:moveTo>
                  <a:pt x="13005" y="23384"/>
                </a:moveTo>
                <a:lnTo>
                  <a:pt x="16646" y="46249"/>
                </a:lnTo>
                <a:lnTo>
                  <a:pt x="22888" y="56122"/>
                </a:lnTo>
                <a:lnTo>
                  <a:pt x="32252" y="60279"/>
                </a:lnTo>
                <a:lnTo>
                  <a:pt x="35893" y="64956"/>
                </a:lnTo>
                <a:lnTo>
                  <a:pt x="31211" y="68594"/>
                </a:lnTo>
                <a:lnTo>
                  <a:pt x="12484" y="63917"/>
                </a:lnTo>
                <a:lnTo>
                  <a:pt x="0" y="51445"/>
                </a:lnTo>
                <a:lnTo>
                  <a:pt x="520" y="20266"/>
                </a:lnTo>
                <a:lnTo>
                  <a:pt x="7282" y="7794"/>
                </a:lnTo>
                <a:lnTo>
                  <a:pt x="12484" y="3117"/>
                </a:lnTo>
                <a:lnTo>
                  <a:pt x="19767" y="0"/>
                </a:lnTo>
                <a:lnTo>
                  <a:pt x="36413" y="2078"/>
                </a:lnTo>
                <a:lnTo>
                  <a:pt x="48378" y="16628"/>
                </a:lnTo>
                <a:lnTo>
                  <a:pt x="46297" y="22345"/>
                </a:lnTo>
                <a:lnTo>
                  <a:pt x="40575" y="20786"/>
                </a:lnTo>
                <a:lnTo>
                  <a:pt x="32772" y="10393"/>
                </a:lnTo>
                <a:lnTo>
                  <a:pt x="22368" y="8314"/>
                </a:lnTo>
                <a:lnTo>
                  <a:pt x="14565" y="14550"/>
                </a:lnTo>
                <a:lnTo>
                  <a:pt x="13005" y="23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04447" y="4540138"/>
            <a:ext cx="48378" cy="68594"/>
          </a:xfrm>
          <a:custGeom>
            <a:avLst/>
            <a:gdLst/>
            <a:ahLst/>
            <a:cxnLst/>
            <a:rect l="l" t="t" r="r" b="b"/>
            <a:pathLst>
              <a:path w="48378" h="68594">
                <a:moveTo>
                  <a:pt x="40575" y="20786"/>
                </a:moveTo>
                <a:lnTo>
                  <a:pt x="32772" y="10393"/>
                </a:lnTo>
                <a:lnTo>
                  <a:pt x="22368" y="8314"/>
                </a:lnTo>
                <a:lnTo>
                  <a:pt x="14565" y="14550"/>
                </a:lnTo>
                <a:lnTo>
                  <a:pt x="13005" y="23384"/>
                </a:lnTo>
                <a:lnTo>
                  <a:pt x="16646" y="46249"/>
                </a:lnTo>
                <a:lnTo>
                  <a:pt x="22888" y="56122"/>
                </a:lnTo>
                <a:lnTo>
                  <a:pt x="32252" y="60279"/>
                </a:lnTo>
                <a:lnTo>
                  <a:pt x="35893" y="64956"/>
                </a:lnTo>
                <a:lnTo>
                  <a:pt x="31211" y="68594"/>
                </a:lnTo>
                <a:lnTo>
                  <a:pt x="12484" y="63917"/>
                </a:lnTo>
                <a:lnTo>
                  <a:pt x="0" y="51445"/>
                </a:lnTo>
                <a:lnTo>
                  <a:pt x="520" y="20266"/>
                </a:lnTo>
                <a:lnTo>
                  <a:pt x="7282" y="7794"/>
                </a:lnTo>
                <a:lnTo>
                  <a:pt x="12484" y="3117"/>
                </a:lnTo>
                <a:lnTo>
                  <a:pt x="19767" y="0"/>
                </a:lnTo>
                <a:lnTo>
                  <a:pt x="36413" y="2078"/>
                </a:lnTo>
                <a:lnTo>
                  <a:pt x="48378" y="16628"/>
                </a:lnTo>
                <a:lnTo>
                  <a:pt x="46297" y="22345"/>
                </a:lnTo>
                <a:lnTo>
                  <a:pt x="40575" y="2078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42422" y="4638872"/>
            <a:ext cx="30171" cy="119000"/>
          </a:xfrm>
          <a:custGeom>
            <a:avLst/>
            <a:gdLst/>
            <a:ahLst/>
            <a:cxnLst/>
            <a:rect l="l" t="t" r="r" b="b"/>
            <a:pathLst>
              <a:path w="30171" h="119000">
                <a:moveTo>
                  <a:pt x="520" y="3637"/>
                </a:moveTo>
                <a:lnTo>
                  <a:pt x="5201" y="0"/>
                </a:lnTo>
                <a:lnTo>
                  <a:pt x="8322" y="4676"/>
                </a:lnTo>
                <a:lnTo>
                  <a:pt x="10403" y="25462"/>
                </a:lnTo>
                <a:lnTo>
                  <a:pt x="18726" y="45209"/>
                </a:lnTo>
                <a:lnTo>
                  <a:pt x="28610" y="83144"/>
                </a:lnTo>
                <a:lnTo>
                  <a:pt x="30171" y="112245"/>
                </a:lnTo>
                <a:lnTo>
                  <a:pt x="24448" y="119000"/>
                </a:lnTo>
                <a:lnTo>
                  <a:pt x="19246" y="117961"/>
                </a:lnTo>
                <a:lnTo>
                  <a:pt x="17686" y="83664"/>
                </a:lnTo>
                <a:lnTo>
                  <a:pt x="14044" y="66515"/>
                </a:lnTo>
                <a:lnTo>
                  <a:pt x="7282" y="50406"/>
                </a:lnTo>
                <a:lnTo>
                  <a:pt x="0" y="28061"/>
                </a:lnTo>
                <a:lnTo>
                  <a:pt x="520" y="3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42422" y="4638872"/>
            <a:ext cx="30171" cy="119000"/>
          </a:xfrm>
          <a:custGeom>
            <a:avLst/>
            <a:gdLst/>
            <a:ahLst/>
            <a:cxnLst/>
            <a:rect l="l" t="t" r="r" b="b"/>
            <a:pathLst>
              <a:path w="30171" h="119000">
                <a:moveTo>
                  <a:pt x="8322" y="4676"/>
                </a:moveTo>
                <a:lnTo>
                  <a:pt x="10403" y="25462"/>
                </a:lnTo>
                <a:lnTo>
                  <a:pt x="18726" y="45209"/>
                </a:lnTo>
                <a:lnTo>
                  <a:pt x="28610" y="83144"/>
                </a:lnTo>
                <a:lnTo>
                  <a:pt x="30171" y="112245"/>
                </a:lnTo>
                <a:lnTo>
                  <a:pt x="24448" y="119000"/>
                </a:lnTo>
                <a:lnTo>
                  <a:pt x="19246" y="117961"/>
                </a:lnTo>
                <a:lnTo>
                  <a:pt x="17686" y="83664"/>
                </a:lnTo>
                <a:lnTo>
                  <a:pt x="14044" y="66515"/>
                </a:lnTo>
                <a:lnTo>
                  <a:pt x="7282" y="50406"/>
                </a:lnTo>
                <a:lnTo>
                  <a:pt x="0" y="28061"/>
                </a:lnTo>
                <a:lnTo>
                  <a:pt x="520" y="3637"/>
                </a:lnTo>
                <a:lnTo>
                  <a:pt x="5201" y="0"/>
                </a:lnTo>
                <a:lnTo>
                  <a:pt x="8322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47746" y="4741244"/>
            <a:ext cx="42135" cy="63397"/>
          </a:xfrm>
          <a:custGeom>
            <a:avLst/>
            <a:gdLst/>
            <a:ahLst/>
            <a:cxnLst/>
            <a:rect l="l" t="t" r="r" b="b"/>
            <a:pathLst>
              <a:path w="42135" h="63397">
                <a:moveTo>
                  <a:pt x="8843" y="20266"/>
                </a:moveTo>
                <a:lnTo>
                  <a:pt x="9883" y="28580"/>
                </a:lnTo>
                <a:lnTo>
                  <a:pt x="18726" y="38973"/>
                </a:lnTo>
                <a:lnTo>
                  <a:pt x="31211" y="46249"/>
                </a:lnTo>
                <a:lnTo>
                  <a:pt x="37974" y="49367"/>
                </a:lnTo>
                <a:lnTo>
                  <a:pt x="42135" y="63397"/>
                </a:lnTo>
                <a:lnTo>
                  <a:pt x="23408" y="55083"/>
                </a:lnTo>
                <a:lnTo>
                  <a:pt x="9363" y="46768"/>
                </a:lnTo>
                <a:lnTo>
                  <a:pt x="0" y="31179"/>
                </a:lnTo>
                <a:lnTo>
                  <a:pt x="1040" y="14030"/>
                </a:lnTo>
                <a:lnTo>
                  <a:pt x="17686" y="0"/>
                </a:lnTo>
                <a:lnTo>
                  <a:pt x="19247" y="8834"/>
                </a:lnTo>
                <a:lnTo>
                  <a:pt x="8843" y="2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47746" y="4741244"/>
            <a:ext cx="42135" cy="63397"/>
          </a:xfrm>
          <a:custGeom>
            <a:avLst/>
            <a:gdLst/>
            <a:ahLst/>
            <a:cxnLst/>
            <a:rect l="l" t="t" r="r" b="b"/>
            <a:pathLst>
              <a:path w="42135" h="63397">
                <a:moveTo>
                  <a:pt x="19247" y="8834"/>
                </a:moveTo>
                <a:lnTo>
                  <a:pt x="8843" y="20266"/>
                </a:lnTo>
                <a:lnTo>
                  <a:pt x="9883" y="28580"/>
                </a:lnTo>
                <a:lnTo>
                  <a:pt x="18726" y="38973"/>
                </a:lnTo>
                <a:lnTo>
                  <a:pt x="31211" y="46249"/>
                </a:lnTo>
                <a:lnTo>
                  <a:pt x="37974" y="49367"/>
                </a:lnTo>
                <a:lnTo>
                  <a:pt x="42135" y="63397"/>
                </a:lnTo>
                <a:lnTo>
                  <a:pt x="23408" y="55083"/>
                </a:lnTo>
                <a:lnTo>
                  <a:pt x="9363" y="46768"/>
                </a:lnTo>
                <a:lnTo>
                  <a:pt x="0" y="31179"/>
                </a:lnTo>
                <a:lnTo>
                  <a:pt x="1040" y="14030"/>
                </a:lnTo>
                <a:lnTo>
                  <a:pt x="17686" y="0"/>
                </a:lnTo>
                <a:lnTo>
                  <a:pt x="19247" y="883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29293" y="4543256"/>
            <a:ext cx="28610" cy="58201"/>
          </a:xfrm>
          <a:custGeom>
            <a:avLst/>
            <a:gdLst/>
            <a:ahLst/>
            <a:cxnLst/>
            <a:rect l="l" t="t" r="r" b="b"/>
            <a:pathLst>
              <a:path w="28610" h="58201">
                <a:moveTo>
                  <a:pt x="20807" y="24943"/>
                </a:moveTo>
                <a:lnTo>
                  <a:pt x="24449" y="38454"/>
                </a:lnTo>
                <a:lnTo>
                  <a:pt x="21848" y="47288"/>
                </a:lnTo>
                <a:lnTo>
                  <a:pt x="5202" y="58201"/>
                </a:lnTo>
                <a:lnTo>
                  <a:pt x="0" y="47808"/>
                </a:lnTo>
                <a:lnTo>
                  <a:pt x="17686" y="38973"/>
                </a:lnTo>
                <a:lnTo>
                  <a:pt x="14565" y="24943"/>
                </a:lnTo>
                <a:lnTo>
                  <a:pt x="20287" y="13510"/>
                </a:lnTo>
                <a:lnTo>
                  <a:pt x="14045" y="1558"/>
                </a:lnTo>
                <a:lnTo>
                  <a:pt x="18727" y="0"/>
                </a:lnTo>
                <a:lnTo>
                  <a:pt x="28610" y="10393"/>
                </a:lnTo>
                <a:lnTo>
                  <a:pt x="28610" y="16109"/>
                </a:lnTo>
                <a:lnTo>
                  <a:pt x="20807" y="24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29293" y="4543256"/>
            <a:ext cx="28610" cy="58201"/>
          </a:xfrm>
          <a:custGeom>
            <a:avLst/>
            <a:gdLst/>
            <a:ahLst/>
            <a:cxnLst/>
            <a:rect l="l" t="t" r="r" b="b"/>
            <a:pathLst>
              <a:path w="28610" h="58201">
                <a:moveTo>
                  <a:pt x="18727" y="0"/>
                </a:moveTo>
                <a:lnTo>
                  <a:pt x="28610" y="10393"/>
                </a:lnTo>
                <a:lnTo>
                  <a:pt x="28610" y="16109"/>
                </a:lnTo>
                <a:lnTo>
                  <a:pt x="20807" y="24943"/>
                </a:lnTo>
                <a:lnTo>
                  <a:pt x="24449" y="38454"/>
                </a:lnTo>
                <a:lnTo>
                  <a:pt x="21848" y="47288"/>
                </a:lnTo>
                <a:lnTo>
                  <a:pt x="5202" y="58201"/>
                </a:lnTo>
                <a:lnTo>
                  <a:pt x="0" y="47808"/>
                </a:lnTo>
                <a:lnTo>
                  <a:pt x="17686" y="38973"/>
                </a:lnTo>
                <a:lnTo>
                  <a:pt x="14565" y="24943"/>
                </a:lnTo>
                <a:lnTo>
                  <a:pt x="20287" y="13510"/>
                </a:lnTo>
                <a:lnTo>
                  <a:pt x="14045" y="1558"/>
                </a:lnTo>
                <a:lnTo>
                  <a:pt x="18727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58301" y="4729812"/>
            <a:ext cx="672088" cy="54043"/>
          </a:xfrm>
          <a:custGeom>
            <a:avLst/>
            <a:gdLst/>
            <a:ahLst/>
            <a:cxnLst/>
            <a:rect l="l" t="t" r="r" b="b"/>
            <a:pathLst>
              <a:path w="672088" h="54043">
                <a:moveTo>
                  <a:pt x="4681" y="54043"/>
                </a:moveTo>
                <a:lnTo>
                  <a:pt x="0" y="49886"/>
                </a:lnTo>
                <a:lnTo>
                  <a:pt x="4161" y="45729"/>
                </a:lnTo>
                <a:lnTo>
                  <a:pt x="61902" y="39493"/>
                </a:lnTo>
                <a:lnTo>
                  <a:pt x="119644" y="33777"/>
                </a:lnTo>
                <a:lnTo>
                  <a:pt x="195072" y="25462"/>
                </a:lnTo>
                <a:lnTo>
                  <a:pt x="230445" y="18707"/>
                </a:lnTo>
                <a:lnTo>
                  <a:pt x="270500" y="10393"/>
                </a:lnTo>
                <a:lnTo>
                  <a:pt x="338645" y="5196"/>
                </a:lnTo>
                <a:lnTo>
                  <a:pt x="464011" y="0"/>
                </a:lnTo>
                <a:lnTo>
                  <a:pt x="589898" y="1558"/>
                </a:lnTo>
                <a:lnTo>
                  <a:pt x="615907" y="1558"/>
                </a:lnTo>
                <a:lnTo>
                  <a:pt x="663245" y="4676"/>
                </a:lnTo>
                <a:lnTo>
                  <a:pt x="670007" y="8314"/>
                </a:lnTo>
                <a:lnTo>
                  <a:pt x="672088" y="15589"/>
                </a:lnTo>
                <a:lnTo>
                  <a:pt x="668967" y="21825"/>
                </a:lnTo>
                <a:lnTo>
                  <a:pt x="661164" y="23904"/>
                </a:lnTo>
                <a:lnTo>
                  <a:pt x="615907" y="20786"/>
                </a:lnTo>
                <a:lnTo>
                  <a:pt x="589898" y="20786"/>
                </a:lnTo>
                <a:lnTo>
                  <a:pt x="465051" y="18707"/>
                </a:lnTo>
                <a:lnTo>
                  <a:pt x="339685" y="23904"/>
                </a:lnTo>
                <a:lnTo>
                  <a:pt x="274141" y="28580"/>
                </a:lnTo>
                <a:lnTo>
                  <a:pt x="233566" y="36375"/>
                </a:lnTo>
                <a:lnTo>
                  <a:pt x="197152" y="41572"/>
                </a:lnTo>
                <a:lnTo>
                  <a:pt x="120684" y="47808"/>
                </a:lnTo>
                <a:lnTo>
                  <a:pt x="4681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58301" y="4729812"/>
            <a:ext cx="672088" cy="54043"/>
          </a:xfrm>
          <a:custGeom>
            <a:avLst/>
            <a:gdLst/>
            <a:ahLst/>
            <a:cxnLst/>
            <a:rect l="l" t="t" r="r" b="b"/>
            <a:pathLst>
              <a:path w="672088" h="54043">
                <a:moveTo>
                  <a:pt x="4161" y="45729"/>
                </a:moveTo>
                <a:lnTo>
                  <a:pt x="61902" y="39493"/>
                </a:lnTo>
                <a:lnTo>
                  <a:pt x="119644" y="33777"/>
                </a:lnTo>
                <a:lnTo>
                  <a:pt x="195072" y="25462"/>
                </a:lnTo>
                <a:lnTo>
                  <a:pt x="230445" y="18707"/>
                </a:lnTo>
                <a:lnTo>
                  <a:pt x="270500" y="10393"/>
                </a:lnTo>
                <a:lnTo>
                  <a:pt x="338645" y="5196"/>
                </a:lnTo>
                <a:lnTo>
                  <a:pt x="464011" y="0"/>
                </a:lnTo>
                <a:lnTo>
                  <a:pt x="589898" y="1558"/>
                </a:lnTo>
                <a:lnTo>
                  <a:pt x="615907" y="1558"/>
                </a:lnTo>
                <a:lnTo>
                  <a:pt x="663245" y="4676"/>
                </a:lnTo>
                <a:lnTo>
                  <a:pt x="670007" y="8314"/>
                </a:lnTo>
                <a:lnTo>
                  <a:pt x="672088" y="15589"/>
                </a:lnTo>
                <a:lnTo>
                  <a:pt x="668967" y="21825"/>
                </a:lnTo>
                <a:lnTo>
                  <a:pt x="661164" y="23904"/>
                </a:lnTo>
                <a:lnTo>
                  <a:pt x="615907" y="20786"/>
                </a:lnTo>
                <a:lnTo>
                  <a:pt x="589898" y="20786"/>
                </a:lnTo>
                <a:lnTo>
                  <a:pt x="465051" y="18707"/>
                </a:lnTo>
                <a:lnTo>
                  <a:pt x="339685" y="23904"/>
                </a:lnTo>
                <a:lnTo>
                  <a:pt x="274141" y="28580"/>
                </a:lnTo>
                <a:lnTo>
                  <a:pt x="233566" y="36375"/>
                </a:lnTo>
                <a:lnTo>
                  <a:pt x="197152" y="41572"/>
                </a:lnTo>
                <a:lnTo>
                  <a:pt x="120684" y="47808"/>
                </a:lnTo>
                <a:lnTo>
                  <a:pt x="4681" y="54043"/>
                </a:lnTo>
                <a:lnTo>
                  <a:pt x="0" y="49886"/>
                </a:lnTo>
                <a:lnTo>
                  <a:pt x="4161" y="4572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95016" y="4735528"/>
            <a:ext cx="42656" cy="205262"/>
          </a:xfrm>
          <a:custGeom>
            <a:avLst/>
            <a:gdLst/>
            <a:ahLst/>
            <a:cxnLst/>
            <a:rect l="l" t="t" r="r" b="b"/>
            <a:pathLst>
              <a:path w="42656" h="205262">
                <a:moveTo>
                  <a:pt x="4682" y="151738"/>
                </a:moveTo>
                <a:lnTo>
                  <a:pt x="13525" y="121079"/>
                </a:lnTo>
                <a:lnTo>
                  <a:pt x="22888" y="9353"/>
                </a:lnTo>
                <a:lnTo>
                  <a:pt x="26010" y="2078"/>
                </a:lnTo>
                <a:lnTo>
                  <a:pt x="32772" y="0"/>
                </a:lnTo>
                <a:lnTo>
                  <a:pt x="42656" y="9353"/>
                </a:lnTo>
                <a:lnTo>
                  <a:pt x="37974" y="66515"/>
                </a:lnTo>
                <a:lnTo>
                  <a:pt x="29130" y="123677"/>
                </a:lnTo>
                <a:lnTo>
                  <a:pt x="23408" y="160053"/>
                </a:lnTo>
                <a:lnTo>
                  <a:pt x="16646" y="205262"/>
                </a:lnTo>
                <a:lnTo>
                  <a:pt x="0" y="176162"/>
                </a:lnTo>
                <a:lnTo>
                  <a:pt x="4682" y="151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95016" y="4735528"/>
            <a:ext cx="42656" cy="205262"/>
          </a:xfrm>
          <a:custGeom>
            <a:avLst/>
            <a:gdLst/>
            <a:ahLst/>
            <a:cxnLst/>
            <a:rect l="l" t="t" r="r" b="b"/>
            <a:pathLst>
              <a:path w="42656" h="205262">
                <a:moveTo>
                  <a:pt x="42656" y="9353"/>
                </a:moveTo>
                <a:lnTo>
                  <a:pt x="37974" y="66515"/>
                </a:lnTo>
                <a:lnTo>
                  <a:pt x="29130" y="123677"/>
                </a:lnTo>
                <a:lnTo>
                  <a:pt x="23408" y="160053"/>
                </a:lnTo>
                <a:lnTo>
                  <a:pt x="16646" y="205262"/>
                </a:lnTo>
                <a:lnTo>
                  <a:pt x="0" y="176162"/>
                </a:lnTo>
                <a:lnTo>
                  <a:pt x="4682" y="151738"/>
                </a:lnTo>
                <a:lnTo>
                  <a:pt x="13525" y="121079"/>
                </a:lnTo>
                <a:lnTo>
                  <a:pt x="22888" y="9353"/>
                </a:lnTo>
                <a:lnTo>
                  <a:pt x="26010" y="2078"/>
                </a:lnTo>
                <a:lnTo>
                  <a:pt x="32772" y="0"/>
                </a:lnTo>
                <a:lnTo>
                  <a:pt x="42656" y="935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78617" y="4790611"/>
            <a:ext cx="19247" cy="69113"/>
          </a:xfrm>
          <a:custGeom>
            <a:avLst/>
            <a:gdLst/>
            <a:ahLst/>
            <a:cxnLst/>
            <a:rect l="l" t="t" r="r" b="b"/>
            <a:pathLst>
              <a:path w="19247" h="69113">
                <a:moveTo>
                  <a:pt x="4681" y="69113"/>
                </a:moveTo>
                <a:lnTo>
                  <a:pt x="1039" y="64956"/>
                </a:lnTo>
                <a:lnTo>
                  <a:pt x="0" y="25462"/>
                </a:lnTo>
                <a:lnTo>
                  <a:pt x="7282" y="3637"/>
                </a:lnTo>
                <a:lnTo>
                  <a:pt x="10924" y="0"/>
                </a:lnTo>
                <a:lnTo>
                  <a:pt x="15605" y="0"/>
                </a:lnTo>
                <a:lnTo>
                  <a:pt x="19247" y="8314"/>
                </a:lnTo>
                <a:lnTo>
                  <a:pt x="14045" y="26502"/>
                </a:lnTo>
                <a:lnTo>
                  <a:pt x="8843" y="65476"/>
                </a:lnTo>
                <a:lnTo>
                  <a:pt x="4681" y="69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78617" y="4790611"/>
            <a:ext cx="19247" cy="69113"/>
          </a:xfrm>
          <a:custGeom>
            <a:avLst/>
            <a:gdLst/>
            <a:ahLst/>
            <a:cxnLst/>
            <a:rect l="l" t="t" r="r" b="b"/>
            <a:pathLst>
              <a:path w="19247" h="69113">
                <a:moveTo>
                  <a:pt x="19247" y="8314"/>
                </a:moveTo>
                <a:lnTo>
                  <a:pt x="14045" y="26502"/>
                </a:lnTo>
                <a:lnTo>
                  <a:pt x="8843" y="65476"/>
                </a:lnTo>
                <a:lnTo>
                  <a:pt x="4681" y="69113"/>
                </a:lnTo>
                <a:lnTo>
                  <a:pt x="1039" y="64956"/>
                </a:lnTo>
                <a:lnTo>
                  <a:pt x="0" y="25462"/>
                </a:lnTo>
                <a:lnTo>
                  <a:pt x="7282" y="3637"/>
                </a:lnTo>
                <a:lnTo>
                  <a:pt x="10924" y="0"/>
                </a:lnTo>
                <a:lnTo>
                  <a:pt x="15605" y="0"/>
                </a:lnTo>
                <a:lnTo>
                  <a:pt x="19247" y="831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86420" y="4781257"/>
            <a:ext cx="210157" cy="17668"/>
          </a:xfrm>
          <a:custGeom>
            <a:avLst/>
            <a:gdLst/>
            <a:ahLst/>
            <a:cxnLst/>
            <a:rect l="l" t="t" r="r" b="b"/>
            <a:pathLst>
              <a:path w="210157" h="17668">
                <a:moveTo>
                  <a:pt x="5722" y="5196"/>
                </a:moveTo>
                <a:lnTo>
                  <a:pt x="74907" y="0"/>
                </a:lnTo>
                <a:lnTo>
                  <a:pt x="144093" y="2078"/>
                </a:lnTo>
                <a:lnTo>
                  <a:pt x="206516" y="9873"/>
                </a:lnTo>
                <a:lnTo>
                  <a:pt x="210157" y="14030"/>
                </a:lnTo>
                <a:lnTo>
                  <a:pt x="205996" y="17668"/>
                </a:lnTo>
                <a:lnTo>
                  <a:pt x="143573" y="17668"/>
                </a:lnTo>
                <a:lnTo>
                  <a:pt x="75427" y="14030"/>
                </a:lnTo>
                <a:lnTo>
                  <a:pt x="7802" y="17668"/>
                </a:lnTo>
                <a:lnTo>
                  <a:pt x="0" y="12471"/>
                </a:lnTo>
                <a:lnTo>
                  <a:pt x="1040" y="7794"/>
                </a:lnTo>
                <a:lnTo>
                  <a:pt x="5722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386420" y="4781257"/>
            <a:ext cx="210157" cy="17668"/>
          </a:xfrm>
          <a:custGeom>
            <a:avLst/>
            <a:gdLst/>
            <a:ahLst/>
            <a:cxnLst/>
            <a:rect l="l" t="t" r="r" b="b"/>
            <a:pathLst>
              <a:path w="210157" h="17668">
                <a:moveTo>
                  <a:pt x="5722" y="5196"/>
                </a:moveTo>
                <a:lnTo>
                  <a:pt x="74907" y="0"/>
                </a:lnTo>
                <a:lnTo>
                  <a:pt x="144093" y="2078"/>
                </a:lnTo>
                <a:lnTo>
                  <a:pt x="206516" y="9873"/>
                </a:lnTo>
                <a:lnTo>
                  <a:pt x="210157" y="14030"/>
                </a:lnTo>
                <a:lnTo>
                  <a:pt x="205996" y="17668"/>
                </a:lnTo>
                <a:lnTo>
                  <a:pt x="143573" y="17668"/>
                </a:lnTo>
                <a:lnTo>
                  <a:pt x="75427" y="14030"/>
                </a:lnTo>
                <a:lnTo>
                  <a:pt x="7802" y="17668"/>
                </a:lnTo>
                <a:lnTo>
                  <a:pt x="0" y="12471"/>
                </a:lnTo>
                <a:lnTo>
                  <a:pt x="1040" y="7794"/>
                </a:lnTo>
                <a:lnTo>
                  <a:pt x="5722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59247" y="4818672"/>
            <a:ext cx="119123" cy="34297"/>
          </a:xfrm>
          <a:custGeom>
            <a:avLst/>
            <a:gdLst/>
            <a:ahLst/>
            <a:cxnLst/>
            <a:rect l="l" t="t" r="r" b="b"/>
            <a:pathLst>
              <a:path w="119123" h="34297">
                <a:moveTo>
                  <a:pt x="0" y="30659"/>
                </a:moveTo>
                <a:lnTo>
                  <a:pt x="3641" y="5196"/>
                </a:lnTo>
                <a:lnTo>
                  <a:pt x="8843" y="3117"/>
                </a:lnTo>
                <a:lnTo>
                  <a:pt x="10924" y="8314"/>
                </a:lnTo>
                <a:lnTo>
                  <a:pt x="8323" y="24943"/>
                </a:lnTo>
                <a:lnTo>
                  <a:pt x="19767" y="19227"/>
                </a:lnTo>
                <a:lnTo>
                  <a:pt x="25489" y="8314"/>
                </a:lnTo>
                <a:lnTo>
                  <a:pt x="27570" y="2598"/>
                </a:lnTo>
                <a:lnTo>
                  <a:pt x="33292" y="519"/>
                </a:lnTo>
                <a:lnTo>
                  <a:pt x="53579" y="0"/>
                </a:lnTo>
                <a:lnTo>
                  <a:pt x="94154" y="0"/>
                </a:lnTo>
                <a:lnTo>
                  <a:pt x="114962" y="4676"/>
                </a:lnTo>
                <a:lnTo>
                  <a:pt x="119123" y="8314"/>
                </a:lnTo>
                <a:lnTo>
                  <a:pt x="114962" y="11952"/>
                </a:lnTo>
                <a:lnTo>
                  <a:pt x="94154" y="18187"/>
                </a:lnTo>
                <a:lnTo>
                  <a:pt x="53579" y="18187"/>
                </a:lnTo>
                <a:lnTo>
                  <a:pt x="39534" y="17668"/>
                </a:lnTo>
                <a:lnTo>
                  <a:pt x="33811" y="24943"/>
                </a:lnTo>
                <a:lnTo>
                  <a:pt x="24969" y="30139"/>
                </a:lnTo>
                <a:lnTo>
                  <a:pt x="4161" y="34297"/>
                </a:lnTo>
                <a:lnTo>
                  <a:pt x="0" y="30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59247" y="4818672"/>
            <a:ext cx="119123" cy="34297"/>
          </a:xfrm>
          <a:custGeom>
            <a:avLst/>
            <a:gdLst/>
            <a:ahLst/>
            <a:cxnLst/>
            <a:rect l="l" t="t" r="r" b="b"/>
            <a:pathLst>
              <a:path w="119123" h="34297">
                <a:moveTo>
                  <a:pt x="10924" y="8314"/>
                </a:moveTo>
                <a:lnTo>
                  <a:pt x="8323" y="24943"/>
                </a:lnTo>
                <a:lnTo>
                  <a:pt x="19767" y="19227"/>
                </a:lnTo>
                <a:lnTo>
                  <a:pt x="25489" y="8314"/>
                </a:lnTo>
                <a:lnTo>
                  <a:pt x="27570" y="2598"/>
                </a:lnTo>
                <a:lnTo>
                  <a:pt x="33292" y="519"/>
                </a:lnTo>
                <a:lnTo>
                  <a:pt x="53579" y="0"/>
                </a:lnTo>
                <a:lnTo>
                  <a:pt x="94154" y="0"/>
                </a:lnTo>
                <a:lnTo>
                  <a:pt x="114962" y="4676"/>
                </a:lnTo>
                <a:lnTo>
                  <a:pt x="119123" y="8314"/>
                </a:lnTo>
                <a:lnTo>
                  <a:pt x="114962" y="11952"/>
                </a:lnTo>
                <a:lnTo>
                  <a:pt x="94154" y="18187"/>
                </a:lnTo>
                <a:lnTo>
                  <a:pt x="53579" y="18187"/>
                </a:lnTo>
                <a:lnTo>
                  <a:pt x="39534" y="17668"/>
                </a:lnTo>
                <a:lnTo>
                  <a:pt x="33811" y="24943"/>
                </a:lnTo>
                <a:lnTo>
                  <a:pt x="24969" y="30139"/>
                </a:lnTo>
                <a:lnTo>
                  <a:pt x="4161" y="34297"/>
                </a:lnTo>
                <a:lnTo>
                  <a:pt x="0" y="30659"/>
                </a:lnTo>
                <a:lnTo>
                  <a:pt x="3641" y="5196"/>
                </a:lnTo>
                <a:lnTo>
                  <a:pt x="8843" y="3117"/>
                </a:lnTo>
                <a:lnTo>
                  <a:pt x="10924" y="831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17206" y="4839458"/>
            <a:ext cx="641917" cy="45209"/>
          </a:xfrm>
          <a:custGeom>
            <a:avLst/>
            <a:gdLst/>
            <a:ahLst/>
            <a:cxnLst/>
            <a:rect l="l" t="t" r="r" b="b"/>
            <a:pathLst>
              <a:path w="641917" h="45209">
                <a:moveTo>
                  <a:pt x="0" y="3637"/>
                </a:moveTo>
                <a:lnTo>
                  <a:pt x="4161" y="0"/>
                </a:lnTo>
                <a:lnTo>
                  <a:pt x="162819" y="5196"/>
                </a:lnTo>
                <a:lnTo>
                  <a:pt x="466092" y="17668"/>
                </a:lnTo>
                <a:lnTo>
                  <a:pt x="554004" y="20786"/>
                </a:lnTo>
                <a:lnTo>
                  <a:pt x="632553" y="25982"/>
                </a:lnTo>
                <a:lnTo>
                  <a:pt x="639836" y="28580"/>
                </a:lnTo>
                <a:lnTo>
                  <a:pt x="641917" y="35336"/>
                </a:lnTo>
                <a:lnTo>
                  <a:pt x="639836" y="42091"/>
                </a:lnTo>
                <a:lnTo>
                  <a:pt x="632553" y="45209"/>
                </a:lnTo>
                <a:lnTo>
                  <a:pt x="552444" y="40013"/>
                </a:lnTo>
                <a:lnTo>
                  <a:pt x="464531" y="36895"/>
                </a:lnTo>
                <a:lnTo>
                  <a:pt x="161779" y="19227"/>
                </a:lnTo>
                <a:lnTo>
                  <a:pt x="82710" y="11952"/>
                </a:lnTo>
                <a:lnTo>
                  <a:pt x="4161" y="7794"/>
                </a:lnTo>
                <a:lnTo>
                  <a:pt x="0" y="3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917206" y="4839458"/>
            <a:ext cx="641917" cy="45209"/>
          </a:xfrm>
          <a:custGeom>
            <a:avLst/>
            <a:gdLst/>
            <a:ahLst/>
            <a:cxnLst/>
            <a:rect l="l" t="t" r="r" b="b"/>
            <a:pathLst>
              <a:path w="641917" h="45209">
                <a:moveTo>
                  <a:pt x="4161" y="0"/>
                </a:moveTo>
                <a:lnTo>
                  <a:pt x="162819" y="5196"/>
                </a:lnTo>
                <a:lnTo>
                  <a:pt x="466092" y="17668"/>
                </a:lnTo>
                <a:lnTo>
                  <a:pt x="554004" y="20786"/>
                </a:lnTo>
                <a:lnTo>
                  <a:pt x="632553" y="25982"/>
                </a:lnTo>
                <a:lnTo>
                  <a:pt x="639836" y="28580"/>
                </a:lnTo>
                <a:lnTo>
                  <a:pt x="641917" y="35336"/>
                </a:lnTo>
                <a:lnTo>
                  <a:pt x="639836" y="42091"/>
                </a:lnTo>
                <a:lnTo>
                  <a:pt x="632553" y="45209"/>
                </a:lnTo>
                <a:lnTo>
                  <a:pt x="552444" y="40013"/>
                </a:lnTo>
                <a:lnTo>
                  <a:pt x="464531" y="36895"/>
                </a:lnTo>
                <a:lnTo>
                  <a:pt x="161779" y="19227"/>
                </a:lnTo>
                <a:lnTo>
                  <a:pt x="82710" y="11952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21491" y="4976127"/>
            <a:ext cx="584696" cy="34816"/>
          </a:xfrm>
          <a:custGeom>
            <a:avLst/>
            <a:gdLst/>
            <a:ahLst/>
            <a:cxnLst/>
            <a:rect l="l" t="t" r="r" b="b"/>
            <a:pathLst>
              <a:path w="584696" h="34816">
                <a:moveTo>
                  <a:pt x="6242" y="1558"/>
                </a:moveTo>
                <a:lnTo>
                  <a:pt x="111841" y="0"/>
                </a:lnTo>
                <a:lnTo>
                  <a:pt x="286626" y="6235"/>
                </a:lnTo>
                <a:lnTo>
                  <a:pt x="368296" y="10912"/>
                </a:lnTo>
                <a:lnTo>
                  <a:pt x="460890" y="15069"/>
                </a:lnTo>
                <a:lnTo>
                  <a:pt x="521232" y="19227"/>
                </a:lnTo>
                <a:lnTo>
                  <a:pt x="581055" y="22345"/>
                </a:lnTo>
                <a:lnTo>
                  <a:pt x="584696" y="25982"/>
                </a:lnTo>
                <a:lnTo>
                  <a:pt x="581055" y="30139"/>
                </a:lnTo>
                <a:lnTo>
                  <a:pt x="520712" y="32738"/>
                </a:lnTo>
                <a:lnTo>
                  <a:pt x="460370" y="34816"/>
                </a:lnTo>
                <a:lnTo>
                  <a:pt x="286105" y="25982"/>
                </a:lnTo>
                <a:lnTo>
                  <a:pt x="204435" y="21825"/>
                </a:lnTo>
                <a:lnTo>
                  <a:pt x="111841" y="20266"/>
                </a:lnTo>
                <a:lnTo>
                  <a:pt x="6762" y="15069"/>
                </a:lnTo>
                <a:lnTo>
                  <a:pt x="0" y="8314"/>
                </a:lnTo>
                <a:lnTo>
                  <a:pt x="1560" y="3637"/>
                </a:lnTo>
                <a:lnTo>
                  <a:pt x="6242" y="1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21491" y="4976127"/>
            <a:ext cx="584696" cy="34816"/>
          </a:xfrm>
          <a:custGeom>
            <a:avLst/>
            <a:gdLst/>
            <a:ahLst/>
            <a:cxnLst/>
            <a:rect l="l" t="t" r="r" b="b"/>
            <a:pathLst>
              <a:path w="584696" h="34816">
                <a:moveTo>
                  <a:pt x="6242" y="1558"/>
                </a:moveTo>
                <a:lnTo>
                  <a:pt x="111841" y="0"/>
                </a:lnTo>
                <a:lnTo>
                  <a:pt x="286626" y="6235"/>
                </a:lnTo>
                <a:lnTo>
                  <a:pt x="368296" y="10912"/>
                </a:lnTo>
                <a:lnTo>
                  <a:pt x="460890" y="15069"/>
                </a:lnTo>
                <a:lnTo>
                  <a:pt x="521232" y="19227"/>
                </a:lnTo>
                <a:lnTo>
                  <a:pt x="581055" y="22345"/>
                </a:lnTo>
                <a:lnTo>
                  <a:pt x="584696" y="25982"/>
                </a:lnTo>
                <a:lnTo>
                  <a:pt x="581055" y="30139"/>
                </a:lnTo>
                <a:lnTo>
                  <a:pt x="520712" y="32738"/>
                </a:lnTo>
                <a:lnTo>
                  <a:pt x="460370" y="34816"/>
                </a:lnTo>
                <a:lnTo>
                  <a:pt x="286105" y="25982"/>
                </a:lnTo>
                <a:lnTo>
                  <a:pt x="204435" y="21825"/>
                </a:lnTo>
                <a:lnTo>
                  <a:pt x="111841" y="20266"/>
                </a:lnTo>
                <a:lnTo>
                  <a:pt x="6762" y="15069"/>
                </a:lnTo>
                <a:lnTo>
                  <a:pt x="0" y="8314"/>
                </a:lnTo>
                <a:lnTo>
                  <a:pt x="1560" y="3637"/>
                </a:lnTo>
                <a:lnTo>
                  <a:pt x="6242" y="155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76290" y="4877393"/>
            <a:ext cx="78028" cy="115362"/>
          </a:xfrm>
          <a:custGeom>
            <a:avLst/>
            <a:gdLst/>
            <a:ahLst/>
            <a:cxnLst/>
            <a:rect l="l" t="t" r="r" b="b"/>
            <a:pathLst>
              <a:path w="78028" h="115362">
                <a:moveTo>
                  <a:pt x="14044" y="38454"/>
                </a:moveTo>
                <a:lnTo>
                  <a:pt x="0" y="5196"/>
                </a:lnTo>
                <a:lnTo>
                  <a:pt x="2080" y="0"/>
                </a:lnTo>
                <a:lnTo>
                  <a:pt x="6762" y="2078"/>
                </a:lnTo>
                <a:lnTo>
                  <a:pt x="14564" y="18707"/>
                </a:lnTo>
                <a:lnTo>
                  <a:pt x="22368" y="32738"/>
                </a:lnTo>
                <a:lnTo>
                  <a:pt x="31731" y="46249"/>
                </a:lnTo>
                <a:lnTo>
                  <a:pt x="43695" y="60799"/>
                </a:lnTo>
                <a:lnTo>
                  <a:pt x="78028" y="106528"/>
                </a:lnTo>
                <a:lnTo>
                  <a:pt x="75948" y="113284"/>
                </a:lnTo>
                <a:lnTo>
                  <a:pt x="70225" y="115362"/>
                </a:lnTo>
                <a:lnTo>
                  <a:pt x="61382" y="107568"/>
                </a:lnTo>
                <a:lnTo>
                  <a:pt x="58261" y="95616"/>
                </a:lnTo>
                <a:lnTo>
                  <a:pt x="51499" y="86262"/>
                </a:lnTo>
                <a:lnTo>
                  <a:pt x="33812" y="68594"/>
                </a:lnTo>
                <a:lnTo>
                  <a:pt x="14044" y="38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76290" y="4877393"/>
            <a:ext cx="78028" cy="115362"/>
          </a:xfrm>
          <a:custGeom>
            <a:avLst/>
            <a:gdLst/>
            <a:ahLst/>
            <a:cxnLst/>
            <a:rect l="l" t="t" r="r" b="b"/>
            <a:pathLst>
              <a:path w="78028" h="115362">
                <a:moveTo>
                  <a:pt x="6762" y="2078"/>
                </a:moveTo>
                <a:lnTo>
                  <a:pt x="14564" y="18707"/>
                </a:lnTo>
                <a:lnTo>
                  <a:pt x="22368" y="32738"/>
                </a:lnTo>
                <a:lnTo>
                  <a:pt x="31731" y="46249"/>
                </a:lnTo>
                <a:lnTo>
                  <a:pt x="43695" y="60799"/>
                </a:lnTo>
                <a:lnTo>
                  <a:pt x="78028" y="106528"/>
                </a:lnTo>
                <a:lnTo>
                  <a:pt x="75948" y="113284"/>
                </a:lnTo>
                <a:lnTo>
                  <a:pt x="70225" y="115362"/>
                </a:lnTo>
                <a:lnTo>
                  <a:pt x="61382" y="107568"/>
                </a:lnTo>
                <a:lnTo>
                  <a:pt x="58261" y="95616"/>
                </a:lnTo>
                <a:lnTo>
                  <a:pt x="51499" y="86262"/>
                </a:lnTo>
                <a:lnTo>
                  <a:pt x="33812" y="68594"/>
                </a:lnTo>
                <a:lnTo>
                  <a:pt x="14044" y="38454"/>
                </a:lnTo>
                <a:lnTo>
                  <a:pt x="0" y="5196"/>
                </a:lnTo>
                <a:lnTo>
                  <a:pt x="2080" y="0"/>
                </a:lnTo>
                <a:lnTo>
                  <a:pt x="6762" y="2078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12183" y="5003669"/>
            <a:ext cx="44736" cy="44170"/>
          </a:xfrm>
          <a:custGeom>
            <a:avLst/>
            <a:gdLst/>
            <a:ahLst/>
            <a:cxnLst/>
            <a:rect l="l" t="t" r="r" b="b"/>
            <a:pathLst>
              <a:path w="44736" h="44170">
                <a:moveTo>
                  <a:pt x="44736" y="5716"/>
                </a:moveTo>
                <a:lnTo>
                  <a:pt x="36933" y="16628"/>
                </a:lnTo>
                <a:lnTo>
                  <a:pt x="29130" y="25982"/>
                </a:lnTo>
                <a:lnTo>
                  <a:pt x="11444" y="44170"/>
                </a:lnTo>
                <a:lnTo>
                  <a:pt x="1560" y="44170"/>
                </a:lnTo>
                <a:lnTo>
                  <a:pt x="0" y="40013"/>
                </a:lnTo>
                <a:lnTo>
                  <a:pt x="1560" y="34816"/>
                </a:lnTo>
                <a:lnTo>
                  <a:pt x="37974" y="1039"/>
                </a:lnTo>
                <a:lnTo>
                  <a:pt x="43696" y="0"/>
                </a:lnTo>
                <a:lnTo>
                  <a:pt x="44736" y="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12183" y="5003669"/>
            <a:ext cx="44736" cy="44170"/>
          </a:xfrm>
          <a:custGeom>
            <a:avLst/>
            <a:gdLst/>
            <a:ahLst/>
            <a:cxnLst/>
            <a:rect l="l" t="t" r="r" b="b"/>
            <a:pathLst>
              <a:path w="44736" h="44170">
                <a:moveTo>
                  <a:pt x="44736" y="5716"/>
                </a:moveTo>
                <a:lnTo>
                  <a:pt x="36933" y="16628"/>
                </a:lnTo>
                <a:lnTo>
                  <a:pt x="29130" y="25982"/>
                </a:lnTo>
                <a:lnTo>
                  <a:pt x="11444" y="44170"/>
                </a:lnTo>
                <a:lnTo>
                  <a:pt x="1560" y="44170"/>
                </a:lnTo>
                <a:lnTo>
                  <a:pt x="0" y="40013"/>
                </a:lnTo>
                <a:lnTo>
                  <a:pt x="1560" y="34816"/>
                </a:lnTo>
                <a:lnTo>
                  <a:pt x="37974" y="1039"/>
                </a:lnTo>
                <a:lnTo>
                  <a:pt x="43696" y="0"/>
                </a:lnTo>
                <a:lnTo>
                  <a:pt x="44736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05885" y="5020298"/>
            <a:ext cx="820864" cy="33257"/>
          </a:xfrm>
          <a:custGeom>
            <a:avLst/>
            <a:gdLst/>
            <a:ahLst/>
            <a:cxnLst/>
            <a:rect l="l" t="t" r="r" b="b"/>
            <a:pathLst>
              <a:path w="820864" h="33257">
                <a:moveTo>
                  <a:pt x="53059" y="17148"/>
                </a:moveTo>
                <a:lnTo>
                  <a:pt x="4681" y="17148"/>
                </a:lnTo>
                <a:lnTo>
                  <a:pt x="0" y="10393"/>
                </a:lnTo>
                <a:lnTo>
                  <a:pt x="2080" y="6755"/>
                </a:lnTo>
                <a:lnTo>
                  <a:pt x="6762" y="5716"/>
                </a:lnTo>
                <a:lnTo>
                  <a:pt x="52019" y="9353"/>
                </a:lnTo>
                <a:lnTo>
                  <a:pt x="88432" y="4157"/>
                </a:lnTo>
                <a:lnTo>
                  <a:pt x="120164" y="1039"/>
                </a:lnTo>
                <a:lnTo>
                  <a:pt x="188309" y="0"/>
                </a:lnTo>
                <a:lnTo>
                  <a:pt x="216920" y="0"/>
                </a:lnTo>
                <a:lnTo>
                  <a:pt x="517591" y="5716"/>
                </a:lnTo>
                <a:lnTo>
                  <a:pt x="542561" y="6235"/>
                </a:lnTo>
                <a:lnTo>
                  <a:pt x="555565" y="6755"/>
                </a:lnTo>
                <a:lnTo>
                  <a:pt x="629433" y="8834"/>
                </a:lnTo>
                <a:lnTo>
                  <a:pt x="641917" y="10912"/>
                </a:lnTo>
                <a:lnTo>
                  <a:pt x="801096" y="16628"/>
                </a:lnTo>
                <a:lnTo>
                  <a:pt x="820864" y="16628"/>
                </a:lnTo>
                <a:lnTo>
                  <a:pt x="813580" y="30659"/>
                </a:lnTo>
                <a:lnTo>
                  <a:pt x="801096" y="33257"/>
                </a:lnTo>
                <a:lnTo>
                  <a:pt x="720987" y="29100"/>
                </a:lnTo>
                <a:lnTo>
                  <a:pt x="641397" y="24943"/>
                </a:lnTo>
                <a:lnTo>
                  <a:pt x="628392" y="24423"/>
                </a:lnTo>
                <a:lnTo>
                  <a:pt x="554525" y="22345"/>
                </a:lnTo>
                <a:lnTo>
                  <a:pt x="542040" y="20266"/>
                </a:lnTo>
                <a:lnTo>
                  <a:pt x="517591" y="21305"/>
                </a:lnTo>
                <a:lnTo>
                  <a:pt x="216920" y="15069"/>
                </a:lnTo>
                <a:lnTo>
                  <a:pt x="188309" y="15069"/>
                </a:lnTo>
                <a:lnTo>
                  <a:pt x="120684" y="12471"/>
                </a:lnTo>
                <a:lnTo>
                  <a:pt x="53059" y="17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05885" y="5020298"/>
            <a:ext cx="820864" cy="33257"/>
          </a:xfrm>
          <a:custGeom>
            <a:avLst/>
            <a:gdLst/>
            <a:ahLst/>
            <a:cxnLst/>
            <a:rect l="l" t="t" r="r" b="b"/>
            <a:pathLst>
              <a:path w="820864" h="33257">
                <a:moveTo>
                  <a:pt x="6762" y="5716"/>
                </a:moveTo>
                <a:lnTo>
                  <a:pt x="52019" y="9353"/>
                </a:lnTo>
                <a:lnTo>
                  <a:pt x="88432" y="4157"/>
                </a:lnTo>
                <a:lnTo>
                  <a:pt x="120164" y="1039"/>
                </a:lnTo>
                <a:lnTo>
                  <a:pt x="188309" y="0"/>
                </a:lnTo>
                <a:lnTo>
                  <a:pt x="216920" y="0"/>
                </a:lnTo>
                <a:lnTo>
                  <a:pt x="517591" y="5716"/>
                </a:lnTo>
                <a:lnTo>
                  <a:pt x="542561" y="6235"/>
                </a:lnTo>
                <a:lnTo>
                  <a:pt x="555565" y="6755"/>
                </a:lnTo>
                <a:lnTo>
                  <a:pt x="629433" y="8834"/>
                </a:lnTo>
                <a:lnTo>
                  <a:pt x="641917" y="10912"/>
                </a:lnTo>
                <a:lnTo>
                  <a:pt x="801096" y="16628"/>
                </a:lnTo>
                <a:lnTo>
                  <a:pt x="820864" y="16628"/>
                </a:lnTo>
                <a:lnTo>
                  <a:pt x="813580" y="30659"/>
                </a:lnTo>
                <a:lnTo>
                  <a:pt x="801096" y="33257"/>
                </a:lnTo>
                <a:lnTo>
                  <a:pt x="720987" y="29100"/>
                </a:lnTo>
                <a:lnTo>
                  <a:pt x="641397" y="24943"/>
                </a:lnTo>
                <a:lnTo>
                  <a:pt x="628392" y="24423"/>
                </a:lnTo>
                <a:lnTo>
                  <a:pt x="554525" y="22345"/>
                </a:lnTo>
                <a:lnTo>
                  <a:pt x="542040" y="20266"/>
                </a:lnTo>
                <a:lnTo>
                  <a:pt x="517591" y="21305"/>
                </a:lnTo>
                <a:lnTo>
                  <a:pt x="216920" y="15069"/>
                </a:lnTo>
                <a:lnTo>
                  <a:pt x="188309" y="15069"/>
                </a:lnTo>
                <a:lnTo>
                  <a:pt x="120684" y="12471"/>
                </a:lnTo>
                <a:lnTo>
                  <a:pt x="53059" y="17148"/>
                </a:lnTo>
                <a:lnTo>
                  <a:pt x="4681" y="17148"/>
                </a:lnTo>
                <a:lnTo>
                  <a:pt x="0" y="10393"/>
                </a:lnTo>
                <a:lnTo>
                  <a:pt x="2080" y="6755"/>
                </a:lnTo>
                <a:lnTo>
                  <a:pt x="6762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60382" y="4883109"/>
            <a:ext cx="437482" cy="45729"/>
          </a:xfrm>
          <a:custGeom>
            <a:avLst/>
            <a:gdLst/>
            <a:ahLst/>
            <a:cxnLst/>
            <a:rect l="l" t="t" r="r" b="b"/>
            <a:pathLst>
              <a:path w="437482" h="45729">
                <a:moveTo>
                  <a:pt x="7802" y="0"/>
                </a:moveTo>
                <a:lnTo>
                  <a:pt x="109240" y="4157"/>
                </a:lnTo>
                <a:lnTo>
                  <a:pt x="175825" y="10912"/>
                </a:lnTo>
                <a:lnTo>
                  <a:pt x="234086" y="16109"/>
                </a:lnTo>
                <a:lnTo>
                  <a:pt x="359453" y="27021"/>
                </a:lnTo>
                <a:lnTo>
                  <a:pt x="396386" y="32738"/>
                </a:lnTo>
                <a:lnTo>
                  <a:pt x="433840" y="37415"/>
                </a:lnTo>
                <a:lnTo>
                  <a:pt x="437482" y="41572"/>
                </a:lnTo>
                <a:lnTo>
                  <a:pt x="433840" y="45209"/>
                </a:lnTo>
                <a:lnTo>
                  <a:pt x="357892" y="45729"/>
                </a:lnTo>
                <a:lnTo>
                  <a:pt x="107159" y="22345"/>
                </a:lnTo>
                <a:lnTo>
                  <a:pt x="6242" y="14030"/>
                </a:lnTo>
                <a:lnTo>
                  <a:pt x="0" y="6235"/>
                </a:lnTo>
                <a:lnTo>
                  <a:pt x="2600" y="1039"/>
                </a:lnTo>
                <a:lnTo>
                  <a:pt x="7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60382" y="4883109"/>
            <a:ext cx="437482" cy="45729"/>
          </a:xfrm>
          <a:custGeom>
            <a:avLst/>
            <a:gdLst/>
            <a:ahLst/>
            <a:cxnLst/>
            <a:rect l="l" t="t" r="r" b="b"/>
            <a:pathLst>
              <a:path w="437482" h="45729">
                <a:moveTo>
                  <a:pt x="7802" y="0"/>
                </a:moveTo>
                <a:lnTo>
                  <a:pt x="109240" y="4157"/>
                </a:lnTo>
                <a:lnTo>
                  <a:pt x="175825" y="10912"/>
                </a:lnTo>
                <a:lnTo>
                  <a:pt x="234086" y="16109"/>
                </a:lnTo>
                <a:lnTo>
                  <a:pt x="359453" y="27021"/>
                </a:lnTo>
                <a:lnTo>
                  <a:pt x="396386" y="32738"/>
                </a:lnTo>
                <a:lnTo>
                  <a:pt x="433840" y="37415"/>
                </a:lnTo>
                <a:lnTo>
                  <a:pt x="437482" y="41572"/>
                </a:lnTo>
                <a:lnTo>
                  <a:pt x="433840" y="45209"/>
                </a:lnTo>
                <a:lnTo>
                  <a:pt x="357892" y="45729"/>
                </a:lnTo>
                <a:lnTo>
                  <a:pt x="107159" y="22345"/>
                </a:lnTo>
                <a:lnTo>
                  <a:pt x="6242" y="14030"/>
                </a:lnTo>
                <a:lnTo>
                  <a:pt x="0" y="6235"/>
                </a:lnTo>
                <a:lnTo>
                  <a:pt x="2600" y="1039"/>
                </a:lnTo>
                <a:lnTo>
                  <a:pt x="7802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38534" y="4924681"/>
            <a:ext cx="318357" cy="33777"/>
          </a:xfrm>
          <a:custGeom>
            <a:avLst/>
            <a:gdLst/>
            <a:ahLst/>
            <a:cxnLst/>
            <a:rect l="l" t="t" r="r" b="b"/>
            <a:pathLst>
              <a:path w="318357" h="33777">
                <a:moveTo>
                  <a:pt x="4161" y="0"/>
                </a:moveTo>
                <a:lnTo>
                  <a:pt x="100396" y="4157"/>
                </a:lnTo>
                <a:lnTo>
                  <a:pt x="159178" y="8834"/>
                </a:lnTo>
                <a:lnTo>
                  <a:pt x="237207" y="16628"/>
                </a:lnTo>
                <a:lnTo>
                  <a:pt x="273101" y="21825"/>
                </a:lnTo>
                <a:lnTo>
                  <a:pt x="314716" y="26502"/>
                </a:lnTo>
                <a:lnTo>
                  <a:pt x="318357" y="30659"/>
                </a:lnTo>
                <a:lnTo>
                  <a:pt x="314196" y="33777"/>
                </a:lnTo>
                <a:lnTo>
                  <a:pt x="158658" y="25462"/>
                </a:lnTo>
                <a:lnTo>
                  <a:pt x="98836" y="20786"/>
                </a:lnTo>
                <a:lnTo>
                  <a:pt x="51499" y="12471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38534" y="4924681"/>
            <a:ext cx="318357" cy="33777"/>
          </a:xfrm>
          <a:custGeom>
            <a:avLst/>
            <a:gdLst/>
            <a:ahLst/>
            <a:cxnLst/>
            <a:rect l="l" t="t" r="r" b="b"/>
            <a:pathLst>
              <a:path w="318357" h="33777">
                <a:moveTo>
                  <a:pt x="4161" y="0"/>
                </a:moveTo>
                <a:lnTo>
                  <a:pt x="100396" y="4157"/>
                </a:lnTo>
                <a:lnTo>
                  <a:pt x="159178" y="8834"/>
                </a:lnTo>
                <a:lnTo>
                  <a:pt x="237207" y="16628"/>
                </a:lnTo>
                <a:lnTo>
                  <a:pt x="273101" y="21825"/>
                </a:lnTo>
                <a:lnTo>
                  <a:pt x="314716" y="26502"/>
                </a:lnTo>
                <a:lnTo>
                  <a:pt x="318357" y="30659"/>
                </a:lnTo>
                <a:lnTo>
                  <a:pt x="314196" y="33777"/>
                </a:lnTo>
                <a:lnTo>
                  <a:pt x="158658" y="25462"/>
                </a:lnTo>
                <a:lnTo>
                  <a:pt x="98836" y="20786"/>
                </a:lnTo>
                <a:lnTo>
                  <a:pt x="51499" y="12471"/>
                </a:lnTo>
                <a:lnTo>
                  <a:pt x="416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59767" y="4914808"/>
            <a:ext cx="96235" cy="18707"/>
          </a:xfrm>
          <a:custGeom>
            <a:avLst/>
            <a:gdLst/>
            <a:ahLst/>
            <a:cxnLst/>
            <a:rect l="l" t="t" r="r" b="b"/>
            <a:pathLst>
              <a:path w="96235" h="18707">
                <a:moveTo>
                  <a:pt x="4161" y="0"/>
                </a:moveTo>
                <a:lnTo>
                  <a:pt x="87912" y="2078"/>
                </a:lnTo>
                <a:lnTo>
                  <a:pt x="96235" y="10393"/>
                </a:lnTo>
                <a:lnTo>
                  <a:pt x="94154" y="16109"/>
                </a:lnTo>
                <a:lnTo>
                  <a:pt x="87912" y="18707"/>
                </a:lnTo>
                <a:lnTo>
                  <a:pt x="45256" y="14550"/>
                </a:lnTo>
                <a:lnTo>
                  <a:pt x="312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59767" y="4914808"/>
            <a:ext cx="96235" cy="18707"/>
          </a:xfrm>
          <a:custGeom>
            <a:avLst/>
            <a:gdLst/>
            <a:ahLst/>
            <a:cxnLst/>
            <a:rect l="l" t="t" r="r" b="b"/>
            <a:pathLst>
              <a:path w="96235" h="18707">
                <a:moveTo>
                  <a:pt x="4161" y="0"/>
                </a:moveTo>
                <a:lnTo>
                  <a:pt x="87912" y="2078"/>
                </a:lnTo>
                <a:lnTo>
                  <a:pt x="96235" y="10393"/>
                </a:lnTo>
                <a:lnTo>
                  <a:pt x="94154" y="16109"/>
                </a:lnTo>
                <a:lnTo>
                  <a:pt x="87912" y="18707"/>
                </a:lnTo>
                <a:lnTo>
                  <a:pt x="45256" y="14550"/>
                </a:lnTo>
                <a:lnTo>
                  <a:pt x="3121" y="7794"/>
                </a:lnTo>
                <a:lnTo>
                  <a:pt x="0" y="3637"/>
                </a:lnTo>
                <a:lnTo>
                  <a:pt x="416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481095" y="4939232"/>
            <a:ext cx="97795" cy="16628"/>
          </a:xfrm>
          <a:custGeom>
            <a:avLst/>
            <a:gdLst/>
            <a:ahLst/>
            <a:cxnLst/>
            <a:rect l="l" t="t" r="r" b="b"/>
            <a:pathLst>
              <a:path w="97795" h="16628">
                <a:moveTo>
                  <a:pt x="4161" y="5196"/>
                </a:moveTo>
                <a:lnTo>
                  <a:pt x="46297" y="4676"/>
                </a:lnTo>
                <a:lnTo>
                  <a:pt x="88952" y="0"/>
                </a:lnTo>
                <a:lnTo>
                  <a:pt x="97795" y="7794"/>
                </a:lnTo>
                <a:lnTo>
                  <a:pt x="96235" y="13510"/>
                </a:lnTo>
                <a:lnTo>
                  <a:pt x="90512" y="16628"/>
                </a:lnTo>
                <a:lnTo>
                  <a:pt x="46817" y="16628"/>
                </a:lnTo>
                <a:lnTo>
                  <a:pt x="3121" y="12991"/>
                </a:lnTo>
                <a:lnTo>
                  <a:pt x="0" y="8834"/>
                </a:lnTo>
                <a:lnTo>
                  <a:pt x="4161" y="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81095" y="4939232"/>
            <a:ext cx="97795" cy="16628"/>
          </a:xfrm>
          <a:custGeom>
            <a:avLst/>
            <a:gdLst/>
            <a:ahLst/>
            <a:cxnLst/>
            <a:rect l="l" t="t" r="r" b="b"/>
            <a:pathLst>
              <a:path w="97795" h="16628">
                <a:moveTo>
                  <a:pt x="4161" y="5196"/>
                </a:moveTo>
                <a:lnTo>
                  <a:pt x="46297" y="4676"/>
                </a:lnTo>
                <a:lnTo>
                  <a:pt x="88952" y="0"/>
                </a:lnTo>
                <a:lnTo>
                  <a:pt x="97795" y="7794"/>
                </a:lnTo>
                <a:lnTo>
                  <a:pt x="96235" y="13510"/>
                </a:lnTo>
                <a:lnTo>
                  <a:pt x="90512" y="16628"/>
                </a:lnTo>
                <a:lnTo>
                  <a:pt x="46817" y="16628"/>
                </a:lnTo>
                <a:lnTo>
                  <a:pt x="3121" y="12991"/>
                </a:lnTo>
                <a:lnTo>
                  <a:pt x="0" y="8834"/>
                </a:lnTo>
                <a:lnTo>
                  <a:pt x="4161" y="519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89418" y="4967813"/>
            <a:ext cx="112361" cy="19746"/>
          </a:xfrm>
          <a:custGeom>
            <a:avLst/>
            <a:gdLst/>
            <a:ahLst/>
            <a:cxnLst/>
            <a:rect l="l" t="t" r="r" b="b"/>
            <a:pathLst>
              <a:path w="112361" h="19746">
                <a:moveTo>
                  <a:pt x="1560" y="6755"/>
                </a:moveTo>
                <a:lnTo>
                  <a:pt x="6761" y="4676"/>
                </a:lnTo>
                <a:lnTo>
                  <a:pt x="89472" y="3637"/>
                </a:lnTo>
                <a:lnTo>
                  <a:pt x="107679" y="0"/>
                </a:lnTo>
                <a:lnTo>
                  <a:pt x="112361" y="2598"/>
                </a:lnTo>
                <a:lnTo>
                  <a:pt x="110280" y="7275"/>
                </a:lnTo>
                <a:lnTo>
                  <a:pt x="101437" y="12991"/>
                </a:lnTo>
                <a:lnTo>
                  <a:pt x="92074" y="18707"/>
                </a:lnTo>
                <a:lnTo>
                  <a:pt x="49418" y="19746"/>
                </a:lnTo>
                <a:lnTo>
                  <a:pt x="6761" y="18187"/>
                </a:lnTo>
                <a:lnTo>
                  <a:pt x="0" y="11432"/>
                </a:lnTo>
                <a:lnTo>
                  <a:pt x="1560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89418" y="4967813"/>
            <a:ext cx="112361" cy="19746"/>
          </a:xfrm>
          <a:custGeom>
            <a:avLst/>
            <a:gdLst/>
            <a:ahLst/>
            <a:cxnLst/>
            <a:rect l="l" t="t" r="r" b="b"/>
            <a:pathLst>
              <a:path w="112361" h="19746">
                <a:moveTo>
                  <a:pt x="6761" y="4676"/>
                </a:moveTo>
                <a:lnTo>
                  <a:pt x="89472" y="3637"/>
                </a:lnTo>
                <a:lnTo>
                  <a:pt x="107679" y="0"/>
                </a:lnTo>
                <a:lnTo>
                  <a:pt x="112361" y="2598"/>
                </a:lnTo>
                <a:lnTo>
                  <a:pt x="110280" y="7275"/>
                </a:lnTo>
                <a:lnTo>
                  <a:pt x="101437" y="12991"/>
                </a:lnTo>
                <a:lnTo>
                  <a:pt x="92074" y="18707"/>
                </a:lnTo>
                <a:lnTo>
                  <a:pt x="49418" y="19746"/>
                </a:lnTo>
                <a:lnTo>
                  <a:pt x="6761" y="18187"/>
                </a:lnTo>
                <a:lnTo>
                  <a:pt x="0" y="11432"/>
                </a:lnTo>
                <a:lnTo>
                  <a:pt x="1560" y="6755"/>
                </a:lnTo>
                <a:lnTo>
                  <a:pt x="6761" y="467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944776" y="4022044"/>
            <a:ext cx="597700" cy="162651"/>
          </a:xfrm>
          <a:custGeom>
            <a:avLst/>
            <a:gdLst/>
            <a:ahLst/>
            <a:cxnLst/>
            <a:rect l="l" t="t" r="r" b="b"/>
            <a:pathLst>
              <a:path w="597700" h="162651">
                <a:moveTo>
                  <a:pt x="261136" y="49886"/>
                </a:moveTo>
                <a:lnTo>
                  <a:pt x="293908" y="42611"/>
                </a:lnTo>
                <a:lnTo>
                  <a:pt x="340726" y="31179"/>
                </a:lnTo>
                <a:lnTo>
                  <a:pt x="388583" y="17668"/>
                </a:lnTo>
                <a:lnTo>
                  <a:pt x="442163" y="7275"/>
                </a:lnTo>
                <a:lnTo>
                  <a:pt x="490020" y="2078"/>
                </a:lnTo>
                <a:lnTo>
                  <a:pt x="593539" y="0"/>
                </a:lnTo>
                <a:lnTo>
                  <a:pt x="597700" y="4157"/>
                </a:lnTo>
                <a:lnTo>
                  <a:pt x="593539" y="8314"/>
                </a:lnTo>
                <a:lnTo>
                  <a:pt x="492622" y="16109"/>
                </a:lnTo>
                <a:lnTo>
                  <a:pt x="445805" y="25982"/>
                </a:lnTo>
                <a:lnTo>
                  <a:pt x="393265" y="38454"/>
                </a:lnTo>
                <a:lnTo>
                  <a:pt x="345407" y="51445"/>
                </a:lnTo>
                <a:lnTo>
                  <a:pt x="297550" y="62358"/>
                </a:lnTo>
                <a:lnTo>
                  <a:pt x="237207" y="78467"/>
                </a:lnTo>
                <a:lnTo>
                  <a:pt x="209117" y="87301"/>
                </a:lnTo>
                <a:lnTo>
                  <a:pt x="176345" y="96655"/>
                </a:lnTo>
                <a:lnTo>
                  <a:pt x="128487" y="108607"/>
                </a:lnTo>
                <a:lnTo>
                  <a:pt x="86872" y="120559"/>
                </a:lnTo>
                <a:lnTo>
                  <a:pt x="46817" y="137188"/>
                </a:lnTo>
                <a:lnTo>
                  <a:pt x="27049" y="148620"/>
                </a:lnTo>
                <a:lnTo>
                  <a:pt x="5722" y="162651"/>
                </a:lnTo>
                <a:lnTo>
                  <a:pt x="0" y="161612"/>
                </a:lnTo>
                <a:lnTo>
                  <a:pt x="22368" y="140825"/>
                </a:lnTo>
                <a:lnTo>
                  <a:pt x="42655" y="127834"/>
                </a:lnTo>
                <a:lnTo>
                  <a:pt x="81670" y="107568"/>
                </a:lnTo>
                <a:lnTo>
                  <a:pt x="123285" y="91458"/>
                </a:lnTo>
                <a:lnTo>
                  <a:pt x="171663" y="77428"/>
                </a:lnTo>
                <a:lnTo>
                  <a:pt x="204435" y="68074"/>
                </a:lnTo>
                <a:lnTo>
                  <a:pt x="232526" y="58720"/>
                </a:lnTo>
                <a:lnTo>
                  <a:pt x="261136" y="49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44776" y="4022044"/>
            <a:ext cx="597700" cy="162651"/>
          </a:xfrm>
          <a:custGeom>
            <a:avLst/>
            <a:gdLst/>
            <a:ahLst/>
            <a:cxnLst/>
            <a:rect l="l" t="t" r="r" b="b"/>
            <a:pathLst>
              <a:path w="597700" h="162651">
                <a:moveTo>
                  <a:pt x="1040" y="155895"/>
                </a:moveTo>
                <a:lnTo>
                  <a:pt x="22368" y="140825"/>
                </a:lnTo>
                <a:lnTo>
                  <a:pt x="42655" y="127834"/>
                </a:lnTo>
                <a:lnTo>
                  <a:pt x="81670" y="107568"/>
                </a:lnTo>
                <a:lnTo>
                  <a:pt x="123285" y="91458"/>
                </a:lnTo>
                <a:lnTo>
                  <a:pt x="171663" y="77428"/>
                </a:lnTo>
                <a:lnTo>
                  <a:pt x="204435" y="68074"/>
                </a:lnTo>
                <a:lnTo>
                  <a:pt x="232526" y="58720"/>
                </a:lnTo>
                <a:lnTo>
                  <a:pt x="261136" y="49886"/>
                </a:lnTo>
                <a:lnTo>
                  <a:pt x="293908" y="42611"/>
                </a:lnTo>
                <a:lnTo>
                  <a:pt x="340726" y="31179"/>
                </a:lnTo>
                <a:lnTo>
                  <a:pt x="388583" y="17668"/>
                </a:lnTo>
                <a:lnTo>
                  <a:pt x="442163" y="7275"/>
                </a:lnTo>
                <a:lnTo>
                  <a:pt x="490020" y="2078"/>
                </a:lnTo>
                <a:lnTo>
                  <a:pt x="593539" y="0"/>
                </a:lnTo>
                <a:lnTo>
                  <a:pt x="597700" y="4157"/>
                </a:lnTo>
                <a:lnTo>
                  <a:pt x="593539" y="8314"/>
                </a:lnTo>
                <a:lnTo>
                  <a:pt x="492622" y="16109"/>
                </a:lnTo>
                <a:lnTo>
                  <a:pt x="445805" y="25982"/>
                </a:lnTo>
                <a:lnTo>
                  <a:pt x="393265" y="38454"/>
                </a:lnTo>
                <a:lnTo>
                  <a:pt x="345407" y="51445"/>
                </a:lnTo>
                <a:lnTo>
                  <a:pt x="297550" y="62358"/>
                </a:lnTo>
                <a:lnTo>
                  <a:pt x="237207" y="78467"/>
                </a:lnTo>
                <a:lnTo>
                  <a:pt x="209117" y="87301"/>
                </a:lnTo>
                <a:lnTo>
                  <a:pt x="176345" y="96655"/>
                </a:lnTo>
                <a:lnTo>
                  <a:pt x="128487" y="108607"/>
                </a:lnTo>
                <a:lnTo>
                  <a:pt x="86872" y="120559"/>
                </a:lnTo>
                <a:lnTo>
                  <a:pt x="46817" y="137188"/>
                </a:lnTo>
                <a:lnTo>
                  <a:pt x="27049" y="148620"/>
                </a:lnTo>
                <a:lnTo>
                  <a:pt x="5722" y="162651"/>
                </a:lnTo>
                <a:lnTo>
                  <a:pt x="0" y="161612"/>
                </a:lnTo>
                <a:lnTo>
                  <a:pt x="1040" y="15589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62765" y="4035036"/>
            <a:ext cx="61382" cy="92498"/>
          </a:xfrm>
          <a:custGeom>
            <a:avLst/>
            <a:gdLst/>
            <a:ahLst/>
            <a:cxnLst/>
            <a:rect l="l" t="t" r="r" b="b"/>
            <a:pathLst>
              <a:path w="61382" h="92498">
                <a:moveTo>
                  <a:pt x="0" y="2597"/>
                </a:moveTo>
                <a:lnTo>
                  <a:pt x="1040" y="0"/>
                </a:lnTo>
                <a:lnTo>
                  <a:pt x="6762" y="0"/>
                </a:lnTo>
                <a:lnTo>
                  <a:pt x="24969" y="18707"/>
                </a:lnTo>
                <a:lnTo>
                  <a:pt x="39534" y="36375"/>
                </a:lnTo>
                <a:lnTo>
                  <a:pt x="61382" y="79506"/>
                </a:lnTo>
                <a:lnTo>
                  <a:pt x="60862" y="87820"/>
                </a:lnTo>
                <a:lnTo>
                  <a:pt x="55140" y="92498"/>
                </a:lnTo>
                <a:lnTo>
                  <a:pt x="47337" y="92498"/>
                </a:lnTo>
                <a:lnTo>
                  <a:pt x="42135" y="86262"/>
                </a:lnTo>
                <a:lnTo>
                  <a:pt x="33811" y="63397"/>
                </a:lnTo>
                <a:lnTo>
                  <a:pt x="26529" y="43131"/>
                </a:lnTo>
                <a:lnTo>
                  <a:pt x="16125" y="24423"/>
                </a:lnTo>
                <a:lnTo>
                  <a:pt x="9362" y="15069"/>
                </a:lnTo>
                <a:lnTo>
                  <a:pt x="1040" y="5715"/>
                </a:lnTo>
                <a:lnTo>
                  <a:pt x="0" y="2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62765" y="4035036"/>
            <a:ext cx="61382" cy="92498"/>
          </a:xfrm>
          <a:custGeom>
            <a:avLst/>
            <a:gdLst/>
            <a:ahLst/>
            <a:cxnLst/>
            <a:rect l="l" t="t" r="r" b="b"/>
            <a:pathLst>
              <a:path w="61382" h="92498">
                <a:moveTo>
                  <a:pt x="6762" y="0"/>
                </a:moveTo>
                <a:lnTo>
                  <a:pt x="24969" y="18707"/>
                </a:lnTo>
                <a:lnTo>
                  <a:pt x="39534" y="36375"/>
                </a:lnTo>
                <a:lnTo>
                  <a:pt x="61382" y="79506"/>
                </a:lnTo>
                <a:lnTo>
                  <a:pt x="60862" y="87820"/>
                </a:lnTo>
                <a:lnTo>
                  <a:pt x="55140" y="92498"/>
                </a:lnTo>
                <a:lnTo>
                  <a:pt x="47337" y="92498"/>
                </a:lnTo>
                <a:lnTo>
                  <a:pt x="42135" y="86262"/>
                </a:lnTo>
                <a:lnTo>
                  <a:pt x="33811" y="63397"/>
                </a:lnTo>
                <a:lnTo>
                  <a:pt x="26529" y="43131"/>
                </a:lnTo>
                <a:lnTo>
                  <a:pt x="16125" y="24423"/>
                </a:lnTo>
                <a:lnTo>
                  <a:pt x="9362" y="15069"/>
                </a:lnTo>
                <a:lnTo>
                  <a:pt x="1040" y="5715"/>
                </a:lnTo>
                <a:lnTo>
                  <a:pt x="0" y="2597"/>
                </a:lnTo>
                <a:lnTo>
                  <a:pt x="1040" y="0"/>
                </a:lnTo>
                <a:lnTo>
                  <a:pt x="6762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22190" y="4114023"/>
            <a:ext cx="103517" cy="541997"/>
          </a:xfrm>
          <a:custGeom>
            <a:avLst/>
            <a:gdLst/>
            <a:ahLst/>
            <a:cxnLst/>
            <a:rect l="l" t="t" r="r" b="b"/>
            <a:pathLst>
              <a:path w="103517" h="541997">
                <a:moveTo>
                  <a:pt x="48898" y="327900"/>
                </a:moveTo>
                <a:lnTo>
                  <a:pt x="32251" y="444303"/>
                </a:lnTo>
                <a:lnTo>
                  <a:pt x="20286" y="532124"/>
                </a:lnTo>
                <a:lnTo>
                  <a:pt x="16646" y="539919"/>
                </a:lnTo>
                <a:lnTo>
                  <a:pt x="9362" y="541997"/>
                </a:lnTo>
                <a:lnTo>
                  <a:pt x="0" y="531604"/>
                </a:lnTo>
                <a:lnTo>
                  <a:pt x="5201" y="486914"/>
                </a:lnTo>
                <a:lnTo>
                  <a:pt x="12484" y="442224"/>
                </a:lnTo>
                <a:lnTo>
                  <a:pt x="20286" y="379866"/>
                </a:lnTo>
                <a:lnTo>
                  <a:pt x="30171" y="325302"/>
                </a:lnTo>
                <a:lnTo>
                  <a:pt x="42135" y="271258"/>
                </a:lnTo>
                <a:lnTo>
                  <a:pt x="48377" y="242158"/>
                </a:lnTo>
                <a:lnTo>
                  <a:pt x="55140" y="209939"/>
                </a:lnTo>
                <a:lnTo>
                  <a:pt x="71266" y="131991"/>
                </a:lnTo>
                <a:lnTo>
                  <a:pt x="86351" y="6755"/>
                </a:lnTo>
                <a:lnTo>
                  <a:pt x="89993" y="1039"/>
                </a:lnTo>
                <a:lnTo>
                  <a:pt x="96235" y="0"/>
                </a:lnTo>
                <a:lnTo>
                  <a:pt x="103517" y="9873"/>
                </a:lnTo>
                <a:lnTo>
                  <a:pt x="87392" y="134590"/>
                </a:lnTo>
                <a:lnTo>
                  <a:pt x="80109" y="174083"/>
                </a:lnTo>
                <a:lnTo>
                  <a:pt x="72306" y="213057"/>
                </a:lnTo>
                <a:lnTo>
                  <a:pt x="65544" y="245276"/>
                </a:lnTo>
                <a:lnTo>
                  <a:pt x="59822" y="274376"/>
                </a:lnTo>
                <a:lnTo>
                  <a:pt x="48898" y="327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522190" y="4114023"/>
            <a:ext cx="103517" cy="541997"/>
          </a:xfrm>
          <a:custGeom>
            <a:avLst/>
            <a:gdLst/>
            <a:ahLst/>
            <a:cxnLst/>
            <a:rect l="l" t="t" r="r" b="b"/>
            <a:pathLst>
              <a:path w="103517" h="541997">
                <a:moveTo>
                  <a:pt x="103517" y="9873"/>
                </a:moveTo>
                <a:lnTo>
                  <a:pt x="87392" y="134590"/>
                </a:lnTo>
                <a:lnTo>
                  <a:pt x="80109" y="174083"/>
                </a:lnTo>
                <a:lnTo>
                  <a:pt x="72306" y="213057"/>
                </a:lnTo>
                <a:lnTo>
                  <a:pt x="65544" y="245276"/>
                </a:lnTo>
                <a:lnTo>
                  <a:pt x="59822" y="274376"/>
                </a:lnTo>
                <a:lnTo>
                  <a:pt x="48898" y="327900"/>
                </a:lnTo>
                <a:lnTo>
                  <a:pt x="32251" y="444303"/>
                </a:lnTo>
                <a:lnTo>
                  <a:pt x="20286" y="532124"/>
                </a:lnTo>
                <a:lnTo>
                  <a:pt x="16646" y="539919"/>
                </a:lnTo>
                <a:lnTo>
                  <a:pt x="9362" y="541997"/>
                </a:lnTo>
                <a:lnTo>
                  <a:pt x="0" y="531604"/>
                </a:lnTo>
                <a:lnTo>
                  <a:pt x="5201" y="486914"/>
                </a:lnTo>
                <a:lnTo>
                  <a:pt x="12484" y="442224"/>
                </a:lnTo>
                <a:lnTo>
                  <a:pt x="20286" y="379866"/>
                </a:lnTo>
                <a:lnTo>
                  <a:pt x="30171" y="325302"/>
                </a:lnTo>
                <a:lnTo>
                  <a:pt x="42135" y="271258"/>
                </a:lnTo>
                <a:lnTo>
                  <a:pt x="48377" y="242158"/>
                </a:lnTo>
                <a:lnTo>
                  <a:pt x="55140" y="209939"/>
                </a:lnTo>
                <a:lnTo>
                  <a:pt x="71266" y="131991"/>
                </a:lnTo>
                <a:lnTo>
                  <a:pt x="86351" y="6755"/>
                </a:lnTo>
                <a:lnTo>
                  <a:pt x="89993" y="1039"/>
                </a:lnTo>
                <a:lnTo>
                  <a:pt x="96235" y="0"/>
                </a:lnTo>
                <a:lnTo>
                  <a:pt x="103517" y="9873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95140" y="4070372"/>
            <a:ext cx="66584" cy="491071"/>
          </a:xfrm>
          <a:custGeom>
            <a:avLst/>
            <a:gdLst/>
            <a:ahLst/>
            <a:cxnLst/>
            <a:rect l="l" t="t" r="r" b="b"/>
            <a:pathLst>
              <a:path w="66584" h="491071">
                <a:moveTo>
                  <a:pt x="34852" y="240079"/>
                </a:moveTo>
                <a:lnTo>
                  <a:pt x="40054" y="165249"/>
                </a:lnTo>
                <a:lnTo>
                  <a:pt x="44736" y="89899"/>
                </a:lnTo>
                <a:lnTo>
                  <a:pt x="46297" y="67554"/>
                </a:lnTo>
                <a:lnTo>
                  <a:pt x="53059" y="7275"/>
                </a:lnTo>
                <a:lnTo>
                  <a:pt x="54619" y="2078"/>
                </a:lnTo>
                <a:lnTo>
                  <a:pt x="59301" y="0"/>
                </a:lnTo>
                <a:lnTo>
                  <a:pt x="66584" y="6755"/>
                </a:lnTo>
                <a:lnTo>
                  <a:pt x="66063" y="67554"/>
                </a:lnTo>
                <a:lnTo>
                  <a:pt x="63463" y="90939"/>
                </a:lnTo>
                <a:lnTo>
                  <a:pt x="59301" y="166289"/>
                </a:lnTo>
                <a:lnTo>
                  <a:pt x="55660" y="241638"/>
                </a:lnTo>
                <a:lnTo>
                  <a:pt x="46297" y="306075"/>
                </a:lnTo>
                <a:lnTo>
                  <a:pt x="35373" y="371032"/>
                </a:lnTo>
                <a:lnTo>
                  <a:pt x="28610" y="402211"/>
                </a:lnTo>
                <a:lnTo>
                  <a:pt x="21327" y="429233"/>
                </a:lnTo>
                <a:lnTo>
                  <a:pt x="7802" y="487434"/>
                </a:lnTo>
                <a:lnTo>
                  <a:pt x="3121" y="491071"/>
                </a:lnTo>
                <a:lnTo>
                  <a:pt x="0" y="485875"/>
                </a:lnTo>
                <a:lnTo>
                  <a:pt x="14565" y="367394"/>
                </a:lnTo>
                <a:lnTo>
                  <a:pt x="34852" y="2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95140" y="4070372"/>
            <a:ext cx="66584" cy="491071"/>
          </a:xfrm>
          <a:custGeom>
            <a:avLst/>
            <a:gdLst/>
            <a:ahLst/>
            <a:cxnLst/>
            <a:rect l="l" t="t" r="r" b="b"/>
            <a:pathLst>
              <a:path w="66584" h="491071">
                <a:moveTo>
                  <a:pt x="66584" y="6755"/>
                </a:moveTo>
                <a:lnTo>
                  <a:pt x="66063" y="67554"/>
                </a:lnTo>
                <a:lnTo>
                  <a:pt x="63463" y="90939"/>
                </a:lnTo>
                <a:lnTo>
                  <a:pt x="59301" y="166289"/>
                </a:lnTo>
                <a:lnTo>
                  <a:pt x="55660" y="241638"/>
                </a:lnTo>
                <a:lnTo>
                  <a:pt x="46297" y="306075"/>
                </a:lnTo>
                <a:lnTo>
                  <a:pt x="35373" y="371032"/>
                </a:lnTo>
                <a:lnTo>
                  <a:pt x="28610" y="402211"/>
                </a:lnTo>
                <a:lnTo>
                  <a:pt x="21327" y="429233"/>
                </a:lnTo>
                <a:lnTo>
                  <a:pt x="7802" y="487434"/>
                </a:lnTo>
                <a:lnTo>
                  <a:pt x="3121" y="491071"/>
                </a:lnTo>
                <a:lnTo>
                  <a:pt x="0" y="485875"/>
                </a:lnTo>
                <a:lnTo>
                  <a:pt x="14565" y="367394"/>
                </a:lnTo>
                <a:lnTo>
                  <a:pt x="34852" y="240079"/>
                </a:lnTo>
                <a:lnTo>
                  <a:pt x="40054" y="165249"/>
                </a:lnTo>
                <a:lnTo>
                  <a:pt x="44736" y="89899"/>
                </a:lnTo>
                <a:lnTo>
                  <a:pt x="46297" y="67554"/>
                </a:lnTo>
                <a:lnTo>
                  <a:pt x="53059" y="7275"/>
                </a:lnTo>
                <a:lnTo>
                  <a:pt x="59301" y="0"/>
                </a:lnTo>
                <a:lnTo>
                  <a:pt x="66584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944256" y="4198207"/>
            <a:ext cx="114962" cy="457294"/>
          </a:xfrm>
          <a:custGeom>
            <a:avLst/>
            <a:gdLst/>
            <a:ahLst/>
            <a:cxnLst/>
            <a:rect l="l" t="t" r="r" b="b"/>
            <a:pathLst>
              <a:path w="114962" h="457294">
                <a:moveTo>
                  <a:pt x="20287" y="90419"/>
                </a:moveTo>
                <a:lnTo>
                  <a:pt x="26529" y="115882"/>
                </a:lnTo>
                <a:lnTo>
                  <a:pt x="34332" y="141345"/>
                </a:lnTo>
                <a:lnTo>
                  <a:pt x="42655" y="167848"/>
                </a:lnTo>
                <a:lnTo>
                  <a:pt x="51499" y="195389"/>
                </a:lnTo>
                <a:lnTo>
                  <a:pt x="61382" y="225529"/>
                </a:lnTo>
                <a:lnTo>
                  <a:pt x="91033" y="350246"/>
                </a:lnTo>
                <a:lnTo>
                  <a:pt x="113922" y="441705"/>
                </a:lnTo>
                <a:lnTo>
                  <a:pt x="114962" y="447940"/>
                </a:lnTo>
                <a:lnTo>
                  <a:pt x="111321" y="457294"/>
                </a:lnTo>
                <a:lnTo>
                  <a:pt x="102477" y="454176"/>
                </a:lnTo>
                <a:lnTo>
                  <a:pt x="96755" y="446901"/>
                </a:lnTo>
                <a:lnTo>
                  <a:pt x="92594" y="421958"/>
                </a:lnTo>
                <a:lnTo>
                  <a:pt x="87392" y="400132"/>
                </a:lnTo>
                <a:lnTo>
                  <a:pt x="81670" y="378827"/>
                </a:lnTo>
                <a:lnTo>
                  <a:pt x="74387" y="354923"/>
                </a:lnTo>
                <a:lnTo>
                  <a:pt x="48898" y="229686"/>
                </a:lnTo>
                <a:lnTo>
                  <a:pt x="39014" y="199027"/>
                </a:lnTo>
                <a:lnTo>
                  <a:pt x="30691" y="170446"/>
                </a:lnTo>
                <a:lnTo>
                  <a:pt x="16645" y="118480"/>
                </a:lnTo>
                <a:lnTo>
                  <a:pt x="0" y="4157"/>
                </a:lnTo>
                <a:lnTo>
                  <a:pt x="3641" y="0"/>
                </a:lnTo>
                <a:lnTo>
                  <a:pt x="8323" y="3637"/>
                </a:lnTo>
                <a:lnTo>
                  <a:pt x="15085" y="63917"/>
                </a:lnTo>
                <a:lnTo>
                  <a:pt x="20287" y="90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944256" y="4198207"/>
            <a:ext cx="114962" cy="457294"/>
          </a:xfrm>
          <a:custGeom>
            <a:avLst/>
            <a:gdLst/>
            <a:ahLst/>
            <a:cxnLst/>
            <a:rect l="l" t="t" r="r" b="b"/>
            <a:pathLst>
              <a:path w="114962" h="457294">
                <a:moveTo>
                  <a:pt x="8323" y="3637"/>
                </a:moveTo>
                <a:lnTo>
                  <a:pt x="15085" y="63917"/>
                </a:lnTo>
                <a:lnTo>
                  <a:pt x="20287" y="90419"/>
                </a:lnTo>
                <a:lnTo>
                  <a:pt x="26529" y="115882"/>
                </a:lnTo>
                <a:lnTo>
                  <a:pt x="34332" y="141345"/>
                </a:lnTo>
                <a:lnTo>
                  <a:pt x="42655" y="167848"/>
                </a:lnTo>
                <a:lnTo>
                  <a:pt x="51499" y="195389"/>
                </a:lnTo>
                <a:lnTo>
                  <a:pt x="61382" y="225529"/>
                </a:lnTo>
                <a:lnTo>
                  <a:pt x="91033" y="350246"/>
                </a:lnTo>
                <a:lnTo>
                  <a:pt x="113922" y="441705"/>
                </a:lnTo>
                <a:lnTo>
                  <a:pt x="114962" y="447940"/>
                </a:lnTo>
                <a:lnTo>
                  <a:pt x="111321" y="457294"/>
                </a:lnTo>
                <a:lnTo>
                  <a:pt x="102477" y="454176"/>
                </a:lnTo>
                <a:lnTo>
                  <a:pt x="96755" y="446901"/>
                </a:lnTo>
                <a:lnTo>
                  <a:pt x="92594" y="421958"/>
                </a:lnTo>
                <a:lnTo>
                  <a:pt x="87392" y="400132"/>
                </a:lnTo>
                <a:lnTo>
                  <a:pt x="81670" y="378827"/>
                </a:lnTo>
                <a:lnTo>
                  <a:pt x="74387" y="354923"/>
                </a:lnTo>
                <a:lnTo>
                  <a:pt x="48898" y="229686"/>
                </a:lnTo>
                <a:lnTo>
                  <a:pt x="39014" y="199027"/>
                </a:lnTo>
                <a:lnTo>
                  <a:pt x="30691" y="170446"/>
                </a:lnTo>
                <a:lnTo>
                  <a:pt x="16645" y="118480"/>
                </a:lnTo>
                <a:lnTo>
                  <a:pt x="0" y="4157"/>
                </a:lnTo>
                <a:lnTo>
                  <a:pt x="3641" y="0"/>
                </a:lnTo>
                <a:lnTo>
                  <a:pt x="8323" y="363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70663" y="4658099"/>
            <a:ext cx="376098" cy="23904"/>
          </a:xfrm>
          <a:custGeom>
            <a:avLst/>
            <a:gdLst/>
            <a:ahLst/>
            <a:cxnLst/>
            <a:rect l="l" t="t" r="r" b="b"/>
            <a:pathLst>
              <a:path w="376098" h="23904">
                <a:moveTo>
                  <a:pt x="4681" y="2598"/>
                </a:moveTo>
                <a:lnTo>
                  <a:pt x="54100" y="4157"/>
                </a:lnTo>
                <a:lnTo>
                  <a:pt x="104038" y="0"/>
                </a:lnTo>
                <a:lnTo>
                  <a:pt x="365695" y="3117"/>
                </a:lnTo>
                <a:lnTo>
                  <a:pt x="373498" y="6235"/>
                </a:lnTo>
                <a:lnTo>
                  <a:pt x="376098" y="13510"/>
                </a:lnTo>
                <a:lnTo>
                  <a:pt x="373498" y="20786"/>
                </a:lnTo>
                <a:lnTo>
                  <a:pt x="365695" y="23904"/>
                </a:lnTo>
                <a:lnTo>
                  <a:pt x="235127" y="20786"/>
                </a:lnTo>
                <a:lnTo>
                  <a:pt x="104038" y="17668"/>
                </a:lnTo>
                <a:lnTo>
                  <a:pt x="53059" y="17148"/>
                </a:lnTo>
                <a:lnTo>
                  <a:pt x="3121" y="10912"/>
                </a:lnTo>
                <a:lnTo>
                  <a:pt x="0" y="5716"/>
                </a:lnTo>
                <a:lnTo>
                  <a:pt x="4681" y="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70663" y="4658099"/>
            <a:ext cx="376098" cy="23904"/>
          </a:xfrm>
          <a:custGeom>
            <a:avLst/>
            <a:gdLst/>
            <a:ahLst/>
            <a:cxnLst/>
            <a:rect l="l" t="t" r="r" b="b"/>
            <a:pathLst>
              <a:path w="376098" h="23904">
                <a:moveTo>
                  <a:pt x="4681" y="2598"/>
                </a:moveTo>
                <a:lnTo>
                  <a:pt x="54100" y="4157"/>
                </a:lnTo>
                <a:lnTo>
                  <a:pt x="104038" y="0"/>
                </a:lnTo>
                <a:lnTo>
                  <a:pt x="365695" y="3117"/>
                </a:lnTo>
                <a:lnTo>
                  <a:pt x="373498" y="6235"/>
                </a:lnTo>
                <a:lnTo>
                  <a:pt x="376098" y="13510"/>
                </a:lnTo>
                <a:lnTo>
                  <a:pt x="373498" y="20786"/>
                </a:lnTo>
                <a:lnTo>
                  <a:pt x="365695" y="23904"/>
                </a:lnTo>
                <a:lnTo>
                  <a:pt x="235127" y="20786"/>
                </a:lnTo>
                <a:lnTo>
                  <a:pt x="104038" y="17668"/>
                </a:lnTo>
                <a:lnTo>
                  <a:pt x="53059" y="17148"/>
                </a:lnTo>
                <a:lnTo>
                  <a:pt x="3121" y="10912"/>
                </a:lnTo>
                <a:lnTo>
                  <a:pt x="0" y="5716"/>
                </a:lnTo>
                <a:lnTo>
                  <a:pt x="4681" y="2598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54565" y="4659139"/>
            <a:ext cx="71265" cy="25982"/>
          </a:xfrm>
          <a:custGeom>
            <a:avLst/>
            <a:gdLst/>
            <a:ahLst/>
            <a:cxnLst/>
            <a:rect l="l" t="t" r="r" b="b"/>
            <a:pathLst>
              <a:path w="71265" h="25982">
                <a:moveTo>
                  <a:pt x="7282" y="10912"/>
                </a:moveTo>
                <a:lnTo>
                  <a:pt x="28090" y="6755"/>
                </a:lnTo>
                <a:lnTo>
                  <a:pt x="66063" y="0"/>
                </a:lnTo>
                <a:lnTo>
                  <a:pt x="71265" y="2078"/>
                </a:lnTo>
                <a:lnTo>
                  <a:pt x="68665" y="7794"/>
                </a:lnTo>
                <a:lnTo>
                  <a:pt x="50458" y="16109"/>
                </a:lnTo>
                <a:lnTo>
                  <a:pt x="32771" y="24943"/>
                </a:lnTo>
                <a:lnTo>
                  <a:pt x="7282" y="25982"/>
                </a:lnTo>
                <a:lnTo>
                  <a:pt x="0" y="18707"/>
                </a:lnTo>
                <a:lnTo>
                  <a:pt x="1560" y="13510"/>
                </a:lnTo>
                <a:lnTo>
                  <a:pt x="7282" y="1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54565" y="4659139"/>
            <a:ext cx="71265" cy="25982"/>
          </a:xfrm>
          <a:custGeom>
            <a:avLst/>
            <a:gdLst/>
            <a:ahLst/>
            <a:cxnLst/>
            <a:rect l="l" t="t" r="r" b="b"/>
            <a:pathLst>
              <a:path w="71265" h="25982">
                <a:moveTo>
                  <a:pt x="7282" y="10912"/>
                </a:moveTo>
                <a:lnTo>
                  <a:pt x="28090" y="6755"/>
                </a:lnTo>
                <a:lnTo>
                  <a:pt x="66063" y="0"/>
                </a:lnTo>
                <a:lnTo>
                  <a:pt x="71265" y="2078"/>
                </a:lnTo>
                <a:lnTo>
                  <a:pt x="68665" y="7794"/>
                </a:lnTo>
                <a:lnTo>
                  <a:pt x="50458" y="16109"/>
                </a:lnTo>
                <a:lnTo>
                  <a:pt x="32771" y="24943"/>
                </a:lnTo>
                <a:lnTo>
                  <a:pt x="7282" y="25982"/>
                </a:lnTo>
                <a:lnTo>
                  <a:pt x="0" y="18707"/>
                </a:lnTo>
                <a:lnTo>
                  <a:pt x="1560" y="13510"/>
                </a:lnTo>
                <a:lnTo>
                  <a:pt x="7282" y="10912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08637" y="4664335"/>
            <a:ext cx="57221" cy="77428"/>
          </a:xfrm>
          <a:custGeom>
            <a:avLst/>
            <a:gdLst/>
            <a:ahLst/>
            <a:cxnLst/>
            <a:rect l="l" t="t" r="r" b="b"/>
            <a:pathLst>
              <a:path w="57221" h="77428">
                <a:moveTo>
                  <a:pt x="22888" y="54043"/>
                </a:moveTo>
                <a:lnTo>
                  <a:pt x="35372" y="30139"/>
                </a:lnTo>
                <a:lnTo>
                  <a:pt x="28090" y="12991"/>
                </a:lnTo>
                <a:lnTo>
                  <a:pt x="28090" y="5196"/>
                </a:lnTo>
                <a:lnTo>
                  <a:pt x="33292" y="0"/>
                </a:lnTo>
                <a:lnTo>
                  <a:pt x="46297" y="5196"/>
                </a:lnTo>
                <a:lnTo>
                  <a:pt x="57221" y="27021"/>
                </a:lnTo>
                <a:lnTo>
                  <a:pt x="56700" y="33777"/>
                </a:lnTo>
                <a:lnTo>
                  <a:pt x="47857" y="50406"/>
                </a:lnTo>
                <a:lnTo>
                  <a:pt x="36413" y="61838"/>
                </a:lnTo>
                <a:lnTo>
                  <a:pt x="21848" y="70153"/>
                </a:lnTo>
                <a:lnTo>
                  <a:pt x="5722" y="77428"/>
                </a:lnTo>
                <a:lnTo>
                  <a:pt x="0" y="75349"/>
                </a:lnTo>
                <a:lnTo>
                  <a:pt x="2080" y="70153"/>
                </a:lnTo>
                <a:lnTo>
                  <a:pt x="22888" y="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08637" y="4664335"/>
            <a:ext cx="57221" cy="77428"/>
          </a:xfrm>
          <a:custGeom>
            <a:avLst/>
            <a:gdLst/>
            <a:ahLst/>
            <a:cxnLst/>
            <a:rect l="l" t="t" r="r" b="b"/>
            <a:pathLst>
              <a:path w="57221" h="77428">
                <a:moveTo>
                  <a:pt x="46297" y="5196"/>
                </a:moveTo>
                <a:lnTo>
                  <a:pt x="57221" y="27021"/>
                </a:lnTo>
                <a:lnTo>
                  <a:pt x="56700" y="33777"/>
                </a:lnTo>
                <a:lnTo>
                  <a:pt x="47857" y="50406"/>
                </a:lnTo>
                <a:lnTo>
                  <a:pt x="36413" y="61838"/>
                </a:lnTo>
                <a:lnTo>
                  <a:pt x="21848" y="70153"/>
                </a:lnTo>
                <a:lnTo>
                  <a:pt x="5722" y="77428"/>
                </a:lnTo>
                <a:lnTo>
                  <a:pt x="0" y="75349"/>
                </a:lnTo>
                <a:lnTo>
                  <a:pt x="2080" y="70153"/>
                </a:lnTo>
                <a:lnTo>
                  <a:pt x="22888" y="54043"/>
                </a:lnTo>
                <a:lnTo>
                  <a:pt x="35372" y="30139"/>
                </a:lnTo>
                <a:lnTo>
                  <a:pt x="28090" y="12991"/>
                </a:lnTo>
                <a:lnTo>
                  <a:pt x="28090" y="5196"/>
                </a:lnTo>
                <a:lnTo>
                  <a:pt x="33292" y="0"/>
                </a:lnTo>
                <a:lnTo>
                  <a:pt x="46297" y="519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75865" y="4735528"/>
            <a:ext cx="27570" cy="35336"/>
          </a:xfrm>
          <a:custGeom>
            <a:avLst/>
            <a:gdLst/>
            <a:ahLst/>
            <a:cxnLst/>
            <a:rect l="l" t="t" r="r" b="b"/>
            <a:pathLst>
              <a:path w="27570" h="35336">
                <a:moveTo>
                  <a:pt x="0" y="21825"/>
                </a:moveTo>
                <a:lnTo>
                  <a:pt x="1040" y="15589"/>
                </a:lnTo>
                <a:lnTo>
                  <a:pt x="10404" y="6755"/>
                </a:lnTo>
                <a:lnTo>
                  <a:pt x="21327" y="0"/>
                </a:lnTo>
                <a:lnTo>
                  <a:pt x="27570" y="1558"/>
                </a:lnTo>
                <a:lnTo>
                  <a:pt x="26009" y="7794"/>
                </a:lnTo>
                <a:lnTo>
                  <a:pt x="14565" y="20786"/>
                </a:lnTo>
                <a:lnTo>
                  <a:pt x="16646" y="28580"/>
                </a:lnTo>
                <a:lnTo>
                  <a:pt x="14565" y="35336"/>
                </a:lnTo>
                <a:lnTo>
                  <a:pt x="7802" y="33257"/>
                </a:lnTo>
                <a:lnTo>
                  <a:pt x="0" y="2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75865" y="4735528"/>
            <a:ext cx="27570" cy="35336"/>
          </a:xfrm>
          <a:custGeom>
            <a:avLst/>
            <a:gdLst/>
            <a:ahLst/>
            <a:cxnLst/>
            <a:rect l="l" t="t" r="r" b="b"/>
            <a:pathLst>
              <a:path w="27570" h="35336">
                <a:moveTo>
                  <a:pt x="7802" y="33257"/>
                </a:moveTo>
                <a:lnTo>
                  <a:pt x="0" y="21825"/>
                </a:lnTo>
                <a:lnTo>
                  <a:pt x="1040" y="15589"/>
                </a:lnTo>
                <a:lnTo>
                  <a:pt x="10404" y="6755"/>
                </a:lnTo>
                <a:lnTo>
                  <a:pt x="21327" y="0"/>
                </a:lnTo>
                <a:lnTo>
                  <a:pt x="27570" y="1558"/>
                </a:lnTo>
                <a:lnTo>
                  <a:pt x="26009" y="7794"/>
                </a:lnTo>
                <a:lnTo>
                  <a:pt x="14565" y="20786"/>
                </a:lnTo>
                <a:lnTo>
                  <a:pt x="16646" y="28580"/>
                </a:lnTo>
                <a:lnTo>
                  <a:pt x="14565" y="35336"/>
                </a:lnTo>
                <a:lnTo>
                  <a:pt x="7802" y="33257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89541" y="4662776"/>
            <a:ext cx="83230" cy="50925"/>
          </a:xfrm>
          <a:custGeom>
            <a:avLst/>
            <a:gdLst/>
            <a:ahLst/>
            <a:cxnLst/>
            <a:rect l="l" t="t" r="r" b="b"/>
            <a:pathLst>
              <a:path w="83230" h="50925">
                <a:moveTo>
                  <a:pt x="13004" y="35336"/>
                </a:moveTo>
                <a:lnTo>
                  <a:pt x="0" y="9873"/>
                </a:lnTo>
                <a:lnTo>
                  <a:pt x="2080" y="2598"/>
                </a:lnTo>
                <a:lnTo>
                  <a:pt x="8323" y="0"/>
                </a:lnTo>
                <a:lnTo>
                  <a:pt x="18206" y="7794"/>
                </a:lnTo>
                <a:lnTo>
                  <a:pt x="20807" y="17148"/>
                </a:lnTo>
                <a:lnTo>
                  <a:pt x="26009" y="23904"/>
                </a:lnTo>
                <a:lnTo>
                  <a:pt x="33292" y="29100"/>
                </a:lnTo>
                <a:lnTo>
                  <a:pt x="41615" y="33777"/>
                </a:lnTo>
                <a:lnTo>
                  <a:pt x="78549" y="34816"/>
                </a:lnTo>
                <a:lnTo>
                  <a:pt x="83230" y="38454"/>
                </a:lnTo>
                <a:lnTo>
                  <a:pt x="80109" y="42611"/>
                </a:lnTo>
                <a:lnTo>
                  <a:pt x="58781" y="47808"/>
                </a:lnTo>
                <a:lnTo>
                  <a:pt x="37974" y="50925"/>
                </a:lnTo>
                <a:lnTo>
                  <a:pt x="13004" y="3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89541" y="4662776"/>
            <a:ext cx="83230" cy="50925"/>
          </a:xfrm>
          <a:custGeom>
            <a:avLst/>
            <a:gdLst/>
            <a:ahLst/>
            <a:cxnLst/>
            <a:rect l="l" t="t" r="r" b="b"/>
            <a:pathLst>
              <a:path w="83230" h="50925">
                <a:moveTo>
                  <a:pt x="18206" y="7794"/>
                </a:moveTo>
                <a:lnTo>
                  <a:pt x="20807" y="17148"/>
                </a:lnTo>
                <a:lnTo>
                  <a:pt x="26009" y="23904"/>
                </a:lnTo>
                <a:lnTo>
                  <a:pt x="33292" y="29100"/>
                </a:lnTo>
                <a:lnTo>
                  <a:pt x="41615" y="33777"/>
                </a:lnTo>
                <a:lnTo>
                  <a:pt x="78549" y="34816"/>
                </a:lnTo>
                <a:lnTo>
                  <a:pt x="83230" y="38454"/>
                </a:lnTo>
                <a:lnTo>
                  <a:pt x="80109" y="42611"/>
                </a:lnTo>
                <a:lnTo>
                  <a:pt x="58781" y="47808"/>
                </a:lnTo>
                <a:lnTo>
                  <a:pt x="37974" y="50925"/>
                </a:lnTo>
                <a:lnTo>
                  <a:pt x="13004" y="35336"/>
                </a:lnTo>
                <a:lnTo>
                  <a:pt x="0" y="9873"/>
                </a:lnTo>
                <a:lnTo>
                  <a:pt x="2080" y="2598"/>
                </a:lnTo>
                <a:lnTo>
                  <a:pt x="8323" y="0"/>
                </a:lnTo>
                <a:lnTo>
                  <a:pt x="18206" y="779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84216" y="4700191"/>
            <a:ext cx="13525" cy="45729"/>
          </a:xfrm>
          <a:custGeom>
            <a:avLst/>
            <a:gdLst/>
            <a:ahLst/>
            <a:cxnLst/>
            <a:rect l="l" t="t" r="r" b="b"/>
            <a:pathLst>
              <a:path w="13525" h="45729">
                <a:moveTo>
                  <a:pt x="11963" y="4676"/>
                </a:moveTo>
                <a:lnTo>
                  <a:pt x="13525" y="19227"/>
                </a:lnTo>
                <a:lnTo>
                  <a:pt x="10924" y="41572"/>
                </a:lnTo>
                <a:lnTo>
                  <a:pt x="6762" y="45729"/>
                </a:lnTo>
                <a:lnTo>
                  <a:pt x="2600" y="41572"/>
                </a:lnTo>
                <a:lnTo>
                  <a:pt x="0" y="19227"/>
                </a:lnTo>
                <a:lnTo>
                  <a:pt x="1560" y="4676"/>
                </a:lnTo>
                <a:lnTo>
                  <a:pt x="6762" y="0"/>
                </a:lnTo>
                <a:lnTo>
                  <a:pt x="11963" y="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84216" y="4700191"/>
            <a:ext cx="13525" cy="45729"/>
          </a:xfrm>
          <a:custGeom>
            <a:avLst/>
            <a:gdLst/>
            <a:ahLst/>
            <a:cxnLst/>
            <a:rect l="l" t="t" r="r" b="b"/>
            <a:pathLst>
              <a:path w="13525" h="45729">
                <a:moveTo>
                  <a:pt x="11963" y="4676"/>
                </a:moveTo>
                <a:lnTo>
                  <a:pt x="13525" y="19227"/>
                </a:lnTo>
                <a:lnTo>
                  <a:pt x="10924" y="41572"/>
                </a:lnTo>
                <a:lnTo>
                  <a:pt x="6762" y="45729"/>
                </a:lnTo>
                <a:lnTo>
                  <a:pt x="2600" y="41572"/>
                </a:lnTo>
                <a:lnTo>
                  <a:pt x="0" y="19227"/>
                </a:lnTo>
                <a:lnTo>
                  <a:pt x="1560" y="4676"/>
                </a:lnTo>
                <a:lnTo>
                  <a:pt x="6762" y="0"/>
                </a:lnTo>
                <a:lnTo>
                  <a:pt x="11963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01354" y="4605615"/>
            <a:ext cx="18206" cy="38454"/>
          </a:xfrm>
          <a:custGeom>
            <a:avLst/>
            <a:gdLst/>
            <a:ahLst/>
            <a:cxnLst/>
            <a:rect l="l" t="t" r="r" b="b"/>
            <a:pathLst>
              <a:path w="18206" h="38454">
                <a:moveTo>
                  <a:pt x="14045" y="7275"/>
                </a:moveTo>
                <a:lnTo>
                  <a:pt x="18206" y="33257"/>
                </a:lnTo>
                <a:lnTo>
                  <a:pt x="15605" y="38454"/>
                </a:lnTo>
                <a:lnTo>
                  <a:pt x="10403" y="36375"/>
                </a:lnTo>
                <a:lnTo>
                  <a:pt x="0" y="8314"/>
                </a:lnTo>
                <a:lnTo>
                  <a:pt x="1560" y="2078"/>
                </a:lnTo>
                <a:lnTo>
                  <a:pt x="5722" y="0"/>
                </a:lnTo>
                <a:lnTo>
                  <a:pt x="14045" y="7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01354" y="4605615"/>
            <a:ext cx="18206" cy="38454"/>
          </a:xfrm>
          <a:custGeom>
            <a:avLst/>
            <a:gdLst/>
            <a:ahLst/>
            <a:cxnLst/>
            <a:rect l="l" t="t" r="r" b="b"/>
            <a:pathLst>
              <a:path w="18206" h="38454">
                <a:moveTo>
                  <a:pt x="14045" y="7275"/>
                </a:moveTo>
                <a:lnTo>
                  <a:pt x="18206" y="33257"/>
                </a:lnTo>
                <a:lnTo>
                  <a:pt x="15605" y="38454"/>
                </a:lnTo>
                <a:lnTo>
                  <a:pt x="10403" y="36375"/>
                </a:lnTo>
                <a:lnTo>
                  <a:pt x="0" y="8314"/>
                </a:lnTo>
                <a:lnTo>
                  <a:pt x="1560" y="2078"/>
                </a:lnTo>
                <a:lnTo>
                  <a:pt x="5722" y="0"/>
                </a:lnTo>
                <a:lnTo>
                  <a:pt x="14045" y="727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02915" y="4582230"/>
            <a:ext cx="331882" cy="32738"/>
          </a:xfrm>
          <a:custGeom>
            <a:avLst/>
            <a:gdLst/>
            <a:ahLst/>
            <a:cxnLst/>
            <a:rect l="l" t="t" r="r" b="b"/>
            <a:pathLst>
              <a:path w="331882" h="32738">
                <a:moveTo>
                  <a:pt x="328241" y="9873"/>
                </a:moveTo>
                <a:lnTo>
                  <a:pt x="162300" y="19227"/>
                </a:lnTo>
                <a:lnTo>
                  <a:pt x="33812" y="31179"/>
                </a:lnTo>
                <a:lnTo>
                  <a:pt x="6762" y="32738"/>
                </a:lnTo>
                <a:lnTo>
                  <a:pt x="0" y="29100"/>
                </a:lnTo>
                <a:lnTo>
                  <a:pt x="520" y="23904"/>
                </a:lnTo>
                <a:lnTo>
                  <a:pt x="33292" y="20266"/>
                </a:lnTo>
                <a:lnTo>
                  <a:pt x="168542" y="5196"/>
                </a:lnTo>
                <a:lnTo>
                  <a:pt x="248652" y="0"/>
                </a:lnTo>
                <a:lnTo>
                  <a:pt x="328241" y="1558"/>
                </a:lnTo>
                <a:lnTo>
                  <a:pt x="331882" y="5716"/>
                </a:lnTo>
                <a:lnTo>
                  <a:pt x="328241" y="9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02915" y="4582230"/>
            <a:ext cx="331882" cy="32738"/>
          </a:xfrm>
          <a:custGeom>
            <a:avLst/>
            <a:gdLst/>
            <a:ahLst/>
            <a:cxnLst/>
            <a:rect l="l" t="t" r="r" b="b"/>
            <a:pathLst>
              <a:path w="331882" h="32738">
                <a:moveTo>
                  <a:pt x="520" y="23904"/>
                </a:moveTo>
                <a:lnTo>
                  <a:pt x="33292" y="20266"/>
                </a:lnTo>
                <a:lnTo>
                  <a:pt x="168542" y="5196"/>
                </a:lnTo>
                <a:lnTo>
                  <a:pt x="248652" y="0"/>
                </a:lnTo>
                <a:lnTo>
                  <a:pt x="328241" y="1558"/>
                </a:lnTo>
                <a:lnTo>
                  <a:pt x="331882" y="5716"/>
                </a:lnTo>
                <a:lnTo>
                  <a:pt x="328241" y="9873"/>
                </a:lnTo>
                <a:lnTo>
                  <a:pt x="162300" y="19227"/>
                </a:lnTo>
                <a:lnTo>
                  <a:pt x="33812" y="31179"/>
                </a:lnTo>
                <a:lnTo>
                  <a:pt x="6762" y="32738"/>
                </a:lnTo>
                <a:lnTo>
                  <a:pt x="0" y="29100"/>
                </a:lnTo>
                <a:lnTo>
                  <a:pt x="520" y="2390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5434" y="4583789"/>
            <a:ext cx="13004" cy="43650"/>
          </a:xfrm>
          <a:custGeom>
            <a:avLst/>
            <a:gdLst/>
            <a:ahLst/>
            <a:cxnLst/>
            <a:rect l="l" t="t" r="r" b="b"/>
            <a:pathLst>
              <a:path w="13004" h="43650">
                <a:moveTo>
                  <a:pt x="13004" y="6755"/>
                </a:moveTo>
                <a:lnTo>
                  <a:pt x="10403" y="40013"/>
                </a:lnTo>
                <a:lnTo>
                  <a:pt x="6242" y="43650"/>
                </a:lnTo>
                <a:lnTo>
                  <a:pt x="2080" y="40013"/>
                </a:lnTo>
                <a:lnTo>
                  <a:pt x="0" y="6755"/>
                </a:lnTo>
                <a:lnTo>
                  <a:pt x="2080" y="1558"/>
                </a:lnTo>
                <a:lnTo>
                  <a:pt x="6242" y="0"/>
                </a:lnTo>
                <a:lnTo>
                  <a:pt x="13004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25434" y="4583789"/>
            <a:ext cx="13004" cy="43650"/>
          </a:xfrm>
          <a:custGeom>
            <a:avLst/>
            <a:gdLst/>
            <a:ahLst/>
            <a:cxnLst/>
            <a:rect l="l" t="t" r="r" b="b"/>
            <a:pathLst>
              <a:path w="13004" h="43650">
                <a:moveTo>
                  <a:pt x="13004" y="6755"/>
                </a:moveTo>
                <a:lnTo>
                  <a:pt x="10403" y="40013"/>
                </a:lnTo>
                <a:lnTo>
                  <a:pt x="6242" y="43650"/>
                </a:lnTo>
                <a:lnTo>
                  <a:pt x="2080" y="40013"/>
                </a:lnTo>
                <a:lnTo>
                  <a:pt x="0" y="6755"/>
                </a:lnTo>
                <a:lnTo>
                  <a:pt x="2080" y="1558"/>
                </a:lnTo>
                <a:lnTo>
                  <a:pt x="6242" y="0"/>
                </a:lnTo>
                <a:lnTo>
                  <a:pt x="13004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57289" y="4600938"/>
            <a:ext cx="12484" cy="33257"/>
          </a:xfrm>
          <a:custGeom>
            <a:avLst/>
            <a:gdLst/>
            <a:ahLst/>
            <a:cxnLst/>
            <a:rect l="l" t="t" r="r" b="b"/>
            <a:pathLst>
              <a:path w="12484" h="33257">
                <a:moveTo>
                  <a:pt x="12484" y="6235"/>
                </a:moveTo>
                <a:lnTo>
                  <a:pt x="10403" y="29620"/>
                </a:lnTo>
                <a:lnTo>
                  <a:pt x="6242" y="33257"/>
                </a:lnTo>
                <a:lnTo>
                  <a:pt x="2600" y="28580"/>
                </a:lnTo>
                <a:lnTo>
                  <a:pt x="0" y="6235"/>
                </a:lnTo>
                <a:lnTo>
                  <a:pt x="2080" y="1558"/>
                </a:lnTo>
                <a:lnTo>
                  <a:pt x="6242" y="0"/>
                </a:lnTo>
                <a:lnTo>
                  <a:pt x="12484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57289" y="4600938"/>
            <a:ext cx="12484" cy="33257"/>
          </a:xfrm>
          <a:custGeom>
            <a:avLst/>
            <a:gdLst/>
            <a:ahLst/>
            <a:cxnLst/>
            <a:rect l="l" t="t" r="r" b="b"/>
            <a:pathLst>
              <a:path w="12484" h="33257">
                <a:moveTo>
                  <a:pt x="12484" y="6235"/>
                </a:moveTo>
                <a:lnTo>
                  <a:pt x="10403" y="29620"/>
                </a:lnTo>
                <a:lnTo>
                  <a:pt x="6242" y="33257"/>
                </a:lnTo>
                <a:lnTo>
                  <a:pt x="2600" y="28580"/>
                </a:lnTo>
                <a:lnTo>
                  <a:pt x="0" y="6235"/>
                </a:lnTo>
                <a:lnTo>
                  <a:pt x="2080" y="1558"/>
                </a:lnTo>
                <a:lnTo>
                  <a:pt x="6242" y="0"/>
                </a:lnTo>
                <a:lnTo>
                  <a:pt x="12484" y="623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294866" y="4600418"/>
            <a:ext cx="15605" cy="33257"/>
          </a:xfrm>
          <a:custGeom>
            <a:avLst/>
            <a:gdLst/>
            <a:ahLst/>
            <a:cxnLst/>
            <a:rect l="l" t="t" r="r" b="b"/>
            <a:pathLst>
              <a:path w="15605" h="33257">
                <a:moveTo>
                  <a:pt x="15605" y="4676"/>
                </a:moveTo>
                <a:lnTo>
                  <a:pt x="13004" y="26502"/>
                </a:lnTo>
                <a:lnTo>
                  <a:pt x="8843" y="33257"/>
                </a:lnTo>
                <a:lnTo>
                  <a:pt x="4681" y="28061"/>
                </a:lnTo>
                <a:lnTo>
                  <a:pt x="0" y="4157"/>
                </a:lnTo>
                <a:lnTo>
                  <a:pt x="2600" y="519"/>
                </a:lnTo>
                <a:lnTo>
                  <a:pt x="7802" y="0"/>
                </a:lnTo>
                <a:lnTo>
                  <a:pt x="15605" y="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94866" y="4600418"/>
            <a:ext cx="15605" cy="33257"/>
          </a:xfrm>
          <a:custGeom>
            <a:avLst/>
            <a:gdLst/>
            <a:ahLst/>
            <a:cxnLst/>
            <a:rect l="l" t="t" r="r" b="b"/>
            <a:pathLst>
              <a:path w="15605" h="33257">
                <a:moveTo>
                  <a:pt x="15605" y="4676"/>
                </a:moveTo>
                <a:lnTo>
                  <a:pt x="13004" y="26502"/>
                </a:lnTo>
                <a:lnTo>
                  <a:pt x="8843" y="33257"/>
                </a:lnTo>
                <a:lnTo>
                  <a:pt x="4681" y="28061"/>
                </a:lnTo>
                <a:lnTo>
                  <a:pt x="0" y="4157"/>
                </a:lnTo>
                <a:lnTo>
                  <a:pt x="2600" y="519"/>
                </a:lnTo>
                <a:lnTo>
                  <a:pt x="7802" y="0"/>
                </a:lnTo>
                <a:lnTo>
                  <a:pt x="15605" y="467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223079" y="4598339"/>
            <a:ext cx="14565" cy="34816"/>
          </a:xfrm>
          <a:custGeom>
            <a:avLst/>
            <a:gdLst/>
            <a:ahLst/>
            <a:cxnLst/>
            <a:rect l="l" t="t" r="r" b="b"/>
            <a:pathLst>
              <a:path w="14565" h="34816">
                <a:moveTo>
                  <a:pt x="14565" y="6755"/>
                </a:moveTo>
                <a:lnTo>
                  <a:pt x="13004" y="28580"/>
                </a:lnTo>
                <a:lnTo>
                  <a:pt x="8322" y="34816"/>
                </a:lnTo>
                <a:lnTo>
                  <a:pt x="3121" y="29620"/>
                </a:lnTo>
                <a:lnTo>
                  <a:pt x="0" y="6755"/>
                </a:lnTo>
                <a:lnTo>
                  <a:pt x="2080" y="2078"/>
                </a:lnTo>
                <a:lnTo>
                  <a:pt x="7282" y="0"/>
                </a:lnTo>
                <a:lnTo>
                  <a:pt x="14565" y="6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23079" y="4598339"/>
            <a:ext cx="14565" cy="34816"/>
          </a:xfrm>
          <a:custGeom>
            <a:avLst/>
            <a:gdLst/>
            <a:ahLst/>
            <a:cxnLst/>
            <a:rect l="l" t="t" r="r" b="b"/>
            <a:pathLst>
              <a:path w="14565" h="34816">
                <a:moveTo>
                  <a:pt x="14565" y="6755"/>
                </a:moveTo>
                <a:lnTo>
                  <a:pt x="13004" y="28580"/>
                </a:lnTo>
                <a:lnTo>
                  <a:pt x="8322" y="34816"/>
                </a:lnTo>
                <a:lnTo>
                  <a:pt x="3121" y="29620"/>
                </a:lnTo>
                <a:lnTo>
                  <a:pt x="0" y="6755"/>
                </a:lnTo>
                <a:lnTo>
                  <a:pt x="2080" y="2078"/>
                </a:lnTo>
                <a:lnTo>
                  <a:pt x="7282" y="0"/>
                </a:lnTo>
                <a:lnTo>
                  <a:pt x="14565" y="6755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60656" y="4601977"/>
            <a:ext cx="15605" cy="37415"/>
          </a:xfrm>
          <a:custGeom>
            <a:avLst/>
            <a:gdLst/>
            <a:ahLst/>
            <a:cxnLst/>
            <a:rect l="l" t="t" r="r" b="b"/>
            <a:pathLst>
              <a:path w="15605" h="37415">
                <a:moveTo>
                  <a:pt x="10403" y="37415"/>
                </a:moveTo>
                <a:lnTo>
                  <a:pt x="6242" y="33257"/>
                </a:lnTo>
                <a:lnTo>
                  <a:pt x="2080" y="17148"/>
                </a:lnTo>
                <a:lnTo>
                  <a:pt x="0" y="5196"/>
                </a:lnTo>
                <a:lnTo>
                  <a:pt x="2080" y="1039"/>
                </a:lnTo>
                <a:lnTo>
                  <a:pt x="7802" y="0"/>
                </a:lnTo>
                <a:lnTo>
                  <a:pt x="15605" y="5716"/>
                </a:lnTo>
                <a:lnTo>
                  <a:pt x="14565" y="16109"/>
                </a:lnTo>
                <a:lnTo>
                  <a:pt x="14565" y="33257"/>
                </a:lnTo>
                <a:lnTo>
                  <a:pt x="10403" y="37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60656" y="4601977"/>
            <a:ext cx="15605" cy="37415"/>
          </a:xfrm>
          <a:custGeom>
            <a:avLst/>
            <a:gdLst/>
            <a:ahLst/>
            <a:cxnLst/>
            <a:rect l="l" t="t" r="r" b="b"/>
            <a:pathLst>
              <a:path w="15605" h="37415">
                <a:moveTo>
                  <a:pt x="15605" y="5716"/>
                </a:moveTo>
                <a:lnTo>
                  <a:pt x="14565" y="16109"/>
                </a:lnTo>
                <a:lnTo>
                  <a:pt x="14565" y="33257"/>
                </a:lnTo>
                <a:lnTo>
                  <a:pt x="10403" y="37415"/>
                </a:lnTo>
                <a:lnTo>
                  <a:pt x="6242" y="33257"/>
                </a:lnTo>
                <a:lnTo>
                  <a:pt x="2080" y="17148"/>
                </a:lnTo>
                <a:lnTo>
                  <a:pt x="0" y="5196"/>
                </a:lnTo>
                <a:lnTo>
                  <a:pt x="2080" y="1039"/>
                </a:lnTo>
                <a:lnTo>
                  <a:pt x="7802" y="0"/>
                </a:lnTo>
                <a:lnTo>
                  <a:pt x="15605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43244" y="4136368"/>
            <a:ext cx="119644" cy="50406"/>
          </a:xfrm>
          <a:custGeom>
            <a:avLst/>
            <a:gdLst/>
            <a:ahLst/>
            <a:cxnLst/>
            <a:rect l="l" t="t" r="r" b="b"/>
            <a:pathLst>
              <a:path w="119644" h="50406">
                <a:moveTo>
                  <a:pt x="90513" y="31698"/>
                </a:moveTo>
                <a:lnTo>
                  <a:pt x="80629" y="23384"/>
                </a:lnTo>
                <a:lnTo>
                  <a:pt x="69705" y="17668"/>
                </a:lnTo>
                <a:lnTo>
                  <a:pt x="58261" y="13510"/>
                </a:lnTo>
                <a:lnTo>
                  <a:pt x="4681" y="8314"/>
                </a:lnTo>
                <a:lnTo>
                  <a:pt x="0" y="4157"/>
                </a:lnTo>
                <a:lnTo>
                  <a:pt x="4681" y="0"/>
                </a:lnTo>
                <a:lnTo>
                  <a:pt x="67104" y="2598"/>
                </a:lnTo>
                <a:lnTo>
                  <a:pt x="93634" y="11952"/>
                </a:lnTo>
                <a:lnTo>
                  <a:pt x="114962" y="31698"/>
                </a:lnTo>
                <a:lnTo>
                  <a:pt x="118083" y="37934"/>
                </a:lnTo>
                <a:lnTo>
                  <a:pt x="119644" y="45209"/>
                </a:lnTo>
                <a:lnTo>
                  <a:pt x="115482" y="50406"/>
                </a:lnTo>
                <a:lnTo>
                  <a:pt x="102998" y="47288"/>
                </a:lnTo>
                <a:lnTo>
                  <a:pt x="98836" y="42091"/>
                </a:lnTo>
                <a:lnTo>
                  <a:pt x="90513" y="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43244" y="4136368"/>
            <a:ext cx="119644" cy="50406"/>
          </a:xfrm>
          <a:custGeom>
            <a:avLst/>
            <a:gdLst/>
            <a:ahLst/>
            <a:cxnLst/>
            <a:rect l="l" t="t" r="r" b="b"/>
            <a:pathLst>
              <a:path w="119644" h="50406">
                <a:moveTo>
                  <a:pt x="4681" y="0"/>
                </a:moveTo>
                <a:lnTo>
                  <a:pt x="67104" y="2598"/>
                </a:lnTo>
                <a:lnTo>
                  <a:pt x="93634" y="11952"/>
                </a:lnTo>
                <a:lnTo>
                  <a:pt x="114962" y="31698"/>
                </a:lnTo>
                <a:lnTo>
                  <a:pt x="118083" y="37934"/>
                </a:lnTo>
                <a:lnTo>
                  <a:pt x="119644" y="45209"/>
                </a:lnTo>
                <a:lnTo>
                  <a:pt x="115482" y="50406"/>
                </a:lnTo>
                <a:lnTo>
                  <a:pt x="102998" y="47288"/>
                </a:lnTo>
                <a:lnTo>
                  <a:pt x="98836" y="42091"/>
                </a:lnTo>
                <a:lnTo>
                  <a:pt x="90513" y="31698"/>
                </a:lnTo>
                <a:lnTo>
                  <a:pt x="80629" y="23384"/>
                </a:lnTo>
                <a:lnTo>
                  <a:pt x="69705" y="17668"/>
                </a:lnTo>
                <a:lnTo>
                  <a:pt x="58261" y="13510"/>
                </a:lnTo>
                <a:lnTo>
                  <a:pt x="4681" y="8314"/>
                </a:lnTo>
                <a:lnTo>
                  <a:pt x="0" y="4157"/>
                </a:lnTo>
                <a:lnTo>
                  <a:pt x="4681" y="0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11361" y="4292264"/>
            <a:ext cx="95715" cy="271258"/>
          </a:xfrm>
          <a:custGeom>
            <a:avLst/>
            <a:gdLst/>
            <a:ahLst/>
            <a:cxnLst/>
            <a:rect l="l" t="t" r="r" b="b"/>
            <a:pathLst>
              <a:path w="95715" h="271258">
                <a:moveTo>
                  <a:pt x="0" y="8833"/>
                </a:moveTo>
                <a:lnTo>
                  <a:pt x="2601" y="2078"/>
                </a:lnTo>
                <a:lnTo>
                  <a:pt x="8843" y="0"/>
                </a:lnTo>
                <a:lnTo>
                  <a:pt x="18206" y="8314"/>
                </a:lnTo>
                <a:lnTo>
                  <a:pt x="21847" y="41572"/>
                </a:lnTo>
                <a:lnTo>
                  <a:pt x="27570" y="75349"/>
                </a:lnTo>
                <a:lnTo>
                  <a:pt x="38494" y="100292"/>
                </a:lnTo>
                <a:lnTo>
                  <a:pt x="64503" y="165249"/>
                </a:lnTo>
                <a:lnTo>
                  <a:pt x="79069" y="208380"/>
                </a:lnTo>
                <a:lnTo>
                  <a:pt x="95715" y="257747"/>
                </a:lnTo>
                <a:lnTo>
                  <a:pt x="95195" y="266581"/>
                </a:lnTo>
                <a:lnTo>
                  <a:pt x="88432" y="271258"/>
                </a:lnTo>
                <a:lnTo>
                  <a:pt x="80629" y="271258"/>
                </a:lnTo>
                <a:lnTo>
                  <a:pt x="74907" y="264503"/>
                </a:lnTo>
                <a:lnTo>
                  <a:pt x="59821" y="214616"/>
                </a:lnTo>
                <a:lnTo>
                  <a:pt x="49418" y="169926"/>
                </a:lnTo>
                <a:lnTo>
                  <a:pt x="19247" y="77428"/>
                </a:lnTo>
                <a:lnTo>
                  <a:pt x="8323" y="43131"/>
                </a:lnTo>
                <a:lnTo>
                  <a:pt x="0" y="8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11361" y="4292264"/>
            <a:ext cx="95715" cy="271258"/>
          </a:xfrm>
          <a:custGeom>
            <a:avLst/>
            <a:gdLst/>
            <a:ahLst/>
            <a:cxnLst/>
            <a:rect l="l" t="t" r="r" b="b"/>
            <a:pathLst>
              <a:path w="95715" h="271258">
                <a:moveTo>
                  <a:pt x="18206" y="8314"/>
                </a:moveTo>
                <a:lnTo>
                  <a:pt x="21847" y="41572"/>
                </a:lnTo>
                <a:lnTo>
                  <a:pt x="27570" y="75349"/>
                </a:lnTo>
                <a:lnTo>
                  <a:pt x="38494" y="100292"/>
                </a:lnTo>
                <a:lnTo>
                  <a:pt x="64503" y="165249"/>
                </a:lnTo>
                <a:lnTo>
                  <a:pt x="79069" y="208380"/>
                </a:lnTo>
                <a:lnTo>
                  <a:pt x="95715" y="257747"/>
                </a:lnTo>
                <a:lnTo>
                  <a:pt x="95195" y="266581"/>
                </a:lnTo>
                <a:lnTo>
                  <a:pt x="88432" y="271258"/>
                </a:lnTo>
                <a:lnTo>
                  <a:pt x="80629" y="271258"/>
                </a:lnTo>
                <a:lnTo>
                  <a:pt x="74907" y="264503"/>
                </a:lnTo>
                <a:lnTo>
                  <a:pt x="59821" y="214616"/>
                </a:lnTo>
                <a:lnTo>
                  <a:pt x="49418" y="169926"/>
                </a:lnTo>
                <a:lnTo>
                  <a:pt x="19247" y="77428"/>
                </a:lnTo>
                <a:lnTo>
                  <a:pt x="8323" y="43131"/>
                </a:lnTo>
                <a:lnTo>
                  <a:pt x="0" y="8833"/>
                </a:lnTo>
                <a:lnTo>
                  <a:pt x="2601" y="2078"/>
                </a:lnTo>
                <a:lnTo>
                  <a:pt x="8843" y="0"/>
                </a:lnTo>
                <a:lnTo>
                  <a:pt x="18206" y="831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06036" y="4524029"/>
            <a:ext cx="341246" cy="49886"/>
          </a:xfrm>
          <a:custGeom>
            <a:avLst/>
            <a:gdLst/>
            <a:ahLst/>
            <a:cxnLst/>
            <a:rect l="l" t="t" r="r" b="b"/>
            <a:pathLst>
              <a:path w="341246" h="49886">
                <a:moveTo>
                  <a:pt x="132129" y="40532"/>
                </a:moveTo>
                <a:lnTo>
                  <a:pt x="0" y="49886"/>
                </a:lnTo>
                <a:lnTo>
                  <a:pt x="1040" y="44170"/>
                </a:lnTo>
                <a:lnTo>
                  <a:pt x="10404" y="36375"/>
                </a:lnTo>
                <a:lnTo>
                  <a:pt x="72307" y="28061"/>
                </a:lnTo>
                <a:lnTo>
                  <a:pt x="130568" y="22864"/>
                </a:lnTo>
                <a:lnTo>
                  <a:pt x="230445" y="9353"/>
                </a:lnTo>
                <a:lnTo>
                  <a:pt x="277263" y="3117"/>
                </a:lnTo>
                <a:lnTo>
                  <a:pt x="330322" y="0"/>
                </a:lnTo>
                <a:lnTo>
                  <a:pt x="338645" y="3637"/>
                </a:lnTo>
                <a:lnTo>
                  <a:pt x="341246" y="10392"/>
                </a:lnTo>
                <a:lnTo>
                  <a:pt x="338645" y="17668"/>
                </a:lnTo>
                <a:lnTo>
                  <a:pt x="330322" y="20786"/>
                </a:lnTo>
                <a:lnTo>
                  <a:pt x="231486" y="28580"/>
                </a:lnTo>
                <a:lnTo>
                  <a:pt x="185189" y="35336"/>
                </a:lnTo>
                <a:lnTo>
                  <a:pt x="132129" y="40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06036" y="4524029"/>
            <a:ext cx="341246" cy="49886"/>
          </a:xfrm>
          <a:custGeom>
            <a:avLst/>
            <a:gdLst/>
            <a:ahLst/>
            <a:cxnLst/>
            <a:rect l="l" t="t" r="r" b="b"/>
            <a:pathLst>
              <a:path w="341246" h="49886">
                <a:moveTo>
                  <a:pt x="10404" y="36375"/>
                </a:moveTo>
                <a:lnTo>
                  <a:pt x="72307" y="28061"/>
                </a:lnTo>
                <a:lnTo>
                  <a:pt x="130568" y="22864"/>
                </a:lnTo>
                <a:lnTo>
                  <a:pt x="230445" y="9353"/>
                </a:lnTo>
                <a:lnTo>
                  <a:pt x="277263" y="3117"/>
                </a:lnTo>
                <a:lnTo>
                  <a:pt x="330322" y="0"/>
                </a:lnTo>
                <a:lnTo>
                  <a:pt x="338645" y="3637"/>
                </a:lnTo>
                <a:lnTo>
                  <a:pt x="341246" y="10392"/>
                </a:lnTo>
                <a:lnTo>
                  <a:pt x="338645" y="17668"/>
                </a:lnTo>
                <a:lnTo>
                  <a:pt x="330322" y="20786"/>
                </a:lnTo>
                <a:lnTo>
                  <a:pt x="231486" y="28580"/>
                </a:lnTo>
                <a:lnTo>
                  <a:pt x="185189" y="35336"/>
                </a:lnTo>
                <a:lnTo>
                  <a:pt x="132129" y="40532"/>
                </a:lnTo>
                <a:lnTo>
                  <a:pt x="0" y="49886"/>
                </a:lnTo>
                <a:lnTo>
                  <a:pt x="1040" y="44170"/>
                </a:lnTo>
                <a:lnTo>
                  <a:pt x="10404" y="3637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424914" y="4122857"/>
            <a:ext cx="70746" cy="422477"/>
          </a:xfrm>
          <a:custGeom>
            <a:avLst/>
            <a:gdLst/>
            <a:ahLst/>
            <a:cxnLst/>
            <a:rect l="l" t="t" r="r" b="b"/>
            <a:pathLst>
              <a:path w="70746" h="422477">
                <a:moveTo>
                  <a:pt x="20807" y="413643"/>
                </a:moveTo>
                <a:lnTo>
                  <a:pt x="16646" y="420918"/>
                </a:lnTo>
                <a:lnTo>
                  <a:pt x="8843" y="422477"/>
                </a:lnTo>
                <a:lnTo>
                  <a:pt x="0" y="410525"/>
                </a:lnTo>
                <a:lnTo>
                  <a:pt x="7282" y="348167"/>
                </a:lnTo>
                <a:lnTo>
                  <a:pt x="16646" y="278014"/>
                </a:lnTo>
                <a:lnTo>
                  <a:pt x="22888" y="244756"/>
                </a:lnTo>
                <a:lnTo>
                  <a:pt x="29130" y="214616"/>
                </a:lnTo>
                <a:lnTo>
                  <a:pt x="41615" y="159533"/>
                </a:lnTo>
                <a:lnTo>
                  <a:pt x="55140" y="41052"/>
                </a:lnTo>
                <a:lnTo>
                  <a:pt x="50458" y="17668"/>
                </a:lnTo>
                <a:lnTo>
                  <a:pt x="53059" y="8314"/>
                </a:lnTo>
                <a:lnTo>
                  <a:pt x="58781" y="1559"/>
                </a:lnTo>
                <a:lnTo>
                  <a:pt x="63983" y="0"/>
                </a:lnTo>
                <a:lnTo>
                  <a:pt x="66584" y="5716"/>
                </a:lnTo>
                <a:lnTo>
                  <a:pt x="70746" y="45210"/>
                </a:lnTo>
                <a:lnTo>
                  <a:pt x="67625" y="108607"/>
                </a:lnTo>
                <a:lnTo>
                  <a:pt x="59822" y="163171"/>
                </a:lnTo>
                <a:lnTo>
                  <a:pt x="49418" y="217734"/>
                </a:lnTo>
                <a:lnTo>
                  <a:pt x="37974" y="281651"/>
                </a:lnTo>
                <a:lnTo>
                  <a:pt x="29650" y="349206"/>
                </a:lnTo>
                <a:lnTo>
                  <a:pt x="26529" y="381425"/>
                </a:lnTo>
                <a:lnTo>
                  <a:pt x="20807" y="413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24914" y="4122857"/>
            <a:ext cx="70746" cy="422477"/>
          </a:xfrm>
          <a:custGeom>
            <a:avLst/>
            <a:gdLst/>
            <a:ahLst/>
            <a:cxnLst/>
            <a:rect l="l" t="t" r="r" b="b"/>
            <a:pathLst>
              <a:path w="70746" h="422477">
                <a:moveTo>
                  <a:pt x="66584" y="5716"/>
                </a:moveTo>
                <a:lnTo>
                  <a:pt x="70746" y="45210"/>
                </a:lnTo>
                <a:lnTo>
                  <a:pt x="67625" y="108607"/>
                </a:lnTo>
                <a:lnTo>
                  <a:pt x="59822" y="163171"/>
                </a:lnTo>
                <a:lnTo>
                  <a:pt x="49418" y="217734"/>
                </a:lnTo>
                <a:lnTo>
                  <a:pt x="37974" y="281651"/>
                </a:lnTo>
                <a:lnTo>
                  <a:pt x="29650" y="349206"/>
                </a:lnTo>
                <a:lnTo>
                  <a:pt x="26529" y="381425"/>
                </a:lnTo>
                <a:lnTo>
                  <a:pt x="20807" y="413643"/>
                </a:lnTo>
                <a:lnTo>
                  <a:pt x="16646" y="420918"/>
                </a:lnTo>
                <a:lnTo>
                  <a:pt x="8843" y="422477"/>
                </a:lnTo>
                <a:lnTo>
                  <a:pt x="0" y="410525"/>
                </a:lnTo>
                <a:lnTo>
                  <a:pt x="7282" y="348167"/>
                </a:lnTo>
                <a:lnTo>
                  <a:pt x="16646" y="278014"/>
                </a:lnTo>
                <a:lnTo>
                  <a:pt x="22888" y="244756"/>
                </a:lnTo>
                <a:lnTo>
                  <a:pt x="29130" y="214616"/>
                </a:lnTo>
                <a:lnTo>
                  <a:pt x="41615" y="159533"/>
                </a:lnTo>
                <a:lnTo>
                  <a:pt x="55140" y="41052"/>
                </a:lnTo>
                <a:lnTo>
                  <a:pt x="50458" y="17668"/>
                </a:lnTo>
                <a:lnTo>
                  <a:pt x="53059" y="8314"/>
                </a:lnTo>
                <a:lnTo>
                  <a:pt x="58781" y="1559"/>
                </a:lnTo>
                <a:lnTo>
                  <a:pt x="63983" y="0"/>
                </a:lnTo>
                <a:lnTo>
                  <a:pt x="66584" y="5716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790279" y="4855568"/>
            <a:ext cx="120164" cy="137708"/>
          </a:xfrm>
          <a:custGeom>
            <a:avLst/>
            <a:gdLst/>
            <a:ahLst/>
            <a:cxnLst/>
            <a:rect l="l" t="t" r="r" b="b"/>
            <a:pathLst>
              <a:path w="120164" h="137708">
                <a:moveTo>
                  <a:pt x="120164" y="0"/>
                </a:moveTo>
                <a:lnTo>
                  <a:pt x="120164" y="5716"/>
                </a:lnTo>
                <a:lnTo>
                  <a:pt x="88953" y="36895"/>
                </a:lnTo>
                <a:lnTo>
                  <a:pt x="64503" y="67035"/>
                </a:lnTo>
                <a:lnTo>
                  <a:pt x="41095" y="98734"/>
                </a:lnTo>
                <a:lnTo>
                  <a:pt x="15085" y="134070"/>
                </a:lnTo>
                <a:lnTo>
                  <a:pt x="8323" y="137708"/>
                </a:lnTo>
                <a:lnTo>
                  <a:pt x="1560" y="135629"/>
                </a:lnTo>
                <a:lnTo>
                  <a:pt x="0" y="122118"/>
                </a:lnTo>
                <a:lnTo>
                  <a:pt x="27570" y="87821"/>
                </a:lnTo>
                <a:lnTo>
                  <a:pt x="54100" y="58720"/>
                </a:lnTo>
                <a:lnTo>
                  <a:pt x="82190" y="30659"/>
                </a:lnTo>
                <a:lnTo>
                  <a:pt x="114442" y="0"/>
                </a:lnTo>
                <a:lnTo>
                  <a:pt x="120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790279" y="4855568"/>
            <a:ext cx="120164" cy="137708"/>
          </a:xfrm>
          <a:custGeom>
            <a:avLst/>
            <a:gdLst/>
            <a:ahLst/>
            <a:cxnLst/>
            <a:rect l="l" t="t" r="r" b="b"/>
            <a:pathLst>
              <a:path w="120164" h="137708">
                <a:moveTo>
                  <a:pt x="120164" y="5716"/>
                </a:moveTo>
                <a:lnTo>
                  <a:pt x="88953" y="36895"/>
                </a:lnTo>
                <a:lnTo>
                  <a:pt x="64503" y="67035"/>
                </a:lnTo>
                <a:lnTo>
                  <a:pt x="41095" y="98734"/>
                </a:lnTo>
                <a:lnTo>
                  <a:pt x="15085" y="134070"/>
                </a:lnTo>
                <a:lnTo>
                  <a:pt x="8323" y="137708"/>
                </a:lnTo>
                <a:lnTo>
                  <a:pt x="1560" y="135629"/>
                </a:lnTo>
                <a:lnTo>
                  <a:pt x="0" y="122118"/>
                </a:lnTo>
                <a:lnTo>
                  <a:pt x="27570" y="87821"/>
                </a:lnTo>
                <a:lnTo>
                  <a:pt x="54100" y="58720"/>
                </a:lnTo>
                <a:lnTo>
                  <a:pt x="82190" y="30659"/>
                </a:lnTo>
                <a:lnTo>
                  <a:pt x="114442" y="0"/>
                </a:lnTo>
                <a:lnTo>
                  <a:pt x="120164" y="0"/>
                </a:lnTo>
                <a:lnTo>
                  <a:pt x="120164" y="571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2373" y="4039193"/>
            <a:ext cx="610706" cy="530565"/>
          </a:xfrm>
          <a:custGeom>
            <a:avLst/>
            <a:gdLst/>
            <a:ahLst/>
            <a:cxnLst/>
            <a:rect l="l" t="t" r="r" b="b"/>
            <a:pathLst>
              <a:path w="610706" h="530565">
                <a:moveTo>
                  <a:pt x="0" y="486914"/>
                </a:moveTo>
                <a:lnTo>
                  <a:pt x="9883" y="384023"/>
                </a:lnTo>
                <a:lnTo>
                  <a:pt x="21327" y="319586"/>
                </a:lnTo>
                <a:lnTo>
                  <a:pt x="31731" y="284769"/>
                </a:lnTo>
                <a:lnTo>
                  <a:pt x="48898" y="228127"/>
                </a:lnTo>
                <a:lnTo>
                  <a:pt x="73347" y="181878"/>
                </a:lnTo>
                <a:lnTo>
                  <a:pt x="96235" y="152777"/>
                </a:lnTo>
                <a:lnTo>
                  <a:pt x="127967" y="119520"/>
                </a:lnTo>
                <a:lnTo>
                  <a:pt x="165421" y="86262"/>
                </a:lnTo>
                <a:lnTo>
                  <a:pt x="205475" y="59759"/>
                </a:lnTo>
                <a:lnTo>
                  <a:pt x="243970" y="39493"/>
                </a:lnTo>
                <a:lnTo>
                  <a:pt x="282984" y="24943"/>
                </a:lnTo>
                <a:lnTo>
                  <a:pt x="366215" y="4676"/>
                </a:lnTo>
                <a:lnTo>
                  <a:pt x="454128" y="0"/>
                </a:lnTo>
                <a:lnTo>
                  <a:pt x="526955" y="11432"/>
                </a:lnTo>
                <a:lnTo>
                  <a:pt x="584176" y="28061"/>
                </a:lnTo>
                <a:lnTo>
                  <a:pt x="610706" y="36895"/>
                </a:lnTo>
                <a:lnTo>
                  <a:pt x="556085" y="53004"/>
                </a:lnTo>
                <a:lnTo>
                  <a:pt x="515510" y="47288"/>
                </a:lnTo>
                <a:lnTo>
                  <a:pt x="459329" y="43131"/>
                </a:lnTo>
                <a:lnTo>
                  <a:pt x="385462" y="53004"/>
                </a:lnTo>
                <a:lnTo>
                  <a:pt x="329281" y="66515"/>
                </a:lnTo>
                <a:lnTo>
                  <a:pt x="279863" y="84183"/>
                </a:lnTo>
                <a:lnTo>
                  <a:pt x="226283" y="107568"/>
                </a:lnTo>
                <a:lnTo>
                  <a:pt x="177905" y="147581"/>
                </a:lnTo>
                <a:lnTo>
                  <a:pt x="147214" y="179799"/>
                </a:lnTo>
                <a:lnTo>
                  <a:pt x="110800" y="225529"/>
                </a:lnTo>
                <a:lnTo>
                  <a:pt x="84271" y="270219"/>
                </a:lnTo>
                <a:lnTo>
                  <a:pt x="63983" y="330499"/>
                </a:lnTo>
                <a:lnTo>
                  <a:pt x="54099" y="373110"/>
                </a:lnTo>
                <a:lnTo>
                  <a:pt x="45777" y="415722"/>
                </a:lnTo>
                <a:lnTo>
                  <a:pt x="40575" y="488993"/>
                </a:lnTo>
                <a:lnTo>
                  <a:pt x="39014" y="530565"/>
                </a:lnTo>
                <a:lnTo>
                  <a:pt x="30171" y="530565"/>
                </a:lnTo>
                <a:lnTo>
                  <a:pt x="27570" y="485355"/>
                </a:lnTo>
                <a:lnTo>
                  <a:pt x="14045" y="484836"/>
                </a:lnTo>
                <a:lnTo>
                  <a:pt x="0" y="486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2373" y="4039193"/>
            <a:ext cx="610706" cy="530565"/>
          </a:xfrm>
          <a:custGeom>
            <a:avLst/>
            <a:gdLst/>
            <a:ahLst/>
            <a:cxnLst/>
            <a:rect l="l" t="t" r="r" b="b"/>
            <a:pathLst>
              <a:path w="610706" h="530565">
                <a:moveTo>
                  <a:pt x="610706" y="36895"/>
                </a:moveTo>
                <a:lnTo>
                  <a:pt x="584176" y="28061"/>
                </a:lnTo>
                <a:lnTo>
                  <a:pt x="526955" y="11432"/>
                </a:lnTo>
                <a:lnTo>
                  <a:pt x="454128" y="0"/>
                </a:lnTo>
                <a:lnTo>
                  <a:pt x="366215" y="4676"/>
                </a:lnTo>
                <a:lnTo>
                  <a:pt x="282984" y="24943"/>
                </a:lnTo>
                <a:lnTo>
                  <a:pt x="243970" y="39493"/>
                </a:lnTo>
                <a:lnTo>
                  <a:pt x="205475" y="59759"/>
                </a:lnTo>
                <a:lnTo>
                  <a:pt x="165421" y="86262"/>
                </a:lnTo>
                <a:lnTo>
                  <a:pt x="127967" y="119520"/>
                </a:lnTo>
                <a:lnTo>
                  <a:pt x="96235" y="152777"/>
                </a:lnTo>
                <a:lnTo>
                  <a:pt x="73347" y="181878"/>
                </a:lnTo>
                <a:lnTo>
                  <a:pt x="48898" y="228127"/>
                </a:lnTo>
                <a:lnTo>
                  <a:pt x="31731" y="284769"/>
                </a:lnTo>
                <a:lnTo>
                  <a:pt x="21327" y="319586"/>
                </a:lnTo>
                <a:lnTo>
                  <a:pt x="9883" y="384023"/>
                </a:lnTo>
                <a:lnTo>
                  <a:pt x="0" y="486914"/>
                </a:lnTo>
                <a:lnTo>
                  <a:pt x="14045" y="484836"/>
                </a:lnTo>
                <a:lnTo>
                  <a:pt x="27570" y="485355"/>
                </a:lnTo>
                <a:lnTo>
                  <a:pt x="30171" y="530565"/>
                </a:lnTo>
                <a:lnTo>
                  <a:pt x="39014" y="530565"/>
                </a:lnTo>
                <a:lnTo>
                  <a:pt x="40575" y="488993"/>
                </a:lnTo>
                <a:lnTo>
                  <a:pt x="45777" y="415722"/>
                </a:lnTo>
                <a:lnTo>
                  <a:pt x="54099" y="373110"/>
                </a:lnTo>
                <a:lnTo>
                  <a:pt x="63983" y="330499"/>
                </a:lnTo>
                <a:lnTo>
                  <a:pt x="84271" y="270219"/>
                </a:lnTo>
                <a:lnTo>
                  <a:pt x="110800" y="225529"/>
                </a:lnTo>
                <a:lnTo>
                  <a:pt x="147214" y="179799"/>
                </a:lnTo>
                <a:lnTo>
                  <a:pt x="177905" y="147581"/>
                </a:lnTo>
                <a:lnTo>
                  <a:pt x="226283" y="107568"/>
                </a:lnTo>
                <a:lnTo>
                  <a:pt x="279863" y="84183"/>
                </a:lnTo>
                <a:lnTo>
                  <a:pt x="329281" y="66515"/>
                </a:lnTo>
                <a:lnTo>
                  <a:pt x="385462" y="53004"/>
                </a:lnTo>
                <a:lnTo>
                  <a:pt x="459329" y="43131"/>
                </a:lnTo>
                <a:lnTo>
                  <a:pt x="515510" y="47288"/>
                </a:lnTo>
                <a:lnTo>
                  <a:pt x="556085" y="53004"/>
                </a:lnTo>
                <a:lnTo>
                  <a:pt x="610706" y="36895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570568" y="4346308"/>
            <a:ext cx="422396" cy="630858"/>
          </a:xfrm>
          <a:custGeom>
            <a:avLst/>
            <a:gdLst/>
            <a:ahLst/>
            <a:cxnLst/>
            <a:rect l="l" t="t" r="r" b="b"/>
            <a:pathLst>
              <a:path w="422396" h="630858">
                <a:moveTo>
                  <a:pt x="318878" y="567980"/>
                </a:moveTo>
                <a:lnTo>
                  <a:pt x="334483" y="538360"/>
                </a:lnTo>
                <a:lnTo>
                  <a:pt x="350089" y="493670"/>
                </a:lnTo>
                <a:lnTo>
                  <a:pt x="360493" y="451058"/>
                </a:lnTo>
                <a:lnTo>
                  <a:pt x="366215" y="386621"/>
                </a:lnTo>
                <a:lnTo>
                  <a:pt x="364134" y="350765"/>
                </a:lnTo>
                <a:lnTo>
                  <a:pt x="352690" y="309193"/>
                </a:lnTo>
                <a:lnTo>
                  <a:pt x="339685" y="274896"/>
                </a:lnTo>
                <a:lnTo>
                  <a:pt x="320958" y="241638"/>
                </a:lnTo>
                <a:lnTo>
                  <a:pt x="296509" y="208900"/>
                </a:lnTo>
                <a:lnTo>
                  <a:pt x="265818" y="175123"/>
                </a:lnTo>
                <a:lnTo>
                  <a:pt x="235646" y="148101"/>
                </a:lnTo>
                <a:lnTo>
                  <a:pt x="205475" y="131991"/>
                </a:lnTo>
                <a:lnTo>
                  <a:pt x="152416" y="115882"/>
                </a:lnTo>
                <a:lnTo>
                  <a:pt x="114962" y="108087"/>
                </a:lnTo>
                <a:lnTo>
                  <a:pt x="78028" y="99773"/>
                </a:lnTo>
                <a:lnTo>
                  <a:pt x="45256" y="89899"/>
                </a:lnTo>
                <a:lnTo>
                  <a:pt x="18206" y="76388"/>
                </a:lnTo>
                <a:lnTo>
                  <a:pt x="0" y="58201"/>
                </a:lnTo>
                <a:lnTo>
                  <a:pt x="16125" y="0"/>
                </a:lnTo>
                <a:lnTo>
                  <a:pt x="29650" y="12991"/>
                </a:lnTo>
                <a:lnTo>
                  <a:pt x="61902" y="35856"/>
                </a:lnTo>
                <a:lnTo>
                  <a:pt x="86872" y="50406"/>
                </a:lnTo>
                <a:lnTo>
                  <a:pt x="112881" y="62358"/>
                </a:lnTo>
                <a:lnTo>
                  <a:pt x="144613" y="76388"/>
                </a:lnTo>
                <a:lnTo>
                  <a:pt x="180506" y="91458"/>
                </a:lnTo>
                <a:lnTo>
                  <a:pt x="216919" y="107048"/>
                </a:lnTo>
                <a:lnTo>
                  <a:pt x="251772" y="123677"/>
                </a:lnTo>
                <a:lnTo>
                  <a:pt x="282984" y="140306"/>
                </a:lnTo>
                <a:lnTo>
                  <a:pt x="315236" y="164210"/>
                </a:lnTo>
                <a:lnTo>
                  <a:pt x="343847" y="199027"/>
                </a:lnTo>
                <a:lnTo>
                  <a:pt x="367255" y="234883"/>
                </a:lnTo>
                <a:lnTo>
                  <a:pt x="385982" y="272298"/>
                </a:lnTo>
                <a:lnTo>
                  <a:pt x="411472" y="339853"/>
                </a:lnTo>
                <a:lnTo>
                  <a:pt x="419795" y="377268"/>
                </a:lnTo>
                <a:lnTo>
                  <a:pt x="422396" y="433910"/>
                </a:lnTo>
                <a:lnTo>
                  <a:pt x="411472" y="495229"/>
                </a:lnTo>
                <a:lnTo>
                  <a:pt x="394826" y="532644"/>
                </a:lnTo>
                <a:lnTo>
                  <a:pt x="380780" y="559146"/>
                </a:lnTo>
                <a:lnTo>
                  <a:pt x="352690" y="606954"/>
                </a:lnTo>
                <a:lnTo>
                  <a:pt x="335524" y="630858"/>
                </a:lnTo>
                <a:lnTo>
                  <a:pt x="301191" y="595522"/>
                </a:lnTo>
                <a:lnTo>
                  <a:pt x="318878" y="56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570568" y="4346308"/>
            <a:ext cx="422396" cy="630858"/>
          </a:xfrm>
          <a:custGeom>
            <a:avLst/>
            <a:gdLst/>
            <a:ahLst/>
            <a:cxnLst/>
            <a:rect l="l" t="t" r="r" b="b"/>
            <a:pathLst>
              <a:path w="422396" h="630858">
                <a:moveTo>
                  <a:pt x="16125" y="0"/>
                </a:moveTo>
                <a:lnTo>
                  <a:pt x="29650" y="12991"/>
                </a:lnTo>
                <a:lnTo>
                  <a:pt x="61902" y="35856"/>
                </a:lnTo>
                <a:lnTo>
                  <a:pt x="86872" y="50406"/>
                </a:lnTo>
                <a:lnTo>
                  <a:pt x="112881" y="62358"/>
                </a:lnTo>
                <a:lnTo>
                  <a:pt x="144613" y="76388"/>
                </a:lnTo>
                <a:lnTo>
                  <a:pt x="180506" y="91458"/>
                </a:lnTo>
                <a:lnTo>
                  <a:pt x="216919" y="107048"/>
                </a:lnTo>
                <a:lnTo>
                  <a:pt x="251772" y="123677"/>
                </a:lnTo>
                <a:lnTo>
                  <a:pt x="282984" y="140306"/>
                </a:lnTo>
                <a:lnTo>
                  <a:pt x="315236" y="164210"/>
                </a:lnTo>
                <a:lnTo>
                  <a:pt x="343847" y="199027"/>
                </a:lnTo>
                <a:lnTo>
                  <a:pt x="367255" y="234883"/>
                </a:lnTo>
                <a:lnTo>
                  <a:pt x="385982" y="272298"/>
                </a:lnTo>
                <a:lnTo>
                  <a:pt x="411472" y="339853"/>
                </a:lnTo>
                <a:lnTo>
                  <a:pt x="419795" y="377268"/>
                </a:lnTo>
                <a:lnTo>
                  <a:pt x="422396" y="433910"/>
                </a:lnTo>
                <a:lnTo>
                  <a:pt x="411472" y="495229"/>
                </a:lnTo>
                <a:lnTo>
                  <a:pt x="394826" y="532644"/>
                </a:lnTo>
                <a:lnTo>
                  <a:pt x="380780" y="559146"/>
                </a:lnTo>
                <a:lnTo>
                  <a:pt x="352690" y="606954"/>
                </a:lnTo>
                <a:lnTo>
                  <a:pt x="335524" y="630858"/>
                </a:lnTo>
                <a:lnTo>
                  <a:pt x="301191" y="595522"/>
                </a:lnTo>
                <a:lnTo>
                  <a:pt x="318878" y="567980"/>
                </a:lnTo>
                <a:lnTo>
                  <a:pt x="334483" y="538360"/>
                </a:lnTo>
                <a:lnTo>
                  <a:pt x="350089" y="493670"/>
                </a:lnTo>
                <a:lnTo>
                  <a:pt x="360493" y="451058"/>
                </a:lnTo>
                <a:lnTo>
                  <a:pt x="366215" y="386621"/>
                </a:lnTo>
                <a:lnTo>
                  <a:pt x="364134" y="350765"/>
                </a:lnTo>
                <a:lnTo>
                  <a:pt x="352690" y="309193"/>
                </a:lnTo>
                <a:lnTo>
                  <a:pt x="339685" y="274896"/>
                </a:lnTo>
                <a:lnTo>
                  <a:pt x="320958" y="241638"/>
                </a:lnTo>
                <a:lnTo>
                  <a:pt x="296509" y="208900"/>
                </a:lnTo>
                <a:lnTo>
                  <a:pt x="265818" y="175123"/>
                </a:lnTo>
                <a:lnTo>
                  <a:pt x="235646" y="148101"/>
                </a:lnTo>
                <a:lnTo>
                  <a:pt x="205475" y="131991"/>
                </a:lnTo>
                <a:lnTo>
                  <a:pt x="152416" y="115882"/>
                </a:lnTo>
                <a:lnTo>
                  <a:pt x="114962" y="108087"/>
                </a:lnTo>
                <a:lnTo>
                  <a:pt x="78028" y="99773"/>
                </a:lnTo>
                <a:lnTo>
                  <a:pt x="45256" y="89899"/>
                </a:lnTo>
                <a:lnTo>
                  <a:pt x="18206" y="76388"/>
                </a:lnTo>
                <a:lnTo>
                  <a:pt x="0" y="58201"/>
                </a:lnTo>
                <a:lnTo>
                  <a:pt x="16125" y="0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4557" y="4983922"/>
            <a:ext cx="34852" cy="48847"/>
          </a:xfrm>
          <a:custGeom>
            <a:avLst/>
            <a:gdLst/>
            <a:ahLst/>
            <a:cxnLst/>
            <a:rect l="l" t="t" r="r" b="b"/>
            <a:pathLst>
              <a:path w="34852" h="48847">
                <a:moveTo>
                  <a:pt x="17686" y="4157"/>
                </a:moveTo>
                <a:lnTo>
                  <a:pt x="33812" y="36895"/>
                </a:lnTo>
                <a:lnTo>
                  <a:pt x="34852" y="44170"/>
                </a:lnTo>
                <a:lnTo>
                  <a:pt x="30691" y="48847"/>
                </a:lnTo>
                <a:lnTo>
                  <a:pt x="18726" y="45729"/>
                </a:lnTo>
                <a:lnTo>
                  <a:pt x="520" y="12991"/>
                </a:lnTo>
                <a:lnTo>
                  <a:pt x="0" y="5196"/>
                </a:lnTo>
                <a:lnTo>
                  <a:pt x="4681" y="0"/>
                </a:lnTo>
                <a:lnTo>
                  <a:pt x="17686" y="4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784557" y="4983922"/>
            <a:ext cx="34852" cy="48847"/>
          </a:xfrm>
          <a:custGeom>
            <a:avLst/>
            <a:gdLst/>
            <a:ahLst/>
            <a:cxnLst/>
            <a:rect l="l" t="t" r="r" b="b"/>
            <a:pathLst>
              <a:path w="34852" h="48847">
                <a:moveTo>
                  <a:pt x="17686" y="4157"/>
                </a:moveTo>
                <a:lnTo>
                  <a:pt x="33812" y="36895"/>
                </a:lnTo>
                <a:lnTo>
                  <a:pt x="34852" y="44170"/>
                </a:lnTo>
                <a:lnTo>
                  <a:pt x="30691" y="48847"/>
                </a:lnTo>
                <a:lnTo>
                  <a:pt x="18726" y="45729"/>
                </a:lnTo>
                <a:lnTo>
                  <a:pt x="520" y="12991"/>
                </a:lnTo>
                <a:lnTo>
                  <a:pt x="0" y="5196"/>
                </a:lnTo>
                <a:lnTo>
                  <a:pt x="4681" y="0"/>
                </a:lnTo>
                <a:lnTo>
                  <a:pt x="17686" y="4157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95755" y="5029651"/>
            <a:ext cx="838029" cy="169406"/>
          </a:xfrm>
          <a:custGeom>
            <a:avLst/>
            <a:gdLst/>
            <a:ahLst/>
            <a:cxnLst/>
            <a:rect l="l" t="t" r="r" b="b"/>
            <a:pathLst>
              <a:path w="838029" h="169406">
                <a:moveTo>
                  <a:pt x="50978" y="6235"/>
                </a:moveTo>
                <a:lnTo>
                  <a:pt x="0" y="0"/>
                </a:lnTo>
                <a:lnTo>
                  <a:pt x="124845" y="2598"/>
                </a:lnTo>
                <a:lnTo>
                  <a:pt x="233046" y="7275"/>
                </a:lnTo>
                <a:lnTo>
                  <a:pt x="273101" y="19746"/>
                </a:lnTo>
                <a:lnTo>
                  <a:pt x="315756" y="33777"/>
                </a:lnTo>
                <a:lnTo>
                  <a:pt x="367255" y="51445"/>
                </a:lnTo>
                <a:lnTo>
                  <a:pt x="410952" y="73271"/>
                </a:lnTo>
                <a:lnTo>
                  <a:pt x="454648" y="95616"/>
                </a:lnTo>
                <a:lnTo>
                  <a:pt x="494182" y="112764"/>
                </a:lnTo>
                <a:lnTo>
                  <a:pt x="526954" y="125755"/>
                </a:lnTo>
                <a:lnTo>
                  <a:pt x="582094" y="135629"/>
                </a:lnTo>
                <a:lnTo>
                  <a:pt x="622669" y="140825"/>
                </a:lnTo>
                <a:lnTo>
                  <a:pt x="667927" y="136668"/>
                </a:lnTo>
                <a:lnTo>
                  <a:pt x="694456" y="128354"/>
                </a:lnTo>
                <a:lnTo>
                  <a:pt x="718385" y="113803"/>
                </a:lnTo>
                <a:lnTo>
                  <a:pt x="745955" y="94057"/>
                </a:lnTo>
                <a:lnTo>
                  <a:pt x="761041" y="75869"/>
                </a:lnTo>
                <a:lnTo>
                  <a:pt x="777687" y="60279"/>
                </a:lnTo>
                <a:lnTo>
                  <a:pt x="794854" y="38454"/>
                </a:lnTo>
                <a:lnTo>
                  <a:pt x="838029" y="50925"/>
                </a:lnTo>
                <a:lnTo>
                  <a:pt x="822424" y="74830"/>
                </a:lnTo>
                <a:lnTo>
                  <a:pt x="807858" y="91978"/>
                </a:lnTo>
                <a:lnTo>
                  <a:pt x="789652" y="109646"/>
                </a:lnTo>
                <a:lnTo>
                  <a:pt x="768323" y="126275"/>
                </a:lnTo>
                <a:lnTo>
                  <a:pt x="745435" y="139786"/>
                </a:lnTo>
                <a:lnTo>
                  <a:pt x="720986" y="150699"/>
                </a:lnTo>
                <a:lnTo>
                  <a:pt x="693936" y="159013"/>
                </a:lnTo>
                <a:lnTo>
                  <a:pt x="665846" y="164210"/>
                </a:lnTo>
                <a:lnTo>
                  <a:pt x="631513" y="167847"/>
                </a:lnTo>
                <a:lnTo>
                  <a:pt x="589898" y="169406"/>
                </a:lnTo>
                <a:lnTo>
                  <a:pt x="516551" y="162651"/>
                </a:lnTo>
                <a:lnTo>
                  <a:pt x="457249" y="145502"/>
                </a:lnTo>
                <a:lnTo>
                  <a:pt x="405229" y="124716"/>
                </a:lnTo>
                <a:lnTo>
                  <a:pt x="363094" y="106009"/>
                </a:lnTo>
                <a:lnTo>
                  <a:pt x="323039" y="87821"/>
                </a:lnTo>
                <a:lnTo>
                  <a:pt x="281424" y="69633"/>
                </a:lnTo>
                <a:lnTo>
                  <a:pt x="235646" y="50406"/>
                </a:lnTo>
                <a:lnTo>
                  <a:pt x="191430" y="33257"/>
                </a:lnTo>
                <a:lnTo>
                  <a:pt x="152416" y="19746"/>
                </a:lnTo>
                <a:lnTo>
                  <a:pt x="106119" y="11952"/>
                </a:lnTo>
                <a:lnTo>
                  <a:pt x="50978" y="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95755" y="5029651"/>
            <a:ext cx="838029" cy="169406"/>
          </a:xfrm>
          <a:custGeom>
            <a:avLst/>
            <a:gdLst/>
            <a:ahLst/>
            <a:cxnLst/>
            <a:rect l="l" t="t" r="r" b="b"/>
            <a:pathLst>
              <a:path w="838029" h="169406">
                <a:moveTo>
                  <a:pt x="273101" y="19746"/>
                </a:moveTo>
                <a:lnTo>
                  <a:pt x="315756" y="33777"/>
                </a:lnTo>
                <a:lnTo>
                  <a:pt x="367255" y="51445"/>
                </a:lnTo>
                <a:lnTo>
                  <a:pt x="410952" y="73271"/>
                </a:lnTo>
                <a:lnTo>
                  <a:pt x="454648" y="95616"/>
                </a:lnTo>
                <a:lnTo>
                  <a:pt x="494182" y="112764"/>
                </a:lnTo>
                <a:lnTo>
                  <a:pt x="526954" y="125755"/>
                </a:lnTo>
                <a:lnTo>
                  <a:pt x="582094" y="135629"/>
                </a:lnTo>
                <a:lnTo>
                  <a:pt x="622669" y="140825"/>
                </a:lnTo>
                <a:lnTo>
                  <a:pt x="667927" y="136668"/>
                </a:lnTo>
                <a:lnTo>
                  <a:pt x="694456" y="128354"/>
                </a:lnTo>
                <a:lnTo>
                  <a:pt x="718385" y="113803"/>
                </a:lnTo>
                <a:lnTo>
                  <a:pt x="745955" y="94057"/>
                </a:lnTo>
                <a:lnTo>
                  <a:pt x="761041" y="75869"/>
                </a:lnTo>
                <a:lnTo>
                  <a:pt x="777687" y="60279"/>
                </a:lnTo>
                <a:lnTo>
                  <a:pt x="794854" y="38454"/>
                </a:lnTo>
                <a:lnTo>
                  <a:pt x="838029" y="50925"/>
                </a:lnTo>
                <a:lnTo>
                  <a:pt x="822424" y="74830"/>
                </a:lnTo>
                <a:lnTo>
                  <a:pt x="807858" y="91978"/>
                </a:lnTo>
                <a:lnTo>
                  <a:pt x="789652" y="109646"/>
                </a:lnTo>
                <a:lnTo>
                  <a:pt x="768323" y="126275"/>
                </a:lnTo>
                <a:lnTo>
                  <a:pt x="745435" y="139786"/>
                </a:lnTo>
                <a:lnTo>
                  <a:pt x="720986" y="150699"/>
                </a:lnTo>
                <a:lnTo>
                  <a:pt x="693936" y="159013"/>
                </a:lnTo>
                <a:lnTo>
                  <a:pt x="665846" y="164210"/>
                </a:lnTo>
                <a:lnTo>
                  <a:pt x="631513" y="167847"/>
                </a:lnTo>
                <a:lnTo>
                  <a:pt x="589898" y="169406"/>
                </a:lnTo>
                <a:lnTo>
                  <a:pt x="516551" y="162651"/>
                </a:lnTo>
                <a:lnTo>
                  <a:pt x="457249" y="145502"/>
                </a:lnTo>
                <a:lnTo>
                  <a:pt x="405229" y="124716"/>
                </a:lnTo>
                <a:lnTo>
                  <a:pt x="363094" y="106009"/>
                </a:lnTo>
                <a:lnTo>
                  <a:pt x="323039" y="87821"/>
                </a:lnTo>
                <a:lnTo>
                  <a:pt x="281424" y="69633"/>
                </a:lnTo>
                <a:lnTo>
                  <a:pt x="235646" y="50406"/>
                </a:lnTo>
                <a:lnTo>
                  <a:pt x="191430" y="33257"/>
                </a:lnTo>
                <a:lnTo>
                  <a:pt x="152416" y="19746"/>
                </a:lnTo>
                <a:lnTo>
                  <a:pt x="106119" y="11952"/>
                </a:lnTo>
                <a:lnTo>
                  <a:pt x="50978" y="6235"/>
                </a:lnTo>
                <a:lnTo>
                  <a:pt x="0" y="0"/>
                </a:lnTo>
                <a:lnTo>
                  <a:pt x="124845" y="2598"/>
                </a:lnTo>
                <a:lnTo>
                  <a:pt x="233046" y="7275"/>
                </a:lnTo>
                <a:lnTo>
                  <a:pt x="273101" y="19746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10841" y="4118700"/>
            <a:ext cx="466612" cy="127834"/>
          </a:xfrm>
          <a:custGeom>
            <a:avLst/>
            <a:gdLst/>
            <a:ahLst/>
            <a:cxnLst/>
            <a:rect l="l" t="t" r="r" b="b"/>
            <a:pathLst>
              <a:path w="466612" h="127834">
                <a:moveTo>
                  <a:pt x="2601" y="112245"/>
                </a:moveTo>
                <a:lnTo>
                  <a:pt x="17686" y="99253"/>
                </a:lnTo>
                <a:lnTo>
                  <a:pt x="32251" y="88860"/>
                </a:lnTo>
                <a:lnTo>
                  <a:pt x="62422" y="74310"/>
                </a:lnTo>
                <a:lnTo>
                  <a:pt x="95194" y="63917"/>
                </a:lnTo>
                <a:lnTo>
                  <a:pt x="132649" y="54044"/>
                </a:lnTo>
                <a:lnTo>
                  <a:pt x="188829" y="36895"/>
                </a:lnTo>
                <a:lnTo>
                  <a:pt x="246051" y="22864"/>
                </a:lnTo>
                <a:lnTo>
                  <a:pt x="351129" y="5716"/>
                </a:lnTo>
                <a:lnTo>
                  <a:pt x="401588" y="1558"/>
                </a:lnTo>
                <a:lnTo>
                  <a:pt x="461410" y="0"/>
                </a:lnTo>
                <a:lnTo>
                  <a:pt x="466612" y="3637"/>
                </a:lnTo>
                <a:lnTo>
                  <a:pt x="462971" y="8314"/>
                </a:lnTo>
                <a:lnTo>
                  <a:pt x="405750" y="16628"/>
                </a:lnTo>
                <a:lnTo>
                  <a:pt x="355811" y="23384"/>
                </a:lnTo>
                <a:lnTo>
                  <a:pt x="249692" y="39493"/>
                </a:lnTo>
                <a:lnTo>
                  <a:pt x="192991" y="54044"/>
                </a:lnTo>
                <a:lnTo>
                  <a:pt x="137851" y="71192"/>
                </a:lnTo>
                <a:lnTo>
                  <a:pt x="102477" y="80546"/>
                </a:lnTo>
                <a:lnTo>
                  <a:pt x="71786" y="89899"/>
                </a:lnTo>
                <a:lnTo>
                  <a:pt x="43696" y="103411"/>
                </a:lnTo>
                <a:lnTo>
                  <a:pt x="15605" y="124716"/>
                </a:lnTo>
                <a:lnTo>
                  <a:pt x="8843" y="127834"/>
                </a:lnTo>
                <a:lnTo>
                  <a:pt x="2601" y="124716"/>
                </a:lnTo>
                <a:lnTo>
                  <a:pt x="0" y="119000"/>
                </a:lnTo>
                <a:lnTo>
                  <a:pt x="2601" y="11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10841" y="4118700"/>
            <a:ext cx="466612" cy="127834"/>
          </a:xfrm>
          <a:custGeom>
            <a:avLst/>
            <a:gdLst/>
            <a:ahLst/>
            <a:cxnLst/>
            <a:rect l="l" t="t" r="r" b="b"/>
            <a:pathLst>
              <a:path w="466612" h="127834">
                <a:moveTo>
                  <a:pt x="462971" y="8314"/>
                </a:moveTo>
                <a:lnTo>
                  <a:pt x="405750" y="16628"/>
                </a:lnTo>
                <a:lnTo>
                  <a:pt x="355811" y="23384"/>
                </a:lnTo>
                <a:lnTo>
                  <a:pt x="249692" y="39493"/>
                </a:lnTo>
                <a:lnTo>
                  <a:pt x="192991" y="54044"/>
                </a:lnTo>
                <a:lnTo>
                  <a:pt x="137851" y="71192"/>
                </a:lnTo>
                <a:lnTo>
                  <a:pt x="102477" y="80546"/>
                </a:lnTo>
                <a:lnTo>
                  <a:pt x="71786" y="89899"/>
                </a:lnTo>
                <a:lnTo>
                  <a:pt x="43696" y="103411"/>
                </a:lnTo>
                <a:lnTo>
                  <a:pt x="15605" y="124716"/>
                </a:lnTo>
                <a:lnTo>
                  <a:pt x="8843" y="127834"/>
                </a:lnTo>
                <a:lnTo>
                  <a:pt x="2601" y="124716"/>
                </a:lnTo>
                <a:lnTo>
                  <a:pt x="0" y="119000"/>
                </a:lnTo>
                <a:lnTo>
                  <a:pt x="2601" y="112245"/>
                </a:lnTo>
                <a:lnTo>
                  <a:pt x="17686" y="99253"/>
                </a:lnTo>
                <a:lnTo>
                  <a:pt x="32251" y="88860"/>
                </a:lnTo>
                <a:lnTo>
                  <a:pt x="62422" y="74310"/>
                </a:lnTo>
                <a:lnTo>
                  <a:pt x="95194" y="63917"/>
                </a:lnTo>
                <a:lnTo>
                  <a:pt x="132649" y="54044"/>
                </a:lnTo>
                <a:lnTo>
                  <a:pt x="188829" y="36895"/>
                </a:lnTo>
                <a:lnTo>
                  <a:pt x="246051" y="22864"/>
                </a:lnTo>
                <a:lnTo>
                  <a:pt x="351129" y="5716"/>
                </a:lnTo>
                <a:lnTo>
                  <a:pt x="401588" y="1558"/>
                </a:lnTo>
                <a:lnTo>
                  <a:pt x="461410" y="0"/>
                </a:lnTo>
                <a:lnTo>
                  <a:pt x="466612" y="3637"/>
                </a:lnTo>
                <a:lnTo>
                  <a:pt x="462971" y="8314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41012" y="4156115"/>
            <a:ext cx="190910" cy="213577"/>
          </a:xfrm>
          <a:custGeom>
            <a:avLst/>
            <a:gdLst/>
            <a:ahLst/>
            <a:cxnLst/>
            <a:rect l="l" t="t" r="r" b="b"/>
            <a:pathLst>
              <a:path w="190910" h="213577">
                <a:moveTo>
                  <a:pt x="190910" y="2598"/>
                </a:moveTo>
                <a:lnTo>
                  <a:pt x="188309" y="7794"/>
                </a:lnTo>
                <a:lnTo>
                  <a:pt x="154497" y="18707"/>
                </a:lnTo>
                <a:lnTo>
                  <a:pt x="126406" y="30139"/>
                </a:lnTo>
                <a:lnTo>
                  <a:pt x="98316" y="42611"/>
                </a:lnTo>
                <a:lnTo>
                  <a:pt x="66584" y="56642"/>
                </a:lnTo>
                <a:lnTo>
                  <a:pt x="45256" y="69113"/>
                </a:lnTo>
                <a:lnTo>
                  <a:pt x="32251" y="84703"/>
                </a:lnTo>
                <a:lnTo>
                  <a:pt x="22888" y="100293"/>
                </a:lnTo>
                <a:lnTo>
                  <a:pt x="13525" y="133550"/>
                </a:lnTo>
                <a:lnTo>
                  <a:pt x="14045" y="168887"/>
                </a:lnTo>
                <a:lnTo>
                  <a:pt x="20807" y="208380"/>
                </a:lnTo>
                <a:lnTo>
                  <a:pt x="17686" y="213577"/>
                </a:lnTo>
                <a:lnTo>
                  <a:pt x="12484" y="210459"/>
                </a:lnTo>
                <a:lnTo>
                  <a:pt x="0" y="125755"/>
                </a:lnTo>
                <a:lnTo>
                  <a:pt x="2080" y="107048"/>
                </a:lnTo>
                <a:lnTo>
                  <a:pt x="7802" y="88340"/>
                </a:lnTo>
                <a:lnTo>
                  <a:pt x="17166" y="71192"/>
                </a:lnTo>
                <a:lnTo>
                  <a:pt x="30691" y="54044"/>
                </a:lnTo>
                <a:lnTo>
                  <a:pt x="58261" y="37934"/>
                </a:lnTo>
                <a:lnTo>
                  <a:pt x="91033" y="25462"/>
                </a:lnTo>
                <a:lnTo>
                  <a:pt x="120684" y="16628"/>
                </a:lnTo>
                <a:lnTo>
                  <a:pt x="150855" y="8833"/>
                </a:lnTo>
                <a:lnTo>
                  <a:pt x="185708" y="0"/>
                </a:lnTo>
                <a:lnTo>
                  <a:pt x="190910" y="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41012" y="4156115"/>
            <a:ext cx="190910" cy="213577"/>
          </a:xfrm>
          <a:custGeom>
            <a:avLst/>
            <a:gdLst/>
            <a:ahLst/>
            <a:cxnLst/>
            <a:rect l="l" t="t" r="r" b="b"/>
            <a:pathLst>
              <a:path w="190910" h="213577">
                <a:moveTo>
                  <a:pt x="12484" y="210459"/>
                </a:moveTo>
                <a:lnTo>
                  <a:pt x="0" y="125755"/>
                </a:lnTo>
                <a:lnTo>
                  <a:pt x="2080" y="107048"/>
                </a:lnTo>
                <a:lnTo>
                  <a:pt x="7802" y="88340"/>
                </a:lnTo>
                <a:lnTo>
                  <a:pt x="17166" y="71192"/>
                </a:lnTo>
                <a:lnTo>
                  <a:pt x="30691" y="54044"/>
                </a:lnTo>
                <a:lnTo>
                  <a:pt x="58261" y="37934"/>
                </a:lnTo>
                <a:lnTo>
                  <a:pt x="91033" y="25462"/>
                </a:lnTo>
                <a:lnTo>
                  <a:pt x="120684" y="16628"/>
                </a:lnTo>
                <a:lnTo>
                  <a:pt x="150855" y="8833"/>
                </a:lnTo>
                <a:lnTo>
                  <a:pt x="185708" y="0"/>
                </a:lnTo>
                <a:lnTo>
                  <a:pt x="190910" y="2598"/>
                </a:lnTo>
                <a:lnTo>
                  <a:pt x="188309" y="7794"/>
                </a:lnTo>
                <a:lnTo>
                  <a:pt x="154497" y="18707"/>
                </a:lnTo>
                <a:lnTo>
                  <a:pt x="126406" y="30139"/>
                </a:lnTo>
                <a:lnTo>
                  <a:pt x="98316" y="42611"/>
                </a:lnTo>
                <a:lnTo>
                  <a:pt x="66584" y="56642"/>
                </a:lnTo>
                <a:lnTo>
                  <a:pt x="45256" y="69113"/>
                </a:lnTo>
                <a:lnTo>
                  <a:pt x="32251" y="84703"/>
                </a:lnTo>
                <a:lnTo>
                  <a:pt x="22888" y="100293"/>
                </a:lnTo>
                <a:lnTo>
                  <a:pt x="13525" y="133550"/>
                </a:lnTo>
                <a:lnTo>
                  <a:pt x="14045" y="168887"/>
                </a:lnTo>
                <a:lnTo>
                  <a:pt x="20807" y="208380"/>
                </a:lnTo>
                <a:lnTo>
                  <a:pt x="17686" y="213577"/>
                </a:lnTo>
                <a:lnTo>
                  <a:pt x="12484" y="210459"/>
                </a:lnTo>
                <a:close/>
              </a:path>
            </a:pathLst>
          </a:custGeom>
          <a:ln w="5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953619" y="4774502"/>
            <a:ext cx="17166" cy="71712"/>
          </a:xfrm>
          <a:custGeom>
            <a:avLst/>
            <a:gdLst/>
            <a:ahLst/>
            <a:cxnLst/>
            <a:rect l="l" t="t" r="r" b="b"/>
            <a:pathLst>
              <a:path w="17166" h="71712">
                <a:moveTo>
                  <a:pt x="10924" y="0"/>
                </a:moveTo>
                <a:lnTo>
                  <a:pt x="14565" y="6755"/>
                </a:lnTo>
                <a:lnTo>
                  <a:pt x="11964" y="23384"/>
                </a:lnTo>
                <a:lnTo>
                  <a:pt x="11964" y="37934"/>
                </a:lnTo>
                <a:lnTo>
                  <a:pt x="17166" y="71712"/>
                </a:lnTo>
                <a:lnTo>
                  <a:pt x="520" y="71712"/>
                </a:lnTo>
                <a:lnTo>
                  <a:pt x="0" y="2598"/>
                </a:lnTo>
                <a:lnTo>
                  <a:pt x="1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953619" y="4774502"/>
            <a:ext cx="17166" cy="71712"/>
          </a:xfrm>
          <a:custGeom>
            <a:avLst/>
            <a:gdLst/>
            <a:ahLst/>
            <a:cxnLst/>
            <a:rect l="l" t="t" r="r" b="b"/>
            <a:pathLst>
              <a:path w="17166" h="71712">
                <a:moveTo>
                  <a:pt x="11964" y="23384"/>
                </a:moveTo>
                <a:lnTo>
                  <a:pt x="11964" y="37934"/>
                </a:lnTo>
                <a:lnTo>
                  <a:pt x="17166" y="71712"/>
                </a:lnTo>
                <a:lnTo>
                  <a:pt x="520" y="71712"/>
                </a:lnTo>
                <a:lnTo>
                  <a:pt x="0" y="2598"/>
                </a:lnTo>
                <a:lnTo>
                  <a:pt x="10924" y="0"/>
                </a:lnTo>
                <a:lnTo>
                  <a:pt x="14565" y="6755"/>
                </a:lnTo>
                <a:lnTo>
                  <a:pt x="11964" y="23384"/>
                </a:lnTo>
                <a:close/>
              </a:path>
            </a:pathLst>
          </a:custGeom>
          <a:ln w="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228" y="1557581"/>
            <a:ext cx="7951489" cy="1881317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400" spc="11" dirty="0" smtClean="0">
                <a:latin typeface="Tahoma"/>
                <a:cs typeface="Tahoma"/>
              </a:rPr>
              <a:t>If no – discard the packet</a:t>
            </a:r>
            <a:endParaRPr sz="24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180"/>
              </a:spcBef>
            </a:pPr>
            <a:r>
              <a:rPr sz="2400" dirty="0" smtClean="0">
                <a:latin typeface="Wingdings"/>
                <a:cs typeface="Wingdings"/>
              </a:rPr>
              <a:t></a:t>
            </a:r>
            <a:r>
              <a:rPr sz="2400" spc="234" dirty="0" smtClean="0">
                <a:latin typeface="Arial"/>
                <a:cs typeface="Arial"/>
              </a:rPr>
              <a:t> </a:t>
            </a:r>
            <a:r>
              <a:rPr sz="2400" spc="15" dirty="0" smtClean="0">
                <a:latin typeface="Tahoma"/>
                <a:cs typeface="Tahoma"/>
              </a:rPr>
              <a:t>If yes:</a:t>
            </a:r>
            <a:endParaRPr sz="2400" dirty="0">
              <a:latin typeface="Tahoma"/>
              <a:cs typeface="Tahoma"/>
            </a:endParaRPr>
          </a:p>
          <a:p>
            <a:pPr marL="485901" marR="50112">
              <a:lnSpc>
                <a:spcPct val="100585"/>
              </a:lnSpc>
              <a:spcBef>
                <a:spcPts val="270"/>
              </a:spcBef>
            </a:pPr>
            <a:r>
              <a:rPr sz="2400" dirty="0" smtClean="0">
                <a:latin typeface="Wingdings"/>
                <a:cs typeface="Wingdings"/>
              </a:rPr>
              <a:t></a:t>
            </a:r>
            <a:r>
              <a:rPr sz="2400" spc="-76" dirty="0" smtClean="0">
                <a:latin typeface="Arial"/>
                <a:cs typeface="Arial"/>
              </a:rPr>
              <a:t>  </a:t>
            </a:r>
            <a:r>
              <a:rPr sz="2400" spc="8" dirty="0" smtClean="0">
                <a:latin typeface="Tahoma"/>
                <a:cs typeface="Tahoma"/>
              </a:rPr>
              <a:t>Reads rest of packet</a:t>
            </a:r>
            <a:endParaRPr sz="2400" dirty="0">
              <a:latin typeface="Tahoma"/>
              <a:cs typeface="Tahoma"/>
            </a:endParaRPr>
          </a:p>
          <a:p>
            <a:pPr marL="485901" marR="50112">
              <a:lnSpc>
                <a:spcPct val="100585"/>
              </a:lnSpc>
              <a:spcBef>
                <a:spcPts val="204"/>
              </a:spcBef>
            </a:pPr>
            <a:r>
              <a:rPr sz="2400" dirty="0" smtClean="0">
                <a:latin typeface="Wingdings"/>
                <a:cs typeface="Wingdings"/>
              </a:rPr>
              <a:t></a:t>
            </a:r>
            <a:r>
              <a:rPr sz="240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Returns ARP reply</a:t>
            </a:r>
            <a:endParaRPr sz="24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275"/>
              </a:spcBef>
            </a:pPr>
            <a:r>
              <a:rPr sz="2400" dirty="0" smtClean="0">
                <a:latin typeface="Wingdings"/>
                <a:cs typeface="Wingdings"/>
              </a:rPr>
              <a:t></a:t>
            </a:r>
            <a:r>
              <a:rPr sz="2400" spc="234" dirty="0" smtClean="0">
                <a:latin typeface="Arial"/>
                <a:cs typeface="Arial"/>
              </a:rPr>
              <a:t> </a:t>
            </a:r>
            <a:r>
              <a:rPr sz="2400" spc="15" dirty="0" smtClean="0">
                <a:latin typeface="Tahoma"/>
                <a:cs typeface="Tahoma"/>
              </a:rPr>
              <a:t>ARP reply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6431" y="3543685"/>
            <a:ext cx="1322435" cy="303805"/>
          </a:xfrm>
          <a:prstGeom prst="rect">
            <a:avLst/>
          </a:prstGeom>
        </p:spPr>
        <p:txBody>
          <a:bodyPr wrap="square" lIns="0" tIns="14287" rIns="0" bIns="0" rtlCol="0">
            <a:noAutofit/>
          </a:bodyPr>
          <a:lstStyle/>
          <a:p>
            <a:pPr marL="12700">
              <a:lnSpc>
                <a:spcPts val="2250"/>
              </a:lnSpc>
            </a:pPr>
            <a:r>
              <a:rPr sz="2050" spc="15" dirty="0" smtClean="0">
                <a:latin typeface="Wingdings"/>
                <a:cs typeface="Wingdings"/>
              </a:rPr>
              <a:t></a:t>
            </a:r>
            <a:r>
              <a:rPr sz="2050" spc="0" dirty="0" smtClean="0">
                <a:latin typeface="Arial"/>
                <a:cs typeface="Arial"/>
              </a:rPr>
              <a:t> </a:t>
            </a:r>
            <a:r>
              <a:rPr sz="2050" spc="-169" dirty="0" smtClean="0">
                <a:latin typeface="Arial"/>
                <a:cs typeface="Arial"/>
              </a:rPr>
              <a:t> </a:t>
            </a:r>
            <a:r>
              <a:rPr sz="2050" spc="8" dirty="0" smtClean="0">
                <a:latin typeface="Tahoma"/>
                <a:cs typeface="Tahoma"/>
              </a:rPr>
              <a:t>Supplies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4279" y="3543685"/>
            <a:ext cx="582917" cy="288328"/>
          </a:xfrm>
          <a:prstGeom prst="rect">
            <a:avLst/>
          </a:prstGeom>
        </p:spPr>
        <p:txBody>
          <a:bodyPr wrap="square" lIns="0" tIns="14223" rIns="0" bIns="0" rtlCol="0">
            <a:noAutofit/>
          </a:bodyPr>
          <a:lstStyle/>
          <a:p>
            <a:pPr marL="12700">
              <a:lnSpc>
                <a:spcPts val="2240"/>
              </a:lnSpc>
            </a:pPr>
            <a:r>
              <a:rPr sz="2050" spc="12" dirty="0" smtClean="0">
                <a:latin typeface="Tahoma"/>
                <a:cs typeface="Tahoma"/>
              </a:rPr>
              <a:t>MAC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4982" y="3543685"/>
            <a:ext cx="961206" cy="288328"/>
          </a:xfrm>
          <a:prstGeom prst="rect">
            <a:avLst/>
          </a:prstGeom>
        </p:spPr>
        <p:txBody>
          <a:bodyPr wrap="square" lIns="0" tIns="14223" rIns="0" bIns="0" rtlCol="0">
            <a:noAutofit/>
          </a:bodyPr>
          <a:lstStyle/>
          <a:p>
            <a:pPr marL="12700">
              <a:lnSpc>
                <a:spcPts val="2240"/>
              </a:lnSpc>
            </a:pPr>
            <a:r>
              <a:rPr sz="2050" spc="8" dirty="0" smtClean="0">
                <a:latin typeface="Tahoma"/>
                <a:cs typeface="Tahoma"/>
              </a:rPr>
              <a:t>address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3459" y="3543685"/>
            <a:ext cx="746370" cy="288328"/>
          </a:xfrm>
          <a:prstGeom prst="rect">
            <a:avLst/>
          </a:prstGeom>
        </p:spPr>
        <p:txBody>
          <a:bodyPr wrap="square" lIns="0" tIns="14223" rIns="0" bIns="0" rtlCol="0">
            <a:noAutofit/>
          </a:bodyPr>
          <a:lstStyle/>
          <a:p>
            <a:pPr marL="12700">
              <a:lnSpc>
                <a:spcPts val="2240"/>
              </a:lnSpc>
            </a:pPr>
            <a:r>
              <a:rPr sz="2050" spc="9" dirty="0" smtClean="0">
                <a:latin typeface="Tahoma"/>
                <a:cs typeface="Tahoma"/>
              </a:rPr>
              <a:t>of the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7154" y="3543685"/>
            <a:ext cx="639012" cy="288328"/>
          </a:xfrm>
          <a:prstGeom prst="rect">
            <a:avLst/>
          </a:prstGeom>
        </p:spPr>
        <p:txBody>
          <a:bodyPr wrap="square" lIns="0" tIns="14223" rIns="0" bIns="0" rtlCol="0">
            <a:noAutofit/>
          </a:bodyPr>
          <a:lstStyle/>
          <a:p>
            <a:pPr marL="12700">
              <a:lnSpc>
                <a:spcPts val="2240"/>
              </a:lnSpc>
            </a:pPr>
            <a:r>
              <a:rPr sz="2050" spc="7" dirty="0" smtClean="0">
                <a:latin typeface="Tahoma"/>
                <a:cs typeface="Tahoma"/>
              </a:rPr>
              <a:t>host.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830" y="4899811"/>
            <a:ext cx="388195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spc="11" dirty="0" smtClean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2304" y="5057568"/>
            <a:ext cx="388195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spc="11" dirty="0" smtClean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8707" y="6151596"/>
            <a:ext cx="2365132" cy="288328"/>
          </a:xfrm>
          <a:prstGeom prst="rect">
            <a:avLst/>
          </a:prstGeom>
        </p:spPr>
        <p:txBody>
          <a:bodyPr wrap="square" lIns="0" tIns="14033" rIns="0" bIns="0" rtlCol="0">
            <a:noAutofit/>
          </a:bodyPr>
          <a:lstStyle/>
          <a:p>
            <a:pPr marL="12700">
              <a:lnSpc>
                <a:spcPts val="2210"/>
              </a:lnSpc>
            </a:pPr>
            <a:r>
              <a:rPr sz="2050" b="1" spc="1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Hey –my IP matches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018" y="6309352"/>
            <a:ext cx="2240958" cy="288328"/>
          </a:xfrm>
          <a:prstGeom prst="rect">
            <a:avLst/>
          </a:prstGeom>
        </p:spPr>
        <p:txBody>
          <a:bodyPr wrap="square" lIns="0" tIns="14033" rIns="0" bIns="0" rtlCol="0">
            <a:noAutofit/>
          </a:bodyPr>
          <a:lstStyle/>
          <a:p>
            <a:pPr marL="12700">
              <a:lnSpc>
                <a:spcPts val="2210"/>
              </a:lnSpc>
            </a:pPr>
            <a:r>
              <a:rPr sz="2050" spc="1" dirty="0" smtClean="0">
                <a:latin typeface="Times New Roman"/>
                <a:cs typeface="Times New Roman"/>
              </a:rPr>
              <a:t>Source: Arp Request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963" y="6477381"/>
            <a:ext cx="528214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b="1" spc="17" dirty="0" smtClean="0">
                <a:solidFill>
                  <a:srgbClr val="008000"/>
                </a:solidFill>
                <a:latin typeface="Times New Roman"/>
                <a:cs typeface="Times New Roman"/>
              </a:rPr>
              <a:t>My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366" y="6477381"/>
            <a:ext cx="826122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b="1" spc="18" dirty="0" smtClean="0">
                <a:solidFill>
                  <a:srgbClr val="008000"/>
                </a:solidFill>
                <a:latin typeface="Times New Roman"/>
                <a:cs typeface="Times New Roman"/>
              </a:rPr>
              <a:t>MAC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570" y="6477381"/>
            <a:ext cx="1101521" cy="340914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500" b="1" spc="4" dirty="0" smtClean="0">
                <a:solidFill>
                  <a:srgbClr val="008000"/>
                </a:solidFill>
                <a:latin typeface="Times New Roman"/>
                <a:cs typeface="Times New Roman"/>
              </a:rPr>
              <a:t>address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4726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ARP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3781" y="2439784"/>
            <a:ext cx="3354185" cy="35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6401" y="2186432"/>
            <a:ext cx="8226728" cy="253988"/>
          </a:xfrm>
          <a:custGeom>
            <a:avLst/>
            <a:gdLst/>
            <a:ahLst/>
            <a:cxnLst/>
            <a:rect l="l" t="t" r="r" b="b"/>
            <a:pathLst>
              <a:path w="8226728" h="253988">
                <a:moveTo>
                  <a:pt x="1239936" y="130251"/>
                </a:moveTo>
                <a:lnTo>
                  <a:pt x="1240226" y="138769"/>
                </a:lnTo>
                <a:lnTo>
                  <a:pt x="1242164" y="152664"/>
                </a:lnTo>
                <a:lnTo>
                  <a:pt x="1245925" y="165004"/>
                </a:lnTo>
                <a:lnTo>
                  <a:pt x="1251508" y="175787"/>
                </a:lnTo>
                <a:lnTo>
                  <a:pt x="1258914" y="185014"/>
                </a:lnTo>
                <a:lnTo>
                  <a:pt x="1264385" y="113584"/>
                </a:lnTo>
                <a:lnTo>
                  <a:pt x="1264900" y="107523"/>
                </a:lnTo>
                <a:lnTo>
                  <a:pt x="1266104" y="102208"/>
                </a:lnTo>
                <a:lnTo>
                  <a:pt x="1267996" y="97640"/>
                </a:lnTo>
                <a:lnTo>
                  <a:pt x="1269888" y="93071"/>
                </a:lnTo>
                <a:lnTo>
                  <a:pt x="1272640" y="88908"/>
                </a:lnTo>
                <a:lnTo>
                  <a:pt x="1276252" y="85150"/>
                </a:lnTo>
                <a:lnTo>
                  <a:pt x="1279952" y="81480"/>
                </a:lnTo>
                <a:lnTo>
                  <a:pt x="1278831" y="59383"/>
                </a:lnTo>
                <a:lnTo>
                  <a:pt x="1267912" y="65768"/>
                </a:lnTo>
                <a:lnTo>
                  <a:pt x="1258325" y="74588"/>
                </a:lnTo>
                <a:lnTo>
                  <a:pt x="1253745" y="80363"/>
                </a:lnTo>
                <a:lnTo>
                  <a:pt x="1247704" y="90824"/>
                </a:lnTo>
                <a:lnTo>
                  <a:pt x="1243389" y="102626"/>
                </a:lnTo>
                <a:lnTo>
                  <a:pt x="1240799" y="115768"/>
                </a:lnTo>
                <a:lnTo>
                  <a:pt x="1239936" y="130251"/>
                </a:lnTo>
                <a:close/>
              </a:path>
              <a:path w="8226728" h="253988">
                <a:moveTo>
                  <a:pt x="1277010" y="170091"/>
                </a:moveTo>
                <a:lnTo>
                  <a:pt x="1275761" y="168723"/>
                </a:lnTo>
                <a:lnTo>
                  <a:pt x="1269441" y="158833"/>
                </a:lnTo>
                <a:lnTo>
                  <a:pt x="1265649" y="146589"/>
                </a:lnTo>
                <a:lnTo>
                  <a:pt x="1264385" y="131989"/>
                </a:lnTo>
                <a:lnTo>
                  <a:pt x="1364021" y="131989"/>
                </a:lnTo>
                <a:lnTo>
                  <a:pt x="1363947" y="114399"/>
                </a:lnTo>
                <a:lnTo>
                  <a:pt x="1362698" y="101136"/>
                </a:lnTo>
                <a:lnTo>
                  <a:pt x="1359907" y="89867"/>
                </a:lnTo>
                <a:lnTo>
                  <a:pt x="1357164" y="81960"/>
                </a:lnTo>
                <a:lnTo>
                  <a:pt x="1353220" y="75271"/>
                </a:lnTo>
                <a:lnTo>
                  <a:pt x="1348074" y="69799"/>
                </a:lnTo>
                <a:lnTo>
                  <a:pt x="1342932" y="64329"/>
                </a:lnTo>
                <a:lnTo>
                  <a:pt x="1336931" y="60312"/>
                </a:lnTo>
                <a:lnTo>
                  <a:pt x="1330075" y="57746"/>
                </a:lnTo>
                <a:lnTo>
                  <a:pt x="1323218" y="55181"/>
                </a:lnTo>
                <a:lnTo>
                  <a:pt x="1315331" y="53900"/>
                </a:lnTo>
                <a:lnTo>
                  <a:pt x="1304664" y="53918"/>
                </a:lnTo>
                <a:lnTo>
                  <a:pt x="1291082" y="55433"/>
                </a:lnTo>
                <a:lnTo>
                  <a:pt x="1278831" y="59383"/>
                </a:lnTo>
                <a:lnTo>
                  <a:pt x="1279952" y="81480"/>
                </a:lnTo>
                <a:lnTo>
                  <a:pt x="1284059" y="78685"/>
                </a:lnTo>
                <a:lnTo>
                  <a:pt x="1288574" y="76763"/>
                </a:lnTo>
                <a:lnTo>
                  <a:pt x="1293087" y="74842"/>
                </a:lnTo>
                <a:lnTo>
                  <a:pt x="1298570" y="73882"/>
                </a:lnTo>
                <a:lnTo>
                  <a:pt x="1311556" y="73882"/>
                </a:lnTo>
                <a:lnTo>
                  <a:pt x="1317038" y="74822"/>
                </a:lnTo>
                <a:lnTo>
                  <a:pt x="1321468" y="76700"/>
                </a:lnTo>
                <a:lnTo>
                  <a:pt x="1325896" y="78579"/>
                </a:lnTo>
                <a:lnTo>
                  <a:pt x="1329530" y="81311"/>
                </a:lnTo>
                <a:lnTo>
                  <a:pt x="1332367" y="84896"/>
                </a:lnTo>
                <a:lnTo>
                  <a:pt x="1334946" y="88141"/>
                </a:lnTo>
                <a:lnTo>
                  <a:pt x="1336924" y="92113"/>
                </a:lnTo>
                <a:lnTo>
                  <a:pt x="1338300" y="96808"/>
                </a:lnTo>
                <a:lnTo>
                  <a:pt x="1339677" y="101504"/>
                </a:lnTo>
                <a:lnTo>
                  <a:pt x="1340451" y="107096"/>
                </a:lnTo>
                <a:lnTo>
                  <a:pt x="1340623" y="113584"/>
                </a:lnTo>
                <a:lnTo>
                  <a:pt x="1264385" y="113584"/>
                </a:lnTo>
                <a:lnTo>
                  <a:pt x="1258914" y="185014"/>
                </a:lnTo>
                <a:lnTo>
                  <a:pt x="1263035" y="188822"/>
                </a:lnTo>
                <a:lnTo>
                  <a:pt x="1273024" y="195591"/>
                </a:lnTo>
                <a:lnTo>
                  <a:pt x="1284555" y="200426"/>
                </a:lnTo>
                <a:lnTo>
                  <a:pt x="1297628" y="203327"/>
                </a:lnTo>
                <a:lnTo>
                  <a:pt x="1312244" y="204294"/>
                </a:lnTo>
                <a:lnTo>
                  <a:pt x="1318077" y="204294"/>
                </a:lnTo>
                <a:lnTo>
                  <a:pt x="1322902" y="203951"/>
                </a:lnTo>
                <a:lnTo>
                  <a:pt x="1326719" y="203267"/>
                </a:lnTo>
                <a:lnTo>
                  <a:pt x="1330537" y="202582"/>
                </a:lnTo>
                <a:lnTo>
                  <a:pt x="1334803" y="201598"/>
                </a:lnTo>
                <a:lnTo>
                  <a:pt x="1339518" y="200314"/>
                </a:lnTo>
                <a:lnTo>
                  <a:pt x="1342865" y="199374"/>
                </a:lnTo>
                <a:lnTo>
                  <a:pt x="1346639" y="198070"/>
                </a:lnTo>
                <a:lnTo>
                  <a:pt x="1350842" y="196400"/>
                </a:lnTo>
                <a:lnTo>
                  <a:pt x="1355043" y="194731"/>
                </a:lnTo>
                <a:lnTo>
                  <a:pt x="1358560" y="193340"/>
                </a:lnTo>
                <a:lnTo>
                  <a:pt x="1361392" y="192228"/>
                </a:lnTo>
                <a:lnTo>
                  <a:pt x="1361392" y="165907"/>
                </a:lnTo>
                <a:lnTo>
                  <a:pt x="1359974" y="165907"/>
                </a:lnTo>
                <a:lnTo>
                  <a:pt x="1355510" y="169269"/>
                </a:lnTo>
                <a:lnTo>
                  <a:pt x="1352503" y="171112"/>
                </a:lnTo>
                <a:lnTo>
                  <a:pt x="1349496" y="172956"/>
                </a:lnTo>
                <a:lnTo>
                  <a:pt x="1345804" y="174863"/>
                </a:lnTo>
                <a:lnTo>
                  <a:pt x="1341425" y="176834"/>
                </a:lnTo>
                <a:lnTo>
                  <a:pt x="1337301" y="178719"/>
                </a:lnTo>
                <a:lnTo>
                  <a:pt x="1332683" y="180262"/>
                </a:lnTo>
                <a:lnTo>
                  <a:pt x="1327574" y="181461"/>
                </a:lnTo>
                <a:lnTo>
                  <a:pt x="1322464" y="182660"/>
                </a:lnTo>
                <a:lnTo>
                  <a:pt x="1317246" y="183260"/>
                </a:lnTo>
                <a:lnTo>
                  <a:pt x="1311924" y="183260"/>
                </a:lnTo>
                <a:lnTo>
                  <a:pt x="1298675" y="181918"/>
                </a:lnTo>
                <a:lnTo>
                  <a:pt x="1286723" y="177530"/>
                </a:lnTo>
                <a:lnTo>
                  <a:pt x="1277010" y="170091"/>
                </a:lnTo>
                <a:close/>
              </a:path>
              <a:path w="8226728" h="253988">
                <a:moveTo>
                  <a:pt x="1415638" y="113402"/>
                </a:moveTo>
                <a:lnTo>
                  <a:pt x="1405376" y="145112"/>
                </a:lnTo>
                <a:lnTo>
                  <a:pt x="1409553" y="141070"/>
                </a:lnTo>
                <a:lnTo>
                  <a:pt x="1413728" y="137029"/>
                </a:lnTo>
                <a:lnTo>
                  <a:pt x="1419010" y="134031"/>
                </a:lnTo>
                <a:lnTo>
                  <a:pt x="1428456" y="110538"/>
                </a:lnTo>
                <a:lnTo>
                  <a:pt x="1415638" y="113402"/>
                </a:lnTo>
                <a:close/>
              </a:path>
              <a:path w="8226728" h="253988">
                <a:moveTo>
                  <a:pt x="1627173" y="157288"/>
                </a:moveTo>
                <a:lnTo>
                  <a:pt x="1624368" y="144613"/>
                </a:lnTo>
                <a:lnTo>
                  <a:pt x="1623433" y="129557"/>
                </a:lnTo>
                <a:lnTo>
                  <a:pt x="1623538" y="124088"/>
                </a:lnTo>
                <a:lnTo>
                  <a:pt x="1625069" y="109638"/>
                </a:lnTo>
                <a:lnTo>
                  <a:pt x="1628426" y="97741"/>
                </a:lnTo>
                <a:lnTo>
                  <a:pt x="1633610" y="88398"/>
                </a:lnTo>
                <a:lnTo>
                  <a:pt x="1638153" y="83436"/>
                </a:lnTo>
                <a:lnTo>
                  <a:pt x="1649013" y="77059"/>
                </a:lnTo>
                <a:lnTo>
                  <a:pt x="1662599" y="74933"/>
                </a:lnTo>
                <a:lnTo>
                  <a:pt x="1669768" y="75478"/>
                </a:lnTo>
                <a:lnTo>
                  <a:pt x="1681953" y="79789"/>
                </a:lnTo>
                <a:lnTo>
                  <a:pt x="1691400" y="88398"/>
                </a:lnTo>
                <a:lnTo>
                  <a:pt x="1693340" y="91265"/>
                </a:lnTo>
                <a:lnTo>
                  <a:pt x="1697879" y="101474"/>
                </a:lnTo>
                <a:lnTo>
                  <a:pt x="1700602" y="114238"/>
                </a:lnTo>
                <a:lnTo>
                  <a:pt x="1701510" y="129557"/>
                </a:lnTo>
                <a:lnTo>
                  <a:pt x="1701417" y="134674"/>
                </a:lnTo>
                <a:lnTo>
                  <a:pt x="1699904" y="149092"/>
                </a:lnTo>
                <a:lnTo>
                  <a:pt x="1696543" y="161019"/>
                </a:lnTo>
                <a:lnTo>
                  <a:pt x="1699520" y="194064"/>
                </a:lnTo>
                <a:lnTo>
                  <a:pt x="1709038" y="185400"/>
                </a:lnTo>
                <a:lnTo>
                  <a:pt x="1713331" y="179930"/>
                </a:lnTo>
                <a:lnTo>
                  <a:pt x="1719086" y="169666"/>
                </a:lnTo>
                <a:lnTo>
                  <a:pt x="1723197" y="157849"/>
                </a:lnTo>
                <a:lnTo>
                  <a:pt x="1725664" y="144480"/>
                </a:lnTo>
                <a:lnTo>
                  <a:pt x="1726486" y="129557"/>
                </a:lnTo>
                <a:lnTo>
                  <a:pt x="1726183" y="120345"/>
                </a:lnTo>
                <a:lnTo>
                  <a:pt x="1724363" y="106393"/>
                </a:lnTo>
                <a:lnTo>
                  <a:pt x="1720899" y="93971"/>
                </a:lnTo>
                <a:lnTo>
                  <a:pt x="1715790" y="83077"/>
                </a:lnTo>
                <a:lnTo>
                  <a:pt x="1709038" y="73712"/>
                </a:lnTo>
                <a:lnTo>
                  <a:pt x="1699781" y="65182"/>
                </a:lnTo>
                <a:lnTo>
                  <a:pt x="1688848" y="58914"/>
                </a:lnTo>
                <a:lnTo>
                  <a:pt x="1676454" y="55153"/>
                </a:lnTo>
                <a:lnTo>
                  <a:pt x="1662599" y="53900"/>
                </a:lnTo>
                <a:lnTo>
                  <a:pt x="1649045" y="55108"/>
                </a:lnTo>
                <a:lnTo>
                  <a:pt x="1636646" y="58824"/>
                </a:lnTo>
                <a:lnTo>
                  <a:pt x="1625663" y="65046"/>
                </a:lnTo>
                <a:lnTo>
                  <a:pt x="1616096" y="73775"/>
                </a:lnTo>
                <a:lnTo>
                  <a:pt x="1611757" y="79288"/>
                </a:lnTo>
                <a:lnTo>
                  <a:pt x="1605938" y="89590"/>
                </a:lnTo>
                <a:lnTo>
                  <a:pt x="1601782" y="101402"/>
                </a:lnTo>
                <a:lnTo>
                  <a:pt x="1599289" y="114724"/>
                </a:lnTo>
                <a:lnTo>
                  <a:pt x="1598457" y="129557"/>
                </a:lnTo>
                <a:lnTo>
                  <a:pt x="1598709" y="137790"/>
                </a:lnTo>
                <a:lnTo>
                  <a:pt x="1600447" y="151640"/>
                </a:lnTo>
                <a:lnTo>
                  <a:pt x="1603839" y="164086"/>
                </a:lnTo>
                <a:lnTo>
                  <a:pt x="1608885" y="175125"/>
                </a:lnTo>
                <a:lnTo>
                  <a:pt x="1615585" y="184759"/>
                </a:lnTo>
                <a:lnTo>
                  <a:pt x="1625196" y="193837"/>
                </a:lnTo>
                <a:lnTo>
                  <a:pt x="1636094" y="200085"/>
                </a:lnTo>
                <a:lnTo>
                  <a:pt x="1633610" y="170202"/>
                </a:lnTo>
                <a:lnTo>
                  <a:pt x="1631848" y="167584"/>
                </a:lnTo>
                <a:lnTo>
                  <a:pt x="1627173" y="157288"/>
                </a:lnTo>
                <a:close/>
              </a:path>
              <a:path w="8226728" h="253988">
                <a:moveTo>
                  <a:pt x="1676090" y="181879"/>
                </a:moveTo>
                <a:lnTo>
                  <a:pt x="1662599" y="184049"/>
                </a:lnTo>
                <a:lnTo>
                  <a:pt x="1655100" y="183442"/>
                </a:lnTo>
                <a:lnTo>
                  <a:pt x="1643005" y="178986"/>
                </a:lnTo>
                <a:lnTo>
                  <a:pt x="1633610" y="170202"/>
                </a:lnTo>
                <a:lnTo>
                  <a:pt x="1636094" y="200085"/>
                </a:lnTo>
                <a:lnTo>
                  <a:pt x="1648562" y="203833"/>
                </a:lnTo>
                <a:lnTo>
                  <a:pt x="1662599" y="205083"/>
                </a:lnTo>
                <a:lnTo>
                  <a:pt x="1676092" y="203905"/>
                </a:lnTo>
                <a:lnTo>
                  <a:pt x="1688538" y="200233"/>
                </a:lnTo>
                <a:lnTo>
                  <a:pt x="1699520" y="194064"/>
                </a:lnTo>
                <a:lnTo>
                  <a:pt x="1696543" y="161019"/>
                </a:lnTo>
                <a:lnTo>
                  <a:pt x="1691334" y="170456"/>
                </a:lnTo>
                <a:lnTo>
                  <a:pt x="1686905" y="175370"/>
                </a:lnTo>
                <a:lnTo>
                  <a:pt x="1676090" y="181879"/>
                </a:lnTo>
                <a:close/>
              </a:path>
              <a:path w="8226728" h="253988">
                <a:moveTo>
                  <a:pt x="1816911" y="78089"/>
                </a:moveTo>
                <a:lnTo>
                  <a:pt x="1816911" y="57843"/>
                </a:lnTo>
                <a:lnTo>
                  <a:pt x="1777215" y="57843"/>
                </a:lnTo>
                <a:lnTo>
                  <a:pt x="1777217" y="52357"/>
                </a:lnTo>
                <a:lnTo>
                  <a:pt x="1778884" y="37447"/>
                </a:lnTo>
                <a:lnTo>
                  <a:pt x="1775735" y="6014"/>
                </a:lnTo>
                <a:lnTo>
                  <a:pt x="1766254" y="13525"/>
                </a:lnTo>
                <a:lnTo>
                  <a:pt x="1764319" y="15801"/>
                </a:lnTo>
                <a:lnTo>
                  <a:pt x="1758485" y="25881"/>
                </a:lnTo>
                <a:lnTo>
                  <a:pt x="1754985" y="38307"/>
                </a:lnTo>
                <a:lnTo>
                  <a:pt x="1753818" y="53078"/>
                </a:lnTo>
                <a:lnTo>
                  <a:pt x="1753818" y="57843"/>
                </a:lnTo>
                <a:lnTo>
                  <a:pt x="1737519" y="57843"/>
                </a:lnTo>
                <a:lnTo>
                  <a:pt x="1737519" y="78089"/>
                </a:lnTo>
                <a:lnTo>
                  <a:pt x="1753818" y="78089"/>
                </a:lnTo>
                <a:lnTo>
                  <a:pt x="1753818" y="201140"/>
                </a:lnTo>
                <a:lnTo>
                  <a:pt x="1778004" y="201140"/>
                </a:lnTo>
                <a:lnTo>
                  <a:pt x="1778004" y="78089"/>
                </a:lnTo>
                <a:lnTo>
                  <a:pt x="1816911" y="78089"/>
                </a:lnTo>
                <a:close/>
              </a:path>
              <a:path w="8226728" h="253988">
                <a:moveTo>
                  <a:pt x="1787991" y="23337"/>
                </a:moveTo>
                <a:lnTo>
                  <a:pt x="1795226" y="21033"/>
                </a:lnTo>
                <a:lnTo>
                  <a:pt x="1808542" y="21033"/>
                </a:lnTo>
                <a:lnTo>
                  <a:pt x="1812127" y="21407"/>
                </a:lnTo>
                <a:lnTo>
                  <a:pt x="1816139" y="22151"/>
                </a:lnTo>
                <a:lnTo>
                  <a:pt x="1820151" y="22896"/>
                </a:lnTo>
                <a:lnTo>
                  <a:pt x="1823223" y="23662"/>
                </a:lnTo>
                <a:lnTo>
                  <a:pt x="1826638" y="24452"/>
                </a:lnTo>
                <a:lnTo>
                  <a:pt x="1826638" y="2316"/>
                </a:lnTo>
                <a:lnTo>
                  <a:pt x="1823133" y="1717"/>
                </a:lnTo>
                <a:lnTo>
                  <a:pt x="1819244" y="1181"/>
                </a:lnTo>
                <a:lnTo>
                  <a:pt x="1814971" y="708"/>
                </a:lnTo>
                <a:lnTo>
                  <a:pt x="1810697" y="236"/>
                </a:lnTo>
                <a:lnTo>
                  <a:pt x="1806339" y="0"/>
                </a:lnTo>
                <a:lnTo>
                  <a:pt x="1801894" y="0"/>
                </a:lnTo>
                <a:lnTo>
                  <a:pt x="1787607" y="1506"/>
                </a:lnTo>
                <a:lnTo>
                  <a:pt x="1775735" y="6014"/>
                </a:lnTo>
                <a:lnTo>
                  <a:pt x="1778884" y="37447"/>
                </a:lnTo>
                <a:lnTo>
                  <a:pt x="1783681" y="27943"/>
                </a:lnTo>
                <a:lnTo>
                  <a:pt x="1787991" y="23337"/>
                </a:lnTo>
                <a:close/>
              </a:path>
              <a:path w="8226728" h="253988">
                <a:moveTo>
                  <a:pt x="1917036" y="57843"/>
                </a:moveTo>
                <a:lnTo>
                  <a:pt x="1917036" y="201140"/>
                </a:lnTo>
                <a:lnTo>
                  <a:pt x="1941222" y="201140"/>
                </a:lnTo>
                <a:lnTo>
                  <a:pt x="1941222" y="94209"/>
                </a:lnTo>
                <a:lnTo>
                  <a:pt x="1946619" y="89129"/>
                </a:lnTo>
                <a:lnTo>
                  <a:pt x="1952188" y="84952"/>
                </a:lnTo>
                <a:lnTo>
                  <a:pt x="1957927" y="81681"/>
                </a:lnTo>
                <a:lnTo>
                  <a:pt x="1963666" y="78411"/>
                </a:lnTo>
                <a:lnTo>
                  <a:pt x="1969149" y="76774"/>
                </a:lnTo>
                <a:lnTo>
                  <a:pt x="1979772" y="76774"/>
                </a:lnTo>
                <a:lnTo>
                  <a:pt x="1984055" y="77588"/>
                </a:lnTo>
                <a:lnTo>
                  <a:pt x="1987225" y="79212"/>
                </a:lnTo>
                <a:lnTo>
                  <a:pt x="1990395" y="80838"/>
                </a:lnTo>
                <a:lnTo>
                  <a:pt x="1989040" y="53900"/>
                </a:lnTo>
                <a:lnTo>
                  <a:pt x="1973100" y="53900"/>
                </a:lnTo>
                <a:lnTo>
                  <a:pt x="1966265" y="55632"/>
                </a:lnTo>
                <a:lnTo>
                  <a:pt x="1960053" y="59098"/>
                </a:lnTo>
                <a:lnTo>
                  <a:pt x="1953840" y="62564"/>
                </a:lnTo>
                <a:lnTo>
                  <a:pt x="1947564" y="67464"/>
                </a:lnTo>
                <a:lnTo>
                  <a:pt x="1941222" y="73799"/>
                </a:lnTo>
                <a:lnTo>
                  <a:pt x="1941222" y="57843"/>
                </a:lnTo>
                <a:lnTo>
                  <a:pt x="1917036" y="57843"/>
                </a:lnTo>
                <a:close/>
              </a:path>
              <a:path w="8226728" h="253988">
                <a:moveTo>
                  <a:pt x="2003114" y="59676"/>
                </a:moveTo>
                <a:lnTo>
                  <a:pt x="1996559" y="55825"/>
                </a:lnTo>
                <a:lnTo>
                  <a:pt x="1989040" y="53900"/>
                </a:lnTo>
                <a:lnTo>
                  <a:pt x="1990395" y="80838"/>
                </a:lnTo>
                <a:lnTo>
                  <a:pt x="1992836" y="83362"/>
                </a:lnTo>
                <a:lnTo>
                  <a:pt x="1994546" y="86786"/>
                </a:lnTo>
                <a:lnTo>
                  <a:pt x="1996177" y="89952"/>
                </a:lnTo>
                <a:lnTo>
                  <a:pt x="1997248" y="94336"/>
                </a:lnTo>
                <a:lnTo>
                  <a:pt x="1997761" y="99941"/>
                </a:lnTo>
                <a:lnTo>
                  <a:pt x="1998275" y="105544"/>
                </a:lnTo>
                <a:lnTo>
                  <a:pt x="1998532" y="111641"/>
                </a:lnTo>
                <a:lnTo>
                  <a:pt x="1998532" y="201140"/>
                </a:lnTo>
                <a:lnTo>
                  <a:pt x="2022717" y="201140"/>
                </a:lnTo>
                <a:lnTo>
                  <a:pt x="2022653" y="101795"/>
                </a:lnTo>
                <a:lnTo>
                  <a:pt x="2022396" y="97781"/>
                </a:lnTo>
                <a:lnTo>
                  <a:pt x="2022199" y="94595"/>
                </a:lnTo>
                <a:lnTo>
                  <a:pt x="2018088" y="78676"/>
                </a:lnTo>
                <a:lnTo>
                  <a:pt x="2014659" y="69860"/>
                </a:lnTo>
                <a:lnTo>
                  <a:pt x="2009668" y="63526"/>
                </a:lnTo>
                <a:lnTo>
                  <a:pt x="2003114" y="59676"/>
                </a:lnTo>
                <a:close/>
              </a:path>
              <a:path w="8226728" h="253988">
                <a:moveTo>
                  <a:pt x="2028281" y="88828"/>
                </a:moveTo>
                <a:lnTo>
                  <a:pt x="2034172" y="84415"/>
                </a:lnTo>
                <a:lnTo>
                  <a:pt x="2039869" y="81360"/>
                </a:lnTo>
                <a:lnTo>
                  <a:pt x="2045566" y="78303"/>
                </a:lnTo>
                <a:lnTo>
                  <a:pt x="2050900" y="76774"/>
                </a:lnTo>
                <a:lnTo>
                  <a:pt x="2061264" y="76774"/>
                </a:lnTo>
                <a:lnTo>
                  <a:pt x="2065547" y="77588"/>
                </a:lnTo>
                <a:lnTo>
                  <a:pt x="2068717" y="79212"/>
                </a:lnTo>
                <a:lnTo>
                  <a:pt x="2071887" y="80838"/>
                </a:lnTo>
                <a:lnTo>
                  <a:pt x="2074329" y="83362"/>
                </a:lnTo>
                <a:lnTo>
                  <a:pt x="2076042" y="86786"/>
                </a:lnTo>
                <a:lnTo>
                  <a:pt x="2077673" y="89952"/>
                </a:lnTo>
                <a:lnTo>
                  <a:pt x="2078744" y="94336"/>
                </a:lnTo>
                <a:lnTo>
                  <a:pt x="2079257" y="99941"/>
                </a:lnTo>
                <a:lnTo>
                  <a:pt x="2079771" y="105544"/>
                </a:lnTo>
                <a:lnTo>
                  <a:pt x="2080027" y="111641"/>
                </a:lnTo>
                <a:lnTo>
                  <a:pt x="2080027" y="201140"/>
                </a:lnTo>
                <a:lnTo>
                  <a:pt x="2104213" y="201140"/>
                </a:lnTo>
                <a:lnTo>
                  <a:pt x="2104213" y="97036"/>
                </a:lnTo>
                <a:lnTo>
                  <a:pt x="2103163" y="88869"/>
                </a:lnTo>
                <a:lnTo>
                  <a:pt x="2101065" y="82372"/>
                </a:lnTo>
                <a:lnTo>
                  <a:pt x="2098966" y="75874"/>
                </a:lnTo>
                <a:lnTo>
                  <a:pt x="2095986" y="70445"/>
                </a:lnTo>
                <a:lnTo>
                  <a:pt x="2092128" y="66084"/>
                </a:lnTo>
                <a:lnTo>
                  <a:pt x="2088357" y="61809"/>
                </a:lnTo>
                <a:lnTo>
                  <a:pt x="2083945" y="58709"/>
                </a:lnTo>
                <a:lnTo>
                  <a:pt x="2078890" y="56785"/>
                </a:lnTo>
                <a:lnTo>
                  <a:pt x="2073834" y="54861"/>
                </a:lnTo>
                <a:lnTo>
                  <a:pt x="2068222" y="53900"/>
                </a:lnTo>
                <a:lnTo>
                  <a:pt x="2053911" y="53900"/>
                </a:lnTo>
                <a:lnTo>
                  <a:pt x="2046369" y="55996"/>
                </a:lnTo>
                <a:lnTo>
                  <a:pt x="2039427" y="60190"/>
                </a:lnTo>
                <a:lnTo>
                  <a:pt x="2037332" y="61511"/>
                </a:lnTo>
                <a:lnTo>
                  <a:pt x="2027814" y="68898"/>
                </a:lnTo>
                <a:lnTo>
                  <a:pt x="2018088" y="78676"/>
                </a:lnTo>
                <a:lnTo>
                  <a:pt x="2022199" y="94595"/>
                </a:lnTo>
                <a:lnTo>
                  <a:pt x="2028281" y="88828"/>
                </a:lnTo>
                <a:close/>
              </a:path>
              <a:path w="8226728" h="253988">
                <a:moveTo>
                  <a:pt x="2127832" y="130251"/>
                </a:moveTo>
                <a:lnTo>
                  <a:pt x="2128121" y="138769"/>
                </a:lnTo>
                <a:lnTo>
                  <a:pt x="2130060" y="152664"/>
                </a:lnTo>
                <a:lnTo>
                  <a:pt x="2133821" y="165004"/>
                </a:lnTo>
                <a:lnTo>
                  <a:pt x="2139404" y="175787"/>
                </a:lnTo>
                <a:lnTo>
                  <a:pt x="2146809" y="185014"/>
                </a:lnTo>
                <a:lnTo>
                  <a:pt x="2152282" y="113584"/>
                </a:lnTo>
                <a:lnTo>
                  <a:pt x="2152796" y="107523"/>
                </a:lnTo>
                <a:lnTo>
                  <a:pt x="2154000" y="102208"/>
                </a:lnTo>
                <a:lnTo>
                  <a:pt x="2155892" y="97640"/>
                </a:lnTo>
                <a:lnTo>
                  <a:pt x="2157783" y="93071"/>
                </a:lnTo>
                <a:lnTo>
                  <a:pt x="2160537" y="88908"/>
                </a:lnTo>
                <a:lnTo>
                  <a:pt x="2164148" y="85150"/>
                </a:lnTo>
                <a:lnTo>
                  <a:pt x="2167848" y="81480"/>
                </a:lnTo>
                <a:lnTo>
                  <a:pt x="2166727" y="59383"/>
                </a:lnTo>
                <a:lnTo>
                  <a:pt x="2155808" y="65768"/>
                </a:lnTo>
                <a:lnTo>
                  <a:pt x="2146220" y="74588"/>
                </a:lnTo>
                <a:lnTo>
                  <a:pt x="2141641" y="80363"/>
                </a:lnTo>
                <a:lnTo>
                  <a:pt x="2135599" y="90824"/>
                </a:lnTo>
                <a:lnTo>
                  <a:pt x="2131284" y="102626"/>
                </a:lnTo>
                <a:lnTo>
                  <a:pt x="2128695" y="115768"/>
                </a:lnTo>
                <a:lnTo>
                  <a:pt x="2127832" y="130251"/>
                </a:lnTo>
                <a:close/>
              </a:path>
              <a:path w="8226728" h="253988">
                <a:moveTo>
                  <a:pt x="2164905" y="170091"/>
                </a:moveTo>
                <a:lnTo>
                  <a:pt x="2163656" y="168723"/>
                </a:lnTo>
                <a:lnTo>
                  <a:pt x="2157337" y="158834"/>
                </a:lnTo>
                <a:lnTo>
                  <a:pt x="2153545" y="146589"/>
                </a:lnTo>
                <a:lnTo>
                  <a:pt x="2152282" y="131989"/>
                </a:lnTo>
                <a:lnTo>
                  <a:pt x="2251917" y="131989"/>
                </a:lnTo>
                <a:lnTo>
                  <a:pt x="2251843" y="114399"/>
                </a:lnTo>
                <a:lnTo>
                  <a:pt x="2250594" y="101136"/>
                </a:lnTo>
                <a:lnTo>
                  <a:pt x="2247802" y="89867"/>
                </a:lnTo>
                <a:lnTo>
                  <a:pt x="2245060" y="81960"/>
                </a:lnTo>
                <a:lnTo>
                  <a:pt x="2241116" y="75271"/>
                </a:lnTo>
                <a:lnTo>
                  <a:pt x="2235971" y="69799"/>
                </a:lnTo>
                <a:lnTo>
                  <a:pt x="2230827" y="64329"/>
                </a:lnTo>
                <a:lnTo>
                  <a:pt x="2224828" y="60312"/>
                </a:lnTo>
                <a:lnTo>
                  <a:pt x="2217971" y="57746"/>
                </a:lnTo>
                <a:lnTo>
                  <a:pt x="2211113" y="55181"/>
                </a:lnTo>
                <a:lnTo>
                  <a:pt x="2203226" y="53900"/>
                </a:lnTo>
                <a:lnTo>
                  <a:pt x="2192560" y="53918"/>
                </a:lnTo>
                <a:lnTo>
                  <a:pt x="2178978" y="55433"/>
                </a:lnTo>
                <a:lnTo>
                  <a:pt x="2166727" y="59383"/>
                </a:lnTo>
                <a:lnTo>
                  <a:pt x="2167848" y="81480"/>
                </a:lnTo>
                <a:lnTo>
                  <a:pt x="2171955" y="78685"/>
                </a:lnTo>
                <a:lnTo>
                  <a:pt x="2176469" y="76763"/>
                </a:lnTo>
                <a:lnTo>
                  <a:pt x="2180984" y="74842"/>
                </a:lnTo>
                <a:lnTo>
                  <a:pt x="2186465" y="73882"/>
                </a:lnTo>
                <a:lnTo>
                  <a:pt x="2199451" y="73882"/>
                </a:lnTo>
                <a:lnTo>
                  <a:pt x="2204933" y="74822"/>
                </a:lnTo>
                <a:lnTo>
                  <a:pt x="2209363" y="76700"/>
                </a:lnTo>
                <a:lnTo>
                  <a:pt x="2213791" y="78579"/>
                </a:lnTo>
                <a:lnTo>
                  <a:pt x="2217425" y="81311"/>
                </a:lnTo>
                <a:lnTo>
                  <a:pt x="2220262" y="84896"/>
                </a:lnTo>
                <a:lnTo>
                  <a:pt x="2222843" y="88141"/>
                </a:lnTo>
                <a:lnTo>
                  <a:pt x="2224820" y="92113"/>
                </a:lnTo>
                <a:lnTo>
                  <a:pt x="2226196" y="96808"/>
                </a:lnTo>
                <a:lnTo>
                  <a:pt x="2227572" y="101504"/>
                </a:lnTo>
                <a:lnTo>
                  <a:pt x="2228346" y="107096"/>
                </a:lnTo>
                <a:lnTo>
                  <a:pt x="2228518" y="113584"/>
                </a:lnTo>
                <a:lnTo>
                  <a:pt x="2152282" y="113584"/>
                </a:lnTo>
                <a:lnTo>
                  <a:pt x="2146809" y="185014"/>
                </a:lnTo>
                <a:lnTo>
                  <a:pt x="2150930" y="188822"/>
                </a:lnTo>
                <a:lnTo>
                  <a:pt x="2160919" y="195591"/>
                </a:lnTo>
                <a:lnTo>
                  <a:pt x="2172450" y="200426"/>
                </a:lnTo>
                <a:lnTo>
                  <a:pt x="2185523" y="203327"/>
                </a:lnTo>
                <a:lnTo>
                  <a:pt x="2200139" y="204294"/>
                </a:lnTo>
                <a:lnTo>
                  <a:pt x="2205972" y="204294"/>
                </a:lnTo>
                <a:lnTo>
                  <a:pt x="2210797" y="203951"/>
                </a:lnTo>
                <a:lnTo>
                  <a:pt x="2214614" y="203267"/>
                </a:lnTo>
                <a:lnTo>
                  <a:pt x="2218432" y="202582"/>
                </a:lnTo>
                <a:lnTo>
                  <a:pt x="2222698" y="201598"/>
                </a:lnTo>
                <a:lnTo>
                  <a:pt x="2227414" y="200314"/>
                </a:lnTo>
                <a:lnTo>
                  <a:pt x="2230760" y="199374"/>
                </a:lnTo>
                <a:lnTo>
                  <a:pt x="2234534" y="198070"/>
                </a:lnTo>
                <a:lnTo>
                  <a:pt x="2238737" y="196400"/>
                </a:lnTo>
                <a:lnTo>
                  <a:pt x="2242939" y="194731"/>
                </a:lnTo>
                <a:lnTo>
                  <a:pt x="2246456" y="193340"/>
                </a:lnTo>
                <a:lnTo>
                  <a:pt x="2249288" y="192228"/>
                </a:lnTo>
                <a:lnTo>
                  <a:pt x="2249288" y="165907"/>
                </a:lnTo>
                <a:lnTo>
                  <a:pt x="2247871" y="165907"/>
                </a:lnTo>
                <a:lnTo>
                  <a:pt x="2243405" y="169269"/>
                </a:lnTo>
                <a:lnTo>
                  <a:pt x="2240398" y="171112"/>
                </a:lnTo>
                <a:lnTo>
                  <a:pt x="2237392" y="172956"/>
                </a:lnTo>
                <a:lnTo>
                  <a:pt x="2233699" y="174863"/>
                </a:lnTo>
                <a:lnTo>
                  <a:pt x="2229320" y="176834"/>
                </a:lnTo>
                <a:lnTo>
                  <a:pt x="2225196" y="178719"/>
                </a:lnTo>
                <a:lnTo>
                  <a:pt x="2220580" y="180262"/>
                </a:lnTo>
                <a:lnTo>
                  <a:pt x="2215469" y="181461"/>
                </a:lnTo>
                <a:lnTo>
                  <a:pt x="2210359" y="182660"/>
                </a:lnTo>
                <a:lnTo>
                  <a:pt x="2205143" y="183260"/>
                </a:lnTo>
                <a:lnTo>
                  <a:pt x="2199819" y="183260"/>
                </a:lnTo>
                <a:lnTo>
                  <a:pt x="2186571" y="181918"/>
                </a:lnTo>
                <a:lnTo>
                  <a:pt x="2174619" y="177530"/>
                </a:lnTo>
                <a:lnTo>
                  <a:pt x="2164905" y="170091"/>
                </a:lnTo>
                <a:close/>
              </a:path>
              <a:path w="8226728" h="253988">
                <a:moveTo>
                  <a:pt x="2276199" y="57843"/>
                </a:moveTo>
                <a:lnTo>
                  <a:pt x="2276199" y="201140"/>
                </a:lnTo>
                <a:lnTo>
                  <a:pt x="2300384" y="201140"/>
                </a:lnTo>
                <a:lnTo>
                  <a:pt x="2300384" y="94209"/>
                </a:lnTo>
                <a:lnTo>
                  <a:pt x="2305781" y="89129"/>
                </a:lnTo>
                <a:lnTo>
                  <a:pt x="2311350" y="84952"/>
                </a:lnTo>
                <a:lnTo>
                  <a:pt x="2317091" y="81681"/>
                </a:lnTo>
                <a:lnTo>
                  <a:pt x="2322830" y="78411"/>
                </a:lnTo>
                <a:lnTo>
                  <a:pt x="2328312" y="76774"/>
                </a:lnTo>
                <a:lnTo>
                  <a:pt x="2338935" y="76774"/>
                </a:lnTo>
                <a:lnTo>
                  <a:pt x="2343218" y="77588"/>
                </a:lnTo>
                <a:lnTo>
                  <a:pt x="2346388" y="79212"/>
                </a:lnTo>
                <a:lnTo>
                  <a:pt x="2349558" y="80838"/>
                </a:lnTo>
                <a:lnTo>
                  <a:pt x="2348203" y="53900"/>
                </a:lnTo>
                <a:lnTo>
                  <a:pt x="2332262" y="53900"/>
                </a:lnTo>
                <a:lnTo>
                  <a:pt x="2325428" y="55632"/>
                </a:lnTo>
                <a:lnTo>
                  <a:pt x="2319217" y="59098"/>
                </a:lnTo>
                <a:lnTo>
                  <a:pt x="2313004" y="62564"/>
                </a:lnTo>
                <a:lnTo>
                  <a:pt x="2306726" y="67464"/>
                </a:lnTo>
                <a:lnTo>
                  <a:pt x="2300384" y="73799"/>
                </a:lnTo>
                <a:lnTo>
                  <a:pt x="2300384" y="57843"/>
                </a:lnTo>
                <a:lnTo>
                  <a:pt x="2276199" y="57843"/>
                </a:lnTo>
                <a:close/>
              </a:path>
              <a:path w="8226728" h="253988">
                <a:moveTo>
                  <a:pt x="2362277" y="59676"/>
                </a:moveTo>
                <a:lnTo>
                  <a:pt x="2355722" y="55825"/>
                </a:lnTo>
                <a:lnTo>
                  <a:pt x="2348203" y="53900"/>
                </a:lnTo>
                <a:lnTo>
                  <a:pt x="2349558" y="80838"/>
                </a:lnTo>
                <a:lnTo>
                  <a:pt x="2351999" y="83362"/>
                </a:lnTo>
                <a:lnTo>
                  <a:pt x="2353710" y="86786"/>
                </a:lnTo>
                <a:lnTo>
                  <a:pt x="2355339" y="89952"/>
                </a:lnTo>
                <a:lnTo>
                  <a:pt x="2356411" y="94336"/>
                </a:lnTo>
                <a:lnTo>
                  <a:pt x="2356924" y="99941"/>
                </a:lnTo>
                <a:lnTo>
                  <a:pt x="2357437" y="105544"/>
                </a:lnTo>
                <a:lnTo>
                  <a:pt x="2357694" y="111641"/>
                </a:lnTo>
                <a:lnTo>
                  <a:pt x="2357694" y="201140"/>
                </a:lnTo>
                <a:lnTo>
                  <a:pt x="2381881" y="201140"/>
                </a:lnTo>
                <a:lnTo>
                  <a:pt x="2381816" y="101795"/>
                </a:lnTo>
                <a:lnTo>
                  <a:pt x="2381558" y="97781"/>
                </a:lnTo>
                <a:lnTo>
                  <a:pt x="2381363" y="94595"/>
                </a:lnTo>
                <a:lnTo>
                  <a:pt x="2377251" y="78676"/>
                </a:lnTo>
                <a:lnTo>
                  <a:pt x="2373823" y="69860"/>
                </a:lnTo>
                <a:lnTo>
                  <a:pt x="2368832" y="63526"/>
                </a:lnTo>
                <a:lnTo>
                  <a:pt x="2362277" y="59676"/>
                </a:lnTo>
                <a:close/>
              </a:path>
              <a:path w="8226728" h="253988">
                <a:moveTo>
                  <a:pt x="2387445" y="88828"/>
                </a:moveTo>
                <a:lnTo>
                  <a:pt x="2393334" y="84415"/>
                </a:lnTo>
                <a:lnTo>
                  <a:pt x="2399032" y="81360"/>
                </a:lnTo>
                <a:lnTo>
                  <a:pt x="2404730" y="78303"/>
                </a:lnTo>
                <a:lnTo>
                  <a:pt x="2410062" y="76774"/>
                </a:lnTo>
                <a:lnTo>
                  <a:pt x="2420428" y="76774"/>
                </a:lnTo>
                <a:lnTo>
                  <a:pt x="2424711" y="77588"/>
                </a:lnTo>
                <a:lnTo>
                  <a:pt x="2427880" y="79212"/>
                </a:lnTo>
                <a:lnTo>
                  <a:pt x="2431049" y="80838"/>
                </a:lnTo>
                <a:lnTo>
                  <a:pt x="2433491" y="83362"/>
                </a:lnTo>
                <a:lnTo>
                  <a:pt x="2435206" y="86786"/>
                </a:lnTo>
                <a:lnTo>
                  <a:pt x="2436835" y="89952"/>
                </a:lnTo>
                <a:lnTo>
                  <a:pt x="2437907" y="94336"/>
                </a:lnTo>
                <a:lnTo>
                  <a:pt x="2438420" y="99941"/>
                </a:lnTo>
                <a:lnTo>
                  <a:pt x="2438933" y="105544"/>
                </a:lnTo>
                <a:lnTo>
                  <a:pt x="2439190" y="111641"/>
                </a:lnTo>
                <a:lnTo>
                  <a:pt x="2439190" y="201140"/>
                </a:lnTo>
                <a:lnTo>
                  <a:pt x="2463377" y="201140"/>
                </a:lnTo>
                <a:lnTo>
                  <a:pt x="2463377" y="97036"/>
                </a:lnTo>
                <a:lnTo>
                  <a:pt x="2462327" y="88869"/>
                </a:lnTo>
                <a:lnTo>
                  <a:pt x="2460227" y="82372"/>
                </a:lnTo>
                <a:lnTo>
                  <a:pt x="2458128" y="75874"/>
                </a:lnTo>
                <a:lnTo>
                  <a:pt x="2455150" y="70445"/>
                </a:lnTo>
                <a:lnTo>
                  <a:pt x="2451292" y="66084"/>
                </a:lnTo>
                <a:lnTo>
                  <a:pt x="2447521" y="61809"/>
                </a:lnTo>
                <a:lnTo>
                  <a:pt x="2443108" y="58709"/>
                </a:lnTo>
                <a:lnTo>
                  <a:pt x="2438053" y="56785"/>
                </a:lnTo>
                <a:lnTo>
                  <a:pt x="2432997" y="54861"/>
                </a:lnTo>
                <a:lnTo>
                  <a:pt x="2427385" y="53900"/>
                </a:lnTo>
                <a:lnTo>
                  <a:pt x="2413074" y="53900"/>
                </a:lnTo>
                <a:lnTo>
                  <a:pt x="2405532" y="55996"/>
                </a:lnTo>
                <a:lnTo>
                  <a:pt x="2398590" y="60190"/>
                </a:lnTo>
                <a:lnTo>
                  <a:pt x="2396495" y="61512"/>
                </a:lnTo>
                <a:lnTo>
                  <a:pt x="2386977" y="68898"/>
                </a:lnTo>
                <a:lnTo>
                  <a:pt x="2377251" y="78676"/>
                </a:lnTo>
                <a:lnTo>
                  <a:pt x="2381363" y="94595"/>
                </a:lnTo>
                <a:lnTo>
                  <a:pt x="2387445" y="88828"/>
                </a:lnTo>
                <a:close/>
              </a:path>
              <a:path w="8226728" h="253988">
                <a:moveTo>
                  <a:pt x="2515709" y="157288"/>
                </a:moveTo>
                <a:lnTo>
                  <a:pt x="2512905" y="144613"/>
                </a:lnTo>
                <a:lnTo>
                  <a:pt x="2511970" y="129557"/>
                </a:lnTo>
                <a:lnTo>
                  <a:pt x="2512074" y="124088"/>
                </a:lnTo>
                <a:lnTo>
                  <a:pt x="2513606" y="109638"/>
                </a:lnTo>
                <a:lnTo>
                  <a:pt x="2516963" y="97741"/>
                </a:lnTo>
                <a:lnTo>
                  <a:pt x="2522146" y="88398"/>
                </a:lnTo>
                <a:lnTo>
                  <a:pt x="2526690" y="83435"/>
                </a:lnTo>
                <a:lnTo>
                  <a:pt x="2537550" y="77059"/>
                </a:lnTo>
                <a:lnTo>
                  <a:pt x="2551137" y="74933"/>
                </a:lnTo>
                <a:lnTo>
                  <a:pt x="2558306" y="75478"/>
                </a:lnTo>
                <a:lnTo>
                  <a:pt x="2570491" y="79789"/>
                </a:lnTo>
                <a:lnTo>
                  <a:pt x="2579938" y="88398"/>
                </a:lnTo>
                <a:lnTo>
                  <a:pt x="2581878" y="91265"/>
                </a:lnTo>
                <a:lnTo>
                  <a:pt x="2586417" y="101474"/>
                </a:lnTo>
                <a:lnTo>
                  <a:pt x="2589140" y="114238"/>
                </a:lnTo>
                <a:lnTo>
                  <a:pt x="2590048" y="129557"/>
                </a:lnTo>
                <a:lnTo>
                  <a:pt x="2589954" y="134674"/>
                </a:lnTo>
                <a:lnTo>
                  <a:pt x="2588441" y="149092"/>
                </a:lnTo>
                <a:lnTo>
                  <a:pt x="2585081" y="161019"/>
                </a:lnTo>
                <a:lnTo>
                  <a:pt x="2588058" y="194064"/>
                </a:lnTo>
                <a:lnTo>
                  <a:pt x="2597575" y="185400"/>
                </a:lnTo>
                <a:lnTo>
                  <a:pt x="2601869" y="179930"/>
                </a:lnTo>
                <a:lnTo>
                  <a:pt x="2607624" y="169666"/>
                </a:lnTo>
                <a:lnTo>
                  <a:pt x="2611734" y="157850"/>
                </a:lnTo>
                <a:lnTo>
                  <a:pt x="2614200" y="144480"/>
                </a:lnTo>
                <a:lnTo>
                  <a:pt x="2615023" y="129557"/>
                </a:lnTo>
                <a:lnTo>
                  <a:pt x="2614720" y="120345"/>
                </a:lnTo>
                <a:lnTo>
                  <a:pt x="2612900" y="106394"/>
                </a:lnTo>
                <a:lnTo>
                  <a:pt x="2609436" y="93971"/>
                </a:lnTo>
                <a:lnTo>
                  <a:pt x="2604328" y="83077"/>
                </a:lnTo>
                <a:lnTo>
                  <a:pt x="2597575" y="73712"/>
                </a:lnTo>
                <a:lnTo>
                  <a:pt x="2588319" y="65182"/>
                </a:lnTo>
                <a:lnTo>
                  <a:pt x="2577386" y="58914"/>
                </a:lnTo>
                <a:lnTo>
                  <a:pt x="2564992" y="55153"/>
                </a:lnTo>
                <a:lnTo>
                  <a:pt x="2551137" y="53900"/>
                </a:lnTo>
                <a:lnTo>
                  <a:pt x="2537582" y="55108"/>
                </a:lnTo>
                <a:lnTo>
                  <a:pt x="2525183" y="58824"/>
                </a:lnTo>
                <a:lnTo>
                  <a:pt x="2514201" y="65046"/>
                </a:lnTo>
                <a:lnTo>
                  <a:pt x="2504634" y="73775"/>
                </a:lnTo>
                <a:lnTo>
                  <a:pt x="2500294" y="79288"/>
                </a:lnTo>
                <a:lnTo>
                  <a:pt x="2494476" y="89590"/>
                </a:lnTo>
                <a:lnTo>
                  <a:pt x="2490320" y="101402"/>
                </a:lnTo>
                <a:lnTo>
                  <a:pt x="2487826" y="114724"/>
                </a:lnTo>
                <a:lnTo>
                  <a:pt x="2486995" y="129557"/>
                </a:lnTo>
                <a:lnTo>
                  <a:pt x="2487246" y="137790"/>
                </a:lnTo>
                <a:lnTo>
                  <a:pt x="2488985" y="151640"/>
                </a:lnTo>
                <a:lnTo>
                  <a:pt x="2492377" y="164086"/>
                </a:lnTo>
                <a:lnTo>
                  <a:pt x="2497423" y="175125"/>
                </a:lnTo>
                <a:lnTo>
                  <a:pt x="2504122" y="184759"/>
                </a:lnTo>
                <a:lnTo>
                  <a:pt x="2513733" y="193837"/>
                </a:lnTo>
                <a:lnTo>
                  <a:pt x="2524632" y="200085"/>
                </a:lnTo>
                <a:lnTo>
                  <a:pt x="2522146" y="170202"/>
                </a:lnTo>
                <a:lnTo>
                  <a:pt x="2520384" y="167584"/>
                </a:lnTo>
                <a:lnTo>
                  <a:pt x="2515709" y="157288"/>
                </a:lnTo>
                <a:close/>
              </a:path>
              <a:path w="8226728" h="253988">
                <a:moveTo>
                  <a:pt x="2564628" y="181879"/>
                </a:moveTo>
                <a:lnTo>
                  <a:pt x="2551137" y="184049"/>
                </a:lnTo>
                <a:lnTo>
                  <a:pt x="2543636" y="183442"/>
                </a:lnTo>
                <a:lnTo>
                  <a:pt x="2531541" y="178986"/>
                </a:lnTo>
                <a:lnTo>
                  <a:pt x="2522146" y="170202"/>
                </a:lnTo>
                <a:lnTo>
                  <a:pt x="2524632" y="200085"/>
                </a:lnTo>
                <a:lnTo>
                  <a:pt x="2537099" y="203833"/>
                </a:lnTo>
                <a:lnTo>
                  <a:pt x="2551137" y="205083"/>
                </a:lnTo>
                <a:lnTo>
                  <a:pt x="2564629" y="203905"/>
                </a:lnTo>
                <a:lnTo>
                  <a:pt x="2577076" y="200233"/>
                </a:lnTo>
                <a:lnTo>
                  <a:pt x="2588058" y="194064"/>
                </a:lnTo>
                <a:lnTo>
                  <a:pt x="2585081" y="161019"/>
                </a:lnTo>
                <a:lnTo>
                  <a:pt x="2579872" y="170456"/>
                </a:lnTo>
                <a:lnTo>
                  <a:pt x="2575443" y="175370"/>
                </a:lnTo>
                <a:lnTo>
                  <a:pt x="2564628" y="181879"/>
                </a:lnTo>
                <a:close/>
              </a:path>
              <a:path w="8226728" h="253988">
                <a:moveTo>
                  <a:pt x="2639727" y="57843"/>
                </a:moveTo>
                <a:lnTo>
                  <a:pt x="2639727" y="201140"/>
                </a:lnTo>
                <a:lnTo>
                  <a:pt x="2663913" y="201140"/>
                </a:lnTo>
                <a:lnTo>
                  <a:pt x="2663913" y="99595"/>
                </a:lnTo>
                <a:lnTo>
                  <a:pt x="2669638" y="94047"/>
                </a:lnTo>
                <a:lnTo>
                  <a:pt x="2675706" y="89863"/>
                </a:lnTo>
                <a:lnTo>
                  <a:pt x="2682115" y="87047"/>
                </a:lnTo>
                <a:lnTo>
                  <a:pt x="2688524" y="84230"/>
                </a:lnTo>
                <a:lnTo>
                  <a:pt x="2686921" y="62654"/>
                </a:lnTo>
                <a:lnTo>
                  <a:pt x="2684874" y="63713"/>
                </a:lnTo>
                <a:lnTo>
                  <a:pt x="2675077" y="70043"/>
                </a:lnTo>
                <a:lnTo>
                  <a:pt x="2663913" y="79136"/>
                </a:lnTo>
                <a:lnTo>
                  <a:pt x="2663913" y="57843"/>
                </a:lnTo>
                <a:lnTo>
                  <a:pt x="2639727" y="57843"/>
                </a:lnTo>
                <a:close/>
              </a:path>
              <a:path w="8226728" h="253988">
                <a:moveTo>
                  <a:pt x="2701473" y="82821"/>
                </a:moveTo>
                <a:lnTo>
                  <a:pt x="2704293" y="82821"/>
                </a:lnTo>
                <a:lnTo>
                  <a:pt x="2708717" y="82997"/>
                </a:lnTo>
                <a:lnTo>
                  <a:pt x="2712626" y="83405"/>
                </a:lnTo>
                <a:lnTo>
                  <a:pt x="2715702" y="83873"/>
                </a:lnTo>
                <a:lnTo>
                  <a:pt x="2715702" y="58616"/>
                </a:lnTo>
                <a:lnTo>
                  <a:pt x="2714163" y="58359"/>
                </a:lnTo>
                <a:lnTo>
                  <a:pt x="2710295" y="57908"/>
                </a:lnTo>
                <a:lnTo>
                  <a:pt x="2699805" y="57843"/>
                </a:lnTo>
                <a:lnTo>
                  <a:pt x="2693459" y="59447"/>
                </a:lnTo>
                <a:lnTo>
                  <a:pt x="2686921" y="62654"/>
                </a:lnTo>
                <a:lnTo>
                  <a:pt x="2688524" y="84230"/>
                </a:lnTo>
                <a:lnTo>
                  <a:pt x="2694977" y="82821"/>
                </a:lnTo>
                <a:lnTo>
                  <a:pt x="2701473" y="82821"/>
                </a:lnTo>
                <a:close/>
              </a:path>
              <a:path w="8226728" h="253988">
                <a:moveTo>
                  <a:pt x="2783040" y="164185"/>
                </a:moveTo>
                <a:lnTo>
                  <a:pt x="2743792" y="57843"/>
                </a:lnTo>
                <a:lnTo>
                  <a:pt x="2717896" y="57843"/>
                </a:lnTo>
                <a:lnTo>
                  <a:pt x="2769998" y="194213"/>
                </a:lnTo>
                <a:lnTo>
                  <a:pt x="2744288" y="253988"/>
                </a:lnTo>
                <a:lnTo>
                  <a:pt x="2770121" y="253988"/>
                </a:lnTo>
                <a:lnTo>
                  <a:pt x="2847238" y="57843"/>
                </a:lnTo>
                <a:lnTo>
                  <a:pt x="2822096" y="57843"/>
                </a:lnTo>
                <a:lnTo>
                  <a:pt x="2783040" y="164185"/>
                </a:lnTo>
                <a:close/>
              </a:path>
              <a:path w="8226728" h="253988">
                <a:moveTo>
                  <a:pt x="2948333" y="57843"/>
                </a:moveTo>
                <a:lnTo>
                  <a:pt x="2948333" y="201140"/>
                </a:lnTo>
                <a:lnTo>
                  <a:pt x="2972519" y="201140"/>
                </a:lnTo>
                <a:lnTo>
                  <a:pt x="2972519" y="57843"/>
                </a:lnTo>
                <a:lnTo>
                  <a:pt x="2948333" y="57843"/>
                </a:lnTo>
                <a:close/>
              </a:path>
              <a:path w="8226728" h="253988">
                <a:moveTo>
                  <a:pt x="2946755" y="8676"/>
                </a:moveTo>
                <a:lnTo>
                  <a:pt x="2946755" y="33653"/>
                </a:lnTo>
                <a:lnTo>
                  <a:pt x="2974359" y="33653"/>
                </a:lnTo>
                <a:lnTo>
                  <a:pt x="2974359" y="8676"/>
                </a:lnTo>
                <a:lnTo>
                  <a:pt x="2946755" y="8676"/>
                </a:lnTo>
                <a:close/>
              </a:path>
              <a:path w="8226728" h="253988">
                <a:moveTo>
                  <a:pt x="3011312" y="197872"/>
                </a:moveTo>
                <a:lnTo>
                  <a:pt x="3019646" y="200441"/>
                </a:lnTo>
                <a:lnTo>
                  <a:pt x="3021248" y="200917"/>
                </a:lnTo>
                <a:lnTo>
                  <a:pt x="3033468" y="203450"/>
                </a:lnTo>
                <a:lnTo>
                  <a:pt x="3046501" y="204294"/>
                </a:lnTo>
                <a:lnTo>
                  <a:pt x="3056245" y="204294"/>
                </a:lnTo>
                <a:lnTo>
                  <a:pt x="3064342" y="203183"/>
                </a:lnTo>
                <a:lnTo>
                  <a:pt x="3070794" y="200960"/>
                </a:lnTo>
                <a:lnTo>
                  <a:pt x="3077245" y="198738"/>
                </a:lnTo>
                <a:lnTo>
                  <a:pt x="3083037" y="195491"/>
                </a:lnTo>
                <a:lnTo>
                  <a:pt x="3088165" y="191218"/>
                </a:lnTo>
                <a:lnTo>
                  <a:pt x="3092864" y="187285"/>
                </a:lnTo>
                <a:lnTo>
                  <a:pt x="3096431" y="182562"/>
                </a:lnTo>
                <a:lnTo>
                  <a:pt x="3098868" y="177049"/>
                </a:lnTo>
                <a:lnTo>
                  <a:pt x="3101304" y="171535"/>
                </a:lnTo>
                <a:lnTo>
                  <a:pt x="3102521" y="165701"/>
                </a:lnTo>
                <a:lnTo>
                  <a:pt x="3102510" y="158376"/>
                </a:lnTo>
                <a:lnTo>
                  <a:pt x="3100364" y="144851"/>
                </a:lnTo>
                <a:lnTo>
                  <a:pt x="3094501" y="134416"/>
                </a:lnTo>
                <a:lnTo>
                  <a:pt x="3083651" y="126040"/>
                </a:lnTo>
                <a:lnTo>
                  <a:pt x="3070568" y="121213"/>
                </a:lnTo>
                <a:lnTo>
                  <a:pt x="3065691" y="120016"/>
                </a:lnTo>
                <a:lnTo>
                  <a:pt x="3061049" y="118969"/>
                </a:lnTo>
                <a:lnTo>
                  <a:pt x="3056644" y="118070"/>
                </a:lnTo>
                <a:lnTo>
                  <a:pt x="3052237" y="117171"/>
                </a:lnTo>
                <a:lnTo>
                  <a:pt x="3048237" y="116253"/>
                </a:lnTo>
                <a:lnTo>
                  <a:pt x="3044645" y="115314"/>
                </a:lnTo>
                <a:lnTo>
                  <a:pt x="3037574" y="113427"/>
                </a:lnTo>
                <a:lnTo>
                  <a:pt x="3032440" y="111004"/>
                </a:lnTo>
                <a:lnTo>
                  <a:pt x="3029241" y="108046"/>
                </a:lnTo>
                <a:lnTo>
                  <a:pt x="3026043" y="105088"/>
                </a:lnTo>
                <a:lnTo>
                  <a:pt x="3024443" y="100608"/>
                </a:lnTo>
                <a:lnTo>
                  <a:pt x="3024443" y="87829"/>
                </a:lnTo>
                <a:lnTo>
                  <a:pt x="3024154" y="59937"/>
                </a:lnTo>
                <a:lnTo>
                  <a:pt x="3014100" y="66349"/>
                </a:lnTo>
                <a:lnTo>
                  <a:pt x="3007270" y="73449"/>
                </a:lnTo>
                <a:lnTo>
                  <a:pt x="3001419" y="84720"/>
                </a:lnTo>
                <a:lnTo>
                  <a:pt x="2999468" y="97908"/>
                </a:lnTo>
                <a:lnTo>
                  <a:pt x="2999468" y="107314"/>
                </a:lnTo>
                <a:lnTo>
                  <a:pt x="3001948" y="115333"/>
                </a:lnTo>
                <a:lnTo>
                  <a:pt x="3006909" y="121960"/>
                </a:lnTo>
                <a:lnTo>
                  <a:pt x="3017732" y="131279"/>
                </a:lnTo>
                <a:lnTo>
                  <a:pt x="3030774" y="136648"/>
                </a:lnTo>
                <a:lnTo>
                  <a:pt x="3034971" y="137815"/>
                </a:lnTo>
                <a:lnTo>
                  <a:pt x="3039556" y="138898"/>
                </a:lnTo>
                <a:lnTo>
                  <a:pt x="3044525" y="139900"/>
                </a:lnTo>
                <a:lnTo>
                  <a:pt x="3049496" y="140900"/>
                </a:lnTo>
                <a:lnTo>
                  <a:pt x="3053522" y="141776"/>
                </a:lnTo>
                <a:lnTo>
                  <a:pt x="3056605" y="142527"/>
                </a:lnTo>
                <a:lnTo>
                  <a:pt x="3064427" y="144504"/>
                </a:lnTo>
                <a:lnTo>
                  <a:pt x="3069872" y="146954"/>
                </a:lnTo>
                <a:lnTo>
                  <a:pt x="3072943" y="149876"/>
                </a:lnTo>
                <a:lnTo>
                  <a:pt x="3076012" y="152798"/>
                </a:lnTo>
                <a:lnTo>
                  <a:pt x="3077546" y="157139"/>
                </a:lnTo>
                <a:lnTo>
                  <a:pt x="3077546" y="167373"/>
                </a:lnTo>
                <a:lnTo>
                  <a:pt x="3076887" y="170726"/>
                </a:lnTo>
                <a:lnTo>
                  <a:pt x="3075569" y="172961"/>
                </a:lnTo>
                <a:lnTo>
                  <a:pt x="3072103" y="177302"/>
                </a:lnTo>
                <a:lnTo>
                  <a:pt x="3069126" y="179279"/>
                </a:lnTo>
                <a:lnTo>
                  <a:pt x="3066999" y="180654"/>
                </a:lnTo>
                <a:lnTo>
                  <a:pt x="3063764" y="181794"/>
                </a:lnTo>
                <a:lnTo>
                  <a:pt x="3059426" y="182695"/>
                </a:lnTo>
                <a:lnTo>
                  <a:pt x="3055088" y="183597"/>
                </a:lnTo>
                <a:lnTo>
                  <a:pt x="3051005" y="184049"/>
                </a:lnTo>
                <a:lnTo>
                  <a:pt x="3041905" y="184049"/>
                </a:lnTo>
                <a:lnTo>
                  <a:pt x="3036821" y="183314"/>
                </a:lnTo>
                <a:lnTo>
                  <a:pt x="3031929" y="181844"/>
                </a:lnTo>
                <a:lnTo>
                  <a:pt x="3027037" y="180375"/>
                </a:lnTo>
                <a:lnTo>
                  <a:pt x="3022549" y="178690"/>
                </a:lnTo>
                <a:lnTo>
                  <a:pt x="3018466" y="176790"/>
                </a:lnTo>
                <a:lnTo>
                  <a:pt x="3013871" y="174628"/>
                </a:lnTo>
                <a:lnTo>
                  <a:pt x="3010192" y="172554"/>
                </a:lnTo>
                <a:lnTo>
                  <a:pt x="3007427" y="170566"/>
                </a:lnTo>
                <a:lnTo>
                  <a:pt x="3004662" y="168577"/>
                </a:lnTo>
                <a:lnTo>
                  <a:pt x="3002261" y="166762"/>
                </a:lnTo>
                <a:lnTo>
                  <a:pt x="2998942" y="165119"/>
                </a:lnTo>
                <a:lnTo>
                  <a:pt x="2998942" y="192220"/>
                </a:lnTo>
                <a:lnTo>
                  <a:pt x="3004412" y="195131"/>
                </a:lnTo>
                <a:lnTo>
                  <a:pt x="3011312" y="197872"/>
                </a:lnTo>
                <a:close/>
              </a:path>
              <a:path w="8226728" h="253988">
                <a:moveTo>
                  <a:pt x="3038071" y="76080"/>
                </a:moveTo>
                <a:lnTo>
                  <a:pt x="3044755" y="74408"/>
                </a:lnTo>
                <a:lnTo>
                  <a:pt x="3060343" y="74408"/>
                </a:lnTo>
                <a:lnTo>
                  <a:pt x="3067945" y="75843"/>
                </a:lnTo>
                <a:lnTo>
                  <a:pt x="3075483" y="78712"/>
                </a:lnTo>
                <a:lnTo>
                  <a:pt x="3083020" y="81579"/>
                </a:lnTo>
                <a:lnTo>
                  <a:pt x="3089855" y="85492"/>
                </a:lnTo>
                <a:lnTo>
                  <a:pt x="3095986" y="90446"/>
                </a:lnTo>
                <a:lnTo>
                  <a:pt x="3097263" y="90446"/>
                </a:lnTo>
                <a:lnTo>
                  <a:pt x="3097263" y="64585"/>
                </a:lnTo>
                <a:lnTo>
                  <a:pt x="3091787" y="61583"/>
                </a:lnTo>
                <a:lnTo>
                  <a:pt x="3085027" y="59095"/>
                </a:lnTo>
                <a:lnTo>
                  <a:pt x="3076984" y="57123"/>
                </a:lnTo>
                <a:lnTo>
                  <a:pt x="3068941" y="55149"/>
                </a:lnTo>
                <a:lnTo>
                  <a:pt x="3060942" y="54162"/>
                </a:lnTo>
                <a:lnTo>
                  <a:pt x="3049871" y="54214"/>
                </a:lnTo>
                <a:lnTo>
                  <a:pt x="3036078" y="55892"/>
                </a:lnTo>
                <a:lnTo>
                  <a:pt x="3024154" y="59937"/>
                </a:lnTo>
                <a:lnTo>
                  <a:pt x="3024443" y="87829"/>
                </a:lnTo>
                <a:lnTo>
                  <a:pt x="3027168" y="82768"/>
                </a:lnTo>
                <a:lnTo>
                  <a:pt x="3032620" y="79424"/>
                </a:lnTo>
                <a:lnTo>
                  <a:pt x="3038071" y="76080"/>
                </a:lnTo>
                <a:close/>
              </a:path>
              <a:path w="8226728" h="253988">
                <a:moveTo>
                  <a:pt x="3225821" y="157288"/>
                </a:moveTo>
                <a:lnTo>
                  <a:pt x="3223015" y="144612"/>
                </a:lnTo>
                <a:lnTo>
                  <a:pt x="3222080" y="129557"/>
                </a:lnTo>
                <a:lnTo>
                  <a:pt x="3222185" y="124087"/>
                </a:lnTo>
                <a:lnTo>
                  <a:pt x="3223716" y="109638"/>
                </a:lnTo>
                <a:lnTo>
                  <a:pt x="3227074" y="97741"/>
                </a:lnTo>
                <a:lnTo>
                  <a:pt x="3232258" y="88398"/>
                </a:lnTo>
                <a:lnTo>
                  <a:pt x="3236801" y="83436"/>
                </a:lnTo>
                <a:lnTo>
                  <a:pt x="3247661" y="77059"/>
                </a:lnTo>
                <a:lnTo>
                  <a:pt x="3261247" y="74933"/>
                </a:lnTo>
                <a:lnTo>
                  <a:pt x="3268416" y="75478"/>
                </a:lnTo>
                <a:lnTo>
                  <a:pt x="3280601" y="79789"/>
                </a:lnTo>
                <a:lnTo>
                  <a:pt x="3290048" y="88398"/>
                </a:lnTo>
                <a:lnTo>
                  <a:pt x="3291988" y="91265"/>
                </a:lnTo>
                <a:lnTo>
                  <a:pt x="3296528" y="101474"/>
                </a:lnTo>
                <a:lnTo>
                  <a:pt x="3299252" y="114238"/>
                </a:lnTo>
                <a:lnTo>
                  <a:pt x="3300160" y="129557"/>
                </a:lnTo>
                <a:lnTo>
                  <a:pt x="3300066" y="134674"/>
                </a:lnTo>
                <a:lnTo>
                  <a:pt x="3298553" y="149092"/>
                </a:lnTo>
                <a:lnTo>
                  <a:pt x="3295192" y="161019"/>
                </a:lnTo>
                <a:lnTo>
                  <a:pt x="3298169" y="194064"/>
                </a:lnTo>
                <a:lnTo>
                  <a:pt x="3307687" y="185400"/>
                </a:lnTo>
                <a:lnTo>
                  <a:pt x="3311980" y="179930"/>
                </a:lnTo>
                <a:lnTo>
                  <a:pt x="3317734" y="169667"/>
                </a:lnTo>
                <a:lnTo>
                  <a:pt x="3321845" y="157850"/>
                </a:lnTo>
                <a:lnTo>
                  <a:pt x="3324311" y="144480"/>
                </a:lnTo>
                <a:lnTo>
                  <a:pt x="3325133" y="129557"/>
                </a:lnTo>
                <a:lnTo>
                  <a:pt x="3324830" y="120345"/>
                </a:lnTo>
                <a:lnTo>
                  <a:pt x="3323010" y="106394"/>
                </a:lnTo>
                <a:lnTo>
                  <a:pt x="3319547" y="93971"/>
                </a:lnTo>
                <a:lnTo>
                  <a:pt x="3314439" y="83077"/>
                </a:lnTo>
                <a:lnTo>
                  <a:pt x="3307687" y="73712"/>
                </a:lnTo>
                <a:lnTo>
                  <a:pt x="3298429" y="65181"/>
                </a:lnTo>
                <a:lnTo>
                  <a:pt x="3287496" y="58914"/>
                </a:lnTo>
                <a:lnTo>
                  <a:pt x="3275102" y="55153"/>
                </a:lnTo>
                <a:lnTo>
                  <a:pt x="3261247" y="53900"/>
                </a:lnTo>
                <a:lnTo>
                  <a:pt x="3247693" y="55108"/>
                </a:lnTo>
                <a:lnTo>
                  <a:pt x="3235295" y="58824"/>
                </a:lnTo>
                <a:lnTo>
                  <a:pt x="3224312" y="65046"/>
                </a:lnTo>
                <a:lnTo>
                  <a:pt x="3214745" y="73775"/>
                </a:lnTo>
                <a:lnTo>
                  <a:pt x="3210405" y="79288"/>
                </a:lnTo>
                <a:lnTo>
                  <a:pt x="3204586" y="89590"/>
                </a:lnTo>
                <a:lnTo>
                  <a:pt x="3200430" y="101402"/>
                </a:lnTo>
                <a:lnTo>
                  <a:pt x="3197937" y="114724"/>
                </a:lnTo>
                <a:lnTo>
                  <a:pt x="3197106" y="129557"/>
                </a:lnTo>
                <a:lnTo>
                  <a:pt x="3197357" y="137790"/>
                </a:lnTo>
                <a:lnTo>
                  <a:pt x="3199095" y="151640"/>
                </a:lnTo>
                <a:lnTo>
                  <a:pt x="3202487" y="164086"/>
                </a:lnTo>
                <a:lnTo>
                  <a:pt x="3207533" y="175125"/>
                </a:lnTo>
                <a:lnTo>
                  <a:pt x="3214233" y="184759"/>
                </a:lnTo>
                <a:lnTo>
                  <a:pt x="3223844" y="193837"/>
                </a:lnTo>
                <a:lnTo>
                  <a:pt x="3234742" y="200085"/>
                </a:lnTo>
                <a:lnTo>
                  <a:pt x="3232258" y="170202"/>
                </a:lnTo>
                <a:lnTo>
                  <a:pt x="3230496" y="167584"/>
                </a:lnTo>
                <a:lnTo>
                  <a:pt x="3225821" y="157288"/>
                </a:lnTo>
                <a:close/>
              </a:path>
              <a:path w="8226728" h="253988">
                <a:moveTo>
                  <a:pt x="3274738" y="181880"/>
                </a:moveTo>
                <a:lnTo>
                  <a:pt x="3261247" y="184049"/>
                </a:lnTo>
                <a:lnTo>
                  <a:pt x="3253748" y="183442"/>
                </a:lnTo>
                <a:lnTo>
                  <a:pt x="3241653" y="178986"/>
                </a:lnTo>
                <a:lnTo>
                  <a:pt x="3232258" y="170202"/>
                </a:lnTo>
                <a:lnTo>
                  <a:pt x="3234742" y="200085"/>
                </a:lnTo>
                <a:lnTo>
                  <a:pt x="3247210" y="203833"/>
                </a:lnTo>
                <a:lnTo>
                  <a:pt x="3261247" y="205083"/>
                </a:lnTo>
                <a:lnTo>
                  <a:pt x="3274741" y="203905"/>
                </a:lnTo>
                <a:lnTo>
                  <a:pt x="3287187" y="200233"/>
                </a:lnTo>
                <a:lnTo>
                  <a:pt x="3298169" y="194064"/>
                </a:lnTo>
                <a:lnTo>
                  <a:pt x="3295192" y="161019"/>
                </a:lnTo>
                <a:lnTo>
                  <a:pt x="3289983" y="170456"/>
                </a:lnTo>
                <a:lnTo>
                  <a:pt x="3285553" y="175371"/>
                </a:lnTo>
                <a:lnTo>
                  <a:pt x="3274738" y="181880"/>
                </a:lnTo>
                <a:close/>
              </a:path>
              <a:path w="8226728" h="253988">
                <a:moveTo>
                  <a:pt x="3415559" y="78089"/>
                </a:moveTo>
                <a:lnTo>
                  <a:pt x="3415559" y="57843"/>
                </a:lnTo>
                <a:lnTo>
                  <a:pt x="3375863" y="57843"/>
                </a:lnTo>
                <a:lnTo>
                  <a:pt x="3375865" y="52357"/>
                </a:lnTo>
                <a:lnTo>
                  <a:pt x="3377532" y="37447"/>
                </a:lnTo>
                <a:lnTo>
                  <a:pt x="3374383" y="6014"/>
                </a:lnTo>
                <a:lnTo>
                  <a:pt x="3364902" y="13525"/>
                </a:lnTo>
                <a:lnTo>
                  <a:pt x="3362967" y="15801"/>
                </a:lnTo>
                <a:lnTo>
                  <a:pt x="3357133" y="25881"/>
                </a:lnTo>
                <a:lnTo>
                  <a:pt x="3353633" y="38307"/>
                </a:lnTo>
                <a:lnTo>
                  <a:pt x="3352466" y="53078"/>
                </a:lnTo>
                <a:lnTo>
                  <a:pt x="3352466" y="57843"/>
                </a:lnTo>
                <a:lnTo>
                  <a:pt x="3336167" y="57843"/>
                </a:lnTo>
                <a:lnTo>
                  <a:pt x="3336167" y="78089"/>
                </a:lnTo>
                <a:lnTo>
                  <a:pt x="3352466" y="78089"/>
                </a:lnTo>
                <a:lnTo>
                  <a:pt x="3352466" y="201140"/>
                </a:lnTo>
                <a:lnTo>
                  <a:pt x="3376652" y="201140"/>
                </a:lnTo>
                <a:lnTo>
                  <a:pt x="3376652" y="78089"/>
                </a:lnTo>
                <a:lnTo>
                  <a:pt x="3415559" y="78089"/>
                </a:lnTo>
                <a:close/>
              </a:path>
              <a:path w="8226728" h="253988">
                <a:moveTo>
                  <a:pt x="3386639" y="23337"/>
                </a:moveTo>
                <a:lnTo>
                  <a:pt x="3393873" y="21033"/>
                </a:lnTo>
                <a:lnTo>
                  <a:pt x="3407190" y="21033"/>
                </a:lnTo>
                <a:lnTo>
                  <a:pt x="3410775" y="21407"/>
                </a:lnTo>
                <a:lnTo>
                  <a:pt x="3414787" y="22151"/>
                </a:lnTo>
                <a:lnTo>
                  <a:pt x="3418799" y="22896"/>
                </a:lnTo>
                <a:lnTo>
                  <a:pt x="3421871" y="23662"/>
                </a:lnTo>
                <a:lnTo>
                  <a:pt x="3425286" y="24452"/>
                </a:lnTo>
                <a:lnTo>
                  <a:pt x="3425286" y="2316"/>
                </a:lnTo>
                <a:lnTo>
                  <a:pt x="3421781" y="1717"/>
                </a:lnTo>
                <a:lnTo>
                  <a:pt x="3417892" y="1181"/>
                </a:lnTo>
                <a:lnTo>
                  <a:pt x="3413619" y="708"/>
                </a:lnTo>
                <a:lnTo>
                  <a:pt x="3409345" y="236"/>
                </a:lnTo>
                <a:lnTo>
                  <a:pt x="3404987" y="0"/>
                </a:lnTo>
                <a:lnTo>
                  <a:pt x="3400542" y="0"/>
                </a:lnTo>
                <a:lnTo>
                  <a:pt x="3386255" y="1506"/>
                </a:lnTo>
                <a:lnTo>
                  <a:pt x="3374383" y="6014"/>
                </a:lnTo>
                <a:lnTo>
                  <a:pt x="3377532" y="37447"/>
                </a:lnTo>
                <a:lnTo>
                  <a:pt x="3382329" y="27943"/>
                </a:lnTo>
                <a:lnTo>
                  <a:pt x="3386639" y="23337"/>
                </a:lnTo>
                <a:close/>
              </a:path>
              <a:path w="8226728" h="253988">
                <a:moveTo>
                  <a:pt x="3459423" y="159057"/>
                </a:moveTo>
                <a:lnTo>
                  <a:pt x="3459294" y="153457"/>
                </a:lnTo>
                <a:lnTo>
                  <a:pt x="3459294" y="78089"/>
                </a:lnTo>
                <a:lnTo>
                  <a:pt x="3503722" y="78089"/>
                </a:lnTo>
                <a:lnTo>
                  <a:pt x="3503722" y="57843"/>
                </a:lnTo>
                <a:lnTo>
                  <a:pt x="3459294" y="57843"/>
                </a:lnTo>
                <a:lnTo>
                  <a:pt x="3459294" y="16564"/>
                </a:lnTo>
                <a:lnTo>
                  <a:pt x="3435107" y="16564"/>
                </a:lnTo>
                <a:lnTo>
                  <a:pt x="3435107" y="57843"/>
                </a:lnTo>
                <a:lnTo>
                  <a:pt x="3418809" y="57843"/>
                </a:lnTo>
                <a:lnTo>
                  <a:pt x="3418809" y="78089"/>
                </a:lnTo>
                <a:lnTo>
                  <a:pt x="3435107" y="78089"/>
                </a:lnTo>
                <a:lnTo>
                  <a:pt x="3435107" y="157394"/>
                </a:lnTo>
                <a:lnTo>
                  <a:pt x="3436208" y="171380"/>
                </a:lnTo>
                <a:lnTo>
                  <a:pt x="3439889" y="183623"/>
                </a:lnTo>
                <a:lnTo>
                  <a:pt x="3446158" y="192820"/>
                </a:lnTo>
                <a:lnTo>
                  <a:pt x="3451597" y="197314"/>
                </a:lnTo>
                <a:lnTo>
                  <a:pt x="3462988" y="202352"/>
                </a:lnTo>
                <a:lnTo>
                  <a:pt x="3476997" y="204031"/>
                </a:lnTo>
                <a:lnTo>
                  <a:pt x="3480935" y="204031"/>
                </a:lnTo>
                <a:lnTo>
                  <a:pt x="3485239" y="203668"/>
                </a:lnTo>
                <a:lnTo>
                  <a:pt x="3489908" y="202943"/>
                </a:lnTo>
                <a:lnTo>
                  <a:pt x="3494578" y="202217"/>
                </a:lnTo>
                <a:lnTo>
                  <a:pt x="3499181" y="201212"/>
                </a:lnTo>
                <a:lnTo>
                  <a:pt x="3503722" y="199927"/>
                </a:lnTo>
                <a:lnTo>
                  <a:pt x="3503722" y="178264"/>
                </a:lnTo>
                <a:lnTo>
                  <a:pt x="3500682" y="179054"/>
                </a:lnTo>
                <a:lnTo>
                  <a:pt x="3498029" y="180040"/>
                </a:lnTo>
                <a:lnTo>
                  <a:pt x="3494348" y="181222"/>
                </a:lnTo>
                <a:lnTo>
                  <a:pt x="3490669" y="182406"/>
                </a:lnTo>
                <a:lnTo>
                  <a:pt x="3486860" y="182996"/>
                </a:lnTo>
                <a:lnTo>
                  <a:pt x="3477356" y="182996"/>
                </a:lnTo>
                <a:lnTo>
                  <a:pt x="3472948" y="182248"/>
                </a:lnTo>
                <a:lnTo>
                  <a:pt x="3469694" y="180752"/>
                </a:lnTo>
                <a:lnTo>
                  <a:pt x="3466441" y="179255"/>
                </a:lnTo>
                <a:lnTo>
                  <a:pt x="3464087" y="177011"/>
                </a:lnTo>
                <a:lnTo>
                  <a:pt x="3462633" y="174021"/>
                </a:lnTo>
                <a:lnTo>
                  <a:pt x="3460921" y="170600"/>
                </a:lnTo>
                <a:lnTo>
                  <a:pt x="3459937" y="166923"/>
                </a:lnTo>
                <a:lnTo>
                  <a:pt x="3459681" y="162990"/>
                </a:lnTo>
                <a:lnTo>
                  <a:pt x="3459423" y="159057"/>
                </a:lnTo>
                <a:close/>
              </a:path>
              <a:path w="8226728" h="253988">
                <a:moveTo>
                  <a:pt x="3511470" y="130251"/>
                </a:moveTo>
                <a:lnTo>
                  <a:pt x="3511759" y="138769"/>
                </a:lnTo>
                <a:lnTo>
                  <a:pt x="3513698" y="152664"/>
                </a:lnTo>
                <a:lnTo>
                  <a:pt x="3517459" y="165004"/>
                </a:lnTo>
                <a:lnTo>
                  <a:pt x="3523042" y="175787"/>
                </a:lnTo>
                <a:lnTo>
                  <a:pt x="3530447" y="185014"/>
                </a:lnTo>
                <a:lnTo>
                  <a:pt x="3535919" y="113584"/>
                </a:lnTo>
                <a:lnTo>
                  <a:pt x="3536434" y="107523"/>
                </a:lnTo>
                <a:lnTo>
                  <a:pt x="3537637" y="102208"/>
                </a:lnTo>
                <a:lnTo>
                  <a:pt x="3539529" y="97640"/>
                </a:lnTo>
                <a:lnTo>
                  <a:pt x="3541422" y="93071"/>
                </a:lnTo>
                <a:lnTo>
                  <a:pt x="3544174" y="88908"/>
                </a:lnTo>
                <a:lnTo>
                  <a:pt x="3547787" y="85150"/>
                </a:lnTo>
                <a:lnTo>
                  <a:pt x="3551485" y="81480"/>
                </a:lnTo>
                <a:lnTo>
                  <a:pt x="3550364" y="59383"/>
                </a:lnTo>
                <a:lnTo>
                  <a:pt x="3539445" y="65768"/>
                </a:lnTo>
                <a:lnTo>
                  <a:pt x="3529858" y="74588"/>
                </a:lnTo>
                <a:lnTo>
                  <a:pt x="3525279" y="80363"/>
                </a:lnTo>
                <a:lnTo>
                  <a:pt x="3519237" y="90824"/>
                </a:lnTo>
                <a:lnTo>
                  <a:pt x="3514922" y="102626"/>
                </a:lnTo>
                <a:lnTo>
                  <a:pt x="3512333" y="115768"/>
                </a:lnTo>
                <a:lnTo>
                  <a:pt x="3511470" y="130251"/>
                </a:lnTo>
                <a:close/>
              </a:path>
              <a:path w="8226728" h="253988">
                <a:moveTo>
                  <a:pt x="3548544" y="170091"/>
                </a:moveTo>
                <a:lnTo>
                  <a:pt x="3547294" y="168723"/>
                </a:lnTo>
                <a:lnTo>
                  <a:pt x="3540975" y="158833"/>
                </a:lnTo>
                <a:lnTo>
                  <a:pt x="3537183" y="146589"/>
                </a:lnTo>
                <a:lnTo>
                  <a:pt x="3535919" y="131989"/>
                </a:lnTo>
                <a:lnTo>
                  <a:pt x="3635554" y="131989"/>
                </a:lnTo>
                <a:lnTo>
                  <a:pt x="3635480" y="114399"/>
                </a:lnTo>
                <a:lnTo>
                  <a:pt x="3634231" y="101136"/>
                </a:lnTo>
                <a:lnTo>
                  <a:pt x="3631440" y="89867"/>
                </a:lnTo>
                <a:lnTo>
                  <a:pt x="3628698" y="81960"/>
                </a:lnTo>
                <a:lnTo>
                  <a:pt x="3624754" y="75271"/>
                </a:lnTo>
                <a:lnTo>
                  <a:pt x="3619608" y="69799"/>
                </a:lnTo>
                <a:lnTo>
                  <a:pt x="3614466" y="64329"/>
                </a:lnTo>
                <a:lnTo>
                  <a:pt x="3608466" y="60312"/>
                </a:lnTo>
                <a:lnTo>
                  <a:pt x="3601609" y="57746"/>
                </a:lnTo>
                <a:lnTo>
                  <a:pt x="3594751" y="55181"/>
                </a:lnTo>
                <a:lnTo>
                  <a:pt x="3586865" y="53900"/>
                </a:lnTo>
                <a:lnTo>
                  <a:pt x="3576198" y="53918"/>
                </a:lnTo>
                <a:lnTo>
                  <a:pt x="3562615" y="55433"/>
                </a:lnTo>
                <a:lnTo>
                  <a:pt x="3550364" y="59383"/>
                </a:lnTo>
                <a:lnTo>
                  <a:pt x="3551485" y="81480"/>
                </a:lnTo>
                <a:lnTo>
                  <a:pt x="3555592" y="78685"/>
                </a:lnTo>
                <a:lnTo>
                  <a:pt x="3560107" y="76763"/>
                </a:lnTo>
                <a:lnTo>
                  <a:pt x="3564621" y="74842"/>
                </a:lnTo>
                <a:lnTo>
                  <a:pt x="3570103" y="73882"/>
                </a:lnTo>
                <a:lnTo>
                  <a:pt x="3583089" y="73882"/>
                </a:lnTo>
                <a:lnTo>
                  <a:pt x="3588572" y="74822"/>
                </a:lnTo>
                <a:lnTo>
                  <a:pt x="3593001" y="76700"/>
                </a:lnTo>
                <a:lnTo>
                  <a:pt x="3597431" y="78579"/>
                </a:lnTo>
                <a:lnTo>
                  <a:pt x="3601065" y="81311"/>
                </a:lnTo>
                <a:lnTo>
                  <a:pt x="3603900" y="84896"/>
                </a:lnTo>
                <a:lnTo>
                  <a:pt x="3606480" y="88141"/>
                </a:lnTo>
                <a:lnTo>
                  <a:pt x="3608459" y="92113"/>
                </a:lnTo>
                <a:lnTo>
                  <a:pt x="3609834" y="96808"/>
                </a:lnTo>
                <a:lnTo>
                  <a:pt x="3611211" y="101504"/>
                </a:lnTo>
                <a:lnTo>
                  <a:pt x="3611985" y="107096"/>
                </a:lnTo>
                <a:lnTo>
                  <a:pt x="3612157" y="113584"/>
                </a:lnTo>
                <a:lnTo>
                  <a:pt x="3535919" y="113584"/>
                </a:lnTo>
                <a:lnTo>
                  <a:pt x="3530447" y="185014"/>
                </a:lnTo>
                <a:lnTo>
                  <a:pt x="3534569" y="188822"/>
                </a:lnTo>
                <a:lnTo>
                  <a:pt x="3544557" y="195591"/>
                </a:lnTo>
                <a:lnTo>
                  <a:pt x="3556088" y="200426"/>
                </a:lnTo>
                <a:lnTo>
                  <a:pt x="3569162" y="203327"/>
                </a:lnTo>
                <a:lnTo>
                  <a:pt x="3583777" y="204294"/>
                </a:lnTo>
                <a:lnTo>
                  <a:pt x="3589610" y="204294"/>
                </a:lnTo>
                <a:lnTo>
                  <a:pt x="3594435" y="203951"/>
                </a:lnTo>
                <a:lnTo>
                  <a:pt x="3598253" y="203267"/>
                </a:lnTo>
                <a:lnTo>
                  <a:pt x="3602070" y="202582"/>
                </a:lnTo>
                <a:lnTo>
                  <a:pt x="3606336" y="201598"/>
                </a:lnTo>
                <a:lnTo>
                  <a:pt x="3611052" y="200314"/>
                </a:lnTo>
                <a:lnTo>
                  <a:pt x="3614398" y="199374"/>
                </a:lnTo>
                <a:lnTo>
                  <a:pt x="3618173" y="198070"/>
                </a:lnTo>
                <a:lnTo>
                  <a:pt x="3622375" y="196400"/>
                </a:lnTo>
                <a:lnTo>
                  <a:pt x="3626578" y="194731"/>
                </a:lnTo>
                <a:lnTo>
                  <a:pt x="3630094" y="193340"/>
                </a:lnTo>
                <a:lnTo>
                  <a:pt x="3632925" y="192228"/>
                </a:lnTo>
                <a:lnTo>
                  <a:pt x="3632925" y="165907"/>
                </a:lnTo>
                <a:lnTo>
                  <a:pt x="3631509" y="165907"/>
                </a:lnTo>
                <a:lnTo>
                  <a:pt x="3627044" y="169269"/>
                </a:lnTo>
                <a:lnTo>
                  <a:pt x="3624036" y="171112"/>
                </a:lnTo>
                <a:lnTo>
                  <a:pt x="3621030" y="172956"/>
                </a:lnTo>
                <a:lnTo>
                  <a:pt x="3617337" y="174863"/>
                </a:lnTo>
                <a:lnTo>
                  <a:pt x="3612958" y="176834"/>
                </a:lnTo>
                <a:lnTo>
                  <a:pt x="3608833" y="178719"/>
                </a:lnTo>
                <a:lnTo>
                  <a:pt x="3604217" y="180262"/>
                </a:lnTo>
                <a:lnTo>
                  <a:pt x="3599107" y="181461"/>
                </a:lnTo>
                <a:lnTo>
                  <a:pt x="3593997" y="182660"/>
                </a:lnTo>
                <a:lnTo>
                  <a:pt x="3588781" y="183260"/>
                </a:lnTo>
                <a:lnTo>
                  <a:pt x="3583457" y="183260"/>
                </a:lnTo>
                <a:lnTo>
                  <a:pt x="3570209" y="181918"/>
                </a:lnTo>
                <a:lnTo>
                  <a:pt x="3558257" y="177530"/>
                </a:lnTo>
                <a:lnTo>
                  <a:pt x="3548544" y="170091"/>
                </a:lnTo>
                <a:close/>
              </a:path>
              <a:path w="8226728" h="253988">
                <a:moveTo>
                  <a:pt x="3705337" y="59030"/>
                </a:moveTo>
                <a:lnTo>
                  <a:pt x="3704915" y="59238"/>
                </a:lnTo>
                <a:lnTo>
                  <a:pt x="3694531" y="65432"/>
                </a:lnTo>
                <a:lnTo>
                  <a:pt x="3684022" y="73779"/>
                </a:lnTo>
                <a:lnTo>
                  <a:pt x="3684022" y="57843"/>
                </a:lnTo>
                <a:lnTo>
                  <a:pt x="3659836" y="57843"/>
                </a:lnTo>
                <a:lnTo>
                  <a:pt x="3659836" y="201140"/>
                </a:lnTo>
                <a:lnTo>
                  <a:pt x="3684022" y="201140"/>
                </a:lnTo>
                <a:lnTo>
                  <a:pt x="3684022" y="94099"/>
                </a:lnTo>
                <a:lnTo>
                  <a:pt x="3690097" y="88967"/>
                </a:lnTo>
                <a:lnTo>
                  <a:pt x="3696320" y="84795"/>
                </a:lnTo>
                <a:lnTo>
                  <a:pt x="3702693" y="81587"/>
                </a:lnTo>
                <a:lnTo>
                  <a:pt x="3709064" y="78379"/>
                </a:lnTo>
                <a:lnTo>
                  <a:pt x="3715244" y="76774"/>
                </a:lnTo>
                <a:lnTo>
                  <a:pt x="3727304" y="76774"/>
                </a:lnTo>
                <a:lnTo>
                  <a:pt x="3732094" y="77651"/>
                </a:lnTo>
                <a:lnTo>
                  <a:pt x="3739107" y="81160"/>
                </a:lnTo>
                <a:lnTo>
                  <a:pt x="3743814" y="87426"/>
                </a:lnTo>
                <a:lnTo>
                  <a:pt x="3746825" y="95407"/>
                </a:lnTo>
                <a:lnTo>
                  <a:pt x="3747468" y="101098"/>
                </a:lnTo>
                <a:lnTo>
                  <a:pt x="3748109" y="106787"/>
                </a:lnTo>
                <a:lnTo>
                  <a:pt x="3748430" y="112925"/>
                </a:lnTo>
                <a:lnTo>
                  <a:pt x="3748430" y="201140"/>
                </a:lnTo>
                <a:lnTo>
                  <a:pt x="3772616" y="201140"/>
                </a:lnTo>
                <a:lnTo>
                  <a:pt x="3772510" y="103281"/>
                </a:lnTo>
                <a:lnTo>
                  <a:pt x="3770742" y="89180"/>
                </a:lnTo>
                <a:lnTo>
                  <a:pt x="3766797" y="77359"/>
                </a:lnTo>
                <a:lnTo>
                  <a:pt x="3760676" y="67816"/>
                </a:lnTo>
                <a:lnTo>
                  <a:pt x="3752881" y="60854"/>
                </a:lnTo>
                <a:lnTo>
                  <a:pt x="3741370" y="55638"/>
                </a:lnTo>
                <a:lnTo>
                  <a:pt x="3727548" y="53900"/>
                </a:lnTo>
                <a:lnTo>
                  <a:pt x="3719759" y="53900"/>
                </a:lnTo>
                <a:lnTo>
                  <a:pt x="3712356" y="55609"/>
                </a:lnTo>
                <a:lnTo>
                  <a:pt x="3705337" y="59030"/>
                </a:lnTo>
                <a:close/>
              </a:path>
              <a:path w="8226728" h="253988">
                <a:moveTo>
                  <a:pt x="3878593" y="129614"/>
                </a:moveTo>
                <a:lnTo>
                  <a:pt x="3878873" y="138431"/>
                </a:lnTo>
                <a:lnTo>
                  <a:pt x="3880468" y="151258"/>
                </a:lnTo>
                <a:lnTo>
                  <a:pt x="3883476" y="162657"/>
                </a:lnTo>
                <a:lnTo>
                  <a:pt x="3889777" y="176208"/>
                </a:lnTo>
                <a:lnTo>
                  <a:pt x="3897225" y="185947"/>
                </a:lnTo>
                <a:lnTo>
                  <a:pt x="3903137" y="192104"/>
                </a:lnTo>
                <a:lnTo>
                  <a:pt x="3910205" y="196701"/>
                </a:lnTo>
                <a:lnTo>
                  <a:pt x="3913064" y="167055"/>
                </a:lnTo>
                <a:lnTo>
                  <a:pt x="3907787" y="156725"/>
                </a:lnTo>
                <a:lnTo>
                  <a:pt x="3904621" y="144245"/>
                </a:lnTo>
                <a:lnTo>
                  <a:pt x="3903566" y="129614"/>
                </a:lnTo>
                <a:lnTo>
                  <a:pt x="3903646" y="125349"/>
                </a:lnTo>
                <a:lnTo>
                  <a:pt x="3905292" y="111251"/>
                </a:lnTo>
                <a:lnTo>
                  <a:pt x="3909060" y="99336"/>
                </a:lnTo>
                <a:lnTo>
                  <a:pt x="3914950" y="89606"/>
                </a:lnTo>
                <a:lnTo>
                  <a:pt x="3920779" y="83682"/>
                </a:lnTo>
                <a:lnTo>
                  <a:pt x="3931873" y="77515"/>
                </a:lnTo>
                <a:lnTo>
                  <a:pt x="3945115" y="75459"/>
                </a:lnTo>
                <a:lnTo>
                  <a:pt x="3949319" y="75459"/>
                </a:lnTo>
                <a:lnTo>
                  <a:pt x="3953694" y="76097"/>
                </a:lnTo>
                <a:lnTo>
                  <a:pt x="3958239" y="77372"/>
                </a:lnTo>
                <a:lnTo>
                  <a:pt x="3962785" y="78647"/>
                </a:lnTo>
                <a:lnTo>
                  <a:pt x="3966731" y="80134"/>
                </a:lnTo>
                <a:lnTo>
                  <a:pt x="3970073" y="81836"/>
                </a:lnTo>
                <a:lnTo>
                  <a:pt x="3973931" y="83792"/>
                </a:lnTo>
                <a:lnTo>
                  <a:pt x="3977212" y="85704"/>
                </a:lnTo>
                <a:lnTo>
                  <a:pt x="3979913" y="87575"/>
                </a:lnTo>
                <a:lnTo>
                  <a:pt x="3982614" y="89446"/>
                </a:lnTo>
                <a:lnTo>
                  <a:pt x="3984824" y="91104"/>
                </a:lnTo>
                <a:lnTo>
                  <a:pt x="3987955" y="92549"/>
                </a:lnTo>
                <a:lnTo>
                  <a:pt x="3987955" y="65468"/>
                </a:lnTo>
                <a:lnTo>
                  <a:pt x="3982214" y="62557"/>
                </a:lnTo>
                <a:lnTo>
                  <a:pt x="3975682" y="59988"/>
                </a:lnTo>
                <a:lnTo>
                  <a:pt x="3968356" y="57763"/>
                </a:lnTo>
                <a:lnTo>
                  <a:pt x="3961031" y="55538"/>
                </a:lnTo>
                <a:lnTo>
                  <a:pt x="3953429" y="54425"/>
                </a:lnTo>
                <a:lnTo>
                  <a:pt x="3943197" y="54459"/>
                </a:lnTo>
                <a:lnTo>
                  <a:pt x="3930389" y="55907"/>
                </a:lnTo>
                <a:lnTo>
                  <a:pt x="3918366" y="59493"/>
                </a:lnTo>
                <a:lnTo>
                  <a:pt x="3906668" y="65691"/>
                </a:lnTo>
                <a:lnTo>
                  <a:pt x="3897225" y="73927"/>
                </a:lnTo>
                <a:lnTo>
                  <a:pt x="3889249" y="84983"/>
                </a:lnTo>
                <a:lnTo>
                  <a:pt x="3883669" y="97024"/>
                </a:lnTo>
                <a:lnTo>
                  <a:pt x="3881603" y="103608"/>
                </a:lnTo>
                <a:lnTo>
                  <a:pt x="3879345" y="115851"/>
                </a:lnTo>
                <a:lnTo>
                  <a:pt x="3878593" y="129614"/>
                </a:lnTo>
                <a:close/>
              </a:path>
              <a:path w="8226728" h="253988">
                <a:moveTo>
                  <a:pt x="3918430" y="199739"/>
                </a:moveTo>
                <a:lnTo>
                  <a:pt x="3920326" y="200407"/>
                </a:lnTo>
                <a:lnTo>
                  <a:pt x="3932416" y="203322"/>
                </a:lnTo>
                <a:lnTo>
                  <a:pt x="3945547" y="204294"/>
                </a:lnTo>
                <a:lnTo>
                  <a:pt x="3950687" y="204294"/>
                </a:lnTo>
                <a:lnTo>
                  <a:pt x="3954885" y="203973"/>
                </a:lnTo>
                <a:lnTo>
                  <a:pt x="3958142" y="203330"/>
                </a:lnTo>
                <a:lnTo>
                  <a:pt x="3961397" y="202689"/>
                </a:lnTo>
                <a:lnTo>
                  <a:pt x="3965080" y="201769"/>
                </a:lnTo>
                <a:lnTo>
                  <a:pt x="3969191" y="200572"/>
                </a:lnTo>
                <a:lnTo>
                  <a:pt x="3972104" y="199800"/>
                </a:lnTo>
                <a:lnTo>
                  <a:pt x="3975360" y="198622"/>
                </a:lnTo>
                <a:lnTo>
                  <a:pt x="3978958" y="197040"/>
                </a:lnTo>
                <a:lnTo>
                  <a:pt x="3982556" y="195456"/>
                </a:lnTo>
                <a:lnTo>
                  <a:pt x="3985556" y="194109"/>
                </a:lnTo>
                <a:lnTo>
                  <a:pt x="3987955" y="192996"/>
                </a:lnTo>
                <a:lnTo>
                  <a:pt x="3987955" y="165907"/>
                </a:lnTo>
                <a:lnTo>
                  <a:pt x="3986541" y="165907"/>
                </a:lnTo>
                <a:lnTo>
                  <a:pt x="3981051" y="171013"/>
                </a:lnTo>
                <a:lnTo>
                  <a:pt x="3974747" y="175181"/>
                </a:lnTo>
                <a:lnTo>
                  <a:pt x="3967630" y="178413"/>
                </a:lnTo>
                <a:lnTo>
                  <a:pt x="3960513" y="181644"/>
                </a:lnTo>
                <a:lnTo>
                  <a:pt x="3953008" y="183260"/>
                </a:lnTo>
                <a:lnTo>
                  <a:pt x="3945115" y="183260"/>
                </a:lnTo>
                <a:lnTo>
                  <a:pt x="3936029" y="182408"/>
                </a:lnTo>
                <a:lnTo>
                  <a:pt x="3924080" y="177774"/>
                </a:lnTo>
                <a:lnTo>
                  <a:pt x="3914565" y="169113"/>
                </a:lnTo>
                <a:lnTo>
                  <a:pt x="3913064" y="167055"/>
                </a:lnTo>
                <a:lnTo>
                  <a:pt x="3910205" y="196701"/>
                </a:lnTo>
                <a:lnTo>
                  <a:pt x="3918430" y="199739"/>
                </a:lnTo>
                <a:close/>
              </a:path>
              <a:path w="8226728" h="253988">
                <a:moveTo>
                  <a:pt x="4037221" y="113402"/>
                </a:moveTo>
                <a:lnTo>
                  <a:pt x="4026959" y="145112"/>
                </a:lnTo>
                <a:lnTo>
                  <a:pt x="4031135" y="141070"/>
                </a:lnTo>
                <a:lnTo>
                  <a:pt x="4035311" y="137029"/>
                </a:lnTo>
                <a:lnTo>
                  <a:pt x="4040594" y="134031"/>
                </a:lnTo>
                <a:lnTo>
                  <a:pt x="4050039" y="110538"/>
                </a:lnTo>
                <a:lnTo>
                  <a:pt x="4037221" y="113402"/>
                </a:lnTo>
                <a:close/>
              </a:path>
              <a:path w="8226728" h="253988">
                <a:moveTo>
                  <a:pt x="4148667" y="1314"/>
                </a:moveTo>
                <a:lnTo>
                  <a:pt x="4148667" y="201140"/>
                </a:lnTo>
                <a:lnTo>
                  <a:pt x="4172853" y="201140"/>
                </a:lnTo>
                <a:lnTo>
                  <a:pt x="4172853" y="1314"/>
                </a:lnTo>
                <a:lnTo>
                  <a:pt x="4148667" y="1314"/>
                </a:lnTo>
                <a:close/>
              </a:path>
              <a:path w="8226728" h="253988">
                <a:moveTo>
                  <a:pt x="4208741" y="1314"/>
                </a:moveTo>
                <a:lnTo>
                  <a:pt x="4208741" y="201140"/>
                </a:lnTo>
                <a:lnTo>
                  <a:pt x="4232926" y="201140"/>
                </a:lnTo>
                <a:lnTo>
                  <a:pt x="4232926" y="1314"/>
                </a:lnTo>
                <a:lnTo>
                  <a:pt x="4208741" y="1314"/>
                </a:lnTo>
                <a:close/>
              </a:path>
              <a:path w="8226728" h="253988">
                <a:moveTo>
                  <a:pt x="4258037" y="130251"/>
                </a:moveTo>
                <a:lnTo>
                  <a:pt x="4258326" y="138769"/>
                </a:lnTo>
                <a:lnTo>
                  <a:pt x="4260265" y="152664"/>
                </a:lnTo>
                <a:lnTo>
                  <a:pt x="4264026" y="165004"/>
                </a:lnTo>
                <a:lnTo>
                  <a:pt x="4269609" y="175787"/>
                </a:lnTo>
                <a:lnTo>
                  <a:pt x="4277014" y="185014"/>
                </a:lnTo>
                <a:lnTo>
                  <a:pt x="4282486" y="113584"/>
                </a:lnTo>
                <a:lnTo>
                  <a:pt x="4283000" y="107523"/>
                </a:lnTo>
                <a:lnTo>
                  <a:pt x="4284204" y="102208"/>
                </a:lnTo>
                <a:lnTo>
                  <a:pt x="4286096" y="97640"/>
                </a:lnTo>
                <a:lnTo>
                  <a:pt x="4287989" y="93071"/>
                </a:lnTo>
                <a:lnTo>
                  <a:pt x="4290741" y="88908"/>
                </a:lnTo>
                <a:lnTo>
                  <a:pt x="4294352" y="85150"/>
                </a:lnTo>
                <a:lnTo>
                  <a:pt x="4298052" y="81480"/>
                </a:lnTo>
                <a:lnTo>
                  <a:pt x="4296931" y="59383"/>
                </a:lnTo>
                <a:lnTo>
                  <a:pt x="4286012" y="65768"/>
                </a:lnTo>
                <a:lnTo>
                  <a:pt x="4276425" y="74588"/>
                </a:lnTo>
                <a:lnTo>
                  <a:pt x="4271845" y="80363"/>
                </a:lnTo>
                <a:lnTo>
                  <a:pt x="4265804" y="90824"/>
                </a:lnTo>
                <a:lnTo>
                  <a:pt x="4261489" y="102626"/>
                </a:lnTo>
                <a:lnTo>
                  <a:pt x="4258900" y="115768"/>
                </a:lnTo>
                <a:lnTo>
                  <a:pt x="4258037" y="130251"/>
                </a:lnTo>
                <a:close/>
              </a:path>
              <a:path w="8226728" h="253988">
                <a:moveTo>
                  <a:pt x="4295111" y="170091"/>
                </a:moveTo>
                <a:lnTo>
                  <a:pt x="4293861" y="168723"/>
                </a:lnTo>
                <a:lnTo>
                  <a:pt x="4287541" y="158833"/>
                </a:lnTo>
                <a:lnTo>
                  <a:pt x="4283750" y="146589"/>
                </a:lnTo>
                <a:lnTo>
                  <a:pt x="4282486" y="131989"/>
                </a:lnTo>
                <a:lnTo>
                  <a:pt x="4382121" y="131989"/>
                </a:lnTo>
                <a:lnTo>
                  <a:pt x="4382047" y="114399"/>
                </a:lnTo>
                <a:lnTo>
                  <a:pt x="4380798" y="101136"/>
                </a:lnTo>
                <a:lnTo>
                  <a:pt x="4378007" y="89867"/>
                </a:lnTo>
                <a:lnTo>
                  <a:pt x="4375264" y="81960"/>
                </a:lnTo>
                <a:lnTo>
                  <a:pt x="4371321" y="75271"/>
                </a:lnTo>
                <a:lnTo>
                  <a:pt x="4366175" y="69799"/>
                </a:lnTo>
                <a:lnTo>
                  <a:pt x="4361033" y="64329"/>
                </a:lnTo>
                <a:lnTo>
                  <a:pt x="4355032" y="60312"/>
                </a:lnTo>
                <a:lnTo>
                  <a:pt x="4348175" y="57746"/>
                </a:lnTo>
                <a:lnTo>
                  <a:pt x="4341318" y="55181"/>
                </a:lnTo>
                <a:lnTo>
                  <a:pt x="4333432" y="53900"/>
                </a:lnTo>
                <a:lnTo>
                  <a:pt x="4322765" y="53918"/>
                </a:lnTo>
                <a:lnTo>
                  <a:pt x="4309182" y="55433"/>
                </a:lnTo>
                <a:lnTo>
                  <a:pt x="4296931" y="59383"/>
                </a:lnTo>
                <a:lnTo>
                  <a:pt x="4298052" y="81480"/>
                </a:lnTo>
                <a:lnTo>
                  <a:pt x="4302159" y="78685"/>
                </a:lnTo>
                <a:lnTo>
                  <a:pt x="4306674" y="76763"/>
                </a:lnTo>
                <a:lnTo>
                  <a:pt x="4311188" y="74842"/>
                </a:lnTo>
                <a:lnTo>
                  <a:pt x="4316669" y="73882"/>
                </a:lnTo>
                <a:lnTo>
                  <a:pt x="4329655" y="73882"/>
                </a:lnTo>
                <a:lnTo>
                  <a:pt x="4335139" y="74822"/>
                </a:lnTo>
                <a:lnTo>
                  <a:pt x="4339568" y="76700"/>
                </a:lnTo>
                <a:lnTo>
                  <a:pt x="4343997" y="78579"/>
                </a:lnTo>
                <a:lnTo>
                  <a:pt x="4347630" y="81311"/>
                </a:lnTo>
                <a:lnTo>
                  <a:pt x="4350467" y="84896"/>
                </a:lnTo>
                <a:lnTo>
                  <a:pt x="4353047" y="88141"/>
                </a:lnTo>
                <a:lnTo>
                  <a:pt x="4355025" y="92113"/>
                </a:lnTo>
                <a:lnTo>
                  <a:pt x="4356401" y="96808"/>
                </a:lnTo>
                <a:lnTo>
                  <a:pt x="4357778" y="101504"/>
                </a:lnTo>
                <a:lnTo>
                  <a:pt x="4358551" y="107096"/>
                </a:lnTo>
                <a:lnTo>
                  <a:pt x="4358724" y="113584"/>
                </a:lnTo>
                <a:lnTo>
                  <a:pt x="4282486" y="113584"/>
                </a:lnTo>
                <a:lnTo>
                  <a:pt x="4277014" y="185014"/>
                </a:lnTo>
                <a:lnTo>
                  <a:pt x="4281136" y="188822"/>
                </a:lnTo>
                <a:lnTo>
                  <a:pt x="4291124" y="195591"/>
                </a:lnTo>
                <a:lnTo>
                  <a:pt x="4302655" y="200426"/>
                </a:lnTo>
                <a:lnTo>
                  <a:pt x="4315729" y="203327"/>
                </a:lnTo>
                <a:lnTo>
                  <a:pt x="4330344" y="204294"/>
                </a:lnTo>
                <a:lnTo>
                  <a:pt x="4336177" y="204294"/>
                </a:lnTo>
                <a:lnTo>
                  <a:pt x="4341002" y="203951"/>
                </a:lnTo>
                <a:lnTo>
                  <a:pt x="4344820" y="203267"/>
                </a:lnTo>
                <a:lnTo>
                  <a:pt x="4348636" y="202582"/>
                </a:lnTo>
                <a:lnTo>
                  <a:pt x="4352903" y="201598"/>
                </a:lnTo>
                <a:lnTo>
                  <a:pt x="4357619" y="200314"/>
                </a:lnTo>
                <a:lnTo>
                  <a:pt x="4360965" y="199374"/>
                </a:lnTo>
                <a:lnTo>
                  <a:pt x="4364740" y="198070"/>
                </a:lnTo>
                <a:lnTo>
                  <a:pt x="4368941" y="196400"/>
                </a:lnTo>
                <a:lnTo>
                  <a:pt x="4373143" y="194731"/>
                </a:lnTo>
                <a:lnTo>
                  <a:pt x="4376660" y="193340"/>
                </a:lnTo>
                <a:lnTo>
                  <a:pt x="4379492" y="192228"/>
                </a:lnTo>
                <a:lnTo>
                  <a:pt x="4379492" y="165907"/>
                </a:lnTo>
                <a:lnTo>
                  <a:pt x="4378075" y="165907"/>
                </a:lnTo>
                <a:lnTo>
                  <a:pt x="4373609" y="169269"/>
                </a:lnTo>
                <a:lnTo>
                  <a:pt x="4370603" y="171112"/>
                </a:lnTo>
                <a:lnTo>
                  <a:pt x="4367596" y="172956"/>
                </a:lnTo>
                <a:lnTo>
                  <a:pt x="4363904" y="174863"/>
                </a:lnTo>
                <a:lnTo>
                  <a:pt x="4359525" y="176834"/>
                </a:lnTo>
                <a:lnTo>
                  <a:pt x="4355400" y="178719"/>
                </a:lnTo>
                <a:lnTo>
                  <a:pt x="4350784" y="180262"/>
                </a:lnTo>
                <a:lnTo>
                  <a:pt x="4345673" y="181461"/>
                </a:lnTo>
                <a:lnTo>
                  <a:pt x="4340564" y="182660"/>
                </a:lnTo>
                <a:lnTo>
                  <a:pt x="4335347" y="183260"/>
                </a:lnTo>
                <a:lnTo>
                  <a:pt x="4330023" y="183260"/>
                </a:lnTo>
                <a:lnTo>
                  <a:pt x="4316776" y="181918"/>
                </a:lnTo>
                <a:lnTo>
                  <a:pt x="4304824" y="177530"/>
                </a:lnTo>
                <a:lnTo>
                  <a:pt x="4295111" y="170091"/>
                </a:lnTo>
                <a:close/>
              </a:path>
              <a:path w="8226728" h="253988">
                <a:moveTo>
                  <a:pt x="4517080" y="1314"/>
                </a:moveTo>
                <a:lnTo>
                  <a:pt x="4492894" y="1314"/>
                </a:lnTo>
                <a:lnTo>
                  <a:pt x="4492894" y="63657"/>
                </a:lnTo>
                <a:lnTo>
                  <a:pt x="4486968" y="60318"/>
                </a:lnTo>
                <a:lnTo>
                  <a:pt x="4481343" y="57857"/>
                </a:lnTo>
                <a:lnTo>
                  <a:pt x="4476020" y="56274"/>
                </a:lnTo>
                <a:lnTo>
                  <a:pt x="4470696" y="54691"/>
                </a:lnTo>
                <a:lnTo>
                  <a:pt x="4464428" y="53900"/>
                </a:lnTo>
                <a:lnTo>
                  <a:pt x="4457215" y="53900"/>
                </a:lnTo>
                <a:lnTo>
                  <a:pt x="4461200" y="76248"/>
                </a:lnTo>
                <a:lnTo>
                  <a:pt x="4466783" y="76248"/>
                </a:lnTo>
                <a:lnTo>
                  <a:pt x="4471958" y="76785"/>
                </a:lnTo>
                <a:lnTo>
                  <a:pt x="4476724" y="77858"/>
                </a:lnTo>
                <a:lnTo>
                  <a:pt x="4481491" y="78933"/>
                </a:lnTo>
                <a:lnTo>
                  <a:pt x="4486881" y="80874"/>
                </a:lnTo>
                <a:lnTo>
                  <a:pt x="4492894" y="83685"/>
                </a:lnTo>
                <a:lnTo>
                  <a:pt x="4492894" y="166182"/>
                </a:lnTo>
                <a:lnTo>
                  <a:pt x="4487225" y="171093"/>
                </a:lnTo>
                <a:lnTo>
                  <a:pt x="4481169" y="174992"/>
                </a:lnTo>
                <a:lnTo>
                  <a:pt x="4474728" y="177878"/>
                </a:lnTo>
                <a:lnTo>
                  <a:pt x="4468287" y="180765"/>
                </a:lnTo>
                <a:lnTo>
                  <a:pt x="4461887" y="182209"/>
                </a:lnTo>
                <a:lnTo>
                  <a:pt x="4455531" y="182209"/>
                </a:lnTo>
                <a:lnTo>
                  <a:pt x="4450975" y="181976"/>
                </a:lnTo>
                <a:lnTo>
                  <a:pt x="4438395" y="177925"/>
                </a:lnTo>
                <a:lnTo>
                  <a:pt x="4429505" y="168836"/>
                </a:lnTo>
                <a:lnTo>
                  <a:pt x="4424756" y="157821"/>
                </a:lnTo>
                <a:lnTo>
                  <a:pt x="4422230" y="145264"/>
                </a:lnTo>
                <a:lnTo>
                  <a:pt x="4421388" y="130251"/>
                </a:lnTo>
                <a:lnTo>
                  <a:pt x="4421458" y="126049"/>
                </a:lnTo>
                <a:lnTo>
                  <a:pt x="4422977" y="111762"/>
                </a:lnTo>
                <a:lnTo>
                  <a:pt x="4426475" y="99790"/>
                </a:lnTo>
                <a:lnTo>
                  <a:pt x="4433832" y="59222"/>
                </a:lnTo>
                <a:lnTo>
                  <a:pt x="4426405" y="62769"/>
                </a:lnTo>
                <a:lnTo>
                  <a:pt x="4420071" y="67664"/>
                </a:lnTo>
                <a:lnTo>
                  <a:pt x="4414832" y="73902"/>
                </a:lnTo>
                <a:lnTo>
                  <a:pt x="4406606" y="86001"/>
                </a:lnTo>
                <a:lnTo>
                  <a:pt x="4401308" y="97946"/>
                </a:lnTo>
                <a:lnTo>
                  <a:pt x="4399313" y="104563"/>
                </a:lnTo>
                <a:lnTo>
                  <a:pt x="4397138" y="116821"/>
                </a:lnTo>
                <a:lnTo>
                  <a:pt x="4396413" y="130580"/>
                </a:lnTo>
                <a:lnTo>
                  <a:pt x="4396587" y="138054"/>
                </a:lnTo>
                <a:lnTo>
                  <a:pt x="4397832" y="150961"/>
                </a:lnTo>
                <a:lnTo>
                  <a:pt x="4400278" y="162575"/>
                </a:lnTo>
                <a:lnTo>
                  <a:pt x="4405040" y="175580"/>
                </a:lnTo>
                <a:lnTo>
                  <a:pt x="4411226" y="185976"/>
                </a:lnTo>
                <a:lnTo>
                  <a:pt x="4415865" y="192218"/>
                </a:lnTo>
                <a:lnTo>
                  <a:pt x="4421511" y="196963"/>
                </a:lnTo>
                <a:lnTo>
                  <a:pt x="4428165" y="200211"/>
                </a:lnTo>
                <a:lnTo>
                  <a:pt x="4434820" y="203459"/>
                </a:lnTo>
                <a:lnTo>
                  <a:pt x="4442055" y="205083"/>
                </a:lnTo>
                <a:lnTo>
                  <a:pt x="4454767" y="205083"/>
                </a:lnTo>
                <a:lnTo>
                  <a:pt x="4459061" y="204633"/>
                </a:lnTo>
                <a:lnTo>
                  <a:pt x="4462752" y="203735"/>
                </a:lnTo>
                <a:lnTo>
                  <a:pt x="4466444" y="202838"/>
                </a:lnTo>
                <a:lnTo>
                  <a:pt x="4470007" y="201575"/>
                </a:lnTo>
                <a:lnTo>
                  <a:pt x="4473444" y="199948"/>
                </a:lnTo>
                <a:lnTo>
                  <a:pt x="4477136" y="198236"/>
                </a:lnTo>
                <a:lnTo>
                  <a:pt x="4480355" y="196352"/>
                </a:lnTo>
                <a:lnTo>
                  <a:pt x="4483104" y="194297"/>
                </a:lnTo>
                <a:lnTo>
                  <a:pt x="4485852" y="192241"/>
                </a:lnTo>
                <a:lnTo>
                  <a:pt x="4489115" y="189631"/>
                </a:lnTo>
                <a:lnTo>
                  <a:pt x="4492894" y="186465"/>
                </a:lnTo>
                <a:lnTo>
                  <a:pt x="4492894" y="201140"/>
                </a:lnTo>
                <a:lnTo>
                  <a:pt x="4517080" y="201140"/>
                </a:lnTo>
                <a:lnTo>
                  <a:pt x="4517080" y="1314"/>
                </a:lnTo>
                <a:close/>
              </a:path>
              <a:path w="8226728" h="253988">
                <a:moveTo>
                  <a:pt x="4426475" y="99790"/>
                </a:moveTo>
                <a:lnTo>
                  <a:pt x="4431953" y="90131"/>
                </a:lnTo>
                <a:lnTo>
                  <a:pt x="4436882" y="84794"/>
                </a:lnTo>
                <a:lnTo>
                  <a:pt x="4447792" y="78384"/>
                </a:lnTo>
                <a:lnTo>
                  <a:pt x="4461200" y="76248"/>
                </a:lnTo>
                <a:lnTo>
                  <a:pt x="4457215" y="53900"/>
                </a:lnTo>
                <a:lnTo>
                  <a:pt x="4449054" y="53900"/>
                </a:lnTo>
                <a:lnTo>
                  <a:pt x="4441260" y="55674"/>
                </a:lnTo>
                <a:lnTo>
                  <a:pt x="4433832" y="59222"/>
                </a:lnTo>
                <a:lnTo>
                  <a:pt x="4426475" y="99790"/>
                </a:lnTo>
                <a:close/>
              </a:path>
              <a:path w="8226728" h="253988">
                <a:moveTo>
                  <a:pt x="4661199" y="113402"/>
                </a:moveTo>
                <a:lnTo>
                  <a:pt x="4650938" y="145112"/>
                </a:lnTo>
                <a:lnTo>
                  <a:pt x="4655114" y="141070"/>
                </a:lnTo>
                <a:lnTo>
                  <a:pt x="4659290" y="137029"/>
                </a:lnTo>
                <a:lnTo>
                  <a:pt x="4664571" y="134031"/>
                </a:lnTo>
                <a:lnTo>
                  <a:pt x="4674017" y="110538"/>
                </a:lnTo>
                <a:lnTo>
                  <a:pt x="4661199" y="113402"/>
                </a:lnTo>
                <a:close/>
              </a:path>
              <a:path w="8226728" h="253988">
                <a:moveTo>
                  <a:pt x="4844020" y="129614"/>
                </a:moveTo>
                <a:lnTo>
                  <a:pt x="4844300" y="138431"/>
                </a:lnTo>
                <a:lnTo>
                  <a:pt x="4845896" y="151258"/>
                </a:lnTo>
                <a:lnTo>
                  <a:pt x="4848903" y="162657"/>
                </a:lnTo>
                <a:lnTo>
                  <a:pt x="4855204" y="176208"/>
                </a:lnTo>
                <a:lnTo>
                  <a:pt x="4862652" y="185947"/>
                </a:lnTo>
                <a:lnTo>
                  <a:pt x="4868564" y="192104"/>
                </a:lnTo>
                <a:lnTo>
                  <a:pt x="4875633" y="196701"/>
                </a:lnTo>
                <a:lnTo>
                  <a:pt x="4878492" y="167055"/>
                </a:lnTo>
                <a:lnTo>
                  <a:pt x="4873216" y="156725"/>
                </a:lnTo>
                <a:lnTo>
                  <a:pt x="4870050" y="144245"/>
                </a:lnTo>
                <a:lnTo>
                  <a:pt x="4868994" y="129614"/>
                </a:lnTo>
                <a:lnTo>
                  <a:pt x="4869075" y="125349"/>
                </a:lnTo>
                <a:lnTo>
                  <a:pt x="4870720" y="111251"/>
                </a:lnTo>
                <a:lnTo>
                  <a:pt x="4874488" y="99336"/>
                </a:lnTo>
                <a:lnTo>
                  <a:pt x="4880379" y="89606"/>
                </a:lnTo>
                <a:lnTo>
                  <a:pt x="4886207" y="83682"/>
                </a:lnTo>
                <a:lnTo>
                  <a:pt x="4897301" y="77515"/>
                </a:lnTo>
                <a:lnTo>
                  <a:pt x="4910544" y="75459"/>
                </a:lnTo>
                <a:lnTo>
                  <a:pt x="4914746" y="75459"/>
                </a:lnTo>
                <a:lnTo>
                  <a:pt x="4919121" y="76097"/>
                </a:lnTo>
                <a:lnTo>
                  <a:pt x="4923667" y="77372"/>
                </a:lnTo>
                <a:lnTo>
                  <a:pt x="4928213" y="78647"/>
                </a:lnTo>
                <a:lnTo>
                  <a:pt x="4932158" y="80134"/>
                </a:lnTo>
                <a:lnTo>
                  <a:pt x="4935501" y="81836"/>
                </a:lnTo>
                <a:lnTo>
                  <a:pt x="4939360" y="83792"/>
                </a:lnTo>
                <a:lnTo>
                  <a:pt x="4942639" y="85704"/>
                </a:lnTo>
                <a:lnTo>
                  <a:pt x="4945342" y="87575"/>
                </a:lnTo>
                <a:lnTo>
                  <a:pt x="4948043" y="89446"/>
                </a:lnTo>
                <a:lnTo>
                  <a:pt x="4950252" y="91104"/>
                </a:lnTo>
                <a:lnTo>
                  <a:pt x="4953382" y="92549"/>
                </a:lnTo>
                <a:lnTo>
                  <a:pt x="4953382" y="65468"/>
                </a:lnTo>
                <a:lnTo>
                  <a:pt x="4947642" y="62557"/>
                </a:lnTo>
                <a:lnTo>
                  <a:pt x="4941109" y="59988"/>
                </a:lnTo>
                <a:lnTo>
                  <a:pt x="4933784" y="57763"/>
                </a:lnTo>
                <a:lnTo>
                  <a:pt x="4926459" y="55538"/>
                </a:lnTo>
                <a:lnTo>
                  <a:pt x="4918856" y="54425"/>
                </a:lnTo>
                <a:lnTo>
                  <a:pt x="4908625" y="54459"/>
                </a:lnTo>
                <a:lnTo>
                  <a:pt x="4895817" y="55907"/>
                </a:lnTo>
                <a:lnTo>
                  <a:pt x="4883794" y="59493"/>
                </a:lnTo>
                <a:lnTo>
                  <a:pt x="4872096" y="65691"/>
                </a:lnTo>
                <a:lnTo>
                  <a:pt x="4862652" y="73927"/>
                </a:lnTo>
                <a:lnTo>
                  <a:pt x="4854677" y="84983"/>
                </a:lnTo>
                <a:lnTo>
                  <a:pt x="4849096" y="97024"/>
                </a:lnTo>
                <a:lnTo>
                  <a:pt x="4847030" y="103609"/>
                </a:lnTo>
                <a:lnTo>
                  <a:pt x="4844772" y="115851"/>
                </a:lnTo>
                <a:lnTo>
                  <a:pt x="4844020" y="129614"/>
                </a:lnTo>
                <a:close/>
              </a:path>
              <a:path w="8226728" h="253988">
                <a:moveTo>
                  <a:pt x="4883857" y="199739"/>
                </a:moveTo>
                <a:lnTo>
                  <a:pt x="4885753" y="200407"/>
                </a:lnTo>
                <a:lnTo>
                  <a:pt x="4897843" y="203322"/>
                </a:lnTo>
                <a:lnTo>
                  <a:pt x="4910974" y="204294"/>
                </a:lnTo>
                <a:lnTo>
                  <a:pt x="4916115" y="204294"/>
                </a:lnTo>
                <a:lnTo>
                  <a:pt x="4920313" y="203973"/>
                </a:lnTo>
                <a:lnTo>
                  <a:pt x="4923569" y="203330"/>
                </a:lnTo>
                <a:lnTo>
                  <a:pt x="4926824" y="202689"/>
                </a:lnTo>
                <a:lnTo>
                  <a:pt x="4930508" y="201769"/>
                </a:lnTo>
                <a:lnTo>
                  <a:pt x="4934618" y="200572"/>
                </a:lnTo>
                <a:lnTo>
                  <a:pt x="4937533" y="199800"/>
                </a:lnTo>
                <a:lnTo>
                  <a:pt x="4940788" y="198622"/>
                </a:lnTo>
                <a:lnTo>
                  <a:pt x="4944385" y="197040"/>
                </a:lnTo>
                <a:lnTo>
                  <a:pt x="4947985" y="195456"/>
                </a:lnTo>
                <a:lnTo>
                  <a:pt x="4950983" y="194109"/>
                </a:lnTo>
                <a:lnTo>
                  <a:pt x="4953382" y="192996"/>
                </a:lnTo>
                <a:lnTo>
                  <a:pt x="4953382" y="165907"/>
                </a:lnTo>
                <a:lnTo>
                  <a:pt x="4951969" y="165907"/>
                </a:lnTo>
                <a:lnTo>
                  <a:pt x="4946478" y="171013"/>
                </a:lnTo>
                <a:lnTo>
                  <a:pt x="4940174" y="175181"/>
                </a:lnTo>
                <a:lnTo>
                  <a:pt x="4933057" y="178413"/>
                </a:lnTo>
                <a:lnTo>
                  <a:pt x="4925940" y="181644"/>
                </a:lnTo>
                <a:lnTo>
                  <a:pt x="4918436" y="183260"/>
                </a:lnTo>
                <a:lnTo>
                  <a:pt x="4910544" y="183260"/>
                </a:lnTo>
                <a:lnTo>
                  <a:pt x="4901456" y="182407"/>
                </a:lnTo>
                <a:lnTo>
                  <a:pt x="4889507" y="177773"/>
                </a:lnTo>
                <a:lnTo>
                  <a:pt x="4879993" y="169113"/>
                </a:lnTo>
                <a:lnTo>
                  <a:pt x="4878492" y="167055"/>
                </a:lnTo>
                <a:lnTo>
                  <a:pt x="4875633" y="196701"/>
                </a:lnTo>
                <a:lnTo>
                  <a:pt x="4883857" y="199739"/>
                </a:lnTo>
                <a:close/>
              </a:path>
              <a:path w="8226728" h="253988">
                <a:moveTo>
                  <a:pt x="5002649" y="113402"/>
                </a:moveTo>
                <a:lnTo>
                  <a:pt x="4992386" y="145112"/>
                </a:lnTo>
                <a:lnTo>
                  <a:pt x="4996562" y="141070"/>
                </a:lnTo>
                <a:lnTo>
                  <a:pt x="5000738" y="137029"/>
                </a:lnTo>
                <a:lnTo>
                  <a:pt x="5006021" y="134031"/>
                </a:lnTo>
                <a:lnTo>
                  <a:pt x="5015467" y="110538"/>
                </a:lnTo>
                <a:lnTo>
                  <a:pt x="5002649" y="113402"/>
                </a:lnTo>
                <a:close/>
              </a:path>
              <a:path w="8226728" h="253988">
                <a:moveTo>
                  <a:pt x="5103316" y="129614"/>
                </a:moveTo>
                <a:lnTo>
                  <a:pt x="5103596" y="138431"/>
                </a:lnTo>
                <a:lnTo>
                  <a:pt x="5105191" y="151258"/>
                </a:lnTo>
                <a:lnTo>
                  <a:pt x="5108199" y="162657"/>
                </a:lnTo>
                <a:lnTo>
                  <a:pt x="5114500" y="176208"/>
                </a:lnTo>
                <a:lnTo>
                  <a:pt x="5121948" y="185947"/>
                </a:lnTo>
                <a:lnTo>
                  <a:pt x="5127860" y="192104"/>
                </a:lnTo>
                <a:lnTo>
                  <a:pt x="5134929" y="196701"/>
                </a:lnTo>
                <a:lnTo>
                  <a:pt x="5137787" y="167055"/>
                </a:lnTo>
                <a:lnTo>
                  <a:pt x="5132510" y="156725"/>
                </a:lnTo>
                <a:lnTo>
                  <a:pt x="5129344" y="144245"/>
                </a:lnTo>
                <a:lnTo>
                  <a:pt x="5128289" y="129614"/>
                </a:lnTo>
                <a:lnTo>
                  <a:pt x="5128370" y="125349"/>
                </a:lnTo>
                <a:lnTo>
                  <a:pt x="5130015" y="111250"/>
                </a:lnTo>
                <a:lnTo>
                  <a:pt x="5133784" y="99336"/>
                </a:lnTo>
                <a:lnTo>
                  <a:pt x="5139675" y="89606"/>
                </a:lnTo>
                <a:lnTo>
                  <a:pt x="5145502" y="83682"/>
                </a:lnTo>
                <a:lnTo>
                  <a:pt x="5156596" y="77515"/>
                </a:lnTo>
                <a:lnTo>
                  <a:pt x="5169838" y="75459"/>
                </a:lnTo>
                <a:lnTo>
                  <a:pt x="5174042" y="75459"/>
                </a:lnTo>
                <a:lnTo>
                  <a:pt x="5178417" y="76097"/>
                </a:lnTo>
                <a:lnTo>
                  <a:pt x="5182963" y="77372"/>
                </a:lnTo>
                <a:lnTo>
                  <a:pt x="5187509" y="78647"/>
                </a:lnTo>
                <a:lnTo>
                  <a:pt x="5191454" y="80134"/>
                </a:lnTo>
                <a:lnTo>
                  <a:pt x="5194796" y="81836"/>
                </a:lnTo>
                <a:lnTo>
                  <a:pt x="5198656" y="83792"/>
                </a:lnTo>
                <a:lnTo>
                  <a:pt x="5201935" y="85704"/>
                </a:lnTo>
                <a:lnTo>
                  <a:pt x="5204636" y="87575"/>
                </a:lnTo>
                <a:lnTo>
                  <a:pt x="5207339" y="89446"/>
                </a:lnTo>
                <a:lnTo>
                  <a:pt x="5209548" y="91104"/>
                </a:lnTo>
                <a:lnTo>
                  <a:pt x="5212678" y="92549"/>
                </a:lnTo>
                <a:lnTo>
                  <a:pt x="5212678" y="65468"/>
                </a:lnTo>
                <a:lnTo>
                  <a:pt x="5206938" y="62557"/>
                </a:lnTo>
                <a:lnTo>
                  <a:pt x="5200405" y="59988"/>
                </a:lnTo>
                <a:lnTo>
                  <a:pt x="5193079" y="57763"/>
                </a:lnTo>
                <a:lnTo>
                  <a:pt x="5185755" y="55538"/>
                </a:lnTo>
                <a:lnTo>
                  <a:pt x="5178152" y="54425"/>
                </a:lnTo>
                <a:lnTo>
                  <a:pt x="5167921" y="54459"/>
                </a:lnTo>
                <a:lnTo>
                  <a:pt x="5155113" y="55907"/>
                </a:lnTo>
                <a:lnTo>
                  <a:pt x="5143090" y="59493"/>
                </a:lnTo>
                <a:lnTo>
                  <a:pt x="5131392" y="65691"/>
                </a:lnTo>
                <a:lnTo>
                  <a:pt x="5121948" y="73927"/>
                </a:lnTo>
                <a:lnTo>
                  <a:pt x="5113972" y="84983"/>
                </a:lnTo>
                <a:lnTo>
                  <a:pt x="5108392" y="97024"/>
                </a:lnTo>
                <a:lnTo>
                  <a:pt x="5106326" y="103609"/>
                </a:lnTo>
                <a:lnTo>
                  <a:pt x="5104068" y="115851"/>
                </a:lnTo>
                <a:lnTo>
                  <a:pt x="5103316" y="129614"/>
                </a:lnTo>
                <a:close/>
              </a:path>
              <a:path w="8226728" h="253988">
                <a:moveTo>
                  <a:pt x="5143153" y="199739"/>
                </a:moveTo>
                <a:lnTo>
                  <a:pt x="5145049" y="200407"/>
                </a:lnTo>
                <a:lnTo>
                  <a:pt x="5157139" y="203322"/>
                </a:lnTo>
                <a:lnTo>
                  <a:pt x="5170270" y="204294"/>
                </a:lnTo>
                <a:lnTo>
                  <a:pt x="5175410" y="204294"/>
                </a:lnTo>
                <a:lnTo>
                  <a:pt x="5179609" y="203973"/>
                </a:lnTo>
                <a:lnTo>
                  <a:pt x="5182865" y="203330"/>
                </a:lnTo>
                <a:lnTo>
                  <a:pt x="5186120" y="202689"/>
                </a:lnTo>
                <a:lnTo>
                  <a:pt x="5189803" y="201769"/>
                </a:lnTo>
                <a:lnTo>
                  <a:pt x="5193914" y="200572"/>
                </a:lnTo>
                <a:lnTo>
                  <a:pt x="5196827" y="199800"/>
                </a:lnTo>
                <a:lnTo>
                  <a:pt x="5200083" y="198622"/>
                </a:lnTo>
                <a:lnTo>
                  <a:pt x="5203681" y="197040"/>
                </a:lnTo>
                <a:lnTo>
                  <a:pt x="5207281" y="195456"/>
                </a:lnTo>
                <a:lnTo>
                  <a:pt x="5210279" y="194109"/>
                </a:lnTo>
                <a:lnTo>
                  <a:pt x="5212678" y="192996"/>
                </a:lnTo>
                <a:lnTo>
                  <a:pt x="5212678" y="165907"/>
                </a:lnTo>
                <a:lnTo>
                  <a:pt x="5211265" y="165907"/>
                </a:lnTo>
                <a:lnTo>
                  <a:pt x="5205774" y="171013"/>
                </a:lnTo>
                <a:lnTo>
                  <a:pt x="5199470" y="175181"/>
                </a:lnTo>
                <a:lnTo>
                  <a:pt x="5192353" y="178413"/>
                </a:lnTo>
                <a:lnTo>
                  <a:pt x="5185236" y="181644"/>
                </a:lnTo>
                <a:lnTo>
                  <a:pt x="5177731" y="183260"/>
                </a:lnTo>
                <a:lnTo>
                  <a:pt x="5169838" y="183260"/>
                </a:lnTo>
                <a:lnTo>
                  <a:pt x="5160753" y="182408"/>
                </a:lnTo>
                <a:lnTo>
                  <a:pt x="5148803" y="177774"/>
                </a:lnTo>
                <a:lnTo>
                  <a:pt x="5139289" y="169113"/>
                </a:lnTo>
                <a:lnTo>
                  <a:pt x="5137787" y="167055"/>
                </a:lnTo>
                <a:lnTo>
                  <a:pt x="5134929" y="196701"/>
                </a:lnTo>
                <a:lnTo>
                  <a:pt x="5143153" y="199739"/>
                </a:lnTo>
                <a:close/>
              </a:path>
              <a:path w="8226728" h="253988">
                <a:moveTo>
                  <a:pt x="5280110" y="59030"/>
                </a:moveTo>
                <a:lnTo>
                  <a:pt x="5279688" y="59238"/>
                </a:lnTo>
                <a:lnTo>
                  <a:pt x="5269304" y="65432"/>
                </a:lnTo>
                <a:lnTo>
                  <a:pt x="5258796" y="73779"/>
                </a:lnTo>
                <a:lnTo>
                  <a:pt x="5258796" y="1314"/>
                </a:lnTo>
                <a:lnTo>
                  <a:pt x="5234610" y="1314"/>
                </a:lnTo>
                <a:lnTo>
                  <a:pt x="5234610" y="201140"/>
                </a:lnTo>
                <a:lnTo>
                  <a:pt x="5258796" y="201140"/>
                </a:lnTo>
                <a:lnTo>
                  <a:pt x="5258796" y="94099"/>
                </a:lnTo>
                <a:lnTo>
                  <a:pt x="5264869" y="88967"/>
                </a:lnTo>
                <a:lnTo>
                  <a:pt x="5271092" y="84795"/>
                </a:lnTo>
                <a:lnTo>
                  <a:pt x="5277465" y="81587"/>
                </a:lnTo>
                <a:lnTo>
                  <a:pt x="5283837" y="78379"/>
                </a:lnTo>
                <a:lnTo>
                  <a:pt x="5290016" y="76774"/>
                </a:lnTo>
                <a:lnTo>
                  <a:pt x="5302076" y="76774"/>
                </a:lnTo>
                <a:lnTo>
                  <a:pt x="5306866" y="77651"/>
                </a:lnTo>
                <a:lnTo>
                  <a:pt x="5310373" y="79405"/>
                </a:lnTo>
                <a:lnTo>
                  <a:pt x="5313879" y="81160"/>
                </a:lnTo>
                <a:lnTo>
                  <a:pt x="5316617" y="83833"/>
                </a:lnTo>
                <a:lnTo>
                  <a:pt x="5318586" y="87426"/>
                </a:lnTo>
                <a:lnTo>
                  <a:pt x="5320379" y="90850"/>
                </a:lnTo>
                <a:lnTo>
                  <a:pt x="5321598" y="95407"/>
                </a:lnTo>
                <a:lnTo>
                  <a:pt x="5322240" y="101098"/>
                </a:lnTo>
                <a:lnTo>
                  <a:pt x="5322882" y="106787"/>
                </a:lnTo>
                <a:lnTo>
                  <a:pt x="5323204" y="112925"/>
                </a:lnTo>
                <a:lnTo>
                  <a:pt x="5323204" y="201140"/>
                </a:lnTo>
                <a:lnTo>
                  <a:pt x="5347389" y="201140"/>
                </a:lnTo>
                <a:lnTo>
                  <a:pt x="5347283" y="103282"/>
                </a:lnTo>
                <a:lnTo>
                  <a:pt x="5345515" y="89181"/>
                </a:lnTo>
                <a:lnTo>
                  <a:pt x="5341570" y="77359"/>
                </a:lnTo>
                <a:lnTo>
                  <a:pt x="5335449" y="67816"/>
                </a:lnTo>
                <a:lnTo>
                  <a:pt x="5327653" y="60853"/>
                </a:lnTo>
                <a:lnTo>
                  <a:pt x="5316141" y="55638"/>
                </a:lnTo>
                <a:lnTo>
                  <a:pt x="5302320" y="53900"/>
                </a:lnTo>
                <a:lnTo>
                  <a:pt x="5294532" y="53900"/>
                </a:lnTo>
                <a:lnTo>
                  <a:pt x="5287128" y="55609"/>
                </a:lnTo>
                <a:lnTo>
                  <a:pt x="5280110" y="59030"/>
                </a:lnTo>
                <a:close/>
              </a:path>
              <a:path w="8226728" h="253988">
                <a:moveTo>
                  <a:pt x="5371211" y="130251"/>
                </a:moveTo>
                <a:lnTo>
                  <a:pt x="5371500" y="138769"/>
                </a:lnTo>
                <a:lnTo>
                  <a:pt x="5373439" y="152665"/>
                </a:lnTo>
                <a:lnTo>
                  <a:pt x="5377200" y="165004"/>
                </a:lnTo>
                <a:lnTo>
                  <a:pt x="5382784" y="175787"/>
                </a:lnTo>
                <a:lnTo>
                  <a:pt x="5390190" y="185014"/>
                </a:lnTo>
                <a:lnTo>
                  <a:pt x="5395660" y="113584"/>
                </a:lnTo>
                <a:lnTo>
                  <a:pt x="5396175" y="107523"/>
                </a:lnTo>
                <a:lnTo>
                  <a:pt x="5397379" y="102208"/>
                </a:lnTo>
                <a:lnTo>
                  <a:pt x="5399270" y="97640"/>
                </a:lnTo>
                <a:lnTo>
                  <a:pt x="5401164" y="93071"/>
                </a:lnTo>
                <a:lnTo>
                  <a:pt x="5403916" y="88908"/>
                </a:lnTo>
                <a:lnTo>
                  <a:pt x="5407528" y="85150"/>
                </a:lnTo>
                <a:lnTo>
                  <a:pt x="5411227" y="81480"/>
                </a:lnTo>
                <a:lnTo>
                  <a:pt x="5410106" y="59383"/>
                </a:lnTo>
                <a:lnTo>
                  <a:pt x="5399187" y="65768"/>
                </a:lnTo>
                <a:lnTo>
                  <a:pt x="5389599" y="74588"/>
                </a:lnTo>
                <a:lnTo>
                  <a:pt x="5385020" y="80363"/>
                </a:lnTo>
                <a:lnTo>
                  <a:pt x="5378978" y="90824"/>
                </a:lnTo>
                <a:lnTo>
                  <a:pt x="5374663" y="102626"/>
                </a:lnTo>
                <a:lnTo>
                  <a:pt x="5372074" y="115768"/>
                </a:lnTo>
                <a:lnTo>
                  <a:pt x="5371211" y="130251"/>
                </a:lnTo>
                <a:close/>
              </a:path>
              <a:path w="8226728" h="253988">
                <a:moveTo>
                  <a:pt x="5408285" y="170091"/>
                </a:moveTo>
                <a:lnTo>
                  <a:pt x="5407035" y="168723"/>
                </a:lnTo>
                <a:lnTo>
                  <a:pt x="5400716" y="158833"/>
                </a:lnTo>
                <a:lnTo>
                  <a:pt x="5396924" y="146589"/>
                </a:lnTo>
                <a:lnTo>
                  <a:pt x="5395660" y="131989"/>
                </a:lnTo>
                <a:lnTo>
                  <a:pt x="5495296" y="131989"/>
                </a:lnTo>
                <a:lnTo>
                  <a:pt x="5495222" y="114399"/>
                </a:lnTo>
                <a:lnTo>
                  <a:pt x="5493974" y="101136"/>
                </a:lnTo>
                <a:lnTo>
                  <a:pt x="5491183" y="89867"/>
                </a:lnTo>
                <a:lnTo>
                  <a:pt x="5488440" y="81960"/>
                </a:lnTo>
                <a:lnTo>
                  <a:pt x="5484495" y="75271"/>
                </a:lnTo>
                <a:lnTo>
                  <a:pt x="5479350" y="69799"/>
                </a:lnTo>
                <a:lnTo>
                  <a:pt x="5474208" y="64329"/>
                </a:lnTo>
                <a:lnTo>
                  <a:pt x="5468207" y="60312"/>
                </a:lnTo>
                <a:lnTo>
                  <a:pt x="5461350" y="57746"/>
                </a:lnTo>
                <a:lnTo>
                  <a:pt x="5454494" y="55181"/>
                </a:lnTo>
                <a:lnTo>
                  <a:pt x="5446606" y="53900"/>
                </a:lnTo>
                <a:lnTo>
                  <a:pt x="5435939" y="53918"/>
                </a:lnTo>
                <a:lnTo>
                  <a:pt x="5422357" y="55433"/>
                </a:lnTo>
                <a:lnTo>
                  <a:pt x="5410106" y="59383"/>
                </a:lnTo>
                <a:lnTo>
                  <a:pt x="5411227" y="81480"/>
                </a:lnTo>
                <a:lnTo>
                  <a:pt x="5415334" y="78685"/>
                </a:lnTo>
                <a:lnTo>
                  <a:pt x="5419848" y="76763"/>
                </a:lnTo>
                <a:lnTo>
                  <a:pt x="5424363" y="74842"/>
                </a:lnTo>
                <a:lnTo>
                  <a:pt x="5429844" y="73882"/>
                </a:lnTo>
                <a:lnTo>
                  <a:pt x="5442830" y="73882"/>
                </a:lnTo>
                <a:lnTo>
                  <a:pt x="5448313" y="74822"/>
                </a:lnTo>
                <a:lnTo>
                  <a:pt x="5452742" y="76700"/>
                </a:lnTo>
                <a:lnTo>
                  <a:pt x="5457172" y="78579"/>
                </a:lnTo>
                <a:lnTo>
                  <a:pt x="5460806" y="81311"/>
                </a:lnTo>
                <a:lnTo>
                  <a:pt x="5463641" y="84896"/>
                </a:lnTo>
                <a:lnTo>
                  <a:pt x="5466222" y="88141"/>
                </a:lnTo>
                <a:lnTo>
                  <a:pt x="5468200" y="92113"/>
                </a:lnTo>
                <a:lnTo>
                  <a:pt x="5469575" y="96808"/>
                </a:lnTo>
                <a:lnTo>
                  <a:pt x="5470952" y="101504"/>
                </a:lnTo>
                <a:lnTo>
                  <a:pt x="5471726" y="107096"/>
                </a:lnTo>
                <a:lnTo>
                  <a:pt x="5471898" y="113584"/>
                </a:lnTo>
                <a:lnTo>
                  <a:pt x="5395660" y="113584"/>
                </a:lnTo>
                <a:lnTo>
                  <a:pt x="5390190" y="185014"/>
                </a:lnTo>
                <a:lnTo>
                  <a:pt x="5394310" y="188821"/>
                </a:lnTo>
                <a:lnTo>
                  <a:pt x="5404299" y="195591"/>
                </a:lnTo>
                <a:lnTo>
                  <a:pt x="5415829" y="200426"/>
                </a:lnTo>
                <a:lnTo>
                  <a:pt x="5428902" y="203327"/>
                </a:lnTo>
                <a:lnTo>
                  <a:pt x="5443518" y="204294"/>
                </a:lnTo>
                <a:lnTo>
                  <a:pt x="5449351" y="204294"/>
                </a:lnTo>
                <a:lnTo>
                  <a:pt x="5454176" y="203951"/>
                </a:lnTo>
                <a:lnTo>
                  <a:pt x="5457994" y="203267"/>
                </a:lnTo>
                <a:lnTo>
                  <a:pt x="5461811" y="202582"/>
                </a:lnTo>
                <a:lnTo>
                  <a:pt x="5466079" y="201598"/>
                </a:lnTo>
                <a:lnTo>
                  <a:pt x="5470794" y="200314"/>
                </a:lnTo>
                <a:lnTo>
                  <a:pt x="5474139" y="199374"/>
                </a:lnTo>
                <a:lnTo>
                  <a:pt x="5477914" y="198070"/>
                </a:lnTo>
                <a:lnTo>
                  <a:pt x="5482116" y="196400"/>
                </a:lnTo>
                <a:lnTo>
                  <a:pt x="5486319" y="194731"/>
                </a:lnTo>
                <a:lnTo>
                  <a:pt x="5489835" y="193340"/>
                </a:lnTo>
                <a:lnTo>
                  <a:pt x="5492666" y="192228"/>
                </a:lnTo>
                <a:lnTo>
                  <a:pt x="5492666" y="165907"/>
                </a:lnTo>
                <a:lnTo>
                  <a:pt x="5491250" y="165907"/>
                </a:lnTo>
                <a:lnTo>
                  <a:pt x="5486785" y="169269"/>
                </a:lnTo>
                <a:lnTo>
                  <a:pt x="5483779" y="171112"/>
                </a:lnTo>
                <a:lnTo>
                  <a:pt x="5480771" y="172956"/>
                </a:lnTo>
                <a:lnTo>
                  <a:pt x="5477078" y="174863"/>
                </a:lnTo>
                <a:lnTo>
                  <a:pt x="5472699" y="176834"/>
                </a:lnTo>
                <a:lnTo>
                  <a:pt x="5468575" y="178719"/>
                </a:lnTo>
                <a:lnTo>
                  <a:pt x="5463959" y="180262"/>
                </a:lnTo>
                <a:lnTo>
                  <a:pt x="5458849" y="181461"/>
                </a:lnTo>
                <a:lnTo>
                  <a:pt x="5453739" y="182660"/>
                </a:lnTo>
                <a:lnTo>
                  <a:pt x="5448522" y="183260"/>
                </a:lnTo>
                <a:lnTo>
                  <a:pt x="5443198" y="183260"/>
                </a:lnTo>
                <a:lnTo>
                  <a:pt x="5429950" y="181918"/>
                </a:lnTo>
                <a:lnTo>
                  <a:pt x="5417998" y="177530"/>
                </a:lnTo>
                <a:lnTo>
                  <a:pt x="5408285" y="170091"/>
                </a:lnTo>
                <a:close/>
              </a:path>
              <a:path w="8226728" h="253988">
                <a:moveTo>
                  <a:pt x="5526677" y="164593"/>
                </a:moveTo>
                <a:lnTo>
                  <a:pt x="5526677" y="201140"/>
                </a:lnTo>
                <a:lnTo>
                  <a:pt x="5557434" y="201140"/>
                </a:lnTo>
                <a:lnTo>
                  <a:pt x="5557434" y="164593"/>
                </a:lnTo>
                <a:lnTo>
                  <a:pt x="5526677" y="164593"/>
                </a:lnTo>
                <a:close/>
              </a:path>
              <a:path w="8226728" h="253988">
                <a:moveTo>
                  <a:pt x="5728111" y="201140"/>
                </a:moveTo>
                <a:lnTo>
                  <a:pt x="5753612" y="201140"/>
                </a:lnTo>
                <a:lnTo>
                  <a:pt x="5753612" y="32602"/>
                </a:lnTo>
                <a:lnTo>
                  <a:pt x="5817757" y="32602"/>
                </a:lnTo>
                <a:lnTo>
                  <a:pt x="5817757" y="9991"/>
                </a:lnTo>
                <a:lnTo>
                  <a:pt x="5663966" y="9991"/>
                </a:lnTo>
                <a:lnTo>
                  <a:pt x="5663966" y="32602"/>
                </a:lnTo>
                <a:lnTo>
                  <a:pt x="5728111" y="32602"/>
                </a:lnTo>
                <a:lnTo>
                  <a:pt x="5728111" y="201140"/>
                </a:lnTo>
                <a:close/>
              </a:path>
              <a:path w="8226728" h="253988">
                <a:moveTo>
                  <a:pt x="5880341" y="59030"/>
                </a:moveTo>
                <a:lnTo>
                  <a:pt x="5879919" y="59238"/>
                </a:lnTo>
                <a:lnTo>
                  <a:pt x="5869535" y="65432"/>
                </a:lnTo>
                <a:lnTo>
                  <a:pt x="5859027" y="73779"/>
                </a:lnTo>
                <a:lnTo>
                  <a:pt x="5859027" y="1314"/>
                </a:lnTo>
                <a:lnTo>
                  <a:pt x="5834841" y="1314"/>
                </a:lnTo>
                <a:lnTo>
                  <a:pt x="5834841" y="201140"/>
                </a:lnTo>
                <a:lnTo>
                  <a:pt x="5859027" y="201140"/>
                </a:lnTo>
                <a:lnTo>
                  <a:pt x="5859027" y="94099"/>
                </a:lnTo>
                <a:lnTo>
                  <a:pt x="5865101" y="88967"/>
                </a:lnTo>
                <a:lnTo>
                  <a:pt x="5871324" y="84795"/>
                </a:lnTo>
                <a:lnTo>
                  <a:pt x="5877696" y="81587"/>
                </a:lnTo>
                <a:lnTo>
                  <a:pt x="5884069" y="78379"/>
                </a:lnTo>
                <a:lnTo>
                  <a:pt x="5890247" y="76774"/>
                </a:lnTo>
                <a:lnTo>
                  <a:pt x="5902307" y="76774"/>
                </a:lnTo>
                <a:lnTo>
                  <a:pt x="5907098" y="77651"/>
                </a:lnTo>
                <a:lnTo>
                  <a:pt x="5910604" y="79405"/>
                </a:lnTo>
                <a:lnTo>
                  <a:pt x="5914110" y="81160"/>
                </a:lnTo>
                <a:lnTo>
                  <a:pt x="5916849" y="83833"/>
                </a:lnTo>
                <a:lnTo>
                  <a:pt x="5918817" y="87426"/>
                </a:lnTo>
                <a:lnTo>
                  <a:pt x="5920612" y="90850"/>
                </a:lnTo>
                <a:lnTo>
                  <a:pt x="5921830" y="95407"/>
                </a:lnTo>
                <a:lnTo>
                  <a:pt x="5922471" y="101098"/>
                </a:lnTo>
                <a:lnTo>
                  <a:pt x="5923114" y="106787"/>
                </a:lnTo>
                <a:lnTo>
                  <a:pt x="5923435" y="112925"/>
                </a:lnTo>
                <a:lnTo>
                  <a:pt x="5923435" y="201140"/>
                </a:lnTo>
                <a:lnTo>
                  <a:pt x="5947621" y="201140"/>
                </a:lnTo>
                <a:lnTo>
                  <a:pt x="5947515" y="103282"/>
                </a:lnTo>
                <a:lnTo>
                  <a:pt x="5945746" y="89181"/>
                </a:lnTo>
                <a:lnTo>
                  <a:pt x="5941802" y="77359"/>
                </a:lnTo>
                <a:lnTo>
                  <a:pt x="5935680" y="67816"/>
                </a:lnTo>
                <a:lnTo>
                  <a:pt x="5927885" y="60853"/>
                </a:lnTo>
                <a:lnTo>
                  <a:pt x="5916373" y="55638"/>
                </a:lnTo>
                <a:lnTo>
                  <a:pt x="5902551" y="53900"/>
                </a:lnTo>
                <a:lnTo>
                  <a:pt x="5894763" y="53900"/>
                </a:lnTo>
                <a:lnTo>
                  <a:pt x="5887359" y="55609"/>
                </a:lnTo>
                <a:lnTo>
                  <a:pt x="5880341" y="59030"/>
                </a:lnTo>
                <a:close/>
              </a:path>
              <a:path w="8226728" h="253988">
                <a:moveTo>
                  <a:pt x="5971443" y="130251"/>
                </a:moveTo>
                <a:lnTo>
                  <a:pt x="5971733" y="138769"/>
                </a:lnTo>
                <a:lnTo>
                  <a:pt x="5973671" y="152664"/>
                </a:lnTo>
                <a:lnTo>
                  <a:pt x="5977432" y="165004"/>
                </a:lnTo>
                <a:lnTo>
                  <a:pt x="5983015" y="175787"/>
                </a:lnTo>
                <a:lnTo>
                  <a:pt x="5990420" y="185014"/>
                </a:lnTo>
                <a:lnTo>
                  <a:pt x="5995892" y="113584"/>
                </a:lnTo>
                <a:lnTo>
                  <a:pt x="5996406" y="107523"/>
                </a:lnTo>
                <a:lnTo>
                  <a:pt x="5997609" y="102208"/>
                </a:lnTo>
                <a:lnTo>
                  <a:pt x="5999503" y="97640"/>
                </a:lnTo>
                <a:lnTo>
                  <a:pt x="6001395" y="93071"/>
                </a:lnTo>
                <a:lnTo>
                  <a:pt x="6004146" y="88908"/>
                </a:lnTo>
                <a:lnTo>
                  <a:pt x="6007759" y="85150"/>
                </a:lnTo>
                <a:lnTo>
                  <a:pt x="6011459" y="81480"/>
                </a:lnTo>
                <a:lnTo>
                  <a:pt x="6010337" y="59383"/>
                </a:lnTo>
                <a:lnTo>
                  <a:pt x="5999418" y="65768"/>
                </a:lnTo>
                <a:lnTo>
                  <a:pt x="5989830" y="74588"/>
                </a:lnTo>
                <a:lnTo>
                  <a:pt x="5985251" y="80363"/>
                </a:lnTo>
                <a:lnTo>
                  <a:pt x="5979210" y="90824"/>
                </a:lnTo>
                <a:lnTo>
                  <a:pt x="5974895" y="102626"/>
                </a:lnTo>
                <a:lnTo>
                  <a:pt x="5972306" y="115768"/>
                </a:lnTo>
                <a:lnTo>
                  <a:pt x="5971443" y="130251"/>
                </a:lnTo>
                <a:close/>
              </a:path>
              <a:path w="8226728" h="253988">
                <a:moveTo>
                  <a:pt x="6451653" y="113409"/>
                </a:moveTo>
                <a:lnTo>
                  <a:pt x="6462130" y="106147"/>
                </a:lnTo>
                <a:lnTo>
                  <a:pt x="6470665" y="97038"/>
                </a:lnTo>
                <a:lnTo>
                  <a:pt x="6476228" y="87649"/>
                </a:lnTo>
                <a:lnTo>
                  <a:pt x="6480041" y="75581"/>
                </a:lnTo>
                <a:lnTo>
                  <a:pt x="6481312" y="61857"/>
                </a:lnTo>
                <a:lnTo>
                  <a:pt x="6481310" y="61356"/>
                </a:lnTo>
                <a:lnTo>
                  <a:pt x="6479803" y="47846"/>
                </a:lnTo>
                <a:lnTo>
                  <a:pt x="6475473" y="36694"/>
                </a:lnTo>
                <a:lnTo>
                  <a:pt x="6471581" y="29931"/>
                </a:lnTo>
                <a:lnTo>
                  <a:pt x="6466298" y="24411"/>
                </a:lnTo>
                <a:lnTo>
                  <a:pt x="6459624" y="20134"/>
                </a:lnTo>
                <a:lnTo>
                  <a:pt x="6452949" y="15768"/>
                </a:lnTo>
                <a:lnTo>
                  <a:pt x="6445913" y="12985"/>
                </a:lnTo>
                <a:lnTo>
                  <a:pt x="6438510" y="11788"/>
                </a:lnTo>
                <a:lnTo>
                  <a:pt x="6424976" y="10372"/>
                </a:lnTo>
                <a:lnTo>
                  <a:pt x="6410980" y="9991"/>
                </a:lnTo>
                <a:lnTo>
                  <a:pt x="6361698" y="9991"/>
                </a:lnTo>
                <a:lnTo>
                  <a:pt x="6361698" y="201140"/>
                </a:lnTo>
                <a:lnTo>
                  <a:pt x="6387197" y="201140"/>
                </a:lnTo>
                <a:lnTo>
                  <a:pt x="6387197" y="125153"/>
                </a:lnTo>
                <a:lnTo>
                  <a:pt x="6416218" y="125153"/>
                </a:lnTo>
                <a:lnTo>
                  <a:pt x="6416770" y="103855"/>
                </a:lnTo>
                <a:lnTo>
                  <a:pt x="6387197" y="103855"/>
                </a:lnTo>
                <a:lnTo>
                  <a:pt x="6387197" y="32076"/>
                </a:lnTo>
                <a:lnTo>
                  <a:pt x="6419418" y="32076"/>
                </a:lnTo>
                <a:lnTo>
                  <a:pt x="6425359" y="32566"/>
                </a:lnTo>
                <a:lnTo>
                  <a:pt x="6430145" y="33545"/>
                </a:lnTo>
                <a:lnTo>
                  <a:pt x="6434930" y="34524"/>
                </a:lnTo>
                <a:lnTo>
                  <a:pt x="6439117" y="36207"/>
                </a:lnTo>
                <a:lnTo>
                  <a:pt x="6442707" y="38592"/>
                </a:lnTo>
                <a:lnTo>
                  <a:pt x="6446809" y="41315"/>
                </a:lnTo>
                <a:lnTo>
                  <a:pt x="6449845" y="44825"/>
                </a:lnTo>
                <a:lnTo>
                  <a:pt x="6451811" y="49126"/>
                </a:lnTo>
                <a:lnTo>
                  <a:pt x="6453777" y="53426"/>
                </a:lnTo>
                <a:lnTo>
                  <a:pt x="6454760" y="58343"/>
                </a:lnTo>
                <a:lnTo>
                  <a:pt x="6454760" y="70520"/>
                </a:lnTo>
                <a:lnTo>
                  <a:pt x="6453885" y="76310"/>
                </a:lnTo>
                <a:lnTo>
                  <a:pt x="6452131" y="81248"/>
                </a:lnTo>
                <a:lnTo>
                  <a:pt x="6450378" y="86187"/>
                </a:lnTo>
                <a:lnTo>
                  <a:pt x="6447664" y="90444"/>
                </a:lnTo>
                <a:lnTo>
                  <a:pt x="6443989" y="94020"/>
                </a:lnTo>
                <a:lnTo>
                  <a:pt x="6439888" y="98022"/>
                </a:lnTo>
                <a:lnTo>
                  <a:pt x="6434931" y="100662"/>
                </a:lnTo>
                <a:lnTo>
                  <a:pt x="6429120" y="101940"/>
                </a:lnTo>
                <a:lnTo>
                  <a:pt x="6476715" y="201140"/>
                </a:lnTo>
                <a:lnTo>
                  <a:pt x="6509704" y="201140"/>
                </a:lnTo>
                <a:lnTo>
                  <a:pt x="6441674" y="117963"/>
                </a:lnTo>
                <a:lnTo>
                  <a:pt x="6451653" y="113409"/>
                </a:lnTo>
                <a:close/>
              </a:path>
              <a:path w="8226728" h="253988">
                <a:moveTo>
                  <a:pt x="6476715" y="201140"/>
                </a:moveTo>
                <a:lnTo>
                  <a:pt x="6429120" y="101940"/>
                </a:lnTo>
                <a:lnTo>
                  <a:pt x="6423309" y="103217"/>
                </a:lnTo>
                <a:lnTo>
                  <a:pt x="6416770" y="103855"/>
                </a:lnTo>
                <a:lnTo>
                  <a:pt x="6416218" y="125153"/>
                </a:lnTo>
                <a:lnTo>
                  <a:pt x="6476715" y="201140"/>
                </a:lnTo>
                <a:close/>
              </a:path>
              <a:path w="8226728" h="253988">
                <a:moveTo>
                  <a:pt x="6008517" y="170091"/>
                </a:moveTo>
                <a:lnTo>
                  <a:pt x="6007267" y="168723"/>
                </a:lnTo>
                <a:lnTo>
                  <a:pt x="6000947" y="158833"/>
                </a:lnTo>
                <a:lnTo>
                  <a:pt x="5997156" y="146589"/>
                </a:lnTo>
                <a:lnTo>
                  <a:pt x="5995892" y="131989"/>
                </a:lnTo>
                <a:lnTo>
                  <a:pt x="6095526" y="131989"/>
                </a:lnTo>
                <a:lnTo>
                  <a:pt x="6095452" y="114399"/>
                </a:lnTo>
                <a:lnTo>
                  <a:pt x="6094204" y="101136"/>
                </a:lnTo>
                <a:lnTo>
                  <a:pt x="6091413" y="89867"/>
                </a:lnTo>
                <a:lnTo>
                  <a:pt x="6088671" y="81960"/>
                </a:lnTo>
                <a:lnTo>
                  <a:pt x="6084726" y="75271"/>
                </a:lnTo>
                <a:lnTo>
                  <a:pt x="6079580" y="69799"/>
                </a:lnTo>
                <a:lnTo>
                  <a:pt x="6074438" y="64329"/>
                </a:lnTo>
                <a:lnTo>
                  <a:pt x="6068438" y="60312"/>
                </a:lnTo>
                <a:lnTo>
                  <a:pt x="6061582" y="57746"/>
                </a:lnTo>
                <a:lnTo>
                  <a:pt x="6054725" y="55181"/>
                </a:lnTo>
                <a:lnTo>
                  <a:pt x="6046837" y="53900"/>
                </a:lnTo>
                <a:lnTo>
                  <a:pt x="6036170" y="53918"/>
                </a:lnTo>
                <a:lnTo>
                  <a:pt x="6022588" y="55433"/>
                </a:lnTo>
                <a:lnTo>
                  <a:pt x="6010337" y="59383"/>
                </a:lnTo>
                <a:lnTo>
                  <a:pt x="6011459" y="81480"/>
                </a:lnTo>
                <a:lnTo>
                  <a:pt x="6015564" y="78685"/>
                </a:lnTo>
                <a:lnTo>
                  <a:pt x="6020079" y="76763"/>
                </a:lnTo>
                <a:lnTo>
                  <a:pt x="6024594" y="74842"/>
                </a:lnTo>
                <a:lnTo>
                  <a:pt x="6030075" y="73882"/>
                </a:lnTo>
                <a:lnTo>
                  <a:pt x="6043061" y="73882"/>
                </a:lnTo>
                <a:lnTo>
                  <a:pt x="6048544" y="74822"/>
                </a:lnTo>
                <a:lnTo>
                  <a:pt x="6052974" y="76700"/>
                </a:lnTo>
                <a:lnTo>
                  <a:pt x="6057403" y="78579"/>
                </a:lnTo>
                <a:lnTo>
                  <a:pt x="6061037" y="81311"/>
                </a:lnTo>
                <a:lnTo>
                  <a:pt x="6063874" y="84896"/>
                </a:lnTo>
                <a:lnTo>
                  <a:pt x="6066453" y="88141"/>
                </a:lnTo>
                <a:lnTo>
                  <a:pt x="6068432" y="92113"/>
                </a:lnTo>
                <a:lnTo>
                  <a:pt x="6069806" y="96808"/>
                </a:lnTo>
                <a:lnTo>
                  <a:pt x="6071183" y="101504"/>
                </a:lnTo>
                <a:lnTo>
                  <a:pt x="6071958" y="107096"/>
                </a:lnTo>
                <a:lnTo>
                  <a:pt x="6072130" y="113584"/>
                </a:lnTo>
                <a:lnTo>
                  <a:pt x="5995892" y="113584"/>
                </a:lnTo>
                <a:lnTo>
                  <a:pt x="5990420" y="185014"/>
                </a:lnTo>
                <a:lnTo>
                  <a:pt x="5994541" y="188822"/>
                </a:lnTo>
                <a:lnTo>
                  <a:pt x="6004530" y="195591"/>
                </a:lnTo>
                <a:lnTo>
                  <a:pt x="6016061" y="200426"/>
                </a:lnTo>
                <a:lnTo>
                  <a:pt x="6029134" y="203327"/>
                </a:lnTo>
                <a:lnTo>
                  <a:pt x="6043750" y="204294"/>
                </a:lnTo>
                <a:lnTo>
                  <a:pt x="6049583" y="204294"/>
                </a:lnTo>
                <a:lnTo>
                  <a:pt x="6054407" y="203951"/>
                </a:lnTo>
                <a:lnTo>
                  <a:pt x="6058225" y="203267"/>
                </a:lnTo>
                <a:lnTo>
                  <a:pt x="6062043" y="202582"/>
                </a:lnTo>
                <a:lnTo>
                  <a:pt x="6066310" y="201598"/>
                </a:lnTo>
                <a:lnTo>
                  <a:pt x="6071024" y="200314"/>
                </a:lnTo>
                <a:lnTo>
                  <a:pt x="6074371" y="199374"/>
                </a:lnTo>
                <a:lnTo>
                  <a:pt x="6078146" y="198070"/>
                </a:lnTo>
                <a:lnTo>
                  <a:pt x="6082347" y="196400"/>
                </a:lnTo>
                <a:lnTo>
                  <a:pt x="6086550" y="194731"/>
                </a:lnTo>
                <a:lnTo>
                  <a:pt x="6090066" y="193340"/>
                </a:lnTo>
                <a:lnTo>
                  <a:pt x="6092897" y="192228"/>
                </a:lnTo>
                <a:lnTo>
                  <a:pt x="6092897" y="165907"/>
                </a:lnTo>
                <a:lnTo>
                  <a:pt x="6091481" y="165907"/>
                </a:lnTo>
                <a:lnTo>
                  <a:pt x="6087016" y="169269"/>
                </a:lnTo>
                <a:lnTo>
                  <a:pt x="6084009" y="171112"/>
                </a:lnTo>
                <a:lnTo>
                  <a:pt x="6081002" y="172956"/>
                </a:lnTo>
                <a:lnTo>
                  <a:pt x="6077309" y="174863"/>
                </a:lnTo>
                <a:lnTo>
                  <a:pt x="6072930" y="176834"/>
                </a:lnTo>
                <a:lnTo>
                  <a:pt x="6068807" y="178719"/>
                </a:lnTo>
                <a:lnTo>
                  <a:pt x="6064189" y="180262"/>
                </a:lnTo>
                <a:lnTo>
                  <a:pt x="6059080" y="181461"/>
                </a:lnTo>
                <a:lnTo>
                  <a:pt x="6053969" y="182660"/>
                </a:lnTo>
                <a:lnTo>
                  <a:pt x="6048753" y="183260"/>
                </a:lnTo>
                <a:lnTo>
                  <a:pt x="6043430" y="183260"/>
                </a:lnTo>
                <a:lnTo>
                  <a:pt x="6030182" y="181918"/>
                </a:lnTo>
                <a:lnTo>
                  <a:pt x="6018230" y="177530"/>
                </a:lnTo>
                <a:lnTo>
                  <a:pt x="6008517" y="170091"/>
                </a:lnTo>
                <a:close/>
              </a:path>
              <a:path w="8226728" h="253988">
                <a:moveTo>
                  <a:pt x="6226341" y="148028"/>
                </a:moveTo>
                <a:lnTo>
                  <a:pt x="6233518" y="125942"/>
                </a:lnTo>
                <a:lnTo>
                  <a:pt x="6262863" y="36205"/>
                </a:lnTo>
                <a:lnTo>
                  <a:pt x="6292327" y="125942"/>
                </a:lnTo>
                <a:lnTo>
                  <a:pt x="6299502" y="148028"/>
                </a:lnTo>
                <a:lnTo>
                  <a:pt x="6316751" y="201140"/>
                </a:lnTo>
                <a:lnTo>
                  <a:pt x="6343660" y="201140"/>
                </a:lnTo>
                <a:lnTo>
                  <a:pt x="6279154" y="9991"/>
                </a:lnTo>
                <a:lnTo>
                  <a:pt x="6247803" y="9991"/>
                </a:lnTo>
                <a:lnTo>
                  <a:pt x="6183297" y="201140"/>
                </a:lnTo>
                <a:lnTo>
                  <a:pt x="6209097" y="201140"/>
                </a:lnTo>
                <a:lnTo>
                  <a:pt x="6226341" y="148028"/>
                </a:lnTo>
                <a:close/>
              </a:path>
              <a:path w="8226728" h="253988">
                <a:moveTo>
                  <a:pt x="6233518" y="125942"/>
                </a:moveTo>
                <a:lnTo>
                  <a:pt x="6226341" y="148028"/>
                </a:lnTo>
                <a:lnTo>
                  <a:pt x="6299502" y="148028"/>
                </a:lnTo>
                <a:lnTo>
                  <a:pt x="6292327" y="125942"/>
                </a:lnTo>
                <a:lnTo>
                  <a:pt x="6233518" y="125942"/>
                </a:lnTo>
                <a:close/>
              </a:path>
              <a:path w="8226728" h="253988">
                <a:moveTo>
                  <a:pt x="6605474" y="124880"/>
                </a:moveTo>
                <a:lnTo>
                  <a:pt x="6618775" y="118127"/>
                </a:lnTo>
                <a:lnTo>
                  <a:pt x="6628624" y="110117"/>
                </a:lnTo>
                <a:lnTo>
                  <a:pt x="6633827" y="104896"/>
                </a:lnTo>
                <a:lnTo>
                  <a:pt x="6637899" y="98585"/>
                </a:lnTo>
                <a:lnTo>
                  <a:pt x="6640840" y="91182"/>
                </a:lnTo>
                <a:lnTo>
                  <a:pt x="6643781" y="83779"/>
                </a:lnTo>
                <a:lnTo>
                  <a:pt x="6645251" y="75928"/>
                </a:lnTo>
                <a:lnTo>
                  <a:pt x="6645206" y="64905"/>
                </a:lnTo>
                <a:lnTo>
                  <a:pt x="6643474" y="51714"/>
                </a:lnTo>
                <a:lnTo>
                  <a:pt x="6639232" y="40478"/>
                </a:lnTo>
                <a:lnTo>
                  <a:pt x="6635219" y="32990"/>
                </a:lnTo>
                <a:lnTo>
                  <a:pt x="6629669" y="26807"/>
                </a:lnTo>
                <a:lnTo>
                  <a:pt x="6622581" y="21929"/>
                </a:lnTo>
                <a:lnTo>
                  <a:pt x="6616520" y="17735"/>
                </a:lnTo>
                <a:lnTo>
                  <a:pt x="6609517" y="14698"/>
                </a:lnTo>
                <a:lnTo>
                  <a:pt x="6601575" y="12815"/>
                </a:lnTo>
                <a:lnTo>
                  <a:pt x="6586622" y="10534"/>
                </a:lnTo>
                <a:lnTo>
                  <a:pt x="6572752" y="9991"/>
                </a:lnTo>
                <a:lnTo>
                  <a:pt x="6524848" y="9991"/>
                </a:lnTo>
                <a:lnTo>
                  <a:pt x="6524848" y="201140"/>
                </a:lnTo>
                <a:lnTo>
                  <a:pt x="6550347" y="201140"/>
                </a:lnTo>
                <a:lnTo>
                  <a:pt x="6550347" y="129886"/>
                </a:lnTo>
                <a:lnTo>
                  <a:pt x="6571835" y="129886"/>
                </a:lnTo>
                <a:lnTo>
                  <a:pt x="6577764" y="107800"/>
                </a:lnTo>
                <a:lnTo>
                  <a:pt x="6550347" y="107800"/>
                </a:lnTo>
                <a:lnTo>
                  <a:pt x="6550347" y="32076"/>
                </a:lnTo>
                <a:lnTo>
                  <a:pt x="6579169" y="32076"/>
                </a:lnTo>
                <a:lnTo>
                  <a:pt x="6585779" y="32627"/>
                </a:lnTo>
                <a:lnTo>
                  <a:pt x="6591093" y="33729"/>
                </a:lnTo>
                <a:lnTo>
                  <a:pt x="6596404" y="34832"/>
                </a:lnTo>
                <a:lnTo>
                  <a:pt x="6601059" y="36700"/>
                </a:lnTo>
                <a:lnTo>
                  <a:pt x="6605054" y="39331"/>
                </a:lnTo>
                <a:lnTo>
                  <a:pt x="6609646" y="42386"/>
                </a:lnTo>
                <a:lnTo>
                  <a:pt x="6613069" y="46330"/>
                </a:lnTo>
                <a:lnTo>
                  <a:pt x="6615322" y="51165"/>
                </a:lnTo>
                <a:lnTo>
                  <a:pt x="6617574" y="56000"/>
                </a:lnTo>
                <a:lnTo>
                  <a:pt x="6618700" y="61686"/>
                </a:lnTo>
                <a:lnTo>
                  <a:pt x="6618700" y="74244"/>
                </a:lnTo>
                <a:lnTo>
                  <a:pt x="6617849" y="79504"/>
                </a:lnTo>
                <a:lnTo>
                  <a:pt x="6616149" y="84001"/>
                </a:lnTo>
                <a:lnTo>
                  <a:pt x="6614448" y="88498"/>
                </a:lnTo>
                <a:lnTo>
                  <a:pt x="6611727" y="92655"/>
                </a:lnTo>
                <a:lnTo>
                  <a:pt x="6607986" y="96473"/>
                </a:lnTo>
                <a:lnTo>
                  <a:pt x="6603822" y="100716"/>
                </a:lnTo>
                <a:lnTo>
                  <a:pt x="6598593" y="103665"/>
                </a:lnTo>
                <a:lnTo>
                  <a:pt x="6594559" y="127921"/>
                </a:lnTo>
                <a:lnTo>
                  <a:pt x="6605474" y="124880"/>
                </a:lnTo>
                <a:close/>
              </a:path>
              <a:path w="8226728" h="253988">
                <a:moveTo>
                  <a:pt x="6598593" y="103665"/>
                </a:moveTo>
                <a:lnTo>
                  <a:pt x="6592301" y="105318"/>
                </a:lnTo>
                <a:lnTo>
                  <a:pt x="6586010" y="106973"/>
                </a:lnTo>
                <a:lnTo>
                  <a:pt x="6577764" y="107800"/>
                </a:lnTo>
                <a:lnTo>
                  <a:pt x="6571835" y="129886"/>
                </a:lnTo>
                <a:lnTo>
                  <a:pt x="6581681" y="129565"/>
                </a:lnTo>
                <a:lnTo>
                  <a:pt x="6594559" y="127921"/>
                </a:lnTo>
                <a:lnTo>
                  <a:pt x="6598593" y="103665"/>
                </a:lnTo>
                <a:close/>
              </a:path>
              <a:path w="8226728" h="253988">
                <a:moveTo>
                  <a:pt x="6767888" y="197314"/>
                </a:moveTo>
                <a:lnTo>
                  <a:pt x="6779280" y="202352"/>
                </a:lnTo>
                <a:lnTo>
                  <a:pt x="6793288" y="204031"/>
                </a:lnTo>
                <a:lnTo>
                  <a:pt x="6797225" y="204031"/>
                </a:lnTo>
                <a:lnTo>
                  <a:pt x="6801529" y="203668"/>
                </a:lnTo>
                <a:lnTo>
                  <a:pt x="6806199" y="202943"/>
                </a:lnTo>
                <a:lnTo>
                  <a:pt x="6810868" y="202217"/>
                </a:lnTo>
                <a:lnTo>
                  <a:pt x="6815471" y="201212"/>
                </a:lnTo>
                <a:lnTo>
                  <a:pt x="6820012" y="199927"/>
                </a:lnTo>
                <a:lnTo>
                  <a:pt x="6820012" y="178264"/>
                </a:lnTo>
                <a:lnTo>
                  <a:pt x="6816973" y="179054"/>
                </a:lnTo>
                <a:lnTo>
                  <a:pt x="6814320" y="180040"/>
                </a:lnTo>
                <a:lnTo>
                  <a:pt x="6810639" y="181222"/>
                </a:lnTo>
                <a:lnTo>
                  <a:pt x="6806959" y="182406"/>
                </a:lnTo>
                <a:lnTo>
                  <a:pt x="6803150" y="182996"/>
                </a:lnTo>
                <a:lnTo>
                  <a:pt x="6793646" y="182996"/>
                </a:lnTo>
                <a:lnTo>
                  <a:pt x="6789238" y="182248"/>
                </a:lnTo>
                <a:lnTo>
                  <a:pt x="6785985" y="180752"/>
                </a:lnTo>
                <a:lnTo>
                  <a:pt x="6782732" y="179255"/>
                </a:lnTo>
                <a:lnTo>
                  <a:pt x="6780377" y="177011"/>
                </a:lnTo>
                <a:lnTo>
                  <a:pt x="6778923" y="174021"/>
                </a:lnTo>
                <a:lnTo>
                  <a:pt x="6777213" y="170600"/>
                </a:lnTo>
                <a:lnTo>
                  <a:pt x="6776228" y="166923"/>
                </a:lnTo>
                <a:lnTo>
                  <a:pt x="6775971" y="162990"/>
                </a:lnTo>
                <a:lnTo>
                  <a:pt x="6775713" y="159057"/>
                </a:lnTo>
                <a:lnTo>
                  <a:pt x="6775585" y="153457"/>
                </a:lnTo>
                <a:lnTo>
                  <a:pt x="6775585" y="78089"/>
                </a:lnTo>
                <a:lnTo>
                  <a:pt x="6820012" y="78089"/>
                </a:lnTo>
                <a:lnTo>
                  <a:pt x="6820012" y="57843"/>
                </a:lnTo>
                <a:lnTo>
                  <a:pt x="6775585" y="57843"/>
                </a:lnTo>
                <a:lnTo>
                  <a:pt x="6775585" y="16564"/>
                </a:lnTo>
                <a:lnTo>
                  <a:pt x="6751399" y="16564"/>
                </a:lnTo>
                <a:lnTo>
                  <a:pt x="6751399" y="57843"/>
                </a:lnTo>
                <a:lnTo>
                  <a:pt x="6735099" y="57843"/>
                </a:lnTo>
                <a:lnTo>
                  <a:pt x="6735099" y="78089"/>
                </a:lnTo>
                <a:lnTo>
                  <a:pt x="6751399" y="78089"/>
                </a:lnTo>
                <a:lnTo>
                  <a:pt x="6751399" y="157394"/>
                </a:lnTo>
                <a:lnTo>
                  <a:pt x="6752499" y="171380"/>
                </a:lnTo>
                <a:lnTo>
                  <a:pt x="6756179" y="183623"/>
                </a:lnTo>
                <a:lnTo>
                  <a:pt x="6762448" y="192820"/>
                </a:lnTo>
                <a:lnTo>
                  <a:pt x="6767888" y="197314"/>
                </a:lnTo>
                <a:close/>
              </a:path>
              <a:path w="8226728" h="253988">
                <a:moveTo>
                  <a:pt x="6865085" y="113402"/>
                </a:moveTo>
                <a:lnTo>
                  <a:pt x="6854824" y="145112"/>
                </a:lnTo>
                <a:lnTo>
                  <a:pt x="6858999" y="141070"/>
                </a:lnTo>
                <a:lnTo>
                  <a:pt x="6863176" y="137029"/>
                </a:lnTo>
                <a:lnTo>
                  <a:pt x="6868458" y="134031"/>
                </a:lnTo>
                <a:lnTo>
                  <a:pt x="6877903" y="110538"/>
                </a:lnTo>
                <a:lnTo>
                  <a:pt x="6865085" y="113402"/>
                </a:lnTo>
                <a:close/>
              </a:path>
              <a:path w="8226728" h="253988">
                <a:moveTo>
                  <a:pt x="6999927" y="194426"/>
                </a:moveTo>
                <a:lnTo>
                  <a:pt x="7005339" y="197680"/>
                </a:lnTo>
                <a:lnTo>
                  <a:pt x="7010814" y="200270"/>
                </a:lnTo>
                <a:lnTo>
                  <a:pt x="7016352" y="202195"/>
                </a:lnTo>
                <a:lnTo>
                  <a:pt x="7011437" y="180202"/>
                </a:lnTo>
                <a:lnTo>
                  <a:pt x="7006026" y="178117"/>
                </a:lnTo>
                <a:lnTo>
                  <a:pt x="6999927" y="175167"/>
                </a:lnTo>
                <a:lnTo>
                  <a:pt x="6999927" y="93183"/>
                </a:lnTo>
                <a:lnTo>
                  <a:pt x="7005424" y="88445"/>
                </a:lnTo>
                <a:lnTo>
                  <a:pt x="7011544" y="84526"/>
                </a:lnTo>
                <a:lnTo>
                  <a:pt x="7018287" y="81424"/>
                </a:lnTo>
                <a:lnTo>
                  <a:pt x="7025030" y="78324"/>
                </a:lnTo>
                <a:lnTo>
                  <a:pt x="7031709" y="76774"/>
                </a:lnTo>
                <a:lnTo>
                  <a:pt x="7038322" y="76775"/>
                </a:lnTo>
                <a:lnTo>
                  <a:pt x="7042017" y="76934"/>
                </a:lnTo>
                <a:lnTo>
                  <a:pt x="7054685" y="80856"/>
                </a:lnTo>
                <a:lnTo>
                  <a:pt x="7063574" y="90037"/>
                </a:lnTo>
                <a:lnTo>
                  <a:pt x="7057458" y="55592"/>
                </a:lnTo>
                <a:lnTo>
                  <a:pt x="7043982" y="53900"/>
                </a:lnTo>
                <a:lnTo>
                  <a:pt x="7034964" y="53900"/>
                </a:lnTo>
                <a:lnTo>
                  <a:pt x="7026892" y="55697"/>
                </a:lnTo>
                <a:lnTo>
                  <a:pt x="7019764" y="59291"/>
                </a:lnTo>
                <a:lnTo>
                  <a:pt x="7012636" y="62886"/>
                </a:lnTo>
                <a:lnTo>
                  <a:pt x="7006023" y="67423"/>
                </a:lnTo>
                <a:lnTo>
                  <a:pt x="6999927" y="72900"/>
                </a:lnTo>
                <a:lnTo>
                  <a:pt x="6999927" y="1314"/>
                </a:lnTo>
                <a:lnTo>
                  <a:pt x="6975742" y="1314"/>
                </a:lnTo>
                <a:lnTo>
                  <a:pt x="6975742" y="201140"/>
                </a:lnTo>
                <a:lnTo>
                  <a:pt x="6998383" y="201140"/>
                </a:lnTo>
                <a:lnTo>
                  <a:pt x="6999927" y="194426"/>
                </a:lnTo>
                <a:close/>
              </a:path>
              <a:path w="8226728" h="253988">
                <a:moveTo>
                  <a:pt x="7069593" y="193512"/>
                </a:moveTo>
                <a:lnTo>
                  <a:pt x="7079276" y="183669"/>
                </a:lnTo>
                <a:lnTo>
                  <a:pt x="7083744" y="177393"/>
                </a:lnTo>
                <a:lnTo>
                  <a:pt x="7089285" y="166726"/>
                </a:lnTo>
                <a:lnTo>
                  <a:pt x="7093242" y="154792"/>
                </a:lnTo>
                <a:lnTo>
                  <a:pt x="7095617" y="141590"/>
                </a:lnTo>
                <a:lnTo>
                  <a:pt x="7096408" y="127121"/>
                </a:lnTo>
                <a:lnTo>
                  <a:pt x="7096304" y="121303"/>
                </a:lnTo>
                <a:lnTo>
                  <a:pt x="7095018" y="106971"/>
                </a:lnTo>
                <a:lnTo>
                  <a:pt x="7092267" y="94197"/>
                </a:lnTo>
                <a:lnTo>
                  <a:pt x="7088051" y="82983"/>
                </a:lnTo>
                <a:lnTo>
                  <a:pt x="7082370" y="73327"/>
                </a:lnTo>
                <a:lnTo>
                  <a:pt x="7079021" y="69135"/>
                </a:lnTo>
                <a:lnTo>
                  <a:pt x="7069138" y="60671"/>
                </a:lnTo>
                <a:lnTo>
                  <a:pt x="7057458" y="55592"/>
                </a:lnTo>
                <a:lnTo>
                  <a:pt x="7063574" y="90037"/>
                </a:lnTo>
                <a:lnTo>
                  <a:pt x="7064186" y="91112"/>
                </a:lnTo>
                <a:lnTo>
                  <a:pt x="7068212" y="101184"/>
                </a:lnTo>
                <a:lnTo>
                  <a:pt x="7070628" y="113789"/>
                </a:lnTo>
                <a:lnTo>
                  <a:pt x="7071434" y="128929"/>
                </a:lnTo>
                <a:lnTo>
                  <a:pt x="7071316" y="134707"/>
                </a:lnTo>
                <a:lnTo>
                  <a:pt x="7069712" y="149223"/>
                </a:lnTo>
                <a:lnTo>
                  <a:pt x="7066230" y="161051"/>
                </a:lnTo>
                <a:lnTo>
                  <a:pt x="7060870" y="170190"/>
                </a:lnTo>
                <a:lnTo>
                  <a:pt x="7056221" y="174983"/>
                </a:lnTo>
                <a:lnTo>
                  <a:pt x="7045250" y="181191"/>
                </a:lnTo>
                <a:lnTo>
                  <a:pt x="7031750" y="183260"/>
                </a:lnTo>
                <a:lnTo>
                  <a:pt x="7026082" y="183260"/>
                </a:lnTo>
                <a:lnTo>
                  <a:pt x="7020886" y="182648"/>
                </a:lnTo>
                <a:lnTo>
                  <a:pt x="7016162" y="181425"/>
                </a:lnTo>
                <a:lnTo>
                  <a:pt x="7011437" y="180202"/>
                </a:lnTo>
                <a:lnTo>
                  <a:pt x="7016352" y="202195"/>
                </a:lnTo>
                <a:lnTo>
                  <a:pt x="7021891" y="204120"/>
                </a:lnTo>
                <a:lnTo>
                  <a:pt x="7028569" y="205083"/>
                </a:lnTo>
                <a:lnTo>
                  <a:pt x="7036383" y="205083"/>
                </a:lnTo>
                <a:lnTo>
                  <a:pt x="7046595" y="204181"/>
                </a:lnTo>
                <a:lnTo>
                  <a:pt x="7058700" y="200349"/>
                </a:lnTo>
                <a:lnTo>
                  <a:pt x="7069593" y="193512"/>
                </a:lnTo>
                <a:close/>
              </a:path>
              <a:path w="8226728" h="253988">
                <a:moveTo>
                  <a:pt x="7121840" y="1314"/>
                </a:moveTo>
                <a:lnTo>
                  <a:pt x="7121840" y="201140"/>
                </a:lnTo>
                <a:lnTo>
                  <a:pt x="7146024" y="201140"/>
                </a:lnTo>
                <a:lnTo>
                  <a:pt x="7146024" y="1314"/>
                </a:lnTo>
                <a:lnTo>
                  <a:pt x="7121840" y="1314"/>
                </a:lnTo>
                <a:close/>
              </a:path>
              <a:path w="8226728" h="253988">
                <a:moveTo>
                  <a:pt x="7171135" y="130251"/>
                </a:moveTo>
                <a:lnTo>
                  <a:pt x="7171424" y="138769"/>
                </a:lnTo>
                <a:lnTo>
                  <a:pt x="7173363" y="152664"/>
                </a:lnTo>
                <a:lnTo>
                  <a:pt x="7177123" y="165004"/>
                </a:lnTo>
                <a:lnTo>
                  <a:pt x="7182706" y="175787"/>
                </a:lnTo>
                <a:lnTo>
                  <a:pt x="7190113" y="185014"/>
                </a:lnTo>
                <a:lnTo>
                  <a:pt x="7195584" y="113584"/>
                </a:lnTo>
                <a:lnTo>
                  <a:pt x="7196099" y="107523"/>
                </a:lnTo>
                <a:lnTo>
                  <a:pt x="7197303" y="102208"/>
                </a:lnTo>
                <a:lnTo>
                  <a:pt x="7199196" y="97640"/>
                </a:lnTo>
                <a:lnTo>
                  <a:pt x="7201087" y="93071"/>
                </a:lnTo>
                <a:lnTo>
                  <a:pt x="7203839" y="88908"/>
                </a:lnTo>
                <a:lnTo>
                  <a:pt x="7207451" y="85150"/>
                </a:lnTo>
                <a:lnTo>
                  <a:pt x="7211151" y="81480"/>
                </a:lnTo>
                <a:lnTo>
                  <a:pt x="7210029" y="59383"/>
                </a:lnTo>
                <a:lnTo>
                  <a:pt x="7199110" y="65768"/>
                </a:lnTo>
                <a:lnTo>
                  <a:pt x="7189523" y="74588"/>
                </a:lnTo>
                <a:lnTo>
                  <a:pt x="7184944" y="80363"/>
                </a:lnTo>
                <a:lnTo>
                  <a:pt x="7178903" y="90824"/>
                </a:lnTo>
                <a:lnTo>
                  <a:pt x="7174587" y="102626"/>
                </a:lnTo>
                <a:lnTo>
                  <a:pt x="7171998" y="115768"/>
                </a:lnTo>
                <a:lnTo>
                  <a:pt x="7171135" y="130251"/>
                </a:lnTo>
                <a:close/>
              </a:path>
              <a:path w="8226728" h="253988">
                <a:moveTo>
                  <a:pt x="7208209" y="170091"/>
                </a:moveTo>
                <a:lnTo>
                  <a:pt x="7206959" y="168723"/>
                </a:lnTo>
                <a:lnTo>
                  <a:pt x="7200640" y="158833"/>
                </a:lnTo>
                <a:lnTo>
                  <a:pt x="7196848" y="146589"/>
                </a:lnTo>
                <a:lnTo>
                  <a:pt x="7195584" y="131989"/>
                </a:lnTo>
                <a:lnTo>
                  <a:pt x="7295219" y="131989"/>
                </a:lnTo>
                <a:lnTo>
                  <a:pt x="7295145" y="114399"/>
                </a:lnTo>
                <a:lnTo>
                  <a:pt x="7293897" y="101136"/>
                </a:lnTo>
                <a:lnTo>
                  <a:pt x="7291105" y="89867"/>
                </a:lnTo>
                <a:lnTo>
                  <a:pt x="7288364" y="81960"/>
                </a:lnTo>
                <a:lnTo>
                  <a:pt x="7284419" y="75271"/>
                </a:lnTo>
                <a:lnTo>
                  <a:pt x="7279273" y="69799"/>
                </a:lnTo>
                <a:lnTo>
                  <a:pt x="7274131" y="64329"/>
                </a:lnTo>
                <a:lnTo>
                  <a:pt x="7268130" y="60312"/>
                </a:lnTo>
                <a:lnTo>
                  <a:pt x="7261273" y="57746"/>
                </a:lnTo>
                <a:lnTo>
                  <a:pt x="7254416" y="55181"/>
                </a:lnTo>
                <a:lnTo>
                  <a:pt x="7246530" y="53900"/>
                </a:lnTo>
                <a:lnTo>
                  <a:pt x="7235863" y="53918"/>
                </a:lnTo>
                <a:lnTo>
                  <a:pt x="7222280" y="55433"/>
                </a:lnTo>
                <a:lnTo>
                  <a:pt x="7210029" y="59383"/>
                </a:lnTo>
                <a:lnTo>
                  <a:pt x="7211151" y="81480"/>
                </a:lnTo>
                <a:lnTo>
                  <a:pt x="7215257" y="78685"/>
                </a:lnTo>
                <a:lnTo>
                  <a:pt x="7219771" y="76763"/>
                </a:lnTo>
                <a:lnTo>
                  <a:pt x="7224287" y="74842"/>
                </a:lnTo>
                <a:lnTo>
                  <a:pt x="7229768" y="73882"/>
                </a:lnTo>
                <a:lnTo>
                  <a:pt x="7242754" y="73882"/>
                </a:lnTo>
                <a:lnTo>
                  <a:pt x="7248237" y="74822"/>
                </a:lnTo>
                <a:lnTo>
                  <a:pt x="7252665" y="76700"/>
                </a:lnTo>
                <a:lnTo>
                  <a:pt x="7257095" y="78579"/>
                </a:lnTo>
                <a:lnTo>
                  <a:pt x="7260728" y="81311"/>
                </a:lnTo>
                <a:lnTo>
                  <a:pt x="7263565" y="84896"/>
                </a:lnTo>
                <a:lnTo>
                  <a:pt x="7266145" y="88141"/>
                </a:lnTo>
                <a:lnTo>
                  <a:pt x="7268124" y="92113"/>
                </a:lnTo>
                <a:lnTo>
                  <a:pt x="7269499" y="96808"/>
                </a:lnTo>
                <a:lnTo>
                  <a:pt x="7270876" y="101504"/>
                </a:lnTo>
                <a:lnTo>
                  <a:pt x="7271649" y="107096"/>
                </a:lnTo>
                <a:lnTo>
                  <a:pt x="7271822" y="113584"/>
                </a:lnTo>
                <a:lnTo>
                  <a:pt x="7195584" y="113584"/>
                </a:lnTo>
                <a:lnTo>
                  <a:pt x="7190113" y="185014"/>
                </a:lnTo>
                <a:lnTo>
                  <a:pt x="7194234" y="188822"/>
                </a:lnTo>
                <a:lnTo>
                  <a:pt x="7204223" y="195591"/>
                </a:lnTo>
                <a:lnTo>
                  <a:pt x="7215754" y="200426"/>
                </a:lnTo>
                <a:lnTo>
                  <a:pt x="7228827" y="203327"/>
                </a:lnTo>
                <a:lnTo>
                  <a:pt x="7243442" y="204294"/>
                </a:lnTo>
                <a:lnTo>
                  <a:pt x="7249275" y="204294"/>
                </a:lnTo>
                <a:lnTo>
                  <a:pt x="7254100" y="203951"/>
                </a:lnTo>
                <a:lnTo>
                  <a:pt x="7257917" y="203267"/>
                </a:lnTo>
                <a:lnTo>
                  <a:pt x="7261735" y="202582"/>
                </a:lnTo>
                <a:lnTo>
                  <a:pt x="7266001" y="201598"/>
                </a:lnTo>
                <a:lnTo>
                  <a:pt x="7270717" y="200314"/>
                </a:lnTo>
                <a:lnTo>
                  <a:pt x="7274063" y="199374"/>
                </a:lnTo>
                <a:lnTo>
                  <a:pt x="7277838" y="198070"/>
                </a:lnTo>
                <a:lnTo>
                  <a:pt x="7282040" y="196400"/>
                </a:lnTo>
                <a:lnTo>
                  <a:pt x="7286243" y="194731"/>
                </a:lnTo>
                <a:lnTo>
                  <a:pt x="7289758" y="193340"/>
                </a:lnTo>
                <a:lnTo>
                  <a:pt x="7292590" y="192228"/>
                </a:lnTo>
                <a:lnTo>
                  <a:pt x="7292590" y="165907"/>
                </a:lnTo>
                <a:lnTo>
                  <a:pt x="7291173" y="165907"/>
                </a:lnTo>
                <a:lnTo>
                  <a:pt x="7286709" y="169269"/>
                </a:lnTo>
                <a:lnTo>
                  <a:pt x="7283701" y="171112"/>
                </a:lnTo>
                <a:lnTo>
                  <a:pt x="7280694" y="172956"/>
                </a:lnTo>
                <a:lnTo>
                  <a:pt x="7277001" y="174863"/>
                </a:lnTo>
                <a:lnTo>
                  <a:pt x="7272623" y="176834"/>
                </a:lnTo>
                <a:lnTo>
                  <a:pt x="7268498" y="178719"/>
                </a:lnTo>
                <a:lnTo>
                  <a:pt x="7263882" y="180262"/>
                </a:lnTo>
                <a:lnTo>
                  <a:pt x="7258773" y="181461"/>
                </a:lnTo>
                <a:lnTo>
                  <a:pt x="7253662" y="182660"/>
                </a:lnTo>
                <a:lnTo>
                  <a:pt x="7248445" y="183260"/>
                </a:lnTo>
                <a:lnTo>
                  <a:pt x="7243122" y="183260"/>
                </a:lnTo>
                <a:lnTo>
                  <a:pt x="7229874" y="181918"/>
                </a:lnTo>
                <a:lnTo>
                  <a:pt x="7217922" y="177530"/>
                </a:lnTo>
                <a:lnTo>
                  <a:pt x="7208209" y="170091"/>
                </a:lnTo>
                <a:close/>
              </a:path>
              <a:path w="8226728" h="253988">
                <a:moveTo>
                  <a:pt x="7402443" y="57843"/>
                </a:moveTo>
                <a:lnTo>
                  <a:pt x="7402443" y="201140"/>
                </a:lnTo>
                <a:lnTo>
                  <a:pt x="7426630" y="201140"/>
                </a:lnTo>
                <a:lnTo>
                  <a:pt x="7426630" y="57843"/>
                </a:lnTo>
                <a:lnTo>
                  <a:pt x="7402443" y="57843"/>
                </a:lnTo>
                <a:close/>
              </a:path>
              <a:path w="8226728" h="253988">
                <a:moveTo>
                  <a:pt x="7400866" y="8676"/>
                </a:moveTo>
                <a:lnTo>
                  <a:pt x="7400866" y="33653"/>
                </a:lnTo>
                <a:lnTo>
                  <a:pt x="7428470" y="33653"/>
                </a:lnTo>
                <a:lnTo>
                  <a:pt x="7428470" y="8676"/>
                </a:lnTo>
                <a:lnTo>
                  <a:pt x="7400866" y="8676"/>
                </a:lnTo>
                <a:close/>
              </a:path>
              <a:path w="8226728" h="253988">
                <a:moveTo>
                  <a:pt x="7465423" y="197872"/>
                </a:moveTo>
                <a:lnTo>
                  <a:pt x="7473757" y="200441"/>
                </a:lnTo>
                <a:lnTo>
                  <a:pt x="7475359" y="200917"/>
                </a:lnTo>
                <a:lnTo>
                  <a:pt x="7487578" y="203450"/>
                </a:lnTo>
                <a:lnTo>
                  <a:pt x="7500612" y="204294"/>
                </a:lnTo>
                <a:lnTo>
                  <a:pt x="7510356" y="204294"/>
                </a:lnTo>
                <a:lnTo>
                  <a:pt x="7518453" y="203183"/>
                </a:lnTo>
                <a:lnTo>
                  <a:pt x="7524905" y="200960"/>
                </a:lnTo>
                <a:lnTo>
                  <a:pt x="7531356" y="198738"/>
                </a:lnTo>
                <a:lnTo>
                  <a:pt x="7537146" y="195491"/>
                </a:lnTo>
                <a:lnTo>
                  <a:pt x="7542276" y="191218"/>
                </a:lnTo>
                <a:lnTo>
                  <a:pt x="7546975" y="187285"/>
                </a:lnTo>
                <a:lnTo>
                  <a:pt x="7550542" y="182562"/>
                </a:lnTo>
                <a:lnTo>
                  <a:pt x="7552979" y="177049"/>
                </a:lnTo>
                <a:lnTo>
                  <a:pt x="7555414" y="171535"/>
                </a:lnTo>
                <a:lnTo>
                  <a:pt x="7556632" y="165701"/>
                </a:lnTo>
                <a:lnTo>
                  <a:pt x="7556621" y="158376"/>
                </a:lnTo>
                <a:lnTo>
                  <a:pt x="7554476" y="144851"/>
                </a:lnTo>
                <a:lnTo>
                  <a:pt x="7548612" y="134416"/>
                </a:lnTo>
                <a:lnTo>
                  <a:pt x="7537763" y="126040"/>
                </a:lnTo>
                <a:lnTo>
                  <a:pt x="7524679" y="121213"/>
                </a:lnTo>
                <a:lnTo>
                  <a:pt x="7519802" y="120016"/>
                </a:lnTo>
                <a:lnTo>
                  <a:pt x="7515160" y="118969"/>
                </a:lnTo>
                <a:lnTo>
                  <a:pt x="7510754" y="118070"/>
                </a:lnTo>
                <a:lnTo>
                  <a:pt x="7506348" y="117171"/>
                </a:lnTo>
                <a:lnTo>
                  <a:pt x="7502348" y="116253"/>
                </a:lnTo>
                <a:lnTo>
                  <a:pt x="7498756" y="115314"/>
                </a:lnTo>
                <a:lnTo>
                  <a:pt x="7491685" y="113427"/>
                </a:lnTo>
                <a:lnTo>
                  <a:pt x="7486551" y="111004"/>
                </a:lnTo>
                <a:lnTo>
                  <a:pt x="7483352" y="108046"/>
                </a:lnTo>
                <a:lnTo>
                  <a:pt x="7480153" y="105088"/>
                </a:lnTo>
                <a:lnTo>
                  <a:pt x="7478554" y="100608"/>
                </a:lnTo>
                <a:lnTo>
                  <a:pt x="7478554" y="87829"/>
                </a:lnTo>
                <a:lnTo>
                  <a:pt x="7478265" y="59937"/>
                </a:lnTo>
                <a:lnTo>
                  <a:pt x="7468211" y="66349"/>
                </a:lnTo>
                <a:lnTo>
                  <a:pt x="7461381" y="73449"/>
                </a:lnTo>
                <a:lnTo>
                  <a:pt x="7455530" y="84720"/>
                </a:lnTo>
                <a:lnTo>
                  <a:pt x="7453579" y="97908"/>
                </a:lnTo>
                <a:lnTo>
                  <a:pt x="7453579" y="107314"/>
                </a:lnTo>
                <a:lnTo>
                  <a:pt x="7456061" y="115333"/>
                </a:lnTo>
                <a:lnTo>
                  <a:pt x="7461021" y="121960"/>
                </a:lnTo>
                <a:lnTo>
                  <a:pt x="7471842" y="131279"/>
                </a:lnTo>
                <a:lnTo>
                  <a:pt x="7484883" y="136648"/>
                </a:lnTo>
                <a:lnTo>
                  <a:pt x="7489083" y="137815"/>
                </a:lnTo>
                <a:lnTo>
                  <a:pt x="7493667" y="138898"/>
                </a:lnTo>
                <a:lnTo>
                  <a:pt x="7498636" y="139900"/>
                </a:lnTo>
                <a:lnTo>
                  <a:pt x="7503607" y="140900"/>
                </a:lnTo>
                <a:lnTo>
                  <a:pt x="7507634" y="141776"/>
                </a:lnTo>
                <a:lnTo>
                  <a:pt x="7510718" y="142527"/>
                </a:lnTo>
                <a:lnTo>
                  <a:pt x="7518538" y="144504"/>
                </a:lnTo>
                <a:lnTo>
                  <a:pt x="7523984" y="146954"/>
                </a:lnTo>
                <a:lnTo>
                  <a:pt x="7527054" y="149876"/>
                </a:lnTo>
                <a:lnTo>
                  <a:pt x="7530123" y="152798"/>
                </a:lnTo>
                <a:lnTo>
                  <a:pt x="7531659" y="157139"/>
                </a:lnTo>
                <a:lnTo>
                  <a:pt x="7531659" y="167373"/>
                </a:lnTo>
                <a:lnTo>
                  <a:pt x="7530998" y="170726"/>
                </a:lnTo>
                <a:lnTo>
                  <a:pt x="7529680" y="172961"/>
                </a:lnTo>
                <a:lnTo>
                  <a:pt x="7526214" y="177302"/>
                </a:lnTo>
                <a:lnTo>
                  <a:pt x="7523237" y="179279"/>
                </a:lnTo>
                <a:lnTo>
                  <a:pt x="7521110" y="180654"/>
                </a:lnTo>
                <a:lnTo>
                  <a:pt x="7517877" y="181794"/>
                </a:lnTo>
                <a:lnTo>
                  <a:pt x="7513537" y="182695"/>
                </a:lnTo>
                <a:lnTo>
                  <a:pt x="7509197" y="183597"/>
                </a:lnTo>
                <a:lnTo>
                  <a:pt x="7505116" y="184049"/>
                </a:lnTo>
                <a:lnTo>
                  <a:pt x="7496016" y="184049"/>
                </a:lnTo>
                <a:lnTo>
                  <a:pt x="7490932" y="183314"/>
                </a:lnTo>
                <a:lnTo>
                  <a:pt x="7486040" y="181844"/>
                </a:lnTo>
                <a:lnTo>
                  <a:pt x="7481148" y="180375"/>
                </a:lnTo>
                <a:lnTo>
                  <a:pt x="7476660" y="178690"/>
                </a:lnTo>
                <a:lnTo>
                  <a:pt x="7472577" y="176790"/>
                </a:lnTo>
                <a:lnTo>
                  <a:pt x="7467982" y="174628"/>
                </a:lnTo>
                <a:lnTo>
                  <a:pt x="7464302" y="172554"/>
                </a:lnTo>
                <a:lnTo>
                  <a:pt x="7461538" y="170566"/>
                </a:lnTo>
                <a:lnTo>
                  <a:pt x="7458773" y="168577"/>
                </a:lnTo>
                <a:lnTo>
                  <a:pt x="7456372" y="166762"/>
                </a:lnTo>
                <a:lnTo>
                  <a:pt x="7453053" y="165119"/>
                </a:lnTo>
                <a:lnTo>
                  <a:pt x="7453053" y="192220"/>
                </a:lnTo>
                <a:lnTo>
                  <a:pt x="7458522" y="195131"/>
                </a:lnTo>
                <a:lnTo>
                  <a:pt x="7465423" y="197872"/>
                </a:lnTo>
                <a:close/>
              </a:path>
              <a:path w="8226728" h="253988">
                <a:moveTo>
                  <a:pt x="7492181" y="76080"/>
                </a:moveTo>
                <a:lnTo>
                  <a:pt x="7498866" y="74408"/>
                </a:lnTo>
                <a:lnTo>
                  <a:pt x="7514454" y="74408"/>
                </a:lnTo>
                <a:lnTo>
                  <a:pt x="7522056" y="75843"/>
                </a:lnTo>
                <a:lnTo>
                  <a:pt x="7529594" y="78712"/>
                </a:lnTo>
                <a:lnTo>
                  <a:pt x="7537131" y="81579"/>
                </a:lnTo>
                <a:lnTo>
                  <a:pt x="7543966" y="85492"/>
                </a:lnTo>
                <a:lnTo>
                  <a:pt x="7550097" y="90446"/>
                </a:lnTo>
                <a:lnTo>
                  <a:pt x="7551375" y="90446"/>
                </a:lnTo>
                <a:lnTo>
                  <a:pt x="7551375" y="64585"/>
                </a:lnTo>
                <a:lnTo>
                  <a:pt x="7545898" y="61583"/>
                </a:lnTo>
                <a:lnTo>
                  <a:pt x="7539139" y="59095"/>
                </a:lnTo>
                <a:lnTo>
                  <a:pt x="7531095" y="57123"/>
                </a:lnTo>
                <a:lnTo>
                  <a:pt x="7523053" y="55149"/>
                </a:lnTo>
                <a:lnTo>
                  <a:pt x="7515053" y="54162"/>
                </a:lnTo>
                <a:lnTo>
                  <a:pt x="7503982" y="54214"/>
                </a:lnTo>
                <a:lnTo>
                  <a:pt x="7490189" y="55892"/>
                </a:lnTo>
                <a:lnTo>
                  <a:pt x="7478265" y="59937"/>
                </a:lnTo>
                <a:lnTo>
                  <a:pt x="7478554" y="87829"/>
                </a:lnTo>
                <a:lnTo>
                  <a:pt x="7481279" y="82768"/>
                </a:lnTo>
                <a:lnTo>
                  <a:pt x="7486731" y="79424"/>
                </a:lnTo>
                <a:lnTo>
                  <a:pt x="7492181" y="76080"/>
                </a:lnTo>
                <a:close/>
              </a:path>
              <a:path w="8226728" h="253988">
                <a:moveTo>
                  <a:pt x="7679932" y="157288"/>
                </a:moveTo>
                <a:lnTo>
                  <a:pt x="7677127" y="144613"/>
                </a:lnTo>
                <a:lnTo>
                  <a:pt x="7676192" y="129557"/>
                </a:lnTo>
                <a:lnTo>
                  <a:pt x="7676297" y="124088"/>
                </a:lnTo>
                <a:lnTo>
                  <a:pt x="7677828" y="109638"/>
                </a:lnTo>
                <a:lnTo>
                  <a:pt x="7681185" y="97741"/>
                </a:lnTo>
                <a:lnTo>
                  <a:pt x="7686369" y="88398"/>
                </a:lnTo>
                <a:lnTo>
                  <a:pt x="7690913" y="83435"/>
                </a:lnTo>
                <a:lnTo>
                  <a:pt x="7701773" y="77059"/>
                </a:lnTo>
                <a:lnTo>
                  <a:pt x="7715359" y="74933"/>
                </a:lnTo>
                <a:lnTo>
                  <a:pt x="7722528" y="75478"/>
                </a:lnTo>
                <a:lnTo>
                  <a:pt x="7734712" y="79789"/>
                </a:lnTo>
                <a:lnTo>
                  <a:pt x="7744159" y="88398"/>
                </a:lnTo>
                <a:lnTo>
                  <a:pt x="7746099" y="91265"/>
                </a:lnTo>
                <a:lnTo>
                  <a:pt x="7750639" y="101474"/>
                </a:lnTo>
                <a:lnTo>
                  <a:pt x="7753363" y="114238"/>
                </a:lnTo>
                <a:lnTo>
                  <a:pt x="7754271" y="129557"/>
                </a:lnTo>
                <a:lnTo>
                  <a:pt x="7754177" y="134674"/>
                </a:lnTo>
                <a:lnTo>
                  <a:pt x="7752664" y="149092"/>
                </a:lnTo>
                <a:lnTo>
                  <a:pt x="7749303" y="161019"/>
                </a:lnTo>
                <a:lnTo>
                  <a:pt x="7752279" y="194064"/>
                </a:lnTo>
                <a:lnTo>
                  <a:pt x="7761798" y="185400"/>
                </a:lnTo>
                <a:lnTo>
                  <a:pt x="7766091" y="179930"/>
                </a:lnTo>
                <a:lnTo>
                  <a:pt x="7771846" y="169666"/>
                </a:lnTo>
                <a:lnTo>
                  <a:pt x="7775956" y="157850"/>
                </a:lnTo>
                <a:lnTo>
                  <a:pt x="7778423" y="144480"/>
                </a:lnTo>
                <a:lnTo>
                  <a:pt x="7779245" y="129557"/>
                </a:lnTo>
                <a:lnTo>
                  <a:pt x="7778942" y="120345"/>
                </a:lnTo>
                <a:lnTo>
                  <a:pt x="7777122" y="106394"/>
                </a:lnTo>
                <a:lnTo>
                  <a:pt x="7773658" y="93971"/>
                </a:lnTo>
                <a:lnTo>
                  <a:pt x="7768550" y="83077"/>
                </a:lnTo>
                <a:lnTo>
                  <a:pt x="7761798" y="73712"/>
                </a:lnTo>
                <a:lnTo>
                  <a:pt x="7752540" y="65182"/>
                </a:lnTo>
                <a:lnTo>
                  <a:pt x="7741607" y="58914"/>
                </a:lnTo>
                <a:lnTo>
                  <a:pt x="7729213" y="55153"/>
                </a:lnTo>
                <a:lnTo>
                  <a:pt x="7715359" y="53900"/>
                </a:lnTo>
                <a:lnTo>
                  <a:pt x="7701804" y="55109"/>
                </a:lnTo>
                <a:lnTo>
                  <a:pt x="7689405" y="58824"/>
                </a:lnTo>
                <a:lnTo>
                  <a:pt x="7678422" y="65046"/>
                </a:lnTo>
                <a:lnTo>
                  <a:pt x="7668856" y="73775"/>
                </a:lnTo>
                <a:lnTo>
                  <a:pt x="7664516" y="79288"/>
                </a:lnTo>
                <a:lnTo>
                  <a:pt x="7658698" y="89590"/>
                </a:lnTo>
                <a:lnTo>
                  <a:pt x="7654542" y="101402"/>
                </a:lnTo>
                <a:lnTo>
                  <a:pt x="7652048" y="114724"/>
                </a:lnTo>
                <a:lnTo>
                  <a:pt x="7651216" y="129557"/>
                </a:lnTo>
                <a:lnTo>
                  <a:pt x="7651468" y="137790"/>
                </a:lnTo>
                <a:lnTo>
                  <a:pt x="7653206" y="151641"/>
                </a:lnTo>
                <a:lnTo>
                  <a:pt x="7656599" y="164086"/>
                </a:lnTo>
                <a:lnTo>
                  <a:pt x="7661645" y="175125"/>
                </a:lnTo>
                <a:lnTo>
                  <a:pt x="7668345" y="184759"/>
                </a:lnTo>
                <a:lnTo>
                  <a:pt x="7677955" y="193837"/>
                </a:lnTo>
                <a:lnTo>
                  <a:pt x="7688854" y="200085"/>
                </a:lnTo>
                <a:lnTo>
                  <a:pt x="7686369" y="170202"/>
                </a:lnTo>
                <a:lnTo>
                  <a:pt x="7684607" y="167584"/>
                </a:lnTo>
                <a:lnTo>
                  <a:pt x="7679932" y="157288"/>
                </a:lnTo>
                <a:close/>
              </a:path>
              <a:path w="8226728" h="253988">
                <a:moveTo>
                  <a:pt x="7728850" y="181879"/>
                </a:moveTo>
                <a:lnTo>
                  <a:pt x="7715359" y="184049"/>
                </a:lnTo>
                <a:lnTo>
                  <a:pt x="7707859" y="183442"/>
                </a:lnTo>
                <a:lnTo>
                  <a:pt x="7695764" y="178986"/>
                </a:lnTo>
                <a:lnTo>
                  <a:pt x="7686369" y="170202"/>
                </a:lnTo>
                <a:lnTo>
                  <a:pt x="7688854" y="200085"/>
                </a:lnTo>
                <a:lnTo>
                  <a:pt x="7701322" y="203833"/>
                </a:lnTo>
                <a:lnTo>
                  <a:pt x="7715359" y="205083"/>
                </a:lnTo>
                <a:lnTo>
                  <a:pt x="7728851" y="203905"/>
                </a:lnTo>
                <a:lnTo>
                  <a:pt x="7741297" y="200233"/>
                </a:lnTo>
                <a:lnTo>
                  <a:pt x="7752279" y="194064"/>
                </a:lnTo>
                <a:lnTo>
                  <a:pt x="7749303" y="161019"/>
                </a:lnTo>
                <a:lnTo>
                  <a:pt x="7744094" y="170456"/>
                </a:lnTo>
                <a:lnTo>
                  <a:pt x="7739666" y="175370"/>
                </a:lnTo>
                <a:lnTo>
                  <a:pt x="7728850" y="181879"/>
                </a:lnTo>
                <a:close/>
              </a:path>
              <a:path w="8226728" h="253988">
                <a:moveTo>
                  <a:pt x="7869672" y="78089"/>
                </a:moveTo>
                <a:lnTo>
                  <a:pt x="7869672" y="57843"/>
                </a:lnTo>
                <a:lnTo>
                  <a:pt x="7829974" y="57843"/>
                </a:lnTo>
                <a:lnTo>
                  <a:pt x="7829976" y="52357"/>
                </a:lnTo>
                <a:lnTo>
                  <a:pt x="7831643" y="37447"/>
                </a:lnTo>
                <a:lnTo>
                  <a:pt x="7828495" y="6014"/>
                </a:lnTo>
                <a:lnTo>
                  <a:pt x="7819013" y="13525"/>
                </a:lnTo>
                <a:lnTo>
                  <a:pt x="7817078" y="15801"/>
                </a:lnTo>
                <a:lnTo>
                  <a:pt x="7811244" y="25881"/>
                </a:lnTo>
                <a:lnTo>
                  <a:pt x="7807744" y="38307"/>
                </a:lnTo>
                <a:lnTo>
                  <a:pt x="7806577" y="53078"/>
                </a:lnTo>
                <a:lnTo>
                  <a:pt x="7806577" y="57843"/>
                </a:lnTo>
                <a:lnTo>
                  <a:pt x="7790279" y="57843"/>
                </a:lnTo>
                <a:lnTo>
                  <a:pt x="7790279" y="78089"/>
                </a:lnTo>
                <a:lnTo>
                  <a:pt x="7806577" y="78089"/>
                </a:lnTo>
                <a:lnTo>
                  <a:pt x="7806577" y="201140"/>
                </a:lnTo>
                <a:lnTo>
                  <a:pt x="7830763" y="201140"/>
                </a:lnTo>
                <a:lnTo>
                  <a:pt x="7830763" y="78089"/>
                </a:lnTo>
                <a:lnTo>
                  <a:pt x="7869672" y="78089"/>
                </a:lnTo>
                <a:close/>
              </a:path>
              <a:path w="8226728" h="253988">
                <a:moveTo>
                  <a:pt x="7840750" y="23337"/>
                </a:moveTo>
                <a:lnTo>
                  <a:pt x="7847985" y="21033"/>
                </a:lnTo>
                <a:lnTo>
                  <a:pt x="7861302" y="21033"/>
                </a:lnTo>
                <a:lnTo>
                  <a:pt x="7864888" y="21407"/>
                </a:lnTo>
                <a:lnTo>
                  <a:pt x="7868898" y="22151"/>
                </a:lnTo>
                <a:lnTo>
                  <a:pt x="7872910" y="22896"/>
                </a:lnTo>
                <a:lnTo>
                  <a:pt x="7875984" y="23662"/>
                </a:lnTo>
                <a:lnTo>
                  <a:pt x="7879397" y="24452"/>
                </a:lnTo>
                <a:lnTo>
                  <a:pt x="7879397" y="2316"/>
                </a:lnTo>
                <a:lnTo>
                  <a:pt x="7875893" y="1717"/>
                </a:lnTo>
                <a:lnTo>
                  <a:pt x="7872003" y="1181"/>
                </a:lnTo>
                <a:lnTo>
                  <a:pt x="7867730" y="708"/>
                </a:lnTo>
                <a:lnTo>
                  <a:pt x="7863456" y="236"/>
                </a:lnTo>
                <a:lnTo>
                  <a:pt x="7859098" y="0"/>
                </a:lnTo>
                <a:lnTo>
                  <a:pt x="7854653" y="0"/>
                </a:lnTo>
                <a:lnTo>
                  <a:pt x="7840366" y="1506"/>
                </a:lnTo>
                <a:lnTo>
                  <a:pt x="7828495" y="6014"/>
                </a:lnTo>
                <a:lnTo>
                  <a:pt x="7831643" y="37447"/>
                </a:lnTo>
                <a:lnTo>
                  <a:pt x="7836440" y="27943"/>
                </a:lnTo>
                <a:lnTo>
                  <a:pt x="7840750" y="23337"/>
                </a:lnTo>
                <a:close/>
              </a:path>
              <a:path w="8226728" h="253988">
                <a:moveTo>
                  <a:pt x="7905709" y="197314"/>
                </a:moveTo>
                <a:lnTo>
                  <a:pt x="7917100" y="202352"/>
                </a:lnTo>
                <a:lnTo>
                  <a:pt x="7931109" y="204031"/>
                </a:lnTo>
                <a:lnTo>
                  <a:pt x="7935048" y="204031"/>
                </a:lnTo>
                <a:lnTo>
                  <a:pt x="7939350" y="203668"/>
                </a:lnTo>
                <a:lnTo>
                  <a:pt x="7944019" y="202943"/>
                </a:lnTo>
                <a:lnTo>
                  <a:pt x="7948689" y="202217"/>
                </a:lnTo>
                <a:lnTo>
                  <a:pt x="7953294" y="201212"/>
                </a:lnTo>
                <a:lnTo>
                  <a:pt x="7957834" y="199927"/>
                </a:lnTo>
                <a:lnTo>
                  <a:pt x="7957834" y="178264"/>
                </a:lnTo>
                <a:lnTo>
                  <a:pt x="7954793" y="179054"/>
                </a:lnTo>
                <a:lnTo>
                  <a:pt x="7952140" y="180040"/>
                </a:lnTo>
                <a:lnTo>
                  <a:pt x="7948460" y="181222"/>
                </a:lnTo>
                <a:lnTo>
                  <a:pt x="7944780" y="182406"/>
                </a:lnTo>
                <a:lnTo>
                  <a:pt x="7940970" y="182996"/>
                </a:lnTo>
                <a:lnTo>
                  <a:pt x="7931469" y="182996"/>
                </a:lnTo>
                <a:lnTo>
                  <a:pt x="7927059" y="182248"/>
                </a:lnTo>
                <a:lnTo>
                  <a:pt x="7923805" y="180752"/>
                </a:lnTo>
                <a:lnTo>
                  <a:pt x="7920552" y="179255"/>
                </a:lnTo>
                <a:lnTo>
                  <a:pt x="7918198" y="177011"/>
                </a:lnTo>
                <a:lnTo>
                  <a:pt x="7916744" y="174021"/>
                </a:lnTo>
                <a:lnTo>
                  <a:pt x="7915032" y="170600"/>
                </a:lnTo>
                <a:lnTo>
                  <a:pt x="7914049" y="166923"/>
                </a:lnTo>
                <a:lnTo>
                  <a:pt x="7913792" y="162990"/>
                </a:lnTo>
                <a:lnTo>
                  <a:pt x="7913535" y="159057"/>
                </a:lnTo>
                <a:lnTo>
                  <a:pt x="7913405" y="153457"/>
                </a:lnTo>
                <a:lnTo>
                  <a:pt x="7913405" y="78089"/>
                </a:lnTo>
                <a:lnTo>
                  <a:pt x="7957834" y="78089"/>
                </a:lnTo>
                <a:lnTo>
                  <a:pt x="7957834" y="57843"/>
                </a:lnTo>
                <a:lnTo>
                  <a:pt x="7913405" y="57843"/>
                </a:lnTo>
                <a:lnTo>
                  <a:pt x="7913405" y="16564"/>
                </a:lnTo>
                <a:lnTo>
                  <a:pt x="7889218" y="16564"/>
                </a:lnTo>
                <a:lnTo>
                  <a:pt x="7889218" y="57843"/>
                </a:lnTo>
                <a:lnTo>
                  <a:pt x="7872920" y="57843"/>
                </a:lnTo>
                <a:lnTo>
                  <a:pt x="7872920" y="78089"/>
                </a:lnTo>
                <a:lnTo>
                  <a:pt x="7889218" y="78089"/>
                </a:lnTo>
                <a:lnTo>
                  <a:pt x="7889218" y="157394"/>
                </a:lnTo>
                <a:lnTo>
                  <a:pt x="7890319" y="171380"/>
                </a:lnTo>
                <a:lnTo>
                  <a:pt x="7893999" y="183623"/>
                </a:lnTo>
                <a:lnTo>
                  <a:pt x="7900269" y="192820"/>
                </a:lnTo>
                <a:lnTo>
                  <a:pt x="7905709" y="197314"/>
                </a:lnTo>
                <a:close/>
              </a:path>
              <a:path w="8226728" h="253988">
                <a:moveTo>
                  <a:pt x="7965582" y="130251"/>
                </a:moveTo>
                <a:lnTo>
                  <a:pt x="7965872" y="138769"/>
                </a:lnTo>
                <a:lnTo>
                  <a:pt x="7967810" y="152664"/>
                </a:lnTo>
                <a:lnTo>
                  <a:pt x="7971571" y="165004"/>
                </a:lnTo>
                <a:lnTo>
                  <a:pt x="7977153" y="175787"/>
                </a:lnTo>
                <a:lnTo>
                  <a:pt x="7984558" y="185014"/>
                </a:lnTo>
                <a:lnTo>
                  <a:pt x="7990030" y="113584"/>
                </a:lnTo>
                <a:lnTo>
                  <a:pt x="7990544" y="107523"/>
                </a:lnTo>
                <a:lnTo>
                  <a:pt x="7991748" y="102208"/>
                </a:lnTo>
                <a:lnTo>
                  <a:pt x="7993642" y="97640"/>
                </a:lnTo>
                <a:lnTo>
                  <a:pt x="7995534" y="93071"/>
                </a:lnTo>
                <a:lnTo>
                  <a:pt x="7998286" y="88908"/>
                </a:lnTo>
                <a:lnTo>
                  <a:pt x="8001898" y="85150"/>
                </a:lnTo>
                <a:lnTo>
                  <a:pt x="8005597" y="81480"/>
                </a:lnTo>
                <a:lnTo>
                  <a:pt x="8004475" y="59383"/>
                </a:lnTo>
                <a:lnTo>
                  <a:pt x="7993556" y="65768"/>
                </a:lnTo>
                <a:lnTo>
                  <a:pt x="7983969" y="74588"/>
                </a:lnTo>
                <a:lnTo>
                  <a:pt x="7979390" y="80363"/>
                </a:lnTo>
                <a:lnTo>
                  <a:pt x="7973349" y="90824"/>
                </a:lnTo>
                <a:lnTo>
                  <a:pt x="7969034" y="102626"/>
                </a:lnTo>
                <a:lnTo>
                  <a:pt x="7966445" y="115768"/>
                </a:lnTo>
                <a:lnTo>
                  <a:pt x="7965582" y="130251"/>
                </a:lnTo>
                <a:close/>
              </a:path>
              <a:path w="8226728" h="253988">
                <a:moveTo>
                  <a:pt x="8002656" y="170091"/>
                </a:moveTo>
                <a:lnTo>
                  <a:pt x="8001406" y="168722"/>
                </a:lnTo>
                <a:lnTo>
                  <a:pt x="7995086" y="158833"/>
                </a:lnTo>
                <a:lnTo>
                  <a:pt x="7991294" y="146589"/>
                </a:lnTo>
                <a:lnTo>
                  <a:pt x="7990030" y="131989"/>
                </a:lnTo>
                <a:lnTo>
                  <a:pt x="8089665" y="131989"/>
                </a:lnTo>
                <a:lnTo>
                  <a:pt x="8089591" y="114399"/>
                </a:lnTo>
                <a:lnTo>
                  <a:pt x="8088343" y="101136"/>
                </a:lnTo>
                <a:lnTo>
                  <a:pt x="8085551" y="89867"/>
                </a:lnTo>
                <a:lnTo>
                  <a:pt x="8082809" y="81960"/>
                </a:lnTo>
                <a:lnTo>
                  <a:pt x="8078865" y="75271"/>
                </a:lnTo>
                <a:lnTo>
                  <a:pt x="8073719" y="69799"/>
                </a:lnTo>
                <a:lnTo>
                  <a:pt x="8068577" y="64329"/>
                </a:lnTo>
                <a:lnTo>
                  <a:pt x="8062577" y="60312"/>
                </a:lnTo>
                <a:lnTo>
                  <a:pt x="8055719" y="57746"/>
                </a:lnTo>
                <a:lnTo>
                  <a:pt x="8048862" y="55181"/>
                </a:lnTo>
                <a:lnTo>
                  <a:pt x="8040976" y="53900"/>
                </a:lnTo>
                <a:lnTo>
                  <a:pt x="8030309" y="53918"/>
                </a:lnTo>
                <a:lnTo>
                  <a:pt x="8016726" y="55433"/>
                </a:lnTo>
                <a:lnTo>
                  <a:pt x="8004475" y="59383"/>
                </a:lnTo>
                <a:lnTo>
                  <a:pt x="8005597" y="81480"/>
                </a:lnTo>
                <a:lnTo>
                  <a:pt x="8009703" y="78685"/>
                </a:lnTo>
                <a:lnTo>
                  <a:pt x="8014218" y="76763"/>
                </a:lnTo>
                <a:lnTo>
                  <a:pt x="8018733" y="74842"/>
                </a:lnTo>
                <a:lnTo>
                  <a:pt x="8024214" y="73882"/>
                </a:lnTo>
                <a:lnTo>
                  <a:pt x="8037200" y="73882"/>
                </a:lnTo>
                <a:lnTo>
                  <a:pt x="8042683" y="74822"/>
                </a:lnTo>
                <a:lnTo>
                  <a:pt x="8047112" y="76700"/>
                </a:lnTo>
                <a:lnTo>
                  <a:pt x="8051542" y="78579"/>
                </a:lnTo>
                <a:lnTo>
                  <a:pt x="8055176" y="81311"/>
                </a:lnTo>
                <a:lnTo>
                  <a:pt x="8058011" y="84896"/>
                </a:lnTo>
                <a:lnTo>
                  <a:pt x="8060591" y="88141"/>
                </a:lnTo>
                <a:lnTo>
                  <a:pt x="8062568" y="92113"/>
                </a:lnTo>
                <a:lnTo>
                  <a:pt x="8063945" y="96808"/>
                </a:lnTo>
                <a:lnTo>
                  <a:pt x="8065322" y="101504"/>
                </a:lnTo>
                <a:lnTo>
                  <a:pt x="8066096" y="107096"/>
                </a:lnTo>
                <a:lnTo>
                  <a:pt x="8066268" y="113584"/>
                </a:lnTo>
                <a:lnTo>
                  <a:pt x="7990030" y="113584"/>
                </a:lnTo>
                <a:lnTo>
                  <a:pt x="7984558" y="185014"/>
                </a:lnTo>
                <a:lnTo>
                  <a:pt x="7988680" y="188822"/>
                </a:lnTo>
                <a:lnTo>
                  <a:pt x="7998669" y="195591"/>
                </a:lnTo>
                <a:lnTo>
                  <a:pt x="8010200" y="200426"/>
                </a:lnTo>
                <a:lnTo>
                  <a:pt x="8023273" y="203327"/>
                </a:lnTo>
                <a:lnTo>
                  <a:pt x="8037888" y="204294"/>
                </a:lnTo>
                <a:lnTo>
                  <a:pt x="8043721" y="204294"/>
                </a:lnTo>
                <a:lnTo>
                  <a:pt x="8048546" y="203951"/>
                </a:lnTo>
                <a:lnTo>
                  <a:pt x="8052364" y="203267"/>
                </a:lnTo>
                <a:lnTo>
                  <a:pt x="8056181" y="202582"/>
                </a:lnTo>
                <a:lnTo>
                  <a:pt x="8060447" y="201598"/>
                </a:lnTo>
                <a:lnTo>
                  <a:pt x="8065163" y="200314"/>
                </a:lnTo>
                <a:lnTo>
                  <a:pt x="8068509" y="199374"/>
                </a:lnTo>
                <a:lnTo>
                  <a:pt x="8072285" y="198070"/>
                </a:lnTo>
                <a:lnTo>
                  <a:pt x="8076486" y="196400"/>
                </a:lnTo>
                <a:lnTo>
                  <a:pt x="8080687" y="194731"/>
                </a:lnTo>
                <a:lnTo>
                  <a:pt x="8084205" y="193340"/>
                </a:lnTo>
                <a:lnTo>
                  <a:pt x="8087036" y="192228"/>
                </a:lnTo>
                <a:lnTo>
                  <a:pt x="8087036" y="165907"/>
                </a:lnTo>
                <a:lnTo>
                  <a:pt x="8085620" y="165907"/>
                </a:lnTo>
                <a:lnTo>
                  <a:pt x="8081153" y="169269"/>
                </a:lnTo>
                <a:lnTo>
                  <a:pt x="8078149" y="171112"/>
                </a:lnTo>
                <a:lnTo>
                  <a:pt x="8075141" y="172956"/>
                </a:lnTo>
                <a:lnTo>
                  <a:pt x="8071448" y="174863"/>
                </a:lnTo>
                <a:lnTo>
                  <a:pt x="8067069" y="176834"/>
                </a:lnTo>
                <a:lnTo>
                  <a:pt x="8062945" y="178719"/>
                </a:lnTo>
                <a:lnTo>
                  <a:pt x="8058328" y="180262"/>
                </a:lnTo>
                <a:lnTo>
                  <a:pt x="8053218" y="181461"/>
                </a:lnTo>
                <a:lnTo>
                  <a:pt x="8048108" y="182660"/>
                </a:lnTo>
                <a:lnTo>
                  <a:pt x="8042892" y="183260"/>
                </a:lnTo>
                <a:lnTo>
                  <a:pt x="8037568" y="183260"/>
                </a:lnTo>
                <a:lnTo>
                  <a:pt x="8024321" y="181918"/>
                </a:lnTo>
                <a:lnTo>
                  <a:pt x="8012369" y="177530"/>
                </a:lnTo>
                <a:lnTo>
                  <a:pt x="8002656" y="170091"/>
                </a:lnTo>
                <a:close/>
              </a:path>
              <a:path w="8226728" h="253988">
                <a:moveTo>
                  <a:pt x="8159448" y="59030"/>
                </a:moveTo>
                <a:lnTo>
                  <a:pt x="8159026" y="59237"/>
                </a:lnTo>
                <a:lnTo>
                  <a:pt x="8148643" y="65432"/>
                </a:lnTo>
                <a:lnTo>
                  <a:pt x="8138134" y="73779"/>
                </a:lnTo>
                <a:lnTo>
                  <a:pt x="8138134" y="57843"/>
                </a:lnTo>
                <a:lnTo>
                  <a:pt x="8113947" y="57843"/>
                </a:lnTo>
                <a:lnTo>
                  <a:pt x="8113947" y="201140"/>
                </a:lnTo>
                <a:lnTo>
                  <a:pt x="8138134" y="201140"/>
                </a:lnTo>
                <a:lnTo>
                  <a:pt x="8138134" y="94099"/>
                </a:lnTo>
                <a:lnTo>
                  <a:pt x="8144208" y="88967"/>
                </a:lnTo>
                <a:lnTo>
                  <a:pt x="8150432" y="84795"/>
                </a:lnTo>
                <a:lnTo>
                  <a:pt x="8156803" y="81587"/>
                </a:lnTo>
                <a:lnTo>
                  <a:pt x="8163176" y="78379"/>
                </a:lnTo>
                <a:lnTo>
                  <a:pt x="8169355" y="76774"/>
                </a:lnTo>
                <a:lnTo>
                  <a:pt x="8181415" y="76774"/>
                </a:lnTo>
                <a:lnTo>
                  <a:pt x="8186207" y="77651"/>
                </a:lnTo>
                <a:lnTo>
                  <a:pt x="8189712" y="79405"/>
                </a:lnTo>
                <a:lnTo>
                  <a:pt x="8193218" y="81160"/>
                </a:lnTo>
                <a:lnTo>
                  <a:pt x="8195956" y="83833"/>
                </a:lnTo>
                <a:lnTo>
                  <a:pt x="8197925" y="87426"/>
                </a:lnTo>
                <a:lnTo>
                  <a:pt x="8199718" y="90850"/>
                </a:lnTo>
                <a:lnTo>
                  <a:pt x="8200936" y="95407"/>
                </a:lnTo>
                <a:lnTo>
                  <a:pt x="8201579" y="101098"/>
                </a:lnTo>
                <a:lnTo>
                  <a:pt x="8202221" y="106787"/>
                </a:lnTo>
                <a:lnTo>
                  <a:pt x="8202541" y="112925"/>
                </a:lnTo>
                <a:lnTo>
                  <a:pt x="8202541" y="201140"/>
                </a:lnTo>
                <a:lnTo>
                  <a:pt x="8226728" y="201140"/>
                </a:lnTo>
                <a:lnTo>
                  <a:pt x="8226622" y="103282"/>
                </a:lnTo>
                <a:lnTo>
                  <a:pt x="8224854" y="89181"/>
                </a:lnTo>
                <a:lnTo>
                  <a:pt x="8220909" y="77359"/>
                </a:lnTo>
                <a:lnTo>
                  <a:pt x="8214788" y="67816"/>
                </a:lnTo>
                <a:lnTo>
                  <a:pt x="8206992" y="60853"/>
                </a:lnTo>
                <a:lnTo>
                  <a:pt x="8195480" y="55638"/>
                </a:lnTo>
                <a:lnTo>
                  <a:pt x="8181659" y="53900"/>
                </a:lnTo>
                <a:lnTo>
                  <a:pt x="8173871" y="53900"/>
                </a:lnTo>
                <a:lnTo>
                  <a:pt x="8166468" y="55609"/>
                </a:lnTo>
                <a:lnTo>
                  <a:pt x="8159448" y="59030"/>
                </a:lnTo>
                <a:close/>
              </a:path>
              <a:path w="8226728" h="253988">
                <a:moveTo>
                  <a:pt x="6852736" y="150747"/>
                </a:moveTo>
                <a:lnTo>
                  <a:pt x="6854824" y="145112"/>
                </a:lnTo>
                <a:lnTo>
                  <a:pt x="6865085" y="113402"/>
                </a:lnTo>
                <a:lnTo>
                  <a:pt x="6853889" y="117533"/>
                </a:lnTo>
                <a:lnTo>
                  <a:pt x="6841950" y="124928"/>
                </a:lnTo>
                <a:lnTo>
                  <a:pt x="6834036" y="134156"/>
                </a:lnTo>
                <a:lnTo>
                  <a:pt x="6829244" y="146075"/>
                </a:lnTo>
                <a:lnTo>
                  <a:pt x="6827760" y="159510"/>
                </a:lnTo>
                <a:lnTo>
                  <a:pt x="6827760" y="165930"/>
                </a:lnTo>
                <a:lnTo>
                  <a:pt x="6828913" y="172029"/>
                </a:lnTo>
                <a:lnTo>
                  <a:pt x="6831219" y="177805"/>
                </a:lnTo>
                <a:lnTo>
                  <a:pt x="6833524" y="183581"/>
                </a:lnTo>
                <a:lnTo>
                  <a:pt x="6836599" y="188437"/>
                </a:lnTo>
                <a:lnTo>
                  <a:pt x="6840441" y="192373"/>
                </a:lnTo>
                <a:lnTo>
                  <a:pt x="6844453" y="196396"/>
                </a:lnTo>
                <a:lnTo>
                  <a:pt x="6849105" y="199520"/>
                </a:lnTo>
                <a:lnTo>
                  <a:pt x="6854399" y="201745"/>
                </a:lnTo>
                <a:lnTo>
                  <a:pt x="6859693" y="203970"/>
                </a:lnTo>
                <a:lnTo>
                  <a:pt x="6865285" y="205083"/>
                </a:lnTo>
                <a:lnTo>
                  <a:pt x="6878352" y="205083"/>
                </a:lnTo>
                <a:lnTo>
                  <a:pt x="6883923" y="204483"/>
                </a:lnTo>
                <a:lnTo>
                  <a:pt x="6887893" y="203286"/>
                </a:lnTo>
                <a:lnTo>
                  <a:pt x="6891864" y="202087"/>
                </a:lnTo>
                <a:lnTo>
                  <a:pt x="6895984" y="200375"/>
                </a:lnTo>
                <a:lnTo>
                  <a:pt x="6900253" y="198149"/>
                </a:lnTo>
                <a:lnTo>
                  <a:pt x="6903325" y="196609"/>
                </a:lnTo>
                <a:lnTo>
                  <a:pt x="6906505" y="194534"/>
                </a:lnTo>
                <a:lnTo>
                  <a:pt x="6909793" y="191922"/>
                </a:lnTo>
                <a:lnTo>
                  <a:pt x="6913081" y="189311"/>
                </a:lnTo>
                <a:lnTo>
                  <a:pt x="6915705" y="187278"/>
                </a:lnTo>
                <a:lnTo>
                  <a:pt x="6917670" y="185823"/>
                </a:lnTo>
                <a:lnTo>
                  <a:pt x="6917670" y="201140"/>
                </a:lnTo>
                <a:lnTo>
                  <a:pt x="6941855" y="201140"/>
                </a:lnTo>
                <a:lnTo>
                  <a:pt x="6941855" y="93991"/>
                </a:lnTo>
                <a:lnTo>
                  <a:pt x="6940570" y="86367"/>
                </a:lnTo>
                <a:lnTo>
                  <a:pt x="6938000" y="80114"/>
                </a:lnTo>
                <a:lnTo>
                  <a:pt x="6935431" y="73861"/>
                </a:lnTo>
                <a:lnTo>
                  <a:pt x="6931533" y="68766"/>
                </a:lnTo>
                <a:lnTo>
                  <a:pt x="6926308" y="64828"/>
                </a:lnTo>
                <a:lnTo>
                  <a:pt x="6920913" y="60801"/>
                </a:lnTo>
                <a:lnTo>
                  <a:pt x="6914832" y="58017"/>
                </a:lnTo>
                <a:lnTo>
                  <a:pt x="6908066" y="56475"/>
                </a:lnTo>
                <a:lnTo>
                  <a:pt x="6901299" y="54933"/>
                </a:lnTo>
                <a:lnTo>
                  <a:pt x="6892991" y="54162"/>
                </a:lnTo>
                <a:lnTo>
                  <a:pt x="6875001" y="54162"/>
                </a:lnTo>
                <a:lnTo>
                  <a:pt x="6866778" y="54931"/>
                </a:lnTo>
                <a:lnTo>
                  <a:pt x="6858470" y="56469"/>
                </a:lnTo>
                <a:lnTo>
                  <a:pt x="6850160" y="58007"/>
                </a:lnTo>
                <a:lnTo>
                  <a:pt x="6843781" y="59418"/>
                </a:lnTo>
                <a:lnTo>
                  <a:pt x="6839328" y="60703"/>
                </a:lnTo>
                <a:lnTo>
                  <a:pt x="6839328" y="85187"/>
                </a:lnTo>
                <a:lnTo>
                  <a:pt x="6840737" y="85187"/>
                </a:lnTo>
                <a:lnTo>
                  <a:pt x="6848260" y="81945"/>
                </a:lnTo>
                <a:lnTo>
                  <a:pt x="6855782" y="79470"/>
                </a:lnTo>
                <a:lnTo>
                  <a:pt x="6863303" y="77760"/>
                </a:lnTo>
                <a:lnTo>
                  <a:pt x="6870827" y="76051"/>
                </a:lnTo>
                <a:lnTo>
                  <a:pt x="6877366" y="75196"/>
                </a:lnTo>
                <a:lnTo>
                  <a:pt x="6887625" y="75196"/>
                </a:lnTo>
                <a:lnTo>
                  <a:pt x="6892198" y="75521"/>
                </a:lnTo>
                <a:lnTo>
                  <a:pt x="6896641" y="76170"/>
                </a:lnTo>
                <a:lnTo>
                  <a:pt x="6901086" y="76819"/>
                </a:lnTo>
                <a:lnTo>
                  <a:pt x="6904848" y="78139"/>
                </a:lnTo>
                <a:lnTo>
                  <a:pt x="6907926" y="80130"/>
                </a:lnTo>
                <a:lnTo>
                  <a:pt x="6911001" y="82034"/>
                </a:lnTo>
                <a:lnTo>
                  <a:pt x="6913393" y="84739"/>
                </a:lnTo>
                <a:lnTo>
                  <a:pt x="6915104" y="88244"/>
                </a:lnTo>
                <a:lnTo>
                  <a:pt x="6916815" y="91751"/>
                </a:lnTo>
                <a:lnTo>
                  <a:pt x="6917670" y="96359"/>
                </a:lnTo>
                <a:lnTo>
                  <a:pt x="6917670" y="106748"/>
                </a:lnTo>
                <a:lnTo>
                  <a:pt x="6907098" y="107420"/>
                </a:lnTo>
                <a:lnTo>
                  <a:pt x="6894380" y="108517"/>
                </a:lnTo>
                <a:lnTo>
                  <a:pt x="6882319" y="109893"/>
                </a:lnTo>
                <a:lnTo>
                  <a:pt x="6877903" y="110538"/>
                </a:lnTo>
                <a:lnTo>
                  <a:pt x="6868458" y="134031"/>
                </a:lnTo>
                <a:lnTo>
                  <a:pt x="6874848" y="132076"/>
                </a:lnTo>
                <a:lnTo>
                  <a:pt x="6880217" y="130459"/>
                </a:lnTo>
                <a:lnTo>
                  <a:pt x="6887270" y="129204"/>
                </a:lnTo>
                <a:lnTo>
                  <a:pt x="6896003" y="128310"/>
                </a:lnTo>
                <a:lnTo>
                  <a:pt x="6904737" y="127416"/>
                </a:lnTo>
                <a:lnTo>
                  <a:pt x="6911960" y="126714"/>
                </a:lnTo>
                <a:lnTo>
                  <a:pt x="6917670" y="126204"/>
                </a:lnTo>
                <a:lnTo>
                  <a:pt x="6917670" y="165795"/>
                </a:lnTo>
                <a:lnTo>
                  <a:pt x="6912303" y="170550"/>
                </a:lnTo>
                <a:lnTo>
                  <a:pt x="6906551" y="174562"/>
                </a:lnTo>
                <a:lnTo>
                  <a:pt x="6900415" y="177831"/>
                </a:lnTo>
                <a:lnTo>
                  <a:pt x="6894280" y="181099"/>
                </a:lnTo>
                <a:lnTo>
                  <a:pt x="6887418" y="182735"/>
                </a:lnTo>
                <a:lnTo>
                  <a:pt x="6870972" y="182735"/>
                </a:lnTo>
                <a:lnTo>
                  <a:pt x="6864241" y="180649"/>
                </a:lnTo>
                <a:lnTo>
                  <a:pt x="6859638" y="176481"/>
                </a:lnTo>
                <a:lnTo>
                  <a:pt x="6855036" y="172313"/>
                </a:lnTo>
                <a:lnTo>
                  <a:pt x="6852736" y="166145"/>
                </a:lnTo>
                <a:lnTo>
                  <a:pt x="6852736" y="150747"/>
                </a:lnTo>
                <a:close/>
              </a:path>
              <a:path w="8226728" h="253988">
                <a:moveTo>
                  <a:pt x="4990299" y="150747"/>
                </a:moveTo>
                <a:lnTo>
                  <a:pt x="4992386" y="145112"/>
                </a:lnTo>
                <a:lnTo>
                  <a:pt x="5002649" y="113402"/>
                </a:lnTo>
                <a:lnTo>
                  <a:pt x="4991453" y="117533"/>
                </a:lnTo>
                <a:lnTo>
                  <a:pt x="4979514" y="124928"/>
                </a:lnTo>
                <a:lnTo>
                  <a:pt x="4971600" y="134156"/>
                </a:lnTo>
                <a:lnTo>
                  <a:pt x="4966807" y="146076"/>
                </a:lnTo>
                <a:lnTo>
                  <a:pt x="4965324" y="159510"/>
                </a:lnTo>
                <a:lnTo>
                  <a:pt x="4965323" y="165930"/>
                </a:lnTo>
                <a:lnTo>
                  <a:pt x="4966477" y="172029"/>
                </a:lnTo>
                <a:lnTo>
                  <a:pt x="4968782" y="177805"/>
                </a:lnTo>
                <a:lnTo>
                  <a:pt x="4971088" y="183581"/>
                </a:lnTo>
                <a:lnTo>
                  <a:pt x="4974162" y="188437"/>
                </a:lnTo>
                <a:lnTo>
                  <a:pt x="4978005" y="192373"/>
                </a:lnTo>
                <a:lnTo>
                  <a:pt x="4982016" y="196396"/>
                </a:lnTo>
                <a:lnTo>
                  <a:pt x="4986669" y="199520"/>
                </a:lnTo>
                <a:lnTo>
                  <a:pt x="4991962" y="201745"/>
                </a:lnTo>
                <a:lnTo>
                  <a:pt x="4997256" y="203970"/>
                </a:lnTo>
                <a:lnTo>
                  <a:pt x="5002849" y="205083"/>
                </a:lnTo>
                <a:lnTo>
                  <a:pt x="5015913" y="205083"/>
                </a:lnTo>
                <a:lnTo>
                  <a:pt x="5021485" y="204483"/>
                </a:lnTo>
                <a:lnTo>
                  <a:pt x="5025456" y="203286"/>
                </a:lnTo>
                <a:lnTo>
                  <a:pt x="5029426" y="202087"/>
                </a:lnTo>
                <a:lnTo>
                  <a:pt x="5033546" y="200375"/>
                </a:lnTo>
                <a:lnTo>
                  <a:pt x="5037816" y="198149"/>
                </a:lnTo>
                <a:lnTo>
                  <a:pt x="5040889" y="196609"/>
                </a:lnTo>
                <a:lnTo>
                  <a:pt x="5044068" y="194534"/>
                </a:lnTo>
                <a:lnTo>
                  <a:pt x="5047356" y="191922"/>
                </a:lnTo>
                <a:lnTo>
                  <a:pt x="5050644" y="189311"/>
                </a:lnTo>
                <a:lnTo>
                  <a:pt x="5053269" y="187278"/>
                </a:lnTo>
                <a:lnTo>
                  <a:pt x="5055232" y="185823"/>
                </a:lnTo>
                <a:lnTo>
                  <a:pt x="5055232" y="201140"/>
                </a:lnTo>
                <a:lnTo>
                  <a:pt x="5079418" y="201140"/>
                </a:lnTo>
                <a:lnTo>
                  <a:pt x="5079418" y="93991"/>
                </a:lnTo>
                <a:lnTo>
                  <a:pt x="5078133" y="86367"/>
                </a:lnTo>
                <a:lnTo>
                  <a:pt x="5075563" y="80114"/>
                </a:lnTo>
                <a:lnTo>
                  <a:pt x="5072993" y="73861"/>
                </a:lnTo>
                <a:lnTo>
                  <a:pt x="5069096" y="68766"/>
                </a:lnTo>
                <a:lnTo>
                  <a:pt x="5063871" y="64828"/>
                </a:lnTo>
                <a:lnTo>
                  <a:pt x="5058476" y="60801"/>
                </a:lnTo>
                <a:lnTo>
                  <a:pt x="5052395" y="58017"/>
                </a:lnTo>
                <a:lnTo>
                  <a:pt x="5045629" y="56475"/>
                </a:lnTo>
                <a:lnTo>
                  <a:pt x="5038862" y="54933"/>
                </a:lnTo>
                <a:lnTo>
                  <a:pt x="5030554" y="54162"/>
                </a:lnTo>
                <a:lnTo>
                  <a:pt x="5012564" y="54162"/>
                </a:lnTo>
                <a:lnTo>
                  <a:pt x="5004341" y="54931"/>
                </a:lnTo>
                <a:lnTo>
                  <a:pt x="4996033" y="56469"/>
                </a:lnTo>
                <a:lnTo>
                  <a:pt x="4987724" y="58007"/>
                </a:lnTo>
                <a:lnTo>
                  <a:pt x="4981344" y="59418"/>
                </a:lnTo>
                <a:lnTo>
                  <a:pt x="4976891" y="60703"/>
                </a:lnTo>
                <a:lnTo>
                  <a:pt x="4976891" y="85187"/>
                </a:lnTo>
                <a:lnTo>
                  <a:pt x="4978300" y="85187"/>
                </a:lnTo>
                <a:lnTo>
                  <a:pt x="4985823" y="81945"/>
                </a:lnTo>
                <a:lnTo>
                  <a:pt x="4993345" y="79470"/>
                </a:lnTo>
                <a:lnTo>
                  <a:pt x="5000867" y="77760"/>
                </a:lnTo>
                <a:lnTo>
                  <a:pt x="5008390" y="76051"/>
                </a:lnTo>
                <a:lnTo>
                  <a:pt x="5014929" y="75196"/>
                </a:lnTo>
                <a:lnTo>
                  <a:pt x="5025188" y="75196"/>
                </a:lnTo>
                <a:lnTo>
                  <a:pt x="5029761" y="75521"/>
                </a:lnTo>
                <a:lnTo>
                  <a:pt x="5034205" y="76170"/>
                </a:lnTo>
                <a:lnTo>
                  <a:pt x="5038650" y="76819"/>
                </a:lnTo>
                <a:lnTo>
                  <a:pt x="5042410" y="78139"/>
                </a:lnTo>
                <a:lnTo>
                  <a:pt x="5045489" y="80130"/>
                </a:lnTo>
                <a:lnTo>
                  <a:pt x="5048564" y="82034"/>
                </a:lnTo>
                <a:lnTo>
                  <a:pt x="5050956" y="84739"/>
                </a:lnTo>
                <a:lnTo>
                  <a:pt x="5052667" y="88244"/>
                </a:lnTo>
                <a:lnTo>
                  <a:pt x="5054376" y="91751"/>
                </a:lnTo>
                <a:lnTo>
                  <a:pt x="5055232" y="96359"/>
                </a:lnTo>
                <a:lnTo>
                  <a:pt x="5055232" y="106748"/>
                </a:lnTo>
                <a:lnTo>
                  <a:pt x="5044660" y="107420"/>
                </a:lnTo>
                <a:lnTo>
                  <a:pt x="5031943" y="108517"/>
                </a:lnTo>
                <a:lnTo>
                  <a:pt x="5019882" y="109893"/>
                </a:lnTo>
                <a:lnTo>
                  <a:pt x="5015467" y="110538"/>
                </a:lnTo>
                <a:lnTo>
                  <a:pt x="5006021" y="134031"/>
                </a:lnTo>
                <a:lnTo>
                  <a:pt x="5012410" y="132076"/>
                </a:lnTo>
                <a:lnTo>
                  <a:pt x="5017780" y="130459"/>
                </a:lnTo>
                <a:lnTo>
                  <a:pt x="5024832" y="129204"/>
                </a:lnTo>
                <a:lnTo>
                  <a:pt x="5033566" y="128310"/>
                </a:lnTo>
                <a:lnTo>
                  <a:pt x="5042301" y="127416"/>
                </a:lnTo>
                <a:lnTo>
                  <a:pt x="5049522" y="126714"/>
                </a:lnTo>
                <a:lnTo>
                  <a:pt x="5055232" y="126204"/>
                </a:lnTo>
                <a:lnTo>
                  <a:pt x="5055232" y="165795"/>
                </a:lnTo>
                <a:lnTo>
                  <a:pt x="5049865" y="170550"/>
                </a:lnTo>
                <a:lnTo>
                  <a:pt x="5044113" y="174562"/>
                </a:lnTo>
                <a:lnTo>
                  <a:pt x="5037978" y="177831"/>
                </a:lnTo>
                <a:lnTo>
                  <a:pt x="5031843" y="181099"/>
                </a:lnTo>
                <a:lnTo>
                  <a:pt x="5024982" y="182735"/>
                </a:lnTo>
                <a:lnTo>
                  <a:pt x="5008536" y="182735"/>
                </a:lnTo>
                <a:lnTo>
                  <a:pt x="5001803" y="180649"/>
                </a:lnTo>
                <a:lnTo>
                  <a:pt x="4997201" y="176481"/>
                </a:lnTo>
                <a:lnTo>
                  <a:pt x="4992600" y="172313"/>
                </a:lnTo>
                <a:lnTo>
                  <a:pt x="4990299" y="166145"/>
                </a:lnTo>
                <a:lnTo>
                  <a:pt x="4990299" y="150747"/>
                </a:lnTo>
                <a:close/>
              </a:path>
              <a:path w="8226728" h="253988">
                <a:moveTo>
                  <a:pt x="4648849" y="150747"/>
                </a:moveTo>
                <a:lnTo>
                  <a:pt x="4650938" y="145112"/>
                </a:lnTo>
                <a:lnTo>
                  <a:pt x="4661199" y="113402"/>
                </a:lnTo>
                <a:lnTo>
                  <a:pt x="4650003" y="117533"/>
                </a:lnTo>
                <a:lnTo>
                  <a:pt x="4638065" y="124927"/>
                </a:lnTo>
                <a:lnTo>
                  <a:pt x="4630152" y="134156"/>
                </a:lnTo>
                <a:lnTo>
                  <a:pt x="4625359" y="146076"/>
                </a:lnTo>
                <a:lnTo>
                  <a:pt x="4623874" y="159510"/>
                </a:lnTo>
                <a:lnTo>
                  <a:pt x="4623874" y="165930"/>
                </a:lnTo>
                <a:lnTo>
                  <a:pt x="4625027" y="172029"/>
                </a:lnTo>
                <a:lnTo>
                  <a:pt x="4627334" y="177805"/>
                </a:lnTo>
                <a:lnTo>
                  <a:pt x="4629640" y="183581"/>
                </a:lnTo>
                <a:lnTo>
                  <a:pt x="4632714" y="188437"/>
                </a:lnTo>
                <a:lnTo>
                  <a:pt x="4636555" y="192373"/>
                </a:lnTo>
                <a:lnTo>
                  <a:pt x="4640567" y="196396"/>
                </a:lnTo>
                <a:lnTo>
                  <a:pt x="4645220" y="199520"/>
                </a:lnTo>
                <a:lnTo>
                  <a:pt x="4650513" y="201745"/>
                </a:lnTo>
                <a:lnTo>
                  <a:pt x="4655806" y="203970"/>
                </a:lnTo>
                <a:lnTo>
                  <a:pt x="4661400" y="205083"/>
                </a:lnTo>
                <a:lnTo>
                  <a:pt x="4674465" y="205083"/>
                </a:lnTo>
                <a:lnTo>
                  <a:pt x="4680036" y="204483"/>
                </a:lnTo>
                <a:lnTo>
                  <a:pt x="4684006" y="203286"/>
                </a:lnTo>
                <a:lnTo>
                  <a:pt x="4687978" y="202087"/>
                </a:lnTo>
                <a:lnTo>
                  <a:pt x="4692097" y="200375"/>
                </a:lnTo>
                <a:lnTo>
                  <a:pt x="4696367" y="198149"/>
                </a:lnTo>
                <a:lnTo>
                  <a:pt x="4699439" y="196609"/>
                </a:lnTo>
                <a:lnTo>
                  <a:pt x="4702619" y="194534"/>
                </a:lnTo>
                <a:lnTo>
                  <a:pt x="4705907" y="191922"/>
                </a:lnTo>
                <a:lnTo>
                  <a:pt x="4709194" y="189311"/>
                </a:lnTo>
                <a:lnTo>
                  <a:pt x="4711819" y="187278"/>
                </a:lnTo>
                <a:lnTo>
                  <a:pt x="4713783" y="185823"/>
                </a:lnTo>
                <a:lnTo>
                  <a:pt x="4713783" y="201140"/>
                </a:lnTo>
                <a:lnTo>
                  <a:pt x="4737969" y="201140"/>
                </a:lnTo>
                <a:lnTo>
                  <a:pt x="4737969" y="93991"/>
                </a:lnTo>
                <a:lnTo>
                  <a:pt x="4736685" y="86367"/>
                </a:lnTo>
                <a:lnTo>
                  <a:pt x="4734114" y="80114"/>
                </a:lnTo>
                <a:lnTo>
                  <a:pt x="4731544" y="73861"/>
                </a:lnTo>
                <a:lnTo>
                  <a:pt x="4727646" y="68766"/>
                </a:lnTo>
                <a:lnTo>
                  <a:pt x="4722421" y="64828"/>
                </a:lnTo>
                <a:lnTo>
                  <a:pt x="4717026" y="60801"/>
                </a:lnTo>
                <a:lnTo>
                  <a:pt x="4710947" y="58017"/>
                </a:lnTo>
                <a:lnTo>
                  <a:pt x="4704179" y="56475"/>
                </a:lnTo>
                <a:lnTo>
                  <a:pt x="4697412" y="54933"/>
                </a:lnTo>
                <a:lnTo>
                  <a:pt x="4689104" y="54162"/>
                </a:lnTo>
                <a:lnTo>
                  <a:pt x="4671116" y="54162"/>
                </a:lnTo>
                <a:lnTo>
                  <a:pt x="4662893" y="54931"/>
                </a:lnTo>
                <a:lnTo>
                  <a:pt x="4654584" y="56469"/>
                </a:lnTo>
                <a:lnTo>
                  <a:pt x="4646276" y="58007"/>
                </a:lnTo>
                <a:lnTo>
                  <a:pt x="4639894" y="59418"/>
                </a:lnTo>
                <a:lnTo>
                  <a:pt x="4635443" y="60703"/>
                </a:lnTo>
                <a:lnTo>
                  <a:pt x="4635443" y="85187"/>
                </a:lnTo>
                <a:lnTo>
                  <a:pt x="4636851" y="85187"/>
                </a:lnTo>
                <a:lnTo>
                  <a:pt x="4644373" y="81945"/>
                </a:lnTo>
                <a:lnTo>
                  <a:pt x="4651896" y="79470"/>
                </a:lnTo>
                <a:lnTo>
                  <a:pt x="4659418" y="77760"/>
                </a:lnTo>
                <a:lnTo>
                  <a:pt x="4666941" y="76051"/>
                </a:lnTo>
                <a:lnTo>
                  <a:pt x="4673481" y="75196"/>
                </a:lnTo>
                <a:lnTo>
                  <a:pt x="4683738" y="75196"/>
                </a:lnTo>
                <a:lnTo>
                  <a:pt x="4688312" y="75521"/>
                </a:lnTo>
                <a:lnTo>
                  <a:pt x="4692757" y="76170"/>
                </a:lnTo>
                <a:lnTo>
                  <a:pt x="4697200" y="76819"/>
                </a:lnTo>
                <a:lnTo>
                  <a:pt x="4700962" y="78139"/>
                </a:lnTo>
                <a:lnTo>
                  <a:pt x="4704041" y="80130"/>
                </a:lnTo>
                <a:lnTo>
                  <a:pt x="4707115" y="82034"/>
                </a:lnTo>
                <a:lnTo>
                  <a:pt x="4709508" y="84739"/>
                </a:lnTo>
                <a:lnTo>
                  <a:pt x="4711217" y="88244"/>
                </a:lnTo>
                <a:lnTo>
                  <a:pt x="4712928" y="91751"/>
                </a:lnTo>
                <a:lnTo>
                  <a:pt x="4713783" y="96359"/>
                </a:lnTo>
                <a:lnTo>
                  <a:pt x="4713783" y="106748"/>
                </a:lnTo>
                <a:lnTo>
                  <a:pt x="4703212" y="107420"/>
                </a:lnTo>
                <a:lnTo>
                  <a:pt x="4690494" y="108517"/>
                </a:lnTo>
                <a:lnTo>
                  <a:pt x="4678434" y="109893"/>
                </a:lnTo>
                <a:lnTo>
                  <a:pt x="4674017" y="110538"/>
                </a:lnTo>
                <a:lnTo>
                  <a:pt x="4664571" y="134031"/>
                </a:lnTo>
                <a:lnTo>
                  <a:pt x="4670961" y="132076"/>
                </a:lnTo>
                <a:lnTo>
                  <a:pt x="4676332" y="130459"/>
                </a:lnTo>
                <a:lnTo>
                  <a:pt x="4683383" y="129204"/>
                </a:lnTo>
                <a:lnTo>
                  <a:pt x="4692118" y="128310"/>
                </a:lnTo>
                <a:lnTo>
                  <a:pt x="4700852" y="127416"/>
                </a:lnTo>
                <a:lnTo>
                  <a:pt x="4708074" y="126714"/>
                </a:lnTo>
                <a:lnTo>
                  <a:pt x="4713783" y="126204"/>
                </a:lnTo>
                <a:lnTo>
                  <a:pt x="4713783" y="165795"/>
                </a:lnTo>
                <a:lnTo>
                  <a:pt x="4708416" y="170550"/>
                </a:lnTo>
                <a:lnTo>
                  <a:pt x="4702665" y="174562"/>
                </a:lnTo>
                <a:lnTo>
                  <a:pt x="4696528" y="177831"/>
                </a:lnTo>
                <a:lnTo>
                  <a:pt x="4690393" y="181099"/>
                </a:lnTo>
                <a:lnTo>
                  <a:pt x="4683533" y="182735"/>
                </a:lnTo>
                <a:lnTo>
                  <a:pt x="4667086" y="182735"/>
                </a:lnTo>
                <a:lnTo>
                  <a:pt x="4660354" y="180649"/>
                </a:lnTo>
                <a:lnTo>
                  <a:pt x="4655753" y="176481"/>
                </a:lnTo>
                <a:lnTo>
                  <a:pt x="4651150" y="172313"/>
                </a:lnTo>
                <a:lnTo>
                  <a:pt x="4648849" y="166145"/>
                </a:lnTo>
                <a:lnTo>
                  <a:pt x="4648849" y="150747"/>
                </a:lnTo>
                <a:close/>
              </a:path>
              <a:path w="8226728" h="253988">
                <a:moveTo>
                  <a:pt x="4024871" y="150747"/>
                </a:moveTo>
                <a:lnTo>
                  <a:pt x="4026959" y="145112"/>
                </a:lnTo>
                <a:lnTo>
                  <a:pt x="4037221" y="113402"/>
                </a:lnTo>
                <a:lnTo>
                  <a:pt x="4026026" y="117533"/>
                </a:lnTo>
                <a:lnTo>
                  <a:pt x="4014086" y="124928"/>
                </a:lnTo>
                <a:lnTo>
                  <a:pt x="4006173" y="134156"/>
                </a:lnTo>
                <a:lnTo>
                  <a:pt x="4001380" y="146075"/>
                </a:lnTo>
                <a:lnTo>
                  <a:pt x="3999897" y="159510"/>
                </a:lnTo>
                <a:lnTo>
                  <a:pt x="3999897" y="165930"/>
                </a:lnTo>
                <a:lnTo>
                  <a:pt x="4001049" y="172029"/>
                </a:lnTo>
                <a:lnTo>
                  <a:pt x="4003355" y="177805"/>
                </a:lnTo>
                <a:lnTo>
                  <a:pt x="4005661" y="183581"/>
                </a:lnTo>
                <a:lnTo>
                  <a:pt x="4008735" y="188437"/>
                </a:lnTo>
                <a:lnTo>
                  <a:pt x="4012576" y="192373"/>
                </a:lnTo>
                <a:lnTo>
                  <a:pt x="4016588" y="196396"/>
                </a:lnTo>
                <a:lnTo>
                  <a:pt x="4021242" y="199520"/>
                </a:lnTo>
                <a:lnTo>
                  <a:pt x="4026534" y="201745"/>
                </a:lnTo>
                <a:lnTo>
                  <a:pt x="4031827" y="203970"/>
                </a:lnTo>
                <a:lnTo>
                  <a:pt x="4037421" y="205083"/>
                </a:lnTo>
                <a:lnTo>
                  <a:pt x="4050486" y="205083"/>
                </a:lnTo>
                <a:lnTo>
                  <a:pt x="4056057" y="204483"/>
                </a:lnTo>
                <a:lnTo>
                  <a:pt x="4060029" y="203286"/>
                </a:lnTo>
                <a:lnTo>
                  <a:pt x="4063999" y="202087"/>
                </a:lnTo>
                <a:lnTo>
                  <a:pt x="4068118" y="200375"/>
                </a:lnTo>
                <a:lnTo>
                  <a:pt x="4072388" y="198149"/>
                </a:lnTo>
                <a:lnTo>
                  <a:pt x="4075460" y="196609"/>
                </a:lnTo>
                <a:lnTo>
                  <a:pt x="4078640" y="194534"/>
                </a:lnTo>
                <a:lnTo>
                  <a:pt x="4081928" y="191922"/>
                </a:lnTo>
                <a:lnTo>
                  <a:pt x="4085215" y="189311"/>
                </a:lnTo>
                <a:lnTo>
                  <a:pt x="4087842" y="187278"/>
                </a:lnTo>
                <a:lnTo>
                  <a:pt x="4089805" y="185823"/>
                </a:lnTo>
                <a:lnTo>
                  <a:pt x="4089805" y="201140"/>
                </a:lnTo>
                <a:lnTo>
                  <a:pt x="4113991" y="201140"/>
                </a:lnTo>
                <a:lnTo>
                  <a:pt x="4113991" y="93991"/>
                </a:lnTo>
                <a:lnTo>
                  <a:pt x="4112706" y="86367"/>
                </a:lnTo>
                <a:lnTo>
                  <a:pt x="4110135" y="80114"/>
                </a:lnTo>
                <a:lnTo>
                  <a:pt x="4107566" y="73861"/>
                </a:lnTo>
                <a:lnTo>
                  <a:pt x="4103668" y="68766"/>
                </a:lnTo>
                <a:lnTo>
                  <a:pt x="4098442" y="64828"/>
                </a:lnTo>
                <a:lnTo>
                  <a:pt x="4093047" y="60801"/>
                </a:lnTo>
                <a:lnTo>
                  <a:pt x="4086968" y="58017"/>
                </a:lnTo>
                <a:lnTo>
                  <a:pt x="4080201" y="56475"/>
                </a:lnTo>
                <a:lnTo>
                  <a:pt x="4073435" y="54933"/>
                </a:lnTo>
                <a:lnTo>
                  <a:pt x="4065125" y="54162"/>
                </a:lnTo>
                <a:lnTo>
                  <a:pt x="4047137" y="54162"/>
                </a:lnTo>
                <a:lnTo>
                  <a:pt x="4038914" y="54931"/>
                </a:lnTo>
                <a:lnTo>
                  <a:pt x="4030605" y="56469"/>
                </a:lnTo>
                <a:lnTo>
                  <a:pt x="4022297" y="58007"/>
                </a:lnTo>
                <a:lnTo>
                  <a:pt x="4015915" y="59418"/>
                </a:lnTo>
                <a:lnTo>
                  <a:pt x="4011464" y="60703"/>
                </a:lnTo>
                <a:lnTo>
                  <a:pt x="4011464" y="85187"/>
                </a:lnTo>
                <a:lnTo>
                  <a:pt x="4012872" y="85187"/>
                </a:lnTo>
                <a:lnTo>
                  <a:pt x="4020394" y="81945"/>
                </a:lnTo>
                <a:lnTo>
                  <a:pt x="4027918" y="79470"/>
                </a:lnTo>
                <a:lnTo>
                  <a:pt x="4035440" y="77760"/>
                </a:lnTo>
                <a:lnTo>
                  <a:pt x="4042962" y="76051"/>
                </a:lnTo>
                <a:lnTo>
                  <a:pt x="4049502" y="75196"/>
                </a:lnTo>
                <a:lnTo>
                  <a:pt x="4059759" y="75196"/>
                </a:lnTo>
                <a:lnTo>
                  <a:pt x="4064333" y="75521"/>
                </a:lnTo>
                <a:lnTo>
                  <a:pt x="4068778" y="76170"/>
                </a:lnTo>
                <a:lnTo>
                  <a:pt x="4073221" y="76819"/>
                </a:lnTo>
                <a:lnTo>
                  <a:pt x="4076983" y="78139"/>
                </a:lnTo>
                <a:lnTo>
                  <a:pt x="4080062" y="80130"/>
                </a:lnTo>
                <a:lnTo>
                  <a:pt x="4083136" y="82034"/>
                </a:lnTo>
                <a:lnTo>
                  <a:pt x="4085529" y="84739"/>
                </a:lnTo>
                <a:lnTo>
                  <a:pt x="4087240" y="88244"/>
                </a:lnTo>
                <a:lnTo>
                  <a:pt x="4088949" y="91751"/>
                </a:lnTo>
                <a:lnTo>
                  <a:pt x="4089805" y="96359"/>
                </a:lnTo>
                <a:lnTo>
                  <a:pt x="4089805" y="106748"/>
                </a:lnTo>
                <a:lnTo>
                  <a:pt x="4079233" y="107420"/>
                </a:lnTo>
                <a:lnTo>
                  <a:pt x="4066516" y="108517"/>
                </a:lnTo>
                <a:lnTo>
                  <a:pt x="4054455" y="109893"/>
                </a:lnTo>
                <a:lnTo>
                  <a:pt x="4050039" y="110538"/>
                </a:lnTo>
                <a:lnTo>
                  <a:pt x="4040594" y="134031"/>
                </a:lnTo>
                <a:lnTo>
                  <a:pt x="4046982" y="132076"/>
                </a:lnTo>
                <a:lnTo>
                  <a:pt x="4052353" y="130459"/>
                </a:lnTo>
                <a:lnTo>
                  <a:pt x="4059405" y="129204"/>
                </a:lnTo>
                <a:lnTo>
                  <a:pt x="4068139" y="128310"/>
                </a:lnTo>
                <a:lnTo>
                  <a:pt x="4076873" y="127416"/>
                </a:lnTo>
                <a:lnTo>
                  <a:pt x="4084095" y="126714"/>
                </a:lnTo>
                <a:lnTo>
                  <a:pt x="4089805" y="126204"/>
                </a:lnTo>
                <a:lnTo>
                  <a:pt x="4089805" y="165795"/>
                </a:lnTo>
                <a:lnTo>
                  <a:pt x="4084437" y="170550"/>
                </a:lnTo>
                <a:lnTo>
                  <a:pt x="4078686" y="174562"/>
                </a:lnTo>
                <a:lnTo>
                  <a:pt x="4072551" y="177831"/>
                </a:lnTo>
                <a:lnTo>
                  <a:pt x="4066415" y="181099"/>
                </a:lnTo>
                <a:lnTo>
                  <a:pt x="4059555" y="182735"/>
                </a:lnTo>
                <a:lnTo>
                  <a:pt x="4043108" y="182735"/>
                </a:lnTo>
                <a:lnTo>
                  <a:pt x="4036375" y="180649"/>
                </a:lnTo>
                <a:lnTo>
                  <a:pt x="4031774" y="176481"/>
                </a:lnTo>
                <a:lnTo>
                  <a:pt x="4027172" y="172313"/>
                </a:lnTo>
                <a:lnTo>
                  <a:pt x="4024871" y="166145"/>
                </a:lnTo>
                <a:lnTo>
                  <a:pt x="4024871" y="150747"/>
                </a:lnTo>
                <a:close/>
              </a:path>
              <a:path w="8226728" h="253988">
                <a:moveTo>
                  <a:pt x="1403288" y="150747"/>
                </a:moveTo>
                <a:lnTo>
                  <a:pt x="1405376" y="145112"/>
                </a:lnTo>
                <a:lnTo>
                  <a:pt x="1415638" y="113402"/>
                </a:lnTo>
                <a:lnTo>
                  <a:pt x="1404442" y="117533"/>
                </a:lnTo>
                <a:lnTo>
                  <a:pt x="1392502" y="124928"/>
                </a:lnTo>
                <a:lnTo>
                  <a:pt x="1384589" y="134156"/>
                </a:lnTo>
                <a:lnTo>
                  <a:pt x="1379797" y="146075"/>
                </a:lnTo>
                <a:lnTo>
                  <a:pt x="1378313" y="159510"/>
                </a:lnTo>
                <a:lnTo>
                  <a:pt x="1378313" y="165930"/>
                </a:lnTo>
                <a:lnTo>
                  <a:pt x="1379466" y="172029"/>
                </a:lnTo>
                <a:lnTo>
                  <a:pt x="1381771" y="177805"/>
                </a:lnTo>
                <a:lnTo>
                  <a:pt x="1384078" y="183581"/>
                </a:lnTo>
                <a:lnTo>
                  <a:pt x="1387151" y="188437"/>
                </a:lnTo>
                <a:lnTo>
                  <a:pt x="1390994" y="192373"/>
                </a:lnTo>
                <a:lnTo>
                  <a:pt x="1395006" y="196396"/>
                </a:lnTo>
                <a:lnTo>
                  <a:pt x="1399658" y="199520"/>
                </a:lnTo>
                <a:lnTo>
                  <a:pt x="1404951" y="201745"/>
                </a:lnTo>
                <a:lnTo>
                  <a:pt x="1410245" y="203970"/>
                </a:lnTo>
                <a:lnTo>
                  <a:pt x="1415838" y="205083"/>
                </a:lnTo>
                <a:lnTo>
                  <a:pt x="1428904" y="205083"/>
                </a:lnTo>
                <a:lnTo>
                  <a:pt x="1434475" y="204483"/>
                </a:lnTo>
                <a:lnTo>
                  <a:pt x="1438445" y="203286"/>
                </a:lnTo>
                <a:lnTo>
                  <a:pt x="1442416" y="202087"/>
                </a:lnTo>
                <a:lnTo>
                  <a:pt x="1446536" y="200375"/>
                </a:lnTo>
                <a:lnTo>
                  <a:pt x="1450805" y="198149"/>
                </a:lnTo>
                <a:lnTo>
                  <a:pt x="1453878" y="196609"/>
                </a:lnTo>
                <a:lnTo>
                  <a:pt x="1457058" y="194534"/>
                </a:lnTo>
                <a:lnTo>
                  <a:pt x="1460345" y="191922"/>
                </a:lnTo>
                <a:lnTo>
                  <a:pt x="1463633" y="189311"/>
                </a:lnTo>
                <a:lnTo>
                  <a:pt x="1466258" y="187278"/>
                </a:lnTo>
                <a:lnTo>
                  <a:pt x="1468221" y="185823"/>
                </a:lnTo>
                <a:lnTo>
                  <a:pt x="1468221" y="201140"/>
                </a:lnTo>
                <a:lnTo>
                  <a:pt x="1492407" y="201140"/>
                </a:lnTo>
                <a:lnTo>
                  <a:pt x="1492407" y="93991"/>
                </a:lnTo>
                <a:lnTo>
                  <a:pt x="1491122" y="86367"/>
                </a:lnTo>
                <a:lnTo>
                  <a:pt x="1488553" y="80114"/>
                </a:lnTo>
                <a:lnTo>
                  <a:pt x="1485982" y="73861"/>
                </a:lnTo>
                <a:lnTo>
                  <a:pt x="1482085" y="68766"/>
                </a:lnTo>
                <a:lnTo>
                  <a:pt x="1476860" y="64828"/>
                </a:lnTo>
                <a:lnTo>
                  <a:pt x="1471465" y="60801"/>
                </a:lnTo>
                <a:lnTo>
                  <a:pt x="1465384" y="58017"/>
                </a:lnTo>
                <a:lnTo>
                  <a:pt x="1458618" y="56475"/>
                </a:lnTo>
                <a:lnTo>
                  <a:pt x="1451851" y="54933"/>
                </a:lnTo>
                <a:lnTo>
                  <a:pt x="1443543" y="54162"/>
                </a:lnTo>
                <a:lnTo>
                  <a:pt x="1425553" y="54162"/>
                </a:lnTo>
                <a:lnTo>
                  <a:pt x="1417331" y="54931"/>
                </a:lnTo>
                <a:lnTo>
                  <a:pt x="1409022" y="56469"/>
                </a:lnTo>
                <a:lnTo>
                  <a:pt x="1400713" y="58007"/>
                </a:lnTo>
                <a:lnTo>
                  <a:pt x="1394333" y="59418"/>
                </a:lnTo>
                <a:lnTo>
                  <a:pt x="1389880" y="60703"/>
                </a:lnTo>
                <a:lnTo>
                  <a:pt x="1389880" y="85187"/>
                </a:lnTo>
                <a:lnTo>
                  <a:pt x="1391289" y="85187"/>
                </a:lnTo>
                <a:lnTo>
                  <a:pt x="1398812" y="81945"/>
                </a:lnTo>
                <a:lnTo>
                  <a:pt x="1406334" y="79470"/>
                </a:lnTo>
                <a:lnTo>
                  <a:pt x="1413857" y="77760"/>
                </a:lnTo>
                <a:lnTo>
                  <a:pt x="1421379" y="76051"/>
                </a:lnTo>
                <a:lnTo>
                  <a:pt x="1427919" y="75196"/>
                </a:lnTo>
                <a:lnTo>
                  <a:pt x="1438177" y="75196"/>
                </a:lnTo>
                <a:lnTo>
                  <a:pt x="1442750" y="75521"/>
                </a:lnTo>
                <a:lnTo>
                  <a:pt x="1447194" y="76170"/>
                </a:lnTo>
                <a:lnTo>
                  <a:pt x="1451639" y="76819"/>
                </a:lnTo>
                <a:lnTo>
                  <a:pt x="1455400" y="78139"/>
                </a:lnTo>
                <a:lnTo>
                  <a:pt x="1458478" y="80130"/>
                </a:lnTo>
                <a:lnTo>
                  <a:pt x="1461554" y="82034"/>
                </a:lnTo>
                <a:lnTo>
                  <a:pt x="1463947" y="84739"/>
                </a:lnTo>
                <a:lnTo>
                  <a:pt x="1465656" y="88244"/>
                </a:lnTo>
                <a:lnTo>
                  <a:pt x="1467367" y="91751"/>
                </a:lnTo>
                <a:lnTo>
                  <a:pt x="1468221" y="96359"/>
                </a:lnTo>
                <a:lnTo>
                  <a:pt x="1468221" y="106748"/>
                </a:lnTo>
                <a:lnTo>
                  <a:pt x="1457650" y="107420"/>
                </a:lnTo>
                <a:lnTo>
                  <a:pt x="1444932" y="108517"/>
                </a:lnTo>
                <a:lnTo>
                  <a:pt x="1432871" y="109893"/>
                </a:lnTo>
                <a:lnTo>
                  <a:pt x="1428456" y="110538"/>
                </a:lnTo>
                <a:lnTo>
                  <a:pt x="1419010" y="134031"/>
                </a:lnTo>
                <a:lnTo>
                  <a:pt x="1425400" y="132076"/>
                </a:lnTo>
                <a:lnTo>
                  <a:pt x="1430769" y="130459"/>
                </a:lnTo>
                <a:lnTo>
                  <a:pt x="1437821" y="129204"/>
                </a:lnTo>
                <a:lnTo>
                  <a:pt x="1446555" y="128310"/>
                </a:lnTo>
                <a:lnTo>
                  <a:pt x="1455290" y="127416"/>
                </a:lnTo>
                <a:lnTo>
                  <a:pt x="1462512" y="126714"/>
                </a:lnTo>
                <a:lnTo>
                  <a:pt x="1468221" y="126204"/>
                </a:lnTo>
                <a:lnTo>
                  <a:pt x="1468221" y="165795"/>
                </a:lnTo>
                <a:lnTo>
                  <a:pt x="1462854" y="170550"/>
                </a:lnTo>
                <a:lnTo>
                  <a:pt x="1457103" y="174562"/>
                </a:lnTo>
                <a:lnTo>
                  <a:pt x="1450967" y="177831"/>
                </a:lnTo>
                <a:lnTo>
                  <a:pt x="1444832" y="181099"/>
                </a:lnTo>
                <a:lnTo>
                  <a:pt x="1437971" y="182735"/>
                </a:lnTo>
                <a:lnTo>
                  <a:pt x="1421525" y="182735"/>
                </a:lnTo>
                <a:lnTo>
                  <a:pt x="1414793" y="180649"/>
                </a:lnTo>
                <a:lnTo>
                  <a:pt x="1410190" y="176481"/>
                </a:lnTo>
                <a:lnTo>
                  <a:pt x="1405589" y="172313"/>
                </a:lnTo>
                <a:lnTo>
                  <a:pt x="1403288" y="166145"/>
                </a:lnTo>
                <a:lnTo>
                  <a:pt x="1403288" y="150747"/>
                </a:lnTo>
                <a:close/>
              </a:path>
              <a:path w="8226728" h="253988">
                <a:moveTo>
                  <a:pt x="1032187" y="150747"/>
                </a:moveTo>
                <a:lnTo>
                  <a:pt x="1034275" y="145112"/>
                </a:lnTo>
                <a:lnTo>
                  <a:pt x="1044536" y="113402"/>
                </a:lnTo>
                <a:lnTo>
                  <a:pt x="1033340" y="117533"/>
                </a:lnTo>
                <a:lnTo>
                  <a:pt x="1021402" y="124927"/>
                </a:lnTo>
                <a:lnTo>
                  <a:pt x="1013489" y="134156"/>
                </a:lnTo>
                <a:lnTo>
                  <a:pt x="1008696" y="146076"/>
                </a:lnTo>
                <a:lnTo>
                  <a:pt x="1007213" y="159510"/>
                </a:lnTo>
                <a:lnTo>
                  <a:pt x="1007211" y="165930"/>
                </a:lnTo>
                <a:lnTo>
                  <a:pt x="1008365" y="172029"/>
                </a:lnTo>
                <a:lnTo>
                  <a:pt x="1010671" y="177805"/>
                </a:lnTo>
                <a:lnTo>
                  <a:pt x="1012976" y="183581"/>
                </a:lnTo>
                <a:lnTo>
                  <a:pt x="1016051" y="188437"/>
                </a:lnTo>
                <a:lnTo>
                  <a:pt x="1019892" y="192373"/>
                </a:lnTo>
                <a:lnTo>
                  <a:pt x="1023904" y="196396"/>
                </a:lnTo>
                <a:lnTo>
                  <a:pt x="1028556" y="199520"/>
                </a:lnTo>
                <a:lnTo>
                  <a:pt x="1033851" y="201745"/>
                </a:lnTo>
                <a:lnTo>
                  <a:pt x="1039144" y="203970"/>
                </a:lnTo>
                <a:lnTo>
                  <a:pt x="1044737" y="205083"/>
                </a:lnTo>
                <a:lnTo>
                  <a:pt x="1057802" y="205083"/>
                </a:lnTo>
                <a:lnTo>
                  <a:pt x="1063373" y="204483"/>
                </a:lnTo>
                <a:lnTo>
                  <a:pt x="1067345" y="203286"/>
                </a:lnTo>
                <a:lnTo>
                  <a:pt x="1071315" y="202087"/>
                </a:lnTo>
                <a:lnTo>
                  <a:pt x="1075435" y="200375"/>
                </a:lnTo>
                <a:lnTo>
                  <a:pt x="1079704" y="198149"/>
                </a:lnTo>
                <a:lnTo>
                  <a:pt x="1082776" y="196609"/>
                </a:lnTo>
                <a:lnTo>
                  <a:pt x="1085957" y="194534"/>
                </a:lnTo>
                <a:lnTo>
                  <a:pt x="1089245" y="191922"/>
                </a:lnTo>
                <a:lnTo>
                  <a:pt x="1092531" y="189311"/>
                </a:lnTo>
                <a:lnTo>
                  <a:pt x="1095156" y="187278"/>
                </a:lnTo>
                <a:lnTo>
                  <a:pt x="1097121" y="185823"/>
                </a:lnTo>
                <a:lnTo>
                  <a:pt x="1097121" y="201140"/>
                </a:lnTo>
                <a:lnTo>
                  <a:pt x="1121307" y="201140"/>
                </a:lnTo>
                <a:lnTo>
                  <a:pt x="1121307" y="93991"/>
                </a:lnTo>
                <a:lnTo>
                  <a:pt x="1120022" y="86367"/>
                </a:lnTo>
                <a:lnTo>
                  <a:pt x="1117451" y="80114"/>
                </a:lnTo>
                <a:lnTo>
                  <a:pt x="1114881" y="73861"/>
                </a:lnTo>
                <a:lnTo>
                  <a:pt x="1110984" y="68766"/>
                </a:lnTo>
                <a:lnTo>
                  <a:pt x="1105760" y="64828"/>
                </a:lnTo>
                <a:lnTo>
                  <a:pt x="1100365" y="60801"/>
                </a:lnTo>
                <a:lnTo>
                  <a:pt x="1094284" y="58017"/>
                </a:lnTo>
                <a:lnTo>
                  <a:pt x="1087517" y="56475"/>
                </a:lnTo>
                <a:lnTo>
                  <a:pt x="1080750" y="54933"/>
                </a:lnTo>
                <a:lnTo>
                  <a:pt x="1072441" y="54162"/>
                </a:lnTo>
                <a:lnTo>
                  <a:pt x="1054453" y="54162"/>
                </a:lnTo>
                <a:lnTo>
                  <a:pt x="1046230" y="54931"/>
                </a:lnTo>
                <a:lnTo>
                  <a:pt x="1037921" y="56469"/>
                </a:lnTo>
                <a:lnTo>
                  <a:pt x="1029613" y="58007"/>
                </a:lnTo>
                <a:lnTo>
                  <a:pt x="1023233" y="59418"/>
                </a:lnTo>
                <a:lnTo>
                  <a:pt x="1018780" y="60703"/>
                </a:lnTo>
                <a:lnTo>
                  <a:pt x="1018780" y="85187"/>
                </a:lnTo>
                <a:lnTo>
                  <a:pt x="1020188" y="85187"/>
                </a:lnTo>
                <a:lnTo>
                  <a:pt x="1027711" y="81945"/>
                </a:lnTo>
                <a:lnTo>
                  <a:pt x="1035233" y="79470"/>
                </a:lnTo>
                <a:lnTo>
                  <a:pt x="1042756" y="77760"/>
                </a:lnTo>
                <a:lnTo>
                  <a:pt x="1050278" y="76051"/>
                </a:lnTo>
                <a:lnTo>
                  <a:pt x="1056818" y="75196"/>
                </a:lnTo>
                <a:lnTo>
                  <a:pt x="1067075" y="75196"/>
                </a:lnTo>
                <a:lnTo>
                  <a:pt x="1071649" y="75521"/>
                </a:lnTo>
                <a:lnTo>
                  <a:pt x="1076094" y="76170"/>
                </a:lnTo>
                <a:lnTo>
                  <a:pt x="1080539" y="76819"/>
                </a:lnTo>
                <a:lnTo>
                  <a:pt x="1084299" y="78139"/>
                </a:lnTo>
                <a:lnTo>
                  <a:pt x="1087378" y="80130"/>
                </a:lnTo>
                <a:lnTo>
                  <a:pt x="1090452" y="82034"/>
                </a:lnTo>
                <a:lnTo>
                  <a:pt x="1092845" y="84739"/>
                </a:lnTo>
                <a:lnTo>
                  <a:pt x="1094556" y="88244"/>
                </a:lnTo>
                <a:lnTo>
                  <a:pt x="1096265" y="91751"/>
                </a:lnTo>
                <a:lnTo>
                  <a:pt x="1097121" y="96359"/>
                </a:lnTo>
                <a:lnTo>
                  <a:pt x="1097121" y="106748"/>
                </a:lnTo>
                <a:lnTo>
                  <a:pt x="1086549" y="107420"/>
                </a:lnTo>
                <a:lnTo>
                  <a:pt x="1073831" y="108517"/>
                </a:lnTo>
                <a:lnTo>
                  <a:pt x="1061771" y="109893"/>
                </a:lnTo>
                <a:lnTo>
                  <a:pt x="1057354" y="110538"/>
                </a:lnTo>
                <a:lnTo>
                  <a:pt x="1047910" y="134031"/>
                </a:lnTo>
                <a:lnTo>
                  <a:pt x="1054298" y="132076"/>
                </a:lnTo>
                <a:lnTo>
                  <a:pt x="1059669" y="130459"/>
                </a:lnTo>
                <a:lnTo>
                  <a:pt x="1066721" y="129204"/>
                </a:lnTo>
                <a:lnTo>
                  <a:pt x="1075455" y="128310"/>
                </a:lnTo>
                <a:lnTo>
                  <a:pt x="1084189" y="127416"/>
                </a:lnTo>
                <a:lnTo>
                  <a:pt x="1091411" y="126714"/>
                </a:lnTo>
                <a:lnTo>
                  <a:pt x="1097121" y="126204"/>
                </a:lnTo>
                <a:lnTo>
                  <a:pt x="1097121" y="165795"/>
                </a:lnTo>
                <a:lnTo>
                  <a:pt x="1091753" y="170550"/>
                </a:lnTo>
                <a:lnTo>
                  <a:pt x="1086002" y="174562"/>
                </a:lnTo>
                <a:lnTo>
                  <a:pt x="1079867" y="177831"/>
                </a:lnTo>
                <a:lnTo>
                  <a:pt x="1073732" y="181099"/>
                </a:lnTo>
                <a:lnTo>
                  <a:pt x="1066870" y="182735"/>
                </a:lnTo>
                <a:lnTo>
                  <a:pt x="1050423" y="182735"/>
                </a:lnTo>
                <a:lnTo>
                  <a:pt x="1043691" y="180649"/>
                </a:lnTo>
                <a:lnTo>
                  <a:pt x="1039090" y="176481"/>
                </a:lnTo>
                <a:lnTo>
                  <a:pt x="1034487" y="172313"/>
                </a:lnTo>
                <a:lnTo>
                  <a:pt x="1032187" y="166145"/>
                </a:lnTo>
                <a:lnTo>
                  <a:pt x="1032187" y="150747"/>
                </a:lnTo>
                <a:close/>
              </a:path>
              <a:path w="8226728" h="253988">
                <a:moveTo>
                  <a:pt x="665451" y="150747"/>
                </a:moveTo>
                <a:lnTo>
                  <a:pt x="667539" y="145112"/>
                </a:lnTo>
                <a:lnTo>
                  <a:pt x="677800" y="113402"/>
                </a:lnTo>
                <a:lnTo>
                  <a:pt x="666604" y="117533"/>
                </a:lnTo>
                <a:lnTo>
                  <a:pt x="654665" y="124927"/>
                </a:lnTo>
                <a:lnTo>
                  <a:pt x="646752" y="134156"/>
                </a:lnTo>
                <a:lnTo>
                  <a:pt x="641959" y="146076"/>
                </a:lnTo>
                <a:lnTo>
                  <a:pt x="640475" y="159510"/>
                </a:lnTo>
                <a:lnTo>
                  <a:pt x="640475" y="165930"/>
                </a:lnTo>
                <a:lnTo>
                  <a:pt x="641628" y="172029"/>
                </a:lnTo>
                <a:lnTo>
                  <a:pt x="643934" y="177805"/>
                </a:lnTo>
                <a:lnTo>
                  <a:pt x="646241" y="183581"/>
                </a:lnTo>
                <a:lnTo>
                  <a:pt x="649314" y="188437"/>
                </a:lnTo>
                <a:lnTo>
                  <a:pt x="653156" y="192373"/>
                </a:lnTo>
                <a:lnTo>
                  <a:pt x="657168" y="196396"/>
                </a:lnTo>
                <a:lnTo>
                  <a:pt x="661820" y="199520"/>
                </a:lnTo>
                <a:lnTo>
                  <a:pt x="667114" y="201745"/>
                </a:lnTo>
                <a:lnTo>
                  <a:pt x="672408" y="203970"/>
                </a:lnTo>
                <a:lnTo>
                  <a:pt x="678001" y="205083"/>
                </a:lnTo>
                <a:lnTo>
                  <a:pt x="691065" y="205083"/>
                </a:lnTo>
                <a:lnTo>
                  <a:pt x="696637" y="204483"/>
                </a:lnTo>
                <a:lnTo>
                  <a:pt x="700608" y="203286"/>
                </a:lnTo>
                <a:lnTo>
                  <a:pt x="704578" y="202087"/>
                </a:lnTo>
                <a:lnTo>
                  <a:pt x="708698" y="200375"/>
                </a:lnTo>
                <a:lnTo>
                  <a:pt x="712968" y="198149"/>
                </a:lnTo>
                <a:lnTo>
                  <a:pt x="716040" y="196609"/>
                </a:lnTo>
                <a:lnTo>
                  <a:pt x="719220" y="194534"/>
                </a:lnTo>
                <a:lnTo>
                  <a:pt x="722508" y="191922"/>
                </a:lnTo>
                <a:lnTo>
                  <a:pt x="725795" y="189311"/>
                </a:lnTo>
                <a:lnTo>
                  <a:pt x="728421" y="187278"/>
                </a:lnTo>
                <a:lnTo>
                  <a:pt x="730385" y="185823"/>
                </a:lnTo>
                <a:lnTo>
                  <a:pt x="730385" y="201140"/>
                </a:lnTo>
                <a:lnTo>
                  <a:pt x="754570" y="201140"/>
                </a:lnTo>
                <a:lnTo>
                  <a:pt x="754570" y="93991"/>
                </a:lnTo>
                <a:lnTo>
                  <a:pt x="753285" y="86367"/>
                </a:lnTo>
                <a:lnTo>
                  <a:pt x="750715" y="80114"/>
                </a:lnTo>
                <a:lnTo>
                  <a:pt x="748144" y="73861"/>
                </a:lnTo>
                <a:lnTo>
                  <a:pt x="744248" y="68766"/>
                </a:lnTo>
                <a:lnTo>
                  <a:pt x="739022" y="64828"/>
                </a:lnTo>
                <a:lnTo>
                  <a:pt x="733628" y="60801"/>
                </a:lnTo>
                <a:lnTo>
                  <a:pt x="727547" y="58017"/>
                </a:lnTo>
                <a:lnTo>
                  <a:pt x="720781" y="56475"/>
                </a:lnTo>
                <a:lnTo>
                  <a:pt x="714014" y="54933"/>
                </a:lnTo>
                <a:lnTo>
                  <a:pt x="705705" y="54162"/>
                </a:lnTo>
                <a:lnTo>
                  <a:pt x="687716" y="54162"/>
                </a:lnTo>
                <a:lnTo>
                  <a:pt x="679493" y="54931"/>
                </a:lnTo>
                <a:lnTo>
                  <a:pt x="671185" y="56469"/>
                </a:lnTo>
                <a:lnTo>
                  <a:pt x="662876" y="58007"/>
                </a:lnTo>
                <a:lnTo>
                  <a:pt x="656496" y="59418"/>
                </a:lnTo>
                <a:lnTo>
                  <a:pt x="652043" y="60703"/>
                </a:lnTo>
                <a:lnTo>
                  <a:pt x="652043" y="85187"/>
                </a:lnTo>
                <a:lnTo>
                  <a:pt x="653452" y="85187"/>
                </a:lnTo>
                <a:lnTo>
                  <a:pt x="660974" y="81945"/>
                </a:lnTo>
                <a:lnTo>
                  <a:pt x="668496" y="79470"/>
                </a:lnTo>
                <a:lnTo>
                  <a:pt x="676020" y="77760"/>
                </a:lnTo>
                <a:lnTo>
                  <a:pt x="683542" y="76051"/>
                </a:lnTo>
                <a:lnTo>
                  <a:pt x="690081" y="75196"/>
                </a:lnTo>
                <a:lnTo>
                  <a:pt x="700339" y="75196"/>
                </a:lnTo>
                <a:lnTo>
                  <a:pt x="704912" y="75521"/>
                </a:lnTo>
                <a:lnTo>
                  <a:pt x="709357" y="76170"/>
                </a:lnTo>
                <a:lnTo>
                  <a:pt x="713801" y="76819"/>
                </a:lnTo>
                <a:lnTo>
                  <a:pt x="717563" y="78139"/>
                </a:lnTo>
                <a:lnTo>
                  <a:pt x="720641" y="80130"/>
                </a:lnTo>
                <a:lnTo>
                  <a:pt x="723716" y="82034"/>
                </a:lnTo>
                <a:lnTo>
                  <a:pt x="726108" y="84739"/>
                </a:lnTo>
                <a:lnTo>
                  <a:pt x="727819" y="88244"/>
                </a:lnTo>
                <a:lnTo>
                  <a:pt x="729529" y="91751"/>
                </a:lnTo>
                <a:lnTo>
                  <a:pt x="730385" y="96359"/>
                </a:lnTo>
                <a:lnTo>
                  <a:pt x="730385" y="106748"/>
                </a:lnTo>
                <a:lnTo>
                  <a:pt x="719811" y="107420"/>
                </a:lnTo>
                <a:lnTo>
                  <a:pt x="707094" y="108517"/>
                </a:lnTo>
                <a:lnTo>
                  <a:pt x="695033" y="109893"/>
                </a:lnTo>
                <a:lnTo>
                  <a:pt x="690618" y="110538"/>
                </a:lnTo>
                <a:lnTo>
                  <a:pt x="681173" y="134031"/>
                </a:lnTo>
                <a:lnTo>
                  <a:pt x="687561" y="132076"/>
                </a:lnTo>
                <a:lnTo>
                  <a:pt x="692932" y="130459"/>
                </a:lnTo>
                <a:lnTo>
                  <a:pt x="699983" y="129204"/>
                </a:lnTo>
                <a:lnTo>
                  <a:pt x="708718" y="128310"/>
                </a:lnTo>
                <a:lnTo>
                  <a:pt x="717452" y="127416"/>
                </a:lnTo>
                <a:lnTo>
                  <a:pt x="724675" y="126714"/>
                </a:lnTo>
                <a:lnTo>
                  <a:pt x="730385" y="126204"/>
                </a:lnTo>
                <a:lnTo>
                  <a:pt x="730385" y="165795"/>
                </a:lnTo>
                <a:lnTo>
                  <a:pt x="725016" y="170550"/>
                </a:lnTo>
                <a:lnTo>
                  <a:pt x="719266" y="174562"/>
                </a:lnTo>
                <a:lnTo>
                  <a:pt x="713130" y="177831"/>
                </a:lnTo>
                <a:lnTo>
                  <a:pt x="706994" y="181099"/>
                </a:lnTo>
                <a:lnTo>
                  <a:pt x="700133" y="182735"/>
                </a:lnTo>
                <a:lnTo>
                  <a:pt x="683687" y="182735"/>
                </a:lnTo>
                <a:lnTo>
                  <a:pt x="676956" y="180649"/>
                </a:lnTo>
                <a:lnTo>
                  <a:pt x="672353" y="176481"/>
                </a:lnTo>
                <a:lnTo>
                  <a:pt x="667751" y="172313"/>
                </a:lnTo>
                <a:lnTo>
                  <a:pt x="665451" y="166145"/>
                </a:lnTo>
                <a:lnTo>
                  <a:pt x="665451" y="150747"/>
                </a:lnTo>
                <a:close/>
              </a:path>
              <a:path w="8226728" h="253988">
                <a:moveTo>
                  <a:pt x="75478" y="181168"/>
                </a:moveTo>
                <a:lnTo>
                  <a:pt x="60809" y="182472"/>
                </a:lnTo>
                <a:lnTo>
                  <a:pt x="55240" y="182244"/>
                </a:lnTo>
                <a:lnTo>
                  <a:pt x="42917" y="180191"/>
                </a:lnTo>
                <a:lnTo>
                  <a:pt x="30213" y="176005"/>
                </a:lnTo>
                <a:lnTo>
                  <a:pt x="22544" y="172470"/>
                </a:lnTo>
                <a:lnTo>
                  <a:pt x="11697" y="165865"/>
                </a:lnTo>
                <a:lnTo>
                  <a:pt x="1790" y="157756"/>
                </a:lnTo>
                <a:lnTo>
                  <a:pt x="0" y="157756"/>
                </a:lnTo>
                <a:lnTo>
                  <a:pt x="0" y="189645"/>
                </a:lnTo>
                <a:lnTo>
                  <a:pt x="3485" y="191305"/>
                </a:lnTo>
                <a:lnTo>
                  <a:pt x="15104" y="196149"/>
                </a:lnTo>
                <a:lnTo>
                  <a:pt x="27371" y="200249"/>
                </a:lnTo>
                <a:lnTo>
                  <a:pt x="36208" y="202362"/>
                </a:lnTo>
                <a:lnTo>
                  <a:pt x="48657" y="204008"/>
                </a:lnTo>
                <a:lnTo>
                  <a:pt x="62691" y="204557"/>
                </a:lnTo>
                <a:lnTo>
                  <a:pt x="67307" y="204475"/>
                </a:lnTo>
                <a:lnTo>
                  <a:pt x="80606" y="203110"/>
                </a:lnTo>
                <a:lnTo>
                  <a:pt x="91726" y="200068"/>
                </a:lnTo>
                <a:lnTo>
                  <a:pt x="99460" y="197073"/>
                </a:lnTo>
                <a:lnTo>
                  <a:pt x="106406" y="192796"/>
                </a:lnTo>
                <a:lnTo>
                  <a:pt x="112561" y="187233"/>
                </a:lnTo>
                <a:lnTo>
                  <a:pt x="118030" y="182187"/>
                </a:lnTo>
                <a:lnTo>
                  <a:pt x="122282" y="176029"/>
                </a:lnTo>
                <a:lnTo>
                  <a:pt x="125316" y="168758"/>
                </a:lnTo>
                <a:lnTo>
                  <a:pt x="128350" y="161486"/>
                </a:lnTo>
                <a:lnTo>
                  <a:pt x="129868" y="154131"/>
                </a:lnTo>
                <a:lnTo>
                  <a:pt x="129868" y="146688"/>
                </a:lnTo>
                <a:lnTo>
                  <a:pt x="129537" y="140095"/>
                </a:lnTo>
                <a:lnTo>
                  <a:pt x="126639" y="127453"/>
                </a:lnTo>
                <a:lnTo>
                  <a:pt x="120757" y="116660"/>
                </a:lnTo>
                <a:lnTo>
                  <a:pt x="115395" y="110825"/>
                </a:lnTo>
                <a:lnTo>
                  <a:pt x="105115" y="103781"/>
                </a:lnTo>
                <a:lnTo>
                  <a:pt x="91888" y="98441"/>
                </a:lnTo>
                <a:lnTo>
                  <a:pt x="86756" y="96902"/>
                </a:lnTo>
                <a:lnTo>
                  <a:pt x="80299" y="95213"/>
                </a:lnTo>
                <a:lnTo>
                  <a:pt x="72516" y="93374"/>
                </a:lnTo>
                <a:lnTo>
                  <a:pt x="64733" y="91535"/>
                </a:lnTo>
                <a:lnTo>
                  <a:pt x="58148" y="89888"/>
                </a:lnTo>
                <a:lnTo>
                  <a:pt x="52758" y="88433"/>
                </a:lnTo>
                <a:lnTo>
                  <a:pt x="44674" y="86215"/>
                </a:lnTo>
                <a:lnTo>
                  <a:pt x="38505" y="82716"/>
                </a:lnTo>
                <a:lnTo>
                  <a:pt x="34249" y="77937"/>
                </a:lnTo>
                <a:lnTo>
                  <a:pt x="29994" y="73157"/>
                </a:lnTo>
                <a:lnTo>
                  <a:pt x="27866" y="66715"/>
                </a:lnTo>
                <a:lnTo>
                  <a:pt x="27866" y="49650"/>
                </a:lnTo>
                <a:lnTo>
                  <a:pt x="31499" y="42417"/>
                </a:lnTo>
                <a:lnTo>
                  <a:pt x="38766" y="36915"/>
                </a:lnTo>
                <a:lnTo>
                  <a:pt x="42110" y="34670"/>
                </a:lnTo>
                <a:lnTo>
                  <a:pt x="53500" y="30161"/>
                </a:lnTo>
                <a:lnTo>
                  <a:pt x="67365" y="28658"/>
                </a:lnTo>
                <a:lnTo>
                  <a:pt x="72572" y="28833"/>
                </a:lnTo>
                <a:lnTo>
                  <a:pt x="85150" y="30778"/>
                </a:lnTo>
                <a:lnTo>
                  <a:pt x="97243" y="34876"/>
                </a:lnTo>
                <a:lnTo>
                  <a:pt x="111081" y="42184"/>
                </a:lnTo>
                <a:lnTo>
                  <a:pt x="120584" y="49429"/>
                </a:lnTo>
                <a:lnTo>
                  <a:pt x="122507" y="49429"/>
                </a:lnTo>
                <a:lnTo>
                  <a:pt x="122507" y="18926"/>
                </a:lnTo>
                <a:lnTo>
                  <a:pt x="120190" y="17835"/>
                </a:lnTo>
                <a:lnTo>
                  <a:pt x="108528" y="13257"/>
                </a:lnTo>
                <a:lnTo>
                  <a:pt x="95995" y="9789"/>
                </a:lnTo>
                <a:lnTo>
                  <a:pt x="91133" y="8798"/>
                </a:lnTo>
                <a:lnTo>
                  <a:pt x="78682" y="7129"/>
                </a:lnTo>
                <a:lnTo>
                  <a:pt x="65632" y="6573"/>
                </a:lnTo>
                <a:lnTo>
                  <a:pt x="53773" y="7330"/>
                </a:lnTo>
                <a:lnTo>
                  <a:pt x="40965" y="10189"/>
                </a:lnTo>
                <a:lnTo>
                  <a:pt x="29513" y="15176"/>
                </a:lnTo>
                <a:lnTo>
                  <a:pt x="19417" y="22291"/>
                </a:lnTo>
                <a:lnTo>
                  <a:pt x="15563" y="25932"/>
                </a:lnTo>
                <a:lnTo>
                  <a:pt x="7647" y="36386"/>
                </a:lnTo>
                <a:lnTo>
                  <a:pt x="2897" y="48153"/>
                </a:lnTo>
                <a:lnTo>
                  <a:pt x="1314" y="61233"/>
                </a:lnTo>
                <a:lnTo>
                  <a:pt x="1314" y="68675"/>
                </a:lnTo>
                <a:lnTo>
                  <a:pt x="2405" y="75239"/>
                </a:lnTo>
                <a:lnTo>
                  <a:pt x="4586" y="80928"/>
                </a:lnTo>
                <a:lnTo>
                  <a:pt x="6767" y="86616"/>
                </a:lnTo>
                <a:lnTo>
                  <a:pt x="9825" y="91555"/>
                </a:lnTo>
                <a:lnTo>
                  <a:pt x="13760" y="95746"/>
                </a:lnTo>
                <a:lnTo>
                  <a:pt x="17780" y="100025"/>
                </a:lnTo>
                <a:lnTo>
                  <a:pt x="22399" y="103488"/>
                </a:lnTo>
                <a:lnTo>
                  <a:pt x="27615" y="106140"/>
                </a:lnTo>
                <a:lnTo>
                  <a:pt x="32832" y="108792"/>
                </a:lnTo>
                <a:lnTo>
                  <a:pt x="38733" y="110972"/>
                </a:lnTo>
                <a:lnTo>
                  <a:pt x="45319" y="112684"/>
                </a:lnTo>
                <a:lnTo>
                  <a:pt x="52675" y="114566"/>
                </a:lnTo>
                <a:lnTo>
                  <a:pt x="58790" y="116062"/>
                </a:lnTo>
                <a:lnTo>
                  <a:pt x="63664" y="117175"/>
                </a:lnTo>
                <a:lnTo>
                  <a:pt x="68539" y="118287"/>
                </a:lnTo>
                <a:lnTo>
                  <a:pt x="73926" y="119698"/>
                </a:lnTo>
                <a:lnTo>
                  <a:pt x="79828" y="121410"/>
                </a:lnTo>
                <a:lnTo>
                  <a:pt x="87997" y="123714"/>
                </a:lnTo>
                <a:lnTo>
                  <a:pt x="93953" y="127255"/>
                </a:lnTo>
                <a:lnTo>
                  <a:pt x="97698" y="132035"/>
                </a:lnTo>
                <a:lnTo>
                  <a:pt x="101442" y="136814"/>
                </a:lnTo>
                <a:lnTo>
                  <a:pt x="103316" y="143000"/>
                </a:lnTo>
                <a:lnTo>
                  <a:pt x="103316" y="150595"/>
                </a:lnTo>
                <a:lnTo>
                  <a:pt x="100608" y="163581"/>
                </a:lnTo>
                <a:lnTo>
                  <a:pt x="92561" y="173702"/>
                </a:lnTo>
                <a:lnTo>
                  <a:pt x="87101" y="177258"/>
                </a:lnTo>
                <a:lnTo>
                  <a:pt x="75478" y="181168"/>
                </a:lnTo>
                <a:close/>
              </a:path>
              <a:path w="8226728" h="253988">
                <a:moveTo>
                  <a:pt x="177221" y="57843"/>
                </a:moveTo>
                <a:lnTo>
                  <a:pt x="153035" y="57843"/>
                </a:lnTo>
                <a:lnTo>
                  <a:pt x="153036" y="160492"/>
                </a:lnTo>
                <a:lnTo>
                  <a:pt x="154170" y="168701"/>
                </a:lnTo>
                <a:lnTo>
                  <a:pt x="156438" y="175456"/>
                </a:lnTo>
                <a:lnTo>
                  <a:pt x="158708" y="182211"/>
                </a:lnTo>
                <a:lnTo>
                  <a:pt x="161896" y="187812"/>
                </a:lnTo>
                <a:lnTo>
                  <a:pt x="166003" y="192257"/>
                </a:lnTo>
                <a:lnTo>
                  <a:pt x="170111" y="196702"/>
                </a:lnTo>
                <a:lnTo>
                  <a:pt x="174926" y="199952"/>
                </a:lnTo>
                <a:lnTo>
                  <a:pt x="180448" y="202004"/>
                </a:lnTo>
                <a:lnTo>
                  <a:pt x="185970" y="204057"/>
                </a:lnTo>
                <a:lnTo>
                  <a:pt x="191855" y="205083"/>
                </a:lnTo>
                <a:lnTo>
                  <a:pt x="206320" y="205083"/>
                </a:lnTo>
                <a:lnTo>
                  <a:pt x="213766" y="203393"/>
                </a:lnTo>
                <a:lnTo>
                  <a:pt x="220444" y="200012"/>
                </a:lnTo>
                <a:lnTo>
                  <a:pt x="230937" y="193636"/>
                </a:lnTo>
                <a:lnTo>
                  <a:pt x="241629" y="185183"/>
                </a:lnTo>
                <a:lnTo>
                  <a:pt x="241629" y="201140"/>
                </a:lnTo>
                <a:lnTo>
                  <a:pt x="265815" y="201140"/>
                </a:lnTo>
                <a:lnTo>
                  <a:pt x="265815" y="57843"/>
                </a:lnTo>
                <a:lnTo>
                  <a:pt x="241629" y="57843"/>
                </a:lnTo>
                <a:lnTo>
                  <a:pt x="241629" y="164769"/>
                </a:lnTo>
                <a:lnTo>
                  <a:pt x="236070" y="169677"/>
                </a:lnTo>
                <a:lnTo>
                  <a:pt x="229955" y="173810"/>
                </a:lnTo>
                <a:lnTo>
                  <a:pt x="223282" y="177170"/>
                </a:lnTo>
                <a:lnTo>
                  <a:pt x="216610" y="180529"/>
                </a:lnTo>
                <a:lnTo>
                  <a:pt x="210323" y="182209"/>
                </a:lnTo>
                <a:lnTo>
                  <a:pt x="198091" y="182209"/>
                </a:lnTo>
                <a:lnTo>
                  <a:pt x="193237" y="181353"/>
                </a:lnTo>
                <a:lnTo>
                  <a:pt x="189859" y="179641"/>
                </a:lnTo>
                <a:lnTo>
                  <a:pt x="186480" y="177929"/>
                </a:lnTo>
                <a:lnTo>
                  <a:pt x="183807" y="175234"/>
                </a:lnTo>
                <a:lnTo>
                  <a:pt x="181838" y="171556"/>
                </a:lnTo>
                <a:lnTo>
                  <a:pt x="179873" y="167789"/>
                </a:lnTo>
                <a:lnTo>
                  <a:pt x="178611" y="163404"/>
                </a:lnTo>
                <a:lnTo>
                  <a:pt x="178055" y="158399"/>
                </a:lnTo>
                <a:lnTo>
                  <a:pt x="177499" y="153394"/>
                </a:lnTo>
                <a:lnTo>
                  <a:pt x="177221" y="147085"/>
                </a:lnTo>
                <a:lnTo>
                  <a:pt x="177221" y="57843"/>
                </a:lnTo>
                <a:close/>
              </a:path>
              <a:path w="8226728" h="253988">
                <a:moveTo>
                  <a:pt x="290426" y="129614"/>
                </a:moveTo>
                <a:lnTo>
                  <a:pt x="290706" y="138431"/>
                </a:lnTo>
                <a:lnTo>
                  <a:pt x="292302" y="151258"/>
                </a:lnTo>
                <a:lnTo>
                  <a:pt x="295310" y="162657"/>
                </a:lnTo>
                <a:lnTo>
                  <a:pt x="301611" y="176208"/>
                </a:lnTo>
                <a:lnTo>
                  <a:pt x="309058" y="185947"/>
                </a:lnTo>
                <a:lnTo>
                  <a:pt x="314971" y="192104"/>
                </a:lnTo>
                <a:lnTo>
                  <a:pt x="322039" y="196701"/>
                </a:lnTo>
                <a:lnTo>
                  <a:pt x="330265" y="199739"/>
                </a:lnTo>
                <a:lnTo>
                  <a:pt x="344249" y="203322"/>
                </a:lnTo>
                <a:lnTo>
                  <a:pt x="357380" y="204294"/>
                </a:lnTo>
                <a:lnTo>
                  <a:pt x="362521" y="204294"/>
                </a:lnTo>
                <a:lnTo>
                  <a:pt x="366719" y="203973"/>
                </a:lnTo>
                <a:lnTo>
                  <a:pt x="369975" y="203330"/>
                </a:lnTo>
                <a:lnTo>
                  <a:pt x="373231" y="202689"/>
                </a:lnTo>
                <a:lnTo>
                  <a:pt x="376914" y="201769"/>
                </a:lnTo>
                <a:lnTo>
                  <a:pt x="381025" y="200572"/>
                </a:lnTo>
                <a:lnTo>
                  <a:pt x="383939" y="199800"/>
                </a:lnTo>
                <a:lnTo>
                  <a:pt x="387195" y="198622"/>
                </a:lnTo>
                <a:lnTo>
                  <a:pt x="390793" y="197040"/>
                </a:lnTo>
                <a:lnTo>
                  <a:pt x="394391" y="195456"/>
                </a:lnTo>
                <a:lnTo>
                  <a:pt x="397389" y="194109"/>
                </a:lnTo>
                <a:lnTo>
                  <a:pt x="399788" y="192996"/>
                </a:lnTo>
                <a:lnTo>
                  <a:pt x="399788" y="165907"/>
                </a:lnTo>
                <a:lnTo>
                  <a:pt x="398376" y="165907"/>
                </a:lnTo>
                <a:lnTo>
                  <a:pt x="392885" y="171013"/>
                </a:lnTo>
                <a:lnTo>
                  <a:pt x="386582" y="175181"/>
                </a:lnTo>
                <a:lnTo>
                  <a:pt x="379463" y="178413"/>
                </a:lnTo>
                <a:lnTo>
                  <a:pt x="372346" y="181644"/>
                </a:lnTo>
                <a:lnTo>
                  <a:pt x="364842" y="183260"/>
                </a:lnTo>
                <a:lnTo>
                  <a:pt x="356950" y="183260"/>
                </a:lnTo>
                <a:lnTo>
                  <a:pt x="347863" y="182407"/>
                </a:lnTo>
                <a:lnTo>
                  <a:pt x="335914" y="177773"/>
                </a:lnTo>
                <a:lnTo>
                  <a:pt x="326399" y="169113"/>
                </a:lnTo>
                <a:lnTo>
                  <a:pt x="319622" y="156725"/>
                </a:lnTo>
                <a:lnTo>
                  <a:pt x="316456" y="144245"/>
                </a:lnTo>
                <a:lnTo>
                  <a:pt x="315401" y="129614"/>
                </a:lnTo>
                <a:lnTo>
                  <a:pt x="315481" y="125349"/>
                </a:lnTo>
                <a:lnTo>
                  <a:pt x="317127" y="111251"/>
                </a:lnTo>
                <a:lnTo>
                  <a:pt x="320895" y="99336"/>
                </a:lnTo>
                <a:lnTo>
                  <a:pt x="326785" y="89606"/>
                </a:lnTo>
                <a:lnTo>
                  <a:pt x="332613" y="83682"/>
                </a:lnTo>
                <a:lnTo>
                  <a:pt x="343707" y="77515"/>
                </a:lnTo>
                <a:lnTo>
                  <a:pt x="356950" y="75459"/>
                </a:lnTo>
                <a:lnTo>
                  <a:pt x="361154" y="75459"/>
                </a:lnTo>
                <a:lnTo>
                  <a:pt x="365527" y="76097"/>
                </a:lnTo>
                <a:lnTo>
                  <a:pt x="370074" y="77372"/>
                </a:lnTo>
                <a:lnTo>
                  <a:pt x="374619" y="78647"/>
                </a:lnTo>
                <a:lnTo>
                  <a:pt x="378564" y="80134"/>
                </a:lnTo>
                <a:lnTo>
                  <a:pt x="381908" y="81836"/>
                </a:lnTo>
                <a:lnTo>
                  <a:pt x="385766" y="83792"/>
                </a:lnTo>
                <a:lnTo>
                  <a:pt x="389047" y="85704"/>
                </a:lnTo>
                <a:lnTo>
                  <a:pt x="391748" y="87575"/>
                </a:lnTo>
                <a:lnTo>
                  <a:pt x="394449" y="89446"/>
                </a:lnTo>
                <a:lnTo>
                  <a:pt x="396659" y="91104"/>
                </a:lnTo>
                <a:lnTo>
                  <a:pt x="399788" y="92549"/>
                </a:lnTo>
                <a:lnTo>
                  <a:pt x="399788" y="65468"/>
                </a:lnTo>
                <a:lnTo>
                  <a:pt x="394049" y="62557"/>
                </a:lnTo>
                <a:lnTo>
                  <a:pt x="387516" y="59988"/>
                </a:lnTo>
                <a:lnTo>
                  <a:pt x="380191" y="57763"/>
                </a:lnTo>
                <a:lnTo>
                  <a:pt x="372866" y="55538"/>
                </a:lnTo>
                <a:lnTo>
                  <a:pt x="365262" y="54425"/>
                </a:lnTo>
                <a:lnTo>
                  <a:pt x="355032" y="54459"/>
                </a:lnTo>
                <a:lnTo>
                  <a:pt x="342224" y="55907"/>
                </a:lnTo>
                <a:lnTo>
                  <a:pt x="330201" y="59493"/>
                </a:lnTo>
                <a:lnTo>
                  <a:pt x="318503" y="65692"/>
                </a:lnTo>
                <a:lnTo>
                  <a:pt x="309058" y="73927"/>
                </a:lnTo>
                <a:lnTo>
                  <a:pt x="301084" y="84983"/>
                </a:lnTo>
                <a:lnTo>
                  <a:pt x="295503" y="97024"/>
                </a:lnTo>
                <a:lnTo>
                  <a:pt x="293437" y="103608"/>
                </a:lnTo>
                <a:lnTo>
                  <a:pt x="291179" y="115851"/>
                </a:lnTo>
                <a:lnTo>
                  <a:pt x="290426" y="129614"/>
                </a:lnTo>
                <a:close/>
              </a:path>
              <a:path w="8226728" h="253988">
                <a:moveTo>
                  <a:pt x="467220" y="59030"/>
                </a:moveTo>
                <a:lnTo>
                  <a:pt x="466798" y="59238"/>
                </a:lnTo>
                <a:lnTo>
                  <a:pt x="456415" y="65432"/>
                </a:lnTo>
                <a:lnTo>
                  <a:pt x="445906" y="73779"/>
                </a:lnTo>
                <a:lnTo>
                  <a:pt x="445906" y="1314"/>
                </a:lnTo>
                <a:lnTo>
                  <a:pt x="421720" y="1314"/>
                </a:lnTo>
                <a:lnTo>
                  <a:pt x="421720" y="201140"/>
                </a:lnTo>
                <a:lnTo>
                  <a:pt x="445906" y="201140"/>
                </a:lnTo>
                <a:lnTo>
                  <a:pt x="445906" y="94099"/>
                </a:lnTo>
                <a:lnTo>
                  <a:pt x="451980" y="88967"/>
                </a:lnTo>
                <a:lnTo>
                  <a:pt x="458203" y="84795"/>
                </a:lnTo>
                <a:lnTo>
                  <a:pt x="464576" y="81587"/>
                </a:lnTo>
                <a:lnTo>
                  <a:pt x="470948" y="78379"/>
                </a:lnTo>
                <a:lnTo>
                  <a:pt x="477127" y="76774"/>
                </a:lnTo>
                <a:lnTo>
                  <a:pt x="489187" y="76774"/>
                </a:lnTo>
                <a:lnTo>
                  <a:pt x="493978" y="77651"/>
                </a:lnTo>
                <a:lnTo>
                  <a:pt x="500991" y="81160"/>
                </a:lnTo>
                <a:lnTo>
                  <a:pt x="505697" y="87426"/>
                </a:lnTo>
                <a:lnTo>
                  <a:pt x="508709" y="95407"/>
                </a:lnTo>
                <a:lnTo>
                  <a:pt x="509351" y="101098"/>
                </a:lnTo>
                <a:lnTo>
                  <a:pt x="509993" y="106787"/>
                </a:lnTo>
                <a:lnTo>
                  <a:pt x="510314" y="112925"/>
                </a:lnTo>
                <a:lnTo>
                  <a:pt x="510314" y="201140"/>
                </a:lnTo>
                <a:lnTo>
                  <a:pt x="534500" y="201140"/>
                </a:lnTo>
                <a:lnTo>
                  <a:pt x="534394" y="103282"/>
                </a:lnTo>
                <a:lnTo>
                  <a:pt x="532625" y="89181"/>
                </a:lnTo>
                <a:lnTo>
                  <a:pt x="528681" y="77359"/>
                </a:lnTo>
                <a:lnTo>
                  <a:pt x="522559" y="67816"/>
                </a:lnTo>
                <a:lnTo>
                  <a:pt x="514765" y="60854"/>
                </a:lnTo>
                <a:lnTo>
                  <a:pt x="503253" y="55638"/>
                </a:lnTo>
                <a:lnTo>
                  <a:pt x="489431" y="53900"/>
                </a:lnTo>
                <a:lnTo>
                  <a:pt x="481642" y="53900"/>
                </a:lnTo>
                <a:lnTo>
                  <a:pt x="474239" y="55609"/>
                </a:lnTo>
                <a:lnTo>
                  <a:pt x="467220" y="59030"/>
                </a:lnTo>
                <a:close/>
              </a:path>
              <a:path w="8226728" h="253988">
                <a:moveTo>
                  <a:pt x="677800" y="113402"/>
                </a:moveTo>
                <a:lnTo>
                  <a:pt x="667539" y="145112"/>
                </a:lnTo>
                <a:lnTo>
                  <a:pt x="671714" y="141070"/>
                </a:lnTo>
                <a:lnTo>
                  <a:pt x="675890" y="137029"/>
                </a:lnTo>
                <a:lnTo>
                  <a:pt x="681173" y="134031"/>
                </a:lnTo>
                <a:lnTo>
                  <a:pt x="690618" y="110538"/>
                </a:lnTo>
                <a:lnTo>
                  <a:pt x="677800" y="113402"/>
                </a:lnTo>
                <a:close/>
              </a:path>
              <a:path w="8226728" h="253988">
                <a:moveTo>
                  <a:pt x="833958" y="59030"/>
                </a:moveTo>
                <a:lnTo>
                  <a:pt x="833535" y="59238"/>
                </a:lnTo>
                <a:lnTo>
                  <a:pt x="823151" y="65432"/>
                </a:lnTo>
                <a:lnTo>
                  <a:pt x="812642" y="73779"/>
                </a:lnTo>
                <a:lnTo>
                  <a:pt x="812642" y="57843"/>
                </a:lnTo>
                <a:lnTo>
                  <a:pt x="788457" y="57843"/>
                </a:lnTo>
                <a:lnTo>
                  <a:pt x="788457" y="201140"/>
                </a:lnTo>
                <a:lnTo>
                  <a:pt x="812642" y="201140"/>
                </a:lnTo>
                <a:lnTo>
                  <a:pt x="812642" y="94099"/>
                </a:lnTo>
                <a:lnTo>
                  <a:pt x="818717" y="88967"/>
                </a:lnTo>
                <a:lnTo>
                  <a:pt x="824940" y="84795"/>
                </a:lnTo>
                <a:lnTo>
                  <a:pt x="831313" y="81587"/>
                </a:lnTo>
                <a:lnTo>
                  <a:pt x="837684" y="78379"/>
                </a:lnTo>
                <a:lnTo>
                  <a:pt x="843864" y="76774"/>
                </a:lnTo>
                <a:lnTo>
                  <a:pt x="855924" y="76774"/>
                </a:lnTo>
                <a:lnTo>
                  <a:pt x="860714" y="77651"/>
                </a:lnTo>
                <a:lnTo>
                  <a:pt x="864221" y="79405"/>
                </a:lnTo>
                <a:lnTo>
                  <a:pt x="867727" y="81160"/>
                </a:lnTo>
                <a:lnTo>
                  <a:pt x="870466" y="83833"/>
                </a:lnTo>
                <a:lnTo>
                  <a:pt x="872434" y="87426"/>
                </a:lnTo>
                <a:lnTo>
                  <a:pt x="874227" y="90850"/>
                </a:lnTo>
                <a:lnTo>
                  <a:pt x="875445" y="95407"/>
                </a:lnTo>
                <a:lnTo>
                  <a:pt x="876088" y="101098"/>
                </a:lnTo>
                <a:lnTo>
                  <a:pt x="876730" y="106787"/>
                </a:lnTo>
                <a:lnTo>
                  <a:pt x="877050" y="112925"/>
                </a:lnTo>
                <a:lnTo>
                  <a:pt x="877050" y="201140"/>
                </a:lnTo>
                <a:lnTo>
                  <a:pt x="901236" y="201140"/>
                </a:lnTo>
                <a:lnTo>
                  <a:pt x="901130" y="103282"/>
                </a:lnTo>
                <a:lnTo>
                  <a:pt x="899362" y="89181"/>
                </a:lnTo>
                <a:lnTo>
                  <a:pt x="895417" y="77359"/>
                </a:lnTo>
                <a:lnTo>
                  <a:pt x="889296" y="67816"/>
                </a:lnTo>
                <a:lnTo>
                  <a:pt x="881501" y="60854"/>
                </a:lnTo>
                <a:lnTo>
                  <a:pt x="869990" y="55638"/>
                </a:lnTo>
                <a:lnTo>
                  <a:pt x="856168" y="53900"/>
                </a:lnTo>
                <a:lnTo>
                  <a:pt x="848379" y="53900"/>
                </a:lnTo>
                <a:lnTo>
                  <a:pt x="840976" y="55609"/>
                </a:lnTo>
                <a:lnTo>
                  <a:pt x="833958" y="59030"/>
                </a:lnTo>
                <a:close/>
              </a:path>
              <a:path w="8226728" h="253988">
                <a:moveTo>
                  <a:pt x="1044536" y="113402"/>
                </a:moveTo>
                <a:lnTo>
                  <a:pt x="1034275" y="145112"/>
                </a:lnTo>
                <a:lnTo>
                  <a:pt x="1038451" y="141070"/>
                </a:lnTo>
                <a:lnTo>
                  <a:pt x="1042627" y="137029"/>
                </a:lnTo>
                <a:lnTo>
                  <a:pt x="1047910" y="134031"/>
                </a:lnTo>
                <a:lnTo>
                  <a:pt x="1057354" y="110538"/>
                </a:lnTo>
                <a:lnTo>
                  <a:pt x="1044536" y="113402"/>
                </a:lnTo>
                <a:close/>
              </a:path>
              <a:path w="8226728" h="253988">
                <a:moveTo>
                  <a:pt x="1155193" y="57843"/>
                </a:moveTo>
                <a:lnTo>
                  <a:pt x="1155193" y="201140"/>
                </a:lnTo>
                <a:lnTo>
                  <a:pt x="1179379" y="201140"/>
                </a:lnTo>
                <a:lnTo>
                  <a:pt x="1179379" y="99595"/>
                </a:lnTo>
                <a:lnTo>
                  <a:pt x="1185105" y="94047"/>
                </a:lnTo>
                <a:lnTo>
                  <a:pt x="1191174" y="89863"/>
                </a:lnTo>
                <a:lnTo>
                  <a:pt x="1197582" y="87047"/>
                </a:lnTo>
                <a:lnTo>
                  <a:pt x="1203992" y="84230"/>
                </a:lnTo>
                <a:lnTo>
                  <a:pt x="1210445" y="82821"/>
                </a:lnTo>
                <a:lnTo>
                  <a:pt x="1219761" y="82821"/>
                </a:lnTo>
                <a:lnTo>
                  <a:pt x="1224183" y="82997"/>
                </a:lnTo>
                <a:lnTo>
                  <a:pt x="1228094" y="83405"/>
                </a:lnTo>
                <a:lnTo>
                  <a:pt x="1231168" y="83873"/>
                </a:lnTo>
                <a:lnTo>
                  <a:pt x="1231168" y="58616"/>
                </a:lnTo>
                <a:lnTo>
                  <a:pt x="1229630" y="58359"/>
                </a:lnTo>
                <a:lnTo>
                  <a:pt x="1225762" y="57908"/>
                </a:lnTo>
                <a:lnTo>
                  <a:pt x="1215272" y="57843"/>
                </a:lnTo>
                <a:lnTo>
                  <a:pt x="1208927" y="59447"/>
                </a:lnTo>
                <a:lnTo>
                  <a:pt x="1202389" y="62654"/>
                </a:lnTo>
                <a:lnTo>
                  <a:pt x="1200341" y="63713"/>
                </a:lnTo>
                <a:lnTo>
                  <a:pt x="1190544" y="70043"/>
                </a:lnTo>
                <a:lnTo>
                  <a:pt x="1179379" y="79136"/>
                </a:lnTo>
                <a:lnTo>
                  <a:pt x="1179379" y="57843"/>
                </a:lnTo>
                <a:lnTo>
                  <a:pt x="1155193" y="57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6959" y="2193795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7162" y="2187746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7235" y="2187746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13079" y="2369298"/>
            <a:ext cx="30756" cy="0"/>
          </a:xfrm>
          <a:custGeom>
            <a:avLst/>
            <a:gdLst/>
            <a:ahLst/>
            <a:cxnLst/>
            <a:rect l="l" t="t" r="r" b="b"/>
            <a:pathLst>
              <a:path w="30756">
                <a:moveTo>
                  <a:pt x="0" y="0"/>
                </a:moveTo>
                <a:lnTo>
                  <a:pt x="30756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20334" y="2187746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01070" y="2193795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794" y="2516407"/>
            <a:ext cx="120666" cy="203768"/>
          </a:xfrm>
          <a:custGeom>
            <a:avLst/>
            <a:gdLst/>
            <a:ahLst/>
            <a:cxnLst/>
            <a:rect l="l" t="t" r="r" b="b"/>
            <a:pathLst>
              <a:path w="120666" h="203768">
                <a:moveTo>
                  <a:pt x="120666" y="0"/>
                </a:moveTo>
                <a:lnTo>
                  <a:pt x="96480" y="0"/>
                </a:lnTo>
                <a:lnTo>
                  <a:pt x="96480" y="62343"/>
                </a:lnTo>
                <a:lnTo>
                  <a:pt x="90554" y="59004"/>
                </a:lnTo>
                <a:lnTo>
                  <a:pt x="84929" y="56542"/>
                </a:lnTo>
                <a:lnTo>
                  <a:pt x="79607" y="54959"/>
                </a:lnTo>
                <a:lnTo>
                  <a:pt x="74283" y="53376"/>
                </a:lnTo>
                <a:lnTo>
                  <a:pt x="68014" y="52585"/>
                </a:lnTo>
                <a:lnTo>
                  <a:pt x="60802" y="52585"/>
                </a:lnTo>
                <a:lnTo>
                  <a:pt x="64786" y="74933"/>
                </a:lnTo>
                <a:lnTo>
                  <a:pt x="70370" y="74933"/>
                </a:lnTo>
                <a:lnTo>
                  <a:pt x="75544" y="75471"/>
                </a:lnTo>
                <a:lnTo>
                  <a:pt x="80310" y="76545"/>
                </a:lnTo>
                <a:lnTo>
                  <a:pt x="85077" y="77618"/>
                </a:lnTo>
                <a:lnTo>
                  <a:pt x="90467" y="79560"/>
                </a:lnTo>
                <a:lnTo>
                  <a:pt x="96480" y="82369"/>
                </a:lnTo>
                <a:lnTo>
                  <a:pt x="96480" y="164868"/>
                </a:lnTo>
                <a:lnTo>
                  <a:pt x="90812" y="169778"/>
                </a:lnTo>
                <a:lnTo>
                  <a:pt x="84757" y="173677"/>
                </a:lnTo>
                <a:lnTo>
                  <a:pt x="78314" y="176564"/>
                </a:lnTo>
                <a:lnTo>
                  <a:pt x="71873" y="179450"/>
                </a:lnTo>
                <a:lnTo>
                  <a:pt x="65473" y="180894"/>
                </a:lnTo>
                <a:lnTo>
                  <a:pt x="59118" y="180894"/>
                </a:lnTo>
                <a:lnTo>
                  <a:pt x="54561" y="180662"/>
                </a:lnTo>
                <a:lnTo>
                  <a:pt x="41981" y="176610"/>
                </a:lnTo>
                <a:lnTo>
                  <a:pt x="33091" y="167521"/>
                </a:lnTo>
                <a:lnTo>
                  <a:pt x="28343" y="156507"/>
                </a:lnTo>
                <a:lnTo>
                  <a:pt x="25816" y="143951"/>
                </a:lnTo>
                <a:lnTo>
                  <a:pt x="24974" y="128938"/>
                </a:lnTo>
                <a:lnTo>
                  <a:pt x="25044" y="124736"/>
                </a:lnTo>
                <a:lnTo>
                  <a:pt x="26563" y="110448"/>
                </a:lnTo>
                <a:lnTo>
                  <a:pt x="30061" y="98476"/>
                </a:lnTo>
                <a:lnTo>
                  <a:pt x="37419" y="57908"/>
                </a:lnTo>
                <a:lnTo>
                  <a:pt x="29991" y="61456"/>
                </a:lnTo>
                <a:lnTo>
                  <a:pt x="23657" y="66349"/>
                </a:lnTo>
                <a:lnTo>
                  <a:pt x="18418" y="72588"/>
                </a:lnTo>
                <a:lnTo>
                  <a:pt x="10192" y="84687"/>
                </a:lnTo>
                <a:lnTo>
                  <a:pt x="4894" y="96631"/>
                </a:lnTo>
                <a:lnTo>
                  <a:pt x="2900" y="103249"/>
                </a:lnTo>
                <a:lnTo>
                  <a:pt x="725" y="115507"/>
                </a:lnTo>
                <a:lnTo>
                  <a:pt x="0" y="129265"/>
                </a:lnTo>
                <a:lnTo>
                  <a:pt x="173" y="136740"/>
                </a:lnTo>
                <a:lnTo>
                  <a:pt x="1419" y="149647"/>
                </a:lnTo>
                <a:lnTo>
                  <a:pt x="3865" y="161260"/>
                </a:lnTo>
                <a:lnTo>
                  <a:pt x="8627" y="174265"/>
                </a:lnTo>
                <a:lnTo>
                  <a:pt x="14813" y="184661"/>
                </a:lnTo>
                <a:lnTo>
                  <a:pt x="19451" y="190903"/>
                </a:lnTo>
                <a:lnTo>
                  <a:pt x="25097" y="195648"/>
                </a:lnTo>
                <a:lnTo>
                  <a:pt x="31752" y="198897"/>
                </a:lnTo>
                <a:lnTo>
                  <a:pt x="38407" y="202144"/>
                </a:lnTo>
                <a:lnTo>
                  <a:pt x="45642" y="203768"/>
                </a:lnTo>
                <a:lnTo>
                  <a:pt x="58353" y="203768"/>
                </a:lnTo>
                <a:lnTo>
                  <a:pt x="62647" y="203320"/>
                </a:lnTo>
                <a:lnTo>
                  <a:pt x="66338" y="202421"/>
                </a:lnTo>
                <a:lnTo>
                  <a:pt x="70030" y="201523"/>
                </a:lnTo>
                <a:lnTo>
                  <a:pt x="73593" y="200261"/>
                </a:lnTo>
                <a:lnTo>
                  <a:pt x="77031" y="198634"/>
                </a:lnTo>
                <a:lnTo>
                  <a:pt x="80722" y="196922"/>
                </a:lnTo>
                <a:lnTo>
                  <a:pt x="83941" y="195038"/>
                </a:lnTo>
                <a:lnTo>
                  <a:pt x="86690" y="192982"/>
                </a:lnTo>
                <a:lnTo>
                  <a:pt x="89438" y="190926"/>
                </a:lnTo>
                <a:lnTo>
                  <a:pt x="92702" y="188316"/>
                </a:lnTo>
                <a:lnTo>
                  <a:pt x="96480" y="185150"/>
                </a:lnTo>
                <a:lnTo>
                  <a:pt x="96480" y="199825"/>
                </a:lnTo>
                <a:lnTo>
                  <a:pt x="120666" y="199825"/>
                </a:lnTo>
                <a:lnTo>
                  <a:pt x="120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6855" y="2568992"/>
            <a:ext cx="34725" cy="45890"/>
          </a:xfrm>
          <a:custGeom>
            <a:avLst/>
            <a:gdLst/>
            <a:ahLst/>
            <a:cxnLst/>
            <a:rect l="l" t="t" r="r" b="b"/>
            <a:pathLst>
              <a:path w="34725" h="45890">
                <a:moveTo>
                  <a:pt x="0" y="45890"/>
                </a:moveTo>
                <a:lnTo>
                  <a:pt x="5478" y="36233"/>
                </a:lnTo>
                <a:lnTo>
                  <a:pt x="10407" y="30894"/>
                </a:lnTo>
                <a:lnTo>
                  <a:pt x="21317" y="24485"/>
                </a:lnTo>
                <a:lnTo>
                  <a:pt x="34725" y="22348"/>
                </a:lnTo>
                <a:lnTo>
                  <a:pt x="30741" y="0"/>
                </a:lnTo>
                <a:lnTo>
                  <a:pt x="22580" y="0"/>
                </a:lnTo>
                <a:lnTo>
                  <a:pt x="14786" y="1774"/>
                </a:lnTo>
                <a:lnTo>
                  <a:pt x="7357" y="5322"/>
                </a:lnTo>
                <a:lnTo>
                  <a:pt x="0" y="45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89524" y="2531656"/>
            <a:ext cx="84913" cy="187468"/>
          </a:xfrm>
          <a:custGeom>
            <a:avLst/>
            <a:gdLst/>
            <a:ahLst/>
            <a:cxnLst/>
            <a:rect l="l" t="t" r="r" b="b"/>
            <a:pathLst>
              <a:path w="84913" h="187468">
                <a:moveTo>
                  <a:pt x="32788" y="180751"/>
                </a:moveTo>
                <a:lnTo>
                  <a:pt x="44179" y="185789"/>
                </a:lnTo>
                <a:lnTo>
                  <a:pt x="58188" y="187468"/>
                </a:lnTo>
                <a:lnTo>
                  <a:pt x="62127" y="187468"/>
                </a:lnTo>
                <a:lnTo>
                  <a:pt x="66429" y="187105"/>
                </a:lnTo>
                <a:lnTo>
                  <a:pt x="71099" y="186380"/>
                </a:lnTo>
                <a:lnTo>
                  <a:pt x="75768" y="185653"/>
                </a:lnTo>
                <a:lnTo>
                  <a:pt x="80373" y="184649"/>
                </a:lnTo>
                <a:lnTo>
                  <a:pt x="84913" y="183365"/>
                </a:lnTo>
                <a:lnTo>
                  <a:pt x="84913" y="161701"/>
                </a:lnTo>
                <a:lnTo>
                  <a:pt x="81873" y="162490"/>
                </a:lnTo>
                <a:lnTo>
                  <a:pt x="79220" y="163476"/>
                </a:lnTo>
                <a:lnTo>
                  <a:pt x="75539" y="164659"/>
                </a:lnTo>
                <a:lnTo>
                  <a:pt x="71859" y="165842"/>
                </a:lnTo>
                <a:lnTo>
                  <a:pt x="68050" y="166434"/>
                </a:lnTo>
                <a:lnTo>
                  <a:pt x="58546" y="166434"/>
                </a:lnTo>
                <a:lnTo>
                  <a:pt x="54138" y="165686"/>
                </a:lnTo>
                <a:lnTo>
                  <a:pt x="50885" y="164189"/>
                </a:lnTo>
                <a:lnTo>
                  <a:pt x="47632" y="162692"/>
                </a:lnTo>
                <a:lnTo>
                  <a:pt x="45279" y="160449"/>
                </a:lnTo>
                <a:lnTo>
                  <a:pt x="43823" y="157458"/>
                </a:lnTo>
                <a:lnTo>
                  <a:pt x="42113" y="154037"/>
                </a:lnTo>
                <a:lnTo>
                  <a:pt x="41128" y="150360"/>
                </a:lnTo>
                <a:lnTo>
                  <a:pt x="40871" y="146427"/>
                </a:lnTo>
                <a:lnTo>
                  <a:pt x="40613" y="142493"/>
                </a:lnTo>
                <a:lnTo>
                  <a:pt x="40485" y="136894"/>
                </a:lnTo>
                <a:lnTo>
                  <a:pt x="40485" y="61526"/>
                </a:lnTo>
                <a:lnTo>
                  <a:pt x="84913" y="61526"/>
                </a:lnTo>
                <a:lnTo>
                  <a:pt x="84913" y="41280"/>
                </a:lnTo>
                <a:lnTo>
                  <a:pt x="40485" y="41280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80"/>
                </a:lnTo>
                <a:lnTo>
                  <a:pt x="0" y="41280"/>
                </a:lnTo>
                <a:lnTo>
                  <a:pt x="0" y="61526"/>
                </a:lnTo>
                <a:lnTo>
                  <a:pt x="16299" y="61526"/>
                </a:lnTo>
                <a:lnTo>
                  <a:pt x="16299" y="140831"/>
                </a:lnTo>
                <a:lnTo>
                  <a:pt x="17399" y="154817"/>
                </a:lnTo>
                <a:lnTo>
                  <a:pt x="21079" y="167060"/>
                </a:lnTo>
                <a:lnTo>
                  <a:pt x="27348" y="176256"/>
                </a:lnTo>
                <a:lnTo>
                  <a:pt x="32788" y="180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2186" y="2568992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9"/>
                </a:lnTo>
                <a:lnTo>
                  <a:pt x="26610" y="55739"/>
                </a:lnTo>
                <a:lnTo>
                  <a:pt x="29967" y="43842"/>
                </a:lnTo>
                <a:lnTo>
                  <a:pt x="35151" y="34499"/>
                </a:lnTo>
                <a:lnTo>
                  <a:pt x="39695" y="29536"/>
                </a:lnTo>
                <a:lnTo>
                  <a:pt x="50555" y="23159"/>
                </a:lnTo>
                <a:lnTo>
                  <a:pt x="64141" y="21033"/>
                </a:lnTo>
                <a:lnTo>
                  <a:pt x="71309" y="21578"/>
                </a:lnTo>
                <a:lnTo>
                  <a:pt x="83494" y="25889"/>
                </a:lnTo>
                <a:lnTo>
                  <a:pt x="92941" y="34499"/>
                </a:lnTo>
                <a:lnTo>
                  <a:pt x="94881" y="37365"/>
                </a:lnTo>
                <a:lnTo>
                  <a:pt x="99421" y="47574"/>
                </a:lnTo>
                <a:lnTo>
                  <a:pt x="102144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3"/>
                </a:lnTo>
                <a:lnTo>
                  <a:pt x="98085" y="107120"/>
                </a:lnTo>
                <a:lnTo>
                  <a:pt x="101061" y="140164"/>
                </a:lnTo>
                <a:lnTo>
                  <a:pt x="110580" y="131500"/>
                </a:lnTo>
                <a:lnTo>
                  <a:pt x="114872" y="126030"/>
                </a:lnTo>
                <a:lnTo>
                  <a:pt x="120627" y="115766"/>
                </a:lnTo>
                <a:lnTo>
                  <a:pt x="124738" y="103950"/>
                </a:lnTo>
                <a:lnTo>
                  <a:pt x="127205" y="90580"/>
                </a:lnTo>
                <a:lnTo>
                  <a:pt x="128027" y="75657"/>
                </a:lnTo>
                <a:lnTo>
                  <a:pt x="127724" y="66444"/>
                </a:lnTo>
                <a:lnTo>
                  <a:pt x="125904" y="52493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2" y="11282"/>
                </a:lnTo>
                <a:lnTo>
                  <a:pt x="90389" y="5014"/>
                </a:lnTo>
                <a:lnTo>
                  <a:pt x="77995" y="1253"/>
                </a:lnTo>
                <a:lnTo>
                  <a:pt x="64141" y="0"/>
                </a:lnTo>
                <a:lnTo>
                  <a:pt x="50585" y="1209"/>
                </a:lnTo>
                <a:lnTo>
                  <a:pt x="38187" y="4924"/>
                </a:lnTo>
                <a:lnTo>
                  <a:pt x="27204" y="11146"/>
                </a:lnTo>
                <a:lnTo>
                  <a:pt x="17637" y="19875"/>
                </a:lnTo>
                <a:lnTo>
                  <a:pt x="13298" y="25388"/>
                </a:lnTo>
                <a:lnTo>
                  <a:pt x="7480" y="35689"/>
                </a:lnTo>
                <a:lnTo>
                  <a:pt x="3324" y="47501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1"/>
                </a:lnTo>
                <a:lnTo>
                  <a:pt x="5381" y="110186"/>
                </a:lnTo>
                <a:lnTo>
                  <a:pt x="10426" y="121226"/>
                </a:lnTo>
                <a:lnTo>
                  <a:pt x="17125" y="130860"/>
                </a:lnTo>
                <a:lnTo>
                  <a:pt x="26737" y="139938"/>
                </a:lnTo>
                <a:lnTo>
                  <a:pt x="37636" y="146185"/>
                </a:lnTo>
                <a:lnTo>
                  <a:pt x="35151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7337" y="2676113"/>
            <a:ext cx="65910" cy="44062"/>
          </a:xfrm>
          <a:custGeom>
            <a:avLst/>
            <a:gdLst/>
            <a:ahLst/>
            <a:cxnLst/>
            <a:rect l="l" t="t" r="r" b="b"/>
            <a:pathLst>
              <a:path w="65910" h="44062">
                <a:moveTo>
                  <a:pt x="42480" y="20859"/>
                </a:moveTo>
                <a:lnTo>
                  <a:pt x="28990" y="23028"/>
                </a:lnTo>
                <a:lnTo>
                  <a:pt x="21489" y="22421"/>
                </a:lnTo>
                <a:lnTo>
                  <a:pt x="9395" y="17965"/>
                </a:lnTo>
                <a:lnTo>
                  <a:pt x="0" y="9182"/>
                </a:lnTo>
                <a:lnTo>
                  <a:pt x="2485" y="39064"/>
                </a:lnTo>
                <a:lnTo>
                  <a:pt x="14953" y="42813"/>
                </a:lnTo>
                <a:lnTo>
                  <a:pt x="28990" y="44062"/>
                </a:lnTo>
                <a:lnTo>
                  <a:pt x="42482" y="42884"/>
                </a:lnTo>
                <a:lnTo>
                  <a:pt x="54928" y="39212"/>
                </a:lnTo>
                <a:lnTo>
                  <a:pt x="65910" y="33044"/>
                </a:lnTo>
                <a:lnTo>
                  <a:pt x="62934" y="0"/>
                </a:lnTo>
                <a:lnTo>
                  <a:pt x="57725" y="9436"/>
                </a:lnTo>
                <a:lnTo>
                  <a:pt x="53296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34142" y="2625630"/>
            <a:ext cx="23080" cy="34574"/>
          </a:xfrm>
          <a:custGeom>
            <a:avLst/>
            <a:gdLst/>
            <a:ahLst/>
            <a:cxnLst/>
            <a:rect l="l" t="t" r="r" b="b"/>
            <a:pathLst>
              <a:path w="23080" h="34574">
                <a:moveTo>
                  <a:pt x="10261" y="2863"/>
                </a:moveTo>
                <a:lnTo>
                  <a:pt x="0" y="34574"/>
                </a:lnTo>
                <a:lnTo>
                  <a:pt x="4175" y="30533"/>
                </a:lnTo>
                <a:lnTo>
                  <a:pt x="8352" y="26491"/>
                </a:lnTo>
                <a:lnTo>
                  <a:pt x="13634" y="23492"/>
                </a:lnTo>
                <a:lnTo>
                  <a:pt x="23080" y="0"/>
                </a:lnTo>
                <a:lnTo>
                  <a:pt x="10261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46386" y="2569255"/>
            <a:ext cx="103578" cy="150131"/>
          </a:xfrm>
          <a:custGeom>
            <a:avLst/>
            <a:gdLst/>
            <a:ahLst/>
            <a:cxnLst/>
            <a:rect l="l" t="t" r="r" b="b"/>
            <a:pathLst>
              <a:path w="103578" h="150131">
                <a:moveTo>
                  <a:pt x="12368" y="143709"/>
                </a:moveTo>
                <a:lnTo>
                  <a:pt x="20702" y="146278"/>
                </a:lnTo>
                <a:lnTo>
                  <a:pt x="22304" y="146754"/>
                </a:lnTo>
                <a:lnTo>
                  <a:pt x="34523" y="149287"/>
                </a:lnTo>
                <a:lnTo>
                  <a:pt x="47557" y="150131"/>
                </a:lnTo>
                <a:lnTo>
                  <a:pt x="57301" y="150131"/>
                </a:lnTo>
                <a:lnTo>
                  <a:pt x="65398" y="149020"/>
                </a:lnTo>
                <a:lnTo>
                  <a:pt x="71850" y="146798"/>
                </a:lnTo>
                <a:lnTo>
                  <a:pt x="78301" y="144575"/>
                </a:lnTo>
                <a:lnTo>
                  <a:pt x="84093" y="141328"/>
                </a:lnTo>
                <a:lnTo>
                  <a:pt x="89221" y="137055"/>
                </a:lnTo>
                <a:lnTo>
                  <a:pt x="93921" y="133122"/>
                </a:lnTo>
                <a:lnTo>
                  <a:pt x="97489" y="128399"/>
                </a:lnTo>
                <a:lnTo>
                  <a:pt x="99923" y="122886"/>
                </a:lnTo>
                <a:lnTo>
                  <a:pt x="102360" y="117373"/>
                </a:lnTo>
                <a:lnTo>
                  <a:pt x="103578" y="111539"/>
                </a:lnTo>
                <a:lnTo>
                  <a:pt x="103567" y="104214"/>
                </a:lnTo>
                <a:lnTo>
                  <a:pt x="101421" y="90688"/>
                </a:lnTo>
                <a:lnTo>
                  <a:pt x="95557" y="80255"/>
                </a:lnTo>
                <a:lnTo>
                  <a:pt x="84707" y="71877"/>
                </a:lnTo>
                <a:lnTo>
                  <a:pt x="71624" y="67050"/>
                </a:lnTo>
                <a:lnTo>
                  <a:pt x="66747" y="65853"/>
                </a:lnTo>
                <a:lnTo>
                  <a:pt x="62105" y="64806"/>
                </a:lnTo>
                <a:lnTo>
                  <a:pt x="57699" y="63907"/>
                </a:lnTo>
                <a:lnTo>
                  <a:pt x="53293" y="63009"/>
                </a:lnTo>
                <a:lnTo>
                  <a:pt x="49293" y="62090"/>
                </a:lnTo>
                <a:lnTo>
                  <a:pt x="45700" y="61151"/>
                </a:lnTo>
                <a:lnTo>
                  <a:pt x="38630" y="59264"/>
                </a:lnTo>
                <a:lnTo>
                  <a:pt x="33496" y="56841"/>
                </a:lnTo>
                <a:lnTo>
                  <a:pt x="30297" y="53883"/>
                </a:lnTo>
                <a:lnTo>
                  <a:pt x="27099" y="50925"/>
                </a:lnTo>
                <a:lnTo>
                  <a:pt x="25500" y="46445"/>
                </a:lnTo>
                <a:lnTo>
                  <a:pt x="25500" y="33665"/>
                </a:lnTo>
                <a:lnTo>
                  <a:pt x="28224" y="28605"/>
                </a:lnTo>
                <a:lnTo>
                  <a:pt x="33675" y="25261"/>
                </a:lnTo>
                <a:lnTo>
                  <a:pt x="39127" y="21917"/>
                </a:lnTo>
                <a:lnTo>
                  <a:pt x="45811" y="20245"/>
                </a:lnTo>
                <a:lnTo>
                  <a:pt x="61399" y="20245"/>
                </a:lnTo>
                <a:lnTo>
                  <a:pt x="69001" y="21680"/>
                </a:lnTo>
                <a:lnTo>
                  <a:pt x="76539" y="24549"/>
                </a:lnTo>
                <a:lnTo>
                  <a:pt x="84076" y="27418"/>
                </a:lnTo>
                <a:lnTo>
                  <a:pt x="90911" y="31329"/>
                </a:lnTo>
                <a:lnTo>
                  <a:pt x="97043" y="36283"/>
                </a:lnTo>
                <a:lnTo>
                  <a:pt x="98320" y="36283"/>
                </a:lnTo>
                <a:lnTo>
                  <a:pt x="98320" y="10422"/>
                </a:lnTo>
                <a:lnTo>
                  <a:pt x="92843" y="7420"/>
                </a:lnTo>
                <a:lnTo>
                  <a:pt x="86083" y="4932"/>
                </a:lnTo>
                <a:lnTo>
                  <a:pt x="78041" y="2960"/>
                </a:lnTo>
                <a:lnTo>
                  <a:pt x="69997" y="986"/>
                </a:lnTo>
                <a:lnTo>
                  <a:pt x="61998" y="0"/>
                </a:lnTo>
                <a:lnTo>
                  <a:pt x="50927" y="51"/>
                </a:lnTo>
                <a:lnTo>
                  <a:pt x="37134" y="1729"/>
                </a:lnTo>
                <a:lnTo>
                  <a:pt x="25210" y="5774"/>
                </a:lnTo>
                <a:lnTo>
                  <a:pt x="15156" y="12186"/>
                </a:lnTo>
                <a:lnTo>
                  <a:pt x="8327" y="19285"/>
                </a:lnTo>
                <a:lnTo>
                  <a:pt x="2475" y="30557"/>
                </a:lnTo>
                <a:lnTo>
                  <a:pt x="524" y="43743"/>
                </a:lnTo>
                <a:lnTo>
                  <a:pt x="525" y="53153"/>
                </a:lnTo>
                <a:lnTo>
                  <a:pt x="3004" y="61169"/>
                </a:lnTo>
                <a:lnTo>
                  <a:pt x="7966" y="67798"/>
                </a:lnTo>
                <a:lnTo>
                  <a:pt x="18788" y="77116"/>
                </a:lnTo>
                <a:lnTo>
                  <a:pt x="31830" y="82485"/>
                </a:lnTo>
                <a:lnTo>
                  <a:pt x="36027" y="83652"/>
                </a:lnTo>
                <a:lnTo>
                  <a:pt x="40612" y="84735"/>
                </a:lnTo>
                <a:lnTo>
                  <a:pt x="45581" y="85737"/>
                </a:lnTo>
                <a:lnTo>
                  <a:pt x="50552" y="86738"/>
                </a:lnTo>
                <a:lnTo>
                  <a:pt x="54579" y="87613"/>
                </a:lnTo>
                <a:lnTo>
                  <a:pt x="57663" y="88364"/>
                </a:lnTo>
                <a:lnTo>
                  <a:pt x="65483" y="90341"/>
                </a:lnTo>
                <a:lnTo>
                  <a:pt x="70929" y="92791"/>
                </a:lnTo>
                <a:lnTo>
                  <a:pt x="73999" y="95713"/>
                </a:lnTo>
                <a:lnTo>
                  <a:pt x="77068" y="98635"/>
                </a:lnTo>
                <a:lnTo>
                  <a:pt x="78602" y="102977"/>
                </a:lnTo>
                <a:lnTo>
                  <a:pt x="78602" y="113210"/>
                </a:lnTo>
                <a:lnTo>
                  <a:pt x="77943" y="116563"/>
                </a:lnTo>
                <a:lnTo>
                  <a:pt x="76625" y="118798"/>
                </a:lnTo>
                <a:lnTo>
                  <a:pt x="73159" y="123139"/>
                </a:lnTo>
                <a:lnTo>
                  <a:pt x="70182" y="125116"/>
                </a:lnTo>
                <a:lnTo>
                  <a:pt x="68054" y="126491"/>
                </a:lnTo>
                <a:lnTo>
                  <a:pt x="64822" y="127629"/>
                </a:lnTo>
                <a:lnTo>
                  <a:pt x="60482" y="128532"/>
                </a:lnTo>
                <a:lnTo>
                  <a:pt x="56144" y="129435"/>
                </a:lnTo>
                <a:lnTo>
                  <a:pt x="52061" y="129886"/>
                </a:lnTo>
                <a:lnTo>
                  <a:pt x="42961" y="129886"/>
                </a:lnTo>
                <a:lnTo>
                  <a:pt x="37877" y="129151"/>
                </a:lnTo>
                <a:lnTo>
                  <a:pt x="32985" y="127681"/>
                </a:lnTo>
                <a:lnTo>
                  <a:pt x="28093" y="126212"/>
                </a:lnTo>
                <a:lnTo>
                  <a:pt x="23605" y="124528"/>
                </a:lnTo>
                <a:lnTo>
                  <a:pt x="19523" y="122627"/>
                </a:lnTo>
                <a:lnTo>
                  <a:pt x="14927" y="120467"/>
                </a:lnTo>
                <a:lnTo>
                  <a:pt x="11248" y="118391"/>
                </a:lnTo>
                <a:lnTo>
                  <a:pt x="8483" y="116403"/>
                </a:lnTo>
                <a:lnTo>
                  <a:pt x="5718" y="114414"/>
                </a:lnTo>
                <a:lnTo>
                  <a:pt x="3317" y="112599"/>
                </a:lnTo>
                <a:lnTo>
                  <a:pt x="0" y="110956"/>
                </a:lnTo>
                <a:lnTo>
                  <a:pt x="0" y="138057"/>
                </a:lnTo>
                <a:lnTo>
                  <a:pt x="5467" y="140968"/>
                </a:lnTo>
                <a:lnTo>
                  <a:pt x="12368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71612" y="2625630"/>
            <a:ext cx="23080" cy="34574"/>
          </a:xfrm>
          <a:custGeom>
            <a:avLst/>
            <a:gdLst/>
            <a:ahLst/>
            <a:cxnLst/>
            <a:rect l="l" t="t" r="r" b="b"/>
            <a:pathLst>
              <a:path w="23080" h="34574">
                <a:moveTo>
                  <a:pt x="10261" y="2863"/>
                </a:moveTo>
                <a:lnTo>
                  <a:pt x="0" y="34574"/>
                </a:lnTo>
                <a:lnTo>
                  <a:pt x="4175" y="30533"/>
                </a:lnTo>
                <a:lnTo>
                  <a:pt x="8352" y="26491"/>
                </a:lnTo>
                <a:lnTo>
                  <a:pt x="13634" y="23492"/>
                </a:lnTo>
                <a:lnTo>
                  <a:pt x="23080" y="0"/>
                </a:lnTo>
                <a:lnTo>
                  <a:pt x="10261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92531" y="2568992"/>
            <a:ext cx="112779" cy="147239"/>
          </a:xfrm>
          <a:custGeom>
            <a:avLst/>
            <a:gdLst/>
            <a:ahLst/>
            <a:cxnLst/>
            <a:rect l="l" t="t" r="r" b="b"/>
            <a:pathLst>
              <a:path w="112779" h="147239">
                <a:moveTo>
                  <a:pt x="45500" y="5130"/>
                </a:moveTo>
                <a:lnTo>
                  <a:pt x="45078" y="5338"/>
                </a:lnTo>
                <a:lnTo>
                  <a:pt x="34693" y="11532"/>
                </a:lnTo>
                <a:lnTo>
                  <a:pt x="24185" y="19879"/>
                </a:lnTo>
                <a:lnTo>
                  <a:pt x="24185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199"/>
                </a:lnTo>
                <a:lnTo>
                  <a:pt x="30259" y="35065"/>
                </a:lnTo>
                <a:lnTo>
                  <a:pt x="36482" y="30896"/>
                </a:lnTo>
                <a:lnTo>
                  <a:pt x="42854" y="27687"/>
                </a:lnTo>
                <a:lnTo>
                  <a:pt x="49226" y="24479"/>
                </a:lnTo>
                <a:lnTo>
                  <a:pt x="55406" y="22875"/>
                </a:lnTo>
                <a:lnTo>
                  <a:pt x="67466" y="22875"/>
                </a:lnTo>
                <a:lnTo>
                  <a:pt x="72256" y="23751"/>
                </a:lnTo>
                <a:lnTo>
                  <a:pt x="75763" y="25505"/>
                </a:lnTo>
                <a:lnTo>
                  <a:pt x="79269" y="27260"/>
                </a:lnTo>
                <a:lnTo>
                  <a:pt x="82007" y="29933"/>
                </a:lnTo>
                <a:lnTo>
                  <a:pt x="83976" y="33528"/>
                </a:lnTo>
                <a:lnTo>
                  <a:pt x="85769" y="36950"/>
                </a:lnTo>
                <a:lnTo>
                  <a:pt x="86988" y="41507"/>
                </a:lnTo>
                <a:lnTo>
                  <a:pt x="87630" y="47197"/>
                </a:lnTo>
                <a:lnTo>
                  <a:pt x="88272" y="52887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79" y="147239"/>
                </a:lnTo>
                <a:lnTo>
                  <a:pt x="112673" y="49381"/>
                </a:lnTo>
                <a:lnTo>
                  <a:pt x="110904" y="35280"/>
                </a:lnTo>
                <a:lnTo>
                  <a:pt x="106959" y="23458"/>
                </a:lnTo>
                <a:lnTo>
                  <a:pt x="100837" y="13916"/>
                </a:lnTo>
                <a:lnTo>
                  <a:pt x="93043" y="6954"/>
                </a:lnTo>
                <a:lnTo>
                  <a:pt x="81531" y="1738"/>
                </a:lnTo>
                <a:lnTo>
                  <a:pt x="67710" y="0"/>
                </a:lnTo>
                <a:lnTo>
                  <a:pt x="59922" y="0"/>
                </a:lnTo>
                <a:lnTo>
                  <a:pt x="52518" y="1710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44549" y="2569255"/>
            <a:ext cx="114094" cy="150920"/>
          </a:xfrm>
          <a:custGeom>
            <a:avLst/>
            <a:gdLst/>
            <a:ahLst/>
            <a:cxnLst/>
            <a:rect l="l" t="t" r="r" b="b"/>
            <a:pathLst>
              <a:path w="114094" h="150920">
                <a:moveTo>
                  <a:pt x="24974" y="96584"/>
                </a:moveTo>
                <a:lnTo>
                  <a:pt x="27062" y="90949"/>
                </a:lnTo>
                <a:lnTo>
                  <a:pt x="37324" y="59238"/>
                </a:lnTo>
                <a:lnTo>
                  <a:pt x="26128" y="63369"/>
                </a:lnTo>
                <a:lnTo>
                  <a:pt x="14189" y="70765"/>
                </a:lnTo>
                <a:lnTo>
                  <a:pt x="6276" y="79993"/>
                </a:lnTo>
                <a:lnTo>
                  <a:pt x="1483" y="91913"/>
                </a:lnTo>
                <a:lnTo>
                  <a:pt x="0" y="105347"/>
                </a:lnTo>
                <a:lnTo>
                  <a:pt x="0" y="111767"/>
                </a:lnTo>
                <a:lnTo>
                  <a:pt x="1153" y="117866"/>
                </a:lnTo>
                <a:lnTo>
                  <a:pt x="3458" y="123642"/>
                </a:lnTo>
                <a:lnTo>
                  <a:pt x="5764" y="129418"/>
                </a:lnTo>
                <a:lnTo>
                  <a:pt x="8837" y="134274"/>
                </a:lnTo>
                <a:lnTo>
                  <a:pt x="12679" y="138210"/>
                </a:lnTo>
                <a:lnTo>
                  <a:pt x="16691" y="142233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4" y="150920"/>
                </a:lnTo>
                <a:lnTo>
                  <a:pt x="50589" y="150920"/>
                </a:lnTo>
                <a:lnTo>
                  <a:pt x="56160" y="150322"/>
                </a:lnTo>
                <a:lnTo>
                  <a:pt x="60131" y="149123"/>
                </a:lnTo>
                <a:lnTo>
                  <a:pt x="64103" y="147925"/>
                </a:lnTo>
                <a:lnTo>
                  <a:pt x="68223" y="146212"/>
                </a:lnTo>
                <a:lnTo>
                  <a:pt x="72491" y="143986"/>
                </a:lnTo>
                <a:lnTo>
                  <a:pt x="75563" y="142447"/>
                </a:lnTo>
                <a:lnTo>
                  <a:pt x="78743" y="140371"/>
                </a:lnTo>
                <a:lnTo>
                  <a:pt x="82031" y="137759"/>
                </a:lnTo>
                <a:lnTo>
                  <a:pt x="85318" y="135148"/>
                </a:lnTo>
                <a:lnTo>
                  <a:pt x="87944" y="133116"/>
                </a:lnTo>
                <a:lnTo>
                  <a:pt x="89908" y="131660"/>
                </a:lnTo>
                <a:lnTo>
                  <a:pt x="89908" y="146977"/>
                </a:lnTo>
                <a:lnTo>
                  <a:pt x="114094" y="146977"/>
                </a:lnTo>
                <a:lnTo>
                  <a:pt x="114094" y="39828"/>
                </a:lnTo>
                <a:lnTo>
                  <a:pt x="112809" y="32204"/>
                </a:lnTo>
                <a:lnTo>
                  <a:pt x="110238" y="25951"/>
                </a:lnTo>
                <a:lnTo>
                  <a:pt x="107669" y="19698"/>
                </a:lnTo>
                <a:lnTo>
                  <a:pt x="103771" y="14603"/>
                </a:lnTo>
                <a:lnTo>
                  <a:pt x="98546" y="10665"/>
                </a:lnTo>
                <a:lnTo>
                  <a:pt x="93151" y="6638"/>
                </a:lnTo>
                <a:lnTo>
                  <a:pt x="87071" y="3854"/>
                </a:lnTo>
                <a:lnTo>
                  <a:pt x="80304" y="2312"/>
                </a:lnTo>
                <a:lnTo>
                  <a:pt x="73538" y="770"/>
                </a:lnTo>
                <a:lnTo>
                  <a:pt x="65229" y="0"/>
                </a:lnTo>
                <a:lnTo>
                  <a:pt x="47240" y="0"/>
                </a:lnTo>
                <a:lnTo>
                  <a:pt x="39016" y="768"/>
                </a:lnTo>
                <a:lnTo>
                  <a:pt x="30708" y="2306"/>
                </a:lnTo>
                <a:lnTo>
                  <a:pt x="22400" y="3844"/>
                </a:lnTo>
                <a:lnTo>
                  <a:pt x="16019" y="5255"/>
                </a:lnTo>
                <a:lnTo>
                  <a:pt x="11567" y="6540"/>
                </a:lnTo>
                <a:lnTo>
                  <a:pt x="11567" y="31026"/>
                </a:lnTo>
                <a:lnTo>
                  <a:pt x="12975" y="31026"/>
                </a:lnTo>
                <a:lnTo>
                  <a:pt x="20497" y="27782"/>
                </a:lnTo>
                <a:lnTo>
                  <a:pt x="28021" y="25307"/>
                </a:lnTo>
                <a:lnTo>
                  <a:pt x="35543" y="23597"/>
                </a:lnTo>
                <a:lnTo>
                  <a:pt x="43065" y="21888"/>
                </a:lnTo>
                <a:lnTo>
                  <a:pt x="49604" y="21033"/>
                </a:lnTo>
                <a:lnTo>
                  <a:pt x="59863" y="21033"/>
                </a:lnTo>
                <a:lnTo>
                  <a:pt x="64437" y="21358"/>
                </a:lnTo>
                <a:lnTo>
                  <a:pt x="68880" y="22007"/>
                </a:lnTo>
                <a:lnTo>
                  <a:pt x="73325" y="22656"/>
                </a:lnTo>
                <a:lnTo>
                  <a:pt x="77086" y="23977"/>
                </a:lnTo>
                <a:lnTo>
                  <a:pt x="80164" y="25967"/>
                </a:lnTo>
                <a:lnTo>
                  <a:pt x="83240" y="27871"/>
                </a:lnTo>
                <a:lnTo>
                  <a:pt x="85632" y="30576"/>
                </a:lnTo>
                <a:lnTo>
                  <a:pt x="87342" y="34081"/>
                </a:lnTo>
                <a:lnTo>
                  <a:pt x="89053" y="37588"/>
                </a:lnTo>
                <a:lnTo>
                  <a:pt x="89908" y="42197"/>
                </a:lnTo>
                <a:lnTo>
                  <a:pt x="89908" y="52585"/>
                </a:lnTo>
                <a:lnTo>
                  <a:pt x="79336" y="53257"/>
                </a:lnTo>
                <a:lnTo>
                  <a:pt x="66618" y="54354"/>
                </a:lnTo>
                <a:lnTo>
                  <a:pt x="54557" y="55730"/>
                </a:lnTo>
                <a:lnTo>
                  <a:pt x="50142" y="56375"/>
                </a:lnTo>
                <a:lnTo>
                  <a:pt x="40697" y="79867"/>
                </a:lnTo>
                <a:lnTo>
                  <a:pt x="47086" y="77913"/>
                </a:lnTo>
                <a:lnTo>
                  <a:pt x="52456" y="76296"/>
                </a:lnTo>
                <a:lnTo>
                  <a:pt x="59508" y="75041"/>
                </a:lnTo>
                <a:lnTo>
                  <a:pt x="68242" y="74147"/>
                </a:lnTo>
                <a:lnTo>
                  <a:pt x="76977" y="73253"/>
                </a:lnTo>
                <a:lnTo>
                  <a:pt x="84198" y="72551"/>
                </a:lnTo>
                <a:lnTo>
                  <a:pt x="89908" y="72042"/>
                </a:lnTo>
                <a:lnTo>
                  <a:pt x="89908" y="111632"/>
                </a:lnTo>
                <a:lnTo>
                  <a:pt x="84541" y="116387"/>
                </a:lnTo>
                <a:lnTo>
                  <a:pt x="78789" y="120399"/>
                </a:lnTo>
                <a:lnTo>
                  <a:pt x="72654" y="123668"/>
                </a:lnTo>
                <a:lnTo>
                  <a:pt x="66518" y="126937"/>
                </a:lnTo>
                <a:lnTo>
                  <a:pt x="59658" y="128572"/>
                </a:lnTo>
                <a:lnTo>
                  <a:pt x="43210" y="128572"/>
                </a:lnTo>
                <a:lnTo>
                  <a:pt x="36479" y="126488"/>
                </a:lnTo>
                <a:lnTo>
                  <a:pt x="31876" y="122318"/>
                </a:lnTo>
                <a:lnTo>
                  <a:pt x="27275" y="118150"/>
                </a:lnTo>
                <a:lnTo>
                  <a:pt x="24974" y="111982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7080" y="2569255"/>
            <a:ext cx="114094" cy="150920"/>
          </a:xfrm>
          <a:custGeom>
            <a:avLst/>
            <a:gdLst/>
            <a:ahLst/>
            <a:cxnLst/>
            <a:rect l="l" t="t" r="r" b="b"/>
            <a:pathLst>
              <a:path w="114094" h="150920">
                <a:moveTo>
                  <a:pt x="24974" y="96584"/>
                </a:moveTo>
                <a:lnTo>
                  <a:pt x="27062" y="90949"/>
                </a:lnTo>
                <a:lnTo>
                  <a:pt x="37324" y="59238"/>
                </a:lnTo>
                <a:lnTo>
                  <a:pt x="26128" y="63369"/>
                </a:lnTo>
                <a:lnTo>
                  <a:pt x="14189" y="70765"/>
                </a:lnTo>
                <a:lnTo>
                  <a:pt x="6276" y="79993"/>
                </a:lnTo>
                <a:lnTo>
                  <a:pt x="1483" y="91913"/>
                </a:lnTo>
                <a:lnTo>
                  <a:pt x="0" y="105347"/>
                </a:lnTo>
                <a:lnTo>
                  <a:pt x="0" y="111767"/>
                </a:lnTo>
                <a:lnTo>
                  <a:pt x="1153" y="117866"/>
                </a:lnTo>
                <a:lnTo>
                  <a:pt x="3458" y="123642"/>
                </a:lnTo>
                <a:lnTo>
                  <a:pt x="5764" y="129418"/>
                </a:lnTo>
                <a:lnTo>
                  <a:pt x="8837" y="134274"/>
                </a:lnTo>
                <a:lnTo>
                  <a:pt x="12679" y="138210"/>
                </a:lnTo>
                <a:lnTo>
                  <a:pt x="16691" y="142233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4" y="150920"/>
                </a:lnTo>
                <a:lnTo>
                  <a:pt x="50589" y="150920"/>
                </a:lnTo>
                <a:lnTo>
                  <a:pt x="56160" y="150322"/>
                </a:lnTo>
                <a:lnTo>
                  <a:pt x="60131" y="149123"/>
                </a:lnTo>
                <a:lnTo>
                  <a:pt x="64101" y="147925"/>
                </a:lnTo>
                <a:lnTo>
                  <a:pt x="68221" y="146212"/>
                </a:lnTo>
                <a:lnTo>
                  <a:pt x="72491" y="143986"/>
                </a:lnTo>
                <a:lnTo>
                  <a:pt x="75563" y="142447"/>
                </a:lnTo>
                <a:lnTo>
                  <a:pt x="78743" y="140371"/>
                </a:lnTo>
                <a:lnTo>
                  <a:pt x="82031" y="137759"/>
                </a:lnTo>
                <a:lnTo>
                  <a:pt x="85318" y="135148"/>
                </a:lnTo>
                <a:lnTo>
                  <a:pt x="87944" y="133116"/>
                </a:lnTo>
                <a:lnTo>
                  <a:pt x="89908" y="131660"/>
                </a:lnTo>
                <a:lnTo>
                  <a:pt x="89908" y="146977"/>
                </a:lnTo>
                <a:lnTo>
                  <a:pt x="114094" y="146977"/>
                </a:lnTo>
                <a:lnTo>
                  <a:pt x="114094" y="39828"/>
                </a:lnTo>
                <a:lnTo>
                  <a:pt x="112809" y="32204"/>
                </a:lnTo>
                <a:lnTo>
                  <a:pt x="110238" y="25951"/>
                </a:lnTo>
                <a:lnTo>
                  <a:pt x="107669" y="19698"/>
                </a:lnTo>
                <a:lnTo>
                  <a:pt x="103771" y="14603"/>
                </a:lnTo>
                <a:lnTo>
                  <a:pt x="98546" y="10665"/>
                </a:lnTo>
                <a:lnTo>
                  <a:pt x="93151" y="6638"/>
                </a:lnTo>
                <a:lnTo>
                  <a:pt x="87071" y="3854"/>
                </a:lnTo>
                <a:lnTo>
                  <a:pt x="80304" y="2312"/>
                </a:lnTo>
                <a:lnTo>
                  <a:pt x="73538" y="770"/>
                </a:lnTo>
                <a:lnTo>
                  <a:pt x="65229" y="0"/>
                </a:lnTo>
                <a:lnTo>
                  <a:pt x="47240" y="0"/>
                </a:lnTo>
                <a:lnTo>
                  <a:pt x="39016" y="768"/>
                </a:lnTo>
                <a:lnTo>
                  <a:pt x="30708" y="2306"/>
                </a:lnTo>
                <a:lnTo>
                  <a:pt x="22400" y="3844"/>
                </a:lnTo>
                <a:lnTo>
                  <a:pt x="16019" y="5255"/>
                </a:lnTo>
                <a:lnTo>
                  <a:pt x="11567" y="6540"/>
                </a:lnTo>
                <a:lnTo>
                  <a:pt x="11567" y="31026"/>
                </a:lnTo>
                <a:lnTo>
                  <a:pt x="12975" y="31026"/>
                </a:lnTo>
                <a:lnTo>
                  <a:pt x="20497" y="27782"/>
                </a:lnTo>
                <a:lnTo>
                  <a:pt x="28021" y="25307"/>
                </a:lnTo>
                <a:lnTo>
                  <a:pt x="35543" y="23597"/>
                </a:lnTo>
                <a:lnTo>
                  <a:pt x="43065" y="21888"/>
                </a:lnTo>
                <a:lnTo>
                  <a:pt x="49604" y="21033"/>
                </a:lnTo>
                <a:lnTo>
                  <a:pt x="59862" y="21033"/>
                </a:lnTo>
                <a:lnTo>
                  <a:pt x="64435" y="21358"/>
                </a:lnTo>
                <a:lnTo>
                  <a:pt x="68880" y="22007"/>
                </a:lnTo>
                <a:lnTo>
                  <a:pt x="73325" y="22656"/>
                </a:lnTo>
                <a:lnTo>
                  <a:pt x="77086" y="23977"/>
                </a:lnTo>
                <a:lnTo>
                  <a:pt x="80164" y="25967"/>
                </a:lnTo>
                <a:lnTo>
                  <a:pt x="83239" y="27871"/>
                </a:lnTo>
                <a:lnTo>
                  <a:pt x="85632" y="30576"/>
                </a:lnTo>
                <a:lnTo>
                  <a:pt x="87342" y="34081"/>
                </a:lnTo>
                <a:lnTo>
                  <a:pt x="89052" y="37588"/>
                </a:lnTo>
                <a:lnTo>
                  <a:pt x="89908" y="42197"/>
                </a:lnTo>
                <a:lnTo>
                  <a:pt x="89908" y="52585"/>
                </a:lnTo>
                <a:lnTo>
                  <a:pt x="79336" y="53257"/>
                </a:lnTo>
                <a:lnTo>
                  <a:pt x="66618" y="54354"/>
                </a:lnTo>
                <a:lnTo>
                  <a:pt x="54557" y="55730"/>
                </a:lnTo>
                <a:lnTo>
                  <a:pt x="50142" y="56375"/>
                </a:lnTo>
                <a:lnTo>
                  <a:pt x="40697" y="79867"/>
                </a:lnTo>
                <a:lnTo>
                  <a:pt x="47085" y="77913"/>
                </a:lnTo>
                <a:lnTo>
                  <a:pt x="52456" y="76296"/>
                </a:lnTo>
                <a:lnTo>
                  <a:pt x="59508" y="75041"/>
                </a:lnTo>
                <a:lnTo>
                  <a:pt x="68242" y="74147"/>
                </a:lnTo>
                <a:lnTo>
                  <a:pt x="76975" y="73253"/>
                </a:lnTo>
                <a:lnTo>
                  <a:pt x="84198" y="72551"/>
                </a:lnTo>
                <a:lnTo>
                  <a:pt x="89908" y="72042"/>
                </a:lnTo>
                <a:lnTo>
                  <a:pt x="89908" y="111632"/>
                </a:lnTo>
                <a:lnTo>
                  <a:pt x="84541" y="116387"/>
                </a:lnTo>
                <a:lnTo>
                  <a:pt x="78789" y="120399"/>
                </a:lnTo>
                <a:lnTo>
                  <a:pt x="72654" y="123668"/>
                </a:lnTo>
                <a:lnTo>
                  <a:pt x="66518" y="126937"/>
                </a:lnTo>
                <a:lnTo>
                  <a:pt x="59658" y="128572"/>
                </a:lnTo>
                <a:lnTo>
                  <a:pt x="43210" y="128572"/>
                </a:lnTo>
                <a:lnTo>
                  <a:pt x="36479" y="126488"/>
                </a:lnTo>
                <a:lnTo>
                  <a:pt x="31876" y="122318"/>
                </a:lnTo>
                <a:lnTo>
                  <a:pt x="27274" y="118150"/>
                </a:lnTo>
                <a:lnTo>
                  <a:pt x="24974" y="111982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3762" y="2572936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1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8" y="26386"/>
                </a:lnTo>
                <a:lnTo>
                  <a:pt x="55250" y="24978"/>
                </a:lnTo>
                <a:lnTo>
                  <a:pt x="64566" y="24978"/>
                </a:lnTo>
                <a:lnTo>
                  <a:pt x="68990" y="25153"/>
                </a:lnTo>
                <a:lnTo>
                  <a:pt x="72899" y="25562"/>
                </a:lnTo>
                <a:lnTo>
                  <a:pt x="75975" y="26029"/>
                </a:lnTo>
                <a:lnTo>
                  <a:pt x="75975" y="772"/>
                </a:lnTo>
                <a:lnTo>
                  <a:pt x="74436" y="514"/>
                </a:lnTo>
                <a:lnTo>
                  <a:pt x="70568" y="64"/>
                </a:lnTo>
                <a:lnTo>
                  <a:pt x="60078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6" y="5870"/>
                </a:lnTo>
                <a:lnTo>
                  <a:pt x="35349" y="12201"/>
                </a:lnTo>
                <a:lnTo>
                  <a:pt x="24185" y="21294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8505" y="2574476"/>
            <a:ext cx="40016" cy="125631"/>
          </a:xfrm>
          <a:custGeom>
            <a:avLst/>
            <a:gdLst/>
            <a:ahLst/>
            <a:cxnLst/>
            <a:rect l="l" t="t" r="r" b="b"/>
            <a:pathLst>
              <a:path w="40016" h="125631">
                <a:moveTo>
                  <a:pt x="0" y="70868"/>
                </a:moveTo>
                <a:lnTo>
                  <a:pt x="289" y="79385"/>
                </a:lnTo>
                <a:lnTo>
                  <a:pt x="2227" y="93280"/>
                </a:lnTo>
                <a:lnTo>
                  <a:pt x="5988" y="105620"/>
                </a:lnTo>
                <a:lnTo>
                  <a:pt x="11571" y="116403"/>
                </a:lnTo>
                <a:lnTo>
                  <a:pt x="18977" y="125631"/>
                </a:lnTo>
                <a:lnTo>
                  <a:pt x="24448" y="54201"/>
                </a:lnTo>
                <a:lnTo>
                  <a:pt x="24964" y="48139"/>
                </a:lnTo>
                <a:lnTo>
                  <a:pt x="26167" y="42825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5"/>
                </a:lnTo>
                <a:lnTo>
                  <a:pt x="36316" y="25767"/>
                </a:lnTo>
                <a:lnTo>
                  <a:pt x="40016" y="22098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5"/>
                </a:lnTo>
                <a:lnTo>
                  <a:pt x="13809" y="20980"/>
                </a:lnTo>
                <a:lnTo>
                  <a:pt x="7767" y="31441"/>
                </a:lnTo>
                <a:lnTo>
                  <a:pt x="3452" y="43242"/>
                </a:lnTo>
                <a:lnTo>
                  <a:pt x="863" y="56385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7482" y="2568992"/>
            <a:ext cx="105106" cy="150394"/>
          </a:xfrm>
          <a:custGeom>
            <a:avLst/>
            <a:gdLst/>
            <a:ahLst/>
            <a:cxnLst/>
            <a:rect l="l" t="t" r="r" b="b"/>
            <a:pathLst>
              <a:path w="105106" h="150394">
                <a:moveTo>
                  <a:pt x="18096" y="116192"/>
                </a:moveTo>
                <a:lnTo>
                  <a:pt x="16845" y="114823"/>
                </a:lnTo>
                <a:lnTo>
                  <a:pt x="10526" y="104934"/>
                </a:lnTo>
                <a:lnTo>
                  <a:pt x="6735" y="92689"/>
                </a:lnTo>
                <a:lnTo>
                  <a:pt x="5471" y="78089"/>
                </a:lnTo>
                <a:lnTo>
                  <a:pt x="105106" y="78089"/>
                </a:lnTo>
                <a:lnTo>
                  <a:pt x="105032" y="60499"/>
                </a:lnTo>
                <a:lnTo>
                  <a:pt x="103784" y="47235"/>
                </a:lnTo>
                <a:lnTo>
                  <a:pt x="100992" y="35967"/>
                </a:lnTo>
                <a:lnTo>
                  <a:pt x="98251" y="28060"/>
                </a:lnTo>
                <a:lnTo>
                  <a:pt x="94306" y="21371"/>
                </a:lnTo>
                <a:lnTo>
                  <a:pt x="89161" y="15899"/>
                </a:lnTo>
                <a:lnTo>
                  <a:pt x="84018" y="10429"/>
                </a:lnTo>
                <a:lnTo>
                  <a:pt x="78018" y="6412"/>
                </a:lnTo>
                <a:lnTo>
                  <a:pt x="71161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7" y="5483"/>
                </a:lnTo>
                <a:lnTo>
                  <a:pt x="21038" y="27581"/>
                </a:lnTo>
                <a:lnTo>
                  <a:pt x="25144" y="24785"/>
                </a:lnTo>
                <a:lnTo>
                  <a:pt x="29659" y="22865"/>
                </a:lnTo>
                <a:lnTo>
                  <a:pt x="34174" y="20943"/>
                </a:lnTo>
                <a:lnTo>
                  <a:pt x="39655" y="19982"/>
                </a:lnTo>
                <a:lnTo>
                  <a:pt x="52641" y="19982"/>
                </a:lnTo>
                <a:lnTo>
                  <a:pt x="58124" y="20921"/>
                </a:lnTo>
                <a:lnTo>
                  <a:pt x="62553" y="22800"/>
                </a:lnTo>
                <a:lnTo>
                  <a:pt x="66983" y="24679"/>
                </a:lnTo>
                <a:lnTo>
                  <a:pt x="70615" y="27411"/>
                </a:lnTo>
                <a:lnTo>
                  <a:pt x="73452" y="30996"/>
                </a:lnTo>
                <a:lnTo>
                  <a:pt x="76032" y="34241"/>
                </a:lnTo>
                <a:lnTo>
                  <a:pt x="78011" y="38213"/>
                </a:lnTo>
                <a:lnTo>
                  <a:pt x="79386" y="42908"/>
                </a:lnTo>
                <a:lnTo>
                  <a:pt x="80763" y="47603"/>
                </a:lnTo>
                <a:lnTo>
                  <a:pt x="81537" y="53196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1" y="134922"/>
                </a:lnTo>
                <a:lnTo>
                  <a:pt x="14109" y="141691"/>
                </a:lnTo>
                <a:lnTo>
                  <a:pt x="25640" y="146526"/>
                </a:lnTo>
                <a:lnTo>
                  <a:pt x="38714" y="149427"/>
                </a:lnTo>
                <a:lnTo>
                  <a:pt x="53329" y="150394"/>
                </a:lnTo>
                <a:lnTo>
                  <a:pt x="59162" y="150394"/>
                </a:lnTo>
                <a:lnTo>
                  <a:pt x="63987" y="150053"/>
                </a:lnTo>
                <a:lnTo>
                  <a:pt x="67805" y="149368"/>
                </a:lnTo>
                <a:lnTo>
                  <a:pt x="71622" y="148682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7" y="142500"/>
                </a:lnTo>
                <a:lnTo>
                  <a:pt x="96130" y="140831"/>
                </a:lnTo>
                <a:lnTo>
                  <a:pt x="99646" y="139440"/>
                </a:lnTo>
                <a:lnTo>
                  <a:pt x="102477" y="138329"/>
                </a:lnTo>
                <a:lnTo>
                  <a:pt x="102477" y="112007"/>
                </a:lnTo>
                <a:lnTo>
                  <a:pt x="101061" y="112007"/>
                </a:lnTo>
                <a:lnTo>
                  <a:pt x="96596" y="115369"/>
                </a:lnTo>
                <a:lnTo>
                  <a:pt x="93588" y="117212"/>
                </a:lnTo>
                <a:lnTo>
                  <a:pt x="90582" y="119056"/>
                </a:lnTo>
                <a:lnTo>
                  <a:pt x="86889" y="120963"/>
                </a:lnTo>
                <a:lnTo>
                  <a:pt x="82510" y="122936"/>
                </a:lnTo>
                <a:lnTo>
                  <a:pt x="78386" y="124819"/>
                </a:lnTo>
                <a:lnTo>
                  <a:pt x="73769" y="126361"/>
                </a:lnTo>
                <a:lnTo>
                  <a:pt x="68660" y="127561"/>
                </a:lnTo>
                <a:lnTo>
                  <a:pt x="63549" y="128760"/>
                </a:lnTo>
                <a:lnTo>
                  <a:pt x="58333" y="129360"/>
                </a:lnTo>
                <a:lnTo>
                  <a:pt x="53009" y="129360"/>
                </a:lnTo>
                <a:lnTo>
                  <a:pt x="39761" y="128018"/>
                </a:lnTo>
                <a:lnTo>
                  <a:pt x="27809" y="123630"/>
                </a:lnTo>
                <a:lnTo>
                  <a:pt x="18096" y="11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3201" y="2515091"/>
            <a:ext cx="89119" cy="201141"/>
          </a:xfrm>
          <a:custGeom>
            <a:avLst/>
            <a:gdLst/>
            <a:ahLst/>
            <a:cxnLst/>
            <a:rect l="l" t="t" r="r" b="b"/>
            <a:pathLst>
              <a:path w="89119" h="201141">
                <a:moveTo>
                  <a:pt x="79392" y="78091"/>
                </a:moveTo>
                <a:lnTo>
                  <a:pt x="79392" y="57844"/>
                </a:lnTo>
                <a:lnTo>
                  <a:pt x="39696" y="57844"/>
                </a:lnTo>
                <a:lnTo>
                  <a:pt x="39698" y="52359"/>
                </a:lnTo>
                <a:lnTo>
                  <a:pt x="41365" y="37448"/>
                </a:lnTo>
                <a:lnTo>
                  <a:pt x="46161" y="27945"/>
                </a:lnTo>
                <a:lnTo>
                  <a:pt x="50472" y="23338"/>
                </a:lnTo>
                <a:lnTo>
                  <a:pt x="57707" y="21035"/>
                </a:lnTo>
                <a:lnTo>
                  <a:pt x="71024" y="21035"/>
                </a:lnTo>
                <a:lnTo>
                  <a:pt x="74609" y="21407"/>
                </a:lnTo>
                <a:lnTo>
                  <a:pt x="78620" y="22152"/>
                </a:lnTo>
                <a:lnTo>
                  <a:pt x="82632" y="22896"/>
                </a:lnTo>
                <a:lnTo>
                  <a:pt x="85705" y="23663"/>
                </a:lnTo>
                <a:lnTo>
                  <a:pt x="89119" y="24452"/>
                </a:lnTo>
                <a:lnTo>
                  <a:pt x="89119" y="2317"/>
                </a:lnTo>
                <a:lnTo>
                  <a:pt x="85615" y="1718"/>
                </a:lnTo>
                <a:lnTo>
                  <a:pt x="81725" y="1181"/>
                </a:lnTo>
                <a:lnTo>
                  <a:pt x="77452" y="709"/>
                </a:lnTo>
                <a:lnTo>
                  <a:pt x="73178" y="237"/>
                </a:lnTo>
                <a:lnTo>
                  <a:pt x="68820" y="0"/>
                </a:lnTo>
                <a:lnTo>
                  <a:pt x="64376" y="1"/>
                </a:lnTo>
                <a:lnTo>
                  <a:pt x="50088" y="1506"/>
                </a:lnTo>
                <a:lnTo>
                  <a:pt x="38217" y="6016"/>
                </a:lnTo>
                <a:lnTo>
                  <a:pt x="28736" y="13528"/>
                </a:lnTo>
                <a:lnTo>
                  <a:pt x="26801" y="15803"/>
                </a:lnTo>
                <a:lnTo>
                  <a:pt x="20967" y="25882"/>
                </a:lnTo>
                <a:lnTo>
                  <a:pt x="17466" y="38308"/>
                </a:lnTo>
                <a:lnTo>
                  <a:pt x="16299" y="53079"/>
                </a:lnTo>
                <a:lnTo>
                  <a:pt x="16299" y="57844"/>
                </a:lnTo>
                <a:lnTo>
                  <a:pt x="0" y="57844"/>
                </a:lnTo>
                <a:lnTo>
                  <a:pt x="0" y="78091"/>
                </a:lnTo>
                <a:lnTo>
                  <a:pt x="16299" y="78091"/>
                </a:lnTo>
                <a:lnTo>
                  <a:pt x="16299" y="201141"/>
                </a:lnTo>
                <a:lnTo>
                  <a:pt x="40485" y="201141"/>
                </a:lnTo>
                <a:lnTo>
                  <a:pt x="40485" y="78091"/>
                </a:lnTo>
                <a:lnTo>
                  <a:pt x="79392" y="78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00576" y="2574476"/>
            <a:ext cx="40015" cy="125631"/>
          </a:xfrm>
          <a:custGeom>
            <a:avLst/>
            <a:gdLst/>
            <a:ahLst/>
            <a:cxnLst/>
            <a:rect l="l" t="t" r="r" b="b"/>
            <a:pathLst>
              <a:path w="40015" h="125631">
                <a:moveTo>
                  <a:pt x="0" y="70869"/>
                </a:moveTo>
                <a:lnTo>
                  <a:pt x="289" y="79385"/>
                </a:lnTo>
                <a:lnTo>
                  <a:pt x="2227" y="93281"/>
                </a:lnTo>
                <a:lnTo>
                  <a:pt x="5988" y="105620"/>
                </a:lnTo>
                <a:lnTo>
                  <a:pt x="11571" y="116403"/>
                </a:lnTo>
                <a:lnTo>
                  <a:pt x="18977" y="125631"/>
                </a:lnTo>
                <a:lnTo>
                  <a:pt x="24448" y="54201"/>
                </a:lnTo>
                <a:lnTo>
                  <a:pt x="24963" y="48139"/>
                </a:lnTo>
                <a:lnTo>
                  <a:pt x="26167" y="42826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5"/>
                </a:lnTo>
                <a:lnTo>
                  <a:pt x="36315" y="25767"/>
                </a:lnTo>
                <a:lnTo>
                  <a:pt x="40015" y="22098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6"/>
                </a:lnTo>
                <a:lnTo>
                  <a:pt x="13808" y="20981"/>
                </a:lnTo>
                <a:lnTo>
                  <a:pt x="7767" y="31441"/>
                </a:lnTo>
                <a:lnTo>
                  <a:pt x="3452" y="43243"/>
                </a:lnTo>
                <a:lnTo>
                  <a:pt x="863" y="56385"/>
                </a:lnTo>
                <a:lnTo>
                  <a:pt x="0" y="70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9553" y="2568992"/>
            <a:ext cx="105106" cy="150394"/>
          </a:xfrm>
          <a:custGeom>
            <a:avLst/>
            <a:gdLst/>
            <a:ahLst/>
            <a:cxnLst/>
            <a:rect l="l" t="t" r="r" b="b"/>
            <a:pathLst>
              <a:path w="105106" h="150394">
                <a:moveTo>
                  <a:pt x="18096" y="116192"/>
                </a:moveTo>
                <a:lnTo>
                  <a:pt x="16845" y="114823"/>
                </a:lnTo>
                <a:lnTo>
                  <a:pt x="10526" y="104934"/>
                </a:lnTo>
                <a:lnTo>
                  <a:pt x="6734" y="92689"/>
                </a:lnTo>
                <a:lnTo>
                  <a:pt x="5471" y="78089"/>
                </a:lnTo>
                <a:lnTo>
                  <a:pt x="105106" y="78089"/>
                </a:lnTo>
                <a:lnTo>
                  <a:pt x="105032" y="60499"/>
                </a:lnTo>
                <a:lnTo>
                  <a:pt x="103783" y="47235"/>
                </a:lnTo>
                <a:lnTo>
                  <a:pt x="100992" y="35967"/>
                </a:lnTo>
                <a:lnTo>
                  <a:pt x="98249" y="28060"/>
                </a:lnTo>
                <a:lnTo>
                  <a:pt x="94306" y="21371"/>
                </a:lnTo>
                <a:lnTo>
                  <a:pt x="89160" y="15899"/>
                </a:lnTo>
                <a:lnTo>
                  <a:pt x="84016" y="10429"/>
                </a:lnTo>
                <a:lnTo>
                  <a:pt x="78017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6" y="5483"/>
                </a:lnTo>
                <a:lnTo>
                  <a:pt x="21037" y="27581"/>
                </a:lnTo>
                <a:lnTo>
                  <a:pt x="25144" y="24785"/>
                </a:lnTo>
                <a:lnTo>
                  <a:pt x="29658" y="22865"/>
                </a:lnTo>
                <a:lnTo>
                  <a:pt x="34173" y="20943"/>
                </a:lnTo>
                <a:lnTo>
                  <a:pt x="39654" y="19982"/>
                </a:lnTo>
                <a:lnTo>
                  <a:pt x="52640" y="19982"/>
                </a:lnTo>
                <a:lnTo>
                  <a:pt x="58124" y="20921"/>
                </a:lnTo>
                <a:lnTo>
                  <a:pt x="62552" y="22800"/>
                </a:lnTo>
                <a:lnTo>
                  <a:pt x="66982" y="24679"/>
                </a:lnTo>
                <a:lnTo>
                  <a:pt x="70615" y="27411"/>
                </a:lnTo>
                <a:lnTo>
                  <a:pt x="73452" y="30996"/>
                </a:lnTo>
                <a:lnTo>
                  <a:pt x="76032" y="34241"/>
                </a:lnTo>
                <a:lnTo>
                  <a:pt x="78009" y="38213"/>
                </a:lnTo>
                <a:lnTo>
                  <a:pt x="79386" y="42908"/>
                </a:lnTo>
                <a:lnTo>
                  <a:pt x="80761" y="47603"/>
                </a:lnTo>
                <a:lnTo>
                  <a:pt x="81536" y="53196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1" y="134922"/>
                </a:lnTo>
                <a:lnTo>
                  <a:pt x="14109" y="141691"/>
                </a:lnTo>
                <a:lnTo>
                  <a:pt x="25640" y="146526"/>
                </a:lnTo>
                <a:lnTo>
                  <a:pt x="38714" y="149427"/>
                </a:lnTo>
                <a:lnTo>
                  <a:pt x="53329" y="150394"/>
                </a:lnTo>
                <a:lnTo>
                  <a:pt x="59161" y="150394"/>
                </a:lnTo>
                <a:lnTo>
                  <a:pt x="63987" y="150053"/>
                </a:lnTo>
                <a:lnTo>
                  <a:pt x="67804" y="149368"/>
                </a:lnTo>
                <a:lnTo>
                  <a:pt x="71621" y="148682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6" y="142500"/>
                </a:lnTo>
                <a:lnTo>
                  <a:pt x="96128" y="140831"/>
                </a:lnTo>
                <a:lnTo>
                  <a:pt x="99645" y="139440"/>
                </a:lnTo>
                <a:lnTo>
                  <a:pt x="102477" y="138329"/>
                </a:lnTo>
                <a:lnTo>
                  <a:pt x="102477" y="112007"/>
                </a:lnTo>
                <a:lnTo>
                  <a:pt x="101060" y="112007"/>
                </a:lnTo>
                <a:lnTo>
                  <a:pt x="96594" y="115369"/>
                </a:lnTo>
                <a:lnTo>
                  <a:pt x="93588" y="117212"/>
                </a:lnTo>
                <a:lnTo>
                  <a:pt x="90581" y="119056"/>
                </a:lnTo>
                <a:lnTo>
                  <a:pt x="86888" y="120963"/>
                </a:lnTo>
                <a:lnTo>
                  <a:pt x="82510" y="122936"/>
                </a:lnTo>
                <a:lnTo>
                  <a:pt x="78385" y="124819"/>
                </a:lnTo>
                <a:lnTo>
                  <a:pt x="73769" y="126361"/>
                </a:lnTo>
                <a:lnTo>
                  <a:pt x="68658" y="127561"/>
                </a:lnTo>
                <a:lnTo>
                  <a:pt x="63549" y="128760"/>
                </a:lnTo>
                <a:lnTo>
                  <a:pt x="58332" y="129360"/>
                </a:lnTo>
                <a:lnTo>
                  <a:pt x="53008" y="129360"/>
                </a:lnTo>
                <a:lnTo>
                  <a:pt x="39761" y="128018"/>
                </a:lnTo>
                <a:lnTo>
                  <a:pt x="27809" y="123630"/>
                </a:lnTo>
                <a:lnTo>
                  <a:pt x="18096" y="11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48942" y="2572936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2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8" y="26386"/>
                </a:lnTo>
                <a:lnTo>
                  <a:pt x="55250" y="24978"/>
                </a:lnTo>
                <a:lnTo>
                  <a:pt x="64566" y="24978"/>
                </a:lnTo>
                <a:lnTo>
                  <a:pt x="68990" y="25153"/>
                </a:lnTo>
                <a:lnTo>
                  <a:pt x="72899" y="25562"/>
                </a:lnTo>
                <a:lnTo>
                  <a:pt x="75975" y="26029"/>
                </a:lnTo>
                <a:lnTo>
                  <a:pt x="75975" y="772"/>
                </a:lnTo>
                <a:lnTo>
                  <a:pt x="74435" y="514"/>
                </a:lnTo>
                <a:lnTo>
                  <a:pt x="70568" y="64"/>
                </a:lnTo>
                <a:lnTo>
                  <a:pt x="60078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6" y="5870"/>
                </a:lnTo>
                <a:lnTo>
                  <a:pt x="35349" y="12200"/>
                </a:lnTo>
                <a:lnTo>
                  <a:pt x="24185" y="21294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43675" y="2572936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1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7" y="26386"/>
                </a:lnTo>
                <a:lnTo>
                  <a:pt x="55250" y="24978"/>
                </a:lnTo>
                <a:lnTo>
                  <a:pt x="64566" y="24978"/>
                </a:lnTo>
                <a:lnTo>
                  <a:pt x="68990" y="25153"/>
                </a:lnTo>
                <a:lnTo>
                  <a:pt x="72899" y="25562"/>
                </a:lnTo>
                <a:lnTo>
                  <a:pt x="75975" y="26029"/>
                </a:lnTo>
                <a:lnTo>
                  <a:pt x="75975" y="772"/>
                </a:lnTo>
                <a:lnTo>
                  <a:pt x="74435" y="514"/>
                </a:lnTo>
                <a:lnTo>
                  <a:pt x="70568" y="64"/>
                </a:lnTo>
                <a:lnTo>
                  <a:pt x="60077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6" y="5870"/>
                </a:lnTo>
                <a:lnTo>
                  <a:pt x="35349" y="12200"/>
                </a:lnTo>
                <a:lnTo>
                  <a:pt x="24185" y="21294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417" y="2574476"/>
            <a:ext cx="40016" cy="125631"/>
          </a:xfrm>
          <a:custGeom>
            <a:avLst/>
            <a:gdLst/>
            <a:ahLst/>
            <a:cxnLst/>
            <a:rect l="l" t="t" r="r" b="b"/>
            <a:pathLst>
              <a:path w="40016" h="125631">
                <a:moveTo>
                  <a:pt x="0" y="70868"/>
                </a:moveTo>
                <a:lnTo>
                  <a:pt x="289" y="79385"/>
                </a:lnTo>
                <a:lnTo>
                  <a:pt x="2227" y="93280"/>
                </a:lnTo>
                <a:lnTo>
                  <a:pt x="5988" y="105620"/>
                </a:lnTo>
                <a:lnTo>
                  <a:pt x="11571" y="116403"/>
                </a:lnTo>
                <a:lnTo>
                  <a:pt x="18977" y="125631"/>
                </a:lnTo>
                <a:lnTo>
                  <a:pt x="24448" y="54201"/>
                </a:lnTo>
                <a:lnTo>
                  <a:pt x="24964" y="48139"/>
                </a:lnTo>
                <a:lnTo>
                  <a:pt x="26167" y="42825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5"/>
                </a:lnTo>
                <a:lnTo>
                  <a:pt x="36316" y="25767"/>
                </a:lnTo>
                <a:lnTo>
                  <a:pt x="40016" y="22098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5"/>
                </a:lnTo>
                <a:lnTo>
                  <a:pt x="13809" y="20980"/>
                </a:lnTo>
                <a:lnTo>
                  <a:pt x="7767" y="31441"/>
                </a:lnTo>
                <a:lnTo>
                  <a:pt x="3452" y="43242"/>
                </a:lnTo>
                <a:lnTo>
                  <a:pt x="863" y="56385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47395" y="2568992"/>
            <a:ext cx="105106" cy="150394"/>
          </a:xfrm>
          <a:custGeom>
            <a:avLst/>
            <a:gdLst/>
            <a:ahLst/>
            <a:cxnLst/>
            <a:rect l="l" t="t" r="r" b="b"/>
            <a:pathLst>
              <a:path w="105106" h="150394">
                <a:moveTo>
                  <a:pt x="18096" y="116192"/>
                </a:moveTo>
                <a:lnTo>
                  <a:pt x="16845" y="114823"/>
                </a:lnTo>
                <a:lnTo>
                  <a:pt x="10526" y="104934"/>
                </a:lnTo>
                <a:lnTo>
                  <a:pt x="6735" y="92689"/>
                </a:lnTo>
                <a:lnTo>
                  <a:pt x="5471" y="78089"/>
                </a:lnTo>
                <a:lnTo>
                  <a:pt x="105106" y="78089"/>
                </a:lnTo>
                <a:lnTo>
                  <a:pt x="105032" y="60499"/>
                </a:lnTo>
                <a:lnTo>
                  <a:pt x="103784" y="47235"/>
                </a:lnTo>
                <a:lnTo>
                  <a:pt x="100992" y="35967"/>
                </a:lnTo>
                <a:lnTo>
                  <a:pt x="98251" y="28060"/>
                </a:lnTo>
                <a:lnTo>
                  <a:pt x="94306" y="21371"/>
                </a:lnTo>
                <a:lnTo>
                  <a:pt x="89161" y="15899"/>
                </a:lnTo>
                <a:lnTo>
                  <a:pt x="84018" y="10429"/>
                </a:lnTo>
                <a:lnTo>
                  <a:pt x="78018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7" y="5483"/>
                </a:lnTo>
                <a:lnTo>
                  <a:pt x="21038" y="27581"/>
                </a:lnTo>
                <a:lnTo>
                  <a:pt x="25144" y="24785"/>
                </a:lnTo>
                <a:lnTo>
                  <a:pt x="29659" y="22865"/>
                </a:lnTo>
                <a:lnTo>
                  <a:pt x="34174" y="20943"/>
                </a:lnTo>
                <a:lnTo>
                  <a:pt x="39655" y="19982"/>
                </a:lnTo>
                <a:lnTo>
                  <a:pt x="52641" y="19982"/>
                </a:lnTo>
                <a:lnTo>
                  <a:pt x="58124" y="20921"/>
                </a:lnTo>
                <a:lnTo>
                  <a:pt x="62553" y="22800"/>
                </a:lnTo>
                <a:lnTo>
                  <a:pt x="66983" y="24679"/>
                </a:lnTo>
                <a:lnTo>
                  <a:pt x="70615" y="27411"/>
                </a:lnTo>
                <a:lnTo>
                  <a:pt x="73452" y="30996"/>
                </a:lnTo>
                <a:lnTo>
                  <a:pt x="76032" y="34241"/>
                </a:lnTo>
                <a:lnTo>
                  <a:pt x="78011" y="38213"/>
                </a:lnTo>
                <a:lnTo>
                  <a:pt x="79386" y="42908"/>
                </a:lnTo>
                <a:lnTo>
                  <a:pt x="80763" y="47603"/>
                </a:lnTo>
                <a:lnTo>
                  <a:pt x="81536" y="53196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1" y="134922"/>
                </a:lnTo>
                <a:lnTo>
                  <a:pt x="14109" y="141691"/>
                </a:lnTo>
                <a:lnTo>
                  <a:pt x="25640" y="146526"/>
                </a:lnTo>
                <a:lnTo>
                  <a:pt x="38714" y="149427"/>
                </a:lnTo>
                <a:lnTo>
                  <a:pt x="53329" y="150394"/>
                </a:lnTo>
                <a:lnTo>
                  <a:pt x="59162" y="150394"/>
                </a:lnTo>
                <a:lnTo>
                  <a:pt x="63987" y="150053"/>
                </a:lnTo>
                <a:lnTo>
                  <a:pt x="67805" y="149368"/>
                </a:lnTo>
                <a:lnTo>
                  <a:pt x="71622" y="148682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7" y="142500"/>
                </a:lnTo>
                <a:lnTo>
                  <a:pt x="96130" y="140831"/>
                </a:lnTo>
                <a:lnTo>
                  <a:pt x="99646" y="139440"/>
                </a:lnTo>
                <a:lnTo>
                  <a:pt x="102477" y="138329"/>
                </a:lnTo>
                <a:lnTo>
                  <a:pt x="102477" y="112007"/>
                </a:lnTo>
                <a:lnTo>
                  <a:pt x="101061" y="112007"/>
                </a:lnTo>
                <a:lnTo>
                  <a:pt x="96596" y="115369"/>
                </a:lnTo>
                <a:lnTo>
                  <a:pt x="93588" y="117212"/>
                </a:lnTo>
                <a:lnTo>
                  <a:pt x="90582" y="119056"/>
                </a:lnTo>
                <a:lnTo>
                  <a:pt x="86889" y="120963"/>
                </a:lnTo>
                <a:lnTo>
                  <a:pt x="82510" y="122936"/>
                </a:lnTo>
                <a:lnTo>
                  <a:pt x="78386" y="124819"/>
                </a:lnTo>
                <a:lnTo>
                  <a:pt x="73769" y="126361"/>
                </a:lnTo>
                <a:lnTo>
                  <a:pt x="68660" y="127561"/>
                </a:lnTo>
                <a:lnTo>
                  <a:pt x="63549" y="128760"/>
                </a:lnTo>
                <a:lnTo>
                  <a:pt x="58333" y="129360"/>
                </a:lnTo>
                <a:lnTo>
                  <a:pt x="53009" y="129360"/>
                </a:lnTo>
                <a:lnTo>
                  <a:pt x="39761" y="128018"/>
                </a:lnTo>
                <a:lnTo>
                  <a:pt x="27809" y="123630"/>
                </a:lnTo>
                <a:lnTo>
                  <a:pt x="18096" y="11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02611" y="2516407"/>
            <a:ext cx="1207810" cy="203768"/>
          </a:xfrm>
          <a:custGeom>
            <a:avLst/>
            <a:gdLst/>
            <a:ahLst/>
            <a:cxnLst/>
            <a:rect l="l" t="t" r="r" b="b"/>
            <a:pathLst>
              <a:path w="1207810" h="203768">
                <a:moveTo>
                  <a:pt x="992624" y="57716"/>
                </a:moveTo>
                <a:lnTo>
                  <a:pt x="992202" y="57923"/>
                </a:lnTo>
                <a:lnTo>
                  <a:pt x="981818" y="64117"/>
                </a:lnTo>
                <a:lnTo>
                  <a:pt x="971309" y="72464"/>
                </a:lnTo>
                <a:lnTo>
                  <a:pt x="971309" y="0"/>
                </a:lnTo>
                <a:lnTo>
                  <a:pt x="947124" y="0"/>
                </a:lnTo>
                <a:lnTo>
                  <a:pt x="947124" y="199825"/>
                </a:lnTo>
                <a:lnTo>
                  <a:pt x="971309" y="199825"/>
                </a:lnTo>
                <a:lnTo>
                  <a:pt x="971309" y="92784"/>
                </a:lnTo>
                <a:lnTo>
                  <a:pt x="977383" y="87651"/>
                </a:lnTo>
                <a:lnTo>
                  <a:pt x="983606" y="83482"/>
                </a:lnTo>
                <a:lnTo>
                  <a:pt x="989978" y="80272"/>
                </a:lnTo>
                <a:lnTo>
                  <a:pt x="996351" y="77064"/>
                </a:lnTo>
                <a:lnTo>
                  <a:pt x="1002530" y="75460"/>
                </a:lnTo>
                <a:lnTo>
                  <a:pt x="1014590" y="75460"/>
                </a:lnTo>
                <a:lnTo>
                  <a:pt x="1019380" y="76337"/>
                </a:lnTo>
                <a:lnTo>
                  <a:pt x="1022887" y="78091"/>
                </a:lnTo>
                <a:lnTo>
                  <a:pt x="1026393" y="79846"/>
                </a:lnTo>
                <a:lnTo>
                  <a:pt x="1029131" y="82519"/>
                </a:lnTo>
                <a:lnTo>
                  <a:pt x="1031100" y="86113"/>
                </a:lnTo>
                <a:lnTo>
                  <a:pt x="1032894" y="89536"/>
                </a:lnTo>
                <a:lnTo>
                  <a:pt x="1034112" y="94093"/>
                </a:lnTo>
                <a:lnTo>
                  <a:pt x="1034754" y="99782"/>
                </a:lnTo>
                <a:lnTo>
                  <a:pt x="1035396" y="105473"/>
                </a:lnTo>
                <a:lnTo>
                  <a:pt x="1035718" y="111611"/>
                </a:lnTo>
                <a:lnTo>
                  <a:pt x="1035718" y="199825"/>
                </a:lnTo>
                <a:lnTo>
                  <a:pt x="1059903" y="199825"/>
                </a:lnTo>
                <a:lnTo>
                  <a:pt x="1059797" y="101966"/>
                </a:lnTo>
                <a:lnTo>
                  <a:pt x="1058029" y="87865"/>
                </a:lnTo>
                <a:lnTo>
                  <a:pt x="1054084" y="76044"/>
                </a:lnTo>
                <a:lnTo>
                  <a:pt x="1047962" y="66502"/>
                </a:lnTo>
                <a:lnTo>
                  <a:pt x="1040167" y="59539"/>
                </a:lnTo>
                <a:lnTo>
                  <a:pt x="1028656" y="54324"/>
                </a:lnTo>
                <a:lnTo>
                  <a:pt x="1014834" y="52585"/>
                </a:lnTo>
                <a:lnTo>
                  <a:pt x="1007046" y="52585"/>
                </a:lnTo>
                <a:lnTo>
                  <a:pt x="999642" y="54296"/>
                </a:lnTo>
                <a:lnTo>
                  <a:pt x="992624" y="57716"/>
                </a:lnTo>
                <a:close/>
              </a:path>
              <a:path w="1207810" h="203768">
                <a:moveTo>
                  <a:pt x="1083725" y="128938"/>
                </a:moveTo>
                <a:lnTo>
                  <a:pt x="1084014" y="137454"/>
                </a:lnTo>
                <a:lnTo>
                  <a:pt x="1085953" y="151350"/>
                </a:lnTo>
                <a:lnTo>
                  <a:pt x="1089713" y="163689"/>
                </a:lnTo>
                <a:lnTo>
                  <a:pt x="1095297" y="174472"/>
                </a:lnTo>
                <a:lnTo>
                  <a:pt x="1102702" y="183700"/>
                </a:lnTo>
                <a:lnTo>
                  <a:pt x="1108174" y="112270"/>
                </a:lnTo>
                <a:lnTo>
                  <a:pt x="1108689" y="106208"/>
                </a:lnTo>
                <a:lnTo>
                  <a:pt x="1109892" y="100895"/>
                </a:lnTo>
                <a:lnTo>
                  <a:pt x="1111784" y="96325"/>
                </a:lnTo>
                <a:lnTo>
                  <a:pt x="1113678" y="91757"/>
                </a:lnTo>
                <a:lnTo>
                  <a:pt x="1116429" y="87594"/>
                </a:lnTo>
                <a:lnTo>
                  <a:pt x="1120042" y="83836"/>
                </a:lnTo>
                <a:lnTo>
                  <a:pt x="1123741" y="80167"/>
                </a:lnTo>
                <a:lnTo>
                  <a:pt x="1122620" y="58069"/>
                </a:lnTo>
                <a:lnTo>
                  <a:pt x="1111701" y="64454"/>
                </a:lnTo>
                <a:lnTo>
                  <a:pt x="1102113" y="73275"/>
                </a:lnTo>
                <a:lnTo>
                  <a:pt x="1097534" y="79050"/>
                </a:lnTo>
                <a:lnTo>
                  <a:pt x="1091493" y="89510"/>
                </a:lnTo>
                <a:lnTo>
                  <a:pt x="1087177" y="101312"/>
                </a:lnTo>
                <a:lnTo>
                  <a:pt x="1084588" y="114454"/>
                </a:lnTo>
                <a:lnTo>
                  <a:pt x="1083725" y="128938"/>
                </a:lnTo>
                <a:close/>
              </a:path>
              <a:path w="1207810" h="203768">
                <a:moveTo>
                  <a:pt x="1120799" y="168777"/>
                </a:moveTo>
                <a:lnTo>
                  <a:pt x="1119548" y="167409"/>
                </a:lnTo>
                <a:lnTo>
                  <a:pt x="1113229" y="157519"/>
                </a:lnTo>
                <a:lnTo>
                  <a:pt x="1109437" y="145275"/>
                </a:lnTo>
                <a:lnTo>
                  <a:pt x="1108174" y="130675"/>
                </a:lnTo>
                <a:lnTo>
                  <a:pt x="1207810" y="130675"/>
                </a:lnTo>
                <a:lnTo>
                  <a:pt x="1207736" y="113084"/>
                </a:lnTo>
                <a:lnTo>
                  <a:pt x="1206487" y="99821"/>
                </a:lnTo>
                <a:lnTo>
                  <a:pt x="1203695" y="88553"/>
                </a:lnTo>
                <a:lnTo>
                  <a:pt x="1200953" y="80646"/>
                </a:lnTo>
                <a:lnTo>
                  <a:pt x="1197009" y="73957"/>
                </a:lnTo>
                <a:lnTo>
                  <a:pt x="1191864" y="68484"/>
                </a:lnTo>
                <a:lnTo>
                  <a:pt x="1186721" y="63014"/>
                </a:lnTo>
                <a:lnTo>
                  <a:pt x="1180721" y="58997"/>
                </a:lnTo>
                <a:lnTo>
                  <a:pt x="1173863" y="56432"/>
                </a:lnTo>
                <a:lnTo>
                  <a:pt x="1167006" y="53868"/>
                </a:lnTo>
                <a:lnTo>
                  <a:pt x="1159121" y="52585"/>
                </a:lnTo>
                <a:lnTo>
                  <a:pt x="1148452" y="52603"/>
                </a:lnTo>
                <a:lnTo>
                  <a:pt x="1134870" y="54119"/>
                </a:lnTo>
                <a:lnTo>
                  <a:pt x="1122620" y="58069"/>
                </a:lnTo>
                <a:lnTo>
                  <a:pt x="1123741" y="80167"/>
                </a:lnTo>
                <a:lnTo>
                  <a:pt x="1127847" y="77370"/>
                </a:lnTo>
                <a:lnTo>
                  <a:pt x="1132362" y="75450"/>
                </a:lnTo>
                <a:lnTo>
                  <a:pt x="1136877" y="73529"/>
                </a:lnTo>
                <a:lnTo>
                  <a:pt x="1142358" y="72567"/>
                </a:lnTo>
                <a:lnTo>
                  <a:pt x="1155344" y="72567"/>
                </a:lnTo>
                <a:lnTo>
                  <a:pt x="1160826" y="73507"/>
                </a:lnTo>
                <a:lnTo>
                  <a:pt x="1165256" y="75385"/>
                </a:lnTo>
                <a:lnTo>
                  <a:pt x="1169686" y="77265"/>
                </a:lnTo>
                <a:lnTo>
                  <a:pt x="1173318" y="79997"/>
                </a:lnTo>
                <a:lnTo>
                  <a:pt x="1176155" y="83582"/>
                </a:lnTo>
                <a:lnTo>
                  <a:pt x="1178735" y="86827"/>
                </a:lnTo>
                <a:lnTo>
                  <a:pt x="1180713" y="90798"/>
                </a:lnTo>
                <a:lnTo>
                  <a:pt x="1182089" y="95493"/>
                </a:lnTo>
                <a:lnTo>
                  <a:pt x="1183466" y="100189"/>
                </a:lnTo>
                <a:lnTo>
                  <a:pt x="1184240" y="105782"/>
                </a:lnTo>
                <a:lnTo>
                  <a:pt x="1184412" y="112270"/>
                </a:lnTo>
                <a:lnTo>
                  <a:pt x="1108174" y="112270"/>
                </a:lnTo>
                <a:lnTo>
                  <a:pt x="1102702" y="183700"/>
                </a:lnTo>
                <a:lnTo>
                  <a:pt x="1106824" y="187508"/>
                </a:lnTo>
                <a:lnTo>
                  <a:pt x="1116812" y="194277"/>
                </a:lnTo>
                <a:lnTo>
                  <a:pt x="1128344" y="199112"/>
                </a:lnTo>
                <a:lnTo>
                  <a:pt x="1141417" y="202013"/>
                </a:lnTo>
                <a:lnTo>
                  <a:pt x="1156032" y="202980"/>
                </a:lnTo>
                <a:lnTo>
                  <a:pt x="1161865" y="202980"/>
                </a:lnTo>
                <a:lnTo>
                  <a:pt x="1166691" y="202638"/>
                </a:lnTo>
                <a:lnTo>
                  <a:pt x="1170508" y="201954"/>
                </a:lnTo>
                <a:lnTo>
                  <a:pt x="1174325" y="201268"/>
                </a:lnTo>
                <a:lnTo>
                  <a:pt x="1178593" y="200284"/>
                </a:lnTo>
                <a:lnTo>
                  <a:pt x="1183307" y="199000"/>
                </a:lnTo>
                <a:lnTo>
                  <a:pt x="1186653" y="198060"/>
                </a:lnTo>
                <a:lnTo>
                  <a:pt x="1190428" y="196756"/>
                </a:lnTo>
                <a:lnTo>
                  <a:pt x="1194630" y="195085"/>
                </a:lnTo>
                <a:lnTo>
                  <a:pt x="1198833" y="193417"/>
                </a:lnTo>
                <a:lnTo>
                  <a:pt x="1202349" y="192026"/>
                </a:lnTo>
                <a:lnTo>
                  <a:pt x="1205181" y="190915"/>
                </a:lnTo>
                <a:lnTo>
                  <a:pt x="1205181" y="164593"/>
                </a:lnTo>
                <a:lnTo>
                  <a:pt x="1203763" y="164593"/>
                </a:lnTo>
                <a:lnTo>
                  <a:pt x="1199299" y="167954"/>
                </a:lnTo>
                <a:lnTo>
                  <a:pt x="1196291" y="169797"/>
                </a:lnTo>
                <a:lnTo>
                  <a:pt x="1193285" y="171641"/>
                </a:lnTo>
                <a:lnTo>
                  <a:pt x="1189592" y="173549"/>
                </a:lnTo>
                <a:lnTo>
                  <a:pt x="1185213" y="175521"/>
                </a:lnTo>
                <a:lnTo>
                  <a:pt x="1181089" y="177405"/>
                </a:lnTo>
                <a:lnTo>
                  <a:pt x="1176472" y="178946"/>
                </a:lnTo>
                <a:lnTo>
                  <a:pt x="1171362" y="180146"/>
                </a:lnTo>
                <a:lnTo>
                  <a:pt x="1166252" y="181345"/>
                </a:lnTo>
                <a:lnTo>
                  <a:pt x="1161035" y="181946"/>
                </a:lnTo>
                <a:lnTo>
                  <a:pt x="1155712" y="181946"/>
                </a:lnTo>
                <a:lnTo>
                  <a:pt x="1142464" y="180603"/>
                </a:lnTo>
                <a:lnTo>
                  <a:pt x="1130512" y="176216"/>
                </a:lnTo>
                <a:lnTo>
                  <a:pt x="1120799" y="168777"/>
                </a:lnTo>
                <a:close/>
              </a:path>
              <a:path w="1207810" h="203768">
                <a:moveTo>
                  <a:pt x="702812" y="149433"/>
                </a:moveTo>
                <a:lnTo>
                  <a:pt x="704900" y="143798"/>
                </a:lnTo>
                <a:lnTo>
                  <a:pt x="715163" y="112087"/>
                </a:lnTo>
                <a:lnTo>
                  <a:pt x="703967" y="116217"/>
                </a:lnTo>
                <a:lnTo>
                  <a:pt x="692027" y="123613"/>
                </a:lnTo>
                <a:lnTo>
                  <a:pt x="684114" y="132842"/>
                </a:lnTo>
                <a:lnTo>
                  <a:pt x="679322" y="144761"/>
                </a:lnTo>
                <a:lnTo>
                  <a:pt x="677838" y="158196"/>
                </a:lnTo>
                <a:lnTo>
                  <a:pt x="677838" y="164616"/>
                </a:lnTo>
                <a:lnTo>
                  <a:pt x="678991" y="170714"/>
                </a:lnTo>
                <a:lnTo>
                  <a:pt x="681296" y="176490"/>
                </a:lnTo>
                <a:lnTo>
                  <a:pt x="683602" y="182266"/>
                </a:lnTo>
                <a:lnTo>
                  <a:pt x="686676" y="187123"/>
                </a:lnTo>
                <a:lnTo>
                  <a:pt x="690518" y="191058"/>
                </a:lnTo>
                <a:lnTo>
                  <a:pt x="694529" y="195082"/>
                </a:lnTo>
                <a:lnTo>
                  <a:pt x="699183" y="198206"/>
                </a:lnTo>
                <a:lnTo>
                  <a:pt x="704476" y="200431"/>
                </a:lnTo>
                <a:lnTo>
                  <a:pt x="709769" y="202656"/>
                </a:lnTo>
                <a:lnTo>
                  <a:pt x="715363" y="203768"/>
                </a:lnTo>
                <a:lnTo>
                  <a:pt x="728427" y="203768"/>
                </a:lnTo>
                <a:lnTo>
                  <a:pt x="733999" y="203170"/>
                </a:lnTo>
                <a:lnTo>
                  <a:pt x="737970" y="201971"/>
                </a:lnTo>
                <a:lnTo>
                  <a:pt x="741940" y="200774"/>
                </a:lnTo>
                <a:lnTo>
                  <a:pt x="746060" y="199061"/>
                </a:lnTo>
                <a:lnTo>
                  <a:pt x="750329" y="196834"/>
                </a:lnTo>
                <a:lnTo>
                  <a:pt x="753402" y="195295"/>
                </a:lnTo>
                <a:lnTo>
                  <a:pt x="756582" y="193220"/>
                </a:lnTo>
                <a:lnTo>
                  <a:pt x="759870" y="190607"/>
                </a:lnTo>
                <a:lnTo>
                  <a:pt x="763158" y="187996"/>
                </a:lnTo>
                <a:lnTo>
                  <a:pt x="765783" y="185964"/>
                </a:lnTo>
                <a:lnTo>
                  <a:pt x="767746" y="184509"/>
                </a:lnTo>
                <a:lnTo>
                  <a:pt x="767746" y="199825"/>
                </a:lnTo>
                <a:lnTo>
                  <a:pt x="791932" y="199825"/>
                </a:lnTo>
                <a:lnTo>
                  <a:pt x="791932" y="92676"/>
                </a:lnTo>
                <a:lnTo>
                  <a:pt x="790647" y="85053"/>
                </a:lnTo>
                <a:lnTo>
                  <a:pt x="788076" y="78799"/>
                </a:lnTo>
                <a:lnTo>
                  <a:pt x="785507" y="72547"/>
                </a:lnTo>
                <a:lnTo>
                  <a:pt x="781610" y="67452"/>
                </a:lnTo>
                <a:lnTo>
                  <a:pt x="776385" y="63513"/>
                </a:lnTo>
                <a:lnTo>
                  <a:pt x="770990" y="59486"/>
                </a:lnTo>
                <a:lnTo>
                  <a:pt x="764909" y="56702"/>
                </a:lnTo>
                <a:lnTo>
                  <a:pt x="758143" y="55161"/>
                </a:lnTo>
                <a:lnTo>
                  <a:pt x="751376" y="53619"/>
                </a:lnTo>
                <a:lnTo>
                  <a:pt x="743068" y="52848"/>
                </a:lnTo>
                <a:lnTo>
                  <a:pt x="725078" y="52848"/>
                </a:lnTo>
                <a:lnTo>
                  <a:pt x="716855" y="53616"/>
                </a:lnTo>
                <a:lnTo>
                  <a:pt x="708546" y="55154"/>
                </a:lnTo>
                <a:lnTo>
                  <a:pt x="700238" y="56692"/>
                </a:lnTo>
                <a:lnTo>
                  <a:pt x="693858" y="58103"/>
                </a:lnTo>
                <a:lnTo>
                  <a:pt x="689405" y="59389"/>
                </a:lnTo>
                <a:lnTo>
                  <a:pt x="689405" y="83874"/>
                </a:lnTo>
                <a:lnTo>
                  <a:pt x="690813" y="83874"/>
                </a:lnTo>
                <a:lnTo>
                  <a:pt x="698336" y="80631"/>
                </a:lnTo>
                <a:lnTo>
                  <a:pt x="705859" y="78155"/>
                </a:lnTo>
                <a:lnTo>
                  <a:pt x="713381" y="76446"/>
                </a:lnTo>
                <a:lnTo>
                  <a:pt x="720904" y="74736"/>
                </a:lnTo>
                <a:lnTo>
                  <a:pt x="727443" y="73882"/>
                </a:lnTo>
                <a:lnTo>
                  <a:pt x="737701" y="73882"/>
                </a:lnTo>
                <a:lnTo>
                  <a:pt x="742274" y="74207"/>
                </a:lnTo>
                <a:lnTo>
                  <a:pt x="746719" y="74856"/>
                </a:lnTo>
                <a:lnTo>
                  <a:pt x="751164" y="75505"/>
                </a:lnTo>
                <a:lnTo>
                  <a:pt x="754924" y="76826"/>
                </a:lnTo>
                <a:lnTo>
                  <a:pt x="758003" y="78816"/>
                </a:lnTo>
                <a:lnTo>
                  <a:pt x="761077" y="80719"/>
                </a:lnTo>
                <a:lnTo>
                  <a:pt x="763470" y="83425"/>
                </a:lnTo>
                <a:lnTo>
                  <a:pt x="765181" y="86930"/>
                </a:lnTo>
                <a:lnTo>
                  <a:pt x="766890" y="90436"/>
                </a:lnTo>
                <a:lnTo>
                  <a:pt x="767746" y="95045"/>
                </a:lnTo>
                <a:lnTo>
                  <a:pt x="767746" y="105434"/>
                </a:lnTo>
                <a:lnTo>
                  <a:pt x="757174" y="106106"/>
                </a:lnTo>
                <a:lnTo>
                  <a:pt x="744457" y="107203"/>
                </a:lnTo>
                <a:lnTo>
                  <a:pt x="732396" y="108578"/>
                </a:lnTo>
                <a:lnTo>
                  <a:pt x="727981" y="109223"/>
                </a:lnTo>
                <a:lnTo>
                  <a:pt x="718535" y="132716"/>
                </a:lnTo>
                <a:lnTo>
                  <a:pt x="724923" y="130761"/>
                </a:lnTo>
                <a:lnTo>
                  <a:pt x="730294" y="129145"/>
                </a:lnTo>
                <a:lnTo>
                  <a:pt x="737346" y="127890"/>
                </a:lnTo>
                <a:lnTo>
                  <a:pt x="746080" y="126996"/>
                </a:lnTo>
                <a:lnTo>
                  <a:pt x="754815" y="126102"/>
                </a:lnTo>
                <a:lnTo>
                  <a:pt x="762036" y="125399"/>
                </a:lnTo>
                <a:lnTo>
                  <a:pt x="767746" y="124890"/>
                </a:lnTo>
                <a:lnTo>
                  <a:pt x="767746" y="164481"/>
                </a:lnTo>
                <a:lnTo>
                  <a:pt x="762378" y="169236"/>
                </a:lnTo>
                <a:lnTo>
                  <a:pt x="756627" y="173248"/>
                </a:lnTo>
                <a:lnTo>
                  <a:pt x="750492" y="176517"/>
                </a:lnTo>
                <a:lnTo>
                  <a:pt x="744357" y="179786"/>
                </a:lnTo>
                <a:lnTo>
                  <a:pt x="737496" y="181420"/>
                </a:lnTo>
                <a:lnTo>
                  <a:pt x="721048" y="181420"/>
                </a:lnTo>
                <a:lnTo>
                  <a:pt x="714317" y="179336"/>
                </a:lnTo>
                <a:lnTo>
                  <a:pt x="709715" y="175167"/>
                </a:lnTo>
                <a:lnTo>
                  <a:pt x="705114" y="170999"/>
                </a:lnTo>
                <a:lnTo>
                  <a:pt x="702812" y="164830"/>
                </a:lnTo>
                <a:lnTo>
                  <a:pt x="702812" y="149433"/>
                </a:lnTo>
                <a:close/>
              </a:path>
              <a:path w="1207810" h="203768">
                <a:moveTo>
                  <a:pt x="43044" y="146714"/>
                </a:moveTo>
                <a:lnTo>
                  <a:pt x="50219" y="124627"/>
                </a:lnTo>
                <a:lnTo>
                  <a:pt x="79565" y="34890"/>
                </a:lnTo>
                <a:lnTo>
                  <a:pt x="109029" y="124627"/>
                </a:lnTo>
                <a:lnTo>
                  <a:pt x="116206" y="146714"/>
                </a:lnTo>
                <a:lnTo>
                  <a:pt x="133454" y="199825"/>
                </a:lnTo>
                <a:lnTo>
                  <a:pt x="160362" y="199825"/>
                </a:lnTo>
                <a:lnTo>
                  <a:pt x="95855" y="8676"/>
                </a:lnTo>
                <a:lnTo>
                  <a:pt x="64507" y="8676"/>
                </a:lnTo>
                <a:lnTo>
                  <a:pt x="0" y="199825"/>
                </a:lnTo>
                <a:lnTo>
                  <a:pt x="25800" y="199825"/>
                </a:lnTo>
                <a:lnTo>
                  <a:pt x="43044" y="146714"/>
                </a:lnTo>
                <a:close/>
              </a:path>
              <a:path w="1207810" h="203768">
                <a:moveTo>
                  <a:pt x="50219" y="124627"/>
                </a:moveTo>
                <a:lnTo>
                  <a:pt x="43044" y="146714"/>
                </a:lnTo>
                <a:lnTo>
                  <a:pt x="116206" y="146714"/>
                </a:lnTo>
                <a:lnTo>
                  <a:pt x="109029" y="124627"/>
                </a:lnTo>
                <a:lnTo>
                  <a:pt x="50219" y="124627"/>
                </a:lnTo>
                <a:close/>
              </a:path>
              <a:path w="1207810" h="203768">
                <a:moveTo>
                  <a:pt x="268355" y="112095"/>
                </a:moveTo>
                <a:lnTo>
                  <a:pt x="278833" y="104833"/>
                </a:lnTo>
                <a:lnTo>
                  <a:pt x="287367" y="95723"/>
                </a:lnTo>
                <a:lnTo>
                  <a:pt x="292930" y="86335"/>
                </a:lnTo>
                <a:lnTo>
                  <a:pt x="296743" y="74267"/>
                </a:lnTo>
                <a:lnTo>
                  <a:pt x="298014" y="60543"/>
                </a:lnTo>
                <a:lnTo>
                  <a:pt x="298012" y="60042"/>
                </a:lnTo>
                <a:lnTo>
                  <a:pt x="296505" y="46532"/>
                </a:lnTo>
                <a:lnTo>
                  <a:pt x="292176" y="35379"/>
                </a:lnTo>
                <a:lnTo>
                  <a:pt x="288282" y="28618"/>
                </a:lnTo>
                <a:lnTo>
                  <a:pt x="282999" y="23097"/>
                </a:lnTo>
                <a:lnTo>
                  <a:pt x="276325" y="18820"/>
                </a:lnTo>
                <a:lnTo>
                  <a:pt x="269652" y="14453"/>
                </a:lnTo>
                <a:lnTo>
                  <a:pt x="262614" y="11672"/>
                </a:lnTo>
                <a:lnTo>
                  <a:pt x="255212" y="10473"/>
                </a:lnTo>
                <a:lnTo>
                  <a:pt x="241678" y="9057"/>
                </a:lnTo>
                <a:lnTo>
                  <a:pt x="227683" y="8676"/>
                </a:lnTo>
                <a:lnTo>
                  <a:pt x="178399" y="8676"/>
                </a:lnTo>
                <a:lnTo>
                  <a:pt x="178399" y="199825"/>
                </a:lnTo>
                <a:lnTo>
                  <a:pt x="203899" y="199825"/>
                </a:lnTo>
                <a:lnTo>
                  <a:pt x="203899" y="123838"/>
                </a:lnTo>
                <a:lnTo>
                  <a:pt x="232920" y="123838"/>
                </a:lnTo>
                <a:lnTo>
                  <a:pt x="233472" y="102542"/>
                </a:lnTo>
                <a:lnTo>
                  <a:pt x="203899" y="102542"/>
                </a:lnTo>
                <a:lnTo>
                  <a:pt x="203899" y="30761"/>
                </a:lnTo>
                <a:lnTo>
                  <a:pt x="236122" y="30761"/>
                </a:lnTo>
                <a:lnTo>
                  <a:pt x="242062" y="31252"/>
                </a:lnTo>
                <a:lnTo>
                  <a:pt x="246847" y="32231"/>
                </a:lnTo>
                <a:lnTo>
                  <a:pt x="251632" y="33210"/>
                </a:lnTo>
                <a:lnTo>
                  <a:pt x="255821" y="34891"/>
                </a:lnTo>
                <a:lnTo>
                  <a:pt x="259410" y="37278"/>
                </a:lnTo>
                <a:lnTo>
                  <a:pt x="263512" y="40001"/>
                </a:lnTo>
                <a:lnTo>
                  <a:pt x="266547" y="43512"/>
                </a:lnTo>
                <a:lnTo>
                  <a:pt x="268513" y="47811"/>
                </a:lnTo>
                <a:lnTo>
                  <a:pt x="270479" y="52111"/>
                </a:lnTo>
                <a:lnTo>
                  <a:pt x="271462" y="57029"/>
                </a:lnTo>
                <a:lnTo>
                  <a:pt x="271462" y="69206"/>
                </a:lnTo>
                <a:lnTo>
                  <a:pt x="270586" y="74996"/>
                </a:lnTo>
                <a:lnTo>
                  <a:pt x="268833" y="79933"/>
                </a:lnTo>
                <a:lnTo>
                  <a:pt x="267080" y="84872"/>
                </a:lnTo>
                <a:lnTo>
                  <a:pt x="264367" y="89129"/>
                </a:lnTo>
                <a:lnTo>
                  <a:pt x="260691" y="92706"/>
                </a:lnTo>
                <a:lnTo>
                  <a:pt x="256590" y="96707"/>
                </a:lnTo>
                <a:lnTo>
                  <a:pt x="251633" y="99347"/>
                </a:lnTo>
                <a:lnTo>
                  <a:pt x="245822" y="100625"/>
                </a:lnTo>
                <a:lnTo>
                  <a:pt x="293418" y="199825"/>
                </a:lnTo>
                <a:lnTo>
                  <a:pt x="326406" y="199825"/>
                </a:lnTo>
                <a:lnTo>
                  <a:pt x="258375" y="116649"/>
                </a:lnTo>
                <a:lnTo>
                  <a:pt x="268355" y="112095"/>
                </a:lnTo>
                <a:close/>
              </a:path>
              <a:path w="1207810" h="203768">
                <a:moveTo>
                  <a:pt x="293418" y="199825"/>
                </a:moveTo>
                <a:lnTo>
                  <a:pt x="245822" y="100625"/>
                </a:lnTo>
                <a:lnTo>
                  <a:pt x="240012" y="101903"/>
                </a:lnTo>
                <a:lnTo>
                  <a:pt x="233472" y="102542"/>
                </a:lnTo>
                <a:lnTo>
                  <a:pt x="232920" y="123838"/>
                </a:lnTo>
                <a:lnTo>
                  <a:pt x="293418" y="199825"/>
                </a:lnTo>
                <a:close/>
              </a:path>
              <a:path w="1207810" h="203768">
                <a:moveTo>
                  <a:pt x="422177" y="123565"/>
                </a:moveTo>
                <a:lnTo>
                  <a:pt x="435478" y="116812"/>
                </a:lnTo>
                <a:lnTo>
                  <a:pt x="445326" y="108802"/>
                </a:lnTo>
                <a:lnTo>
                  <a:pt x="450528" y="103582"/>
                </a:lnTo>
                <a:lnTo>
                  <a:pt x="454601" y="97270"/>
                </a:lnTo>
                <a:lnTo>
                  <a:pt x="457542" y="89867"/>
                </a:lnTo>
                <a:lnTo>
                  <a:pt x="460482" y="82464"/>
                </a:lnTo>
                <a:lnTo>
                  <a:pt x="461953" y="74613"/>
                </a:lnTo>
                <a:lnTo>
                  <a:pt x="461908" y="63590"/>
                </a:lnTo>
                <a:lnTo>
                  <a:pt x="460176" y="50399"/>
                </a:lnTo>
                <a:lnTo>
                  <a:pt x="455933" y="39164"/>
                </a:lnTo>
                <a:lnTo>
                  <a:pt x="451920" y="31676"/>
                </a:lnTo>
                <a:lnTo>
                  <a:pt x="446370" y="25492"/>
                </a:lnTo>
                <a:lnTo>
                  <a:pt x="439284" y="20614"/>
                </a:lnTo>
                <a:lnTo>
                  <a:pt x="433221" y="16421"/>
                </a:lnTo>
                <a:lnTo>
                  <a:pt x="426218" y="13383"/>
                </a:lnTo>
                <a:lnTo>
                  <a:pt x="418277" y="11501"/>
                </a:lnTo>
                <a:lnTo>
                  <a:pt x="403324" y="9219"/>
                </a:lnTo>
                <a:lnTo>
                  <a:pt x="389454" y="8676"/>
                </a:lnTo>
                <a:lnTo>
                  <a:pt x="341549" y="8676"/>
                </a:lnTo>
                <a:lnTo>
                  <a:pt x="341549" y="199825"/>
                </a:lnTo>
                <a:lnTo>
                  <a:pt x="367050" y="199825"/>
                </a:lnTo>
                <a:lnTo>
                  <a:pt x="367050" y="128572"/>
                </a:lnTo>
                <a:lnTo>
                  <a:pt x="388537" y="128572"/>
                </a:lnTo>
                <a:lnTo>
                  <a:pt x="394467" y="106485"/>
                </a:lnTo>
                <a:lnTo>
                  <a:pt x="367050" y="106485"/>
                </a:lnTo>
                <a:lnTo>
                  <a:pt x="367050" y="30761"/>
                </a:lnTo>
                <a:lnTo>
                  <a:pt x="395871" y="30761"/>
                </a:lnTo>
                <a:lnTo>
                  <a:pt x="402482" y="31313"/>
                </a:lnTo>
                <a:lnTo>
                  <a:pt x="407794" y="32415"/>
                </a:lnTo>
                <a:lnTo>
                  <a:pt x="413106" y="33517"/>
                </a:lnTo>
                <a:lnTo>
                  <a:pt x="417761" y="35386"/>
                </a:lnTo>
                <a:lnTo>
                  <a:pt x="421756" y="38017"/>
                </a:lnTo>
                <a:lnTo>
                  <a:pt x="426349" y="41071"/>
                </a:lnTo>
                <a:lnTo>
                  <a:pt x="429771" y="45016"/>
                </a:lnTo>
                <a:lnTo>
                  <a:pt x="432023" y="49851"/>
                </a:lnTo>
                <a:lnTo>
                  <a:pt x="434275" y="54687"/>
                </a:lnTo>
                <a:lnTo>
                  <a:pt x="435401" y="60371"/>
                </a:lnTo>
                <a:lnTo>
                  <a:pt x="435401" y="72929"/>
                </a:lnTo>
                <a:lnTo>
                  <a:pt x="434552" y="78190"/>
                </a:lnTo>
                <a:lnTo>
                  <a:pt x="432851" y="82685"/>
                </a:lnTo>
                <a:lnTo>
                  <a:pt x="431151" y="87184"/>
                </a:lnTo>
                <a:lnTo>
                  <a:pt x="428430" y="91342"/>
                </a:lnTo>
                <a:lnTo>
                  <a:pt x="424689" y="95159"/>
                </a:lnTo>
                <a:lnTo>
                  <a:pt x="420523" y="99401"/>
                </a:lnTo>
                <a:lnTo>
                  <a:pt x="415295" y="102350"/>
                </a:lnTo>
                <a:lnTo>
                  <a:pt x="411261" y="126606"/>
                </a:lnTo>
                <a:lnTo>
                  <a:pt x="422177" y="123565"/>
                </a:lnTo>
                <a:close/>
              </a:path>
              <a:path w="1207810" h="203768">
                <a:moveTo>
                  <a:pt x="415295" y="102350"/>
                </a:moveTo>
                <a:lnTo>
                  <a:pt x="409004" y="104004"/>
                </a:lnTo>
                <a:lnTo>
                  <a:pt x="402713" y="105658"/>
                </a:lnTo>
                <a:lnTo>
                  <a:pt x="394467" y="106485"/>
                </a:lnTo>
                <a:lnTo>
                  <a:pt x="388537" y="128572"/>
                </a:lnTo>
                <a:lnTo>
                  <a:pt x="398384" y="128250"/>
                </a:lnTo>
                <a:lnTo>
                  <a:pt x="411261" y="126606"/>
                </a:lnTo>
                <a:lnTo>
                  <a:pt x="415295" y="102350"/>
                </a:lnTo>
                <a:close/>
              </a:path>
              <a:path w="1207810" h="203768">
                <a:moveTo>
                  <a:pt x="556534" y="128300"/>
                </a:moveTo>
                <a:lnTo>
                  <a:pt x="556814" y="137116"/>
                </a:lnTo>
                <a:lnTo>
                  <a:pt x="558410" y="149944"/>
                </a:lnTo>
                <a:lnTo>
                  <a:pt x="561417" y="161343"/>
                </a:lnTo>
                <a:lnTo>
                  <a:pt x="567718" y="174894"/>
                </a:lnTo>
                <a:lnTo>
                  <a:pt x="575166" y="184632"/>
                </a:lnTo>
                <a:lnTo>
                  <a:pt x="581078" y="190789"/>
                </a:lnTo>
                <a:lnTo>
                  <a:pt x="588147" y="195386"/>
                </a:lnTo>
                <a:lnTo>
                  <a:pt x="596371" y="198424"/>
                </a:lnTo>
                <a:lnTo>
                  <a:pt x="610357" y="202008"/>
                </a:lnTo>
                <a:lnTo>
                  <a:pt x="623488" y="202980"/>
                </a:lnTo>
                <a:lnTo>
                  <a:pt x="628628" y="202980"/>
                </a:lnTo>
                <a:lnTo>
                  <a:pt x="632827" y="202658"/>
                </a:lnTo>
                <a:lnTo>
                  <a:pt x="636083" y="202017"/>
                </a:lnTo>
                <a:lnTo>
                  <a:pt x="639338" y="201375"/>
                </a:lnTo>
                <a:lnTo>
                  <a:pt x="643022" y="200455"/>
                </a:lnTo>
                <a:lnTo>
                  <a:pt x="647132" y="199257"/>
                </a:lnTo>
                <a:lnTo>
                  <a:pt x="650045" y="198485"/>
                </a:lnTo>
                <a:lnTo>
                  <a:pt x="653301" y="197308"/>
                </a:lnTo>
                <a:lnTo>
                  <a:pt x="656899" y="195724"/>
                </a:lnTo>
                <a:lnTo>
                  <a:pt x="660499" y="194142"/>
                </a:lnTo>
                <a:lnTo>
                  <a:pt x="663497" y="192794"/>
                </a:lnTo>
                <a:lnTo>
                  <a:pt x="665896" y="191682"/>
                </a:lnTo>
                <a:lnTo>
                  <a:pt x="665896" y="164593"/>
                </a:lnTo>
                <a:lnTo>
                  <a:pt x="664483" y="164593"/>
                </a:lnTo>
                <a:lnTo>
                  <a:pt x="658992" y="169698"/>
                </a:lnTo>
                <a:lnTo>
                  <a:pt x="652688" y="173866"/>
                </a:lnTo>
                <a:lnTo>
                  <a:pt x="645571" y="177098"/>
                </a:lnTo>
                <a:lnTo>
                  <a:pt x="638454" y="180331"/>
                </a:lnTo>
                <a:lnTo>
                  <a:pt x="630949" y="181946"/>
                </a:lnTo>
                <a:lnTo>
                  <a:pt x="623056" y="181946"/>
                </a:lnTo>
                <a:lnTo>
                  <a:pt x="613971" y="181093"/>
                </a:lnTo>
                <a:lnTo>
                  <a:pt x="602021" y="176459"/>
                </a:lnTo>
                <a:lnTo>
                  <a:pt x="592507" y="167800"/>
                </a:lnTo>
                <a:lnTo>
                  <a:pt x="585729" y="155410"/>
                </a:lnTo>
                <a:lnTo>
                  <a:pt x="582563" y="142930"/>
                </a:lnTo>
                <a:lnTo>
                  <a:pt x="581508" y="128300"/>
                </a:lnTo>
                <a:lnTo>
                  <a:pt x="581589" y="124036"/>
                </a:lnTo>
                <a:lnTo>
                  <a:pt x="583234" y="109938"/>
                </a:lnTo>
                <a:lnTo>
                  <a:pt x="587002" y="98023"/>
                </a:lnTo>
                <a:lnTo>
                  <a:pt x="592893" y="88292"/>
                </a:lnTo>
                <a:lnTo>
                  <a:pt x="598721" y="82368"/>
                </a:lnTo>
                <a:lnTo>
                  <a:pt x="609814" y="76201"/>
                </a:lnTo>
                <a:lnTo>
                  <a:pt x="623056" y="74145"/>
                </a:lnTo>
                <a:lnTo>
                  <a:pt x="627260" y="74146"/>
                </a:lnTo>
                <a:lnTo>
                  <a:pt x="631635" y="74782"/>
                </a:lnTo>
                <a:lnTo>
                  <a:pt x="636181" y="76057"/>
                </a:lnTo>
                <a:lnTo>
                  <a:pt x="640726" y="77332"/>
                </a:lnTo>
                <a:lnTo>
                  <a:pt x="644672" y="78821"/>
                </a:lnTo>
                <a:lnTo>
                  <a:pt x="648014" y="80521"/>
                </a:lnTo>
                <a:lnTo>
                  <a:pt x="651874" y="82477"/>
                </a:lnTo>
                <a:lnTo>
                  <a:pt x="655153" y="84390"/>
                </a:lnTo>
                <a:lnTo>
                  <a:pt x="657854" y="86260"/>
                </a:lnTo>
                <a:lnTo>
                  <a:pt x="660556" y="88131"/>
                </a:lnTo>
                <a:lnTo>
                  <a:pt x="662766" y="89790"/>
                </a:lnTo>
                <a:lnTo>
                  <a:pt x="665896" y="91235"/>
                </a:lnTo>
                <a:lnTo>
                  <a:pt x="665896" y="64154"/>
                </a:lnTo>
                <a:lnTo>
                  <a:pt x="660156" y="61243"/>
                </a:lnTo>
                <a:lnTo>
                  <a:pt x="653623" y="58674"/>
                </a:lnTo>
                <a:lnTo>
                  <a:pt x="646299" y="56448"/>
                </a:lnTo>
                <a:lnTo>
                  <a:pt x="638972" y="54223"/>
                </a:lnTo>
                <a:lnTo>
                  <a:pt x="631370" y="53111"/>
                </a:lnTo>
                <a:lnTo>
                  <a:pt x="621139" y="53144"/>
                </a:lnTo>
                <a:lnTo>
                  <a:pt x="608331" y="54592"/>
                </a:lnTo>
                <a:lnTo>
                  <a:pt x="596308" y="58178"/>
                </a:lnTo>
                <a:lnTo>
                  <a:pt x="584611" y="64377"/>
                </a:lnTo>
                <a:lnTo>
                  <a:pt x="575166" y="72613"/>
                </a:lnTo>
                <a:lnTo>
                  <a:pt x="567191" y="83669"/>
                </a:lnTo>
                <a:lnTo>
                  <a:pt x="561610" y="95709"/>
                </a:lnTo>
                <a:lnTo>
                  <a:pt x="559544" y="102294"/>
                </a:lnTo>
                <a:lnTo>
                  <a:pt x="557286" y="114536"/>
                </a:lnTo>
                <a:lnTo>
                  <a:pt x="556534" y="128300"/>
                </a:lnTo>
                <a:close/>
              </a:path>
              <a:path w="1207810" h="203768">
                <a:moveTo>
                  <a:pt x="715163" y="112087"/>
                </a:moveTo>
                <a:lnTo>
                  <a:pt x="704900" y="143798"/>
                </a:lnTo>
                <a:lnTo>
                  <a:pt x="709076" y="139757"/>
                </a:lnTo>
                <a:lnTo>
                  <a:pt x="713253" y="135714"/>
                </a:lnTo>
                <a:lnTo>
                  <a:pt x="718535" y="132716"/>
                </a:lnTo>
                <a:lnTo>
                  <a:pt x="727981" y="109223"/>
                </a:lnTo>
                <a:lnTo>
                  <a:pt x="715163" y="112087"/>
                </a:lnTo>
                <a:close/>
              </a:path>
              <a:path w="1207810" h="203768">
                <a:moveTo>
                  <a:pt x="815830" y="128300"/>
                </a:moveTo>
                <a:lnTo>
                  <a:pt x="816110" y="137116"/>
                </a:lnTo>
                <a:lnTo>
                  <a:pt x="817706" y="149944"/>
                </a:lnTo>
                <a:lnTo>
                  <a:pt x="820713" y="161343"/>
                </a:lnTo>
                <a:lnTo>
                  <a:pt x="827014" y="174894"/>
                </a:lnTo>
                <a:lnTo>
                  <a:pt x="834462" y="184632"/>
                </a:lnTo>
                <a:lnTo>
                  <a:pt x="840374" y="190789"/>
                </a:lnTo>
                <a:lnTo>
                  <a:pt x="847443" y="195386"/>
                </a:lnTo>
                <a:lnTo>
                  <a:pt x="855667" y="198424"/>
                </a:lnTo>
                <a:lnTo>
                  <a:pt x="869653" y="202008"/>
                </a:lnTo>
                <a:lnTo>
                  <a:pt x="882784" y="202980"/>
                </a:lnTo>
                <a:lnTo>
                  <a:pt x="887924" y="202980"/>
                </a:lnTo>
                <a:lnTo>
                  <a:pt x="892122" y="202658"/>
                </a:lnTo>
                <a:lnTo>
                  <a:pt x="895379" y="202017"/>
                </a:lnTo>
                <a:lnTo>
                  <a:pt x="898634" y="201375"/>
                </a:lnTo>
                <a:lnTo>
                  <a:pt x="902317" y="200455"/>
                </a:lnTo>
                <a:lnTo>
                  <a:pt x="906428" y="199257"/>
                </a:lnTo>
                <a:lnTo>
                  <a:pt x="909341" y="198485"/>
                </a:lnTo>
                <a:lnTo>
                  <a:pt x="912597" y="197308"/>
                </a:lnTo>
                <a:lnTo>
                  <a:pt x="916195" y="195724"/>
                </a:lnTo>
                <a:lnTo>
                  <a:pt x="919793" y="194142"/>
                </a:lnTo>
                <a:lnTo>
                  <a:pt x="922793" y="192794"/>
                </a:lnTo>
                <a:lnTo>
                  <a:pt x="925192" y="191682"/>
                </a:lnTo>
                <a:lnTo>
                  <a:pt x="925192" y="164593"/>
                </a:lnTo>
                <a:lnTo>
                  <a:pt x="923778" y="164593"/>
                </a:lnTo>
                <a:lnTo>
                  <a:pt x="918288" y="169698"/>
                </a:lnTo>
                <a:lnTo>
                  <a:pt x="911984" y="173866"/>
                </a:lnTo>
                <a:lnTo>
                  <a:pt x="904867" y="177098"/>
                </a:lnTo>
                <a:lnTo>
                  <a:pt x="897750" y="180331"/>
                </a:lnTo>
                <a:lnTo>
                  <a:pt x="890245" y="181946"/>
                </a:lnTo>
                <a:lnTo>
                  <a:pt x="882352" y="181946"/>
                </a:lnTo>
                <a:lnTo>
                  <a:pt x="873267" y="181093"/>
                </a:lnTo>
                <a:lnTo>
                  <a:pt x="861317" y="176459"/>
                </a:lnTo>
                <a:lnTo>
                  <a:pt x="851802" y="167800"/>
                </a:lnTo>
                <a:lnTo>
                  <a:pt x="845025" y="155410"/>
                </a:lnTo>
                <a:lnTo>
                  <a:pt x="841859" y="142930"/>
                </a:lnTo>
                <a:lnTo>
                  <a:pt x="840804" y="128300"/>
                </a:lnTo>
                <a:lnTo>
                  <a:pt x="840885" y="124036"/>
                </a:lnTo>
                <a:lnTo>
                  <a:pt x="842530" y="109938"/>
                </a:lnTo>
                <a:lnTo>
                  <a:pt x="846298" y="98023"/>
                </a:lnTo>
                <a:lnTo>
                  <a:pt x="852189" y="88292"/>
                </a:lnTo>
                <a:lnTo>
                  <a:pt x="858016" y="82368"/>
                </a:lnTo>
                <a:lnTo>
                  <a:pt x="869110" y="76201"/>
                </a:lnTo>
                <a:lnTo>
                  <a:pt x="882352" y="74145"/>
                </a:lnTo>
                <a:lnTo>
                  <a:pt x="886556" y="74146"/>
                </a:lnTo>
                <a:lnTo>
                  <a:pt x="890931" y="74782"/>
                </a:lnTo>
                <a:lnTo>
                  <a:pt x="895476" y="76057"/>
                </a:lnTo>
                <a:lnTo>
                  <a:pt x="900022" y="77332"/>
                </a:lnTo>
                <a:lnTo>
                  <a:pt x="903968" y="78821"/>
                </a:lnTo>
                <a:lnTo>
                  <a:pt x="907310" y="80521"/>
                </a:lnTo>
                <a:lnTo>
                  <a:pt x="911170" y="82477"/>
                </a:lnTo>
                <a:lnTo>
                  <a:pt x="914449" y="84390"/>
                </a:lnTo>
                <a:lnTo>
                  <a:pt x="917150" y="86260"/>
                </a:lnTo>
                <a:lnTo>
                  <a:pt x="919852" y="88131"/>
                </a:lnTo>
                <a:lnTo>
                  <a:pt x="922061" y="89790"/>
                </a:lnTo>
                <a:lnTo>
                  <a:pt x="925192" y="91235"/>
                </a:lnTo>
                <a:lnTo>
                  <a:pt x="925192" y="64154"/>
                </a:lnTo>
                <a:lnTo>
                  <a:pt x="919452" y="61243"/>
                </a:lnTo>
                <a:lnTo>
                  <a:pt x="912919" y="58674"/>
                </a:lnTo>
                <a:lnTo>
                  <a:pt x="905593" y="56448"/>
                </a:lnTo>
                <a:lnTo>
                  <a:pt x="898268" y="54223"/>
                </a:lnTo>
                <a:lnTo>
                  <a:pt x="890666" y="53111"/>
                </a:lnTo>
                <a:lnTo>
                  <a:pt x="880434" y="53144"/>
                </a:lnTo>
                <a:lnTo>
                  <a:pt x="867626" y="54592"/>
                </a:lnTo>
                <a:lnTo>
                  <a:pt x="855604" y="58178"/>
                </a:lnTo>
                <a:lnTo>
                  <a:pt x="843906" y="64377"/>
                </a:lnTo>
                <a:lnTo>
                  <a:pt x="834462" y="72613"/>
                </a:lnTo>
                <a:lnTo>
                  <a:pt x="826486" y="83669"/>
                </a:lnTo>
                <a:lnTo>
                  <a:pt x="820906" y="95709"/>
                </a:lnTo>
                <a:lnTo>
                  <a:pt x="818840" y="102294"/>
                </a:lnTo>
                <a:lnTo>
                  <a:pt x="816582" y="114536"/>
                </a:lnTo>
                <a:lnTo>
                  <a:pt x="815830" y="1283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1800" y="2697959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593" y="1513860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3"/>
                </a:lnTo>
                <a:lnTo>
                  <a:pt x="164877" y="0"/>
                </a:lnTo>
                <a:lnTo>
                  <a:pt x="0" y="0"/>
                </a:lnTo>
                <a:lnTo>
                  <a:pt x="0" y="164725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21"/>
                </a:lnTo>
                <a:lnTo>
                  <a:pt x="152213" y="12621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6412" y="1502817"/>
            <a:ext cx="7796172" cy="253988"/>
          </a:xfrm>
          <a:custGeom>
            <a:avLst/>
            <a:gdLst/>
            <a:ahLst/>
            <a:cxnLst/>
            <a:rect l="l" t="t" r="r" b="b"/>
            <a:pathLst>
              <a:path w="7796172" h="253988">
                <a:moveTo>
                  <a:pt x="1738476" y="57844"/>
                </a:moveTo>
                <a:lnTo>
                  <a:pt x="1738476" y="201140"/>
                </a:lnTo>
                <a:lnTo>
                  <a:pt x="1762662" y="201140"/>
                </a:lnTo>
                <a:lnTo>
                  <a:pt x="1762662" y="57844"/>
                </a:lnTo>
                <a:lnTo>
                  <a:pt x="1738476" y="57844"/>
                </a:lnTo>
                <a:close/>
              </a:path>
              <a:path w="7796172" h="253988">
                <a:moveTo>
                  <a:pt x="1736899" y="8676"/>
                </a:moveTo>
                <a:lnTo>
                  <a:pt x="1736899" y="33654"/>
                </a:lnTo>
                <a:lnTo>
                  <a:pt x="1764502" y="33654"/>
                </a:lnTo>
                <a:lnTo>
                  <a:pt x="1764502" y="8676"/>
                </a:lnTo>
                <a:lnTo>
                  <a:pt x="1736899" y="8676"/>
                </a:lnTo>
                <a:close/>
              </a:path>
              <a:path w="7796172" h="253988">
                <a:moveTo>
                  <a:pt x="1801457" y="197872"/>
                </a:moveTo>
                <a:lnTo>
                  <a:pt x="1809789" y="200441"/>
                </a:lnTo>
                <a:lnTo>
                  <a:pt x="1811393" y="200917"/>
                </a:lnTo>
                <a:lnTo>
                  <a:pt x="1823613" y="203451"/>
                </a:lnTo>
                <a:lnTo>
                  <a:pt x="1836646" y="204296"/>
                </a:lnTo>
                <a:lnTo>
                  <a:pt x="1846389" y="204296"/>
                </a:lnTo>
                <a:lnTo>
                  <a:pt x="1854487" y="203183"/>
                </a:lnTo>
                <a:lnTo>
                  <a:pt x="1860939" y="200962"/>
                </a:lnTo>
                <a:lnTo>
                  <a:pt x="1867390" y="198738"/>
                </a:lnTo>
                <a:lnTo>
                  <a:pt x="1873180" y="195491"/>
                </a:lnTo>
                <a:lnTo>
                  <a:pt x="1878310" y="191218"/>
                </a:lnTo>
                <a:lnTo>
                  <a:pt x="1883009" y="187285"/>
                </a:lnTo>
                <a:lnTo>
                  <a:pt x="1886576" y="182562"/>
                </a:lnTo>
                <a:lnTo>
                  <a:pt x="1889012" y="177049"/>
                </a:lnTo>
                <a:lnTo>
                  <a:pt x="1891448" y="171536"/>
                </a:lnTo>
                <a:lnTo>
                  <a:pt x="1892666" y="165701"/>
                </a:lnTo>
                <a:lnTo>
                  <a:pt x="1892655" y="158377"/>
                </a:lnTo>
                <a:lnTo>
                  <a:pt x="1890509" y="144852"/>
                </a:lnTo>
                <a:lnTo>
                  <a:pt x="1884646" y="134418"/>
                </a:lnTo>
                <a:lnTo>
                  <a:pt x="1873796" y="126041"/>
                </a:lnTo>
                <a:lnTo>
                  <a:pt x="1860712" y="121213"/>
                </a:lnTo>
                <a:lnTo>
                  <a:pt x="1855836" y="120017"/>
                </a:lnTo>
                <a:lnTo>
                  <a:pt x="1851194" y="118969"/>
                </a:lnTo>
                <a:lnTo>
                  <a:pt x="1846787" y="118071"/>
                </a:lnTo>
                <a:lnTo>
                  <a:pt x="1842381" y="117172"/>
                </a:lnTo>
                <a:lnTo>
                  <a:pt x="1838382" y="116254"/>
                </a:lnTo>
                <a:lnTo>
                  <a:pt x="1834789" y="115314"/>
                </a:lnTo>
                <a:lnTo>
                  <a:pt x="1827718" y="113427"/>
                </a:lnTo>
                <a:lnTo>
                  <a:pt x="1822583" y="111005"/>
                </a:lnTo>
                <a:lnTo>
                  <a:pt x="1819385" y="108047"/>
                </a:lnTo>
                <a:lnTo>
                  <a:pt x="1816186" y="105088"/>
                </a:lnTo>
                <a:lnTo>
                  <a:pt x="1814587" y="100608"/>
                </a:lnTo>
                <a:lnTo>
                  <a:pt x="1814587" y="87829"/>
                </a:lnTo>
                <a:lnTo>
                  <a:pt x="1814299" y="59937"/>
                </a:lnTo>
                <a:lnTo>
                  <a:pt x="1804244" y="66349"/>
                </a:lnTo>
                <a:lnTo>
                  <a:pt x="1797414" y="73449"/>
                </a:lnTo>
                <a:lnTo>
                  <a:pt x="1791563" y="84721"/>
                </a:lnTo>
                <a:lnTo>
                  <a:pt x="1789613" y="97908"/>
                </a:lnTo>
                <a:lnTo>
                  <a:pt x="1789613" y="107314"/>
                </a:lnTo>
                <a:lnTo>
                  <a:pt x="1792093" y="115333"/>
                </a:lnTo>
                <a:lnTo>
                  <a:pt x="1797054" y="121961"/>
                </a:lnTo>
                <a:lnTo>
                  <a:pt x="1807876" y="131280"/>
                </a:lnTo>
                <a:lnTo>
                  <a:pt x="1820917" y="136649"/>
                </a:lnTo>
                <a:lnTo>
                  <a:pt x="1825116" y="137815"/>
                </a:lnTo>
                <a:lnTo>
                  <a:pt x="1829699" y="138898"/>
                </a:lnTo>
                <a:lnTo>
                  <a:pt x="1834670" y="139900"/>
                </a:lnTo>
                <a:lnTo>
                  <a:pt x="1839641" y="140901"/>
                </a:lnTo>
                <a:lnTo>
                  <a:pt x="1843667" y="141777"/>
                </a:lnTo>
                <a:lnTo>
                  <a:pt x="1846750" y="142527"/>
                </a:lnTo>
                <a:lnTo>
                  <a:pt x="1854572" y="144504"/>
                </a:lnTo>
                <a:lnTo>
                  <a:pt x="1860016" y="146955"/>
                </a:lnTo>
                <a:lnTo>
                  <a:pt x="1863086" y="149877"/>
                </a:lnTo>
                <a:lnTo>
                  <a:pt x="1866156" y="152800"/>
                </a:lnTo>
                <a:lnTo>
                  <a:pt x="1867691" y="157140"/>
                </a:lnTo>
                <a:lnTo>
                  <a:pt x="1867691" y="167373"/>
                </a:lnTo>
                <a:lnTo>
                  <a:pt x="1867032" y="170726"/>
                </a:lnTo>
                <a:lnTo>
                  <a:pt x="1865714" y="172961"/>
                </a:lnTo>
                <a:lnTo>
                  <a:pt x="1862247" y="177303"/>
                </a:lnTo>
                <a:lnTo>
                  <a:pt x="1859271" y="179280"/>
                </a:lnTo>
                <a:lnTo>
                  <a:pt x="1857142" y="180654"/>
                </a:lnTo>
                <a:lnTo>
                  <a:pt x="1853909" y="181794"/>
                </a:lnTo>
                <a:lnTo>
                  <a:pt x="1849571" y="182695"/>
                </a:lnTo>
                <a:lnTo>
                  <a:pt x="1845231" y="183598"/>
                </a:lnTo>
                <a:lnTo>
                  <a:pt x="1841149" y="184049"/>
                </a:lnTo>
                <a:lnTo>
                  <a:pt x="1832049" y="184049"/>
                </a:lnTo>
                <a:lnTo>
                  <a:pt x="1826966" y="183315"/>
                </a:lnTo>
                <a:lnTo>
                  <a:pt x="1822074" y="181846"/>
                </a:lnTo>
                <a:lnTo>
                  <a:pt x="1817182" y="180375"/>
                </a:lnTo>
                <a:lnTo>
                  <a:pt x="1812694" y="178691"/>
                </a:lnTo>
                <a:lnTo>
                  <a:pt x="1808611" y="176790"/>
                </a:lnTo>
                <a:lnTo>
                  <a:pt x="1804016" y="174630"/>
                </a:lnTo>
                <a:lnTo>
                  <a:pt x="1800335" y="172554"/>
                </a:lnTo>
                <a:lnTo>
                  <a:pt x="1797572" y="170566"/>
                </a:lnTo>
                <a:lnTo>
                  <a:pt x="1794807" y="168578"/>
                </a:lnTo>
                <a:lnTo>
                  <a:pt x="1792405" y="166762"/>
                </a:lnTo>
                <a:lnTo>
                  <a:pt x="1789087" y="165119"/>
                </a:lnTo>
                <a:lnTo>
                  <a:pt x="1789087" y="192220"/>
                </a:lnTo>
                <a:lnTo>
                  <a:pt x="1794556" y="195132"/>
                </a:lnTo>
                <a:lnTo>
                  <a:pt x="1801457" y="197872"/>
                </a:lnTo>
                <a:close/>
              </a:path>
              <a:path w="7796172" h="253988">
                <a:moveTo>
                  <a:pt x="1828214" y="76080"/>
                </a:moveTo>
                <a:lnTo>
                  <a:pt x="1834900" y="74409"/>
                </a:lnTo>
                <a:lnTo>
                  <a:pt x="1850486" y="74409"/>
                </a:lnTo>
                <a:lnTo>
                  <a:pt x="1858090" y="75843"/>
                </a:lnTo>
                <a:lnTo>
                  <a:pt x="1865627" y="78712"/>
                </a:lnTo>
                <a:lnTo>
                  <a:pt x="1873165" y="81580"/>
                </a:lnTo>
                <a:lnTo>
                  <a:pt x="1879999" y="85492"/>
                </a:lnTo>
                <a:lnTo>
                  <a:pt x="1886130" y="90446"/>
                </a:lnTo>
                <a:lnTo>
                  <a:pt x="1887408" y="90446"/>
                </a:lnTo>
                <a:lnTo>
                  <a:pt x="1887408" y="64585"/>
                </a:lnTo>
                <a:lnTo>
                  <a:pt x="1881932" y="61583"/>
                </a:lnTo>
                <a:lnTo>
                  <a:pt x="1875171" y="59096"/>
                </a:lnTo>
                <a:lnTo>
                  <a:pt x="1867128" y="57123"/>
                </a:lnTo>
                <a:lnTo>
                  <a:pt x="1859086" y="55149"/>
                </a:lnTo>
                <a:lnTo>
                  <a:pt x="1851087" y="54162"/>
                </a:lnTo>
                <a:lnTo>
                  <a:pt x="1840015" y="54214"/>
                </a:lnTo>
                <a:lnTo>
                  <a:pt x="1826222" y="55892"/>
                </a:lnTo>
                <a:lnTo>
                  <a:pt x="1814299" y="59937"/>
                </a:lnTo>
                <a:lnTo>
                  <a:pt x="1814587" y="87829"/>
                </a:lnTo>
                <a:lnTo>
                  <a:pt x="1817313" y="82769"/>
                </a:lnTo>
                <a:lnTo>
                  <a:pt x="1822764" y="79424"/>
                </a:lnTo>
                <a:lnTo>
                  <a:pt x="1828214" y="76080"/>
                </a:lnTo>
                <a:close/>
              </a:path>
              <a:path w="7796172" h="253988">
                <a:moveTo>
                  <a:pt x="2000934" y="197872"/>
                </a:moveTo>
                <a:lnTo>
                  <a:pt x="2009268" y="200441"/>
                </a:lnTo>
                <a:lnTo>
                  <a:pt x="2010870" y="200917"/>
                </a:lnTo>
                <a:lnTo>
                  <a:pt x="2023090" y="203451"/>
                </a:lnTo>
                <a:lnTo>
                  <a:pt x="2036124" y="204296"/>
                </a:lnTo>
                <a:lnTo>
                  <a:pt x="2045867" y="204296"/>
                </a:lnTo>
                <a:lnTo>
                  <a:pt x="2053965" y="203183"/>
                </a:lnTo>
                <a:lnTo>
                  <a:pt x="2060416" y="200962"/>
                </a:lnTo>
                <a:lnTo>
                  <a:pt x="2066868" y="198738"/>
                </a:lnTo>
                <a:lnTo>
                  <a:pt x="2072659" y="195491"/>
                </a:lnTo>
                <a:lnTo>
                  <a:pt x="2077787" y="191218"/>
                </a:lnTo>
                <a:lnTo>
                  <a:pt x="2082486" y="187285"/>
                </a:lnTo>
                <a:lnTo>
                  <a:pt x="2086054" y="182562"/>
                </a:lnTo>
                <a:lnTo>
                  <a:pt x="2088489" y="177049"/>
                </a:lnTo>
                <a:lnTo>
                  <a:pt x="2090927" y="171536"/>
                </a:lnTo>
                <a:lnTo>
                  <a:pt x="2092143" y="165701"/>
                </a:lnTo>
                <a:lnTo>
                  <a:pt x="2092132" y="158377"/>
                </a:lnTo>
                <a:lnTo>
                  <a:pt x="2089987" y="144852"/>
                </a:lnTo>
                <a:lnTo>
                  <a:pt x="2084123" y="134418"/>
                </a:lnTo>
                <a:lnTo>
                  <a:pt x="2073274" y="126041"/>
                </a:lnTo>
                <a:lnTo>
                  <a:pt x="2060190" y="121213"/>
                </a:lnTo>
                <a:lnTo>
                  <a:pt x="2055313" y="120017"/>
                </a:lnTo>
                <a:lnTo>
                  <a:pt x="2050671" y="118969"/>
                </a:lnTo>
                <a:lnTo>
                  <a:pt x="2046266" y="118071"/>
                </a:lnTo>
                <a:lnTo>
                  <a:pt x="2041859" y="117172"/>
                </a:lnTo>
                <a:lnTo>
                  <a:pt x="2037860" y="116254"/>
                </a:lnTo>
                <a:lnTo>
                  <a:pt x="2034267" y="115314"/>
                </a:lnTo>
                <a:lnTo>
                  <a:pt x="2027197" y="113427"/>
                </a:lnTo>
                <a:lnTo>
                  <a:pt x="2022062" y="111005"/>
                </a:lnTo>
                <a:lnTo>
                  <a:pt x="2018863" y="108047"/>
                </a:lnTo>
                <a:lnTo>
                  <a:pt x="2015665" y="105088"/>
                </a:lnTo>
                <a:lnTo>
                  <a:pt x="2014066" y="100608"/>
                </a:lnTo>
                <a:lnTo>
                  <a:pt x="2014066" y="87829"/>
                </a:lnTo>
                <a:lnTo>
                  <a:pt x="2013776" y="59937"/>
                </a:lnTo>
                <a:lnTo>
                  <a:pt x="2003722" y="66349"/>
                </a:lnTo>
                <a:lnTo>
                  <a:pt x="1996892" y="73449"/>
                </a:lnTo>
                <a:lnTo>
                  <a:pt x="1991041" y="84721"/>
                </a:lnTo>
                <a:lnTo>
                  <a:pt x="1989090" y="97908"/>
                </a:lnTo>
                <a:lnTo>
                  <a:pt x="1989090" y="107314"/>
                </a:lnTo>
                <a:lnTo>
                  <a:pt x="1991572" y="115333"/>
                </a:lnTo>
                <a:lnTo>
                  <a:pt x="1996533" y="121961"/>
                </a:lnTo>
                <a:lnTo>
                  <a:pt x="2007354" y="131280"/>
                </a:lnTo>
                <a:lnTo>
                  <a:pt x="2020396" y="136649"/>
                </a:lnTo>
                <a:lnTo>
                  <a:pt x="2024593" y="137815"/>
                </a:lnTo>
                <a:lnTo>
                  <a:pt x="2029177" y="138898"/>
                </a:lnTo>
                <a:lnTo>
                  <a:pt x="2034147" y="139900"/>
                </a:lnTo>
                <a:lnTo>
                  <a:pt x="2039118" y="140901"/>
                </a:lnTo>
                <a:lnTo>
                  <a:pt x="2043145" y="141777"/>
                </a:lnTo>
                <a:lnTo>
                  <a:pt x="2046229" y="142527"/>
                </a:lnTo>
                <a:lnTo>
                  <a:pt x="2054050" y="144504"/>
                </a:lnTo>
                <a:lnTo>
                  <a:pt x="2059495" y="146955"/>
                </a:lnTo>
                <a:lnTo>
                  <a:pt x="2062565" y="149877"/>
                </a:lnTo>
                <a:lnTo>
                  <a:pt x="2065635" y="152800"/>
                </a:lnTo>
                <a:lnTo>
                  <a:pt x="2067169" y="157140"/>
                </a:lnTo>
                <a:lnTo>
                  <a:pt x="2067169" y="167373"/>
                </a:lnTo>
                <a:lnTo>
                  <a:pt x="2066510" y="170726"/>
                </a:lnTo>
                <a:lnTo>
                  <a:pt x="2065191" y="172961"/>
                </a:lnTo>
                <a:lnTo>
                  <a:pt x="2061726" y="177303"/>
                </a:lnTo>
                <a:lnTo>
                  <a:pt x="2058749" y="179280"/>
                </a:lnTo>
                <a:lnTo>
                  <a:pt x="2056620" y="180654"/>
                </a:lnTo>
                <a:lnTo>
                  <a:pt x="2053387" y="181794"/>
                </a:lnTo>
                <a:lnTo>
                  <a:pt x="2049048" y="182695"/>
                </a:lnTo>
                <a:lnTo>
                  <a:pt x="2044709" y="183598"/>
                </a:lnTo>
                <a:lnTo>
                  <a:pt x="2040627" y="184049"/>
                </a:lnTo>
                <a:lnTo>
                  <a:pt x="2031527" y="184049"/>
                </a:lnTo>
                <a:lnTo>
                  <a:pt x="2026444" y="183315"/>
                </a:lnTo>
                <a:lnTo>
                  <a:pt x="2021552" y="181846"/>
                </a:lnTo>
                <a:lnTo>
                  <a:pt x="2016660" y="180375"/>
                </a:lnTo>
                <a:lnTo>
                  <a:pt x="2012171" y="178691"/>
                </a:lnTo>
                <a:lnTo>
                  <a:pt x="2008088" y="176790"/>
                </a:lnTo>
                <a:lnTo>
                  <a:pt x="2003493" y="174630"/>
                </a:lnTo>
                <a:lnTo>
                  <a:pt x="1999814" y="172554"/>
                </a:lnTo>
                <a:lnTo>
                  <a:pt x="1997049" y="170566"/>
                </a:lnTo>
                <a:lnTo>
                  <a:pt x="1994285" y="168578"/>
                </a:lnTo>
                <a:lnTo>
                  <a:pt x="1991883" y="166762"/>
                </a:lnTo>
                <a:lnTo>
                  <a:pt x="1988565" y="165119"/>
                </a:lnTo>
                <a:lnTo>
                  <a:pt x="1988565" y="192220"/>
                </a:lnTo>
                <a:lnTo>
                  <a:pt x="1994033" y="195132"/>
                </a:lnTo>
                <a:lnTo>
                  <a:pt x="2000934" y="197872"/>
                </a:lnTo>
                <a:close/>
              </a:path>
              <a:path w="7796172" h="253988">
                <a:moveTo>
                  <a:pt x="2027692" y="76080"/>
                </a:moveTo>
                <a:lnTo>
                  <a:pt x="2034379" y="74409"/>
                </a:lnTo>
                <a:lnTo>
                  <a:pt x="2049965" y="74409"/>
                </a:lnTo>
                <a:lnTo>
                  <a:pt x="2057568" y="75843"/>
                </a:lnTo>
                <a:lnTo>
                  <a:pt x="2065105" y="78712"/>
                </a:lnTo>
                <a:lnTo>
                  <a:pt x="2072642" y="81580"/>
                </a:lnTo>
                <a:lnTo>
                  <a:pt x="2079478" y="85492"/>
                </a:lnTo>
                <a:lnTo>
                  <a:pt x="2085609" y="90446"/>
                </a:lnTo>
                <a:lnTo>
                  <a:pt x="2086885" y="90446"/>
                </a:lnTo>
                <a:lnTo>
                  <a:pt x="2086885" y="64585"/>
                </a:lnTo>
                <a:lnTo>
                  <a:pt x="2081409" y="61583"/>
                </a:lnTo>
                <a:lnTo>
                  <a:pt x="2074649" y="59096"/>
                </a:lnTo>
                <a:lnTo>
                  <a:pt x="2066606" y="57123"/>
                </a:lnTo>
                <a:lnTo>
                  <a:pt x="2058563" y="55149"/>
                </a:lnTo>
                <a:lnTo>
                  <a:pt x="2050565" y="54162"/>
                </a:lnTo>
                <a:lnTo>
                  <a:pt x="2039493" y="54214"/>
                </a:lnTo>
                <a:lnTo>
                  <a:pt x="2025700" y="55892"/>
                </a:lnTo>
                <a:lnTo>
                  <a:pt x="2013776" y="59937"/>
                </a:lnTo>
                <a:lnTo>
                  <a:pt x="2014066" y="87829"/>
                </a:lnTo>
                <a:lnTo>
                  <a:pt x="2016790" y="82769"/>
                </a:lnTo>
                <a:lnTo>
                  <a:pt x="2022241" y="79424"/>
                </a:lnTo>
                <a:lnTo>
                  <a:pt x="2027692" y="76080"/>
                </a:lnTo>
                <a:close/>
              </a:path>
              <a:path w="7796172" h="253988">
                <a:moveTo>
                  <a:pt x="2132632" y="197315"/>
                </a:moveTo>
                <a:lnTo>
                  <a:pt x="2144023" y="202352"/>
                </a:lnTo>
                <a:lnTo>
                  <a:pt x="2158032" y="204031"/>
                </a:lnTo>
                <a:lnTo>
                  <a:pt x="2161970" y="204031"/>
                </a:lnTo>
                <a:lnTo>
                  <a:pt x="2166273" y="203668"/>
                </a:lnTo>
                <a:lnTo>
                  <a:pt x="2170943" y="202943"/>
                </a:lnTo>
                <a:lnTo>
                  <a:pt x="2175611" y="202218"/>
                </a:lnTo>
                <a:lnTo>
                  <a:pt x="2180217" y="201212"/>
                </a:lnTo>
                <a:lnTo>
                  <a:pt x="2184757" y="199928"/>
                </a:lnTo>
                <a:lnTo>
                  <a:pt x="2184757" y="178264"/>
                </a:lnTo>
                <a:lnTo>
                  <a:pt x="2181718" y="179054"/>
                </a:lnTo>
                <a:lnTo>
                  <a:pt x="2179063" y="180040"/>
                </a:lnTo>
                <a:lnTo>
                  <a:pt x="2175383" y="181223"/>
                </a:lnTo>
                <a:lnTo>
                  <a:pt x="2171702" y="182406"/>
                </a:lnTo>
                <a:lnTo>
                  <a:pt x="2167894" y="182998"/>
                </a:lnTo>
                <a:lnTo>
                  <a:pt x="2158392" y="182998"/>
                </a:lnTo>
                <a:lnTo>
                  <a:pt x="2153982" y="182250"/>
                </a:lnTo>
                <a:lnTo>
                  <a:pt x="2150730" y="180752"/>
                </a:lnTo>
                <a:lnTo>
                  <a:pt x="2147476" y="179256"/>
                </a:lnTo>
                <a:lnTo>
                  <a:pt x="2145123" y="177012"/>
                </a:lnTo>
                <a:lnTo>
                  <a:pt x="2143668" y="174021"/>
                </a:lnTo>
                <a:lnTo>
                  <a:pt x="2141956" y="170600"/>
                </a:lnTo>
                <a:lnTo>
                  <a:pt x="2140972" y="166923"/>
                </a:lnTo>
                <a:lnTo>
                  <a:pt x="2140714" y="162990"/>
                </a:lnTo>
                <a:lnTo>
                  <a:pt x="2140458" y="159058"/>
                </a:lnTo>
                <a:lnTo>
                  <a:pt x="2140328" y="153457"/>
                </a:lnTo>
                <a:lnTo>
                  <a:pt x="2140328" y="78089"/>
                </a:lnTo>
                <a:lnTo>
                  <a:pt x="2184757" y="78089"/>
                </a:lnTo>
                <a:lnTo>
                  <a:pt x="2184757" y="57844"/>
                </a:lnTo>
                <a:lnTo>
                  <a:pt x="2140328" y="57844"/>
                </a:lnTo>
                <a:lnTo>
                  <a:pt x="2140328" y="16564"/>
                </a:lnTo>
                <a:lnTo>
                  <a:pt x="2116142" y="16564"/>
                </a:lnTo>
                <a:lnTo>
                  <a:pt x="2116142" y="57844"/>
                </a:lnTo>
                <a:lnTo>
                  <a:pt x="2099843" y="57844"/>
                </a:lnTo>
                <a:lnTo>
                  <a:pt x="2099843" y="78089"/>
                </a:lnTo>
                <a:lnTo>
                  <a:pt x="2116142" y="78089"/>
                </a:lnTo>
                <a:lnTo>
                  <a:pt x="2116142" y="157396"/>
                </a:lnTo>
                <a:lnTo>
                  <a:pt x="2117243" y="171382"/>
                </a:lnTo>
                <a:lnTo>
                  <a:pt x="2120924" y="183624"/>
                </a:lnTo>
                <a:lnTo>
                  <a:pt x="2127193" y="192821"/>
                </a:lnTo>
                <a:lnTo>
                  <a:pt x="2132632" y="197315"/>
                </a:lnTo>
                <a:close/>
              </a:path>
              <a:path w="7796172" h="253988">
                <a:moveTo>
                  <a:pt x="2221219" y="157289"/>
                </a:moveTo>
                <a:lnTo>
                  <a:pt x="2218415" y="144613"/>
                </a:lnTo>
                <a:lnTo>
                  <a:pt x="2217480" y="129557"/>
                </a:lnTo>
                <a:lnTo>
                  <a:pt x="2217584" y="124089"/>
                </a:lnTo>
                <a:lnTo>
                  <a:pt x="2219115" y="109639"/>
                </a:lnTo>
                <a:lnTo>
                  <a:pt x="2222473" y="97742"/>
                </a:lnTo>
                <a:lnTo>
                  <a:pt x="2227656" y="88399"/>
                </a:lnTo>
                <a:lnTo>
                  <a:pt x="2232200" y="83436"/>
                </a:lnTo>
                <a:lnTo>
                  <a:pt x="2243060" y="77060"/>
                </a:lnTo>
                <a:lnTo>
                  <a:pt x="2256646" y="74935"/>
                </a:lnTo>
                <a:lnTo>
                  <a:pt x="2263816" y="75479"/>
                </a:lnTo>
                <a:lnTo>
                  <a:pt x="2276000" y="79790"/>
                </a:lnTo>
                <a:lnTo>
                  <a:pt x="2285447" y="88399"/>
                </a:lnTo>
                <a:lnTo>
                  <a:pt x="2287387" y="91265"/>
                </a:lnTo>
                <a:lnTo>
                  <a:pt x="2291926" y="101473"/>
                </a:lnTo>
                <a:lnTo>
                  <a:pt x="2294650" y="114237"/>
                </a:lnTo>
                <a:lnTo>
                  <a:pt x="2295558" y="129557"/>
                </a:lnTo>
                <a:lnTo>
                  <a:pt x="2295464" y="134675"/>
                </a:lnTo>
                <a:lnTo>
                  <a:pt x="2293951" y="149093"/>
                </a:lnTo>
                <a:lnTo>
                  <a:pt x="2290590" y="161020"/>
                </a:lnTo>
                <a:lnTo>
                  <a:pt x="2293567" y="194065"/>
                </a:lnTo>
                <a:lnTo>
                  <a:pt x="2303085" y="185400"/>
                </a:lnTo>
                <a:lnTo>
                  <a:pt x="2307378" y="179930"/>
                </a:lnTo>
                <a:lnTo>
                  <a:pt x="2313133" y="169666"/>
                </a:lnTo>
                <a:lnTo>
                  <a:pt x="2317244" y="157850"/>
                </a:lnTo>
                <a:lnTo>
                  <a:pt x="2319710" y="144480"/>
                </a:lnTo>
                <a:lnTo>
                  <a:pt x="2320532" y="129557"/>
                </a:lnTo>
                <a:lnTo>
                  <a:pt x="2320230" y="120345"/>
                </a:lnTo>
                <a:lnTo>
                  <a:pt x="2318410" y="106394"/>
                </a:lnTo>
                <a:lnTo>
                  <a:pt x="2314946" y="93971"/>
                </a:lnTo>
                <a:lnTo>
                  <a:pt x="2309838" y="83077"/>
                </a:lnTo>
                <a:lnTo>
                  <a:pt x="2303085" y="73712"/>
                </a:lnTo>
                <a:lnTo>
                  <a:pt x="2293828" y="65182"/>
                </a:lnTo>
                <a:lnTo>
                  <a:pt x="2282895" y="58914"/>
                </a:lnTo>
                <a:lnTo>
                  <a:pt x="2270501" y="55154"/>
                </a:lnTo>
                <a:lnTo>
                  <a:pt x="2256646" y="53900"/>
                </a:lnTo>
                <a:lnTo>
                  <a:pt x="2243092" y="55109"/>
                </a:lnTo>
                <a:lnTo>
                  <a:pt x="2230693" y="58824"/>
                </a:lnTo>
                <a:lnTo>
                  <a:pt x="2219710" y="65046"/>
                </a:lnTo>
                <a:lnTo>
                  <a:pt x="2210144" y="73775"/>
                </a:lnTo>
                <a:lnTo>
                  <a:pt x="2205804" y="79288"/>
                </a:lnTo>
                <a:lnTo>
                  <a:pt x="2199986" y="89590"/>
                </a:lnTo>
                <a:lnTo>
                  <a:pt x="2195830" y="101402"/>
                </a:lnTo>
                <a:lnTo>
                  <a:pt x="2193336" y="114724"/>
                </a:lnTo>
                <a:lnTo>
                  <a:pt x="2192505" y="129557"/>
                </a:lnTo>
                <a:lnTo>
                  <a:pt x="2192756" y="137791"/>
                </a:lnTo>
                <a:lnTo>
                  <a:pt x="2194494" y="151641"/>
                </a:lnTo>
                <a:lnTo>
                  <a:pt x="2197886" y="164086"/>
                </a:lnTo>
                <a:lnTo>
                  <a:pt x="2202932" y="175126"/>
                </a:lnTo>
                <a:lnTo>
                  <a:pt x="2209632" y="184760"/>
                </a:lnTo>
                <a:lnTo>
                  <a:pt x="2219243" y="193838"/>
                </a:lnTo>
                <a:lnTo>
                  <a:pt x="2230141" y="200086"/>
                </a:lnTo>
                <a:lnTo>
                  <a:pt x="2227656" y="170202"/>
                </a:lnTo>
                <a:lnTo>
                  <a:pt x="2225894" y="167584"/>
                </a:lnTo>
                <a:lnTo>
                  <a:pt x="2221219" y="157289"/>
                </a:lnTo>
                <a:close/>
              </a:path>
              <a:path w="7796172" h="253988">
                <a:moveTo>
                  <a:pt x="2270138" y="181879"/>
                </a:moveTo>
                <a:lnTo>
                  <a:pt x="2256646" y="184049"/>
                </a:lnTo>
                <a:lnTo>
                  <a:pt x="2249146" y="183442"/>
                </a:lnTo>
                <a:lnTo>
                  <a:pt x="2237051" y="178986"/>
                </a:lnTo>
                <a:lnTo>
                  <a:pt x="2227656" y="170202"/>
                </a:lnTo>
                <a:lnTo>
                  <a:pt x="2230141" y="200086"/>
                </a:lnTo>
                <a:lnTo>
                  <a:pt x="2242609" y="203835"/>
                </a:lnTo>
                <a:lnTo>
                  <a:pt x="2256646" y="205084"/>
                </a:lnTo>
                <a:lnTo>
                  <a:pt x="2270140" y="203906"/>
                </a:lnTo>
                <a:lnTo>
                  <a:pt x="2282585" y="200234"/>
                </a:lnTo>
                <a:lnTo>
                  <a:pt x="2293567" y="194065"/>
                </a:lnTo>
                <a:lnTo>
                  <a:pt x="2290590" y="161020"/>
                </a:lnTo>
                <a:lnTo>
                  <a:pt x="2285381" y="170458"/>
                </a:lnTo>
                <a:lnTo>
                  <a:pt x="2280953" y="175371"/>
                </a:lnTo>
                <a:lnTo>
                  <a:pt x="2270138" y="181879"/>
                </a:lnTo>
                <a:close/>
              </a:path>
              <a:path w="7796172" h="253988">
                <a:moveTo>
                  <a:pt x="2345236" y="57844"/>
                </a:moveTo>
                <a:lnTo>
                  <a:pt x="2345236" y="201140"/>
                </a:lnTo>
                <a:lnTo>
                  <a:pt x="2369422" y="201140"/>
                </a:lnTo>
                <a:lnTo>
                  <a:pt x="2369422" y="99595"/>
                </a:lnTo>
                <a:lnTo>
                  <a:pt x="2375148" y="94047"/>
                </a:lnTo>
                <a:lnTo>
                  <a:pt x="2381216" y="89865"/>
                </a:lnTo>
                <a:lnTo>
                  <a:pt x="2387625" y="87047"/>
                </a:lnTo>
                <a:lnTo>
                  <a:pt x="2394034" y="84230"/>
                </a:lnTo>
                <a:lnTo>
                  <a:pt x="2392431" y="62655"/>
                </a:lnTo>
                <a:lnTo>
                  <a:pt x="2390384" y="63714"/>
                </a:lnTo>
                <a:lnTo>
                  <a:pt x="2380586" y="70044"/>
                </a:lnTo>
                <a:lnTo>
                  <a:pt x="2369422" y="79137"/>
                </a:lnTo>
                <a:lnTo>
                  <a:pt x="2369422" y="57844"/>
                </a:lnTo>
                <a:lnTo>
                  <a:pt x="2345236" y="57844"/>
                </a:lnTo>
                <a:close/>
              </a:path>
              <a:path w="7796172" h="253988">
                <a:moveTo>
                  <a:pt x="2406983" y="82821"/>
                </a:moveTo>
                <a:lnTo>
                  <a:pt x="2409803" y="82821"/>
                </a:lnTo>
                <a:lnTo>
                  <a:pt x="2414225" y="82997"/>
                </a:lnTo>
                <a:lnTo>
                  <a:pt x="2418136" y="83405"/>
                </a:lnTo>
                <a:lnTo>
                  <a:pt x="2421212" y="83874"/>
                </a:lnTo>
                <a:lnTo>
                  <a:pt x="2421212" y="58616"/>
                </a:lnTo>
                <a:lnTo>
                  <a:pt x="2419672" y="58359"/>
                </a:lnTo>
                <a:lnTo>
                  <a:pt x="2415805" y="57908"/>
                </a:lnTo>
                <a:lnTo>
                  <a:pt x="2405315" y="57844"/>
                </a:lnTo>
                <a:lnTo>
                  <a:pt x="2398969" y="59447"/>
                </a:lnTo>
                <a:lnTo>
                  <a:pt x="2392431" y="62655"/>
                </a:lnTo>
                <a:lnTo>
                  <a:pt x="2394034" y="84230"/>
                </a:lnTo>
                <a:lnTo>
                  <a:pt x="2400487" y="82821"/>
                </a:lnTo>
                <a:lnTo>
                  <a:pt x="2406983" y="82821"/>
                </a:lnTo>
                <a:close/>
              </a:path>
              <a:path w="7796172" h="253988">
                <a:moveTo>
                  <a:pt x="2429979" y="130252"/>
                </a:moveTo>
                <a:lnTo>
                  <a:pt x="2430268" y="138769"/>
                </a:lnTo>
                <a:lnTo>
                  <a:pt x="2432206" y="152664"/>
                </a:lnTo>
                <a:lnTo>
                  <a:pt x="2435967" y="165004"/>
                </a:lnTo>
                <a:lnTo>
                  <a:pt x="2441550" y="175787"/>
                </a:lnTo>
                <a:lnTo>
                  <a:pt x="2448956" y="185014"/>
                </a:lnTo>
                <a:lnTo>
                  <a:pt x="2454427" y="113584"/>
                </a:lnTo>
                <a:lnTo>
                  <a:pt x="2454943" y="107524"/>
                </a:lnTo>
                <a:lnTo>
                  <a:pt x="2456146" y="102209"/>
                </a:lnTo>
                <a:lnTo>
                  <a:pt x="2458038" y="97641"/>
                </a:lnTo>
                <a:lnTo>
                  <a:pt x="2459931" y="93071"/>
                </a:lnTo>
                <a:lnTo>
                  <a:pt x="2462684" y="88910"/>
                </a:lnTo>
                <a:lnTo>
                  <a:pt x="2466295" y="85152"/>
                </a:lnTo>
                <a:lnTo>
                  <a:pt x="2469995" y="81481"/>
                </a:lnTo>
                <a:lnTo>
                  <a:pt x="2468874" y="59384"/>
                </a:lnTo>
                <a:lnTo>
                  <a:pt x="2457955" y="65769"/>
                </a:lnTo>
                <a:lnTo>
                  <a:pt x="2448367" y="74589"/>
                </a:lnTo>
                <a:lnTo>
                  <a:pt x="2443788" y="80364"/>
                </a:lnTo>
                <a:lnTo>
                  <a:pt x="2437746" y="90825"/>
                </a:lnTo>
                <a:lnTo>
                  <a:pt x="2433431" y="102627"/>
                </a:lnTo>
                <a:lnTo>
                  <a:pt x="2430842" y="115769"/>
                </a:lnTo>
                <a:lnTo>
                  <a:pt x="2429979" y="130252"/>
                </a:lnTo>
                <a:close/>
              </a:path>
              <a:path w="7796172" h="253988">
                <a:moveTo>
                  <a:pt x="2467052" y="170092"/>
                </a:moveTo>
                <a:lnTo>
                  <a:pt x="2465802" y="168723"/>
                </a:lnTo>
                <a:lnTo>
                  <a:pt x="2459483" y="158834"/>
                </a:lnTo>
                <a:lnTo>
                  <a:pt x="2455691" y="146589"/>
                </a:lnTo>
                <a:lnTo>
                  <a:pt x="2454427" y="131989"/>
                </a:lnTo>
                <a:lnTo>
                  <a:pt x="2554064" y="131989"/>
                </a:lnTo>
                <a:lnTo>
                  <a:pt x="2553990" y="114399"/>
                </a:lnTo>
                <a:lnTo>
                  <a:pt x="2552741" y="101136"/>
                </a:lnTo>
                <a:lnTo>
                  <a:pt x="2549949" y="89867"/>
                </a:lnTo>
                <a:lnTo>
                  <a:pt x="2547207" y="81960"/>
                </a:lnTo>
                <a:lnTo>
                  <a:pt x="2543263" y="75271"/>
                </a:lnTo>
                <a:lnTo>
                  <a:pt x="2538118" y="69799"/>
                </a:lnTo>
                <a:lnTo>
                  <a:pt x="2532974" y="64329"/>
                </a:lnTo>
                <a:lnTo>
                  <a:pt x="2526975" y="60312"/>
                </a:lnTo>
                <a:lnTo>
                  <a:pt x="2520117" y="57748"/>
                </a:lnTo>
                <a:lnTo>
                  <a:pt x="2513260" y="55182"/>
                </a:lnTo>
                <a:lnTo>
                  <a:pt x="2505373" y="53901"/>
                </a:lnTo>
                <a:lnTo>
                  <a:pt x="2494706" y="53918"/>
                </a:lnTo>
                <a:lnTo>
                  <a:pt x="2481124" y="55434"/>
                </a:lnTo>
                <a:lnTo>
                  <a:pt x="2468874" y="59384"/>
                </a:lnTo>
                <a:lnTo>
                  <a:pt x="2469995" y="81481"/>
                </a:lnTo>
                <a:lnTo>
                  <a:pt x="2474101" y="78686"/>
                </a:lnTo>
                <a:lnTo>
                  <a:pt x="2478616" y="76765"/>
                </a:lnTo>
                <a:lnTo>
                  <a:pt x="2483131" y="74843"/>
                </a:lnTo>
                <a:lnTo>
                  <a:pt x="2488612" y="73883"/>
                </a:lnTo>
                <a:lnTo>
                  <a:pt x="2501598" y="73883"/>
                </a:lnTo>
                <a:lnTo>
                  <a:pt x="2507080" y="74822"/>
                </a:lnTo>
                <a:lnTo>
                  <a:pt x="2511510" y="76701"/>
                </a:lnTo>
                <a:lnTo>
                  <a:pt x="2515940" y="78579"/>
                </a:lnTo>
                <a:lnTo>
                  <a:pt x="2519573" y="81311"/>
                </a:lnTo>
                <a:lnTo>
                  <a:pt x="2522409" y="84896"/>
                </a:lnTo>
                <a:lnTo>
                  <a:pt x="2524988" y="88143"/>
                </a:lnTo>
                <a:lnTo>
                  <a:pt x="2526967" y="92113"/>
                </a:lnTo>
                <a:lnTo>
                  <a:pt x="2528343" y="96809"/>
                </a:lnTo>
                <a:lnTo>
                  <a:pt x="2529719" y="101504"/>
                </a:lnTo>
                <a:lnTo>
                  <a:pt x="2530494" y="107096"/>
                </a:lnTo>
                <a:lnTo>
                  <a:pt x="2530665" y="113584"/>
                </a:lnTo>
                <a:lnTo>
                  <a:pt x="2454427" y="113584"/>
                </a:lnTo>
                <a:lnTo>
                  <a:pt x="2448956" y="185014"/>
                </a:lnTo>
                <a:lnTo>
                  <a:pt x="2453077" y="188823"/>
                </a:lnTo>
                <a:lnTo>
                  <a:pt x="2463066" y="195592"/>
                </a:lnTo>
                <a:lnTo>
                  <a:pt x="2474597" y="200427"/>
                </a:lnTo>
                <a:lnTo>
                  <a:pt x="2487670" y="203328"/>
                </a:lnTo>
                <a:lnTo>
                  <a:pt x="2502286" y="204296"/>
                </a:lnTo>
                <a:lnTo>
                  <a:pt x="2508119" y="204296"/>
                </a:lnTo>
                <a:lnTo>
                  <a:pt x="2512944" y="203953"/>
                </a:lnTo>
                <a:lnTo>
                  <a:pt x="2516761" y="203268"/>
                </a:lnTo>
                <a:lnTo>
                  <a:pt x="2520579" y="202584"/>
                </a:lnTo>
                <a:lnTo>
                  <a:pt x="2524845" y="201599"/>
                </a:lnTo>
                <a:lnTo>
                  <a:pt x="2529560" y="200314"/>
                </a:lnTo>
                <a:lnTo>
                  <a:pt x="2532907" y="199374"/>
                </a:lnTo>
                <a:lnTo>
                  <a:pt x="2536681" y="198070"/>
                </a:lnTo>
                <a:lnTo>
                  <a:pt x="2540884" y="196401"/>
                </a:lnTo>
                <a:lnTo>
                  <a:pt x="2545086" y="194731"/>
                </a:lnTo>
                <a:lnTo>
                  <a:pt x="2548603" y="193340"/>
                </a:lnTo>
                <a:lnTo>
                  <a:pt x="2551434" y="192229"/>
                </a:lnTo>
                <a:lnTo>
                  <a:pt x="2551434" y="165907"/>
                </a:lnTo>
                <a:lnTo>
                  <a:pt x="2550016" y="165907"/>
                </a:lnTo>
                <a:lnTo>
                  <a:pt x="2545552" y="169269"/>
                </a:lnTo>
                <a:lnTo>
                  <a:pt x="2542545" y="171113"/>
                </a:lnTo>
                <a:lnTo>
                  <a:pt x="2539539" y="172956"/>
                </a:lnTo>
                <a:lnTo>
                  <a:pt x="2535846" y="174863"/>
                </a:lnTo>
                <a:lnTo>
                  <a:pt x="2531467" y="176836"/>
                </a:lnTo>
                <a:lnTo>
                  <a:pt x="2527343" y="178719"/>
                </a:lnTo>
                <a:lnTo>
                  <a:pt x="2522727" y="180262"/>
                </a:lnTo>
                <a:lnTo>
                  <a:pt x="2517616" y="181461"/>
                </a:lnTo>
                <a:lnTo>
                  <a:pt x="2512506" y="182661"/>
                </a:lnTo>
                <a:lnTo>
                  <a:pt x="2507290" y="183260"/>
                </a:lnTo>
                <a:lnTo>
                  <a:pt x="2501966" y="183260"/>
                </a:lnTo>
                <a:lnTo>
                  <a:pt x="2488718" y="181918"/>
                </a:lnTo>
                <a:lnTo>
                  <a:pt x="2476765" y="177531"/>
                </a:lnTo>
                <a:lnTo>
                  <a:pt x="2467052" y="170092"/>
                </a:lnTo>
                <a:close/>
              </a:path>
              <a:path w="7796172" h="253988">
                <a:moveTo>
                  <a:pt x="2689023" y="1314"/>
                </a:moveTo>
                <a:lnTo>
                  <a:pt x="2664836" y="1314"/>
                </a:lnTo>
                <a:lnTo>
                  <a:pt x="2664836" y="63657"/>
                </a:lnTo>
                <a:lnTo>
                  <a:pt x="2658910" y="60318"/>
                </a:lnTo>
                <a:lnTo>
                  <a:pt x="2653285" y="57857"/>
                </a:lnTo>
                <a:lnTo>
                  <a:pt x="2647963" y="56274"/>
                </a:lnTo>
                <a:lnTo>
                  <a:pt x="2642639" y="54691"/>
                </a:lnTo>
                <a:lnTo>
                  <a:pt x="2636370" y="53901"/>
                </a:lnTo>
                <a:lnTo>
                  <a:pt x="2629158" y="53900"/>
                </a:lnTo>
                <a:lnTo>
                  <a:pt x="2633142" y="76249"/>
                </a:lnTo>
                <a:lnTo>
                  <a:pt x="2638726" y="76249"/>
                </a:lnTo>
                <a:lnTo>
                  <a:pt x="2643900" y="76786"/>
                </a:lnTo>
                <a:lnTo>
                  <a:pt x="2648666" y="77859"/>
                </a:lnTo>
                <a:lnTo>
                  <a:pt x="2653432" y="78933"/>
                </a:lnTo>
                <a:lnTo>
                  <a:pt x="2658822" y="80874"/>
                </a:lnTo>
                <a:lnTo>
                  <a:pt x="2664836" y="83685"/>
                </a:lnTo>
                <a:lnTo>
                  <a:pt x="2664836" y="166183"/>
                </a:lnTo>
                <a:lnTo>
                  <a:pt x="2659168" y="171094"/>
                </a:lnTo>
                <a:lnTo>
                  <a:pt x="2653112" y="174993"/>
                </a:lnTo>
                <a:lnTo>
                  <a:pt x="2646671" y="177878"/>
                </a:lnTo>
                <a:lnTo>
                  <a:pt x="2640228" y="180765"/>
                </a:lnTo>
                <a:lnTo>
                  <a:pt x="2633829" y="182209"/>
                </a:lnTo>
                <a:lnTo>
                  <a:pt x="2627474" y="182209"/>
                </a:lnTo>
                <a:lnTo>
                  <a:pt x="2622918" y="181976"/>
                </a:lnTo>
                <a:lnTo>
                  <a:pt x="2610338" y="177925"/>
                </a:lnTo>
                <a:lnTo>
                  <a:pt x="2601448" y="168836"/>
                </a:lnTo>
                <a:lnTo>
                  <a:pt x="2596699" y="157822"/>
                </a:lnTo>
                <a:lnTo>
                  <a:pt x="2594172" y="145265"/>
                </a:lnTo>
                <a:lnTo>
                  <a:pt x="2593330" y="130252"/>
                </a:lnTo>
                <a:lnTo>
                  <a:pt x="2593400" y="126050"/>
                </a:lnTo>
                <a:lnTo>
                  <a:pt x="2594918" y="111763"/>
                </a:lnTo>
                <a:lnTo>
                  <a:pt x="2598417" y="99790"/>
                </a:lnTo>
                <a:lnTo>
                  <a:pt x="2605774" y="59222"/>
                </a:lnTo>
                <a:lnTo>
                  <a:pt x="2598346" y="62771"/>
                </a:lnTo>
                <a:lnTo>
                  <a:pt x="2592013" y="67664"/>
                </a:lnTo>
                <a:lnTo>
                  <a:pt x="2586774" y="73903"/>
                </a:lnTo>
                <a:lnTo>
                  <a:pt x="2578548" y="86001"/>
                </a:lnTo>
                <a:lnTo>
                  <a:pt x="2573250" y="97947"/>
                </a:lnTo>
                <a:lnTo>
                  <a:pt x="2571255" y="104564"/>
                </a:lnTo>
                <a:lnTo>
                  <a:pt x="2569080" y="116822"/>
                </a:lnTo>
                <a:lnTo>
                  <a:pt x="2568355" y="130581"/>
                </a:lnTo>
                <a:lnTo>
                  <a:pt x="2568529" y="138054"/>
                </a:lnTo>
                <a:lnTo>
                  <a:pt x="2569775" y="150962"/>
                </a:lnTo>
                <a:lnTo>
                  <a:pt x="2572221" y="162576"/>
                </a:lnTo>
                <a:lnTo>
                  <a:pt x="2576983" y="175579"/>
                </a:lnTo>
                <a:lnTo>
                  <a:pt x="2583168" y="185976"/>
                </a:lnTo>
                <a:lnTo>
                  <a:pt x="2587806" y="192218"/>
                </a:lnTo>
                <a:lnTo>
                  <a:pt x="2593453" y="196964"/>
                </a:lnTo>
                <a:lnTo>
                  <a:pt x="2600108" y="200211"/>
                </a:lnTo>
                <a:lnTo>
                  <a:pt x="2606763" y="203460"/>
                </a:lnTo>
                <a:lnTo>
                  <a:pt x="2613998" y="205084"/>
                </a:lnTo>
                <a:lnTo>
                  <a:pt x="2626709" y="205084"/>
                </a:lnTo>
                <a:lnTo>
                  <a:pt x="2631003" y="204635"/>
                </a:lnTo>
                <a:lnTo>
                  <a:pt x="2634695" y="203737"/>
                </a:lnTo>
                <a:lnTo>
                  <a:pt x="2638386" y="202838"/>
                </a:lnTo>
                <a:lnTo>
                  <a:pt x="2641950" y="201575"/>
                </a:lnTo>
                <a:lnTo>
                  <a:pt x="2645387" y="199948"/>
                </a:lnTo>
                <a:lnTo>
                  <a:pt x="2649078" y="198236"/>
                </a:lnTo>
                <a:lnTo>
                  <a:pt x="2652297" y="196353"/>
                </a:lnTo>
                <a:lnTo>
                  <a:pt x="2655045" y="194298"/>
                </a:lnTo>
                <a:lnTo>
                  <a:pt x="2657794" y="192242"/>
                </a:lnTo>
                <a:lnTo>
                  <a:pt x="2661058" y="189631"/>
                </a:lnTo>
                <a:lnTo>
                  <a:pt x="2664836" y="186465"/>
                </a:lnTo>
                <a:lnTo>
                  <a:pt x="2664836" y="201140"/>
                </a:lnTo>
                <a:lnTo>
                  <a:pt x="2689023" y="201140"/>
                </a:lnTo>
                <a:lnTo>
                  <a:pt x="2689023" y="1314"/>
                </a:lnTo>
                <a:close/>
              </a:path>
              <a:path w="7796172" h="253988">
                <a:moveTo>
                  <a:pt x="2598417" y="99790"/>
                </a:moveTo>
                <a:lnTo>
                  <a:pt x="2603895" y="90133"/>
                </a:lnTo>
                <a:lnTo>
                  <a:pt x="2608824" y="84794"/>
                </a:lnTo>
                <a:lnTo>
                  <a:pt x="2619734" y="78385"/>
                </a:lnTo>
                <a:lnTo>
                  <a:pt x="2633142" y="76249"/>
                </a:lnTo>
                <a:lnTo>
                  <a:pt x="2629158" y="53900"/>
                </a:lnTo>
                <a:lnTo>
                  <a:pt x="2620997" y="53901"/>
                </a:lnTo>
                <a:lnTo>
                  <a:pt x="2613203" y="55674"/>
                </a:lnTo>
                <a:lnTo>
                  <a:pt x="2605774" y="59222"/>
                </a:lnTo>
                <a:lnTo>
                  <a:pt x="2598417" y="99790"/>
                </a:lnTo>
                <a:close/>
              </a:path>
              <a:path w="7796172" h="253988">
                <a:moveTo>
                  <a:pt x="2806596" y="57844"/>
                </a:moveTo>
                <a:lnTo>
                  <a:pt x="2806596" y="201140"/>
                </a:lnTo>
                <a:lnTo>
                  <a:pt x="2830782" y="201140"/>
                </a:lnTo>
                <a:lnTo>
                  <a:pt x="2830782" y="57844"/>
                </a:lnTo>
                <a:lnTo>
                  <a:pt x="2806596" y="57844"/>
                </a:lnTo>
                <a:close/>
              </a:path>
              <a:path w="7796172" h="253988">
                <a:moveTo>
                  <a:pt x="2805018" y="8676"/>
                </a:moveTo>
                <a:lnTo>
                  <a:pt x="2805018" y="33654"/>
                </a:lnTo>
                <a:lnTo>
                  <a:pt x="2832622" y="33654"/>
                </a:lnTo>
                <a:lnTo>
                  <a:pt x="2832622" y="8676"/>
                </a:lnTo>
                <a:lnTo>
                  <a:pt x="2805018" y="8676"/>
                </a:lnTo>
                <a:close/>
              </a:path>
              <a:path w="7796172" h="253988">
                <a:moveTo>
                  <a:pt x="2911382" y="59032"/>
                </a:moveTo>
                <a:lnTo>
                  <a:pt x="2910960" y="59239"/>
                </a:lnTo>
                <a:lnTo>
                  <a:pt x="2900576" y="65432"/>
                </a:lnTo>
                <a:lnTo>
                  <a:pt x="2890068" y="73780"/>
                </a:lnTo>
                <a:lnTo>
                  <a:pt x="2890068" y="57844"/>
                </a:lnTo>
                <a:lnTo>
                  <a:pt x="2865882" y="57844"/>
                </a:lnTo>
                <a:lnTo>
                  <a:pt x="2865882" y="201140"/>
                </a:lnTo>
                <a:lnTo>
                  <a:pt x="2890068" y="201140"/>
                </a:lnTo>
                <a:lnTo>
                  <a:pt x="2890068" y="94099"/>
                </a:lnTo>
                <a:lnTo>
                  <a:pt x="2896142" y="88967"/>
                </a:lnTo>
                <a:lnTo>
                  <a:pt x="2902364" y="84796"/>
                </a:lnTo>
                <a:lnTo>
                  <a:pt x="2908737" y="81587"/>
                </a:lnTo>
                <a:lnTo>
                  <a:pt x="2915110" y="78379"/>
                </a:lnTo>
                <a:lnTo>
                  <a:pt x="2921288" y="76774"/>
                </a:lnTo>
                <a:lnTo>
                  <a:pt x="2933348" y="76774"/>
                </a:lnTo>
                <a:lnTo>
                  <a:pt x="2938139" y="77651"/>
                </a:lnTo>
                <a:lnTo>
                  <a:pt x="2941645" y="79406"/>
                </a:lnTo>
                <a:lnTo>
                  <a:pt x="2945151" y="81160"/>
                </a:lnTo>
                <a:lnTo>
                  <a:pt x="2947890" y="83835"/>
                </a:lnTo>
                <a:lnTo>
                  <a:pt x="2949858" y="87428"/>
                </a:lnTo>
                <a:lnTo>
                  <a:pt x="2951653" y="90850"/>
                </a:lnTo>
                <a:lnTo>
                  <a:pt x="2952871" y="95408"/>
                </a:lnTo>
                <a:lnTo>
                  <a:pt x="2953512" y="101098"/>
                </a:lnTo>
                <a:lnTo>
                  <a:pt x="2954155" y="106787"/>
                </a:lnTo>
                <a:lnTo>
                  <a:pt x="2954476" y="112927"/>
                </a:lnTo>
                <a:lnTo>
                  <a:pt x="2954476" y="201140"/>
                </a:lnTo>
                <a:lnTo>
                  <a:pt x="2978662" y="201140"/>
                </a:lnTo>
                <a:lnTo>
                  <a:pt x="2978555" y="103281"/>
                </a:lnTo>
                <a:lnTo>
                  <a:pt x="2976787" y="89180"/>
                </a:lnTo>
                <a:lnTo>
                  <a:pt x="2972842" y="77359"/>
                </a:lnTo>
                <a:lnTo>
                  <a:pt x="2966720" y="67816"/>
                </a:lnTo>
                <a:lnTo>
                  <a:pt x="2958925" y="60854"/>
                </a:lnTo>
                <a:lnTo>
                  <a:pt x="2947414" y="55639"/>
                </a:lnTo>
                <a:lnTo>
                  <a:pt x="2933592" y="53900"/>
                </a:lnTo>
                <a:lnTo>
                  <a:pt x="2925804" y="53901"/>
                </a:lnTo>
                <a:lnTo>
                  <a:pt x="2918400" y="55610"/>
                </a:lnTo>
                <a:lnTo>
                  <a:pt x="2911382" y="59032"/>
                </a:lnTo>
                <a:close/>
              </a:path>
              <a:path w="7796172" h="253988">
                <a:moveTo>
                  <a:pt x="3121961" y="113402"/>
                </a:moveTo>
                <a:lnTo>
                  <a:pt x="3111699" y="145112"/>
                </a:lnTo>
                <a:lnTo>
                  <a:pt x="3115875" y="141071"/>
                </a:lnTo>
                <a:lnTo>
                  <a:pt x="3120051" y="137030"/>
                </a:lnTo>
                <a:lnTo>
                  <a:pt x="3125334" y="134031"/>
                </a:lnTo>
                <a:lnTo>
                  <a:pt x="3134780" y="110538"/>
                </a:lnTo>
                <a:lnTo>
                  <a:pt x="3121961" y="113402"/>
                </a:lnTo>
                <a:close/>
              </a:path>
              <a:path w="7796172" h="253988">
                <a:moveTo>
                  <a:pt x="3232619" y="57844"/>
                </a:moveTo>
                <a:lnTo>
                  <a:pt x="3232619" y="201140"/>
                </a:lnTo>
                <a:lnTo>
                  <a:pt x="3256803" y="201140"/>
                </a:lnTo>
                <a:lnTo>
                  <a:pt x="3256803" y="99595"/>
                </a:lnTo>
                <a:lnTo>
                  <a:pt x="3262530" y="94047"/>
                </a:lnTo>
                <a:lnTo>
                  <a:pt x="3268598" y="89865"/>
                </a:lnTo>
                <a:lnTo>
                  <a:pt x="3275007" y="87047"/>
                </a:lnTo>
                <a:lnTo>
                  <a:pt x="3281416" y="84230"/>
                </a:lnTo>
                <a:lnTo>
                  <a:pt x="3279813" y="62655"/>
                </a:lnTo>
                <a:lnTo>
                  <a:pt x="3277765" y="63714"/>
                </a:lnTo>
                <a:lnTo>
                  <a:pt x="3267967" y="70044"/>
                </a:lnTo>
                <a:lnTo>
                  <a:pt x="3256803" y="79137"/>
                </a:lnTo>
                <a:lnTo>
                  <a:pt x="3256803" y="57844"/>
                </a:lnTo>
                <a:lnTo>
                  <a:pt x="3232619" y="57844"/>
                </a:lnTo>
                <a:close/>
              </a:path>
              <a:path w="7796172" h="253988">
                <a:moveTo>
                  <a:pt x="3294365" y="82821"/>
                </a:moveTo>
                <a:lnTo>
                  <a:pt x="3297185" y="82821"/>
                </a:lnTo>
                <a:lnTo>
                  <a:pt x="3301609" y="82997"/>
                </a:lnTo>
                <a:lnTo>
                  <a:pt x="3305518" y="83405"/>
                </a:lnTo>
                <a:lnTo>
                  <a:pt x="3308594" y="83874"/>
                </a:lnTo>
                <a:lnTo>
                  <a:pt x="3308594" y="58616"/>
                </a:lnTo>
                <a:lnTo>
                  <a:pt x="3307054" y="58359"/>
                </a:lnTo>
                <a:lnTo>
                  <a:pt x="3303187" y="57908"/>
                </a:lnTo>
                <a:lnTo>
                  <a:pt x="3292696" y="57844"/>
                </a:lnTo>
                <a:lnTo>
                  <a:pt x="3286351" y="59447"/>
                </a:lnTo>
                <a:lnTo>
                  <a:pt x="3279813" y="62655"/>
                </a:lnTo>
                <a:lnTo>
                  <a:pt x="3281416" y="84230"/>
                </a:lnTo>
                <a:lnTo>
                  <a:pt x="3287869" y="82821"/>
                </a:lnTo>
                <a:lnTo>
                  <a:pt x="3294365" y="82821"/>
                </a:lnTo>
                <a:close/>
              </a:path>
              <a:path w="7796172" h="253988">
                <a:moveTo>
                  <a:pt x="3317361" y="130252"/>
                </a:moveTo>
                <a:lnTo>
                  <a:pt x="3317650" y="138769"/>
                </a:lnTo>
                <a:lnTo>
                  <a:pt x="3319588" y="152664"/>
                </a:lnTo>
                <a:lnTo>
                  <a:pt x="3323349" y="165004"/>
                </a:lnTo>
                <a:lnTo>
                  <a:pt x="3328932" y="175787"/>
                </a:lnTo>
                <a:lnTo>
                  <a:pt x="3336338" y="185014"/>
                </a:lnTo>
                <a:lnTo>
                  <a:pt x="3341809" y="113584"/>
                </a:lnTo>
                <a:lnTo>
                  <a:pt x="3342325" y="107524"/>
                </a:lnTo>
                <a:lnTo>
                  <a:pt x="3343528" y="102209"/>
                </a:lnTo>
                <a:lnTo>
                  <a:pt x="3345420" y="97641"/>
                </a:lnTo>
                <a:lnTo>
                  <a:pt x="3347312" y="93071"/>
                </a:lnTo>
                <a:lnTo>
                  <a:pt x="3350064" y="88910"/>
                </a:lnTo>
                <a:lnTo>
                  <a:pt x="3353677" y="85152"/>
                </a:lnTo>
                <a:lnTo>
                  <a:pt x="3357376" y="81481"/>
                </a:lnTo>
                <a:lnTo>
                  <a:pt x="3356255" y="59384"/>
                </a:lnTo>
                <a:lnTo>
                  <a:pt x="3345336" y="65769"/>
                </a:lnTo>
                <a:lnTo>
                  <a:pt x="3335749" y="74589"/>
                </a:lnTo>
                <a:lnTo>
                  <a:pt x="3331169" y="80364"/>
                </a:lnTo>
                <a:lnTo>
                  <a:pt x="3325128" y="90825"/>
                </a:lnTo>
                <a:lnTo>
                  <a:pt x="3320813" y="102627"/>
                </a:lnTo>
                <a:lnTo>
                  <a:pt x="3318224" y="115769"/>
                </a:lnTo>
                <a:lnTo>
                  <a:pt x="3317361" y="130252"/>
                </a:lnTo>
                <a:close/>
              </a:path>
              <a:path w="7796172" h="253988">
                <a:moveTo>
                  <a:pt x="3354434" y="170092"/>
                </a:moveTo>
                <a:lnTo>
                  <a:pt x="3353184" y="168723"/>
                </a:lnTo>
                <a:lnTo>
                  <a:pt x="3346865" y="158834"/>
                </a:lnTo>
                <a:lnTo>
                  <a:pt x="3343073" y="146589"/>
                </a:lnTo>
                <a:lnTo>
                  <a:pt x="3341809" y="131989"/>
                </a:lnTo>
                <a:lnTo>
                  <a:pt x="3441445" y="131989"/>
                </a:lnTo>
                <a:lnTo>
                  <a:pt x="3441371" y="114399"/>
                </a:lnTo>
                <a:lnTo>
                  <a:pt x="3440122" y="101136"/>
                </a:lnTo>
                <a:lnTo>
                  <a:pt x="3437331" y="89867"/>
                </a:lnTo>
                <a:lnTo>
                  <a:pt x="3434589" y="81960"/>
                </a:lnTo>
                <a:lnTo>
                  <a:pt x="3430645" y="75271"/>
                </a:lnTo>
                <a:lnTo>
                  <a:pt x="3425498" y="69799"/>
                </a:lnTo>
                <a:lnTo>
                  <a:pt x="3420356" y="64329"/>
                </a:lnTo>
                <a:lnTo>
                  <a:pt x="3414357" y="60312"/>
                </a:lnTo>
                <a:lnTo>
                  <a:pt x="3407500" y="57748"/>
                </a:lnTo>
                <a:lnTo>
                  <a:pt x="3400642" y="55182"/>
                </a:lnTo>
                <a:lnTo>
                  <a:pt x="3392755" y="53901"/>
                </a:lnTo>
                <a:lnTo>
                  <a:pt x="3382088" y="53918"/>
                </a:lnTo>
                <a:lnTo>
                  <a:pt x="3368505" y="55434"/>
                </a:lnTo>
                <a:lnTo>
                  <a:pt x="3356255" y="59384"/>
                </a:lnTo>
                <a:lnTo>
                  <a:pt x="3357376" y="81481"/>
                </a:lnTo>
                <a:lnTo>
                  <a:pt x="3361483" y="78686"/>
                </a:lnTo>
                <a:lnTo>
                  <a:pt x="3365998" y="76765"/>
                </a:lnTo>
                <a:lnTo>
                  <a:pt x="3370511" y="74843"/>
                </a:lnTo>
                <a:lnTo>
                  <a:pt x="3375994" y="73883"/>
                </a:lnTo>
                <a:lnTo>
                  <a:pt x="3388980" y="73883"/>
                </a:lnTo>
                <a:lnTo>
                  <a:pt x="3394462" y="74822"/>
                </a:lnTo>
                <a:lnTo>
                  <a:pt x="3398892" y="76701"/>
                </a:lnTo>
                <a:lnTo>
                  <a:pt x="3403322" y="78579"/>
                </a:lnTo>
                <a:lnTo>
                  <a:pt x="3406955" y="81311"/>
                </a:lnTo>
                <a:lnTo>
                  <a:pt x="3409791" y="84896"/>
                </a:lnTo>
                <a:lnTo>
                  <a:pt x="3412371" y="88143"/>
                </a:lnTo>
                <a:lnTo>
                  <a:pt x="3414349" y="92113"/>
                </a:lnTo>
                <a:lnTo>
                  <a:pt x="3415725" y="96809"/>
                </a:lnTo>
                <a:lnTo>
                  <a:pt x="3417101" y="101504"/>
                </a:lnTo>
                <a:lnTo>
                  <a:pt x="3417876" y="107096"/>
                </a:lnTo>
                <a:lnTo>
                  <a:pt x="3418047" y="113584"/>
                </a:lnTo>
                <a:lnTo>
                  <a:pt x="3341809" y="113584"/>
                </a:lnTo>
                <a:lnTo>
                  <a:pt x="3336338" y="185014"/>
                </a:lnTo>
                <a:lnTo>
                  <a:pt x="3340459" y="188823"/>
                </a:lnTo>
                <a:lnTo>
                  <a:pt x="3350448" y="195592"/>
                </a:lnTo>
                <a:lnTo>
                  <a:pt x="3361979" y="200427"/>
                </a:lnTo>
                <a:lnTo>
                  <a:pt x="3375052" y="203328"/>
                </a:lnTo>
                <a:lnTo>
                  <a:pt x="3389668" y="204296"/>
                </a:lnTo>
                <a:lnTo>
                  <a:pt x="3395501" y="204296"/>
                </a:lnTo>
                <a:lnTo>
                  <a:pt x="3400326" y="203953"/>
                </a:lnTo>
                <a:lnTo>
                  <a:pt x="3404143" y="203268"/>
                </a:lnTo>
                <a:lnTo>
                  <a:pt x="3407961" y="202584"/>
                </a:lnTo>
                <a:lnTo>
                  <a:pt x="3412227" y="201599"/>
                </a:lnTo>
                <a:lnTo>
                  <a:pt x="3416943" y="200314"/>
                </a:lnTo>
                <a:lnTo>
                  <a:pt x="3420289" y="199374"/>
                </a:lnTo>
                <a:lnTo>
                  <a:pt x="3424063" y="198070"/>
                </a:lnTo>
                <a:lnTo>
                  <a:pt x="3428266" y="196401"/>
                </a:lnTo>
                <a:lnTo>
                  <a:pt x="3432468" y="194731"/>
                </a:lnTo>
                <a:lnTo>
                  <a:pt x="3435985" y="193340"/>
                </a:lnTo>
                <a:lnTo>
                  <a:pt x="3438816" y="192229"/>
                </a:lnTo>
                <a:lnTo>
                  <a:pt x="3438816" y="165907"/>
                </a:lnTo>
                <a:lnTo>
                  <a:pt x="3437400" y="165907"/>
                </a:lnTo>
                <a:lnTo>
                  <a:pt x="3432934" y="169269"/>
                </a:lnTo>
                <a:lnTo>
                  <a:pt x="3429927" y="171113"/>
                </a:lnTo>
                <a:lnTo>
                  <a:pt x="3426921" y="172956"/>
                </a:lnTo>
                <a:lnTo>
                  <a:pt x="3423228" y="174863"/>
                </a:lnTo>
                <a:lnTo>
                  <a:pt x="3418849" y="176836"/>
                </a:lnTo>
                <a:lnTo>
                  <a:pt x="3414724" y="178719"/>
                </a:lnTo>
                <a:lnTo>
                  <a:pt x="3410107" y="180262"/>
                </a:lnTo>
                <a:lnTo>
                  <a:pt x="3404998" y="181461"/>
                </a:lnTo>
                <a:lnTo>
                  <a:pt x="3399888" y="182661"/>
                </a:lnTo>
                <a:lnTo>
                  <a:pt x="3394672" y="183260"/>
                </a:lnTo>
                <a:lnTo>
                  <a:pt x="3389348" y="183260"/>
                </a:lnTo>
                <a:lnTo>
                  <a:pt x="3376100" y="181918"/>
                </a:lnTo>
                <a:lnTo>
                  <a:pt x="3364147" y="177531"/>
                </a:lnTo>
                <a:lnTo>
                  <a:pt x="3354434" y="170092"/>
                </a:lnTo>
                <a:close/>
              </a:path>
              <a:path w="7796172" h="253988">
                <a:moveTo>
                  <a:pt x="3493062" y="113402"/>
                </a:moveTo>
                <a:lnTo>
                  <a:pt x="3482801" y="145112"/>
                </a:lnTo>
                <a:lnTo>
                  <a:pt x="3486977" y="141071"/>
                </a:lnTo>
                <a:lnTo>
                  <a:pt x="3491152" y="137030"/>
                </a:lnTo>
                <a:lnTo>
                  <a:pt x="3496436" y="134031"/>
                </a:lnTo>
                <a:lnTo>
                  <a:pt x="3505881" y="110538"/>
                </a:lnTo>
                <a:lnTo>
                  <a:pt x="3493062" y="113402"/>
                </a:lnTo>
                <a:close/>
              </a:path>
              <a:path w="7796172" h="253988">
                <a:moveTo>
                  <a:pt x="3704597" y="157289"/>
                </a:moveTo>
                <a:lnTo>
                  <a:pt x="3701792" y="144613"/>
                </a:lnTo>
                <a:lnTo>
                  <a:pt x="3700857" y="129557"/>
                </a:lnTo>
                <a:lnTo>
                  <a:pt x="3700962" y="124089"/>
                </a:lnTo>
                <a:lnTo>
                  <a:pt x="3702493" y="109639"/>
                </a:lnTo>
                <a:lnTo>
                  <a:pt x="3705850" y="97742"/>
                </a:lnTo>
                <a:lnTo>
                  <a:pt x="3711034" y="88399"/>
                </a:lnTo>
                <a:lnTo>
                  <a:pt x="3715577" y="83437"/>
                </a:lnTo>
                <a:lnTo>
                  <a:pt x="3726437" y="77060"/>
                </a:lnTo>
                <a:lnTo>
                  <a:pt x="3740023" y="74935"/>
                </a:lnTo>
                <a:lnTo>
                  <a:pt x="3747193" y="75479"/>
                </a:lnTo>
                <a:lnTo>
                  <a:pt x="3759377" y="79790"/>
                </a:lnTo>
                <a:lnTo>
                  <a:pt x="3768824" y="88399"/>
                </a:lnTo>
                <a:lnTo>
                  <a:pt x="3770764" y="91265"/>
                </a:lnTo>
                <a:lnTo>
                  <a:pt x="3775303" y="101473"/>
                </a:lnTo>
                <a:lnTo>
                  <a:pt x="3778027" y="114237"/>
                </a:lnTo>
                <a:lnTo>
                  <a:pt x="3778934" y="129557"/>
                </a:lnTo>
                <a:lnTo>
                  <a:pt x="3778841" y="134675"/>
                </a:lnTo>
                <a:lnTo>
                  <a:pt x="3777328" y="149093"/>
                </a:lnTo>
                <a:lnTo>
                  <a:pt x="3773967" y="161020"/>
                </a:lnTo>
                <a:lnTo>
                  <a:pt x="3776945" y="194065"/>
                </a:lnTo>
                <a:lnTo>
                  <a:pt x="3786463" y="185400"/>
                </a:lnTo>
                <a:lnTo>
                  <a:pt x="3790756" y="179930"/>
                </a:lnTo>
                <a:lnTo>
                  <a:pt x="3796510" y="169667"/>
                </a:lnTo>
                <a:lnTo>
                  <a:pt x="3800621" y="157850"/>
                </a:lnTo>
                <a:lnTo>
                  <a:pt x="3803087" y="144480"/>
                </a:lnTo>
                <a:lnTo>
                  <a:pt x="3803909" y="129557"/>
                </a:lnTo>
                <a:lnTo>
                  <a:pt x="3803606" y="120345"/>
                </a:lnTo>
                <a:lnTo>
                  <a:pt x="3801786" y="106394"/>
                </a:lnTo>
                <a:lnTo>
                  <a:pt x="3798323" y="93971"/>
                </a:lnTo>
                <a:lnTo>
                  <a:pt x="3793215" y="83077"/>
                </a:lnTo>
                <a:lnTo>
                  <a:pt x="3786463" y="73712"/>
                </a:lnTo>
                <a:lnTo>
                  <a:pt x="3777205" y="65181"/>
                </a:lnTo>
                <a:lnTo>
                  <a:pt x="3766272" y="58914"/>
                </a:lnTo>
                <a:lnTo>
                  <a:pt x="3753878" y="55154"/>
                </a:lnTo>
                <a:lnTo>
                  <a:pt x="3740023" y="53900"/>
                </a:lnTo>
                <a:lnTo>
                  <a:pt x="3726469" y="55109"/>
                </a:lnTo>
                <a:lnTo>
                  <a:pt x="3714070" y="58824"/>
                </a:lnTo>
                <a:lnTo>
                  <a:pt x="3703087" y="65046"/>
                </a:lnTo>
                <a:lnTo>
                  <a:pt x="3693521" y="73775"/>
                </a:lnTo>
                <a:lnTo>
                  <a:pt x="3689181" y="79288"/>
                </a:lnTo>
                <a:lnTo>
                  <a:pt x="3683363" y="89589"/>
                </a:lnTo>
                <a:lnTo>
                  <a:pt x="3679207" y="101401"/>
                </a:lnTo>
                <a:lnTo>
                  <a:pt x="3676714" y="114724"/>
                </a:lnTo>
                <a:lnTo>
                  <a:pt x="3675883" y="129557"/>
                </a:lnTo>
                <a:lnTo>
                  <a:pt x="3676134" y="137791"/>
                </a:lnTo>
                <a:lnTo>
                  <a:pt x="3677872" y="151641"/>
                </a:lnTo>
                <a:lnTo>
                  <a:pt x="3681264" y="164086"/>
                </a:lnTo>
                <a:lnTo>
                  <a:pt x="3686309" y="175126"/>
                </a:lnTo>
                <a:lnTo>
                  <a:pt x="3693009" y="184760"/>
                </a:lnTo>
                <a:lnTo>
                  <a:pt x="3702620" y="193838"/>
                </a:lnTo>
                <a:lnTo>
                  <a:pt x="3713518" y="200086"/>
                </a:lnTo>
                <a:lnTo>
                  <a:pt x="3711034" y="170202"/>
                </a:lnTo>
                <a:lnTo>
                  <a:pt x="3709272" y="167584"/>
                </a:lnTo>
                <a:lnTo>
                  <a:pt x="3704597" y="157289"/>
                </a:lnTo>
                <a:close/>
              </a:path>
              <a:path w="7796172" h="253988">
                <a:moveTo>
                  <a:pt x="3753514" y="181879"/>
                </a:moveTo>
                <a:lnTo>
                  <a:pt x="3740023" y="184049"/>
                </a:lnTo>
                <a:lnTo>
                  <a:pt x="3732524" y="183442"/>
                </a:lnTo>
                <a:lnTo>
                  <a:pt x="3720429" y="178986"/>
                </a:lnTo>
                <a:lnTo>
                  <a:pt x="3711034" y="170202"/>
                </a:lnTo>
                <a:lnTo>
                  <a:pt x="3713518" y="200086"/>
                </a:lnTo>
                <a:lnTo>
                  <a:pt x="3725986" y="203835"/>
                </a:lnTo>
                <a:lnTo>
                  <a:pt x="3740023" y="205084"/>
                </a:lnTo>
                <a:lnTo>
                  <a:pt x="3753517" y="203906"/>
                </a:lnTo>
                <a:lnTo>
                  <a:pt x="3765963" y="200234"/>
                </a:lnTo>
                <a:lnTo>
                  <a:pt x="3776945" y="194065"/>
                </a:lnTo>
                <a:lnTo>
                  <a:pt x="3773967" y="161020"/>
                </a:lnTo>
                <a:lnTo>
                  <a:pt x="3768758" y="170458"/>
                </a:lnTo>
                <a:lnTo>
                  <a:pt x="3764330" y="175371"/>
                </a:lnTo>
                <a:lnTo>
                  <a:pt x="3753514" y="181879"/>
                </a:lnTo>
                <a:close/>
              </a:path>
              <a:path w="7796172" h="253988">
                <a:moveTo>
                  <a:pt x="3894336" y="78089"/>
                </a:moveTo>
                <a:lnTo>
                  <a:pt x="3894336" y="57844"/>
                </a:lnTo>
                <a:lnTo>
                  <a:pt x="3854639" y="57844"/>
                </a:lnTo>
                <a:lnTo>
                  <a:pt x="3854641" y="52357"/>
                </a:lnTo>
                <a:lnTo>
                  <a:pt x="3856308" y="37447"/>
                </a:lnTo>
                <a:lnTo>
                  <a:pt x="3853159" y="6014"/>
                </a:lnTo>
                <a:lnTo>
                  <a:pt x="3843678" y="13526"/>
                </a:lnTo>
                <a:lnTo>
                  <a:pt x="3841743" y="15801"/>
                </a:lnTo>
                <a:lnTo>
                  <a:pt x="3835909" y="25881"/>
                </a:lnTo>
                <a:lnTo>
                  <a:pt x="3832409" y="38307"/>
                </a:lnTo>
                <a:lnTo>
                  <a:pt x="3831242" y="53078"/>
                </a:lnTo>
                <a:lnTo>
                  <a:pt x="3831242" y="57844"/>
                </a:lnTo>
                <a:lnTo>
                  <a:pt x="3814943" y="57844"/>
                </a:lnTo>
                <a:lnTo>
                  <a:pt x="3814943" y="78089"/>
                </a:lnTo>
                <a:lnTo>
                  <a:pt x="3831242" y="78089"/>
                </a:lnTo>
                <a:lnTo>
                  <a:pt x="3831242" y="201140"/>
                </a:lnTo>
                <a:lnTo>
                  <a:pt x="3855428" y="201140"/>
                </a:lnTo>
                <a:lnTo>
                  <a:pt x="3855428" y="78089"/>
                </a:lnTo>
                <a:lnTo>
                  <a:pt x="3894336" y="78089"/>
                </a:lnTo>
                <a:close/>
              </a:path>
              <a:path w="7796172" h="253988">
                <a:moveTo>
                  <a:pt x="3865415" y="23337"/>
                </a:moveTo>
                <a:lnTo>
                  <a:pt x="3872650" y="21035"/>
                </a:lnTo>
                <a:lnTo>
                  <a:pt x="3885966" y="21035"/>
                </a:lnTo>
                <a:lnTo>
                  <a:pt x="3889551" y="21407"/>
                </a:lnTo>
                <a:lnTo>
                  <a:pt x="3893563" y="22151"/>
                </a:lnTo>
                <a:lnTo>
                  <a:pt x="3897575" y="22896"/>
                </a:lnTo>
                <a:lnTo>
                  <a:pt x="3900647" y="23662"/>
                </a:lnTo>
                <a:lnTo>
                  <a:pt x="3904062" y="24452"/>
                </a:lnTo>
                <a:lnTo>
                  <a:pt x="3904062" y="2317"/>
                </a:lnTo>
                <a:lnTo>
                  <a:pt x="3900557" y="1717"/>
                </a:lnTo>
                <a:lnTo>
                  <a:pt x="3896668" y="1181"/>
                </a:lnTo>
                <a:lnTo>
                  <a:pt x="3892395" y="708"/>
                </a:lnTo>
                <a:lnTo>
                  <a:pt x="3888121" y="236"/>
                </a:lnTo>
                <a:lnTo>
                  <a:pt x="3883763" y="0"/>
                </a:lnTo>
                <a:lnTo>
                  <a:pt x="3879318" y="0"/>
                </a:lnTo>
                <a:lnTo>
                  <a:pt x="3865031" y="1506"/>
                </a:lnTo>
                <a:lnTo>
                  <a:pt x="3853159" y="6014"/>
                </a:lnTo>
                <a:lnTo>
                  <a:pt x="3856308" y="37447"/>
                </a:lnTo>
                <a:lnTo>
                  <a:pt x="3861105" y="27943"/>
                </a:lnTo>
                <a:lnTo>
                  <a:pt x="3865415" y="23337"/>
                </a:lnTo>
                <a:close/>
              </a:path>
              <a:path w="7796172" h="253988">
                <a:moveTo>
                  <a:pt x="4086518" y="113410"/>
                </a:moveTo>
                <a:lnTo>
                  <a:pt x="4096995" y="106148"/>
                </a:lnTo>
                <a:lnTo>
                  <a:pt x="4105530" y="97039"/>
                </a:lnTo>
                <a:lnTo>
                  <a:pt x="4111093" y="87650"/>
                </a:lnTo>
                <a:lnTo>
                  <a:pt x="4114907" y="75582"/>
                </a:lnTo>
                <a:lnTo>
                  <a:pt x="4116178" y="61857"/>
                </a:lnTo>
                <a:lnTo>
                  <a:pt x="4116176" y="61357"/>
                </a:lnTo>
                <a:lnTo>
                  <a:pt x="4114669" y="47847"/>
                </a:lnTo>
                <a:lnTo>
                  <a:pt x="4110338" y="36695"/>
                </a:lnTo>
                <a:lnTo>
                  <a:pt x="4106446" y="29932"/>
                </a:lnTo>
                <a:lnTo>
                  <a:pt x="4101163" y="24413"/>
                </a:lnTo>
                <a:lnTo>
                  <a:pt x="4094489" y="20134"/>
                </a:lnTo>
                <a:lnTo>
                  <a:pt x="4087815" y="15768"/>
                </a:lnTo>
                <a:lnTo>
                  <a:pt x="4080778" y="12987"/>
                </a:lnTo>
                <a:lnTo>
                  <a:pt x="4073376" y="11788"/>
                </a:lnTo>
                <a:lnTo>
                  <a:pt x="4059842" y="10372"/>
                </a:lnTo>
                <a:lnTo>
                  <a:pt x="4045847" y="9991"/>
                </a:lnTo>
                <a:lnTo>
                  <a:pt x="3996563" y="9991"/>
                </a:lnTo>
                <a:lnTo>
                  <a:pt x="3996563" y="201140"/>
                </a:lnTo>
                <a:lnTo>
                  <a:pt x="4022063" y="201140"/>
                </a:lnTo>
                <a:lnTo>
                  <a:pt x="4022063" y="125153"/>
                </a:lnTo>
                <a:lnTo>
                  <a:pt x="4051084" y="125153"/>
                </a:lnTo>
                <a:lnTo>
                  <a:pt x="4051638" y="103856"/>
                </a:lnTo>
                <a:lnTo>
                  <a:pt x="4022063" y="103856"/>
                </a:lnTo>
                <a:lnTo>
                  <a:pt x="4022063" y="32077"/>
                </a:lnTo>
                <a:lnTo>
                  <a:pt x="4054286" y="32077"/>
                </a:lnTo>
                <a:lnTo>
                  <a:pt x="4060225" y="32566"/>
                </a:lnTo>
                <a:lnTo>
                  <a:pt x="4065011" y="33545"/>
                </a:lnTo>
                <a:lnTo>
                  <a:pt x="4069796" y="34524"/>
                </a:lnTo>
                <a:lnTo>
                  <a:pt x="4073983" y="36207"/>
                </a:lnTo>
                <a:lnTo>
                  <a:pt x="4077574" y="38592"/>
                </a:lnTo>
                <a:lnTo>
                  <a:pt x="4081676" y="41315"/>
                </a:lnTo>
                <a:lnTo>
                  <a:pt x="4084710" y="44825"/>
                </a:lnTo>
                <a:lnTo>
                  <a:pt x="4086677" y="49126"/>
                </a:lnTo>
                <a:lnTo>
                  <a:pt x="4088643" y="53426"/>
                </a:lnTo>
                <a:lnTo>
                  <a:pt x="4089626" y="58343"/>
                </a:lnTo>
                <a:lnTo>
                  <a:pt x="4089626" y="70520"/>
                </a:lnTo>
                <a:lnTo>
                  <a:pt x="4088750" y="76310"/>
                </a:lnTo>
                <a:lnTo>
                  <a:pt x="4086997" y="81249"/>
                </a:lnTo>
                <a:lnTo>
                  <a:pt x="4085244" y="86187"/>
                </a:lnTo>
                <a:lnTo>
                  <a:pt x="4082530" y="90444"/>
                </a:lnTo>
                <a:lnTo>
                  <a:pt x="4078856" y="94021"/>
                </a:lnTo>
                <a:lnTo>
                  <a:pt x="4074753" y="98022"/>
                </a:lnTo>
                <a:lnTo>
                  <a:pt x="4069797" y="100662"/>
                </a:lnTo>
                <a:lnTo>
                  <a:pt x="4063986" y="101940"/>
                </a:lnTo>
                <a:lnTo>
                  <a:pt x="4111582" y="201140"/>
                </a:lnTo>
                <a:lnTo>
                  <a:pt x="4144570" y="201140"/>
                </a:lnTo>
                <a:lnTo>
                  <a:pt x="4076539" y="117963"/>
                </a:lnTo>
                <a:lnTo>
                  <a:pt x="4086518" y="113410"/>
                </a:lnTo>
                <a:close/>
              </a:path>
              <a:path w="7796172" h="253988">
                <a:moveTo>
                  <a:pt x="4111582" y="201140"/>
                </a:moveTo>
                <a:lnTo>
                  <a:pt x="4063986" y="101940"/>
                </a:lnTo>
                <a:lnTo>
                  <a:pt x="4058174" y="103217"/>
                </a:lnTo>
                <a:lnTo>
                  <a:pt x="4051638" y="103856"/>
                </a:lnTo>
                <a:lnTo>
                  <a:pt x="4051084" y="125153"/>
                </a:lnTo>
                <a:lnTo>
                  <a:pt x="4111582" y="201140"/>
                </a:lnTo>
                <a:close/>
              </a:path>
              <a:path w="7796172" h="253988">
                <a:moveTo>
                  <a:pt x="4184946" y="113402"/>
                </a:moveTo>
                <a:lnTo>
                  <a:pt x="4174684" y="145112"/>
                </a:lnTo>
                <a:lnTo>
                  <a:pt x="4178860" y="141071"/>
                </a:lnTo>
                <a:lnTo>
                  <a:pt x="4183036" y="137030"/>
                </a:lnTo>
                <a:lnTo>
                  <a:pt x="4188319" y="134031"/>
                </a:lnTo>
                <a:lnTo>
                  <a:pt x="4197764" y="110538"/>
                </a:lnTo>
                <a:lnTo>
                  <a:pt x="4184946" y="113402"/>
                </a:lnTo>
                <a:close/>
              </a:path>
              <a:path w="7796172" h="253988">
                <a:moveTo>
                  <a:pt x="4341102" y="59032"/>
                </a:moveTo>
                <a:lnTo>
                  <a:pt x="4340680" y="59239"/>
                </a:lnTo>
                <a:lnTo>
                  <a:pt x="4330297" y="65432"/>
                </a:lnTo>
                <a:lnTo>
                  <a:pt x="4319788" y="73780"/>
                </a:lnTo>
                <a:lnTo>
                  <a:pt x="4319788" y="57844"/>
                </a:lnTo>
                <a:lnTo>
                  <a:pt x="4295602" y="57844"/>
                </a:lnTo>
                <a:lnTo>
                  <a:pt x="4295602" y="201140"/>
                </a:lnTo>
                <a:lnTo>
                  <a:pt x="4319788" y="201140"/>
                </a:lnTo>
                <a:lnTo>
                  <a:pt x="4319788" y="94099"/>
                </a:lnTo>
                <a:lnTo>
                  <a:pt x="4325862" y="88967"/>
                </a:lnTo>
                <a:lnTo>
                  <a:pt x="4332085" y="84796"/>
                </a:lnTo>
                <a:lnTo>
                  <a:pt x="4338457" y="81587"/>
                </a:lnTo>
                <a:lnTo>
                  <a:pt x="4344830" y="78379"/>
                </a:lnTo>
                <a:lnTo>
                  <a:pt x="4351010" y="76774"/>
                </a:lnTo>
                <a:lnTo>
                  <a:pt x="4363070" y="76774"/>
                </a:lnTo>
                <a:lnTo>
                  <a:pt x="4367860" y="77651"/>
                </a:lnTo>
                <a:lnTo>
                  <a:pt x="4371365" y="79406"/>
                </a:lnTo>
                <a:lnTo>
                  <a:pt x="4374872" y="81160"/>
                </a:lnTo>
                <a:lnTo>
                  <a:pt x="4379578" y="87428"/>
                </a:lnTo>
                <a:lnTo>
                  <a:pt x="4382591" y="95408"/>
                </a:lnTo>
                <a:lnTo>
                  <a:pt x="4383233" y="101098"/>
                </a:lnTo>
                <a:lnTo>
                  <a:pt x="4383875" y="106787"/>
                </a:lnTo>
                <a:lnTo>
                  <a:pt x="4384196" y="112927"/>
                </a:lnTo>
                <a:lnTo>
                  <a:pt x="4384196" y="201140"/>
                </a:lnTo>
                <a:lnTo>
                  <a:pt x="4408382" y="201140"/>
                </a:lnTo>
                <a:lnTo>
                  <a:pt x="4408276" y="103280"/>
                </a:lnTo>
                <a:lnTo>
                  <a:pt x="4406508" y="89180"/>
                </a:lnTo>
                <a:lnTo>
                  <a:pt x="4402563" y="77359"/>
                </a:lnTo>
                <a:lnTo>
                  <a:pt x="4396441" y="67816"/>
                </a:lnTo>
                <a:lnTo>
                  <a:pt x="4388647" y="60854"/>
                </a:lnTo>
                <a:lnTo>
                  <a:pt x="4377135" y="55639"/>
                </a:lnTo>
                <a:lnTo>
                  <a:pt x="4363313" y="53900"/>
                </a:lnTo>
                <a:lnTo>
                  <a:pt x="4355525" y="53901"/>
                </a:lnTo>
                <a:lnTo>
                  <a:pt x="4348122" y="55610"/>
                </a:lnTo>
                <a:lnTo>
                  <a:pt x="4341102" y="59032"/>
                </a:lnTo>
                <a:close/>
              </a:path>
              <a:path w="7796172" h="253988">
                <a:moveTo>
                  <a:pt x="4552871" y="1314"/>
                </a:moveTo>
                <a:lnTo>
                  <a:pt x="4528685" y="1314"/>
                </a:lnTo>
                <a:lnTo>
                  <a:pt x="4528685" y="63657"/>
                </a:lnTo>
                <a:lnTo>
                  <a:pt x="4522759" y="60318"/>
                </a:lnTo>
                <a:lnTo>
                  <a:pt x="4517135" y="57857"/>
                </a:lnTo>
                <a:lnTo>
                  <a:pt x="4511811" y="56274"/>
                </a:lnTo>
                <a:lnTo>
                  <a:pt x="4506487" y="54691"/>
                </a:lnTo>
                <a:lnTo>
                  <a:pt x="4500219" y="53901"/>
                </a:lnTo>
                <a:lnTo>
                  <a:pt x="4493006" y="53900"/>
                </a:lnTo>
                <a:lnTo>
                  <a:pt x="4496990" y="76249"/>
                </a:lnTo>
                <a:lnTo>
                  <a:pt x="4502574" y="76249"/>
                </a:lnTo>
                <a:lnTo>
                  <a:pt x="4507749" y="76786"/>
                </a:lnTo>
                <a:lnTo>
                  <a:pt x="4512516" y="77859"/>
                </a:lnTo>
                <a:lnTo>
                  <a:pt x="4517282" y="78933"/>
                </a:lnTo>
                <a:lnTo>
                  <a:pt x="4522671" y="80874"/>
                </a:lnTo>
                <a:lnTo>
                  <a:pt x="4528685" y="83685"/>
                </a:lnTo>
                <a:lnTo>
                  <a:pt x="4528685" y="166183"/>
                </a:lnTo>
                <a:lnTo>
                  <a:pt x="4523016" y="171094"/>
                </a:lnTo>
                <a:lnTo>
                  <a:pt x="4516961" y="174993"/>
                </a:lnTo>
                <a:lnTo>
                  <a:pt x="4510519" y="177878"/>
                </a:lnTo>
                <a:lnTo>
                  <a:pt x="4504076" y="180765"/>
                </a:lnTo>
                <a:lnTo>
                  <a:pt x="4497678" y="182209"/>
                </a:lnTo>
                <a:lnTo>
                  <a:pt x="4491322" y="182209"/>
                </a:lnTo>
                <a:lnTo>
                  <a:pt x="4486766" y="181976"/>
                </a:lnTo>
                <a:lnTo>
                  <a:pt x="4474186" y="177925"/>
                </a:lnTo>
                <a:lnTo>
                  <a:pt x="4465296" y="168836"/>
                </a:lnTo>
                <a:lnTo>
                  <a:pt x="4460547" y="157822"/>
                </a:lnTo>
                <a:lnTo>
                  <a:pt x="4458021" y="145266"/>
                </a:lnTo>
                <a:lnTo>
                  <a:pt x="4457179" y="130252"/>
                </a:lnTo>
                <a:lnTo>
                  <a:pt x="4457250" y="126050"/>
                </a:lnTo>
                <a:lnTo>
                  <a:pt x="4458768" y="111763"/>
                </a:lnTo>
                <a:lnTo>
                  <a:pt x="4462266" y="99790"/>
                </a:lnTo>
                <a:lnTo>
                  <a:pt x="4469623" y="59222"/>
                </a:lnTo>
                <a:lnTo>
                  <a:pt x="4462196" y="62771"/>
                </a:lnTo>
                <a:lnTo>
                  <a:pt x="4455862" y="67664"/>
                </a:lnTo>
                <a:lnTo>
                  <a:pt x="4450623" y="73903"/>
                </a:lnTo>
                <a:lnTo>
                  <a:pt x="4442397" y="86001"/>
                </a:lnTo>
                <a:lnTo>
                  <a:pt x="4437099" y="97947"/>
                </a:lnTo>
                <a:lnTo>
                  <a:pt x="4435104" y="104564"/>
                </a:lnTo>
                <a:lnTo>
                  <a:pt x="4432929" y="116822"/>
                </a:lnTo>
                <a:lnTo>
                  <a:pt x="4432205" y="130581"/>
                </a:lnTo>
                <a:lnTo>
                  <a:pt x="4432378" y="138054"/>
                </a:lnTo>
                <a:lnTo>
                  <a:pt x="4433624" y="150962"/>
                </a:lnTo>
                <a:lnTo>
                  <a:pt x="4436069" y="162576"/>
                </a:lnTo>
                <a:lnTo>
                  <a:pt x="4440831" y="175579"/>
                </a:lnTo>
                <a:lnTo>
                  <a:pt x="4447017" y="185976"/>
                </a:lnTo>
                <a:lnTo>
                  <a:pt x="4451656" y="192218"/>
                </a:lnTo>
                <a:lnTo>
                  <a:pt x="4457302" y="196964"/>
                </a:lnTo>
                <a:lnTo>
                  <a:pt x="4463956" y="200211"/>
                </a:lnTo>
                <a:lnTo>
                  <a:pt x="4470611" y="203460"/>
                </a:lnTo>
                <a:lnTo>
                  <a:pt x="4477846" y="205084"/>
                </a:lnTo>
                <a:lnTo>
                  <a:pt x="4490557" y="205084"/>
                </a:lnTo>
                <a:lnTo>
                  <a:pt x="4494851" y="204635"/>
                </a:lnTo>
                <a:lnTo>
                  <a:pt x="4498543" y="203737"/>
                </a:lnTo>
                <a:lnTo>
                  <a:pt x="4502235" y="202838"/>
                </a:lnTo>
                <a:lnTo>
                  <a:pt x="4505799" y="201575"/>
                </a:lnTo>
                <a:lnTo>
                  <a:pt x="4509235" y="199948"/>
                </a:lnTo>
                <a:lnTo>
                  <a:pt x="4512927" y="198236"/>
                </a:lnTo>
                <a:lnTo>
                  <a:pt x="4516147" y="196353"/>
                </a:lnTo>
                <a:lnTo>
                  <a:pt x="4518895" y="194298"/>
                </a:lnTo>
                <a:lnTo>
                  <a:pt x="4521643" y="192242"/>
                </a:lnTo>
                <a:lnTo>
                  <a:pt x="4524906" y="189631"/>
                </a:lnTo>
                <a:lnTo>
                  <a:pt x="4528685" y="186465"/>
                </a:lnTo>
                <a:lnTo>
                  <a:pt x="4528685" y="201140"/>
                </a:lnTo>
                <a:lnTo>
                  <a:pt x="4552871" y="201140"/>
                </a:lnTo>
                <a:lnTo>
                  <a:pt x="4552871" y="1314"/>
                </a:lnTo>
                <a:close/>
              </a:path>
              <a:path w="7796172" h="253988">
                <a:moveTo>
                  <a:pt x="4462266" y="99790"/>
                </a:moveTo>
                <a:lnTo>
                  <a:pt x="4467744" y="90133"/>
                </a:lnTo>
                <a:lnTo>
                  <a:pt x="4472672" y="84795"/>
                </a:lnTo>
                <a:lnTo>
                  <a:pt x="4483582" y="78385"/>
                </a:lnTo>
                <a:lnTo>
                  <a:pt x="4496990" y="76249"/>
                </a:lnTo>
                <a:lnTo>
                  <a:pt x="4493006" y="53900"/>
                </a:lnTo>
                <a:lnTo>
                  <a:pt x="4484845" y="53901"/>
                </a:lnTo>
                <a:lnTo>
                  <a:pt x="4477051" y="55674"/>
                </a:lnTo>
                <a:lnTo>
                  <a:pt x="4469623" y="59222"/>
                </a:lnTo>
                <a:lnTo>
                  <a:pt x="4462266" y="99790"/>
                </a:lnTo>
                <a:close/>
              </a:path>
              <a:path w="7796172" h="253988">
                <a:moveTo>
                  <a:pt x="4606227" y="157289"/>
                </a:moveTo>
                <a:lnTo>
                  <a:pt x="4603422" y="144613"/>
                </a:lnTo>
                <a:lnTo>
                  <a:pt x="4602488" y="129557"/>
                </a:lnTo>
                <a:lnTo>
                  <a:pt x="4602592" y="124089"/>
                </a:lnTo>
                <a:lnTo>
                  <a:pt x="4604123" y="109639"/>
                </a:lnTo>
                <a:lnTo>
                  <a:pt x="4607480" y="97742"/>
                </a:lnTo>
                <a:lnTo>
                  <a:pt x="4612664" y="88399"/>
                </a:lnTo>
                <a:lnTo>
                  <a:pt x="4617208" y="83436"/>
                </a:lnTo>
                <a:lnTo>
                  <a:pt x="4628068" y="77060"/>
                </a:lnTo>
                <a:lnTo>
                  <a:pt x="4641654" y="74935"/>
                </a:lnTo>
                <a:lnTo>
                  <a:pt x="4648823" y="75479"/>
                </a:lnTo>
                <a:lnTo>
                  <a:pt x="4661008" y="79790"/>
                </a:lnTo>
                <a:lnTo>
                  <a:pt x="4670454" y="88399"/>
                </a:lnTo>
                <a:lnTo>
                  <a:pt x="4672394" y="91265"/>
                </a:lnTo>
                <a:lnTo>
                  <a:pt x="4676934" y="101474"/>
                </a:lnTo>
                <a:lnTo>
                  <a:pt x="4679658" y="114238"/>
                </a:lnTo>
                <a:lnTo>
                  <a:pt x="4680566" y="129557"/>
                </a:lnTo>
                <a:lnTo>
                  <a:pt x="4680472" y="134675"/>
                </a:lnTo>
                <a:lnTo>
                  <a:pt x="4678959" y="149093"/>
                </a:lnTo>
                <a:lnTo>
                  <a:pt x="4675598" y="161020"/>
                </a:lnTo>
                <a:lnTo>
                  <a:pt x="4678575" y="194065"/>
                </a:lnTo>
                <a:lnTo>
                  <a:pt x="4688093" y="185400"/>
                </a:lnTo>
                <a:lnTo>
                  <a:pt x="4692386" y="179930"/>
                </a:lnTo>
                <a:lnTo>
                  <a:pt x="4698141" y="169666"/>
                </a:lnTo>
                <a:lnTo>
                  <a:pt x="4702252" y="157850"/>
                </a:lnTo>
                <a:lnTo>
                  <a:pt x="4704718" y="144480"/>
                </a:lnTo>
                <a:lnTo>
                  <a:pt x="4705540" y="129557"/>
                </a:lnTo>
                <a:lnTo>
                  <a:pt x="4705238" y="120345"/>
                </a:lnTo>
                <a:lnTo>
                  <a:pt x="4703418" y="106394"/>
                </a:lnTo>
                <a:lnTo>
                  <a:pt x="4699954" y="93971"/>
                </a:lnTo>
                <a:lnTo>
                  <a:pt x="4694846" y="83077"/>
                </a:lnTo>
                <a:lnTo>
                  <a:pt x="4688093" y="73712"/>
                </a:lnTo>
                <a:lnTo>
                  <a:pt x="4678836" y="65182"/>
                </a:lnTo>
                <a:lnTo>
                  <a:pt x="4667903" y="58914"/>
                </a:lnTo>
                <a:lnTo>
                  <a:pt x="4655509" y="55154"/>
                </a:lnTo>
                <a:lnTo>
                  <a:pt x="4641654" y="53900"/>
                </a:lnTo>
                <a:lnTo>
                  <a:pt x="4628099" y="55109"/>
                </a:lnTo>
                <a:lnTo>
                  <a:pt x="4615700" y="58825"/>
                </a:lnTo>
                <a:lnTo>
                  <a:pt x="4604718" y="65046"/>
                </a:lnTo>
                <a:lnTo>
                  <a:pt x="4595151" y="73775"/>
                </a:lnTo>
                <a:lnTo>
                  <a:pt x="4590811" y="79288"/>
                </a:lnTo>
                <a:lnTo>
                  <a:pt x="4584993" y="89589"/>
                </a:lnTo>
                <a:lnTo>
                  <a:pt x="4580837" y="101401"/>
                </a:lnTo>
                <a:lnTo>
                  <a:pt x="4578344" y="114724"/>
                </a:lnTo>
                <a:lnTo>
                  <a:pt x="4577513" y="129557"/>
                </a:lnTo>
                <a:lnTo>
                  <a:pt x="4577764" y="137791"/>
                </a:lnTo>
                <a:lnTo>
                  <a:pt x="4579502" y="151641"/>
                </a:lnTo>
                <a:lnTo>
                  <a:pt x="4582894" y="164086"/>
                </a:lnTo>
                <a:lnTo>
                  <a:pt x="4587940" y="175126"/>
                </a:lnTo>
                <a:lnTo>
                  <a:pt x="4594640" y="184760"/>
                </a:lnTo>
                <a:lnTo>
                  <a:pt x="4604250" y="193838"/>
                </a:lnTo>
                <a:lnTo>
                  <a:pt x="4615149" y="200086"/>
                </a:lnTo>
                <a:lnTo>
                  <a:pt x="4612664" y="170202"/>
                </a:lnTo>
                <a:lnTo>
                  <a:pt x="4610902" y="167584"/>
                </a:lnTo>
                <a:lnTo>
                  <a:pt x="4606227" y="157289"/>
                </a:lnTo>
                <a:close/>
              </a:path>
              <a:path w="7796172" h="253988">
                <a:moveTo>
                  <a:pt x="4655146" y="181879"/>
                </a:moveTo>
                <a:lnTo>
                  <a:pt x="4641654" y="184049"/>
                </a:lnTo>
                <a:lnTo>
                  <a:pt x="4634154" y="183442"/>
                </a:lnTo>
                <a:lnTo>
                  <a:pt x="4622059" y="178986"/>
                </a:lnTo>
                <a:lnTo>
                  <a:pt x="4612664" y="170202"/>
                </a:lnTo>
                <a:lnTo>
                  <a:pt x="4615149" y="200086"/>
                </a:lnTo>
                <a:lnTo>
                  <a:pt x="4627617" y="203835"/>
                </a:lnTo>
                <a:lnTo>
                  <a:pt x="4641654" y="205084"/>
                </a:lnTo>
                <a:lnTo>
                  <a:pt x="4655147" y="203906"/>
                </a:lnTo>
                <a:lnTo>
                  <a:pt x="4667593" y="200234"/>
                </a:lnTo>
                <a:lnTo>
                  <a:pt x="4678575" y="194065"/>
                </a:lnTo>
                <a:lnTo>
                  <a:pt x="4675598" y="161020"/>
                </a:lnTo>
                <a:lnTo>
                  <a:pt x="4670389" y="170458"/>
                </a:lnTo>
                <a:lnTo>
                  <a:pt x="4665961" y="175371"/>
                </a:lnTo>
                <a:lnTo>
                  <a:pt x="4655146" y="181879"/>
                </a:lnTo>
                <a:close/>
              </a:path>
              <a:path w="7796172" h="253988">
                <a:moveTo>
                  <a:pt x="4730243" y="57844"/>
                </a:moveTo>
                <a:lnTo>
                  <a:pt x="4730243" y="201140"/>
                </a:lnTo>
                <a:lnTo>
                  <a:pt x="4754430" y="201140"/>
                </a:lnTo>
                <a:lnTo>
                  <a:pt x="4754430" y="94209"/>
                </a:lnTo>
                <a:lnTo>
                  <a:pt x="4759827" y="89129"/>
                </a:lnTo>
                <a:lnTo>
                  <a:pt x="4765395" y="84954"/>
                </a:lnTo>
                <a:lnTo>
                  <a:pt x="4771136" y="81682"/>
                </a:lnTo>
                <a:lnTo>
                  <a:pt x="4776875" y="78411"/>
                </a:lnTo>
                <a:lnTo>
                  <a:pt x="4782358" y="76774"/>
                </a:lnTo>
                <a:lnTo>
                  <a:pt x="4792980" y="76774"/>
                </a:lnTo>
                <a:lnTo>
                  <a:pt x="4797264" y="77588"/>
                </a:lnTo>
                <a:lnTo>
                  <a:pt x="4800434" y="79213"/>
                </a:lnTo>
                <a:lnTo>
                  <a:pt x="4803602" y="80839"/>
                </a:lnTo>
                <a:lnTo>
                  <a:pt x="4802248" y="53901"/>
                </a:lnTo>
                <a:lnTo>
                  <a:pt x="4786307" y="53901"/>
                </a:lnTo>
                <a:lnTo>
                  <a:pt x="4779473" y="55633"/>
                </a:lnTo>
                <a:lnTo>
                  <a:pt x="4773261" y="59099"/>
                </a:lnTo>
                <a:lnTo>
                  <a:pt x="4767049" y="62565"/>
                </a:lnTo>
                <a:lnTo>
                  <a:pt x="4760771" y="67466"/>
                </a:lnTo>
                <a:lnTo>
                  <a:pt x="4754430" y="73800"/>
                </a:lnTo>
                <a:lnTo>
                  <a:pt x="4754430" y="57844"/>
                </a:lnTo>
                <a:lnTo>
                  <a:pt x="4730243" y="57844"/>
                </a:lnTo>
                <a:close/>
              </a:path>
              <a:path w="7796172" h="253988">
                <a:moveTo>
                  <a:pt x="4816321" y="59676"/>
                </a:moveTo>
                <a:lnTo>
                  <a:pt x="4809768" y="55825"/>
                </a:lnTo>
                <a:lnTo>
                  <a:pt x="4802248" y="53901"/>
                </a:lnTo>
                <a:lnTo>
                  <a:pt x="4803602" y="80839"/>
                </a:lnTo>
                <a:lnTo>
                  <a:pt x="4806043" y="83362"/>
                </a:lnTo>
                <a:lnTo>
                  <a:pt x="4807755" y="86786"/>
                </a:lnTo>
                <a:lnTo>
                  <a:pt x="4810456" y="94338"/>
                </a:lnTo>
                <a:lnTo>
                  <a:pt x="4810969" y="99941"/>
                </a:lnTo>
                <a:lnTo>
                  <a:pt x="4811483" y="105544"/>
                </a:lnTo>
                <a:lnTo>
                  <a:pt x="4811739" y="111641"/>
                </a:lnTo>
                <a:lnTo>
                  <a:pt x="4811739" y="201140"/>
                </a:lnTo>
                <a:lnTo>
                  <a:pt x="4835925" y="201140"/>
                </a:lnTo>
                <a:lnTo>
                  <a:pt x="4835860" y="101796"/>
                </a:lnTo>
                <a:lnTo>
                  <a:pt x="4835604" y="97782"/>
                </a:lnTo>
                <a:lnTo>
                  <a:pt x="4835408" y="94597"/>
                </a:lnTo>
                <a:lnTo>
                  <a:pt x="4831296" y="78677"/>
                </a:lnTo>
                <a:lnTo>
                  <a:pt x="4827868" y="69861"/>
                </a:lnTo>
                <a:lnTo>
                  <a:pt x="4822876" y="63527"/>
                </a:lnTo>
                <a:lnTo>
                  <a:pt x="4816321" y="59676"/>
                </a:lnTo>
                <a:close/>
              </a:path>
              <a:path w="7796172" h="253988">
                <a:moveTo>
                  <a:pt x="4841490" y="88828"/>
                </a:moveTo>
                <a:lnTo>
                  <a:pt x="4847379" y="84416"/>
                </a:lnTo>
                <a:lnTo>
                  <a:pt x="4853078" y="81360"/>
                </a:lnTo>
                <a:lnTo>
                  <a:pt x="4858775" y="78303"/>
                </a:lnTo>
                <a:lnTo>
                  <a:pt x="4864109" y="76774"/>
                </a:lnTo>
                <a:lnTo>
                  <a:pt x="4874473" y="76774"/>
                </a:lnTo>
                <a:lnTo>
                  <a:pt x="4878756" y="77588"/>
                </a:lnTo>
                <a:lnTo>
                  <a:pt x="4881926" y="79213"/>
                </a:lnTo>
                <a:lnTo>
                  <a:pt x="4885096" y="80839"/>
                </a:lnTo>
                <a:lnTo>
                  <a:pt x="4887536" y="83362"/>
                </a:lnTo>
                <a:lnTo>
                  <a:pt x="4889251" y="86786"/>
                </a:lnTo>
                <a:lnTo>
                  <a:pt x="4890880" y="89952"/>
                </a:lnTo>
                <a:lnTo>
                  <a:pt x="4891952" y="94338"/>
                </a:lnTo>
                <a:lnTo>
                  <a:pt x="4892465" y="99941"/>
                </a:lnTo>
                <a:lnTo>
                  <a:pt x="4892978" y="105544"/>
                </a:lnTo>
                <a:lnTo>
                  <a:pt x="4893235" y="111641"/>
                </a:lnTo>
                <a:lnTo>
                  <a:pt x="4893235" y="201140"/>
                </a:lnTo>
                <a:lnTo>
                  <a:pt x="4917421" y="201140"/>
                </a:lnTo>
                <a:lnTo>
                  <a:pt x="4917421" y="97036"/>
                </a:lnTo>
                <a:lnTo>
                  <a:pt x="4916372" y="88870"/>
                </a:lnTo>
                <a:lnTo>
                  <a:pt x="4914273" y="82372"/>
                </a:lnTo>
                <a:lnTo>
                  <a:pt x="4912174" y="75874"/>
                </a:lnTo>
                <a:lnTo>
                  <a:pt x="4909195" y="70445"/>
                </a:lnTo>
                <a:lnTo>
                  <a:pt x="4905337" y="66085"/>
                </a:lnTo>
                <a:lnTo>
                  <a:pt x="4901566" y="61810"/>
                </a:lnTo>
                <a:lnTo>
                  <a:pt x="4897153" y="58710"/>
                </a:lnTo>
                <a:lnTo>
                  <a:pt x="4892097" y="56786"/>
                </a:lnTo>
                <a:lnTo>
                  <a:pt x="4887042" y="54862"/>
                </a:lnTo>
                <a:lnTo>
                  <a:pt x="4881430" y="53901"/>
                </a:lnTo>
                <a:lnTo>
                  <a:pt x="4867119" y="53901"/>
                </a:lnTo>
                <a:lnTo>
                  <a:pt x="4859577" y="55996"/>
                </a:lnTo>
                <a:lnTo>
                  <a:pt x="4852636" y="60190"/>
                </a:lnTo>
                <a:lnTo>
                  <a:pt x="4850540" y="61512"/>
                </a:lnTo>
                <a:lnTo>
                  <a:pt x="4841021" y="68899"/>
                </a:lnTo>
                <a:lnTo>
                  <a:pt x="4831296" y="78677"/>
                </a:lnTo>
                <a:lnTo>
                  <a:pt x="4835408" y="94597"/>
                </a:lnTo>
                <a:lnTo>
                  <a:pt x="4841490" y="88828"/>
                </a:lnTo>
                <a:close/>
              </a:path>
              <a:path w="7796172" h="253988">
                <a:moveTo>
                  <a:pt x="4945247" y="105959"/>
                </a:moveTo>
                <a:lnTo>
                  <a:pt x="4945247" y="128835"/>
                </a:lnTo>
                <a:lnTo>
                  <a:pt x="5017541" y="128835"/>
                </a:lnTo>
                <a:lnTo>
                  <a:pt x="5017541" y="105959"/>
                </a:lnTo>
                <a:lnTo>
                  <a:pt x="4945247" y="105959"/>
                </a:lnTo>
                <a:close/>
              </a:path>
              <a:path w="7796172" h="253988">
                <a:moveTo>
                  <a:pt x="5070912" y="148028"/>
                </a:moveTo>
                <a:lnTo>
                  <a:pt x="5078087" y="125942"/>
                </a:lnTo>
                <a:lnTo>
                  <a:pt x="5107433" y="36206"/>
                </a:lnTo>
                <a:lnTo>
                  <a:pt x="5136898" y="125942"/>
                </a:lnTo>
                <a:lnTo>
                  <a:pt x="5144074" y="148028"/>
                </a:lnTo>
                <a:lnTo>
                  <a:pt x="5161322" y="201140"/>
                </a:lnTo>
                <a:lnTo>
                  <a:pt x="5188231" y="201140"/>
                </a:lnTo>
                <a:lnTo>
                  <a:pt x="5123725" y="9991"/>
                </a:lnTo>
                <a:lnTo>
                  <a:pt x="5092375" y="9991"/>
                </a:lnTo>
                <a:lnTo>
                  <a:pt x="5027868" y="201140"/>
                </a:lnTo>
                <a:lnTo>
                  <a:pt x="5053669" y="201140"/>
                </a:lnTo>
                <a:lnTo>
                  <a:pt x="5070912" y="148028"/>
                </a:lnTo>
                <a:close/>
              </a:path>
              <a:path w="7796172" h="253988">
                <a:moveTo>
                  <a:pt x="5078087" y="125942"/>
                </a:moveTo>
                <a:lnTo>
                  <a:pt x="5070912" y="148028"/>
                </a:lnTo>
                <a:lnTo>
                  <a:pt x="5144074" y="148028"/>
                </a:lnTo>
                <a:lnTo>
                  <a:pt x="5136898" y="125942"/>
                </a:lnTo>
                <a:lnTo>
                  <a:pt x="5078087" y="125942"/>
                </a:lnTo>
                <a:close/>
              </a:path>
              <a:path w="7796172" h="253988">
                <a:moveTo>
                  <a:pt x="5194174" y="129616"/>
                </a:moveTo>
                <a:lnTo>
                  <a:pt x="5194454" y="138430"/>
                </a:lnTo>
                <a:lnTo>
                  <a:pt x="5196050" y="151258"/>
                </a:lnTo>
                <a:lnTo>
                  <a:pt x="5199059" y="162657"/>
                </a:lnTo>
                <a:lnTo>
                  <a:pt x="5205360" y="176209"/>
                </a:lnTo>
                <a:lnTo>
                  <a:pt x="5212808" y="185948"/>
                </a:lnTo>
                <a:lnTo>
                  <a:pt x="5218719" y="192105"/>
                </a:lnTo>
                <a:lnTo>
                  <a:pt x="5225788" y="196701"/>
                </a:lnTo>
                <a:lnTo>
                  <a:pt x="5228647" y="167056"/>
                </a:lnTo>
                <a:lnTo>
                  <a:pt x="5223370" y="156726"/>
                </a:lnTo>
                <a:lnTo>
                  <a:pt x="5220204" y="144246"/>
                </a:lnTo>
                <a:lnTo>
                  <a:pt x="5219149" y="129616"/>
                </a:lnTo>
                <a:lnTo>
                  <a:pt x="5219229" y="125350"/>
                </a:lnTo>
                <a:lnTo>
                  <a:pt x="5220875" y="111252"/>
                </a:lnTo>
                <a:lnTo>
                  <a:pt x="5224643" y="99337"/>
                </a:lnTo>
                <a:lnTo>
                  <a:pt x="5230533" y="89607"/>
                </a:lnTo>
                <a:lnTo>
                  <a:pt x="5236362" y="83682"/>
                </a:lnTo>
                <a:lnTo>
                  <a:pt x="5247456" y="77515"/>
                </a:lnTo>
                <a:lnTo>
                  <a:pt x="5260698" y="75460"/>
                </a:lnTo>
                <a:lnTo>
                  <a:pt x="5264902" y="75459"/>
                </a:lnTo>
                <a:lnTo>
                  <a:pt x="5269277" y="76098"/>
                </a:lnTo>
                <a:lnTo>
                  <a:pt x="5273822" y="77372"/>
                </a:lnTo>
                <a:lnTo>
                  <a:pt x="5278369" y="78647"/>
                </a:lnTo>
                <a:lnTo>
                  <a:pt x="5282312" y="80135"/>
                </a:lnTo>
                <a:lnTo>
                  <a:pt x="5285656" y="81836"/>
                </a:lnTo>
                <a:lnTo>
                  <a:pt x="5289514" y="83792"/>
                </a:lnTo>
                <a:lnTo>
                  <a:pt x="5292795" y="85704"/>
                </a:lnTo>
                <a:lnTo>
                  <a:pt x="5295496" y="87575"/>
                </a:lnTo>
                <a:lnTo>
                  <a:pt x="5298199" y="89446"/>
                </a:lnTo>
                <a:lnTo>
                  <a:pt x="5300406" y="91104"/>
                </a:lnTo>
                <a:lnTo>
                  <a:pt x="5303536" y="92551"/>
                </a:lnTo>
                <a:lnTo>
                  <a:pt x="5303536" y="65469"/>
                </a:lnTo>
                <a:lnTo>
                  <a:pt x="5297797" y="62557"/>
                </a:lnTo>
                <a:lnTo>
                  <a:pt x="5291264" y="59989"/>
                </a:lnTo>
                <a:lnTo>
                  <a:pt x="5283939" y="57764"/>
                </a:lnTo>
                <a:lnTo>
                  <a:pt x="5276614" y="55538"/>
                </a:lnTo>
                <a:lnTo>
                  <a:pt x="5269011" y="54425"/>
                </a:lnTo>
                <a:lnTo>
                  <a:pt x="5258780" y="54459"/>
                </a:lnTo>
                <a:lnTo>
                  <a:pt x="5245972" y="55907"/>
                </a:lnTo>
                <a:lnTo>
                  <a:pt x="5233949" y="59493"/>
                </a:lnTo>
                <a:lnTo>
                  <a:pt x="5222251" y="65692"/>
                </a:lnTo>
                <a:lnTo>
                  <a:pt x="5212808" y="73927"/>
                </a:lnTo>
                <a:lnTo>
                  <a:pt x="5204832" y="84983"/>
                </a:lnTo>
                <a:lnTo>
                  <a:pt x="5199252" y="97024"/>
                </a:lnTo>
                <a:lnTo>
                  <a:pt x="5197185" y="103610"/>
                </a:lnTo>
                <a:lnTo>
                  <a:pt x="5194927" y="115852"/>
                </a:lnTo>
                <a:lnTo>
                  <a:pt x="5194174" y="129616"/>
                </a:lnTo>
                <a:close/>
              </a:path>
              <a:path w="7796172" h="253988">
                <a:moveTo>
                  <a:pt x="5234013" y="199739"/>
                </a:moveTo>
                <a:lnTo>
                  <a:pt x="5235909" y="200407"/>
                </a:lnTo>
                <a:lnTo>
                  <a:pt x="5247998" y="203323"/>
                </a:lnTo>
                <a:lnTo>
                  <a:pt x="5261130" y="204296"/>
                </a:lnTo>
                <a:lnTo>
                  <a:pt x="5266270" y="204296"/>
                </a:lnTo>
                <a:lnTo>
                  <a:pt x="5270468" y="203974"/>
                </a:lnTo>
                <a:lnTo>
                  <a:pt x="5273723" y="203332"/>
                </a:lnTo>
                <a:lnTo>
                  <a:pt x="5276979" y="202689"/>
                </a:lnTo>
                <a:lnTo>
                  <a:pt x="5280662" y="201769"/>
                </a:lnTo>
                <a:lnTo>
                  <a:pt x="5284773" y="200573"/>
                </a:lnTo>
                <a:lnTo>
                  <a:pt x="5287687" y="199801"/>
                </a:lnTo>
                <a:lnTo>
                  <a:pt x="5290943" y="198622"/>
                </a:lnTo>
                <a:lnTo>
                  <a:pt x="5294541" y="197040"/>
                </a:lnTo>
                <a:lnTo>
                  <a:pt x="5298140" y="195456"/>
                </a:lnTo>
                <a:lnTo>
                  <a:pt x="5301139" y="194109"/>
                </a:lnTo>
                <a:lnTo>
                  <a:pt x="5303536" y="192998"/>
                </a:lnTo>
                <a:lnTo>
                  <a:pt x="5303536" y="165907"/>
                </a:lnTo>
                <a:lnTo>
                  <a:pt x="5302124" y="165907"/>
                </a:lnTo>
                <a:lnTo>
                  <a:pt x="5296633" y="171013"/>
                </a:lnTo>
                <a:lnTo>
                  <a:pt x="5290330" y="175181"/>
                </a:lnTo>
                <a:lnTo>
                  <a:pt x="5283213" y="178413"/>
                </a:lnTo>
                <a:lnTo>
                  <a:pt x="5276094" y="181645"/>
                </a:lnTo>
                <a:lnTo>
                  <a:pt x="5268591" y="183260"/>
                </a:lnTo>
                <a:lnTo>
                  <a:pt x="5260698" y="183260"/>
                </a:lnTo>
                <a:lnTo>
                  <a:pt x="5251612" y="182408"/>
                </a:lnTo>
                <a:lnTo>
                  <a:pt x="5239663" y="177774"/>
                </a:lnTo>
                <a:lnTo>
                  <a:pt x="5230148" y="169114"/>
                </a:lnTo>
                <a:lnTo>
                  <a:pt x="5228647" y="167056"/>
                </a:lnTo>
                <a:lnTo>
                  <a:pt x="5225788" y="196701"/>
                </a:lnTo>
                <a:lnTo>
                  <a:pt x="5234013" y="199739"/>
                </a:lnTo>
                <a:close/>
              </a:path>
              <a:path w="7796172" h="253988">
                <a:moveTo>
                  <a:pt x="5315478" y="129616"/>
                </a:moveTo>
                <a:lnTo>
                  <a:pt x="5315759" y="138430"/>
                </a:lnTo>
                <a:lnTo>
                  <a:pt x="5317355" y="151258"/>
                </a:lnTo>
                <a:lnTo>
                  <a:pt x="5320363" y="162657"/>
                </a:lnTo>
                <a:lnTo>
                  <a:pt x="5326663" y="176209"/>
                </a:lnTo>
                <a:lnTo>
                  <a:pt x="5334110" y="185948"/>
                </a:lnTo>
                <a:lnTo>
                  <a:pt x="5340023" y="192105"/>
                </a:lnTo>
                <a:lnTo>
                  <a:pt x="5347092" y="196701"/>
                </a:lnTo>
                <a:lnTo>
                  <a:pt x="5349951" y="167056"/>
                </a:lnTo>
                <a:lnTo>
                  <a:pt x="5344674" y="156726"/>
                </a:lnTo>
                <a:lnTo>
                  <a:pt x="5341508" y="144246"/>
                </a:lnTo>
                <a:lnTo>
                  <a:pt x="5340453" y="129616"/>
                </a:lnTo>
                <a:lnTo>
                  <a:pt x="5340533" y="125350"/>
                </a:lnTo>
                <a:lnTo>
                  <a:pt x="5342179" y="111251"/>
                </a:lnTo>
                <a:lnTo>
                  <a:pt x="5345947" y="99337"/>
                </a:lnTo>
                <a:lnTo>
                  <a:pt x="5351838" y="89607"/>
                </a:lnTo>
                <a:lnTo>
                  <a:pt x="5357667" y="83682"/>
                </a:lnTo>
                <a:lnTo>
                  <a:pt x="5368760" y="77515"/>
                </a:lnTo>
                <a:lnTo>
                  <a:pt x="5382002" y="75460"/>
                </a:lnTo>
                <a:lnTo>
                  <a:pt x="5386206" y="75459"/>
                </a:lnTo>
                <a:lnTo>
                  <a:pt x="5390581" y="76098"/>
                </a:lnTo>
                <a:lnTo>
                  <a:pt x="5395126" y="77372"/>
                </a:lnTo>
                <a:lnTo>
                  <a:pt x="5399672" y="78647"/>
                </a:lnTo>
                <a:lnTo>
                  <a:pt x="5403616" y="80135"/>
                </a:lnTo>
                <a:lnTo>
                  <a:pt x="5406961" y="81836"/>
                </a:lnTo>
                <a:lnTo>
                  <a:pt x="5410818" y="83792"/>
                </a:lnTo>
                <a:lnTo>
                  <a:pt x="5414099" y="85704"/>
                </a:lnTo>
                <a:lnTo>
                  <a:pt x="5416800" y="87575"/>
                </a:lnTo>
                <a:lnTo>
                  <a:pt x="5419501" y="89446"/>
                </a:lnTo>
                <a:lnTo>
                  <a:pt x="5421711" y="91104"/>
                </a:lnTo>
                <a:lnTo>
                  <a:pt x="5424842" y="92551"/>
                </a:lnTo>
                <a:lnTo>
                  <a:pt x="5424842" y="65469"/>
                </a:lnTo>
                <a:lnTo>
                  <a:pt x="5419101" y="62557"/>
                </a:lnTo>
                <a:lnTo>
                  <a:pt x="5412568" y="59989"/>
                </a:lnTo>
                <a:lnTo>
                  <a:pt x="5405244" y="57764"/>
                </a:lnTo>
                <a:lnTo>
                  <a:pt x="5397918" y="55538"/>
                </a:lnTo>
                <a:lnTo>
                  <a:pt x="5390314" y="54425"/>
                </a:lnTo>
                <a:lnTo>
                  <a:pt x="5380084" y="54459"/>
                </a:lnTo>
                <a:lnTo>
                  <a:pt x="5367276" y="55907"/>
                </a:lnTo>
                <a:lnTo>
                  <a:pt x="5355253" y="59493"/>
                </a:lnTo>
                <a:lnTo>
                  <a:pt x="5343555" y="65692"/>
                </a:lnTo>
                <a:lnTo>
                  <a:pt x="5334110" y="73927"/>
                </a:lnTo>
                <a:lnTo>
                  <a:pt x="5326136" y="84983"/>
                </a:lnTo>
                <a:lnTo>
                  <a:pt x="5320556" y="97024"/>
                </a:lnTo>
                <a:lnTo>
                  <a:pt x="5318489" y="103610"/>
                </a:lnTo>
                <a:lnTo>
                  <a:pt x="5316231" y="115852"/>
                </a:lnTo>
                <a:lnTo>
                  <a:pt x="5315478" y="129616"/>
                </a:lnTo>
                <a:close/>
              </a:path>
              <a:path w="7796172" h="253988">
                <a:moveTo>
                  <a:pt x="5355317" y="199739"/>
                </a:moveTo>
                <a:lnTo>
                  <a:pt x="5357213" y="200407"/>
                </a:lnTo>
                <a:lnTo>
                  <a:pt x="5369303" y="203323"/>
                </a:lnTo>
                <a:lnTo>
                  <a:pt x="5382434" y="204296"/>
                </a:lnTo>
                <a:lnTo>
                  <a:pt x="5387574" y="204296"/>
                </a:lnTo>
                <a:lnTo>
                  <a:pt x="5391772" y="203974"/>
                </a:lnTo>
                <a:lnTo>
                  <a:pt x="5395027" y="203332"/>
                </a:lnTo>
                <a:lnTo>
                  <a:pt x="5398283" y="202689"/>
                </a:lnTo>
                <a:lnTo>
                  <a:pt x="5401968" y="201769"/>
                </a:lnTo>
                <a:lnTo>
                  <a:pt x="5406077" y="200573"/>
                </a:lnTo>
                <a:lnTo>
                  <a:pt x="5408991" y="199801"/>
                </a:lnTo>
                <a:lnTo>
                  <a:pt x="5412247" y="198622"/>
                </a:lnTo>
                <a:lnTo>
                  <a:pt x="5415845" y="197040"/>
                </a:lnTo>
                <a:lnTo>
                  <a:pt x="5419444" y="195456"/>
                </a:lnTo>
                <a:lnTo>
                  <a:pt x="5422443" y="194109"/>
                </a:lnTo>
                <a:lnTo>
                  <a:pt x="5424842" y="192998"/>
                </a:lnTo>
                <a:lnTo>
                  <a:pt x="5424842" y="165907"/>
                </a:lnTo>
                <a:lnTo>
                  <a:pt x="5423428" y="165907"/>
                </a:lnTo>
                <a:lnTo>
                  <a:pt x="5417938" y="171013"/>
                </a:lnTo>
                <a:lnTo>
                  <a:pt x="5411634" y="175181"/>
                </a:lnTo>
                <a:lnTo>
                  <a:pt x="5404515" y="178413"/>
                </a:lnTo>
                <a:lnTo>
                  <a:pt x="5397400" y="181645"/>
                </a:lnTo>
                <a:lnTo>
                  <a:pt x="5389894" y="183260"/>
                </a:lnTo>
                <a:lnTo>
                  <a:pt x="5382002" y="183260"/>
                </a:lnTo>
                <a:lnTo>
                  <a:pt x="5372916" y="182408"/>
                </a:lnTo>
                <a:lnTo>
                  <a:pt x="5360966" y="177774"/>
                </a:lnTo>
                <a:lnTo>
                  <a:pt x="5351452" y="169114"/>
                </a:lnTo>
                <a:lnTo>
                  <a:pt x="5349951" y="167056"/>
                </a:lnTo>
                <a:lnTo>
                  <a:pt x="5347092" y="196701"/>
                </a:lnTo>
                <a:lnTo>
                  <a:pt x="5355317" y="199739"/>
                </a:lnTo>
                <a:close/>
              </a:path>
              <a:path w="7796172" h="253988">
                <a:moveTo>
                  <a:pt x="5436784" y="130252"/>
                </a:moveTo>
                <a:lnTo>
                  <a:pt x="5437073" y="138768"/>
                </a:lnTo>
                <a:lnTo>
                  <a:pt x="5439011" y="152664"/>
                </a:lnTo>
                <a:lnTo>
                  <a:pt x="5442772" y="165004"/>
                </a:lnTo>
                <a:lnTo>
                  <a:pt x="5448355" y="175787"/>
                </a:lnTo>
                <a:lnTo>
                  <a:pt x="5455760" y="185014"/>
                </a:lnTo>
                <a:lnTo>
                  <a:pt x="5461232" y="113584"/>
                </a:lnTo>
                <a:lnTo>
                  <a:pt x="5461747" y="107524"/>
                </a:lnTo>
                <a:lnTo>
                  <a:pt x="5462951" y="102209"/>
                </a:lnTo>
                <a:lnTo>
                  <a:pt x="5464843" y="97641"/>
                </a:lnTo>
                <a:lnTo>
                  <a:pt x="5466735" y="93071"/>
                </a:lnTo>
                <a:lnTo>
                  <a:pt x="5469486" y="88910"/>
                </a:lnTo>
                <a:lnTo>
                  <a:pt x="5473099" y="85152"/>
                </a:lnTo>
                <a:lnTo>
                  <a:pt x="5476797" y="81481"/>
                </a:lnTo>
                <a:lnTo>
                  <a:pt x="5475677" y="59384"/>
                </a:lnTo>
                <a:lnTo>
                  <a:pt x="5464758" y="65769"/>
                </a:lnTo>
                <a:lnTo>
                  <a:pt x="5455171" y="74589"/>
                </a:lnTo>
                <a:lnTo>
                  <a:pt x="5450592" y="80364"/>
                </a:lnTo>
                <a:lnTo>
                  <a:pt x="5444551" y="90825"/>
                </a:lnTo>
                <a:lnTo>
                  <a:pt x="5440236" y="102626"/>
                </a:lnTo>
                <a:lnTo>
                  <a:pt x="5437647" y="115769"/>
                </a:lnTo>
                <a:lnTo>
                  <a:pt x="5436784" y="130252"/>
                </a:lnTo>
                <a:close/>
              </a:path>
              <a:path w="7796172" h="253988">
                <a:moveTo>
                  <a:pt x="5473856" y="170092"/>
                </a:moveTo>
                <a:lnTo>
                  <a:pt x="5472606" y="168723"/>
                </a:lnTo>
                <a:lnTo>
                  <a:pt x="5466287" y="158834"/>
                </a:lnTo>
                <a:lnTo>
                  <a:pt x="5462496" y="146589"/>
                </a:lnTo>
                <a:lnTo>
                  <a:pt x="5461232" y="131989"/>
                </a:lnTo>
                <a:lnTo>
                  <a:pt x="5560866" y="131989"/>
                </a:lnTo>
                <a:lnTo>
                  <a:pt x="5560792" y="114399"/>
                </a:lnTo>
                <a:lnTo>
                  <a:pt x="5559544" y="101136"/>
                </a:lnTo>
                <a:lnTo>
                  <a:pt x="5556753" y="89867"/>
                </a:lnTo>
                <a:lnTo>
                  <a:pt x="5554011" y="81960"/>
                </a:lnTo>
                <a:lnTo>
                  <a:pt x="5550066" y="75271"/>
                </a:lnTo>
                <a:lnTo>
                  <a:pt x="5544921" y="69799"/>
                </a:lnTo>
                <a:lnTo>
                  <a:pt x="5539778" y="64329"/>
                </a:lnTo>
                <a:lnTo>
                  <a:pt x="5533779" y="60312"/>
                </a:lnTo>
                <a:lnTo>
                  <a:pt x="5526922" y="57748"/>
                </a:lnTo>
                <a:lnTo>
                  <a:pt x="5520065" y="55182"/>
                </a:lnTo>
                <a:lnTo>
                  <a:pt x="5512177" y="53901"/>
                </a:lnTo>
                <a:lnTo>
                  <a:pt x="5501510" y="53918"/>
                </a:lnTo>
                <a:lnTo>
                  <a:pt x="5487927" y="55434"/>
                </a:lnTo>
                <a:lnTo>
                  <a:pt x="5475677" y="59384"/>
                </a:lnTo>
                <a:lnTo>
                  <a:pt x="5476797" y="81481"/>
                </a:lnTo>
                <a:lnTo>
                  <a:pt x="5480905" y="78686"/>
                </a:lnTo>
                <a:lnTo>
                  <a:pt x="5485419" y="76765"/>
                </a:lnTo>
                <a:lnTo>
                  <a:pt x="5489934" y="74843"/>
                </a:lnTo>
                <a:lnTo>
                  <a:pt x="5495416" y="73883"/>
                </a:lnTo>
                <a:lnTo>
                  <a:pt x="5508401" y="73883"/>
                </a:lnTo>
                <a:lnTo>
                  <a:pt x="5513884" y="74822"/>
                </a:lnTo>
                <a:lnTo>
                  <a:pt x="5518314" y="76701"/>
                </a:lnTo>
                <a:lnTo>
                  <a:pt x="5522743" y="78579"/>
                </a:lnTo>
                <a:lnTo>
                  <a:pt x="5526377" y="81311"/>
                </a:lnTo>
                <a:lnTo>
                  <a:pt x="5529214" y="84896"/>
                </a:lnTo>
                <a:lnTo>
                  <a:pt x="5531793" y="88143"/>
                </a:lnTo>
                <a:lnTo>
                  <a:pt x="5533771" y="92113"/>
                </a:lnTo>
                <a:lnTo>
                  <a:pt x="5535146" y="96809"/>
                </a:lnTo>
                <a:lnTo>
                  <a:pt x="5536523" y="101504"/>
                </a:lnTo>
                <a:lnTo>
                  <a:pt x="5537298" y="107096"/>
                </a:lnTo>
                <a:lnTo>
                  <a:pt x="5537470" y="113584"/>
                </a:lnTo>
                <a:lnTo>
                  <a:pt x="5461232" y="113584"/>
                </a:lnTo>
                <a:lnTo>
                  <a:pt x="5455760" y="185014"/>
                </a:lnTo>
                <a:lnTo>
                  <a:pt x="5459881" y="188823"/>
                </a:lnTo>
                <a:lnTo>
                  <a:pt x="5469870" y="195592"/>
                </a:lnTo>
                <a:lnTo>
                  <a:pt x="5481401" y="200427"/>
                </a:lnTo>
                <a:lnTo>
                  <a:pt x="5494475" y="203328"/>
                </a:lnTo>
                <a:lnTo>
                  <a:pt x="5509090" y="204296"/>
                </a:lnTo>
                <a:lnTo>
                  <a:pt x="5514923" y="204296"/>
                </a:lnTo>
                <a:lnTo>
                  <a:pt x="5519749" y="203953"/>
                </a:lnTo>
                <a:lnTo>
                  <a:pt x="5523566" y="203268"/>
                </a:lnTo>
                <a:lnTo>
                  <a:pt x="5527383" y="202584"/>
                </a:lnTo>
                <a:lnTo>
                  <a:pt x="5531649" y="201599"/>
                </a:lnTo>
                <a:lnTo>
                  <a:pt x="5536364" y="200314"/>
                </a:lnTo>
                <a:lnTo>
                  <a:pt x="5539711" y="199374"/>
                </a:lnTo>
                <a:lnTo>
                  <a:pt x="5543485" y="198070"/>
                </a:lnTo>
                <a:lnTo>
                  <a:pt x="5547688" y="196401"/>
                </a:lnTo>
                <a:lnTo>
                  <a:pt x="5551890" y="194731"/>
                </a:lnTo>
                <a:lnTo>
                  <a:pt x="5555407" y="193340"/>
                </a:lnTo>
                <a:lnTo>
                  <a:pt x="5558239" y="192229"/>
                </a:lnTo>
                <a:lnTo>
                  <a:pt x="5558239" y="165907"/>
                </a:lnTo>
                <a:lnTo>
                  <a:pt x="5556821" y="165907"/>
                </a:lnTo>
                <a:lnTo>
                  <a:pt x="5552356" y="169269"/>
                </a:lnTo>
                <a:lnTo>
                  <a:pt x="5549349" y="171113"/>
                </a:lnTo>
                <a:lnTo>
                  <a:pt x="5546343" y="172956"/>
                </a:lnTo>
                <a:lnTo>
                  <a:pt x="5542651" y="174863"/>
                </a:lnTo>
                <a:lnTo>
                  <a:pt x="5538272" y="176836"/>
                </a:lnTo>
                <a:lnTo>
                  <a:pt x="5534148" y="178719"/>
                </a:lnTo>
                <a:lnTo>
                  <a:pt x="5529529" y="180262"/>
                </a:lnTo>
                <a:lnTo>
                  <a:pt x="5524420" y="181461"/>
                </a:lnTo>
                <a:lnTo>
                  <a:pt x="5519309" y="182661"/>
                </a:lnTo>
                <a:lnTo>
                  <a:pt x="5514094" y="183260"/>
                </a:lnTo>
                <a:lnTo>
                  <a:pt x="5508770" y="183260"/>
                </a:lnTo>
                <a:lnTo>
                  <a:pt x="5495522" y="181918"/>
                </a:lnTo>
                <a:lnTo>
                  <a:pt x="5483570" y="177531"/>
                </a:lnTo>
                <a:lnTo>
                  <a:pt x="5473856" y="170092"/>
                </a:lnTo>
                <a:close/>
              </a:path>
              <a:path w="7796172" h="253988">
                <a:moveTo>
                  <a:pt x="5588843" y="197872"/>
                </a:moveTo>
                <a:lnTo>
                  <a:pt x="5597177" y="200441"/>
                </a:lnTo>
                <a:lnTo>
                  <a:pt x="5598779" y="200917"/>
                </a:lnTo>
                <a:lnTo>
                  <a:pt x="5610999" y="203451"/>
                </a:lnTo>
                <a:lnTo>
                  <a:pt x="5624032" y="204296"/>
                </a:lnTo>
                <a:lnTo>
                  <a:pt x="5633777" y="204296"/>
                </a:lnTo>
                <a:lnTo>
                  <a:pt x="5641875" y="203183"/>
                </a:lnTo>
                <a:lnTo>
                  <a:pt x="5648325" y="200962"/>
                </a:lnTo>
                <a:lnTo>
                  <a:pt x="5654776" y="198738"/>
                </a:lnTo>
                <a:lnTo>
                  <a:pt x="5660568" y="195491"/>
                </a:lnTo>
                <a:lnTo>
                  <a:pt x="5665697" y="191218"/>
                </a:lnTo>
                <a:lnTo>
                  <a:pt x="5670396" y="187285"/>
                </a:lnTo>
                <a:lnTo>
                  <a:pt x="5673964" y="182562"/>
                </a:lnTo>
                <a:lnTo>
                  <a:pt x="5676400" y="177049"/>
                </a:lnTo>
                <a:lnTo>
                  <a:pt x="5678835" y="171536"/>
                </a:lnTo>
                <a:lnTo>
                  <a:pt x="5680053" y="165701"/>
                </a:lnTo>
                <a:lnTo>
                  <a:pt x="5680042" y="158377"/>
                </a:lnTo>
                <a:lnTo>
                  <a:pt x="5677896" y="144852"/>
                </a:lnTo>
                <a:lnTo>
                  <a:pt x="5672033" y="134418"/>
                </a:lnTo>
                <a:lnTo>
                  <a:pt x="5661183" y="126041"/>
                </a:lnTo>
                <a:lnTo>
                  <a:pt x="5648100" y="121213"/>
                </a:lnTo>
                <a:lnTo>
                  <a:pt x="5643222" y="120017"/>
                </a:lnTo>
                <a:lnTo>
                  <a:pt x="5638580" y="118969"/>
                </a:lnTo>
                <a:lnTo>
                  <a:pt x="5634175" y="118071"/>
                </a:lnTo>
                <a:lnTo>
                  <a:pt x="5629768" y="117172"/>
                </a:lnTo>
                <a:lnTo>
                  <a:pt x="5625768" y="116254"/>
                </a:lnTo>
                <a:lnTo>
                  <a:pt x="5622177" y="115314"/>
                </a:lnTo>
                <a:lnTo>
                  <a:pt x="5615105" y="113427"/>
                </a:lnTo>
                <a:lnTo>
                  <a:pt x="5609971" y="111005"/>
                </a:lnTo>
                <a:lnTo>
                  <a:pt x="5606773" y="108047"/>
                </a:lnTo>
                <a:lnTo>
                  <a:pt x="5603574" y="105088"/>
                </a:lnTo>
                <a:lnTo>
                  <a:pt x="5601975" y="100608"/>
                </a:lnTo>
                <a:lnTo>
                  <a:pt x="5601975" y="87829"/>
                </a:lnTo>
                <a:lnTo>
                  <a:pt x="5601685" y="59937"/>
                </a:lnTo>
                <a:lnTo>
                  <a:pt x="5591631" y="66349"/>
                </a:lnTo>
                <a:lnTo>
                  <a:pt x="5584801" y="73449"/>
                </a:lnTo>
                <a:lnTo>
                  <a:pt x="5578950" y="84721"/>
                </a:lnTo>
                <a:lnTo>
                  <a:pt x="5577000" y="97908"/>
                </a:lnTo>
                <a:lnTo>
                  <a:pt x="5577000" y="107314"/>
                </a:lnTo>
                <a:lnTo>
                  <a:pt x="5579479" y="115333"/>
                </a:lnTo>
                <a:lnTo>
                  <a:pt x="5584440" y="121961"/>
                </a:lnTo>
                <a:lnTo>
                  <a:pt x="5595264" y="131280"/>
                </a:lnTo>
                <a:lnTo>
                  <a:pt x="5608305" y="136649"/>
                </a:lnTo>
                <a:lnTo>
                  <a:pt x="5612502" y="137815"/>
                </a:lnTo>
                <a:lnTo>
                  <a:pt x="5617087" y="138898"/>
                </a:lnTo>
                <a:lnTo>
                  <a:pt x="5622057" y="139900"/>
                </a:lnTo>
                <a:lnTo>
                  <a:pt x="5627027" y="140901"/>
                </a:lnTo>
                <a:lnTo>
                  <a:pt x="5631054" y="141777"/>
                </a:lnTo>
                <a:lnTo>
                  <a:pt x="5634138" y="142527"/>
                </a:lnTo>
                <a:lnTo>
                  <a:pt x="5641958" y="144504"/>
                </a:lnTo>
                <a:lnTo>
                  <a:pt x="5647403" y="146955"/>
                </a:lnTo>
                <a:lnTo>
                  <a:pt x="5650474" y="149877"/>
                </a:lnTo>
                <a:lnTo>
                  <a:pt x="5653543" y="152800"/>
                </a:lnTo>
                <a:lnTo>
                  <a:pt x="5655079" y="157140"/>
                </a:lnTo>
                <a:lnTo>
                  <a:pt x="5655079" y="167373"/>
                </a:lnTo>
                <a:lnTo>
                  <a:pt x="5654420" y="170726"/>
                </a:lnTo>
                <a:lnTo>
                  <a:pt x="5653101" y="172961"/>
                </a:lnTo>
                <a:lnTo>
                  <a:pt x="5649634" y="177303"/>
                </a:lnTo>
                <a:lnTo>
                  <a:pt x="5646657" y="179280"/>
                </a:lnTo>
                <a:lnTo>
                  <a:pt x="5644530" y="180654"/>
                </a:lnTo>
                <a:lnTo>
                  <a:pt x="5641297" y="181794"/>
                </a:lnTo>
                <a:lnTo>
                  <a:pt x="5636957" y="182695"/>
                </a:lnTo>
                <a:lnTo>
                  <a:pt x="5632619" y="183598"/>
                </a:lnTo>
                <a:lnTo>
                  <a:pt x="5628536" y="184049"/>
                </a:lnTo>
                <a:lnTo>
                  <a:pt x="5619436" y="184049"/>
                </a:lnTo>
                <a:lnTo>
                  <a:pt x="5614354" y="183315"/>
                </a:lnTo>
                <a:lnTo>
                  <a:pt x="5609460" y="181846"/>
                </a:lnTo>
                <a:lnTo>
                  <a:pt x="5604568" y="180375"/>
                </a:lnTo>
                <a:lnTo>
                  <a:pt x="5600081" y="178691"/>
                </a:lnTo>
                <a:lnTo>
                  <a:pt x="5595998" y="176790"/>
                </a:lnTo>
                <a:lnTo>
                  <a:pt x="5591403" y="174630"/>
                </a:lnTo>
                <a:lnTo>
                  <a:pt x="5587723" y="172554"/>
                </a:lnTo>
                <a:lnTo>
                  <a:pt x="5584958" y="170566"/>
                </a:lnTo>
                <a:lnTo>
                  <a:pt x="5582195" y="168578"/>
                </a:lnTo>
                <a:lnTo>
                  <a:pt x="5579792" y="166762"/>
                </a:lnTo>
                <a:lnTo>
                  <a:pt x="5576475" y="165119"/>
                </a:lnTo>
                <a:lnTo>
                  <a:pt x="5576475" y="192220"/>
                </a:lnTo>
                <a:lnTo>
                  <a:pt x="5581943" y="195132"/>
                </a:lnTo>
                <a:lnTo>
                  <a:pt x="5588843" y="197872"/>
                </a:lnTo>
                <a:close/>
              </a:path>
              <a:path w="7796172" h="253988">
                <a:moveTo>
                  <a:pt x="5615602" y="76080"/>
                </a:moveTo>
                <a:lnTo>
                  <a:pt x="5622286" y="74409"/>
                </a:lnTo>
                <a:lnTo>
                  <a:pt x="5637874" y="74409"/>
                </a:lnTo>
                <a:lnTo>
                  <a:pt x="5645476" y="75843"/>
                </a:lnTo>
                <a:lnTo>
                  <a:pt x="5653014" y="78712"/>
                </a:lnTo>
                <a:lnTo>
                  <a:pt x="5660552" y="81580"/>
                </a:lnTo>
                <a:lnTo>
                  <a:pt x="5667386" y="85492"/>
                </a:lnTo>
                <a:lnTo>
                  <a:pt x="5673518" y="90446"/>
                </a:lnTo>
                <a:lnTo>
                  <a:pt x="5674795" y="90446"/>
                </a:lnTo>
                <a:lnTo>
                  <a:pt x="5674795" y="64585"/>
                </a:lnTo>
                <a:lnTo>
                  <a:pt x="5669318" y="61583"/>
                </a:lnTo>
                <a:lnTo>
                  <a:pt x="5662558" y="59096"/>
                </a:lnTo>
                <a:lnTo>
                  <a:pt x="5654515" y="57123"/>
                </a:lnTo>
                <a:lnTo>
                  <a:pt x="5646473" y="55149"/>
                </a:lnTo>
                <a:lnTo>
                  <a:pt x="5638473" y="54162"/>
                </a:lnTo>
                <a:lnTo>
                  <a:pt x="5627402" y="54214"/>
                </a:lnTo>
                <a:lnTo>
                  <a:pt x="5613609" y="55892"/>
                </a:lnTo>
                <a:lnTo>
                  <a:pt x="5601685" y="59937"/>
                </a:lnTo>
                <a:lnTo>
                  <a:pt x="5601975" y="87829"/>
                </a:lnTo>
                <a:lnTo>
                  <a:pt x="5604700" y="82769"/>
                </a:lnTo>
                <a:lnTo>
                  <a:pt x="5610151" y="79424"/>
                </a:lnTo>
                <a:lnTo>
                  <a:pt x="5615602" y="76080"/>
                </a:lnTo>
                <a:close/>
              </a:path>
              <a:path w="7796172" h="253988">
                <a:moveTo>
                  <a:pt x="5706168" y="197872"/>
                </a:moveTo>
                <a:lnTo>
                  <a:pt x="5714502" y="200441"/>
                </a:lnTo>
                <a:lnTo>
                  <a:pt x="5716104" y="200917"/>
                </a:lnTo>
                <a:lnTo>
                  <a:pt x="5728324" y="203451"/>
                </a:lnTo>
                <a:lnTo>
                  <a:pt x="5741357" y="204296"/>
                </a:lnTo>
                <a:lnTo>
                  <a:pt x="5751101" y="204296"/>
                </a:lnTo>
                <a:lnTo>
                  <a:pt x="5759198" y="203183"/>
                </a:lnTo>
                <a:lnTo>
                  <a:pt x="5765650" y="200962"/>
                </a:lnTo>
                <a:lnTo>
                  <a:pt x="5772102" y="198738"/>
                </a:lnTo>
                <a:lnTo>
                  <a:pt x="5777893" y="195491"/>
                </a:lnTo>
                <a:lnTo>
                  <a:pt x="5783021" y="191218"/>
                </a:lnTo>
                <a:lnTo>
                  <a:pt x="5787721" y="187285"/>
                </a:lnTo>
                <a:lnTo>
                  <a:pt x="5791289" y="182562"/>
                </a:lnTo>
                <a:lnTo>
                  <a:pt x="5793725" y="177049"/>
                </a:lnTo>
                <a:lnTo>
                  <a:pt x="5796161" y="171536"/>
                </a:lnTo>
                <a:lnTo>
                  <a:pt x="5797378" y="165701"/>
                </a:lnTo>
                <a:lnTo>
                  <a:pt x="5797367" y="158376"/>
                </a:lnTo>
                <a:lnTo>
                  <a:pt x="5795222" y="144852"/>
                </a:lnTo>
                <a:lnTo>
                  <a:pt x="5789357" y="134418"/>
                </a:lnTo>
                <a:lnTo>
                  <a:pt x="5778508" y="126041"/>
                </a:lnTo>
                <a:lnTo>
                  <a:pt x="5765424" y="121213"/>
                </a:lnTo>
                <a:lnTo>
                  <a:pt x="5760547" y="120017"/>
                </a:lnTo>
                <a:lnTo>
                  <a:pt x="5755905" y="118969"/>
                </a:lnTo>
                <a:lnTo>
                  <a:pt x="5751500" y="118071"/>
                </a:lnTo>
                <a:lnTo>
                  <a:pt x="5747094" y="117172"/>
                </a:lnTo>
                <a:lnTo>
                  <a:pt x="5743094" y="116254"/>
                </a:lnTo>
                <a:lnTo>
                  <a:pt x="5739501" y="115314"/>
                </a:lnTo>
                <a:lnTo>
                  <a:pt x="5732431" y="113427"/>
                </a:lnTo>
                <a:lnTo>
                  <a:pt x="5727296" y="111005"/>
                </a:lnTo>
                <a:lnTo>
                  <a:pt x="5724097" y="108047"/>
                </a:lnTo>
                <a:lnTo>
                  <a:pt x="5720899" y="105088"/>
                </a:lnTo>
                <a:lnTo>
                  <a:pt x="5719300" y="100608"/>
                </a:lnTo>
                <a:lnTo>
                  <a:pt x="5719300" y="87829"/>
                </a:lnTo>
                <a:lnTo>
                  <a:pt x="5719011" y="59937"/>
                </a:lnTo>
                <a:lnTo>
                  <a:pt x="5708956" y="66349"/>
                </a:lnTo>
                <a:lnTo>
                  <a:pt x="5702127" y="73449"/>
                </a:lnTo>
                <a:lnTo>
                  <a:pt x="5696276" y="84721"/>
                </a:lnTo>
                <a:lnTo>
                  <a:pt x="5694326" y="97908"/>
                </a:lnTo>
                <a:lnTo>
                  <a:pt x="5694326" y="107314"/>
                </a:lnTo>
                <a:lnTo>
                  <a:pt x="5696806" y="115333"/>
                </a:lnTo>
                <a:lnTo>
                  <a:pt x="5701766" y="121961"/>
                </a:lnTo>
                <a:lnTo>
                  <a:pt x="5712588" y="131280"/>
                </a:lnTo>
                <a:lnTo>
                  <a:pt x="5725630" y="136649"/>
                </a:lnTo>
                <a:lnTo>
                  <a:pt x="5729827" y="137815"/>
                </a:lnTo>
                <a:lnTo>
                  <a:pt x="5734412" y="138898"/>
                </a:lnTo>
                <a:lnTo>
                  <a:pt x="5739381" y="139900"/>
                </a:lnTo>
                <a:lnTo>
                  <a:pt x="5744352" y="140901"/>
                </a:lnTo>
                <a:lnTo>
                  <a:pt x="5748379" y="141777"/>
                </a:lnTo>
                <a:lnTo>
                  <a:pt x="5751463" y="142527"/>
                </a:lnTo>
                <a:lnTo>
                  <a:pt x="5759284" y="144504"/>
                </a:lnTo>
                <a:lnTo>
                  <a:pt x="5764729" y="146955"/>
                </a:lnTo>
                <a:lnTo>
                  <a:pt x="5767799" y="149877"/>
                </a:lnTo>
                <a:lnTo>
                  <a:pt x="5770868" y="152800"/>
                </a:lnTo>
                <a:lnTo>
                  <a:pt x="5772404" y="157140"/>
                </a:lnTo>
                <a:lnTo>
                  <a:pt x="5772404" y="167373"/>
                </a:lnTo>
                <a:lnTo>
                  <a:pt x="5771743" y="170726"/>
                </a:lnTo>
                <a:lnTo>
                  <a:pt x="5770425" y="172961"/>
                </a:lnTo>
                <a:lnTo>
                  <a:pt x="5766959" y="177303"/>
                </a:lnTo>
                <a:lnTo>
                  <a:pt x="5763983" y="179280"/>
                </a:lnTo>
                <a:lnTo>
                  <a:pt x="5761855" y="180654"/>
                </a:lnTo>
                <a:lnTo>
                  <a:pt x="5758622" y="181794"/>
                </a:lnTo>
                <a:lnTo>
                  <a:pt x="5754282" y="182695"/>
                </a:lnTo>
                <a:lnTo>
                  <a:pt x="5749943" y="183598"/>
                </a:lnTo>
                <a:lnTo>
                  <a:pt x="5745861" y="184049"/>
                </a:lnTo>
                <a:lnTo>
                  <a:pt x="5736761" y="184049"/>
                </a:lnTo>
                <a:lnTo>
                  <a:pt x="5731678" y="183315"/>
                </a:lnTo>
                <a:lnTo>
                  <a:pt x="5726785" y="181846"/>
                </a:lnTo>
                <a:lnTo>
                  <a:pt x="5721892" y="180375"/>
                </a:lnTo>
                <a:lnTo>
                  <a:pt x="5717405" y="178691"/>
                </a:lnTo>
                <a:lnTo>
                  <a:pt x="5713322" y="176790"/>
                </a:lnTo>
                <a:lnTo>
                  <a:pt x="5708727" y="174630"/>
                </a:lnTo>
                <a:lnTo>
                  <a:pt x="5705048" y="172554"/>
                </a:lnTo>
                <a:lnTo>
                  <a:pt x="5702283" y="170566"/>
                </a:lnTo>
                <a:lnTo>
                  <a:pt x="5699519" y="168578"/>
                </a:lnTo>
                <a:lnTo>
                  <a:pt x="5697117" y="166762"/>
                </a:lnTo>
                <a:lnTo>
                  <a:pt x="5693799" y="165119"/>
                </a:lnTo>
                <a:lnTo>
                  <a:pt x="5693799" y="192220"/>
                </a:lnTo>
                <a:lnTo>
                  <a:pt x="5699268" y="195132"/>
                </a:lnTo>
                <a:lnTo>
                  <a:pt x="5706168" y="197872"/>
                </a:lnTo>
                <a:close/>
              </a:path>
              <a:path w="7796172" h="253988">
                <a:moveTo>
                  <a:pt x="5732926" y="76080"/>
                </a:moveTo>
                <a:lnTo>
                  <a:pt x="5739611" y="74409"/>
                </a:lnTo>
                <a:lnTo>
                  <a:pt x="5755198" y="74409"/>
                </a:lnTo>
                <a:lnTo>
                  <a:pt x="5762801" y="75843"/>
                </a:lnTo>
                <a:lnTo>
                  <a:pt x="5770339" y="78712"/>
                </a:lnTo>
                <a:lnTo>
                  <a:pt x="5777876" y="81580"/>
                </a:lnTo>
                <a:lnTo>
                  <a:pt x="5784711" y="85492"/>
                </a:lnTo>
                <a:lnTo>
                  <a:pt x="5790843" y="90446"/>
                </a:lnTo>
                <a:lnTo>
                  <a:pt x="5792121" y="90446"/>
                </a:lnTo>
                <a:lnTo>
                  <a:pt x="5792121" y="64585"/>
                </a:lnTo>
                <a:lnTo>
                  <a:pt x="5786644" y="61583"/>
                </a:lnTo>
                <a:lnTo>
                  <a:pt x="5779884" y="59096"/>
                </a:lnTo>
                <a:lnTo>
                  <a:pt x="5771841" y="57123"/>
                </a:lnTo>
                <a:lnTo>
                  <a:pt x="5763798" y="55149"/>
                </a:lnTo>
                <a:lnTo>
                  <a:pt x="5755799" y="54162"/>
                </a:lnTo>
                <a:lnTo>
                  <a:pt x="5744727" y="54214"/>
                </a:lnTo>
                <a:lnTo>
                  <a:pt x="5730934" y="55892"/>
                </a:lnTo>
                <a:lnTo>
                  <a:pt x="5719011" y="59937"/>
                </a:lnTo>
                <a:lnTo>
                  <a:pt x="5719300" y="87829"/>
                </a:lnTo>
                <a:lnTo>
                  <a:pt x="5722026" y="82769"/>
                </a:lnTo>
                <a:lnTo>
                  <a:pt x="5727476" y="79424"/>
                </a:lnTo>
                <a:lnTo>
                  <a:pt x="5732926" y="76080"/>
                </a:lnTo>
                <a:close/>
              </a:path>
              <a:path w="7796172" h="253988">
                <a:moveTo>
                  <a:pt x="5904056" y="201140"/>
                </a:moveTo>
                <a:lnTo>
                  <a:pt x="5927716" y="201140"/>
                </a:lnTo>
                <a:lnTo>
                  <a:pt x="5927716" y="36448"/>
                </a:lnTo>
                <a:lnTo>
                  <a:pt x="5977130" y="148554"/>
                </a:lnTo>
                <a:lnTo>
                  <a:pt x="5992534" y="148554"/>
                </a:lnTo>
                <a:lnTo>
                  <a:pt x="6042336" y="36448"/>
                </a:lnTo>
                <a:lnTo>
                  <a:pt x="6042336" y="201140"/>
                </a:lnTo>
                <a:lnTo>
                  <a:pt x="6067836" y="201140"/>
                </a:lnTo>
                <a:lnTo>
                  <a:pt x="6067836" y="9991"/>
                </a:lnTo>
                <a:lnTo>
                  <a:pt x="6032448" y="9991"/>
                </a:lnTo>
                <a:lnTo>
                  <a:pt x="5986372" y="116452"/>
                </a:lnTo>
                <a:lnTo>
                  <a:pt x="5938625" y="9991"/>
                </a:lnTo>
                <a:lnTo>
                  <a:pt x="5904056" y="9991"/>
                </a:lnTo>
                <a:lnTo>
                  <a:pt x="5904056" y="201140"/>
                </a:lnTo>
                <a:close/>
              </a:path>
              <a:path w="7796172" h="253988">
                <a:moveTo>
                  <a:pt x="6094522" y="130252"/>
                </a:moveTo>
                <a:lnTo>
                  <a:pt x="6094811" y="138769"/>
                </a:lnTo>
                <a:lnTo>
                  <a:pt x="6096749" y="152664"/>
                </a:lnTo>
                <a:lnTo>
                  <a:pt x="6100510" y="165004"/>
                </a:lnTo>
                <a:lnTo>
                  <a:pt x="6106093" y="175787"/>
                </a:lnTo>
                <a:lnTo>
                  <a:pt x="6113499" y="185014"/>
                </a:lnTo>
                <a:lnTo>
                  <a:pt x="6118970" y="113584"/>
                </a:lnTo>
                <a:lnTo>
                  <a:pt x="6119486" y="107524"/>
                </a:lnTo>
                <a:lnTo>
                  <a:pt x="6120690" y="102209"/>
                </a:lnTo>
                <a:lnTo>
                  <a:pt x="6122581" y="97641"/>
                </a:lnTo>
                <a:lnTo>
                  <a:pt x="6124473" y="93071"/>
                </a:lnTo>
                <a:lnTo>
                  <a:pt x="6127225" y="88910"/>
                </a:lnTo>
                <a:lnTo>
                  <a:pt x="6130837" y="85152"/>
                </a:lnTo>
                <a:lnTo>
                  <a:pt x="6134537" y="81481"/>
                </a:lnTo>
                <a:lnTo>
                  <a:pt x="6133415" y="59384"/>
                </a:lnTo>
                <a:lnTo>
                  <a:pt x="6122496" y="65769"/>
                </a:lnTo>
                <a:lnTo>
                  <a:pt x="6112909" y="74589"/>
                </a:lnTo>
                <a:lnTo>
                  <a:pt x="6108330" y="80364"/>
                </a:lnTo>
                <a:lnTo>
                  <a:pt x="6102289" y="90825"/>
                </a:lnTo>
                <a:lnTo>
                  <a:pt x="6097974" y="102626"/>
                </a:lnTo>
                <a:lnTo>
                  <a:pt x="6095385" y="115769"/>
                </a:lnTo>
                <a:lnTo>
                  <a:pt x="6094522" y="130252"/>
                </a:lnTo>
                <a:close/>
              </a:path>
              <a:path w="7796172" h="253988">
                <a:moveTo>
                  <a:pt x="6131595" y="170092"/>
                </a:moveTo>
                <a:lnTo>
                  <a:pt x="6130345" y="168723"/>
                </a:lnTo>
                <a:lnTo>
                  <a:pt x="6124026" y="158834"/>
                </a:lnTo>
                <a:lnTo>
                  <a:pt x="6120234" y="146589"/>
                </a:lnTo>
                <a:lnTo>
                  <a:pt x="6118970" y="131989"/>
                </a:lnTo>
                <a:lnTo>
                  <a:pt x="6218606" y="131989"/>
                </a:lnTo>
                <a:lnTo>
                  <a:pt x="6218532" y="114399"/>
                </a:lnTo>
                <a:lnTo>
                  <a:pt x="6217283" y="101136"/>
                </a:lnTo>
                <a:lnTo>
                  <a:pt x="6214492" y="89867"/>
                </a:lnTo>
                <a:lnTo>
                  <a:pt x="6211750" y="81960"/>
                </a:lnTo>
                <a:lnTo>
                  <a:pt x="6207804" y="75271"/>
                </a:lnTo>
                <a:lnTo>
                  <a:pt x="6202660" y="69799"/>
                </a:lnTo>
                <a:lnTo>
                  <a:pt x="6197517" y="64329"/>
                </a:lnTo>
                <a:lnTo>
                  <a:pt x="6191517" y="60312"/>
                </a:lnTo>
                <a:lnTo>
                  <a:pt x="6184660" y="57748"/>
                </a:lnTo>
                <a:lnTo>
                  <a:pt x="6177803" y="55182"/>
                </a:lnTo>
                <a:lnTo>
                  <a:pt x="6169916" y="53901"/>
                </a:lnTo>
                <a:lnTo>
                  <a:pt x="6159248" y="53918"/>
                </a:lnTo>
                <a:lnTo>
                  <a:pt x="6145666" y="55434"/>
                </a:lnTo>
                <a:lnTo>
                  <a:pt x="6133415" y="59384"/>
                </a:lnTo>
                <a:lnTo>
                  <a:pt x="6134537" y="81481"/>
                </a:lnTo>
                <a:lnTo>
                  <a:pt x="6138644" y="78686"/>
                </a:lnTo>
                <a:lnTo>
                  <a:pt x="6143159" y="76765"/>
                </a:lnTo>
                <a:lnTo>
                  <a:pt x="6147672" y="74843"/>
                </a:lnTo>
                <a:lnTo>
                  <a:pt x="6153154" y="73883"/>
                </a:lnTo>
                <a:lnTo>
                  <a:pt x="6166139" y="73883"/>
                </a:lnTo>
                <a:lnTo>
                  <a:pt x="6171622" y="74822"/>
                </a:lnTo>
                <a:lnTo>
                  <a:pt x="6176053" y="76701"/>
                </a:lnTo>
                <a:lnTo>
                  <a:pt x="6180482" y="78579"/>
                </a:lnTo>
                <a:lnTo>
                  <a:pt x="6184115" y="81311"/>
                </a:lnTo>
                <a:lnTo>
                  <a:pt x="6186952" y="84896"/>
                </a:lnTo>
                <a:lnTo>
                  <a:pt x="6189532" y="88143"/>
                </a:lnTo>
                <a:lnTo>
                  <a:pt x="6191510" y="92113"/>
                </a:lnTo>
                <a:lnTo>
                  <a:pt x="6192886" y="96809"/>
                </a:lnTo>
                <a:lnTo>
                  <a:pt x="6194262" y="101504"/>
                </a:lnTo>
                <a:lnTo>
                  <a:pt x="6195036" y="107096"/>
                </a:lnTo>
                <a:lnTo>
                  <a:pt x="6195208" y="113584"/>
                </a:lnTo>
                <a:lnTo>
                  <a:pt x="6118970" y="113584"/>
                </a:lnTo>
                <a:lnTo>
                  <a:pt x="6113499" y="185014"/>
                </a:lnTo>
                <a:lnTo>
                  <a:pt x="6117619" y="188822"/>
                </a:lnTo>
                <a:lnTo>
                  <a:pt x="6127608" y="195592"/>
                </a:lnTo>
                <a:lnTo>
                  <a:pt x="6139139" y="200427"/>
                </a:lnTo>
                <a:lnTo>
                  <a:pt x="6152212" y="203328"/>
                </a:lnTo>
                <a:lnTo>
                  <a:pt x="6166828" y="204296"/>
                </a:lnTo>
                <a:lnTo>
                  <a:pt x="6172661" y="204296"/>
                </a:lnTo>
                <a:lnTo>
                  <a:pt x="6177487" y="203953"/>
                </a:lnTo>
                <a:lnTo>
                  <a:pt x="6181305" y="203268"/>
                </a:lnTo>
                <a:lnTo>
                  <a:pt x="6185122" y="202584"/>
                </a:lnTo>
                <a:lnTo>
                  <a:pt x="6189388" y="201599"/>
                </a:lnTo>
                <a:lnTo>
                  <a:pt x="6194104" y="200314"/>
                </a:lnTo>
                <a:lnTo>
                  <a:pt x="6197450" y="199374"/>
                </a:lnTo>
                <a:lnTo>
                  <a:pt x="6201224" y="198070"/>
                </a:lnTo>
                <a:lnTo>
                  <a:pt x="6205426" y="196401"/>
                </a:lnTo>
                <a:lnTo>
                  <a:pt x="6209629" y="194731"/>
                </a:lnTo>
                <a:lnTo>
                  <a:pt x="6213145" y="193340"/>
                </a:lnTo>
                <a:lnTo>
                  <a:pt x="6215977" y="192229"/>
                </a:lnTo>
                <a:lnTo>
                  <a:pt x="6215977" y="165907"/>
                </a:lnTo>
                <a:lnTo>
                  <a:pt x="6214559" y="165907"/>
                </a:lnTo>
                <a:lnTo>
                  <a:pt x="6210094" y="169269"/>
                </a:lnTo>
                <a:lnTo>
                  <a:pt x="6207088" y="171113"/>
                </a:lnTo>
                <a:lnTo>
                  <a:pt x="6204082" y="172956"/>
                </a:lnTo>
                <a:lnTo>
                  <a:pt x="6200389" y="174863"/>
                </a:lnTo>
                <a:lnTo>
                  <a:pt x="6196010" y="176836"/>
                </a:lnTo>
                <a:lnTo>
                  <a:pt x="6191885" y="178719"/>
                </a:lnTo>
                <a:lnTo>
                  <a:pt x="6187268" y="180262"/>
                </a:lnTo>
                <a:lnTo>
                  <a:pt x="6182158" y="181461"/>
                </a:lnTo>
                <a:lnTo>
                  <a:pt x="6177049" y="182661"/>
                </a:lnTo>
                <a:lnTo>
                  <a:pt x="6171832" y="183260"/>
                </a:lnTo>
                <a:lnTo>
                  <a:pt x="6166508" y="183260"/>
                </a:lnTo>
                <a:lnTo>
                  <a:pt x="6153261" y="181918"/>
                </a:lnTo>
                <a:lnTo>
                  <a:pt x="6141309" y="177531"/>
                </a:lnTo>
                <a:lnTo>
                  <a:pt x="6131595" y="170092"/>
                </a:lnTo>
                <a:close/>
              </a:path>
              <a:path w="7796172" h="253988">
                <a:moveTo>
                  <a:pt x="6242888" y="57844"/>
                </a:moveTo>
                <a:lnTo>
                  <a:pt x="6242888" y="201140"/>
                </a:lnTo>
                <a:lnTo>
                  <a:pt x="6267074" y="201140"/>
                </a:lnTo>
                <a:lnTo>
                  <a:pt x="6267074" y="94209"/>
                </a:lnTo>
                <a:lnTo>
                  <a:pt x="6272471" y="89129"/>
                </a:lnTo>
                <a:lnTo>
                  <a:pt x="6278040" y="84954"/>
                </a:lnTo>
                <a:lnTo>
                  <a:pt x="6283780" y="81682"/>
                </a:lnTo>
                <a:lnTo>
                  <a:pt x="6289520" y="78411"/>
                </a:lnTo>
                <a:lnTo>
                  <a:pt x="6295003" y="76774"/>
                </a:lnTo>
                <a:lnTo>
                  <a:pt x="6305625" y="76774"/>
                </a:lnTo>
                <a:lnTo>
                  <a:pt x="6309909" y="77588"/>
                </a:lnTo>
                <a:lnTo>
                  <a:pt x="6313077" y="79213"/>
                </a:lnTo>
                <a:lnTo>
                  <a:pt x="6316247" y="80839"/>
                </a:lnTo>
                <a:lnTo>
                  <a:pt x="6314892" y="53901"/>
                </a:lnTo>
                <a:lnTo>
                  <a:pt x="6298952" y="53901"/>
                </a:lnTo>
                <a:lnTo>
                  <a:pt x="6292117" y="55633"/>
                </a:lnTo>
                <a:lnTo>
                  <a:pt x="6285906" y="59099"/>
                </a:lnTo>
                <a:lnTo>
                  <a:pt x="6279694" y="62565"/>
                </a:lnTo>
                <a:lnTo>
                  <a:pt x="6273416" y="67466"/>
                </a:lnTo>
                <a:lnTo>
                  <a:pt x="6267074" y="73800"/>
                </a:lnTo>
                <a:lnTo>
                  <a:pt x="6267074" y="57844"/>
                </a:lnTo>
                <a:lnTo>
                  <a:pt x="6242888" y="57844"/>
                </a:lnTo>
                <a:close/>
              </a:path>
              <a:path w="7796172" h="253988">
                <a:moveTo>
                  <a:pt x="6328966" y="59676"/>
                </a:moveTo>
                <a:lnTo>
                  <a:pt x="6322412" y="55825"/>
                </a:lnTo>
                <a:lnTo>
                  <a:pt x="6314892" y="53901"/>
                </a:lnTo>
                <a:lnTo>
                  <a:pt x="6316247" y="80839"/>
                </a:lnTo>
                <a:lnTo>
                  <a:pt x="6318688" y="83362"/>
                </a:lnTo>
                <a:lnTo>
                  <a:pt x="6320400" y="86786"/>
                </a:lnTo>
                <a:lnTo>
                  <a:pt x="6322029" y="89952"/>
                </a:lnTo>
                <a:lnTo>
                  <a:pt x="6323100" y="94338"/>
                </a:lnTo>
                <a:lnTo>
                  <a:pt x="6323613" y="99941"/>
                </a:lnTo>
                <a:lnTo>
                  <a:pt x="6324127" y="105544"/>
                </a:lnTo>
                <a:lnTo>
                  <a:pt x="6324384" y="111641"/>
                </a:lnTo>
                <a:lnTo>
                  <a:pt x="6324384" y="201140"/>
                </a:lnTo>
                <a:lnTo>
                  <a:pt x="6348570" y="201140"/>
                </a:lnTo>
                <a:lnTo>
                  <a:pt x="6348505" y="101796"/>
                </a:lnTo>
                <a:lnTo>
                  <a:pt x="6348249" y="97782"/>
                </a:lnTo>
                <a:lnTo>
                  <a:pt x="6348052" y="94597"/>
                </a:lnTo>
                <a:lnTo>
                  <a:pt x="6343941" y="78677"/>
                </a:lnTo>
                <a:lnTo>
                  <a:pt x="6340513" y="69861"/>
                </a:lnTo>
                <a:lnTo>
                  <a:pt x="6335521" y="63527"/>
                </a:lnTo>
                <a:lnTo>
                  <a:pt x="6328966" y="59676"/>
                </a:lnTo>
                <a:close/>
              </a:path>
              <a:path w="7796172" h="253988">
                <a:moveTo>
                  <a:pt x="6354134" y="88828"/>
                </a:moveTo>
                <a:lnTo>
                  <a:pt x="6360024" y="84416"/>
                </a:lnTo>
                <a:lnTo>
                  <a:pt x="6365721" y="81360"/>
                </a:lnTo>
                <a:lnTo>
                  <a:pt x="6371418" y="78303"/>
                </a:lnTo>
                <a:lnTo>
                  <a:pt x="6376752" y="76774"/>
                </a:lnTo>
                <a:lnTo>
                  <a:pt x="6387117" y="76774"/>
                </a:lnTo>
                <a:lnTo>
                  <a:pt x="6391399" y="77588"/>
                </a:lnTo>
                <a:lnTo>
                  <a:pt x="6394569" y="79213"/>
                </a:lnTo>
                <a:lnTo>
                  <a:pt x="6397739" y="80839"/>
                </a:lnTo>
                <a:lnTo>
                  <a:pt x="6400181" y="83362"/>
                </a:lnTo>
                <a:lnTo>
                  <a:pt x="6401896" y="86786"/>
                </a:lnTo>
                <a:lnTo>
                  <a:pt x="6403525" y="89952"/>
                </a:lnTo>
                <a:lnTo>
                  <a:pt x="6404596" y="94338"/>
                </a:lnTo>
                <a:lnTo>
                  <a:pt x="6405109" y="99941"/>
                </a:lnTo>
                <a:lnTo>
                  <a:pt x="6405623" y="105544"/>
                </a:lnTo>
                <a:lnTo>
                  <a:pt x="6405880" y="111641"/>
                </a:lnTo>
                <a:lnTo>
                  <a:pt x="6405880" y="201140"/>
                </a:lnTo>
                <a:lnTo>
                  <a:pt x="6430066" y="201140"/>
                </a:lnTo>
                <a:lnTo>
                  <a:pt x="6430066" y="97036"/>
                </a:lnTo>
                <a:lnTo>
                  <a:pt x="6429017" y="88870"/>
                </a:lnTo>
                <a:lnTo>
                  <a:pt x="6426917" y="82372"/>
                </a:lnTo>
                <a:lnTo>
                  <a:pt x="6424819" y="75874"/>
                </a:lnTo>
                <a:lnTo>
                  <a:pt x="6421839" y="70445"/>
                </a:lnTo>
                <a:lnTo>
                  <a:pt x="6417982" y="66085"/>
                </a:lnTo>
                <a:lnTo>
                  <a:pt x="6414210" y="61810"/>
                </a:lnTo>
                <a:lnTo>
                  <a:pt x="6409798" y="58710"/>
                </a:lnTo>
                <a:lnTo>
                  <a:pt x="6404742" y="56786"/>
                </a:lnTo>
                <a:lnTo>
                  <a:pt x="6399687" y="54862"/>
                </a:lnTo>
                <a:lnTo>
                  <a:pt x="6394074" y="53901"/>
                </a:lnTo>
                <a:lnTo>
                  <a:pt x="6379764" y="53901"/>
                </a:lnTo>
                <a:lnTo>
                  <a:pt x="6372222" y="55996"/>
                </a:lnTo>
                <a:lnTo>
                  <a:pt x="6365279" y="60190"/>
                </a:lnTo>
                <a:lnTo>
                  <a:pt x="6363184" y="61512"/>
                </a:lnTo>
                <a:lnTo>
                  <a:pt x="6353667" y="68899"/>
                </a:lnTo>
                <a:lnTo>
                  <a:pt x="6343941" y="78677"/>
                </a:lnTo>
                <a:lnTo>
                  <a:pt x="6348052" y="94597"/>
                </a:lnTo>
                <a:lnTo>
                  <a:pt x="6354134" y="88828"/>
                </a:lnTo>
                <a:close/>
              </a:path>
              <a:path w="7796172" h="253988">
                <a:moveTo>
                  <a:pt x="6482400" y="157289"/>
                </a:moveTo>
                <a:lnTo>
                  <a:pt x="6479595" y="144613"/>
                </a:lnTo>
                <a:lnTo>
                  <a:pt x="6478660" y="129557"/>
                </a:lnTo>
                <a:lnTo>
                  <a:pt x="6478764" y="124089"/>
                </a:lnTo>
                <a:lnTo>
                  <a:pt x="6480295" y="109639"/>
                </a:lnTo>
                <a:lnTo>
                  <a:pt x="6483653" y="97742"/>
                </a:lnTo>
                <a:lnTo>
                  <a:pt x="6488836" y="88399"/>
                </a:lnTo>
                <a:lnTo>
                  <a:pt x="6493380" y="83437"/>
                </a:lnTo>
                <a:lnTo>
                  <a:pt x="6504239" y="77060"/>
                </a:lnTo>
                <a:lnTo>
                  <a:pt x="6517825" y="74935"/>
                </a:lnTo>
                <a:lnTo>
                  <a:pt x="6524995" y="75479"/>
                </a:lnTo>
                <a:lnTo>
                  <a:pt x="6537180" y="79790"/>
                </a:lnTo>
                <a:lnTo>
                  <a:pt x="6546626" y="88399"/>
                </a:lnTo>
                <a:lnTo>
                  <a:pt x="6548566" y="91265"/>
                </a:lnTo>
                <a:lnTo>
                  <a:pt x="6553106" y="101474"/>
                </a:lnTo>
                <a:lnTo>
                  <a:pt x="6555830" y="114238"/>
                </a:lnTo>
                <a:lnTo>
                  <a:pt x="6556738" y="129557"/>
                </a:lnTo>
                <a:lnTo>
                  <a:pt x="6556644" y="134675"/>
                </a:lnTo>
                <a:lnTo>
                  <a:pt x="6555131" y="149093"/>
                </a:lnTo>
                <a:lnTo>
                  <a:pt x="6551770" y="161020"/>
                </a:lnTo>
                <a:lnTo>
                  <a:pt x="6554746" y="194065"/>
                </a:lnTo>
                <a:lnTo>
                  <a:pt x="6564264" y="185400"/>
                </a:lnTo>
                <a:lnTo>
                  <a:pt x="6568558" y="179930"/>
                </a:lnTo>
                <a:lnTo>
                  <a:pt x="6574313" y="169666"/>
                </a:lnTo>
                <a:lnTo>
                  <a:pt x="6578424" y="157849"/>
                </a:lnTo>
                <a:lnTo>
                  <a:pt x="6580890" y="144480"/>
                </a:lnTo>
                <a:lnTo>
                  <a:pt x="6581713" y="129557"/>
                </a:lnTo>
                <a:lnTo>
                  <a:pt x="6581410" y="120345"/>
                </a:lnTo>
                <a:lnTo>
                  <a:pt x="6579590" y="106393"/>
                </a:lnTo>
                <a:lnTo>
                  <a:pt x="6576125" y="93971"/>
                </a:lnTo>
                <a:lnTo>
                  <a:pt x="6571017" y="83077"/>
                </a:lnTo>
                <a:lnTo>
                  <a:pt x="6564264" y="73712"/>
                </a:lnTo>
                <a:lnTo>
                  <a:pt x="6555007" y="65182"/>
                </a:lnTo>
                <a:lnTo>
                  <a:pt x="6544074" y="58914"/>
                </a:lnTo>
                <a:lnTo>
                  <a:pt x="6531680" y="55154"/>
                </a:lnTo>
                <a:lnTo>
                  <a:pt x="6517825" y="53900"/>
                </a:lnTo>
                <a:lnTo>
                  <a:pt x="6504271" y="55109"/>
                </a:lnTo>
                <a:lnTo>
                  <a:pt x="6491873" y="58824"/>
                </a:lnTo>
                <a:lnTo>
                  <a:pt x="6480890" y="65046"/>
                </a:lnTo>
                <a:lnTo>
                  <a:pt x="6471323" y="73775"/>
                </a:lnTo>
                <a:lnTo>
                  <a:pt x="6466983" y="79288"/>
                </a:lnTo>
                <a:lnTo>
                  <a:pt x="6461165" y="89590"/>
                </a:lnTo>
                <a:lnTo>
                  <a:pt x="6457009" y="101402"/>
                </a:lnTo>
                <a:lnTo>
                  <a:pt x="6454515" y="114724"/>
                </a:lnTo>
                <a:lnTo>
                  <a:pt x="6453684" y="129557"/>
                </a:lnTo>
                <a:lnTo>
                  <a:pt x="6453935" y="137791"/>
                </a:lnTo>
                <a:lnTo>
                  <a:pt x="6455674" y="151641"/>
                </a:lnTo>
                <a:lnTo>
                  <a:pt x="6459066" y="164086"/>
                </a:lnTo>
                <a:lnTo>
                  <a:pt x="6464112" y="175126"/>
                </a:lnTo>
                <a:lnTo>
                  <a:pt x="6470811" y="184760"/>
                </a:lnTo>
                <a:lnTo>
                  <a:pt x="6480422" y="193838"/>
                </a:lnTo>
                <a:lnTo>
                  <a:pt x="6491321" y="200086"/>
                </a:lnTo>
                <a:lnTo>
                  <a:pt x="6488836" y="170202"/>
                </a:lnTo>
                <a:lnTo>
                  <a:pt x="6487074" y="167584"/>
                </a:lnTo>
                <a:lnTo>
                  <a:pt x="6482400" y="157289"/>
                </a:lnTo>
                <a:close/>
              </a:path>
              <a:path w="7796172" h="253988">
                <a:moveTo>
                  <a:pt x="6531317" y="181880"/>
                </a:moveTo>
                <a:lnTo>
                  <a:pt x="6517825" y="184049"/>
                </a:lnTo>
                <a:lnTo>
                  <a:pt x="6510326" y="183442"/>
                </a:lnTo>
                <a:lnTo>
                  <a:pt x="6498232" y="178986"/>
                </a:lnTo>
                <a:lnTo>
                  <a:pt x="6488836" y="170202"/>
                </a:lnTo>
                <a:lnTo>
                  <a:pt x="6491321" y="200086"/>
                </a:lnTo>
                <a:lnTo>
                  <a:pt x="6503789" y="203835"/>
                </a:lnTo>
                <a:lnTo>
                  <a:pt x="6517825" y="205084"/>
                </a:lnTo>
                <a:lnTo>
                  <a:pt x="6531318" y="203906"/>
                </a:lnTo>
                <a:lnTo>
                  <a:pt x="6543764" y="200234"/>
                </a:lnTo>
                <a:lnTo>
                  <a:pt x="6554746" y="194065"/>
                </a:lnTo>
                <a:lnTo>
                  <a:pt x="6551770" y="161020"/>
                </a:lnTo>
                <a:lnTo>
                  <a:pt x="6546562" y="170458"/>
                </a:lnTo>
                <a:lnTo>
                  <a:pt x="6542132" y="175371"/>
                </a:lnTo>
                <a:lnTo>
                  <a:pt x="6531317" y="181880"/>
                </a:lnTo>
                <a:close/>
              </a:path>
              <a:path w="7796172" h="253988">
                <a:moveTo>
                  <a:pt x="6606415" y="57844"/>
                </a:moveTo>
                <a:lnTo>
                  <a:pt x="6606415" y="201140"/>
                </a:lnTo>
                <a:lnTo>
                  <a:pt x="6630601" y="201140"/>
                </a:lnTo>
                <a:lnTo>
                  <a:pt x="6630601" y="99595"/>
                </a:lnTo>
                <a:lnTo>
                  <a:pt x="6636326" y="94047"/>
                </a:lnTo>
                <a:lnTo>
                  <a:pt x="6642395" y="89865"/>
                </a:lnTo>
                <a:lnTo>
                  <a:pt x="6648805" y="87047"/>
                </a:lnTo>
                <a:lnTo>
                  <a:pt x="6655214" y="84230"/>
                </a:lnTo>
                <a:lnTo>
                  <a:pt x="6653610" y="62655"/>
                </a:lnTo>
                <a:lnTo>
                  <a:pt x="6651562" y="63714"/>
                </a:lnTo>
                <a:lnTo>
                  <a:pt x="6641765" y="70044"/>
                </a:lnTo>
                <a:lnTo>
                  <a:pt x="6630601" y="79137"/>
                </a:lnTo>
                <a:lnTo>
                  <a:pt x="6630601" y="57844"/>
                </a:lnTo>
                <a:lnTo>
                  <a:pt x="6606415" y="57844"/>
                </a:lnTo>
                <a:close/>
              </a:path>
              <a:path w="7796172" h="253988">
                <a:moveTo>
                  <a:pt x="6668162" y="82821"/>
                </a:moveTo>
                <a:lnTo>
                  <a:pt x="6670982" y="82821"/>
                </a:lnTo>
                <a:lnTo>
                  <a:pt x="6675406" y="82997"/>
                </a:lnTo>
                <a:lnTo>
                  <a:pt x="6679315" y="83405"/>
                </a:lnTo>
                <a:lnTo>
                  <a:pt x="6682391" y="83874"/>
                </a:lnTo>
                <a:lnTo>
                  <a:pt x="6682391" y="58616"/>
                </a:lnTo>
                <a:lnTo>
                  <a:pt x="6680851" y="58359"/>
                </a:lnTo>
                <a:lnTo>
                  <a:pt x="6676984" y="57908"/>
                </a:lnTo>
                <a:lnTo>
                  <a:pt x="6666494" y="57844"/>
                </a:lnTo>
                <a:lnTo>
                  <a:pt x="6660149" y="59447"/>
                </a:lnTo>
                <a:lnTo>
                  <a:pt x="6653610" y="62655"/>
                </a:lnTo>
                <a:lnTo>
                  <a:pt x="6655214" y="84230"/>
                </a:lnTo>
                <a:lnTo>
                  <a:pt x="6661667" y="82821"/>
                </a:lnTo>
                <a:lnTo>
                  <a:pt x="6668162" y="82821"/>
                </a:lnTo>
                <a:close/>
              </a:path>
              <a:path w="7796172" h="253988">
                <a:moveTo>
                  <a:pt x="6749730" y="164186"/>
                </a:moveTo>
                <a:lnTo>
                  <a:pt x="6710482" y="57844"/>
                </a:lnTo>
                <a:lnTo>
                  <a:pt x="6684586" y="57844"/>
                </a:lnTo>
                <a:lnTo>
                  <a:pt x="6736687" y="194213"/>
                </a:lnTo>
                <a:lnTo>
                  <a:pt x="6710978" y="253988"/>
                </a:lnTo>
                <a:lnTo>
                  <a:pt x="6736811" y="253988"/>
                </a:lnTo>
                <a:lnTo>
                  <a:pt x="6813928" y="57844"/>
                </a:lnTo>
                <a:lnTo>
                  <a:pt x="6788785" y="57844"/>
                </a:lnTo>
                <a:lnTo>
                  <a:pt x="6749730" y="164186"/>
                </a:lnTo>
                <a:close/>
              </a:path>
              <a:path w="7796172" h="253988">
                <a:moveTo>
                  <a:pt x="6932957" y="157289"/>
                </a:moveTo>
                <a:lnTo>
                  <a:pt x="6930153" y="144613"/>
                </a:lnTo>
                <a:lnTo>
                  <a:pt x="6929218" y="129557"/>
                </a:lnTo>
                <a:lnTo>
                  <a:pt x="6929322" y="124089"/>
                </a:lnTo>
                <a:lnTo>
                  <a:pt x="6930853" y="109639"/>
                </a:lnTo>
                <a:lnTo>
                  <a:pt x="6934211" y="97742"/>
                </a:lnTo>
                <a:lnTo>
                  <a:pt x="6939394" y="88399"/>
                </a:lnTo>
                <a:lnTo>
                  <a:pt x="6943939" y="83436"/>
                </a:lnTo>
                <a:lnTo>
                  <a:pt x="6954798" y="77060"/>
                </a:lnTo>
                <a:lnTo>
                  <a:pt x="6968384" y="74935"/>
                </a:lnTo>
                <a:lnTo>
                  <a:pt x="6975554" y="75479"/>
                </a:lnTo>
                <a:lnTo>
                  <a:pt x="6987738" y="79790"/>
                </a:lnTo>
                <a:lnTo>
                  <a:pt x="6997186" y="88399"/>
                </a:lnTo>
                <a:lnTo>
                  <a:pt x="6999125" y="91265"/>
                </a:lnTo>
                <a:lnTo>
                  <a:pt x="7003665" y="101473"/>
                </a:lnTo>
                <a:lnTo>
                  <a:pt x="7006388" y="114237"/>
                </a:lnTo>
                <a:lnTo>
                  <a:pt x="7007296" y="129557"/>
                </a:lnTo>
                <a:lnTo>
                  <a:pt x="7007202" y="134675"/>
                </a:lnTo>
                <a:lnTo>
                  <a:pt x="7005689" y="149093"/>
                </a:lnTo>
                <a:lnTo>
                  <a:pt x="7002328" y="161020"/>
                </a:lnTo>
                <a:lnTo>
                  <a:pt x="7005305" y="194065"/>
                </a:lnTo>
                <a:lnTo>
                  <a:pt x="7014823" y="185400"/>
                </a:lnTo>
                <a:lnTo>
                  <a:pt x="7019116" y="179930"/>
                </a:lnTo>
                <a:lnTo>
                  <a:pt x="7024871" y="169666"/>
                </a:lnTo>
                <a:lnTo>
                  <a:pt x="7028982" y="157850"/>
                </a:lnTo>
                <a:lnTo>
                  <a:pt x="7031448" y="144480"/>
                </a:lnTo>
                <a:lnTo>
                  <a:pt x="7032271" y="129557"/>
                </a:lnTo>
                <a:lnTo>
                  <a:pt x="7031968" y="120345"/>
                </a:lnTo>
                <a:lnTo>
                  <a:pt x="7030148" y="106394"/>
                </a:lnTo>
                <a:lnTo>
                  <a:pt x="7026684" y="93971"/>
                </a:lnTo>
                <a:lnTo>
                  <a:pt x="7021576" y="83077"/>
                </a:lnTo>
                <a:lnTo>
                  <a:pt x="7014823" y="73712"/>
                </a:lnTo>
                <a:lnTo>
                  <a:pt x="7005566" y="65182"/>
                </a:lnTo>
                <a:lnTo>
                  <a:pt x="6994633" y="58914"/>
                </a:lnTo>
                <a:lnTo>
                  <a:pt x="6982239" y="55154"/>
                </a:lnTo>
                <a:lnTo>
                  <a:pt x="6968384" y="53900"/>
                </a:lnTo>
                <a:lnTo>
                  <a:pt x="6954830" y="55109"/>
                </a:lnTo>
                <a:lnTo>
                  <a:pt x="6942431" y="58825"/>
                </a:lnTo>
                <a:lnTo>
                  <a:pt x="6931448" y="65046"/>
                </a:lnTo>
                <a:lnTo>
                  <a:pt x="6921881" y="73775"/>
                </a:lnTo>
                <a:lnTo>
                  <a:pt x="6917541" y="79288"/>
                </a:lnTo>
                <a:lnTo>
                  <a:pt x="6911723" y="89589"/>
                </a:lnTo>
                <a:lnTo>
                  <a:pt x="6907568" y="101401"/>
                </a:lnTo>
                <a:lnTo>
                  <a:pt x="6905074" y="114724"/>
                </a:lnTo>
                <a:lnTo>
                  <a:pt x="6904243" y="129557"/>
                </a:lnTo>
                <a:lnTo>
                  <a:pt x="6904494" y="137791"/>
                </a:lnTo>
                <a:lnTo>
                  <a:pt x="6906232" y="151641"/>
                </a:lnTo>
                <a:lnTo>
                  <a:pt x="6909625" y="164086"/>
                </a:lnTo>
                <a:lnTo>
                  <a:pt x="6914670" y="175126"/>
                </a:lnTo>
                <a:lnTo>
                  <a:pt x="6921370" y="184760"/>
                </a:lnTo>
                <a:lnTo>
                  <a:pt x="6930981" y="193838"/>
                </a:lnTo>
                <a:lnTo>
                  <a:pt x="6941880" y="200086"/>
                </a:lnTo>
                <a:lnTo>
                  <a:pt x="6939394" y="170202"/>
                </a:lnTo>
                <a:lnTo>
                  <a:pt x="6937632" y="167584"/>
                </a:lnTo>
                <a:lnTo>
                  <a:pt x="6932957" y="157289"/>
                </a:lnTo>
                <a:close/>
              </a:path>
              <a:path w="7796172" h="253988">
                <a:moveTo>
                  <a:pt x="6981876" y="181879"/>
                </a:moveTo>
                <a:lnTo>
                  <a:pt x="6968384" y="184049"/>
                </a:lnTo>
                <a:lnTo>
                  <a:pt x="6960884" y="183442"/>
                </a:lnTo>
                <a:lnTo>
                  <a:pt x="6948790" y="178986"/>
                </a:lnTo>
                <a:lnTo>
                  <a:pt x="6939394" y="170202"/>
                </a:lnTo>
                <a:lnTo>
                  <a:pt x="6941880" y="200086"/>
                </a:lnTo>
                <a:lnTo>
                  <a:pt x="6954348" y="203835"/>
                </a:lnTo>
                <a:lnTo>
                  <a:pt x="6968384" y="205084"/>
                </a:lnTo>
                <a:lnTo>
                  <a:pt x="6981878" y="203906"/>
                </a:lnTo>
                <a:lnTo>
                  <a:pt x="6994323" y="200234"/>
                </a:lnTo>
                <a:lnTo>
                  <a:pt x="7005305" y="194065"/>
                </a:lnTo>
                <a:lnTo>
                  <a:pt x="7002328" y="161020"/>
                </a:lnTo>
                <a:lnTo>
                  <a:pt x="6997119" y="170458"/>
                </a:lnTo>
                <a:lnTo>
                  <a:pt x="6992691" y="175371"/>
                </a:lnTo>
                <a:lnTo>
                  <a:pt x="6981876" y="181879"/>
                </a:lnTo>
                <a:close/>
              </a:path>
              <a:path w="7796172" h="253988">
                <a:moveTo>
                  <a:pt x="7102475" y="59032"/>
                </a:moveTo>
                <a:lnTo>
                  <a:pt x="7102052" y="59240"/>
                </a:lnTo>
                <a:lnTo>
                  <a:pt x="7091668" y="65432"/>
                </a:lnTo>
                <a:lnTo>
                  <a:pt x="7081159" y="73780"/>
                </a:lnTo>
                <a:lnTo>
                  <a:pt x="7081159" y="57844"/>
                </a:lnTo>
                <a:lnTo>
                  <a:pt x="7056975" y="57844"/>
                </a:lnTo>
                <a:lnTo>
                  <a:pt x="7056975" y="201140"/>
                </a:lnTo>
                <a:lnTo>
                  <a:pt x="7081159" y="201140"/>
                </a:lnTo>
                <a:lnTo>
                  <a:pt x="7081159" y="94099"/>
                </a:lnTo>
                <a:lnTo>
                  <a:pt x="7087234" y="88967"/>
                </a:lnTo>
                <a:lnTo>
                  <a:pt x="7093457" y="84796"/>
                </a:lnTo>
                <a:lnTo>
                  <a:pt x="7099829" y="81587"/>
                </a:lnTo>
                <a:lnTo>
                  <a:pt x="7106202" y="78379"/>
                </a:lnTo>
                <a:lnTo>
                  <a:pt x="7112381" y="76774"/>
                </a:lnTo>
                <a:lnTo>
                  <a:pt x="7124441" y="76774"/>
                </a:lnTo>
                <a:lnTo>
                  <a:pt x="7129231" y="77651"/>
                </a:lnTo>
                <a:lnTo>
                  <a:pt x="7132738" y="79406"/>
                </a:lnTo>
                <a:lnTo>
                  <a:pt x="7136244" y="81160"/>
                </a:lnTo>
                <a:lnTo>
                  <a:pt x="7140951" y="87428"/>
                </a:lnTo>
                <a:lnTo>
                  <a:pt x="7143962" y="95408"/>
                </a:lnTo>
                <a:lnTo>
                  <a:pt x="7144605" y="101098"/>
                </a:lnTo>
                <a:lnTo>
                  <a:pt x="7145247" y="106787"/>
                </a:lnTo>
                <a:lnTo>
                  <a:pt x="7145567" y="112927"/>
                </a:lnTo>
                <a:lnTo>
                  <a:pt x="7145567" y="201140"/>
                </a:lnTo>
                <a:lnTo>
                  <a:pt x="7169754" y="201140"/>
                </a:lnTo>
                <a:lnTo>
                  <a:pt x="7169648" y="103281"/>
                </a:lnTo>
                <a:lnTo>
                  <a:pt x="7167880" y="89180"/>
                </a:lnTo>
                <a:lnTo>
                  <a:pt x="7163935" y="77359"/>
                </a:lnTo>
                <a:lnTo>
                  <a:pt x="7157813" y="67816"/>
                </a:lnTo>
                <a:lnTo>
                  <a:pt x="7150018" y="60854"/>
                </a:lnTo>
                <a:lnTo>
                  <a:pt x="7138507" y="55639"/>
                </a:lnTo>
                <a:lnTo>
                  <a:pt x="7124685" y="53900"/>
                </a:lnTo>
                <a:lnTo>
                  <a:pt x="7116897" y="53901"/>
                </a:lnTo>
                <a:lnTo>
                  <a:pt x="7109493" y="55610"/>
                </a:lnTo>
                <a:lnTo>
                  <a:pt x="7102475" y="59032"/>
                </a:lnTo>
                <a:close/>
              </a:path>
              <a:path w="7796172" h="253988">
                <a:moveTo>
                  <a:pt x="7275730" y="130252"/>
                </a:moveTo>
                <a:lnTo>
                  <a:pt x="7276019" y="138769"/>
                </a:lnTo>
                <a:lnTo>
                  <a:pt x="7277957" y="152664"/>
                </a:lnTo>
                <a:lnTo>
                  <a:pt x="7281718" y="165004"/>
                </a:lnTo>
                <a:lnTo>
                  <a:pt x="7287301" y="175787"/>
                </a:lnTo>
                <a:lnTo>
                  <a:pt x="7294707" y="185014"/>
                </a:lnTo>
                <a:lnTo>
                  <a:pt x="7300178" y="113584"/>
                </a:lnTo>
                <a:lnTo>
                  <a:pt x="7300693" y="107524"/>
                </a:lnTo>
                <a:lnTo>
                  <a:pt x="7301897" y="102209"/>
                </a:lnTo>
                <a:lnTo>
                  <a:pt x="7303789" y="97641"/>
                </a:lnTo>
                <a:lnTo>
                  <a:pt x="7305681" y="93071"/>
                </a:lnTo>
                <a:lnTo>
                  <a:pt x="7308433" y="88910"/>
                </a:lnTo>
                <a:lnTo>
                  <a:pt x="7312045" y="85152"/>
                </a:lnTo>
                <a:lnTo>
                  <a:pt x="7315745" y="81481"/>
                </a:lnTo>
                <a:lnTo>
                  <a:pt x="7314624" y="59384"/>
                </a:lnTo>
                <a:lnTo>
                  <a:pt x="7303705" y="65769"/>
                </a:lnTo>
                <a:lnTo>
                  <a:pt x="7294118" y="74589"/>
                </a:lnTo>
                <a:lnTo>
                  <a:pt x="7289538" y="80364"/>
                </a:lnTo>
                <a:lnTo>
                  <a:pt x="7283497" y="90825"/>
                </a:lnTo>
                <a:lnTo>
                  <a:pt x="7279182" y="102627"/>
                </a:lnTo>
                <a:lnTo>
                  <a:pt x="7276593" y="115769"/>
                </a:lnTo>
                <a:lnTo>
                  <a:pt x="7275730" y="130252"/>
                </a:lnTo>
                <a:close/>
              </a:path>
              <a:path w="7796172" h="253988">
                <a:moveTo>
                  <a:pt x="7312803" y="170092"/>
                </a:moveTo>
                <a:lnTo>
                  <a:pt x="7311553" y="168723"/>
                </a:lnTo>
                <a:lnTo>
                  <a:pt x="7305234" y="158834"/>
                </a:lnTo>
                <a:lnTo>
                  <a:pt x="7301442" y="146589"/>
                </a:lnTo>
                <a:lnTo>
                  <a:pt x="7300178" y="131989"/>
                </a:lnTo>
                <a:lnTo>
                  <a:pt x="7399814" y="131989"/>
                </a:lnTo>
                <a:lnTo>
                  <a:pt x="7399740" y="114399"/>
                </a:lnTo>
                <a:lnTo>
                  <a:pt x="7398491" y="101136"/>
                </a:lnTo>
                <a:lnTo>
                  <a:pt x="7395699" y="89867"/>
                </a:lnTo>
                <a:lnTo>
                  <a:pt x="7392957" y="81960"/>
                </a:lnTo>
                <a:lnTo>
                  <a:pt x="7389012" y="75271"/>
                </a:lnTo>
                <a:lnTo>
                  <a:pt x="7383868" y="69799"/>
                </a:lnTo>
                <a:lnTo>
                  <a:pt x="7378725" y="64329"/>
                </a:lnTo>
                <a:lnTo>
                  <a:pt x="7372726" y="60312"/>
                </a:lnTo>
                <a:lnTo>
                  <a:pt x="7365868" y="57748"/>
                </a:lnTo>
                <a:lnTo>
                  <a:pt x="7359011" y="55182"/>
                </a:lnTo>
                <a:lnTo>
                  <a:pt x="7351123" y="53901"/>
                </a:lnTo>
                <a:lnTo>
                  <a:pt x="7340457" y="53918"/>
                </a:lnTo>
                <a:lnTo>
                  <a:pt x="7326874" y="55434"/>
                </a:lnTo>
                <a:lnTo>
                  <a:pt x="7314624" y="59384"/>
                </a:lnTo>
                <a:lnTo>
                  <a:pt x="7315745" y="81481"/>
                </a:lnTo>
                <a:lnTo>
                  <a:pt x="7319851" y="78686"/>
                </a:lnTo>
                <a:lnTo>
                  <a:pt x="7324365" y="76765"/>
                </a:lnTo>
                <a:lnTo>
                  <a:pt x="7328880" y="74843"/>
                </a:lnTo>
                <a:lnTo>
                  <a:pt x="7334362" y="73883"/>
                </a:lnTo>
                <a:lnTo>
                  <a:pt x="7347349" y="73883"/>
                </a:lnTo>
                <a:lnTo>
                  <a:pt x="7352831" y="74822"/>
                </a:lnTo>
                <a:lnTo>
                  <a:pt x="7357260" y="76701"/>
                </a:lnTo>
                <a:lnTo>
                  <a:pt x="7361690" y="78579"/>
                </a:lnTo>
                <a:lnTo>
                  <a:pt x="7365323" y="81311"/>
                </a:lnTo>
                <a:lnTo>
                  <a:pt x="7368160" y="84896"/>
                </a:lnTo>
                <a:lnTo>
                  <a:pt x="7370740" y="88143"/>
                </a:lnTo>
                <a:lnTo>
                  <a:pt x="7372718" y="92113"/>
                </a:lnTo>
                <a:lnTo>
                  <a:pt x="7374094" y="96809"/>
                </a:lnTo>
                <a:lnTo>
                  <a:pt x="7375469" y="101504"/>
                </a:lnTo>
                <a:lnTo>
                  <a:pt x="7376244" y="107096"/>
                </a:lnTo>
                <a:lnTo>
                  <a:pt x="7376415" y="113584"/>
                </a:lnTo>
                <a:lnTo>
                  <a:pt x="7300178" y="113584"/>
                </a:lnTo>
                <a:lnTo>
                  <a:pt x="7294707" y="185014"/>
                </a:lnTo>
                <a:lnTo>
                  <a:pt x="7298827" y="188822"/>
                </a:lnTo>
                <a:lnTo>
                  <a:pt x="7308816" y="195592"/>
                </a:lnTo>
                <a:lnTo>
                  <a:pt x="7320346" y="200427"/>
                </a:lnTo>
                <a:lnTo>
                  <a:pt x="7333420" y="203328"/>
                </a:lnTo>
                <a:lnTo>
                  <a:pt x="7348036" y="204296"/>
                </a:lnTo>
                <a:lnTo>
                  <a:pt x="7353869" y="204296"/>
                </a:lnTo>
                <a:lnTo>
                  <a:pt x="7358695" y="203953"/>
                </a:lnTo>
                <a:lnTo>
                  <a:pt x="7362512" y="203268"/>
                </a:lnTo>
                <a:lnTo>
                  <a:pt x="7366329" y="202584"/>
                </a:lnTo>
                <a:lnTo>
                  <a:pt x="7370595" y="201599"/>
                </a:lnTo>
                <a:lnTo>
                  <a:pt x="7375312" y="200314"/>
                </a:lnTo>
                <a:lnTo>
                  <a:pt x="7378658" y="199374"/>
                </a:lnTo>
                <a:lnTo>
                  <a:pt x="7382431" y="198070"/>
                </a:lnTo>
                <a:lnTo>
                  <a:pt x="7386634" y="196401"/>
                </a:lnTo>
                <a:lnTo>
                  <a:pt x="7390836" y="194731"/>
                </a:lnTo>
                <a:lnTo>
                  <a:pt x="7394354" y="193340"/>
                </a:lnTo>
                <a:lnTo>
                  <a:pt x="7397185" y="192229"/>
                </a:lnTo>
                <a:lnTo>
                  <a:pt x="7397185" y="165907"/>
                </a:lnTo>
                <a:lnTo>
                  <a:pt x="7395767" y="165907"/>
                </a:lnTo>
                <a:lnTo>
                  <a:pt x="7391302" y="169269"/>
                </a:lnTo>
                <a:lnTo>
                  <a:pt x="7388296" y="171113"/>
                </a:lnTo>
                <a:lnTo>
                  <a:pt x="7385289" y="172956"/>
                </a:lnTo>
                <a:lnTo>
                  <a:pt x="7381595" y="174863"/>
                </a:lnTo>
                <a:lnTo>
                  <a:pt x="7377218" y="176836"/>
                </a:lnTo>
                <a:lnTo>
                  <a:pt x="7373093" y="178719"/>
                </a:lnTo>
                <a:lnTo>
                  <a:pt x="7368476" y="180262"/>
                </a:lnTo>
                <a:lnTo>
                  <a:pt x="7363366" y="181461"/>
                </a:lnTo>
                <a:lnTo>
                  <a:pt x="7358257" y="182661"/>
                </a:lnTo>
                <a:lnTo>
                  <a:pt x="7353040" y="183260"/>
                </a:lnTo>
                <a:lnTo>
                  <a:pt x="7347716" y="183260"/>
                </a:lnTo>
                <a:lnTo>
                  <a:pt x="7334469" y="181918"/>
                </a:lnTo>
                <a:lnTo>
                  <a:pt x="7322517" y="177531"/>
                </a:lnTo>
                <a:lnTo>
                  <a:pt x="7312803" y="170092"/>
                </a:lnTo>
                <a:close/>
              </a:path>
              <a:path w="7796172" h="253988">
                <a:moveTo>
                  <a:pt x="7451430" y="113402"/>
                </a:moveTo>
                <a:lnTo>
                  <a:pt x="7441169" y="145112"/>
                </a:lnTo>
                <a:lnTo>
                  <a:pt x="7445344" y="141071"/>
                </a:lnTo>
                <a:lnTo>
                  <a:pt x="7449521" y="137030"/>
                </a:lnTo>
                <a:lnTo>
                  <a:pt x="7454805" y="134031"/>
                </a:lnTo>
                <a:lnTo>
                  <a:pt x="7464248" y="110539"/>
                </a:lnTo>
                <a:lnTo>
                  <a:pt x="7451430" y="113402"/>
                </a:lnTo>
                <a:close/>
              </a:path>
              <a:path w="7796172" h="253988">
                <a:moveTo>
                  <a:pt x="7552097" y="129616"/>
                </a:moveTo>
                <a:lnTo>
                  <a:pt x="7552377" y="138430"/>
                </a:lnTo>
                <a:lnTo>
                  <a:pt x="7553973" y="151258"/>
                </a:lnTo>
                <a:lnTo>
                  <a:pt x="7556981" y="162657"/>
                </a:lnTo>
                <a:lnTo>
                  <a:pt x="7563283" y="176209"/>
                </a:lnTo>
                <a:lnTo>
                  <a:pt x="7570729" y="185948"/>
                </a:lnTo>
                <a:lnTo>
                  <a:pt x="7576642" y="192105"/>
                </a:lnTo>
                <a:lnTo>
                  <a:pt x="7583710" y="196701"/>
                </a:lnTo>
                <a:lnTo>
                  <a:pt x="7586570" y="167056"/>
                </a:lnTo>
                <a:lnTo>
                  <a:pt x="7581294" y="156726"/>
                </a:lnTo>
                <a:lnTo>
                  <a:pt x="7578128" y="144246"/>
                </a:lnTo>
                <a:lnTo>
                  <a:pt x="7577073" y="129616"/>
                </a:lnTo>
                <a:lnTo>
                  <a:pt x="7577153" y="125350"/>
                </a:lnTo>
                <a:lnTo>
                  <a:pt x="7578799" y="111252"/>
                </a:lnTo>
                <a:lnTo>
                  <a:pt x="7582567" y="99337"/>
                </a:lnTo>
                <a:lnTo>
                  <a:pt x="7588457" y="89607"/>
                </a:lnTo>
                <a:lnTo>
                  <a:pt x="7594285" y="83682"/>
                </a:lnTo>
                <a:lnTo>
                  <a:pt x="7605378" y="77515"/>
                </a:lnTo>
                <a:lnTo>
                  <a:pt x="7618621" y="75460"/>
                </a:lnTo>
                <a:lnTo>
                  <a:pt x="7622824" y="75459"/>
                </a:lnTo>
                <a:lnTo>
                  <a:pt x="7627200" y="76098"/>
                </a:lnTo>
                <a:lnTo>
                  <a:pt x="7631745" y="77372"/>
                </a:lnTo>
                <a:lnTo>
                  <a:pt x="7636290" y="78647"/>
                </a:lnTo>
                <a:lnTo>
                  <a:pt x="7640236" y="80135"/>
                </a:lnTo>
                <a:lnTo>
                  <a:pt x="7643579" y="81836"/>
                </a:lnTo>
                <a:lnTo>
                  <a:pt x="7647437" y="83792"/>
                </a:lnTo>
                <a:lnTo>
                  <a:pt x="7650717" y="85704"/>
                </a:lnTo>
                <a:lnTo>
                  <a:pt x="7653420" y="87575"/>
                </a:lnTo>
                <a:lnTo>
                  <a:pt x="7656120" y="89446"/>
                </a:lnTo>
                <a:lnTo>
                  <a:pt x="7658330" y="91104"/>
                </a:lnTo>
                <a:lnTo>
                  <a:pt x="7661459" y="92551"/>
                </a:lnTo>
                <a:lnTo>
                  <a:pt x="7661459" y="65469"/>
                </a:lnTo>
                <a:lnTo>
                  <a:pt x="7655720" y="62557"/>
                </a:lnTo>
                <a:lnTo>
                  <a:pt x="7649187" y="59989"/>
                </a:lnTo>
                <a:lnTo>
                  <a:pt x="7641862" y="57764"/>
                </a:lnTo>
                <a:lnTo>
                  <a:pt x="7634538" y="55538"/>
                </a:lnTo>
                <a:lnTo>
                  <a:pt x="7626933" y="54425"/>
                </a:lnTo>
                <a:lnTo>
                  <a:pt x="7616703" y="54459"/>
                </a:lnTo>
                <a:lnTo>
                  <a:pt x="7603895" y="55907"/>
                </a:lnTo>
                <a:lnTo>
                  <a:pt x="7591872" y="59493"/>
                </a:lnTo>
                <a:lnTo>
                  <a:pt x="7580173" y="65692"/>
                </a:lnTo>
                <a:lnTo>
                  <a:pt x="7570729" y="73927"/>
                </a:lnTo>
                <a:lnTo>
                  <a:pt x="7562755" y="84983"/>
                </a:lnTo>
                <a:lnTo>
                  <a:pt x="7557174" y="97024"/>
                </a:lnTo>
                <a:lnTo>
                  <a:pt x="7555108" y="103610"/>
                </a:lnTo>
                <a:lnTo>
                  <a:pt x="7552850" y="115852"/>
                </a:lnTo>
                <a:lnTo>
                  <a:pt x="7552097" y="129616"/>
                </a:lnTo>
                <a:close/>
              </a:path>
              <a:path w="7796172" h="253988">
                <a:moveTo>
                  <a:pt x="7591935" y="199739"/>
                </a:moveTo>
                <a:lnTo>
                  <a:pt x="7593832" y="200407"/>
                </a:lnTo>
                <a:lnTo>
                  <a:pt x="7605922" y="203323"/>
                </a:lnTo>
                <a:lnTo>
                  <a:pt x="7619052" y="204296"/>
                </a:lnTo>
                <a:lnTo>
                  <a:pt x="7624192" y="204296"/>
                </a:lnTo>
                <a:lnTo>
                  <a:pt x="7628391" y="203974"/>
                </a:lnTo>
                <a:lnTo>
                  <a:pt x="7631647" y="203332"/>
                </a:lnTo>
                <a:lnTo>
                  <a:pt x="7634903" y="202689"/>
                </a:lnTo>
                <a:lnTo>
                  <a:pt x="7638586" y="201769"/>
                </a:lnTo>
                <a:lnTo>
                  <a:pt x="7642696" y="200573"/>
                </a:lnTo>
                <a:lnTo>
                  <a:pt x="7645609" y="199801"/>
                </a:lnTo>
                <a:lnTo>
                  <a:pt x="7648866" y="198622"/>
                </a:lnTo>
                <a:lnTo>
                  <a:pt x="7652464" y="197040"/>
                </a:lnTo>
                <a:lnTo>
                  <a:pt x="7656063" y="195456"/>
                </a:lnTo>
                <a:lnTo>
                  <a:pt x="7659060" y="194109"/>
                </a:lnTo>
                <a:lnTo>
                  <a:pt x="7661459" y="192998"/>
                </a:lnTo>
                <a:lnTo>
                  <a:pt x="7661459" y="165907"/>
                </a:lnTo>
                <a:lnTo>
                  <a:pt x="7660047" y="165907"/>
                </a:lnTo>
                <a:lnTo>
                  <a:pt x="7654557" y="171013"/>
                </a:lnTo>
                <a:lnTo>
                  <a:pt x="7648252" y="175181"/>
                </a:lnTo>
                <a:lnTo>
                  <a:pt x="7641135" y="178413"/>
                </a:lnTo>
                <a:lnTo>
                  <a:pt x="7634018" y="181645"/>
                </a:lnTo>
                <a:lnTo>
                  <a:pt x="7626512" y="183260"/>
                </a:lnTo>
                <a:lnTo>
                  <a:pt x="7618621" y="183260"/>
                </a:lnTo>
                <a:lnTo>
                  <a:pt x="7609535" y="182408"/>
                </a:lnTo>
                <a:lnTo>
                  <a:pt x="7597585" y="177774"/>
                </a:lnTo>
                <a:lnTo>
                  <a:pt x="7588071" y="169114"/>
                </a:lnTo>
                <a:lnTo>
                  <a:pt x="7586570" y="167056"/>
                </a:lnTo>
                <a:lnTo>
                  <a:pt x="7583710" y="196701"/>
                </a:lnTo>
                <a:lnTo>
                  <a:pt x="7591935" y="199739"/>
                </a:lnTo>
                <a:close/>
              </a:path>
              <a:path w="7796172" h="253988">
                <a:moveTo>
                  <a:pt x="7728892" y="59032"/>
                </a:moveTo>
                <a:lnTo>
                  <a:pt x="7728469" y="59240"/>
                </a:lnTo>
                <a:lnTo>
                  <a:pt x="7718086" y="65432"/>
                </a:lnTo>
                <a:lnTo>
                  <a:pt x="7707577" y="73780"/>
                </a:lnTo>
                <a:lnTo>
                  <a:pt x="7707577" y="1314"/>
                </a:lnTo>
                <a:lnTo>
                  <a:pt x="7683392" y="1314"/>
                </a:lnTo>
                <a:lnTo>
                  <a:pt x="7683392" y="201140"/>
                </a:lnTo>
                <a:lnTo>
                  <a:pt x="7707577" y="201140"/>
                </a:lnTo>
                <a:lnTo>
                  <a:pt x="7707577" y="94099"/>
                </a:lnTo>
                <a:lnTo>
                  <a:pt x="7713652" y="88967"/>
                </a:lnTo>
                <a:lnTo>
                  <a:pt x="7719875" y="84796"/>
                </a:lnTo>
                <a:lnTo>
                  <a:pt x="7726247" y="81587"/>
                </a:lnTo>
                <a:lnTo>
                  <a:pt x="7732618" y="78379"/>
                </a:lnTo>
                <a:lnTo>
                  <a:pt x="7738798" y="76774"/>
                </a:lnTo>
                <a:lnTo>
                  <a:pt x="7750859" y="76774"/>
                </a:lnTo>
                <a:lnTo>
                  <a:pt x="7755650" y="77651"/>
                </a:lnTo>
                <a:lnTo>
                  <a:pt x="7759155" y="79406"/>
                </a:lnTo>
                <a:lnTo>
                  <a:pt x="7762662" y="81160"/>
                </a:lnTo>
                <a:lnTo>
                  <a:pt x="7765401" y="83835"/>
                </a:lnTo>
                <a:lnTo>
                  <a:pt x="7767368" y="87428"/>
                </a:lnTo>
                <a:lnTo>
                  <a:pt x="7769163" y="90850"/>
                </a:lnTo>
                <a:lnTo>
                  <a:pt x="7770381" y="95408"/>
                </a:lnTo>
                <a:lnTo>
                  <a:pt x="7771022" y="101098"/>
                </a:lnTo>
                <a:lnTo>
                  <a:pt x="7771665" y="106787"/>
                </a:lnTo>
                <a:lnTo>
                  <a:pt x="7771986" y="112927"/>
                </a:lnTo>
                <a:lnTo>
                  <a:pt x="7771986" y="201140"/>
                </a:lnTo>
                <a:lnTo>
                  <a:pt x="7796172" y="201140"/>
                </a:lnTo>
                <a:lnTo>
                  <a:pt x="7796065" y="103281"/>
                </a:lnTo>
                <a:lnTo>
                  <a:pt x="7794297" y="89180"/>
                </a:lnTo>
                <a:lnTo>
                  <a:pt x="7790352" y="77359"/>
                </a:lnTo>
                <a:lnTo>
                  <a:pt x="7784230" y="67816"/>
                </a:lnTo>
                <a:lnTo>
                  <a:pt x="7776436" y="60854"/>
                </a:lnTo>
                <a:lnTo>
                  <a:pt x="7764924" y="55639"/>
                </a:lnTo>
                <a:lnTo>
                  <a:pt x="7751102" y="53900"/>
                </a:lnTo>
                <a:lnTo>
                  <a:pt x="7743316" y="53901"/>
                </a:lnTo>
                <a:lnTo>
                  <a:pt x="7735912" y="55610"/>
                </a:lnTo>
                <a:lnTo>
                  <a:pt x="7728892" y="59032"/>
                </a:lnTo>
                <a:close/>
              </a:path>
              <a:path w="7796172" h="253988">
                <a:moveTo>
                  <a:pt x="7439081" y="150748"/>
                </a:moveTo>
                <a:lnTo>
                  <a:pt x="7441169" y="145112"/>
                </a:lnTo>
                <a:lnTo>
                  <a:pt x="7451430" y="113402"/>
                </a:lnTo>
                <a:lnTo>
                  <a:pt x="7440234" y="117533"/>
                </a:lnTo>
                <a:lnTo>
                  <a:pt x="7428295" y="124929"/>
                </a:lnTo>
                <a:lnTo>
                  <a:pt x="7420383" y="134157"/>
                </a:lnTo>
                <a:lnTo>
                  <a:pt x="7415590" y="146076"/>
                </a:lnTo>
                <a:lnTo>
                  <a:pt x="7414106" y="159512"/>
                </a:lnTo>
                <a:lnTo>
                  <a:pt x="7414106" y="165931"/>
                </a:lnTo>
                <a:lnTo>
                  <a:pt x="7415258" y="172029"/>
                </a:lnTo>
                <a:lnTo>
                  <a:pt x="7417564" y="177805"/>
                </a:lnTo>
                <a:lnTo>
                  <a:pt x="7419869" y="183582"/>
                </a:lnTo>
                <a:lnTo>
                  <a:pt x="7422944" y="188437"/>
                </a:lnTo>
                <a:lnTo>
                  <a:pt x="7426786" y="192373"/>
                </a:lnTo>
                <a:lnTo>
                  <a:pt x="7430798" y="196396"/>
                </a:lnTo>
                <a:lnTo>
                  <a:pt x="7435450" y="199520"/>
                </a:lnTo>
                <a:lnTo>
                  <a:pt x="7440744" y="201745"/>
                </a:lnTo>
                <a:lnTo>
                  <a:pt x="7446038" y="203972"/>
                </a:lnTo>
                <a:lnTo>
                  <a:pt x="7451631" y="205084"/>
                </a:lnTo>
                <a:lnTo>
                  <a:pt x="7464697" y="205084"/>
                </a:lnTo>
                <a:lnTo>
                  <a:pt x="7470268" y="204485"/>
                </a:lnTo>
                <a:lnTo>
                  <a:pt x="7474238" y="203286"/>
                </a:lnTo>
                <a:lnTo>
                  <a:pt x="7478209" y="202088"/>
                </a:lnTo>
                <a:lnTo>
                  <a:pt x="7482329" y="200375"/>
                </a:lnTo>
                <a:lnTo>
                  <a:pt x="7486598" y="198149"/>
                </a:lnTo>
                <a:lnTo>
                  <a:pt x="7489670" y="196609"/>
                </a:lnTo>
                <a:lnTo>
                  <a:pt x="7492850" y="194534"/>
                </a:lnTo>
                <a:lnTo>
                  <a:pt x="7496138" y="191923"/>
                </a:lnTo>
                <a:lnTo>
                  <a:pt x="7499426" y="189312"/>
                </a:lnTo>
                <a:lnTo>
                  <a:pt x="7502051" y="187279"/>
                </a:lnTo>
                <a:lnTo>
                  <a:pt x="7504015" y="185825"/>
                </a:lnTo>
                <a:lnTo>
                  <a:pt x="7504015" y="201140"/>
                </a:lnTo>
                <a:lnTo>
                  <a:pt x="7528200" y="201140"/>
                </a:lnTo>
                <a:lnTo>
                  <a:pt x="7528200" y="93991"/>
                </a:lnTo>
                <a:lnTo>
                  <a:pt x="7526917" y="86367"/>
                </a:lnTo>
                <a:lnTo>
                  <a:pt x="7524346" y="80115"/>
                </a:lnTo>
                <a:lnTo>
                  <a:pt x="7521776" y="73861"/>
                </a:lnTo>
                <a:lnTo>
                  <a:pt x="7517878" y="68766"/>
                </a:lnTo>
                <a:lnTo>
                  <a:pt x="7512653" y="64828"/>
                </a:lnTo>
                <a:lnTo>
                  <a:pt x="7507259" y="60802"/>
                </a:lnTo>
                <a:lnTo>
                  <a:pt x="7501177" y="58018"/>
                </a:lnTo>
                <a:lnTo>
                  <a:pt x="7494411" y="56476"/>
                </a:lnTo>
                <a:lnTo>
                  <a:pt x="7487644" y="54933"/>
                </a:lnTo>
                <a:lnTo>
                  <a:pt x="7479336" y="54162"/>
                </a:lnTo>
                <a:lnTo>
                  <a:pt x="7461346" y="54162"/>
                </a:lnTo>
                <a:lnTo>
                  <a:pt x="7453123" y="54932"/>
                </a:lnTo>
                <a:lnTo>
                  <a:pt x="7444815" y="56470"/>
                </a:lnTo>
                <a:lnTo>
                  <a:pt x="7436506" y="58008"/>
                </a:lnTo>
                <a:lnTo>
                  <a:pt x="7430126" y="59419"/>
                </a:lnTo>
                <a:lnTo>
                  <a:pt x="7425673" y="60703"/>
                </a:lnTo>
                <a:lnTo>
                  <a:pt x="7425673" y="85189"/>
                </a:lnTo>
                <a:lnTo>
                  <a:pt x="7427082" y="85189"/>
                </a:lnTo>
                <a:lnTo>
                  <a:pt x="7434605" y="81945"/>
                </a:lnTo>
                <a:lnTo>
                  <a:pt x="7442127" y="79470"/>
                </a:lnTo>
                <a:lnTo>
                  <a:pt x="7449650" y="77760"/>
                </a:lnTo>
                <a:lnTo>
                  <a:pt x="7457172" y="76052"/>
                </a:lnTo>
                <a:lnTo>
                  <a:pt x="7463711" y="75197"/>
                </a:lnTo>
                <a:lnTo>
                  <a:pt x="7473970" y="75197"/>
                </a:lnTo>
                <a:lnTo>
                  <a:pt x="7478543" y="75521"/>
                </a:lnTo>
                <a:lnTo>
                  <a:pt x="7482987" y="76170"/>
                </a:lnTo>
                <a:lnTo>
                  <a:pt x="7487431" y="76821"/>
                </a:lnTo>
                <a:lnTo>
                  <a:pt x="7491193" y="78140"/>
                </a:lnTo>
                <a:lnTo>
                  <a:pt x="7494271" y="80131"/>
                </a:lnTo>
                <a:lnTo>
                  <a:pt x="7497346" y="82034"/>
                </a:lnTo>
                <a:lnTo>
                  <a:pt x="7499740" y="84739"/>
                </a:lnTo>
                <a:lnTo>
                  <a:pt x="7501449" y="88244"/>
                </a:lnTo>
                <a:lnTo>
                  <a:pt x="7503160" y="91751"/>
                </a:lnTo>
                <a:lnTo>
                  <a:pt x="7504015" y="96361"/>
                </a:lnTo>
                <a:lnTo>
                  <a:pt x="7504015" y="106748"/>
                </a:lnTo>
                <a:lnTo>
                  <a:pt x="7493443" y="107420"/>
                </a:lnTo>
                <a:lnTo>
                  <a:pt x="7480725" y="108517"/>
                </a:lnTo>
                <a:lnTo>
                  <a:pt x="7468664" y="109894"/>
                </a:lnTo>
                <a:lnTo>
                  <a:pt x="7464248" y="110539"/>
                </a:lnTo>
                <a:lnTo>
                  <a:pt x="7454805" y="134031"/>
                </a:lnTo>
                <a:lnTo>
                  <a:pt x="7461193" y="132076"/>
                </a:lnTo>
                <a:lnTo>
                  <a:pt x="7466564" y="130460"/>
                </a:lnTo>
                <a:lnTo>
                  <a:pt x="7473615" y="129204"/>
                </a:lnTo>
                <a:lnTo>
                  <a:pt x="7482348" y="128310"/>
                </a:lnTo>
                <a:lnTo>
                  <a:pt x="7491082" y="127416"/>
                </a:lnTo>
                <a:lnTo>
                  <a:pt x="7498305" y="126715"/>
                </a:lnTo>
                <a:lnTo>
                  <a:pt x="7504015" y="126206"/>
                </a:lnTo>
                <a:lnTo>
                  <a:pt x="7504015" y="165797"/>
                </a:lnTo>
                <a:lnTo>
                  <a:pt x="7498646" y="170552"/>
                </a:lnTo>
                <a:lnTo>
                  <a:pt x="7492894" y="174562"/>
                </a:lnTo>
                <a:lnTo>
                  <a:pt x="7486760" y="177831"/>
                </a:lnTo>
                <a:lnTo>
                  <a:pt x="7480625" y="181100"/>
                </a:lnTo>
                <a:lnTo>
                  <a:pt x="7473764" y="182735"/>
                </a:lnTo>
                <a:lnTo>
                  <a:pt x="7457317" y="182735"/>
                </a:lnTo>
                <a:lnTo>
                  <a:pt x="7450586" y="180651"/>
                </a:lnTo>
                <a:lnTo>
                  <a:pt x="7445983" y="176483"/>
                </a:lnTo>
                <a:lnTo>
                  <a:pt x="7441382" y="172313"/>
                </a:lnTo>
                <a:lnTo>
                  <a:pt x="7439081" y="166146"/>
                </a:lnTo>
                <a:lnTo>
                  <a:pt x="7439081" y="150748"/>
                </a:lnTo>
                <a:close/>
              </a:path>
              <a:path w="7796172" h="253988">
                <a:moveTo>
                  <a:pt x="4172595" y="150748"/>
                </a:moveTo>
                <a:lnTo>
                  <a:pt x="4174684" y="145112"/>
                </a:lnTo>
                <a:lnTo>
                  <a:pt x="4184946" y="113402"/>
                </a:lnTo>
                <a:lnTo>
                  <a:pt x="4173749" y="117533"/>
                </a:lnTo>
                <a:lnTo>
                  <a:pt x="4161810" y="124929"/>
                </a:lnTo>
                <a:lnTo>
                  <a:pt x="4153897" y="134157"/>
                </a:lnTo>
                <a:lnTo>
                  <a:pt x="4149105" y="146076"/>
                </a:lnTo>
                <a:lnTo>
                  <a:pt x="4147620" y="159512"/>
                </a:lnTo>
                <a:lnTo>
                  <a:pt x="4147620" y="165931"/>
                </a:lnTo>
                <a:lnTo>
                  <a:pt x="4148774" y="172029"/>
                </a:lnTo>
                <a:lnTo>
                  <a:pt x="4151079" y="177805"/>
                </a:lnTo>
                <a:lnTo>
                  <a:pt x="4153385" y="183582"/>
                </a:lnTo>
                <a:lnTo>
                  <a:pt x="4156458" y="188437"/>
                </a:lnTo>
                <a:lnTo>
                  <a:pt x="4160301" y="192373"/>
                </a:lnTo>
                <a:lnTo>
                  <a:pt x="4164313" y="196396"/>
                </a:lnTo>
                <a:lnTo>
                  <a:pt x="4168965" y="199520"/>
                </a:lnTo>
                <a:lnTo>
                  <a:pt x="4174259" y="201745"/>
                </a:lnTo>
                <a:lnTo>
                  <a:pt x="4179552" y="203972"/>
                </a:lnTo>
                <a:lnTo>
                  <a:pt x="4185145" y="205084"/>
                </a:lnTo>
                <a:lnTo>
                  <a:pt x="4198211" y="205084"/>
                </a:lnTo>
                <a:lnTo>
                  <a:pt x="4203782" y="204485"/>
                </a:lnTo>
                <a:lnTo>
                  <a:pt x="4207752" y="203286"/>
                </a:lnTo>
                <a:lnTo>
                  <a:pt x="4211724" y="202088"/>
                </a:lnTo>
                <a:lnTo>
                  <a:pt x="4215844" y="200375"/>
                </a:lnTo>
                <a:lnTo>
                  <a:pt x="4220113" y="198149"/>
                </a:lnTo>
                <a:lnTo>
                  <a:pt x="4223185" y="196609"/>
                </a:lnTo>
                <a:lnTo>
                  <a:pt x="4226366" y="194534"/>
                </a:lnTo>
                <a:lnTo>
                  <a:pt x="4229652" y="191923"/>
                </a:lnTo>
                <a:lnTo>
                  <a:pt x="4232940" y="189312"/>
                </a:lnTo>
                <a:lnTo>
                  <a:pt x="4235565" y="187279"/>
                </a:lnTo>
                <a:lnTo>
                  <a:pt x="4237529" y="185825"/>
                </a:lnTo>
                <a:lnTo>
                  <a:pt x="4237529" y="201140"/>
                </a:lnTo>
                <a:lnTo>
                  <a:pt x="4261715" y="201140"/>
                </a:lnTo>
                <a:lnTo>
                  <a:pt x="4261716" y="93991"/>
                </a:lnTo>
                <a:lnTo>
                  <a:pt x="4260431" y="86367"/>
                </a:lnTo>
                <a:lnTo>
                  <a:pt x="4257860" y="80115"/>
                </a:lnTo>
                <a:lnTo>
                  <a:pt x="4255290" y="73861"/>
                </a:lnTo>
                <a:lnTo>
                  <a:pt x="4251392" y="68766"/>
                </a:lnTo>
                <a:lnTo>
                  <a:pt x="4246167" y="64828"/>
                </a:lnTo>
                <a:lnTo>
                  <a:pt x="4240772" y="60802"/>
                </a:lnTo>
                <a:lnTo>
                  <a:pt x="4234693" y="58018"/>
                </a:lnTo>
                <a:lnTo>
                  <a:pt x="4227925" y="56476"/>
                </a:lnTo>
                <a:lnTo>
                  <a:pt x="4221159" y="54933"/>
                </a:lnTo>
                <a:lnTo>
                  <a:pt x="4212850" y="54162"/>
                </a:lnTo>
                <a:lnTo>
                  <a:pt x="4194862" y="54162"/>
                </a:lnTo>
                <a:lnTo>
                  <a:pt x="4186637" y="54932"/>
                </a:lnTo>
                <a:lnTo>
                  <a:pt x="4178329" y="56470"/>
                </a:lnTo>
                <a:lnTo>
                  <a:pt x="4170021" y="58008"/>
                </a:lnTo>
                <a:lnTo>
                  <a:pt x="4163642" y="59419"/>
                </a:lnTo>
                <a:lnTo>
                  <a:pt x="4159188" y="60703"/>
                </a:lnTo>
                <a:lnTo>
                  <a:pt x="4159188" y="85189"/>
                </a:lnTo>
                <a:lnTo>
                  <a:pt x="4160597" y="85189"/>
                </a:lnTo>
                <a:lnTo>
                  <a:pt x="4168120" y="81945"/>
                </a:lnTo>
                <a:lnTo>
                  <a:pt x="4175642" y="79470"/>
                </a:lnTo>
                <a:lnTo>
                  <a:pt x="4183164" y="77760"/>
                </a:lnTo>
                <a:lnTo>
                  <a:pt x="4190686" y="76052"/>
                </a:lnTo>
                <a:lnTo>
                  <a:pt x="4197227" y="75197"/>
                </a:lnTo>
                <a:lnTo>
                  <a:pt x="4207484" y="75197"/>
                </a:lnTo>
                <a:lnTo>
                  <a:pt x="4212058" y="75521"/>
                </a:lnTo>
                <a:lnTo>
                  <a:pt x="4216503" y="76170"/>
                </a:lnTo>
                <a:lnTo>
                  <a:pt x="4220946" y="76821"/>
                </a:lnTo>
                <a:lnTo>
                  <a:pt x="4224708" y="78140"/>
                </a:lnTo>
                <a:lnTo>
                  <a:pt x="4227785" y="80131"/>
                </a:lnTo>
                <a:lnTo>
                  <a:pt x="4230861" y="82034"/>
                </a:lnTo>
                <a:lnTo>
                  <a:pt x="4233254" y="84739"/>
                </a:lnTo>
                <a:lnTo>
                  <a:pt x="4234965" y="88244"/>
                </a:lnTo>
                <a:lnTo>
                  <a:pt x="4236674" y="91751"/>
                </a:lnTo>
                <a:lnTo>
                  <a:pt x="4237529" y="96361"/>
                </a:lnTo>
                <a:lnTo>
                  <a:pt x="4237529" y="106748"/>
                </a:lnTo>
                <a:lnTo>
                  <a:pt x="4226957" y="107420"/>
                </a:lnTo>
                <a:lnTo>
                  <a:pt x="4214240" y="108517"/>
                </a:lnTo>
                <a:lnTo>
                  <a:pt x="4202178" y="109894"/>
                </a:lnTo>
                <a:lnTo>
                  <a:pt x="4197764" y="110538"/>
                </a:lnTo>
                <a:lnTo>
                  <a:pt x="4188319" y="134031"/>
                </a:lnTo>
                <a:lnTo>
                  <a:pt x="4194707" y="132076"/>
                </a:lnTo>
                <a:lnTo>
                  <a:pt x="4200077" y="130460"/>
                </a:lnTo>
                <a:lnTo>
                  <a:pt x="4207129" y="129204"/>
                </a:lnTo>
                <a:lnTo>
                  <a:pt x="4215864" y="128310"/>
                </a:lnTo>
                <a:lnTo>
                  <a:pt x="4224598" y="127416"/>
                </a:lnTo>
                <a:lnTo>
                  <a:pt x="4231820" y="126715"/>
                </a:lnTo>
                <a:lnTo>
                  <a:pt x="4237529" y="126206"/>
                </a:lnTo>
                <a:lnTo>
                  <a:pt x="4237529" y="165797"/>
                </a:lnTo>
                <a:lnTo>
                  <a:pt x="4232162" y="170552"/>
                </a:lnTo>
                <a:lnTo>
                  <a:pt x="4226411" y="174562"/>
                </a:lnTo>
                <a:lnTo>
                  <a:pt x="4220275" y="177831"/>
                </a:lnTo>
                <a:lnTo>
                  <a:pt x="4214139" y="181100"/>
                </a:lnTo>
                <a:lnTo>
                  <a:pt x="4207279" y="182735"/>
                </a:lnTo>
                <a:lnTo>
                  <a:pt x="4190832" y="182735"/>
                </a:lnTo>
                <a:lnTo>
                  <a:pt x="4184100" y="180651"/>
                </a:lnTo>
                <a:lnTo>
                  <a:pt x="4179499" y="176483"/>
                </a:lnTo>
                <a:lnTo>
                  <a:pt x="4174896" y="172313"/>
                </a:lnTo>
                <a:lnTo>
                  <a:pt x="4172595" y="166146"/>
                </a:lnTo>
                <a:lnTo>
                  <a:pt x="4172595" y="150748"/>
                </a:lnTo>
                <a:close/>
              </a:path>
              <a:path w="7796172" h="253988">
                <a:moveTo>
                  <a:pt x="3480712" y="150748"/>
                </a:moveTo>
                <a:lnTo>
                  <a:pt x="3482801" y="145112"/>
                </a:lnTo>
                <a:lnTo>
                  <a:pt x="3493062" y="113402"/>
                </a:lnTo>
                <a:lnTo>
                  <a:pt x="3481866" y="117533"/>
                </a:lnTo>
                <a:lnTo>
                  <a:pt x="3469927" y="124929"/>
                </a:lnTo>
                <a:lnTo>
                  <a:pt x="3462014" y="134157"/>
                </a:lnTo>
                <a:lnTo>
                  <a:pt x="3457221" y="146076"/>
                </a:lnTo>
                <a:lnTo>
                  <a:pt x="3455737" y="159512"/>
                </a:lnTo>
                <a:lnTo>
                  <a:pt x="3455737" y="165931"/>
                </a:lnTo>
                <a:lnTo>
                  <a:pt x="3456890" y="172029"/>
                </a:lnTo>
                <a:lnTo>
                  <a:pt x="3459197" y="177805"/>
                </a:lnTo>
                <a:lnTo>
                  <a:pt x="3461502" y="183582"/>
                </a:lnTo>
                <a:lnTo>
                  <a:pt x="3464575" y="188437"/>
                </a:lnTo>
                <a:lnTo>
                  <a:pt x="3468418" y="192373"/>
                </a:lnTo>
                <a:lnTo>
                  <a:pt x="3472430" y="196396"/>
                </a:lnTo>
                <a:lnTo>
                  <a:pt x="3477082" y="199520"/>
                </a:lnTo>
                <a:lnTo>
                  <a:pt x="3482375" y="201745"/>
                </a:lnTo>
                <a:lnTo>
                  <a:pt x="3487669" y="203972"/>
                </a:lnTo>
                <a:lnTo>
                  <a:pt x="3493262" y="205084"/>
                </a:lnTo>
                <a:lnTo>
                  <a:pt x="3506328" y="205084"/>
                </a:lnTo>
                <a:lnTo>
                  <a:pt x="3511899" y="204485"/>
                </a:lnTo>
                <a:lnTo>
                  <a:pt x="3515869" y="203286"/>
                </a:lnTo>
                <a:lnTo>
                  <a:pt x="3519840" y="202088"/>
                </a:lnTo>
                <a:lnTo>
                  <a:pt x="3523960" y="200375"/>
                </a:lnTo>
                <a:lnTo>
                  <a:pt x="3528230" y="198149"/>
                </a:lnTo>
                <a:lnTo>
                  <a:pt x="3531302" y="196609"/>
                </a:lnTo>
                <a:lnTo>
                  <a:pt x="3534482" y="194534"/>
                </a:lnTo>
                <a:lnTo>
                  <a:pt x="3537769" y="191923"/>
                </a:lnTo>
                <a:lnTo>
                  <a:pt x="3541057" y="189312"/>
                </a:lnTo>
                <a:lnTo>
                  <a:pt x="3543682" y="187279"/>
                </a:lnTo>
                <a:lnTo>
                  <a:pt x="3545646" y="185825"/>
                </a:lnTo>
                <a:lnTo>
                  <a:pt x="3545646" y="201140"/>
                </a:lnTo>
                <a:lnTo>
                  <a:pt x="3569831" y="201140"/>
                </a:lnTo>
                <a:lnTo>
                  <a:pt x="3569833" y="93991"/>
                </a:lnTo>
                <a:lnTo>
                  <a:pt x="3568547" y="86367"/>
                </a:lnTo>
                <a:lnTo>
                  <a:pt x="3565977" y="80115"/>
                </a:lnTo>
                <a:lnTo>
                  <a:pt x="3563407" y="73861"/>
                </a:lnTo>
                <a:lnTo>
                  <a:pt x="3559509" y="68766"/>
                </a:lnTo>
                <a:lnTo>
                  <a:pt x="3554284" y="64828"/>
                </a:lnTo>
                <a:lnTo>
                  <a:pt x="3548889" y="60802"/>
                </a:lnTo>
                <a:lnTo>
                  <a:pt x="3542810" y="58018"/>
                </a:lnTo>
                <a:lnTo>
                  <a:pt x="3536042" y="56476"/>
                </a:lnTo>
                <a:lnTo>
                  <a:pt x="3529275" y="54933"/>
                </a:lnTo>
                <a:lnTo>
                  <a:pt x="3520967" y="54162"/>
                </a:lnTo>
                <a:lnTo>
                  <a:pt x="3502979" y="54162"/>
                </a:lnTo>
                <a:lnTo>
                  <a:pt x="3494754" y="54932"/>
                </a:lnTo>
                <a:lnTo>
                  <a:pt x="3486446" y="56470"/>
                </a:lnTo>
                <a:lnTo>
                  <a:pt x="3478137" y="58008"/>
                </a:lnTo>
                <a:lnTo>
                  <a:pt x="3471758" y="59419"/>
                </a:lnTo>
                <a:lnTo>
                  <a:pt x="3467304" y="60703"/>
                </a:lnTo>
                <a:lnTo>
                  <a:pt x="3467304" y="85189"/>
                </a:lnTo>
                <a:lnTo>
                  <a:pt x="3468714" y="85189"/>
                </a:lnTo>
                <a:lnTo>
                  <a:pt x="3476236" y="81945"/>
                </a:lnTo>
                <a:lnTo>
                  <a:pt x="3483758" y="79470"/>
                </a:lnTo>
                <a:lnTo>
                  <a:pt x="3491281" y="77760"/>
                </a:lnTo>
                <a:lnTo>
                  <a:pt x="3498803" y="76052"/>
                </a:lnTo>
                <a:lnTo>
                  <a:pt x="3505343" y="75197"/>
                </a:lnTo>
                <a:lnTo>
                  <a:pt x="3515601" y="75197"/>
                </a:lnTo>
                <a:lnTo>
                  <a:pt x="3520174" y="75521"/>
                </a:lnTo>
                <a:lnTo>
                  <a:pt x="3524619" y="76170"/>
                </a:lnTo>
                <a:lnTo>
                  <a:pt x="3529063" y="76821"/>
                </a:lnTo>
                <a:lnTo>
                  <a:pt x="3532825" y="78140"/>
                </a:lnTo>
                <a:lnTo>
                  <a:pt x="3535902" y="80131"/>
                </a:lnTo>
                <a:lnTo>
                  <a:pt x="3538978" y="82034"/>
                </a:lnTo>
                <a:lnTo>
                  <a:pt x="3541371" y="84739"/>
                </a:lnTo>
                <a:lnTo>
                  <a:pt x="3543080" y="88244"/>
                </a:lnTo>
                <a:lnTo>
                  <a:pt x="3544791" y="91751"/>
                </a:lnTo>
                <a:lnTo>
                  <a:pt x="3545646" y="96361"/>
                </a:lnTo>
                <a:lnTo>
                  <a:pt x="3545646" y="106748"/>
                </a:lnTo>
                <a:lnTo>
                  <a:pt x="3535074" y="107420"/>
                </a:lnTo>
                <a:lnTo>
                  <a:pt x="3522356" y="108517"/>
                </a:lnTo>
                <a:lnTo>
                  <a:pt x="3510295" y="109894"/>
                </a:lnTo>
                <a:lnTo>
                  <a:pt x="3505881" y="110538"/>
                </a:lnTo>
                <a:lnTo>
                  <a:pt x="3496436" y="134031"/>
                </a:lnTo>
                <a:lnTo>
                  <a:pt x="3502824" y="132076"/>
                </a:lnTo>
                <a:lnTo>
                  <a:pt x="3508193" y="130460"/>
                </a:lnTo>
                <a:lnTo>
                  <a:pt x="3515246" y="129204"/>
                </a:lnTo>
                <a:lnTo>
                  <a:pt x="3523979" y="128310"/>
                </a:lnTo>
                <a:lnTo>
                  <a:pt x="3532714" y="127416"/>
                </a:lnTo>
                <a:lnTo>
                  <a:pt x="3539937" y="126715"/>
                </a:lnTo>
                <a:lnTo>
                  <a:pt x="3545646" y="126206"/>
                </a:lnTo>
                <a:lnTo>
                  <a:pt x="3545646" y="165797"/>
                </a:lnTo>
                <a:lnTo>
                  <a:pt x="3540279" y="170552"/>
                </a:lnTo>
                <a:lnTo>
                  <a:pt x="3534528" y="174562"/>
                </a:lnTo>
                <a:lnTo>
                  <a:pt x="3528391" y="177831"/>
                </a:lnTo>
                <a:lnTo>
                  <a:pt x="3522256" y="181100"/>
                </a:lnTo>
                <a:lnTo>
                  <a:pt x="3515395" y="182735"/>
                </a:lnTo>
                <a:lnTo>
                  <a:pt x="3498949" y="182735"/>
                </a:lnTo>
                <a:lnTo>
                  <a:pt x="3492217" y="180651"/>
                </a:lnTo>
                <a:lnTo>
                  <a:pt x="3487615" y="176483"/>
                </a:lnTo>
                <a:lnTo>
                  <a:pt x="3483013" y="172313"/>
                </a:lnTo>
                <a:lnTo>
                  <a:pt x="3480712" y="166146"/>
                </a:lnTo>
                <a:lnTo>
                  <a:pt x="3480712" y="150748"/>
                </a:lnTo>
                <a:close/>
              </a:path>
              <a:path w="7796172" h="253988">
                <a:moveTo>
                  <a:pt x="3109611" y="150748"/>
                </a:moveTo>
                <a:lnTo>
                  <a:pt x="3111699" y="145112"/>
                </a:lnTo>
                <a:lnTo>
                  <a:pt x="3121961" y="113402"/>
                </a:lnTo>
                <a:lnTo>
                  <a:pt x="3110766" y="117533"/>
                </a:lnTo>
                <a:lnTo>
                  <a:pt x="3098826" y="124929"/>
                </a:lnTo>
                <a:lnTo>
                  <a:pt x="3090913" y="134157"/>
                </a:lnTo>
                <a:lnTo>
                  <a:pt x="3086121" y="146076"/>
                </a:lnTo>
                <a:lnTo>
                  <a:pt x="3084637" y="159512"/>
                </a:lnTo>
                <a:lnTo>
                  <a:pt x="3084637" y="165931"/>
                </a:lnTo>
                <a:lnTo>
                  <a:pt x="3085789" y="172029"/>
                </a:lnTo>
                <a:lnTo>
                  <a:pt x="3088095" y="177805"/>
                </a:lnTo>
                <a:lnTo>
                  <a:pt x="3090401" y="183582"/>
                </a:lnTo>
                <a:lnTo>
                  <a:pt x="3093475" y="188437"/>
                </a:lnTo>
                <a:lnTo>
                  <a:pt x="3097317" y="192373"/>
                </a:lnTo>
                <a:lnTo>
                  <a:pt x="3101328" y="196396"/>
                </a:lnTo>
                <a:lnTo>
                  <a:pt x="3105982" y="199520"/>
                </a:lnTo>
                <a:lnTo>
                  <a:pt x="3111275" y="201745"/>
                </a:lnTo>
                <a:lnTo>
                  <a:pt x="3116568" y="203972"/>
                </a:lnTo>
                <a:lnTo>
                  <a:pt x="3122162" y="205084"/>
                </a:lnTo>
                <a:lnTo>
                  <a:pt x="3135226" y="205084"/>
                </a:lnTo>
                <a:lnTo>
                  <a:pt x="3140798" y="204485"/>
                </a:lnTo>
                <a:lnTo>
                  <a:pt x="3144769" y="203286"/>
                </a:lnTo>
                <a:lnTo>
                  <a:pt x="3148739" y="202088"/>
                </a:lnTo>
                <a:lnTo>
                  <a:pt x="3152859" y="200375"/>
                </a:lnTo>
                <a:lnTo>
                  <a:pt x="3157128" y="198149"/>
                </a:lnTo>
                <a:lnTo>
                  <a:pt x="3160202" y="196609"/>
                </a:lnTo>
                <a:lnTo>
                  <a:pt x="3163381" y="194534"/>
                </a:lnTo>
                <a:lnTo>
                  <a:pt x="3166669" y="191923"/>
                </a:lnTo>
                <a:lnTo>
                  <a:pt x="3169955" y="189312"/>
                </a:lnTo>
                <a:lnTo>
                  <a:pt x="3172582" y="187279"/>
                </a:lnTo>
                <a:lnTo>
                  <a:pt x="3174545" y="185825"/>
                </a:lnTo>
                <a:lnTo>
                  <a:pt x="3174545" y="201140"/>
                </a:lnTo>
                <a:lnTo>
                  <a:pt x="3198731" y="201140"/>
                </a:lnTo>
                <a:lnTo>
                  <a:pt x="3198730" y="93991"/>
                </a:lnTo>
                <a:lnTo>
                  <a:pt x="3197446" y="86367"/>
                </a:lnTo>
                <a:lnTo>
                  <a:pt x="3194875" y="80115"/>
                </a:lnTo>
                <a:lnTo>
                  <a:pt x="3192306" y="73861"/>
                </a:lnTo>
                <a:lnTo>
                  <a:pt x="3188409" y="68766"/>
                </a:lnTo>
                <a:lnTo>
                  <a:pt x="3183184" y="64828"/>
                </a:lnTo>
                <a:lnTo>
                  <a:pt x="3177789" y="60802"/>
                </a:lnTo>
                <a:lnTo>
                  <a:pt x="3171708" y="58018"/>
                </a:lnTo>
                <a:lnTo>
                  <a:pt x="3164941" y="56476"/>
                </a:lnTo>
                <a:lnTo>
                  <a:pt x="3158175" y="54933"/>
                </a:lnTo>
                <a:lnTo>
                  <a:pt x="3149867" y="54162"/>
                </a:lnTo>
                <a:lnTo>
                  <a:pt x="3131877" y="54162"/>
                </a:lnTo>
                <a:lnTo>
                  <a:pt x="3123654" y="54932"/>
                </a:lnTo>
                <a:lnTo>
                  <a:pt x="3115345" y="56470"/>
                </a:lnTo>
                <a:lnTo>
                  <a:pt x="3107037" y="58008"/>
                </a:lnTo>
                <a:lnTo>
                  <a:pt x="3100657" y="59419"/>
                </a:lnTo>
                <a:lnTo>
                  <a:pt x="3096204" y="60703"/>
                </a:lnTo>
                <a:lnTo>
                  <a:pt x="3096204" y="85189"/>
                </a:lnTo>
                <a:lnTo>
                  <a:pt x="3097612" y="85189"/>
                </a:lnTo>
                <a:lnTo>
                  <a:pt x="3105135" y="81945"/>
                </a:lnTo>
                <a:lnTo>
                  <a:pt x="3112658" y="79470"/>
                </a:lnTo>
                <a:lnTo>
                  <a:pt x="3120180" y="77760"/>
                </a:lnTo>
                <a:lnTo>
                  <a:pt x="3127703" y="76052"/>
                </a:lnTo>
                <a:lnTo>
                  <a:pt x="3134242" y="75197"/>
                </a:lnTo>
                <a:lnTo>
                  <a:pt x="3144500" y="75197"/>
                </a:lnTo>
                <a:lnTo>
                  <a:pt x="3149073" y="75521"/>
                </a:lnTo>
                <a:lnTo>
                  <a:pt x="3153518" y="76170"/>
                </a:lnTo>
                <a:lnTo>
                  <a:pt x="3157962" y="76821"/>
                </a:lnTo>
                <a:lnTo>
                  <a:pt x="3161723" y="78140"/>
                </a:lnTo>
                <a:lnTo>
                  <a:pt x="3164802" y="80131"/>
                </a:lnTo>
                <a:lnTo>
                  <a:pt x="3167876" y="82034"/>
                </a:lnTo>
                <a:lnTo>
                  <a:pt x="3170269" y="84739"/>
                </a:lnTo>
                <a:lnTo>
                  <a:pt x="3171980" y="88244"/>
                </a:lnTo>
                <a:lnTo>
                  <a:pt x="3173689" y="91751"/>
                </a:lnTo>
                <a:lnTo>
                  <a:pt x="3174545" y="96361"/>
                </a:lnTo>
                <a:lnTo>
                  <a:pt x="3174545" y="106748"/>
                </a:lnTo>
                <a:lnTo>
                  <a:pt x="3163973" y="107420"/>
                </a:lnTo>
                <a:lnTo>
                  <a:pt x="3151255" y="108517"/>
                </a:lnTo>
                <a:lnTo>
                  <a:pt x="3139195" y="109894"/>
                </a:lnTo>
                <a:lnTo>
                  <a:pt x="3134780" y="110538"/>
                </a:lnTo>
                <a:lnTo>
                  <a:pt x="3125334" y="134031"/>
                </a:lnTo>
                <a:lnTo>
                  <a:pt x="3131722" y="132076"/>
                </a:lnTo>
                <a:lnTo>
                  <a:pt x="3137093" y="130460"/>
                </a:lnTo>
                <a:lnTo>
                  <a:pt x="3144145" y="129204"/>
                </a:lnTo>
                <a:lnTo>
                  <a:pt x="3152879" y="128310"/>
                </a:lnTo>
                <a:lnTo>
                  <a:pt x="3161613" y="127416"/>
                </a:lnTo>
                <a:lnTo>
                  <a:pt x="3168835" y="126715"/>
                </a:lnTo>
                <a:lnTo>
                  <a:pt x="3174545" y="126206"/>
                </a:lnTo>
                <a:lnTo>
                  <a:pt x="3174545" y="165797"/>
                </a:lnTo>
                <a:lnTo>
                  <a:pt x="3169178" y="170552"/>
                </a:lnTo>
                <a:lnTo>
                  <a:pt x="3163426" y="174562"/>
                </a:lnTo>
                <a:lnTo>
                  <a:pt x="3157291" y="177831"/>
                </a:lnTo>
                <a:lnTo>
                  <a:pt x="3151156" y="181100"/>
                </a:lnTo>
                <a:lnTo>
                  <a:pt x="3144295" y="182735"/>
                </a:lnTo>
                <a:lnTo>
                  <a:pt x="3127847" y="182735"/>
                </a:lnTo>
                <a:lnTo>
                  <a:pt x="3121116" y="180651"/>
                </a:lnTo>
                <a:lnTo>
                  <a:pt x="3116514" y="176483"/>
                </a:lnTo>
                <a:lnTo>
                  <a:pt x="3111913" y="172313"/>
                </a:lnTo>
                <a:lnTo>
                  <a:pt x="3109611" y="166146"/>
                </a:lnTo>
                <a:lnTo>
                  <a:pt x="3109611" y="150748"/>
                </a:lnTo>
                <a:close/>
              </a:path>
              <a:path w="7796172" h="253988">
                <a:moveTo>
                  <a:pt x="1188768" y="150748"/>
                </a:moveTo>
                <a:lnTo>
                  <a:pt x="1190857" y="145112"/>
                </a:lnTo>
                <a:lnTo>
                  <a:pt x="1201119" y="113402"/>
                </a:lnTo>
                <a:lnTo>
                  <a:pt x="1189923" y="117533"/>
                </a:lnTo>
                <a:lnTo>
                  <a:pt x="1177984" y="124929"/>
                </a:lnTo>
                <a:lnTo>
                  <a:pt x="1170071" y="134157"/>
                </a:lnTo>
                <a:lnTo>
                  <a:pt x="1165278" y="146076"/>
                </a:lnTo>
                <a:lnTo>
                  <a:pt x="1163794" y="159512"/>
                </a:lnTo>
                <a:lnTo>
                  <a:pt x="1163794" y="165931"/>
                </a:lnTo>
                <a:lnTo>
                  <a:pt x="1164947" y="172029"/>
                </a:lnTo>
                <a:lnTo>
                  <a:pt x="1167253" y="177805"/>
                </a:lnTo>
                <a:lnTo>
                  <a:pt x="1169558" y="183582"/>
                </a:lnTo>
                <a:lnTo>
                  <a:pt x="1172633" y="188437"/>
                </a:lnTo>
                <a:lnTo>
                  <a:pt x="1176475" y="192373"/>
                </a:lnTo>
                <a:lnTo>
                  <a:pt x="1180486" y="196396"/>
                </a:lnTo>
                <a:lnTo>
                  <a:pt x="1185138" y="199520"/>
                </a:lnTo>
                <a:lnTo>
                  <a:pt x="1190432" y="201745"/>
                </a:lnTo>
                <a:lnTo>
                  <a:pt x="1195725" y="203972"/>
                </a:lnTo>
                <a:lnTo>
                  <a:pt x="1201318" y="205084"/>
                </a:lnTo>
                <a:lnTo>
                  <a:pt x="1214384" y="205084"/>
                </a:lnTo>
                <a:lnTo>
                  <a:pt x="1219956" y="204485"/>
                </a:lnTo>
                <a:lnTo>
                  <a:pt x="1223926" y="203286"/>
                </a:lnTo>
                <a:lnTo>
                  <a:pt x="1227897" y="202088"/>
                </a:lnTo>
                <a:lnTo>
                  <a:pt x="1232017" y="200375"/>
                </a:lnTo>
                <a:lnTo>
                  <a:pt x="1236286" y="198149"/>
                </a:lnTo>
                <a:lnTo>
                  <a:pt x="1239359" y="196609"/>
                </a:lnTo>
                <a:lnTo>
                  <a:pt x="1242539" y="194534"/>
                </a:lnTo>
                <a:lnTo>
                  <a:pt x="1245825" y="191923"/>
                </a:lnTo>
                <a:lnTo>
                  <a:pt x="1249113" y="189312"/>
                </a:lnTo>
                <a:lnTo>
                  <a:pt x="1251739" y="187279"/>
                </a:lnTo>
                <a:lnTo>
                  <a:pt x="1253702" y="185825"/>
                </a:lnTo>
                <a:lnTo>
                  <a:pt x="1253702" y="201140"/>
                </a:lnTo>
                <a:lnTo>
                  <a:pt x="1277888" y="201140"/>
                </a:lnTo>
                <a:lnTo>
                  <a:pt x="1277888" y="93991"/>
                </a:lnTo>
                <a:lnTo>
                  <a:pt x="1276603" y="86367"/>
                </a:lnTo>
                <a:lnTo>
                  <a:pt x="1274033" y="80115"/>
                </a:lnTo>
                <a:lnTo>
                  <a:pt x="1271463" y="73861"/>
                </a:lnTo>
                <a:lnTo>
                  <a:pt x="1267567" y="68766"/>
                </a:lnTo>
                <a:lnTo>
                  <a:pt x="1262341" y="64828"/>
                </a:lnTo>
                <a:lnTo>
                  <a:pt x="1256946" y="60802"/>
                </a:lnTo>
                <a:lnTo>
                  <a:pt x="1250866" y="58018"/>
                </a:lnTo>
                <a:lnTo>
                  <a:pt x="1244098" y="56476"/>
                </a:lnTo>
                <a:lnTo>
                  <a:pt x="1237332" y="54933"/>
                </a:lnTo>
                <a:lnTo>
                  <a:pt x="1229023" y="54162"/>
                </a:lnTo>
                <a:lnTo>
                  <a:pt x="1211035" y="54162"/>
                </a:lnTo>
                <a:lnTo>
                  <a:pt x="1202812" y="54932"/>
                </a:lnTo>
                <a:lnTo>
                  <a:pt x="1194502" y="56470"/>
                </a:lnTo>
                <a:lnTo>
                  <a:pt x="1186194" y="58008"/>
                </a:lnTo>
                <a:lnTo>
                  <a:pt x="1179813" y="59419"/>
                </a:lnTo>
                <a:lnTo>
                  <a:pt x="1175361" y="60703"/>
                </a:lnTo>
                <a:lnTo>
                  <a:pt x="1175361" y="85189"/>
                </a:lnTo>
                <a:lnTo>
                  <a:pt x="1176770" y="85189"/>
                </a:lnTo>
                <a:lnTo>
                  <a:pt x="1184293" y="81945"/>
                </a:lnTo>
                <a:lnTo>
                  <a:pt x="1191815" y="79470"/>
                </a:lnTo>
                <a:lnTo>
                  <a:pt x="1199337" y="77760"/>
                </a:lnTo>
                <a:lnTo>
                  <a:pt x="1206861" y="76052"/>
                </a:lnTo>
                <a:lnTo>
                  <a:pt x="1213400" y="75197"/>
                </a:lnTo>
                <a:lnTo>
                  <a:pt x="1223658" y="75197"/>
                </a:lnTo>
                <a:lnTo>
                  <a:pt x="1228231" y="75521"/>
                </a:lnTo>
                <a:lnTo>
                  <a:pt x="1232676" y="76170"/>
                </a:lnTo>
                <a:lnTo>
                  <a:pt x="1237120" y="76821"/>
                </a:lnTo>
                <a:lnTo>
                  <a:pt x="1240881" y="78140"/>
                </a:lnTo>
                <a:lnTo>
                  <a:pt x="1243959" y="80131"/>
                </a:lnTo>
                <a:lnTo>
                  <a:pt x="1247034" y="82034"/>
                </a:lnTo>
                <a:lnTo>
                  <a:pt x="1249427" y="84739"/>
                </a:lnTo>
                <a:lnTo>
                  <a:pt x="1251137" y="88244"/>
                </a:lnTo>
                <a:lnTo>
                  <a:pt x="1252847" y="91751"/>
                </a:lnTo>
                <a:lnTo>
                  <a:pt x="1253702" y="96361"/>
                </a:lnTo>
                <a:lnTo>
                  <a:pt x="1253702" y="106748"/>
                </a:lnTo>
                <a:lnTo>
                  <a:pt x="1243130" y="107420"/>
                </a:lnTo>
                <a:lnTo>
                  <a:pt x="1230413" y="108517"/>
                </a:lnTo>
                <a:lnTo>
                  <a:pt x="1218352" y="109894"/>
                </a:lnTo>
                <a:lnTo>
                  <a:pt x="1213937" y="110538"/>
                </a:lnTo>
                <a:lnTo>
                  <a:pt x="1204491" y="134031"/>
                </a:lnTo>
                <a:lnTo>
                  <a:pt x="1210880" y="132076"/>
                </a:lnTo>
                <a:lnTo>
                  <a:pt x="1216250" y="130460"/>
                </a:lnTo>
                <a:lnTo>
                  <a:pt x="1223302" y="129204"/>
                </a:lnTo>
                <a:lnTo>
                  <a:pt x="1232037" y="128310"/>
                </a:lnTo>
                <a:lnTo>
                  <a:pt x="1240771" y="127416"/>
                </a:lnTo>
                <a:lnTo>
                  <a:pt x="1247993" y="126715"/>
                </a:lnTo>
                <a:lnTo>
                  <a:pt x="1253702" y="126206"/>
                </a:lnTo>
                <a:lnTo>
                  <a:pt x="1253702" y="165797"/>
                </a:lnTo>
                <a:lnTo>
                  <a:pt x="1248335" y="170552"/>
                </a:lnTo>
                <a:lnTo>
                  <a:pt x="1242584" y="174562"/>
                </a:lnTo>
                <a:lnTo>
                  <a:pt x="1236448" y="177831"/>
                </a:lnTo>
                <a:lnTo>
                  <a:pt x="1230312" y="181100"/>
                </a:lnTo>
                <a:lnTo>
                  <a:pt x="1223452" y="182735"/>
                </a:lnTo>
                <a:lnTo>
                  <a:pt x="1207005" y="182735"/>
                </a:lnTo>
                <a:lnTo>
                  <a:pt x="1200273" y="180651"/>
                </a:lnTo>
                <a:lnTo>
                  <a:pt x="1195672" y="176483"/>
                </a:lnTo>
                <a:lnTo>
                  <a:pt x="1191069" y="172313"/>
                </a:lnTo>
                <a:lnTo>
                  <a:pt x="1188768" y="166146"/>
                </a:lnTo>
                <a:lnTo>
                  <a:pt x="1188768" y="150748"/>
                </a:lnTo>
                <a:close/>
              </a:path>
              <a:path w="7796172" h="253988">
                <a:moveTo>
                  <a:pt x="64145" y="201140"/>
                </a:moveTo>
                <a:lnTo>
                  <a:pt x="89645" y="201140"/>
                </a:lnTo>
                <a:lnTo>
                  <a:pt x="89645" y="32603"/>
                </a:lnTo>
                <a:lnTo>
                  <a:pt x="153791" y="32603"/>
                </a:lnTo>
                <a:lnTo>
                  <a:pt x="153791" y="9991"/>
                </a:lnTo>
                <a:lnTo>
                  <a:pt x="0" y="9991"/>
                </a:lnTo>
                <a:lnTo>
                  <a:pt x="0" y="32603"/>
                </a:lnTo>
                <a:lnTo>
                  <a:pt x="64145" y="32603"/>
                </a:lnTo>
                <a:lnTo>
                  <a:pt x="64145" y="201140"/>
                </a:lnTo>
                <a:close/>
              </a:path>
              <a:path w="7796172" h="253988">
                <a:moveTo>
                  <a:pt x="216375" y="59032"/>
                </a:moveTo>
                <a:lnTo>
                  <a:pt x="215953" y="59239"/>
                </a:lnTo>
                <a:lnTo>
                  <a:pt x="205568" y="65432"/>
                </a:lnTo>
                <a:lnTo>
                  <a:pt x="195060" y="73780"/>
                </a:lnTo>
                <a:lnTo>
                  <a:pt x="195060" y="1314"/>
                </a:lnTo>
                <a:lnTo>
                  <a:pt x="170873" y="1314"/>
                </a:lnTo>
                <a:lnTo>
                  <a:pt x="170873" y="201140"/>
                </a:lnTo>
                <a:lnTo>
                  <a:pt x="195060" y="201140"/>
                </a:lnTo>
                <a:lnTo>
                  <a:pt x="195060" y="94099"/>
                </a:lnTo>
                <a:lnTo>
                  <a:pt x="201134" y="88967"/>
                </a:lnTo>
                <a:lnTo>
                  <a:pt x="207357" y="84796"/>
                </a:lnTo>
                <a:lnTo>
                  <a:pt x="213729" y="81587"/>
                </a:lnTo>
                <a:lnTo>
                  <a:pt x="220101" y="78379"/>
                </a:lnTo>
                <a:lnTo>
                  <a:pt x="226281" y="76774"/>
                </a:lnTo>
                <a:lnTo>
                  <a:pt x="238341" y="76774"/>
                </a:lnTo>
                <a:lnTo>
                  <a:pt x="243131" y="77651"/>
                </a:lnTo>
                <a:lnTo>
                  <a:pt x="246638" y="79406"/>
                </a:lnTo>
                <a:lnTo>
                  <a:pt x="250144" y="81160"/>
                </a:lnTo>
                <a:lnTo>
                  <a:pt x="254851" y="87428"/>
                </a:lnTo>
                <a:lnTo>
                  <a:pt x="257862" y="95408"/>
                </a:lnTo>
                <a:lnTo>
                  <a:pt x="258505" y="101098"/>
                </a:lnTo>
                <a:lnTo>
                  <a:pt x="259147" y="106787"/>
                </a:lnTo>
                <a:lnTo>
                  <a:pt x="259467" y="112927"/>
                </a:lnTo>
                <a:lnTo>
                  <a:pt x="259467" y="201140"/>
                </a:lnTo>
                <a:lnTo>
                  <a:pt x="283654" y="201140"/>
                </a:lnTo>
                <a:lnTo>
                  <a:pt x="283548" y="103281"/>
                </a:lnTo>
                <a:lnTo>
                  <a:pt x="281779" y="89180"/>
                </a:lnTo>
                <a:lnTo>
                  <a:pt x="277834" y="77359"/>
                </a:lnTo>
                <a:lnTo>
                  <a:pt x="271713" y="67816"/>
                </a:lnTo>
                <a:lnTo>
                  <a:pt x="263918" y="60854"/>
                </a:lnTo>
                <a:lnTo>
                  <a:pt x="252407" y="55639"/>
                </a:lnTo>
                <a:lnTo>
                  <a:pt x="238585" y="53900"/>
                </a:lnTo>
                <a:lnTo>
                  <a:pt x="230797" y="53901"/>
                </a:lnTo>
                <a:lnTo>
                  <a:pt x="223393" y="55610"/>
                </a:lnTo>
                <a:lnTo>
                  <a:pt x="216375" y="59032"/>
                </a:lnTo>
                <a:close/>
              </a:path>
              <a:path w="7796172" h="253988">
                <a:moveTo>
                  <a:pt x="307476" y="130252"/>
                </a:moveTo>
                <a:lnTo>
                  <a:pt x="307765" y="138769"/>
                </a:lnTo>
                <a:lnTo>
                  <a:pt x="309704" y="152664"/>
                </a:lnTo>
                <a:lnTo>
                  <a:pt x="313464" y="165004"/>
                </a:lnTo>
                <a:lnTo>
                  <a:pt x="319048" y="175787"/>
                </a:lnTo>
                <a:lnTo>
                  <a:pt x="326453" y="185014"/>
                </a:lnTo>
                <a:lnTo>
                  <a:pt x="331925" y="113584"/>
                </a:lnTo>
                <a:lnTo>
                  <a:pt x="332440" y="107524"/>
                </a:lnTo>
                <a:lnTo>
                  <a:pt x="333643" y="102209"/>
                </a:lnTo>
                <a:lnTo>
                  <a:pt x="335535" y="97641"/>
                </a:lnTo>
                <a:lnTo>
                  <a:pt x="337427" y="93071"/>
                </a:lnTo>
                <a:lnTo>
                  <a:pt x="340180" y="88910"/>
                </a:lnTo>
                <a:lnTo>
                  <a:pt x="343791" y="85152"/>
                </a:lnTo>
                <a:lnTo>
                  <a:pt x="347491" y="81481"/>
                </a:lnTo>
                <a:lnTo>
                  <a:pt x="346370" y="59384"/>
                </a:lnTo>
                <a:lnTo>
                  <a:pt x="335451" y="65769"/>
                </a:lnTo>
                <a:lnTo>
                  <a:pt x="325864" y="74589"/>
                </a:lnTo>
                <a:lnTo>
                  <a:pt x="321284" y="80364"/>
                </a:lnTo>
                <a:lnTo>
                  <a:pt x="315243" y="90825"/>
                </a:lnTo>
                <a:lnTo>
                  <a:pt x="310928" y="102627"/>
                </a:lnTo>
                <a:lnTo>
                  <a:pt x="308339" y="115769"/>
                </a:lnTo>
                <a:lnTo>
                  <a:pt x="307476" y="130252"/>
                </a:lnTo>
                <a:close/>
              </a:path>
              <a:path w="7796172" h="253988">
                <a:moveTo>
                  <a:pt x="787685" y="113410"/>
                </a:moveTo>
                <a:lnTo>
                  <a:pt x="798163" y="106148"/>
                </a:lnTo>
                <a:lnTo>
                  <a:pt x="806698" y="97039"/>
                </a:lnTo>
                <a:lnTo>
                  <a:pt x="812261" y="87650"/>
                </a:lnTo>
                <a:lnTo>
                  <a:pt x="816074" y="75582"/>
                </a:lnTo>
                <a:lnTo>
                  <a:pt x="817345" y="61857"/>
                </a:lnTo>
                <a:lnTo>
                  <a:pt x="817344" y="61357"/>
                </a:lnTo>
                <a:lnTo>
                  <a:pt x="815836" y="47847"/>
                </a:lnTo>
                <a:lnTo>
                  <a:pt x="811506" y="36695"/>
                </a:lnTo>
                <a:lnTo>
                  <a:pt x="807613" y="29932"/>
                </a:lnTo>
                <a:lnTo>
                  <a:pt x="802330" y="24413"/>
                </a:lnTo>
                <a:lnTo>
                  <a:pt x="795656" y="20134"/>
                </a:lnTo>
                <a:lnTo>
                  <a:pt x="788984" y="15768"/>
                </a:lnTo>
                <a:lnTo>
                  <a:pt x="781945" y="12987"/>
                </a:lnTo>
                <a:lnTo>
                  <a:pt x="774544" y="11788"/>
                </a:lnTo>
                <a:lnTo>
                  <a:pt x="761010" y="10372"/>
                </a:lnTo>
                <a:lnTo>
                  <a:pt x="747014" y="9991"/>
                </a:lnTo>
                <a:lnTo>
                  <a:pt x="697730" y="9991"/>
                </a:lnTo>
                <a:lnTo>
                  <a:pt x="697730" y="201140"/>
                </a:lnTo>
                <a:lnTo>
                  <a:pt x="723231" y="201140"/>
                </a:lnTo>
                <a:lnTo>
                  <a:pt x="723231" y="125153"/>
                </a:lnTo>
                <a:lnTo>
                  <a:pt x="752251" y="125153"/>
                </a:lnTo>
                <a:lnTo>
                  <a:pt x="752804" y="103856"/>
                </a:lnTo>
                <a:lnTo>
                  <a:pt x="723231" y="103856"/>
                </a:lnTo>
                <a:lnTo>
                  <a:pt x="723231" y="32077"/>
                </a:lnTo>
                <a:lnTo>
                  <a:pt x="755452" y="32077"/>
                </a:lnTo>
                <a:lnTo>
                  <a:pt x="761393" y="32566"/>
                </a:lnTo>
                <a:lnTo>
                  <a:pt x="766178" y="33545"/>
                </a:lnTo>
                <a:lnTo>
                  <a:pt x="770964" y="34524"/>
                </a:lnTo>
                <a:lnTo>
                  <a:pt x="775151" y="36207"/>
                </a:lnTo>
                <a:lnTo>
                  <a:pt x="778741" y="38592"/>
                </a:lnTo>
                <a:lnTo>
                  <a:pt x="782843" y="41315"/>
                </a:lnTo>
                <a:lnTo>
                  <a:pt x="785877" y="44825"/>
                </a:lnTo>
                <a:lnTo>
                  <a:pt x="787844" y="49126"/>
                </a:lnTo>
                <a:lnTo>
                  <a:pt x="789810" y="53426"/>
                </a:lnTo>
                <a:lnTo>
                  <a:pt x="790793" y="58343"/>
                </a:lnTo>
                <a:lnTo>
                  <a:pt x="790793" y="70520"/>
                </a:lnTo>
                <a:lnTo>
                  <a:pt x="789917" y="76310"/>
                </a:lnTo>
                <a:lnTo>
                  <a:pt x="788164" y="81249"/>
                </a:lnTo>
                <a:lnTo>
                  <a:pt x="786412" y="86187"/>
                </a:lnTo>
                <a:lnTo>
                  <a:pt x="783698" y="90444"/>
                </a:lnTo>
                <a:lnTo>
                  <a:pt x="780022" y="94021"/>
                </a:lnTo>
                <a:lnTo>
                  <a:pt x="775920" y="98022"/>
                </a:lnTo>
                <a:lnTo>
                  <a:pt x="770964" y="100662"/>
                </a:lnTo>
                <a:lnTo>
                  <a:pt x="765153" y="101940"/>
                </a:lnTo>
                <a:lnTo>
                  <a:pt x="812749" y="201140"/>
                </a:lnTo>
                <a:lnTo>
                  <a:pt x="845737" y="201140"/>
                </a:lnTo>
                <a:lnTo>
                  <a:pt x="777706" y="117963"/>
                </a:lnTo>
                <a:lnTo>
                  <a:pt x="787685" y="113410"/>
                </a:lnTo>
                <a:close/>
              </a:path>
              <a:path w="7796172" h="253988">
                <a:moveTo>
                  <a:pt x="812749" y="201140"/>
                </a:moveTo>
                <a:lnTo>
                  <a:pt x="765153" y="101940"/>
                </a:lnTo>
                <a:lnTo>
                  <a:pt x="759342" y="103217"/>
                </a:lnTo>
                <a:lnTo>
                  <a:pt x="752804" y="103856"/>
                </a:lnTo>
                <a:lnTo>
                  <a:pt x="752251" y="125153"/>
                </a:lnTo>
                <a:lnTo>
                  <a:pt x="812749" y="201140"/>
                </a:lnTo>
                <a:close/>
              </a:path>
              <a:path w="7796172" h="253988">
                <a:moveTo>
                  <a:pt x="344550" y="170092"/>
                </a:moveTo>
                <a:lnTo>
                  <a:pt x="343299" y="168723"/>
                </a:lnTo>
                <a:lnTo>
                  <a:pt x="336980" y="158834"/>
                </a:lnTo>
                <a:lnTo>
                  <a:pt x="333188" y="146589"/>
                </a:lnTo>
                <a:lnTo>
                  <a:pt x="331925" y="131989"/>
                </a:lnTo>
                <a:lnTo>
                  <a:pt x="431560" y="131989"/>
                </a:lnTo>
                <a:lnTo>
                  <a:pt x="431486" y="114399"/>
                </a:lnTo>
                <a:lnTo>
                  <a:pt x="430238" y="101136"/>
                </a:lnTo>
                <a:lnTo>
                  <a:pt x="427446" y="89867"/>
                </a:lnTo>
                <a:lnTo>
                  <a:pt x="424704" y="81960"/>
                </a:lnTo>
                <a:lnTo>
                  <a:pt x="420760" y="75271"/>
                </a:lnTo>
                <a:lnTo>
                  <a:pt x="415614" y="69799"/>
                </a:lnTo>
                <a:lnTo>
                  <a:pt x="410472" y="64329"/>
                </a:lnTo>
                <a:lnTo>
                  <a:pt x="404472" y="60312"/>
                </a:lnTo>
                <a:lnTo>
                  <a:pt x="397614" y="57748"/>
                </a:lnTo>
                <a:lnTo>
                  <a:pt x="390757" y="55182"/>
                </a:lnTo>
                <a:lnTo>
                  <a:pt x="382871" y="53901"/>
                </a:lnTo>
                <a:lnTo>
                  <a:pt x="372203" y="53918"/>
                </a:lnTo>
                <a:lnTo>
                  <a:pt x="358621" y="55434"/>
                </a:lnTo>
                <a:lnTo>
                  <a:pt x="346370" y="59384"/>
                </a:lnTo>
                <a:lnTo>
                  <a:pt x="347491" y="81481"/>
                </a:lnTo>
                <a:lnTo>
                  <a:pt x="351598" y="78686"/>
                </a:lnTo>
                <a:lnTo>
                  <a:pt x="356113" y="76765"/>
                </a:lnTo>
                <a:lnTo>
                  <a:pt x="360627" y="74843"/>
                </a:lnTo>
                <a:lnTo>
                  <a:pt x="366109" y="73883"/>
                </a:lnTo>
                <a:lnTo>
                  <a:pt x="379095" y="73883"/>
                </a:lnTo>
                <a:lnTo>
                  <a:pt x="384577" y="74822"/>
                </a:lnTo>
                <a:lnTo>
                  <a:pt x="389007" y="76701"/>
                </a:lnTo>
                <a:lnTo>
                  <a:pt x="393436" y="78579"/>
                </a:lnTo>
                <a:lnTo>
                  <a:pt x="397069" y="81311"/>
                </a:lnTo>
                <a:lnTo>
                  <a:pt x="399906" y="84896"/>
                </a:lnTo>
                <a:lnTo>
                  <a:pt x="402486" y="88143"/>
                </a:lnTo>
                <a:lnTo>
                  <a:pt x="404464" y="92113"/>
                </a:lnTo>
                <a:lnTo>
                  <a:pt x="405840" y="96809"/>
                </a:lnTo>
                <a:lnTo>
                  <a:pt x="407216" y="101504"/>
                </a:lnTo>
                <a:lnTo>
                  <a:pt x="407990" y="107096"/>
                </a:lnTo>
                <a:lnTo>
                  <a:pt x="408163" y="113584"/>
                </a:lnTo>
                <a:lnTo>
                  <a:pt x="331925" y="113584"/>
                </a:lnTo>
                <a:lnTo>
                  <a:pt x="326453" y="185014"/>
                </a:lnTo>
                <a:lnTo>
                  <a:pt x="330575" y="188823"/>
                </a:lnTo>
                <a:lnTo>
                  <a:pt x="340563" y="195592"/>
                </a:lnTo>
                <a:lnTo>
                  <a:pt x="352094" y="200427"/>
                </a:lnTo>
                <a:lnTo>
                  <a:pt x="365168" y="203328"/>
                </a:lnTo>
                <a:lnTo>
                  <a:pt x="379783" y="204296"/>
                </a:lnTo>
                <a:lnTo>
                  <a:pt x="385616" y="204296"/>
                </a:lnTo>
                <a:lnTo>
                  <a:pt x="390441" y="203953"/>
                </a:lnTo>
                <a:lnTo>
                  <a:pt x="394259" y="203268"/>
                </a:lnTo>
                <a:lnTo>
                  <a:pt x="398076" y="202584"/>
                </a:lnTo>
                <a:lnTo>
                  <a:pt x="402342" y="201599"/>
                </a:lnTo>
                <a:lnTo>
                  <a:pt x="407058" y="200314"/>
                </a:lnTo>
                <a:lnTo>
                  <a:pt x="410404" y="199374"/>
                </a:lnTo>
                <a:lnTo>
                  <a:pt x="414179" y="198070"/>
                </a:lnTo>
                <a:lnTo>
                  <a:pt x="418381" y="196401"/>
                </a:lnTo>
                <a:lnTo>
                  <a:pt x="422583" y="194731"/>
                </a:lnTo>
                <a:lnTo>
                  <a:pt x="426100" y="193340"/>
                </a:lnTo>
                <a:lnTo>
                  <a:pt x="428931" y="192229"/>
                </a:lnTo>
                <a:lnTo>
                  <a:pt x="428931" y="165907"/>
                </a:lnTo>
                <a:lnTo>
                  <a:pt x="427514" y="165907"/>
                </a:lnTo>
                <a:lnTo>
                  <a:pt x="423050" y="169269"/>
                </a:lnTo>
                <a:lnTo>
                  <a:pt x="420042" y="171113"/>
                </a:lnTo>
                <a:lnTo>
                  <a:pt x="417036" y="172956"/>
                </a:lnTo>
                <a:lnTo>
                  <a:pt x="413343" y="174863"/>
                </a:lnTo>
                <a:lnTo>
                  <a:pt x="408964" y="176836"/>
                </a:lnTo>
                <a:lnTo>
                  <a:pt x="404840" y="178719"/>
                </a:lnTo>
                <a:lnTo>
                  <a:pt x="400223" y="180262"/>
                </a:lnTo>
                <a:lnTo>
                  <a:pt x="395113" y="181461"/>
                </a:lnTo>
                <a:lnTo>
                  <a:pt x="390003" y="182661"/>
                </a:lnTo>
                <a:lnTo>
                  <a:pt x="384786" y="183260"/>
                </a:lnTo>
                <a:lnTo>
                  <a:pt x="379463" y="183260"/>
                </a:lnTo>
                <a:lnTo>
                  <a:pt x="366215" y="181918"/>
                </a:lnTo>
                <a:lnTo>
                  <a:pt x="354263" y="177531"/>
                </a:lnTo>
                <a:lnTo>
                  <a:pt x="344550" y="170092"/>
                </a:lnTo>
                <a:close/>
              </a:path>
              <a:path w="7796172" h="253988">
                <a:moveTo>
                  <a:pt x="562375" y="148028"/>
                </a:moveTo>
                <a:lnTo>
                  <a:pt x="569550" y="125942"/>
                </a:lnTo>
                <a:lnTo>
                  <a:pt x="598896" y="36206"/>
                </a:lnTo>
                <a:lnTo>
                  <a:pt x="628360" y="125942"/>
                </a:lnTo>
                <a:lnTo>
                  <a:pt x="635536" y="148028"/>
                </a:lnTo>
                <a:lnTo>
                  <a:pt x="652784" y="201140"/>
                </a:lnTo>
                <a:lnTo>
                  <a:pt x="679694" y="201140"/>
                </a:lnTo>
                <a:lnTo>
                  <a:pt x="615187" y="9991"/>
                </a:lnTo>
                <a:lnTo>
                  <a:pt x="583837" y="9991"/>
                </a:lnTo>
                <a:lnTo>
                  <a:pt x="519331" y="201140"/>
                </a:lnTo>
                <a:lnTo>
                  <a:pt x="545131" y="201140"/>
                </a:lnTo>
                <a:lnTo>
                  <a:pt x="562375" y="148028"/>
                </a:lnTo>
                <a:close/>
              </a:path>
              <a:path w="7796172" h="253988">
                <a:moveTo>
                  <a:pt x="569550" y="125942"/>
                </a:moveTo>
                <a:lnTo>
                  <a:pt x="562375" y="148028"/>
                </a:lnTo>
                <a:lnTo>
                  <a:pt x="635536" y="148028"/>
                </a:lnTo>
                <a:lnTo>
                  <a:pt x="628360" y="125942"/>
                </a:lnTo>
                <a:lnTo>
                  <a:pt x="569550" y="125942"/>
                </a:lnTo>
                <a:close/>
              </a:path>
              <a:path w="7796172" h="253988">
                <a:moveTo>
                  <a:pt x="941508" y="124880"/>
                </a:moveTo>
                <a:lnTo>
                  <a:pt x="943481" y="124103"/>
                </a:lnTo>
                <a:lnTo>
                  <a:pt x="954809" y="118127"/>
                </a:lnTo>
                <a:lnTo>
                  <a:pt x="964658" y="110117"/>
                </a:lnTo>
                <a:lnTo>
                  <a:pt x="969860" y="104898"/>
                </a:lnTo>
                <a:lnTo>
                  <a:pt x="973932" y="98586"/>
                </a:lnTo>
                <a:lnTo>
                  <a:pt x="976872" y="91182"/>
                </a:lnTo>
                <a:lnTo>
                  <a:pt x="979814" y="83780"/>
                </a:lnTo>
                <a:lnTo>
                  <a:pt x="981284" y="75929"/>
                </a:lnTo>
                <a:lnTo>
                  <a:pt x="981239" y="64905"/>
                </a:lnTo>
                <a:lnTo>
                  <a:pt x="979507" y="51714"/>
                </a:lnTo>
                <a:lnTo>
                  <a:pt x="975265" y="40478"/>
                </a:lnTo>
                <a:lnTo>
                  <a:pt x="971251" y="32990"/>
                </a:lnTo>
                <a:lnTo>
                  <a:pt x="965702" y="26808"/>
                </a:lnTo>
                <a:lnTo>
                  <a:pt x="958615" y="21930"/>
                </a:lnTo>
                <a:lnTo>
                  <a:pt x="952552" y="17736"/>
                </a:lnTo>
                <a:lnTo>
                  <a:pt x="945549" y="14698"/>
                </a:lnTo>
                <a:lnTo>
                  <a:pt x="937608" y="12815"/>
                </a:lnTo>
                <a:lnTo>
                  <a:pt x="922655" y="10534"/>
                </a:lnTo>
                <a:lnTo>
                  <a:pt x="908785" y="9991"/>
                </a:lnTo>
                <a:lnTo>
                  <a:pt x="860881" y="9991"/>
                </a:lnTo>
                <a:lnTo>
                  <a:pt x="860881" y="201140"/>
                </a:lnTo>
                <a:lnTo>
                  <a:pt x="886381" y="201140"/>
                </a:lnTo>
                <a:lnTo>
                  <a:pt x="886381" y="129886"/>
                </a:lnTo>
                <a:lnTo>
                  <a:pt x="907868" y="129886"/>
                </a:lnTo>
                <a:lnTo>
                  <a:pt x="913798" y="107800"/>
                </a:lnTo>
                <a:lnTo>
                  <a:pt x="886381" y="107800"/>
                </a:lnTo>
                <a:lnTo>
                  <a:pt x="886381" y="32077"/>
                </a:lnTo>
                <a:lnTo>
                  <a:pt x="915203" y="32077"/>
                </a:lnTo>
                <a:lnTo>
                  <a:pt x="921813" y="32628"/>
                </a:lnTo>
                <a:lnTo>
                  <a:pt x="927125" y="33731"/>
                </a:lnTo>
                <a:lnTo>
                  <a:pt x="932438" y="34833"/>
                </a:lnTo>
                <a:lnTo>
                  <a:pt x="937092" y="36700"/>
                </a:lnTo>
                <a:lnTo>
                  <a:pt x="941088" y="39331"/>
                </a:lnTo>
                <a:lnTo>
                  <a:pt x="945680" y="42386"/>
                </a:lnTo>
                <a:lnTo>
                  <a:pt x="949101" y="46330"/>
                </a:lnTo>
                <a:lnTo>
                  <a:pt x="951354" y="51165"/>
                </a:lnTo>
                <a:lnTo>
                  <a:pt x="953607" y="56001"/>
                </a:lnTo>
                <a:lnTo>
                  <a:pt x="954733" y="61686"/>
                </a:lnTo>
                <a:lnTo>
                  <a:pt x="954733" y="74244"/>
                </a:lnTo>
                <a:lnTo>
                  <a:pt x="953883" y="79504"/>
                </a:lnTo>
                <a:lnTo>
                  <a:pt x="952182" y="84001"/>
                </a:lnTo>
                <a:lnTo>
                  <a:pt x="950482" y="88498"/>
                </a:lnTo>
                <a:lnTo>
                  <a:pt x="947760" y="92656"/>
                </a:lnTo>
                <a:lnTo>
                  <a:pt x="944020" y="96474"/>
                </a:lnTo>
                <a:lnTo>
                  <a:pt x="939854" y="100716"/>
                </a:lnTo>
                <a:lnTo>
                  <a:pt x="934627" y="103665"/>
                </a:lnTo>
                <a:lnTo>
                  <a:pt x="930592" y="127921"/>
                </a:lnTo>
                <a:lnTo>
                  <a:pt x="941508" y="124880"/>
                </a:lnTo>
                <a:close/>
              </a:path>
              <a:path w="7796172" h="253988">
                <a:moveTo>
                  <a:pt x="934627" y="103665"/>
                </a:moveTo>
                <a:lnTo>
                  <a:pt x="928334" y="105319"/>
                </a:lnTo>
                <a:lnTo>
                  <a:pt x="922044" y="106973"/>
                </a:lnTo>
                <a:lnTo>
                  <a:pt x="913798" y="107800"/>
                </a:lnTo>
                <a:lnTo>
                  <a:pt x="907868" y="129886"/>
                </a:lnTo>
                <a:lnTo>
                  <a:pt x="917715" y="129565"/>
                </a:lnTo>
                <a:lnTo>
                  <a:pt x="930592" y="127921"/>
                </a:lnTo>
                <a:lnTo>
                  <a:pt x="934627" y="103665"/>
                </a:lnTo>
                <a:close/>
              </a:path>
              <a:path w="7796172" h="253988">
                <a:moveTo>
                  <a:pt x="1103921" y="197315"/>
                </a:moveTo>
                <a:lnTo>
                  <a:pt x="1115312" y="202352"/>
                </a:lnTo>
                <a:lnTo>
                  <a:pt x="1129322" y="204031"/>
                </a:lnTo>
                <a:lnTo>
                  <a:pt x="1133259" y="204031"/>
                </a:lnTo>
                <a:lnTo>
                  <a:pt x="1137563" y="203668"/>
                </a:lnTo>
                <a:lnTo>
                  <a:pt x="1142232" y="202943"/>
                </a:lnTo>
                <a:lnTo>
                  <a:pt x="1146901" y="202218"/>
                </a:lnTo>
                <a:lnTo>
                  <a:pt x="1151505" y="201212"/>
                </a:lnTo>
                <a:lnTo>
                  <a:pt x="1156047" y="199928"/>
                </a:lnTo>
                <a:lnTo>
                  <a:pt x="1156047" y="178264"/>
                </a:lnTo>
                <a:lnTo>
                  <a:pt x="1153006" y="179054"/>
                </a:lnTo>
                <a:lnTo>
                  <a:pt x="1150353" y="180040"/>
                </a:lnTo>
                <a:lnTo>
                  <a:pt x="1146673" y="181223"/>
                </a:lnTo>
                <a:lnTo>
                  <a:pt x="1142992" y="182406"/>
                </a:lnTo>
                <a:lnTo>
                  <a:pt x="1139182" y="182998"/>
                </a:lnTo>
                <a:lnTo>
                  <a:pt x="1129680" y="182998"/>
                </a:lnTo>
                <a:lnTo>
                  <a:pt x="1125271" y="182250"/>
                </a:lnTo>
                <a:lnTo>
                  <a:pt x="1122018" y="180752"/>
                </a:lnTo>
                <a:lnTo>
                  <a:pt x="1118764" y="179256"/>
                </a:lnTo>
                <a:lnTo>
                  <a:pt x="1116411" y="177012"/>
                </a:lnTo>
                <a:lnTo>
                  <a:pt x="1114957" y="174021"/>
                </a:lnTo>
                <a:lnTo>
                  <a:pt x="1113245" y="170600"/>
                </a:lnTo>
                <a:lnTo>
                  <a:pt x="1112261" y="166923"/>
                </a:lnTo>
                <a:lnTo>
                  <a:pt x="1112003" y="162990"/>
                </a:lnTo>
                <a:lnTo>
                  <a:pt x="1111746" y="159058"/>
                </a:lnTo>
                <a:lnTo>
                  <a:pt x="1111618" y="153457"/>
                </a:lnTo>
                <a:lnTo>
                  <a:pt x="1111618" y="78089"/>
                </a:lnTo>
                <a:lnTo>
                  <a:pt x="1156047" y="78089"/>
                </a:lnTo>
                <a:lnTo>
                  <a:pt x="1156047" y="57844"/>
                </a:lnTo>
                <a:lnTo>
                  <a:pt x="1111618" y="57844"/>
                </a:lnTo>
                <a:lnTo>
                  <a:pt x="1111618" y="16564"/>
                </a:lnTo>
                <a:lnTo>
                  <a:pt x="1087431" y="16564"/>
                </a:lnTo>
                <a:lnTo>
                  <a:pt x="1087431" y="57844"/>
                </a:lnTo>
                <a:lnTo>
                  <a:pt x="1071132" y="57844"/>
                </a:lnTo>
                <a:lnTo>
                  <a:pt x="1071132" y="78089"/>
                </a:lnTo>
                <a:lnTo>
                  <a:pt x="1087431" y="78089"/>
                </a:lnTo>
                <a:lnTo>
                  <a:pt x="1087431" y="157396"/>
                </a:lnTo>
                <a:lnTo>
                  <a:pt x="1088531" y="171382"/>
                </a:lnTo>
                <a:lnTo>
                  <a:pt x="1092212" y="183624"/>
                </a:lnTo>
                <a:lnTo>
                  <a:pt x="1098481" y="192821"/>
                </a:lnTo>
                <a:lnTo>
                  <a:pt x="1103921" y="197315"/>
                </a:lnTo>
                <a:close/>
              </a:path>
              <a:path w="7796172" h="253988">
                <a:moveTo>
                  <a:pt x="1201119" y="113402"/>
                </a:moveTo>
                <a:lnTo>
                  <a:pt x="1190857" y="145112"/>
                </a:lnTo>
                <a:lnTo>
                  <a:pt x="1195033" y="141071"/>
                </a:lnTo>
                <a:lnTo>
                  <a:pt x="1199209" y="137030"/>
                </a:lnTo>
                <a:lnTo>
                  <a:pt x="1204491" y="134031"/>
                </a:lnTo>
                <a:lnTo>
                  <a:pt x="1213937" y="110538"/>
                </a:lnTo>
                <a:lnTo>
                  <a:pt x="1201119" y="113402"/>
                </a:lnTo>
                <a:close/>
              </a:path>
              <a:path w="7796172" h="253988">
                <a:moveTo>
                  <a:pt x="1335961" y="194428"/>
                </a:moveTo>
                <a:lnTo>
                  <a:pt x="1341373" y="197681"/>
                </a:lnTo>
                <a:lnTo>
                  <a:pt x="1346848" y="200270"/>
                </a:lnTo>
                <a:lnTo>
                  <a:pt x="1352386" y="202196"/>
                </a:lnTo>
                <a:lnTo>
                  <a:pt x="1347471" y="180204"/>
                </a:lnTo>
                <a:lnTo>
                  <a:pt x="1342060" y="178117"/>
                </a:lnTo>
                <a:lnTo>
                  <a:pt x="1335961" y="175167"/>
                </a:lnTo>
                <a:lnTo>
                  <a:pt x="1335961" y="93183"/>
                </a:lnTo>
                <a:lnTo>
                  <a:pt x="1341458" y="88445"/>
                </a:lnTo>
                <a:lnTo>
                  <a:pt x="1347577" y="84526"/>
                </a:lnTo>
                <a:lnTo>
                  <a:pt x="1354320" y="81426"/>
                </a:lnTo>
                <a:lnTo>
                  <a:pt x="1361064" y="78324"/>
                </a:lnTo>
                <a:lnTo>
                  <a:pt x="1367742" y="76774"/>
                </a:lnTo>
                <a:lnTo>
                  <a:pt x="1374356" y="76775"/>
                </a:lnTo>
                <a:lnTo>
                  <a:pt x="1378051" y="76934"/>
                </a:lnTo>
                <a:lnTo>
                  <a:pt x="1390718" y="80856"/>
                </a:lnTo>
                <a:lnTo>
                  <a:pt x="1399607" y="90039"/>
                </a:lnTo>
                <a:lnTo>
                  <a:pt x="1393492" y="55593"/>
                </a:lnTo>
                <a:lnTo>
                  <a:pt x="1380016" y="53900"/>
                </a:lnTo>
                <a:lnTo>
                  <a:pt x="1370998" y="53901"/>
                </a:lnTo>
                <a:lnTo>
                  <a:pt x="1362926" y="55698"/>
                </a:lnTo>
                <a:lnTo>
                  <a:pt x="1355797" y="59292"/>
                </a:lnTo>
                <a:lnTo>
                  <a:pt x="1348669" y="62886"/>
                </a:lnTo>
                <a:lnTo>
                  <a:pt x="1342057" y="67423"/>
                </a:lnTo>
                <a:lnTo>
                  <a:pt x="1335961" y="72900"/>
                </a:lnTo>
                <a:lnTo>
                  <a:pt x="1335961" y="1314"/>
                </a:lnTo>
                <a:lnTo>
                  <a:pt x="1311775" y="1314"/>
                </a:lnTo>
                <a:lnTo>
                  <a:pt x="1311775" y="201140"/>
                </a:lnTo>
                <a:lnTo>
                  <a:pt x="1334417" y="201140"/>
                </a:lnTo>
                <a:lnTo>
                  <a:pt x="1335961" y="194428"/>
                </a:lnTo>
                <a:close/>
              </a:path>
              <a:path w="7796172" h="253988">
                <a:moveTo>
                  <a:pt x="1405627" y="193512"/>
                </a:moveTo>
                <a:lnTo>
                  <a:pt x="1415309" y="183669"/>
                </a:lnTo>
                <a:lnTo>
                  <a:pt x="1419778" y="177393"/>
                </a:lnTo>
                <a:lnTo>
                  <a:pt x="1425318" y="166727"/>
                </a:lnTo>
                <a:lnTo>
                  <a:pt x="1429276" y="154793"/>
                </a:lnTo>
                <a:lnTo>
                  <a:pt x="1431650" y="141591"/>
                </a:lnTo>
                <a:lnTo>
                  <a:pt x="1432442" y="127121"/>
                </a:lnTo>
                <a:lnTo>
                  <a:pt x="1432337" y="121304"/>
                </a:lnTo>
                <a:lnTo>
                  <a:pt x="1431051" y="106971"/>
                </a:lnTo>
                <a:lnTo>
                  <a:pt x="1428300" y="94198"/>
                </a:lnTo>
                <a:lnTo>
                  <a:pt x="1424084" y="82983"/>
                </a:lnTo>
                <a:lnTo>
                  <a:pt x="1418402" y="73328"/>
                </a:lnTo>
                <a:lnTo>
                  <a:pt x="1415054" y="69137"/>
                </a:lnTo>
                <a:lnTo>
                  <a:pt x="1405171" y="60672"/>
                </a:lnTo>
                <a:lnTo>
                  <a:pt x="1393492" y="55593"/>
                </a:lnTo>
                <a:lnTo>
                  <a:pt x="1399607" y="90039"/>
                </a:lnTo>
                <a:lnTo>
                  <a:pt x="1400219" y="91112"/>
                </a:lnTo>
                <a:lnTo>
                  <a:pt x="1404246" y="101184"/>
                </a:lnTo>
                <a:lnTo>
                  <a:pt x="1406662" y="113790"/>
                </a:lnTo>
                <a:lnTo>
                  <a:pt x="1407467" y="128929"/>
                </a:lnTo>
                <a:lnTo>
                  <a:pt x="1407350" y="134707"/>
                </a:lnTo>
                <a:lnTo>
                  <a:pt x="1405746" y="149224"/>
                </a:lnTo>
                <a:lnTo>
                  <a:pt x="1402263" y="161051"/>
                </a:lnTo>
                <a:lnTo>
                  <a:pt x="1396902" y="170190"/>
                </a:lnTo>
                <a:lnTo>
                  <a:pt x="1392254" y="174983"/>
                </a:lnTo>
                <a:lnTo>
                  <a:pt x="1381284" y="181191"/>
                </a:lnTo>
                <a:lnTo>
                  <a:pt x="1367784" y="183260"/>
                </a:lnTo>
                <a:lnTo>
                  <a:pt x="1362114" y="183260"/>
                </a:lnTo>
                <a:lnTo>
                  <a:pt x="1356919" y="182650"/>
                </a:lnTo>
                <a:lnTo>
                  <a:pt x="1352194" y="181427"/>
                </a:lnTo>
                <a:lnTo>
                  <a:pt x="1347471" y="180204"/>
                </a:lnTo>
                <a:lnTo>
                  <a:pt x="1352386" y="202196"/>
                </a:lnTo>
                <a:lnTo>
                  <a:pt x="1357925" y="204122"/>
                </a:lnTo>
                <a:lnTo>
                  <a:pt x="1364601" y="205084"/>
                </a:lnTo>
                <a:lnTo>
                  <a:pt x="1372416" y="205084"/>
                </a:lnTo>
                <a:lnTo>
                  <a:pt x="1382629" y="204182"/>
                </a:lnTo>
                <a:lnTo>
                  <a:pt x="1394733" y="200350"/>
                </a:lnTo>
                <a:lnTo>
                  <a:pt x="1405627" y="193512"/>
                </a:lnTo>
                <a:close/>
              </a:path>
              <a:path w="7796172" h="253988">
                <a:moveTo>
                  <a:pt x="1457872" y="1314"/>
                </a:moveTo>
                <a:lnTo>
                  <a:pt x="1457872" y="201140"/>
                </a:lnTo>
                <a:lnTo>
                  <a:pt x="1482058" y="201140"/>
                </a:lnTo>
                <a:lnTo>
                  <a:pt x="1482058" y="1314"/>
                </a:lnTo>
                <a:lnTo>
                  <a:pt x="1457872" y="1314"/>
                </a:lnTo>
                <a:close/>
              </a:path>
              <a:path w="7796172" h="253988">
                <a:moveTo>
                  <a:pt x="1507169" y="130252"/>
                </a:moveTo>
                <a:lnTo>
                  <a:pt x="1507458" y="138769"/>
                </a:lnTo>
                <a:lnTo>
                  <a:pt x="1509396" y="152664"/>
                </a:lnTo>
                <a:lnTo>
                  <a:pt x="1513157" y="165004"/>
                </a:lnTo>
                <a:lnTo>
                  <a:pt x="1518740" y="175787"/>
                </a:lnTo>
                <a:lnTo>
                  <a:pt x="1526146" y="185014"/>
                </a:lnTo>
                <a:lnTo>
                  <a:pt x="1531617" y="113584"/>
                </a:lnTo>
                <a:lnTo>
                  <a:pt x="1532132" y="107524"/>
                </a:lnTo>
                <a:lnTo>
                  <a:pt x="1533336" y="102209"/>
                </a:lnTo>
                <a:lnTo>
                  <a:pt x="1535228" y="97641"/>
                </a:lnTo>
                <a:lnTo>
                  <a:pt x="1537120" y="93071"/>
                </a:lnTo>
                <a:lnTo>
                  <a:pt x="1539872" y="88910"/>
                </a:lnTo>
                <a:lnTo>
                  <a:pt x="1543484" y="85152"/>
                </a:lnTo>
                <a:lnTo>
                  <a:pt x="1547184" y="81481"/>
                </a:lnTo>
                <a:lnTo>
                  <a:pt x="1546063" y="59384"/>
                </a:lnTo>
                <a:lnTo>
                  <a:pt x="1535144" y="65769"/>
                </a:lnTo>
                <a:lnTo>
                  <a:pt x="1525557" y="74589"/>
                </a:lnTo>
                <a:lnTo>
                  <a:pt x="1520977" y="80364"/>
                </a:lnTo>
                <a:lnTo>
                  <a:pt x="1514936" y="90825"/>
                </a:lnTo>
                <a:lnTo>
                  <a:pt x="1510621" y="102627"/>
                </a:lnTo>
                <a:lnTo>
                  <a:pt x="1508032" y="115769"/>
                </a:lnTo>
                <a:lnTo>
                  <a:pt x="1507169" y="130252"/>
                </a:lnTo>
                <a:close/>
              </a:path>
              <a:path w="7796172" h="253988">
                <a:moveTo>
                  <a:pt x="1544242" y="170092"/>
                </a:moveTo>
                <a:lnTo>
                  <a:pt x="1542992" y="168723"/>
                </a:lnTo>
                <a:lnTo>
                  <a:pt x="1536673" y="158834"/>
                </a:lnTo>
                <a:lnTo>
                  <a:pt x="1532881" y="146589"/>
                </a:lnTo>
                <a:lnTo>
                  <a:pt x="1531617" y="131989"/>
                </a:lnTo>
                <a:lnTo>
                  <a:pt x="1631253" y="131989"/>
                </a:lnTo>
                <a:lnTo>
                  <a:pt x="1631179" y="114399"/>
                </a:lnTo>
                <a:lnTo>
                  <a:pt x="1629930" y="101136"/>
                </a:lnTo>
                <a:lnTo>
                  <a:pt x="1627139" y="89867"/>
                </a:lnTo>
                <a:lnTo>
                  <a:pt x="1624396" y="81960"/>
                </a:lnTo>
                <a:lnTo>
                  <a:pt x="1620453" y="75271"/>
                </a:lnTo>
                <a:lnTo>
                  <a:pt x="1615307" y="69799"/>
                </a:lnTo>
                <a:lnTo>
                  <a:pt x="1610164" y="64329"/>
                </a:lnTo>
                <a:lnTo>
                  <a:pt x="1604164" y="60312"/>
                </a:lnTo>
                <a:lnTo>
                  <a:pt x="1597307" y="57748"/>
                </a:lnTo>
                <a:lnTo>
                  <a:pt x="1590450" y="55182"/>
                </a:lnTo>
                <a:lnTo>
                  <a:pt x="1582563" y="53901"/>
                </a:lnTo>
                <a:lnTo>
                  <a:pt x="1571896" y="53918"/>
                </a:lnTo>
                <a:lnTo>
                  <a:pt x="1558313" y="55434"/>
                </a:lnTo>
                <a:lnTo>
                  <a:pt x="1546063" y="59384"/>
                </a:lnTo>
                <a:lnTo>
                  <a:pt x="1547184" y="81481"/>
                </a:lnTo>
                <a:lnTo>
                  <a:pt x="1551291" y="78686"/>
                </a:lnTo>
                <a:lnTo>
                  <a:pt x="1555806" y="76765"/>
                </a:lnTo>
                <a:lnTo>
                  <a:pt x="1560319" y="74843"/>
                </a:lnTo>
                <a:lnTo>
                  <a:pt x="1565801" y="73883"/>
                </a:lnTo>
                <a:lnTo>
                  <a:pt x="1578786" y="73883"/>
                </a:lnTo>
                <a:lnTo>
                  <a:pt x="1584270" y="74822"/>
                </a:lnTo>
                <a:lnTo>
                  <a:pt x="1588699" y="76701"/>
                </a:lnTo>
                <a:lnTo>
                  <a:pt x="1593129" y="78579"/>
                </a:lnTo>
                <a:lnTo>
                  <a:pt x="1596762" y="81311"/>
                </a:lnTo>
                <a:lnTo>
                  <a:pt x="1599599" y="84896"/>
                </a:lnTo>
                <a:lnTo>
                  <a:pt x="1602179" y="88143"/>
                </a:lnTo>
                <a:lnTo>
                  <a:pt x="1604156" y="92113"/>
                </a:lnTo>
                <a:lnTo>
                  <a:pt x="1605533" y="96809"/>
                </a:lnTo>
                <a:lnTo>
                  <a:pt x="1606908" y="101504"/>
                </a:lnTo>
                <a:lnTo>
                  <a:pt x="1607683" y="107096"/>
                </a:lnTo>
                <a:lnTo>
                  <a:pt x="1607855" y="113584"/>
                </a:lnTo>
                <a:lnTo>
                  <a:pt x="1531617" y="113584"/>
                </a:lnTo>
                <a:lnTo>
                  <a:pt x="1526146" y="185014"/>
                </a:lnTo>
                <a:lnTo>
                  <a:pt x="1530268" y="188823"/>
                </a:lnTo>
                <a:lnTo>
                  <a:pt x="1540256" y="195592"/>
                </a:lnTo>
                <a:lnTo>
                  <a:pt x="1551787" y="200427"/>
                </a:lnTo>
                <a:lnTo>
                  <a:pt x="1564860" y="203328"/>
                </a:lnTo>
                <a:lnTo>
                  <a:pt x="1579476" y="204296"/>
                </a:lnTo>
                <a:lnTo>
                  <a:pt x="1585308" y="204296"/>
                </a:lnTo>
                <a:lnTo>
                  <a:pt x="1590134" y="203953"/>
                </a:lnTo>
                <a:lnTo>
                  <a:pt x="1593951" y="203268"/>
                </a:lnTo>
                <a:lnTo>
                  <a:pt x="1597768" y="202584"/>
                </a:lnTo>
                <a:lnTo>
                  <a:pt x="1602035" y="201599"/>
                </a:lnTo>
                <a:lnTo>
                  <a:pt x="1606751" y="200314"/>
                </a:lnTo>
                <a:lnTo>
                  <a:pt x="1610097" y="199374"/>
                </a:lnTo>
                <a:lnTo>
                  <a:pt x="1613871" y="198070"/>
                </a:lnTo>
                <a:lnTo>
                  <a:pt x="1618073" y="196401"/>
                </a:lnTo>
                <a:lnTo>
                  <a:pt x="1622275" y="194731"/>
                </a:lnTo>
                <a:lnTo>
                  <a:pt x="1625792" y="193340"/>
                </a:lnTo>
                <a:lnTo>
                  <a:pt x="1628624" y="192229"/>
                </a:lnTo>
                <a:lnTo>
                  <a:pt x="1628624" y="165907"/>
                </a:lnTo>
                <a:lnTo>
                  <a:pt x="1627206" y="165907"/>
                </a:lnTo>
                <a:lnTo>
                  <a:pt x="1622741" y="169269"/>
                </a:lnTo>
                <a:lnTo>
                  <a:pt x="1619735" y="171113"/>
                </a:lnTo>
                <a:lnTo>
                  <a:pt x="1616728" y="172956"/>
                </a:lnTo>
                <a:lnTo>
                  <a:pt x="1613035" y="174863"/>
                </a:lnTo>
                <a:lnTo>
                  <a:pt x="1608657" y="176836"/>
                </a:lnTo>
                <a:lnTo>
                  <a:pt x="1604532" y="178719"/>
                </a:lnTo>
                <a:lnTo>
                  <a:pt x="1599915" y="180262"/>
                </a:lnTo>
                <a:lnTo>
                  <a:pt x="1594805" y="181461"/>
                </a:lnTo>
                <a:lnTo>
                  <a:pt x="1589696" y="182661"/>
                </a:lnTo>
                <a:lnTo>
                  <a:pt x="1584479" y="183260"/>
                </a:lnTo>
                <a:lnTo>
                  <a:pt x="1579155" y="183260"/>
                </a:lnTo>
                <a:lnTo>
                  <a:pt x="1565908" y="181918"/>
                </a:lnTo>
                <a:lnTo>
                  <a:pt x="1553956" y="177531"/>
                </a:lnTo>
                <a:lnTo>
                  <a:pt x="1544242" y="17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6377" y="1504132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7113" y="1510181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5232" y="1510181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1659" y="1620215"/>
            <a:ext cx="72294" cy="0"/>
          </a:xfrm>
          <a:custGeom>
            <a:avLst/>
            <a:gdLst/>
            <a:ahLst/>
            <a:cxnLst/>
            <a:rect l="l" t="t" r="r" b="b"/>
            <a:pathLst>
              <a:path w="72294">
                <a:moveTo>
                  <a:pt x="0" y="0"/>
                </a:moveTo>
                <a:lnTo>
                  <a:pt x="72294" y="0"/>
                </a:lnTo>
              </a:path>
            </a:pathLst>
          </a:custGeom>
          <a:ln w="24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5516" y="1979352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8"/>
                </a:moveTo>
                <a:lnTo>
                  <a:pt x="28989" y="23028"/>
                </a:lnTo>
                <a:lnTo>
                  <a:pt x="21490" y="22421"/>
                </a:lnTo>
                <a:lnTo>
                  <a:pt x="9395" y="17965"/>
                </a:lnTo>
                <a:lnTo>
                  <a:pt x="0" y="9181"/>
                </a:lnTo>
                <a:lnTo>
                  <a:pt x="2484" y="39065"/>
                </a:lnTo>
                <a:lnTo>
                  <a:pt x="14952" y="42813"/>
                </a:lnTo>
                <a:lnTo>
                  <a:pt x="28989" y="44063"/>
                </a:lnTo>
                <a:lnTo>
                  <a:pt x="42481" y="42885"/>
                </a:lnTo>
                <a:lnTo>
                  <a:pt x="54928" y="39213"/>
                </a:lnTo>
                <a:lnTo>
                  <a:pt x="65910" y="33044"/>
                </a:lnTo>
                <a:lnTo>
                  <a:pt x="62932" y="0"/>
                </a:lnTo>
                <a:lnTo>
                  <a:pt x="57724" y="9436"/>
                </a:lnTo>
                <a:lnTo>
                  <a:pt x="53295" y="14350"/>
                </a:lnTo>
                <a:lnTo>
                  <a:pt x="42480" y="2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4420" y="1872495"/>
            <a:ext cx="103578" cy="150131"/>
          </a:xfrm>
          <a:custGeom>
            <a:avLst/>
            <a:gdLst/>
            <a:ahLst/>
            <a:cxnLst/>
            <a:rect l="l" t="t" r="r" b="b"/>
            <a:pathLst>
              <a:path w="103578" h="150131">
                <a:moveTo>
                  <a:pt x="12369" y="143709"/>
                </a:moveTo>
                <a:lnTo>
                  <a:pt x="20702" y="146278"/>
                </a:lnTo>
                <a:lnTo>
                  <a:pt x="22305" y="146754"/>
                </a:lnTo>
                <a:lnTo>
                  <a:pt x="34525" y="149287"/>
                </a:lnTo>
                <a:lnTo>
                  <a:pt x="47558" y="150131"/>
                </a:lnTo>
                <a:lnTo>
                  <a:pt x="57302" y="150131"/>
                </a:lnTo>
                <a:lnTo>
                  <a:pt x="65398" y="149020"/>
                </a:lnTo>
                <a:lnTo>
                  <a:pt x="71851" y="146798"/>
                </a:lnTo>
                <a:lnTo>
                  <a:pt x="78303" y="144575"/>
                </a:lnTo>
                <a:lnTo>
                  <a:pt x="84093" y="141328"/>
                </a:lnTo>
                <a:lnTo>
                  <a:pt x="89222" y="137054"/>
                </a:lnTo>
                <a:lnTo>
                  <a:pt x="93921" y="133121"/>
                </a:lnTo>
                <a:lnTo>
                  <a:pt x="97489" y="128399"/>
                </a:lnTo>
                <a:lnTo>
                  <a:pt x="99924" y="122885"/>
                </a:lnTo>
                <a:lnTo>
                  <a:pt x="102360" y="117372"/>
                </a:lnTo>
                <a:lnTo>
                  <a:pt x="103578" y="111537"/>
                </a:lnTo>
                <a:lnTo>
                  <a:pt x="103567" y="104213"/>
                </a:lnTo>
                <a:lnTo>
                  <a:pt x="101421" y="90688"/>
                </a:lnTo>
                <a:lnTo>
                  <a:pt x="95558" y="80253"/>
                </a:lnTo>
                <a:lnTo>
                  <a:pt x="84708" y="71877"/>
                </a:lnTo>
                <a:lnTo>
                  <a:pt x="71625" y="67050"/>
                </a:lnTo>
                <a:lnTo>
                  <a:pt x="66747" y="65853"/>
                </a:lnTo>
                <a:lnTo>
                  <a:pt x="62106" y="64805"/>
                </a:lnTo>
                <a:lnTo>
                  <a:pt x="57699" y="63907"/>
                </a:lnTo>
                <a:lnTo>
                  <a:pt x="53294" y="63008"/>
                </a:lnTo>
                <a:lnTo>
                  <a:pt x="49295" y="62090"/>
                </a:lnTo>
                <a:lnTo>
                  <a:pt x="45702" y="61150"/>
                </a:lnTo>
                <a:lnTo>
                  <a:pt x="38630" y="59263"/>
                </a:lnTo>
                <a:lnTo>
                  <a:pt x="33496" y="56841"/>
                </a:lnTo>
                <a:lnTo>
                  <a:pt x="30298" y="53883"/>
                </a:lnTo>
                <a:lnTo>
                  <a:pt x="27099" y="50925"/>
                </a:lnTo>
                <a:lnTo>
                  <a:pt x="25500" y="46445"/>
                </a:lnTo>
                <a:lnTo>
                  <a:pt x="25500" y="33665"/>
                </a:lnTo>
                <a:lnTo>
                  <a:pt x="28225" y="28605"/>
                </a:lnTo>
                <a:lnTo>
                  <a:pt x="33676" y="25261"/>
                </a:lnTo>
                <a:lnTo>
                  <a:pt x="39127" y="21917"/>
                </a:lnTo>
                <a:lnTo>
                  <a:pt x="45812" y="20245"/>
                </a:lnTo>
                <a:lnTo>
                  <a:pt x="61399" y="20245"/>
                </a:lnTo>
                <a:lnTo>
                  <a:pt x="69002" y="21678"/>
                </a:lnTo>
                <a:lnTo>
                  <a:pt x="76540" y="24547"/>
                </a:lnTo>
                <a:lnTo>
                  <a:pt x="84077" y="27418"/>
                </a:lnTo>
                <a:lnTo>
                  <a:pt x="90911" y="31328"/>
                </a:lnTo>
                <a:lnTo>
                  <a:pt x="97043" y="36283"/>
                </a:lnTo>
                <a:lnTo>
                  <a:pt x="98320" y="36283"/>
                </a:lnTo>
                <a:lnTo>
                  <a:pt x="98320" y="10421"/>
                </a:lnTo>
                <a:lnTo>
                  <a:pt x="92843" y="7420"/>
                </a:lnTo>
                <a:lnTo>
                  <a:pt x="86084" y="4932"/>
                </a:lnTo>
                <a:lnTo>
                  <a:pt x="78041" y="2959"/>
                </a:lnTo>
                <a:lnTo>
                  <a:pt x="69998" y="985"/>
                </a:lnTo>
                <a:lnTo>
                  <a:pt x="61998" y="0"/>
                </a:lnTo>
                <a:lnTo>
                  <a:pt x="50928" y="51"/>
                </a:lnTo>
                <a:lnTo>
                  <a:pt x="37134" y="1729"/>
                </a:lnTo>
                <a:lnTo>
                  <a:pt x="25211" y="5774"/>
                </a:lnTo>
                <a:lnTo>
                  <a:pt x="15157" y="12186"/>
                </a:lnTo>
                <a:lnTo>
                  <a:pt x="8327" y="19285"/>
                </a:lnTo>
                <a:lnTo>
                  <a:pt x="2476" y="30556"/>
                </a:lnTo>
                <a:lnTo>
                  <a:pt x="525" y="43743"/>
                </a:lnTo>
                <a:lnTo>
                  <a:pt x="525" y="53152"/>
                </a:lnTo>
                <a:lnTo>
                  <a:pt x="3006" y="61169"/>
                </a:lnTo>
                <a:lnTo>
                  <a:pt x="7966" y="67797"/>
                </a:lnTo>
                <a:lnTo>
                  <a:pt x="18788" y="77116"/>
                </a:lnTo>
                <a:lnTo>
                  <a:pt x="31830" y="82485"/>
                </a:lnTo>
                <a:lnTo>
                  <a:pt x="36028" y="83651"/>
                </a:lnTo>
                <a:lnTo>
                  <a:pt x="40612" y="84735"/>
                </a:lnTo>
                <a:lnTo>
                  <a:pt x="45582" y="85736"/>
                </a:lnTo>
                <a:lnTo>
                  <a:pt x="50552" y="86738"/>
                </a:lnTo>
                <a:lnTo>
                  <a:pt x="54579" y="87613"/>
                </a:lnTo>
                <a:lnTo>
                  <a:pt x="57663" y="88364"/>
                </a:lnTo>
                <a:lnTo>
                  <a:pt x="65483" y="90341"/>
                </a:lnTo>
                <a:lnTo>
                  <a:pt x="70929" y="92791"/>
                </a:lnTo>
                <a:lnTo>
                  <a:pt x="73999" y="95713"/>
                </a:lnTo>
                <a:lnTo>
                  <a:pt x="77068" y="98635"/>
                </a:lnTo>
                <a:lnTo>
                  <a:pt x="78604" y="102976"/>
                </a:lnTo>
                <a:lnTo>
                  <a:pt x="78604" y="113209"/>
                </a:lnTo>
                <a:lnTo>
                  <a:pt x="77944" y="116563"/>
                </a:lnTo>
                <a:lnTo>
                  <a:pt x="76626" y="118798"/>
                </a:lnTo>
                <a:lnTo>
                  <a:pt x="73159" y="123139"/>
                </a:lnTo>
                <a:lnTo>
                  <a:pt x="70182" y="125116"/>
                </a:lnTo>
                <a:lnTo>
                  <a:pt x="68055" y="126490"/>
                </a:lnTo>
                <a:lnTo>
                  <a:pt x="64822" y="127629"/>
                </a:lnTo>
                <a:lnTo>
                  <a:pt x="60483" y="128531"/>
                </a:lnTo>
                <a:lnTo>
                  <a:pt x="56144" y="129434"/>
                </a:lnTo>
                <a:lnTo>
                  <a:pt x="52061" y="129885"/>
                </a:lnTo>
                <a:lnTo>
                  <a:pt x="42961" y="129885"/>
                </a:lnTo>
                <a:lnTo>
                  <a:pt x="37879" y="129151"/>
                </a:lnTo>
                <a:lnTo>
                  <a:pt x="32986" y="127681"/>
                </a:lnTo>
                <a:lnTo>
                  <a:pt x="28094" y="126212"/>
                </a:lnTo>
                <a:lnTo>
                  <a:pt x="23606" y="124527"/>
                </a:lnTo>
                <a:lnTo>
                  <a:pt x="19523" y="122627"/>
                </a:lnTo>
                <a:lnTo>
                  <a:pt x="14928" y="120465"/>
                </a:lnTo>
                <a:lnTo>
                  <a:pt x="11248" y="118390"/>
                </a:lnTo>
                <a:lnTo>
                  <a:pt x="8484" y="116403"/>
                </a:lnTo>
                <a:lnTo>
                  <a:pt x="5720" y="114414"/>
                </a:lnTo>
                <a:lnTo>
                  <a:pt x="3317" y="112598"/>
                </a:lnTo>
                <a:lnTo>
                  <a:pt x="0" y="110954"/>
                </a:lnTo>
                <a:lnTo>
                  <a:pt x="0" y="138056"/>
                </a:lnTo>
                <a:lnTo>
                  <a:pt x="5468" y="140968"/>
                </a:lnTo>
                <a:lnTo>
                  <a:pt x="12369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5699" y="1834896"/>
            <a:ext cx="84913" cy="187468"/>
          </a:xfrm>
          <a:custGeom>
            <a:avLst/>
            <a:gdLst/>
            <a:ahLst/>
            <a:cxnLst/>
            <a:rect l="l" t="t" r="r" b="b"/>
            <a:pathLst>
              <a:path w="84913" h="187468">
                <a:moveTo>
                  <a:pt x="40613" y="142493"/>
                </a:moveTo>
                <a:lnTo>
                  <a:pt x="40485" y="136894"/>
                </a:lnTo>
                <a:lnTo>
                  <a:pt x="40485" y="61525"/>
                </a:lnTo>
                <a:lnTo>
                  <a:pt x="84913" y="61525"/>
                </a:lnTo>
                <a:lnTo>
                  <a:pt x="84913" y="41280"/>
                </a:lnTo>
                <a:lnTo>
                  <a:pt x="40485" y="41280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80"/>
                </a:lnTo>
                <a:lnTo>
                  <a:pt x="0" y="41280"/>
                </a:lnTo>
                <a:lnTo>
                  <a:pt x="0" y="61525"/>
                </a:lnTo>
                <a:lnTo>
                  <a:pt x="16299" y="61525"/>
                </a:lnTo>
                <a:lnTo>
                  <a:pt x="16299" y="140831"/>
                </a:lnTo>
                <a:lnTo>
                  <a:pt x="17399" y="154817"/>
                </a:lnTo>
                <a:lnTo>
                  <a:pt x="21079" y="167060"/>
                </a:lnTo>
                <a:lnTo>
                  <a:pt x="27348" y="176256"/>
                </a:lnTo>
                <a:lnTo>
                  <a:pt x="32788" y="180751"/>
                </a:lnTo>
                <a:lnTo>
                  <a:pt x="44179" y="185789"/>
                </a:lnTo>
                <a:lnTo>
                  <a:pt x="58188" y="187468"/>
                </a:lnTo>
                <a:lnTo>
                  <a:pt x="62127" y="187468"/>
                </a:lnTo>
                <a:lnTo>
                  <a:pt x="66429" y="187105"/>
                </a:lnTo>
                <a:lnTo>
                  <a:pt x="71099" y="186378"/>
                </a:lnTo>
                <a:lnTo>
                  <a:pt x="75768" y="185653"/>
                </a:lnTo>
                <a:lnTo>
                  <a:pt x="80373" y="184649"/>
                </a:lnTo>
                <a:lnTo>
                  <a:pt x="84913" y="183363"/>
                </a:lnTo>
                <a:lnTo>
                  <a:pt x="84913" y="161701"/>
                </a:lnTo>
                <a:lnTo>
                  <a:pt x="81873" y="162490"/>
                </a:lnTo>
                <a:lnTo>
                  <a:pt x="79220" y="163475"/>
                </a:lnTo>
                <a:lnTo>
                  <a:pt x="75539" y="164659"/>
                </a:lnTo>
                <a:lnTo>
                  <a:pt x="71859" y="165842"/>
                </a:lnTo>
                <a:lnTo>
                  <a:pt x="68049" y="166434"/>
                </a:lnTo>
                <a:lnTo>
                  <a:pt x="58546" y="166434"/>
                </a:lnTo>
                <a:lnTo>
                  <a:pt x="54138" y="165685"/>
                </a:lnTo>
                <a:lnTo>
                  <a:pt x="50885" y="164189"/>
                </a:lnTo>
                <a:lnTo>
                  <a:pt x="47632" y="162692"/>
                </a:lnTo>
                <a:lnTo>
                  <a:pt x="45278" y="160447"/>
                </a:lnTo>
                <a:lnTo>
                  <a:pt x="43823" y="157457"/>
                </a:lnTo>
                <a:lnTo>
                  <a:pt x="42113" y="154037"/>
                </a:lnTo>
                <a:lnTo>
                  <a:pt x="41127" y="150359"/>
                </a:lnTo>
                <a:lnTo>
                  <a:pt x="40871" y="146427"/>
                </a:lnTo>
                <a:lnTo>
                  <a:pt x="40613" y="142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5448" y="2001198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3762" y="1819645"/>
            <a:ext cx="112780" cy="199825"/>
          </a:xfrm>
          <a:custGeom>
            <a:avLst/>
            <a:gdLst/>
            <a:ahLst/>
            <a:cxnLst/>
            <a:rect l="l" t="t" r="r" b="b"/>
            <a:pathLst>
              <a:path w="112780" h="199825">
                <a:moveTo>
                  <a:pt x="45500" y="57717"/>
                </a:moveTo>
                <a:lnTo>
                  <a:pt x="45078" y="57925"/>
                </a:lnTo>
                <a:lnTo>
                  <a:pt x="34694" y="64118"/>
                </a:lnTo>
                <a:lnTo>
                  <a:pt x="24185" y="72466"/>
                </a:lnTo>
                <a:lnTo>
                  <a:pt x="24185" y="0"/>
                </a:lnTo>
                <a:lnTo>
                  <a:pt x="0" y="0"/>
                </a:lnTo>
                <a:lnTo>
                  <a:pt x="0" y="199825"/>
                </a:lnTo>
                <a:lnTo>
                  <a:pt x="24185" y="199825"/>
                </a:lnTo>
                <a:lnTo>
                  <a:pt x="24185" y="92784"/>
                </a:lnTo>
                <a:lnTo>
                  <a:pt x="30259" y="87652"/>
                </a:lnTo>
                <a:lnTo>
                  <a:pt x="36482" y="83482"/>
                </a:lnTo>
                <a:lnTo>
                  <a:pt x="42855" y="80274"/>
                </a:lnTo>
                <a:lnTo>
                  <a:pt x="49227" y="77064"/>
                </a:lnTo>
                <a:lnTo>
                  <a:pt x="55406" y="75460"/>
                </a:lnTo>
                <a:lnTo>
                  <a:pt x="67466" y="75460"/>
                </a:lnTo>
                <a:lnTo>
                  <a:pt x="72257" y="76338"/>
                </a:lnTo>
                <a:lnTo>
                  <a:pt x="75763" y="78092"/>
                </a:lnTo>
                <a:lnTo>
                  <a:pt x="79269" y="79846"/>
                </a:lnTo>
                <a:lnTo>
                  <a:pt x="82008" y="82520"/>
                </a:lnTo>
                <a:lnTo>
                  <a:pt x="83976" y="86113"/>
                </a:lnTo>
                <a:lnTo>
                  <a:pt x="85769" y="89537"/>
                </a:lnTo>
                <a:lnTo>
                  <a:pt x="86989" y="94094"/>
                </a:lnTo>
                <a:lnTo>
                  <a:pt x="87630" y="99783"/>
                </a:lnTo>
                <a:lnTo>
                  <a:pt x="88273" y="105473"/>
                </a:lnTo>
                <a:lnTo>
                  <a:pt x="88594" y="111612"/>
                </a:lnTo>
                <a:lnTo>
                  <a:pt x="88594" y="199825"/>
                </a:lnTo>
                <a:lnTo>
                  <a:pt x="112780" y="199825"/>
                </a:lnTo>
                <a:lnTo>
                  <a:pt x="112674" y="101968"/>
                </a:lnTo>
                <a:lnTo>
                  <a:pt x="110905" y="87867"/>
                </a:lnTo>
                <a:lnTo>
                  <a:pt x="106960" y="76045"/>
                </a:lnTo>
                <a:lnTo>
                  <a:pt x="100838" y="66503"/>
                </a:lnTo>
                <a:lnTo>
                  <a:pt x="93043" y="59539"/>
                </a:lnTo>
                <a:lnTo>
                  <a:pt x="81532" y="54324"/>
                </a:lnTo>
                <a:lnTo>
                  <a:pt x="67710" y="52586"/>
                </a:lnTo>
                <a:lnTo>
                  <a:pt x="59922" y="52585"/>
                </a:lnTo>
                <a:lnTo>
                  <a:pt x="52518" y="54296"/>
                </a:lnTo>
                <a:lnTo>
                  <a:pt x="45500" y="57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0364" y="1872232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7"/>
                </a:moveTo>
                <a:lnTo>
                  <a:pt x="25909" y="90711"/>
                </a:lnTo>
                <a:lnTo>
                  <a:pt x="24974" y="75656"/>
                </a:lnTo>
                <a:lnTo>
                  <a:pt x="25079" y="70188"/>
                </a:lnTo>
                <a:lnTo>
                  <a:pt x="26610" y="55738"/>
                </a:lnTo>
                <a:lnTo>
                  <a:pt x="29967" y="43841"/>
                </a:lnTo>
                <a:lnTo>
                  <a:pt x="35152" y="34498"/>
                </a:lnTo>
                <a:lnTo>
                  <a:pt x="39695" y="29536"/>
                </a:lnTo>
                <a:lnTo>
                  <a:pt x="50555" y="23159"/>
                </a:lnTo>
                <a:lnTo>
                  <a:pt x="64141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2" y="34498"/>
                </a:lnTo>
                <a:lnTo>
                  <a:pt x="94882" y="37364"/>
                </a:lnTo>
                <a:lnTo>
                  <a:pt x="99421" y="47572"/>
                </a:lnTo>
                <a:lnTo>
                  <a:pt x="102145" y="60337"/>
                </a:lnTo>
                <a:lnTo>
                  <a:pt x="103052" y="75656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5" y="107120"/>
                </a:lnTo>
                <a:lnTo>
                  <a:pt x="101062" y="140164"/>
                </a:lnTo>
                <a:lnTo>
                  <a:pt x="110580" y="131500"/>
                </a:lnTo>
                <a:lnTo>
                  <a:pt x="114873" y="126029"/>
                </a:lnTo>
                <a:lnTo>
                  <a:pt x="120628" y="115766"/>
                </a:lnTo>
                <a:lnTo>
                  <a:pt x="124739" y="103949"/>
                </a:lnTo>
                <a:lnTo>
                  <a:pt x="127205" y="90579"/>
                </a:lnTo>
                <a:lnTo>
                  <a:pt x="128027" y="75656"/>
                </a:lnTo>
                <a:lnTo>
                  <a:pt x="127724" y="66445"/>
                </a:lnTo>
                <a:lnTo>
                  <a:pt x="125904" y="52494"/>
                </a:lnTo>
                <a:lnTo>
                  <a:pt x="122441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2" y="11281"/>
                </a:lnTo>
                <a:lnTo>
                  <a:pt x="90390" y="5013"/>
                </a:lnTo>
                <a:lnTo>
                  <a:pt x="77996" y="1252"/>
                </a:lnTo>
                <a:lnTo>
                  <a:pt x="64141" y="0"/>
                </a:lnTo>
                <a:lnTo>
                  <a:pt x="50586" y="1208"/>
                </a:lnTo>
                <a:lnTo>
                  <a:pt x="38188" y="4923"/>
                </a:lnTo>
                <a:lnTo>
                  <a:pt x="27205" y="11145"/>
                </a:lnTo>
                <a:lnTo>
                  <a:pt x="17639" y="19875"/>
                </a:lnTo>
                <a:lnTo>
                  <a:pt x="13299" y="25387"/>
                </a:lnTo>
                <a:lnTo>
                  <a:pt x="7481" y="35688"/>
                </a:lnTo>
                <a:lnTo>
                  <a:pt x="3325" y="47500"/>
                </a:lnTo>
                <a:lnTo>
                  <a:pt x="831" y="60822"/>
                </a:lnTo>
                <a:lnTo>
                  <a:pt x="0" y="75656"/>
                </a:lnTo>
                <a:lnTo>
                  <a:pt x="251" y="83890"/>
                </a:lnTo>
                <a:lnTo>
                  <a:pt x="1989" y="97741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8" y="139937"/>
                </a:lnTo>
                <a:lnTo>
                  <a:pt x="37636" y="146185"/>
                </a:lnTo>
                <a:lnTo>
                  <a:pt x="35152" y="116301"/>
                </a:lnTo>
                <a:lnTo>
                  <a:pt x="33389" y="113683"/>
                </a:lnTo>
                <a:lnTo>
                  <a:pt x="28714" y="103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3593" y="2197474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2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7"/>
                </a:lnTo>
                <a:lnTo>
                  <a:pt x="12618" y="151972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2"/>
                </a:lnTo>
                <a:lnTo>
                  <a:pt x="12618" y="151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593" y="2894234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3"/>
                </a:lnTo>
                <a:lnTo>
                  <a:pt x="164877" y="0"/>
                </a:lnTo>
                <a:lnTo>
                  <a:pt x="0" y="0"/>
                </a:lnTo>
                <a:lnTo>
                  <a:pt x="0" y="164725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21"/>
                </a:lnTo>
                <a:lnTo>
                  <a:pt x="152213" y="12621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5865" y="2883192"/>
            <a:ext cx="7892790" cy="255303"/>
          </a:xfrm>
          <a:custGeom>
            <a:avLst/>
            <a:gdLst/>
            <a:ahLst/>
            <a:cxnLst/>
            <a:rect l="l" t="t" r="r" b="b"/>
            <a:pathLst>
              <a:path w="7892790" h="255303">
                <a:moveTo>
                  <a:pt x="2019954" y="124880"/>
                </a:moveTo>
                <a:lnTo>
                  <a:pt x="2021926" y="124104"/>
                </a:lnTo>
                <a:lnTo>
                  <a:pt x="2033254" y="118128"/>
                </a:lnTo>
                <a:lnTo>
                  <a:pt x="2043102" y="110117"/>
                </a:lnTo>
                <a:lnTo>
                  <a:pt x="2048305" y="104896"/>
                </a:lnTo>
                <a:lnTo>
                  <a:pt x="2052378" y="98585"/>
                </a:lnTo>
                <a:lnTo>
                  <a:pt x="2055318" y="91183"/>
                </a:lnTo>
                <a:lnTo>
                  <a:pt x="2058260" y="83779"/>
                </a:lnTo>
                <a:lnTo>
                  <a:pt x="2059730" y="75928"/>
                </a:lnTo>
                <a:lnTo>
                  <a:pt x="2059685" y="64905"/>
                </a:lnTo>
                <a:lnTo>
                  <a:pt x="2057953" y="51714"/>
                </a:lnTo>
                <a:lnTo>
                  <a:pt x="2053711" y="40478"/>
                </a:lnTo>
                <a:lnTo>
                  <a:pt x="2049697" y="32990"/>
                </a:lnTo>
                <a:lnTo>
                  <a:pt x="2044147" y="26808"/>
                </a:lnTo>
                <a:lnTo>
                  <a:pt x="2037060" y="21930"/>
                </a:lnTo>
                <a:lnTo>
                  <a:pt x="2030997" y="17736"/>
                </a:lnTo>
                <a:lnTo>
                  <a:pt x="2023995" y="14698"/>
                </a:lnTo>
                <a:lnTo>
                  <a:pt x="2016054" y="12815"/>
                </a:lnTo>
                <a:lnTo>
                  <a:pt x="2001101" y="10534"/>
                </a:lnTo>
                <a:lnTo>
                  <a:pt x="1987230" y="9991"/>
                </a:lnTo>
                <a:lnTo>
                  <a:pt x="1939327" y="9991"/>
                </a:lnTo>
                <a:lnTo>
                  <a:pt x="1939327" y="201140"/>
                </a:lnTo>
                <a:lnTo>
                  <a:pt x="1964827" y="201140"/>
                </a:lnTo>
                <a:lnTo>
                  <a:pt x="1964827" y="129886"/>
                </a:lnTo>
                <a:lnTo>
                  <a:pt x="1986314" y="129886"/>
                </a:lnTo>
                <a:lnTo>
                  <a:pt x="1992243" y="107800"/>
                </a:lnTo>
                <a:lnTo>
                  <a:pt x="1964827" y="107800"/>
                </a:lnTo>
                <a:lnTo>
                  <a:pt x="1964827" y="32077"/>
                </a:lnTo>
                <a:lnTo>
                  <a:pt x="1993647" y="32076"/>
                </a:lnTo>
                <a:lnTo>
                  <a:pt x="2000259" y="32628"/>
                </a:lnTo>
                <a:lnTo>
                  <a:pt x="2005571" y="33731"/>
                </a:lnTo>
                <a:lnTo>
                  <a:pt x="2010884" y="34833"/>
                </a:lnTo>
                <a:lnTo>
                  <a:pt x="2015537" y="36700"/>
                </a:lnTo>
                <a:lnTo>
                  <a:pt x="2019532" y="39333"/>
                </a:lnTo>
                <a:lnTo>
                  <a:pt x="2024125" y="42386"/>
                </a:lnTo>
                <a:lnTo>
                  <a:pt x="2027547" y="46330"/>
                </a:lnTo>
                <a:lnTo>
                  <a:pt x="2029800" y="51165"/>
                </a:lnTo>
                <a:lnTo>
                  <a:pt x="2032052" y="56001"/>
                </a:lnTo>
                <a:lnTo>
                  <a:pt x="2033178" y="61686"/>
                </a:lnTo>
                <a:lnTo>
                  <a:pt x="2033178" y="74244"/>
                </a:lnTo>
                <a:lnTo>
                  <a:pt x="2032328" y="79504"/>
                </a:lnTo>
                <a:lnTo>
                  <a:pt x="2030627" y="84001"/>
                </a:lnTo>
                <a:lnTo>
                  <a:pt x="2028926" y="88498"/>
                </a:lnTo>
                <a:lnTo>
                  <a:pt x="2026206" y="92656"/>
                </a:lnTo>
                <a:lnTo>
                  <a:pt x="2022466" y="96474"/>
                </a:lnTo>
                <a:lnTo>
                  <a:pt x="2018300" y="100717"/>
                </a:lnTo>
                <a:lnTo>
                  <a:pt x="2013072" y="103665"/>
                </a:lnTo>
                <a:lnTo>
                  <a:pt x="2009038" y="127921"/>
                </a:lnTo>
                <a:lnTo>
                  <a:pt x="2019954" y="124880"/>
                </a:lnTo>
                <a:close/>
              </a:path>
              <a:path w="7892790" h="255303">
                <a:moveTo>
                  <a:pt x="2013072" y="103665"/>
                </a:moveTo>
                <a:lnTo>
                  <a:pt x="2006780" y="105319"/>
                </a:lnTo>
                <a:lnTo>
                  <a:pt x="2000489" y="106973"/>
                </a:lnTo>
                <a:lnTo>
                  <a:pt x="1992243" y="107800"/>
                </a:lnTo>
                <a:lnTo>
                  <a:pt x="1986314" y="129886"/>
                </a:lnTo>
                <a:lnTo>
                  <a:pt x="1996160" y="129565"/>
                </a:lnTo>
                <a:lnTo>
                  <a:pt x="2009038" y="127921"/>
                </a:lnTo>
                <a:lnTo>
                  <a:pt x="2013072" y="103665"/>
                </a:lnTo>
                <a:close/>
              </a:path>
              <a:path w="7892790" h="255303">
                <a:moveTo>
                  <a:pt x="2190191" y="159058"/>
                </a:moveTo>
                <a:lnTo>
                  <a:pt x="2190063" y="153459"/>
                </a:lnTo>
                <a:lnTo>
                  <a:pt x="2190063" y="78089"/>
                </a:lnTo>
                <a:lnTo>
                  <a:pt x="2234491" y="78089"/>
                </a:lnTo>
                <a:lnTo>
                  <a:pt x="2234491" y="57844"/>
                </a:lnTo>
                <a:lnTo>
                  <a:pt x="2190063" y="57844"/>
                </a:lnTo>
                <a:lnTo>
                  <a:pt x="2190063" y="16564"/>
                </a:lnTo>
                <a:lnTo>
                  <a:pt x="2165877" y="16564"/>
                </a:lnTo>
                <a:lnTo>
                  <a:pt x="2165877" y="57844"/>
                </a:lnTo>
                <a:lnTo>
                  <a:pt x="2149578" y="57844"/>
                </a:lnTo>
                <a:lnTo>
                  <a:pt x="2149578" y="78089"/>
                </a:lnTo>
                <a:lnTo>
                  <a:pt x="2165877" y="78089"/>
                </a:lnTo>
                <a:lnTo>
                  <a:pt x="2165877" y="157396"/>
                </a:lnTo>
                <a:lnTo>
                  <a:pt x="2166977" y="171380"/>
                </a:lnTo>
                <a:lnTo>
                  <a:pt x="2170658" y="183623"/>
                </a:lnTo>
                <a:lnTo>
                  <a:pt x="2176927" y="192820"/>
                </a:lnTo>
                <a:lnTo>
                  <a:pt x="2182367" y="197315"/>
                </a:lnTo>
                <a:lnTo>
                  <a:pt x="2193758" y="202353"/>
                </a:lnTo>
                <a:lnTo>
                  <a:pt x="2207768" y="204033"/>
                </a:lnTo>
                <a:lnTo>
                  <a:pt x="2211705" y="204031"/>
                </a:lnTo>
                <a:lnTo>
                  <a:pt x="2216009" y="203669"/>
                </a:lnTo>
                <a:lnTo>
                  <a:pt x="2220677" y="202943"/>
                </a:lnTo>
                <a:lnTo>
                  <a:pt x="2225346" y="202218"/>
                </a:lnTo>
                <a:lnTo>
                  <a:pt x="2229951" y="201212"/>
                </a:lnTo>
                <a:lnTo>
                  <a:pt x="2234491" y="199928"/>
                </a:lnTo>
                <a:lnTo>
                  <a:pt x="2234491" y="178266"/>
                </a:lnTo>
                <a:lnTo>
                  <a:pt x="2231452" y="179054"/>
                </a:lnTo>
                <a:lnTo>
                  <a:pt x="2228798" y="180040"/>
                </a:lnTo>
                <a:lnTo>
                  <a:pt x="2225117" y="181223"/>
                </a:lnTo>
                <a:lnTo>
                  <a:pt x="2221437" y="182406"/>
                </a:lnTo>
                <a:lnTo>
                  <a:pt x="2217628" y="182998"/>
                </a:lnTo>
                <a:lnTo>
                  <a:pt x="2208126" y="182998"/>
                </a:lnTo>
                <a:lnTo>
                  <a:pt x="2203717" y="182250"/>
                </a:lnTo>
                <a:lnTo>
                  <a:pt x="2200464" y="180752"/>
                </a:lnTo>
                <a:lnTo>
                  <a:pt x="2197210" y="179256"/>
                </a:lnTo>
                <a:lnTo>
                  <a:pt x="2194857" y="177012"/>
                </a:lnTo>
                <a:lnTo>
                  <a:pt x="2193403" y="174021"/>
                </a:lnTo>
                <a:lnTo>
                  <a:pt x="2191691" y="170600"/>
                </a:lnTo>
                <a:lnTo>
                  <a:pt x="2190707" y="166923"/>
                </a:lnTo>
                <a:lnTo>
                  <a:pt x="2190449" y="162990"/>
                </a:lnTo>
                <a:lnTo>
                  <a:pt x="2190191" y="159058"/>
                </a:lnTo>
                <a:close/>
              </a:path>
              <a:path w="7892790" h="255303">
                <a:moveTo>
                  <a:pt x="2279564" y="113402"/>
                </a:moveTo>
                <a:lnTo>
                  <a:pt x="2269302" y="145112"/>
                </a:lnTo>
                <a:lnTo>
                  <a:pt x="2273479" y="141071"/>
                </a:lnTo>
                <a:lnTo>
                  <a:pt x="2277655" y="137030"/>
                </a:lnTo>
                <a:lnTo>
                  <a:pt x="2282937" y="134031"/>
                </a:lnTo>
                <a:lnTo>
                  <a:pt x="2292382" y="110538"/>
                </a:lnTo>
                <a:lnTo>
                  <a:pt x="2279564" y="113402"/>
                </a:lnTo>
                <a:close/>
              </a:path>
              <a:path w="7892790" h="255303">
                <a:moveTo>
                  <a:pt x="2414407" y="194426"/>
                </a:moveTo>
                <a:lnTo>
                  <a:pt x="2419819" y="197681"/>
                </a:lnTo>
                <a:lnTo>
                  <a:pt x="2425292" y="200271"/>
                </a:lnTo>
                <a:lnTo>
                  <a:pt x="2430831" y="202195"/>
                </a:lnTo>
                <a:lnTo>
                  <a:pt x="2425917" y="180204"/>
                </a:lnTo>
                <a:lnTo>
                  <a:pt x="2420506" y="178117"/>
                </a:lnTo>
                <a:lnTo>
                  <a:pt x="2414407" y="175167"/>
                </a:lnTo>
                <a:lnTo>
                  <a:pt x="2414407" y="93183"/>
                </a:lnTo>
                <a:lnTo>
                  <a:pt x="2419904" y="88445"/>
                </a:lnTo>
                <a:lnTo>
                  <a:pt x="2426022" y="84526"/>
                </a:lnTo>
                <a:lnTo>
                  <a:pt x="2432766" y="81426"/>
                </a:lnTo>
                <a:lnTo>
                  <a:pt x="2439510" y="78324"/>
                </a:lnTo>
                <a:lnTo>
                  <a:pt x="2446188" y="76775"/>
                </a:lnTo>
                <a:lnTo>
                  <a:pt x="2452802" y="76775"/>
                </a:lnTo>
                <a:lnTo>
                  <a:pt x="2456495" y="76934"/>
                </a:lnTo>
                <a:lnTo>
                  <a:pt x="2469164" y="80856"/>
                </a:lnTo>
                <a:lnTo>
                  <a:pt x="2478053" y="90037"/>
                </a:lnTo>
                <a:lnTo>
                  <a:pt x="2471938" y="55592"/>
                </a:lnTo>
                <a:lnTo>
                  <a:pt x="2458462" y="53900"/>
                </a:lnTo>
                <a:lnTo>
                  <a:pt x="2449444" y="53900"/>
                </a:lnTo>
                <a:lnTo>
                  <a:pt x="2441370" y="55698"/>
                </a:lnTo>
                <a:lnTo>
                  <a:pt x="2434243" y="59292"/>
                </a:lnTo>
                <a:lnTo>
                  <a:pt x="2427115" y="62886"/>
                </a:lnTo>
                <a:lnTo>
                  <a:pt x="2420503" y="67423"/>
                </a:lnTo>
                <a:lnTo>
                  <a:pt x="2414407" y="72900"/>
                </a:lnTo>
                <a:lnTo>
                  <a:pt x="2414407" y="1314"/>
                </a:lnTo>
                <a:lnTo>
                  <a:pt x="2390221" y="1314"/>
                </a:lnTo>
                <a:lnTo>
                  <a:pt x="2390221" y="201140"/>
                </a:lnTo>
                <a:lnTo>
                  <a:pt x="2412863" y="201140"/>
                </a:lnTo>
                <a:lnTo>
                  <a:pt x="2414407" y="194426"/>
                </a:lnTo>
                <a:close/>
              </a:path>
              <a:path w="7892790" h="255303">
                <a:moveTo>
                  <a:pt x="2484071" y="193512"/>
                </a:moveTo>
                <a:lnTo>
                  <a:pt x="2493754" y="183669"/>
                </a:lnTo>
                <a:lnTo>
                  <a:pt x="2498223" y="177393"/>
                </a:lnTo>
                <a:lnTo>
                  <a:pt x="2503764" y="166727"/>
                </a:lnTo>
                <a:lnTo>
                  <a:pt x="2507721" y="154793"/>
                </a:lnTo>
                <a:lnTo>
                  <a:pt x="2510096" y="141591"/>
                </a:lnTo>
                <a:lnTo>
                  <a:pt x="2510888" y="127121"/>
                </a:lnTo>
                <a:lnTo>
                  <a:pt x="2510783" y="121304"/>
                </a:lnTo>
                <a:lnTo>
                  <a:pt x="2509497" y="106971"/>
                </a:lnTo>
                <a:lnTo>
                  <a:pt x="2506746" y="94198"/>
                </a:lnTo>
                <a:lnTo>
                  <a:pt x="2502530" y="82983"/>
                </a:lnTo>
                <a:lnTo>
                  <a:pt x="2496848" y="73328"/>
                </a:lnTo>
                <a:lnTo>
                  <a:pt x="2493500" y="69136"/>
                </a:lnTo>
                <a:lnTo>
                  <a:pt x="2483617" y="60671"/>
                </a:lnTo>
                <a:lnTo>
                  <a:pt x="2471938" y="55592"/>
                </a:lnTo>
                <a:lnTo>
                  <a:pt x="2478053" y="90037"/>
                </a:lnTo>
                <a:lnTo>
                  <a:pt x="2478666" y="91112"/>
                </a:lnTo>
                <a:lnTo>
                  <a:pt x="2482692" y="101184"/>
                </a:lnTo>
                <a:lnTo>
                  <a:pt x="2485108" y="113790"/>
                </a:lnTo>
                <a:lnTo>
                  <a:pt x="2485913" y="128929"/>
                </a:lnTo>
                <a:lnTo>
                  <a:pt x="2485796" y="134707"/>
                </a:lnTo>
                <a:lnTo>
                  <a:pt x="2484192" y="149224"/>
                </a:lnTo>
                <a:lnTo>
                  <a:pt x="2480709" y="161051"/>
                </a:lnTo>
                <a:lnTo>
                  <a:pt x="2475348" y="170190"/>
                </a:lnTo>
                <a:lnTo>
                  <a:pt x="2470699" y="174984"/>
                </a:lnTo>
                <a:lnTo>
                  <a:pt x="2459729" y="181191"/>
                </a:lnTo>
                <a:lnTo>
                  <a:pt x="2446228" y="183260"/>
                </a:lnTo>
                <a:lnTo>
                  <a:pt x="2440560" y="183260"/>
                </a:lnTo>
                <a:lnTo>
                  <a:pt x="2435365" y="182650"/>
                </a:lnTo>
                <a:lnTo>
                  <a:pt x="2430640" y="181427"/>
                </a:lnTo>
                <a:lnTo>
                  <a:pt x="2425917" y="180204"/>
                </a:lnTo>
                <a:lnTo>
                  <a:pt x="2430831" y="202195"/>
                </a:lnTo>
                <a:lnTo>
                  <a:pt x="2436369" y="204122"/>
                </a:lnTo>
                <a:lnTo>
                  <a:pt x="2443047" y="205084"/>
                </a:lnTo>
                <a:lnTo>
                  <a:pt x="2450862" y="205084"/>
                </a:lnTo>
                <a:lnTo>
                  <a:pt x="2461074" y="204182"/>
                </a:lnTo>
                <a:lnTo>
                  <a:pt x="2473178" y="200350"/>
                </a:lnTo>
                <a:lnTo>
                  <a:pt x="2484071" y="193512"/>
                </a:lnTo>
                <a:close/>
              </a:path>
              <a:path w="7892790" h="255303">
                <a:moveTo>
                  <a:pt x="2536318" y="1314"/>
                </a:moveTo>
                <a:lnTo>
                  <a:pt x="2536318" y="201140"/>
                </a:lnTo>
                <a:lnTo>
                  <a:pt x="2560504" y="201140"/>
                </a:lnTo>
                <a:lnTo>
                  <a:pt x="2560504" y="1314"/>
                </a:lnTo>
                <a:lnTo>
                  <a:pt x="2536318" y="1314"/>
                </a:lnTo>
                <a:close/>
              </a:path>
              <a:path w="7892790" h="255303">
                <a:moveTo>
                  <a:pt x="2585614" y="130252"/>
                </a:moveTo>
                <a:lnTo>
                  <a:pt x="2585904" y="138769"/>
                </a:lnTo>
                <a:lnTo>
                  <a:pt x="2587842" y="152664"/>
                </a:lnTo>
                <a:lnTo>
                  <a:pt x="2591603" y="165004"/>
                </a:lnTo>
                <a:lnTo>
                  <a:pt x="2597186" y="175787"/>
                </a:lnTo>
                <a:lnTo>
                  <a:pt x="2604592" y="185014"/>
                </a:lnTo>
                <a:lnTo>
                  <a:pt x="2610063" y="113584"/>
                </a:lnTo>
                <a:lnTo>
                  <a:pt x="2610578" y="107524"/>
                </a:lnTo>
                <a:lnTo>
                  <a:pt x="2611782" y="102209"/>
                </a:lnTo>
                <a:lnTo>
                  <a:pt x="2613674" y="97641"/>
                </a:lnTo>
                <a:lnTo>
                  <a:pt x="2615566" y="93073"/>
                </a:lnTo>
                <a:lnTo>
                  <a:pt x="2618318" y="88910"/>
                </a:lnTo>
                <a:lnTo>
                  <a:pt x="2621930" y="85152"/>
                </a:lnTo>
                <a:lnTo>
                  <a:pt x="2625630" y="81481"/>
                </a:lnTo>
                <a:lnTo>
                  <a:pt x="2624508" y="59384"/>
                </a:lnTo>
                <a:lnTo>
                  <a:pt x="2613589" y="65769"/>
                </a:lnTo>
                <a:lnTo>
                  <a:pt x="2604002" y="74589"/>
                </a:lnTo>
                <a:lnTo>
                  <a:pt x="2599422" y="80364"/>
                </a:lnTo>
                <a:lnTo>
                  <a:pt x="2593381" y="90825"/>
                </a:lnTo>
                <a:lnTo>
                  <a:pt x="2589066" y="102626"/>
                </a:lnTo>
                <a:lnTo>
                  <a:pt x="2586477" y="115769"/>
                </a:lnTo>
                <a:lnTo>
                  <a:pt x="2585614" y="130252"/>
                </a:lnTo>
                <a:close/>
              </a:path>
              <a:path w="7892790" h="255303">
                <a:moveTo>
                  <a:pt x="2622688" y="170092"/>
                </a:moveTo>
                <a:lnTo>
                  <a:pt x="2621438" y="168723"/>
                </a:lnTo>
                <a:lnTo>
                  <a:pt x="2615118" y="158834"/>
                </a:lnTo>
                <a:lnTo>
                  <a:pt x="2611327" y="146589"/>
                </a:lnTo>
                <a:lnTo>
                  <a:pt x="2610063" y="131989"/>
                </a:lnTo>
                <a:lnTo>
                  <a:pt x="2709697" y="131989"/>
                </a:lnTo>
                <a:lnTo>
                  <a:pt x="2709623" y="114399"/>
                </a:lnTo>
                <a:lnTo>
                  <a:pt x="2708375" y="101135"/>
                </a:lnTo>
                <a:lnTo>
                  <a:pt x="2705584" y="89867"/>
                </a:lnTo>
                <a:lnTo>
                  <a:pt x="2702842" y="81961"/>
                </a:lnTo>
                <a:lnTo>
                  <a:pt x="2698897" y="75271"/>
                </a:lnTo>
                <a:lnTo>
                  <a:pt x="2693752" y="69799"/>
                </a:lnTo>
                <a:lnTo>
                  <a:pt x="2688610" y="64329"/>
                </a:lnTo>
                <a:lnTo>
                  <a:pt x="2682609" y="60313"/>
                </a:lnTo>
                <a:lnTo>
                  <a:pt x="2675753" y="57748"/>
                </a:lnTo>
                <a:lnTo>
                  <a:pt x="2668896" y="55182"/>
                </a:lnTo>
                <a:lnTo>
                  <a:pt x="2661008" y="53900"/>
                </a:lnTo>
                <a:lnTo>
                  <a:pt x="2650341" y="53918"/>
                </a:lnTo>
                <a:lnTo>
                  <a:pt x="2636758" y="55433"/>
                </a:lnTo>
                <a:lnTo>
                  <a:pt x="2624508" y="59384"/>
                </a:lnTo>
                <a:lnTo>
                  <a:pt x="2625630" y="81481"/>
                </a:lnTo>
                <a:lnTo>
                  <a:pt x="2629737" y="78686"/>
                </a:lnTo>
                <a:lnTo>
                  <a:pt x="2634250" y="76765"/>
                </a:lnTo>
                <a:lnTo>
                  <a:pt x="2638765" y="74843"/>
                </a:lnTo>
                <a:lnTo>
                  <a:pt x="2644247" y="73882"/>
                </a:lnTo>
                <a:lnTo>
                  <a:pt x="2657232" y="73882"/>
                </a:lnTo>
                <a:lnTo>
                  <a:pt x="2662715" y="74822"/>
                </a:lnTo>
                <a:lnTo>
                  <a:pt x="2667145" y="76701"/>
                </a:lnTo>
                <a:lnTo>
                  <a:pt x="2671574" y="78579"/>
                </a:lnTo>
                <a:lnTo>
                  <a:pt x="2675208" y="81311"/>
                </a:lnTo>
                <a:lnTo>
                  <a:pt x="2678044" y="84896"/>
                </a:lnTo>
                <a:lnTo>
                  <a:pt x="2680624" y="88143"/>
                </a:lnTo>
                <a:lnTo>
                  <a:pt x="2682602" y="92113"/>
                </a:lnTo>
                <a:lnTo>
                  <a:pt x="2683977" y="96809"/>
                </a:lnTo>
                <a:lnTo>
                  <a:pt x="2685354" y="101504"/>
                </a:lnTo>
                <a:lnTo>
                  <a:pt x="2686129" y="107096"/>
                </a:lnTo>
                <a:lnTo>
                  <a:pt x="2686301" y="113584"/>
                </a:lnTo>
                <a:lnTo>
                  <a:pt x="2610063" y="113584"/>
                </a:lnTo>
                <a:lnTo>
                  <a:pt x="2604592" y="185014"/>
                </a:lnTo>
                <a:lnTo>
                  <a:pt x="2608712" y="188822"/>
                </a:lnTo>
                <a:lnTo>
                  <a:pt x="2618701" y="195592"/>
                </a:lnTo>
                <a:lnTo>
                  <a:pt x="2630232" y="200427"/>
                </a:lnTo>
                <a:lnTo>
                  <a:pt x="2643305" y="203328"/>
                </a:lnTo>
                <a:lnTo>
                  <a:pt x="2657921" y="204296"/>
                </a:lnTo>
                <a:lnTo>
                  <a:pt x="2663754" y="204296"/>
                </a:lnTo>
                <a:lnTo>
                  <a:pt x="2668578" y="203953"/>
                </a:lnTo>
                <a:lnTo>
                  <a:pt x="2672396" y="203268"/>
                </a:lnTo>
                <a:lnTo>
                  <a:pt x="2676214" y="202584"/>
                </a:lnTo>
                <a:lnTo>
                  <a:pt x="2680481" y="201598"/>
                </a:lnTo>
                <a:lnTo>
                  <a:pt x="2685196" y="200314"/>
                </a:lnTo>
                <a:lnTo>
                  <a:pt x="2688542" y="199374"/>
                </a:lnTo>
                <a:lnTo>
                  <a:pt x="2692316" y="198070"/>
                </a:lnTo>
                <a:lnTo>
                  <a:pt x="2696518" y="196401"/>
                </a:lnTo>
                <a:lnTo>
                  <a:pt x="2700721" y="194731"/>
                </a:lnTo>
                <a:lnTo>
                  <a:pt x="2704238" y="193340"/>
                </a:lnTo>
                <a:lnTo>
                  <a:pt x="2707070" y="192229"/>
                </a:lnTo>
                <a:lnTo>
                  <a:pt x="2707070" y="165907"/>
                </a:lnTo>
                <a:lnTo>
                  <a:pt x="2705652" y="165907"/>
                </a:lnTo>
                <a:lnTo>
                  <a:pt x="2701187" y="169269"/>
                </a:lnTo>
                <a:lnTo>
                  <a:pt x="2698181" y="171113"/>
                </a:lnTo>
                <a:lnTo>
                  <a:pt x="2695174" y="172956"/>
                </a:lnTo>
                <a:lnTo>
                  <a:pt x="2691480" y="174863"/>
                </a:lnTo>
                <a:lnTo>
                  <a:pt x="2687101" y="176836"/>
                </a:lnTo>
                <a:lnTo>
                  <a:pt x="2682978" y="178720"/>
                </a:lnTo>
                <a:lnTo>
                  <a:pt x="2678361" y="180262"/>
                </a:lnTo>
                <a:lnTo>
                  <a:pt x="2673251" y="181461"/>
                </a:lnTo>
                <a:lnTo>
                  <a:pt x="2668140" y="182661"/>
                </a:lnTo>
                <a:lnTo>
                  <a:pt x="2662924" y="183260"/>
                </a:lnTo>
                <a:lnTo>
                  <a:pt x="2657601" y="183260"/>
                </a:lnTo>
                <a:lnTo>
                  <a:pt x="2644353" y="181918"/>
                </a:lnTo>
                <a:lnTo>
                  <a:pt x="2632401" y="177530"/>
                </a:lnTo>
                <a:lnTo>
                  <a:pt x="2622688" y="170092"/>
                </a:lnTo>
                <a:close/>
              </a:path>
              <a:path w="7892790" h="255303">
                <a:moveTo>
                  <a:pt x="2871677" y="1314"/>
                </a:moveTo>
                <a:lnTo>
                  <a:pt x="2841108" y="1314"/>
                </a:lnTo>
                <a:lnTo>
                  <a:pt x="2874635" y="73093"/>
                </a:lnTo>
                <a:lnTo>
                  <a:pt x="2891846" y="73093"/>
                </a:lnTo>
                <a:lnTo>
                  <a:pt x="2871677" y="1314"/>
                </a:lnTo>
                <a:close/>
              </a:path>
              <a:path w="7892790" h="255303">
                <a:moveTo>
                  <a:pt x="2821202" y="1314"/>
                </a:moveTo>
                <a:lnTo>
                  <a:pt x="2790633" y="1314"/>
                </a:lnTo>
                <a:lnTo>
                  <a:pt x="2824160" y="73093"/>
                </a:lnTo>
                <a:lnTo>
                  <a:pt x="2841371" y="73093"/>
                </a:lnTo>
                <a:lnTo>
                  <a:pt x="2821202" y="1314"/>
                </a:lnTo>
                <a:close/>
              </a:path>
              <a:path w="7892790" h="255303">
                <a:moveTo>
                  <a:pt x="2948984" y="113402"/>
                </a:moveTo>
                <a:lnTo>
                  <a:pt x="2938721" y="145112"/>
                </a:lnTo>
                <a:lnTo>
                  <a:pt x="2942898" y="141071"/>
                </a:lnTo>
                <a:lnTo>
                  <a:pt x="2947074" y="137030"/>
                </a:lnTo>
                <a:lnTo>
                  <a:pt x="2952356" y="134031"/>
                </a:lnTo>
                <a:lnTo>
                  <a:pt x="2961802" y="110538"/>
                </a:lnTo>
                <a:lnTo>
                  <a:pt x="2948984" y="113402"/>
                </a:lnTo>
                <a:close/>
              </a:path>
              <a:path w="7892790" h="255303">
                <a:moveTo>
                  <a:pt x="3110321" y="53900"/>
                </a:moveTo>
                <a:lnTo>
                  <a:pt x="3102421" y="53900"/>
                </a:lnTo>
                <a:lnTo>
                  <a:pt x="3094777" y="55567"/>
                </a:lnTo>
                <a:lnTo>
                  <a:pt x="3087391" y="58903"/>
                </a:lnTo>
                <a:lnTo>
                  <a:pt x="3080006" y="62240"/>
                </a:lnTo>
                <a:lnTo>
                  <a:pt x="3085191" y="89175"/>
                </a:lnTo>
                <a:lnTo>
                  <a:pt x="3089856" y="84222"/>
                </a:lnTo>
                <a:lnTo>
                  <a:pt x="3100776" y="77848"/>
                </a:lnTo>
                <a:lnTo>
                  <a:pt x="3114177" y="75723"/>
                </a:lnTo>
                <a:lnTo>
                  <a:pt x="3119247" y="75723"/>
                </a:lnTo>
                <a:lnTo>
                  <a:pt x="3124336" y="76334"/>
                </a:lnTo>
                <a:lnTo>
                  <a:pt x="3129707" y="56531"/>
                </a:lnTo>
                <a:lnTo>
                  <a:pt x="3124253" y="54777"/>
                </a:lnTo>
                <a:lnTo>
                  <a:pt x="3117791" y="53900"/>
                </a:lnTo>
                <a:lnTo>
                  <a:pt x="3110321" y="53900"/>
                </a:lnTo>
                <a:close/>
              </a:path>
              <a:path w="7892790" h="255303">
                <a:moveTo>
                  <a:pt x="3071834" y="226693"/>
                </a:moveTo>
                <a:lnTo>
                  <a:pt x="3068653" y="225573"/>
                </a:lnTo>
                <a:lnTo>
                  <a:pt x="3066246" y="224680"/>
                </a:lnTo>
                <a:lnTo>
                  <a:pt x="3063321" y="224015"/>
                </a:lnTo>
                <a:lnTo>
                  <a:pt x="3063321" y="249149"/>
                </a:lnTo>
                <a:lnTo>
                  <a:pt x="3069680" y="251028"/>
                </a:lnTo>
                <a:lnTo>
                  <a:pt x="3076533" y="252522"/>
                </a:lnTo>
                <a:lnTo>
                  <a:pt x="3083881" y="253635"/>
                </a:lnTo>
                <a:lnTo>
                  <a:pt x="3091231" y="254748"/>
                </a:lnTo>
                <a:lnTo>
                  <a:pt x="3098428" y="255303"/>
                </a:lnTo>
                <a:lnTo>
                  <a:pt x="3106673" y="255297"/>
                </a:lnTo>
                <a:lnTo>
                  <a:pt x="3121639" y="254116"/>
                </a:lnTo>
                <a:lnTo>
                  <a:pt x="3134571" y="250882"/>
                </a:lnTo>
                <a:lnTo>
                  <a:pt x="3145469" y="245593"/>
                </a:lnTo>
                <a:lnTo>
                  <a:pt x="3154332" y="238250"/>
                </a:lnTo>
                <a:lnTo>
                  <a:pt x="3162867" y="225479"/>
                </a:lnTo>
                <a:lnTo>
                  <a:pt x="3167006" y="213918"/>
                </a:lnTo>
                <a:lnTo>
                  <a:pt x="3169490" y="200352"/>
                </a:lnTo>
                <a:lnTo>
                  <a:pt x="3170317" y="184781"/>
                </a:lnTo>
                <a:lnTo>
                  <a:pt x="3170317" y="57844"/>
                </a:lnTo>
                <a:lnTo>
                  <a:pt x="3147549" y="57844"/>
                </a:lnTo>
                <a:lnTo>
                  <a:pt x="3146132" y="64043"/>
                </a:lnTo>
                <a:lnTo>
                  <a:pt x="3140635" y="60789"/>
                </a:lnTo>
                <a:lnTo>
                  <a:pt x="3135160" y="58286"/>
                </a:lnTo>
                <a:lnTo>
                  <a:pt x="3129707" y="56531"/>
                </a:lnTo>
                <a:lnTo>
                  <a:pt x="3124336" y="76334"/>
                </a:lnTo>
                <a:lnTo>
                  <a:pt x="3129446" y="77556"/>
                </a:lnTo>
                <a:lnTo>
                  <a:pt x="3134555" y="78776"/>
                </a:lnTo>
                <a:lnTo>
                  <a:pt x="3140117" y="80820"/>
                </a:lnTo>
                <a:lnTo>
                  <a:pt x="3146132" y="83685"/>
                </a:lnTo>
                <a:lnTo>
                  <a:pt x="3146132" y="162313"/>
                </a:lnTo>
                <a:lnTo>
                  <a:pt x="3140805" y="166761"/>
                </a:lnTo>
                <a:lnTo>
                  <a:pt x="3134813" y="170224"/>
                </a:lnTo>
                <a:lnTo>
                  <a:pt x="3128158" y="172704"/>
                </a:lnTo>
                <a:lnTo>
                  <a:pt x="3121502" y="175185"/>
                </a:lnTo>
                <a:lnTo>
                  <a:pt x="3115039" y="176424"/>
                </a:lnTo>
                <a:lnTo>
                  <a:pt x="3108768" y="176424"/>
                </a:lnTo>
                <a:lnTo>
                  <a:pt x="3104548" y="176242"/>
                </a:lnTo>
                <a:lnTo>
                  <a:pt x="3091685" y="172520"/>
                </a:lnTo>
                <a:lnTo>
                  <a:pt x="3082679" y="163997"/>
                </a:lnTo>
                <a:lnTo>
                  <a:pt x="3078392" y="154999"/>
                </a:lnTo>
                <a:lnTo>
                  <a:pt x="3075567" y="142701"/>
                </a:lnTo>
                <a:lnTo>
                  <a:pt x="3074625" y="127737"/>
                </a:lnTo>
                <a:lnTo>
                  <a:pt x="3074649" y="125398"/>
                </a:lnTo>
                <a:lnTo>
                  <a:pt x="3076031" y="110971"/>
                </a:lnTo>
                <a:lnTo>
                  <a:pt x="3079545" y="98897"/>
                </a:lnTo>
                <a:lnTo>
                  <a:pt x="3085191" y="89175"/>
                </a:lnTo>
                <a:lnTo>
                  <a:pt x="3080006" y="62240"/>
                </a:lnTo>
                <a:lnTo>
                  <a:pt x="3073609" y="66987"/>
                </a:lnTo>
                <a:lnTo>
                  <a:pt x="3068201" y="73148"/>
                </a:lnTo>
                <a:lnTo>
                  <a:pt x="3060160" y="84530"/>
                </a:lnTo>
                <a:lnTo>
                  <a:pt x="3054675" y="96566"/>
                </a:lnTo>
                <a:lnTo>
                  <a:pt x="3052811" y="102448"/>
                </a:lnTo>
                <a:lnTo>
                  <a:pt x="3050441" y="114686"/>
                </a:lnTo>
                <a:lnTo>
                  <a:pt x="3049651" y="128197"/>
                </a:lnTo>
                <a:lnTo>
                  <a:pt x="3049713" y="132577"/>
                </a:lnTo>
                <a:lnTo>
                  <a:pt x="3050951" y="147177"/>
                </a:lnTo>
                <a:lnTo>
                  <a:pt x="3053779" y="160040"/>
                </a:lnTo>
                <a:lnTo>
                  <a:pt x="3058198" y="171165"/>
                </a:lnTo>
                <a:lnTo>
                  <a:pt x="3064206" y="180552"/>
                </a:lnTo>
                <a:lnTo>
                  <a:pt x="3067778" y="184595"/>
                </a:lnTo>
                <a:lnTo>
                  <a:pt x="3077904" y="192472"/>
                </a:lnTo>
                <a:lnTo>
                  <a:pt x="3089766" y="197198"/>
                </a:lnTo>
                <a:lnTo>
                  <a:pt x="3103367" y="198774"/>
                </a:lnTo>
                <a:lnTo>
                  <a:pt x="3112812" y="198774"/>
                </a:lnTo>
                <a:lnTo>
                  <a:pt x="3120668" y="197426"/>
                </a:lnTo>
                <a:lnTo>
                  <a:pt x="3126938" y="194729"/>
                </a:lnTo>
                <a:lnTo>
                  <a:pt x="3133208" y="192032"/>
                </a:lnTo>
                <a:lnTo>
                  <a:pt x="3139605" y="187860"/>
                </a:lnTo>
                <a:lnTo>
                  <a:pt x="3146132" y="182213"/>
                </a:lnTo>
                <a:lnTo>
                  <a:pt x="3146132" y="200532"/>
                </a:lnTo>
                <a:lnTo>
                  <a:pt x="3145573" y="205746"/>
                </a:lnTo>
                <a:lnTo>
                  <a:pt x="3144455" y="210325"/>
                </a:lnTo>
                <a:lnTo>
                  <a:pt x="3143338" y="214905"/>
                </a:lnTo>
                <a:lnTo>
                  <a:pt x="3141403" y="218935"/>
                </a:lnTo>
                <a:lnTo>
                  <a:pt x="3138651" y="222412"/>
                </a:lnTo>
                <a:lnTo>
                  <a:pt x="3135726" y="225891"/>
                </a:lnTo>
                <a:lnTo>
                  <a:pt x="3131662" y="228605"/>
                </a:lnTo>
                <a:lnTo>
                  <a:pt x="3126459" y="230555"/>
                </a:lnTo>
                <a:lnTo>
                  <a:pt x="3121256" y="232505"/>
                </a:lnTo>
                <a:lnTo>
                  <a:pt x="3114914" y="233480"/>
                </a:lnTo>
                <a:lnTo>
                  <a:pt x="3102964" y="233480"/>
                </a:lnTo>
                <a:lnTo>
                  <a:pt x="3098837" y="233147"/>
                </a:lnTo>
                <a:lnTo>
                  <a:pt x="3095052" y="232484"/>
                </a:lnTo>
                <a:lnTo>
                  <a:pt x="3091268" y="231819"/>
                </a:lnTo>
                <a:lnTo>
                  <a:pt x="3087140" y="230948"/>
                </a:lnTo>
                <a:lnTo>
                  <a:pt x="3082668" y="229869"/>
                </a:lnTo>
                <a:lnTo>
                  <a:pt x="3078626" y="228871"/>
                </a:lnTo>
                <a:lnTo>
                  <a:pt x="3075014" y="227813"/>
                </a:lnTo>
                <a:lnTo>
                  <a:pt x="3071834" y="226693"/>
                </a:lnTo>
                <a:close/>
              </a:path>
              <a:path w="7892790" h="255303">
                <a:moveTo>
                  <a:pt x="3194959" y="130252"/>
                </a:moveTo>
                <a:lnTo>
                  <a:pt x="3195249" y="138769"/>
                </a:lnTo>
                <a:lnTo>
                  <a:pt x="3197187" y="152664"/>
                </a:lnTo>
                <a:lnTo>
                  <a:pt x="3200948" y="165004"/>
                </a:lnTo>
                <a:lnTo>
                  <a:pt x="3206531" y="175787"/>
                </a:lnTo>
                <a:lnTo>
                  <a:pt x="3213937" y="185014"/>
                </a:lnTo>
                <a:lnTo>
                  <a:pt x="3219408" y="113584"/>
                </a:lnTo>
                <a:lnTo>
                  <a:pt x="3219922" y="107524"/>
                </a:lnTo>
                <a:lnTo>
                  <a:pt x="3221126" y="102209"/>
                </a:lnTo>
                <a:lnTo>
                  <a:pt x="3223019" y="97641"/>
                </a:lnTo>
                <a:lnTo>
                  <a:pt x="3224911" y="93073"/>
                </a:lnTo>
                <a:lnTo>
                  <a:pt x="3227663" y="88910"/>
                </a:lnTo>
                <a:lnTo>
                  <a:pt x="3231275" y="85152"/>
                </a:lnTo>
                <a:lnTo>
                  <a:pt x="3234974" y="81481"/>
                </a:lnTo>
                <a:lnTo>
                  <a:pt x="3233853" y="59384"/>
                </a:lnTo>
                <a:lnTo>
                  <a:pt x="3222934" y="65769"/>
                </a:lnTo>
                <a:lnTo>
                  <a:pt x="3213346" y="74589"/>
                </a:lnTo>
                <a:lnTo>
                  <a:pt x="3208767" y="80364"/>
                </a:lnTo>
                <a:lnTo>
                  <a:pt x="3202726" y="90825"/>
                </a:lnTo>
                <a:lnTo>
                  <a:pt x="3198411" y="102626"/>
                </a:lnTo>
                <a:lnTo>
                  <a:pt x="3195822" y="115769"/>
                </a:lnTo>
                <a:lnTo>
                  <a:pt x="3194959" y="130252"/>
                </a:lnTo>
                <a:close/>
              </a:path>
              <a:path w="7892790" h="255303">
                <a:moveTo>
                  <a:pt x="3232032" y="170092"/>
                </a:moveTo>
                <a:lnTo>
                  <a:pt x="3230782" y="168723"/>
                </a:lnTo>
                <a:lnTo>
                  <a:pt x="3224463" y="158834"/>
                </a:lnTo>
                <a:lnTo>
                  <a:pt x="3220672" y="146589"/>
                </a:lnTo>
                <a:lnTo>
                  <a:pt x="3219408" y="131989"/>
                </a:lnTo>
                <a:lnTo>
                  <a:pt x="3319043" y="131989"/>
                </a:lnTo>
                <a:lnTo>
                  <a:pt x="3318969" y="114399"/>
                </a:lnTo>
                <a:lnTo>
                  <a:pt x="3317721" y="101135"/>
                </a:lnTo>
                <a:lnTo>
                  <a:pt x="3314930" y="89867"/>
                </a:lnTo>
                <a:lnTo>
                  <a:pt x="3312187" y="81961"/>
                </a:lnTo>
                <a:lnTo>
                  <a:pt x="3308242" y="75271"/>
                </a:lnTo>
                <a:lnTo>
                  <a:pt x="3303097" y="69799"/>
                </a:lnTo>
                <a:lnTo>
                  <a:pt x="3297954" y="64329"/>
                </a:lnTo>
                <a:lnTo>
                  <a:pt x="3291954" y="60313"/>
                </a:lnTo>
                <a:lnTo>
                  <a:pt x="3285097" y="57748"/>
                </a:lnTo>
                <a:lnTo>
                  <a:pt x="3278241" y="55182"/>
                </a:lnTo>
                <a:lnTo>
                  <a:pt x="3270354" y="53900"/>
                </a:lnTo>
                <a:lnTo>
                  <a:pt x="3259685" y="53918"/>
                </a:lnTo>
                <a:lnTo>
                  <a:pt x="3246103" y="55433"/>
                </a:lnTo>
                <a:lnTo>
                  <a:pt x="3233853" y="59384"/>
                </a:lnTo>
                <a:lnTo>
                  <a:pt x="3234974" y="81481"/>
                </a:lnTo>
                <a:lnTo>
                  <a:pt x="3239082" y="78686"/>
                </a:lnTo>
                <a:lnTo>
                  <a:pt x="3243595" y="76765"/>
                </a:lnTo>
                <a:lnTo>
                  <a:pt x="3248110" y="74843"/>
                </a:lnTo>
                <a:lnTo>
                  <a:pt x="3253591" y="73882"/>
                </a:lnTo>
                <a:lnTo>
                  <a:pt x="3266577" y="73882"/>
                </a:lnTo>
                <a:lnTo>
                  <a:pt x="3272061" y="74822"/>
                </a:lnTo>
                <a:lnTo>
                  <a:pt x="3276489" y="76701"/>
                </a:lnTo>
                <a:lnTo>
                  <a:pt x="3280919" y="78579"/>
                </a:lnTo>
                <a:lnTo>
                  <a:pt x="3284553" y="81311"/>
                </a:lnTo>
                <a:lnTo>
                  <a:pt x="3287390" y="84896"/>
                </a:lnTo>
                <a:lnTo>
                  <a:pt x="3289969" y="88143"/>
                </a:lnTo>
                <a:lnTo>
                  <a:pt x="3291947" y="92113"/>
                </a:lnTo>
                <a:lnTo>
                  <a:pt x="3293323" y="96809"/>
                </a:lnTo>
                <a:lnTo>
                  <a:pt x="3294699" y="101504"/>
                </a:lnTo>
                <a:lnTo>
                  <a:pt x="3295473" y="107096"/>
                </a:lnTo>
                <a:lnTo>
                  <a:pt x="3295646" y="113584"/>
                </a:lnTo>
                <a:lnTo>
                  <a:pt x="3219408" y="113584"/>
                </a:lnTo>
                <a:lnTo>
                  <a:pt x="3213937" y="185014"/>
                </a:lnTo>
                <a:lnTo>
                  <a:pt x="3218058" y="188823"/>
                </a:lnTo>
                <a:lnTo>
                  <a:pt x="3228047" y="195592"/>
                </a:lnTo>
                <a:lnTo>
                  <a:pt x="3239578" y="200427"/>
                </a:lnTo>
                <a:lnTo>
                  <a:pt x="3252651" y="203328"/>
                </a:lnTo>
                <a:lnTo>
                  <a:pt x="3267267" y="204296"/>
                </a:lnTo>
                <a:lnTo>
                  <a:pt x="3273100" y="204296"/>
                </a:lnTo>
                <a:lnTo>
                  <a:pt x="3277924" y="203953"/>
                </a:lnTo>
                <a:lnTo>
                  <a:pt x="3281742" y="203268"/>
                </a:lnTo>
                <a:lnTo>
                  <a:pt x="3285558" y="202584"/>
                </a:lnTo>
                <a:lnTo>
                  <a:pt x="3289826" y="201598"/>
                </a:lnTo>
                <a:lnTo>
                  <a:pt x="3294540" y="200314"/>
                </a:lnTo>
                <a:lnTo>
                  <a:pt x="3297888" y="199374"/>
                </a:lnTo>
                <a:lnTo>
                  <a:pt x="3301662" y="198070"/>
                </a:lnTo>
                <a:lnTo>
                  <a:pt x="3305863" y="196401"/>
                </a:lnTo>
                <a:lnTo>
                  <a:pt x="3310066" y="194731"/>
                </a:lnTo>
                <a:lnTo>
                  <a:pt x="3313582" y="193340"/>
                </a:lnTo>
                <a:lnTo>
                  <a:pt x="3316414" y="192229"/>
                </a:lnTo>
                <a:lnTo>
                  <a:pt x="3316414" y="165907"/>
                </a:lnTo>
                <a:lnTo>
                  <a:pt x="3314997" y="165907"/>
                </a:lnTo>
                <a:lnTo>
                  <a:pt x="3310532" y="169269"/>
                </a:lnTo>
                <a:lnTo>
                  <a:pt x="3307524" y="171113"/>
                </a:lnTo>
                <a:lnTo>
                  <a:pt x="3304518" y="172956"/>
                </a:lnTo>
                <a:lnTo>
                  <a:pt x="3300825" y="174863"/>
                </a:lnTo>
                <a:lnTo>
                  <a:pt x="3296447" y="176836"/>
                </a:lnTo>
                <a:lnTo>
                  <a:pt x="3292322" y="178720"/>
                </a:lnTo>
                <a:lnTo>
                  <a:pt x="3287705" y="180262"/>
                </a:lnTo>
                <a:lnTo>
                  <a:pt x="3282596" y="181461"/>
                </a:lnTo>
                <a:lnTo>
                  <a:pt x="3277486" y="182661"/>
                </a:lnTo>
                <a:lnTo>
                  <a:pt x="3272269" y="183260"/>
                </a:lnTo>
                <a:lnTo>
                  <a:pt x="3266945" y="183260"/>
                </a:lnTo>
                <a:lnTo>
                  <a:pt x="3253697" y="181918"/>
                </a:lnTo>
                <a:lnTo>
                  <a:pt x="3241745" y="177530"/>
                </a:lnTo>
                <a:lnTo>
                  <a:pt x="3232032" y="170092"/>
                </a:lnTo>
                <a:close/>
              </a:path>
              <a:path w="7892790" h="255303">
                <a:moveTo>
                  <a:pt x="3444203" y="157288"/>
                </a:moveTo>
                <a:lnTo>
                  <a:pt x="3441398" y="144613"/>
                </a:lnTo>
                <a:lnTo>
                  <a:pt x="3440463" y="129557"/>
                </a:lnTo>
                <a:lnTo>
                  <a:pt x="3440567" y="124089"/>
                </a:lnTo>
                <a:lnTo>
                  <a:pt x="3442099" y="109639"/>
                </a:lnTo>
                <a:lnTo>
                  <a:pt x="3445456" y="97742"/>
                </a:lnTo>
                <a:lnTo>
                  <a:pt x="3450639" y="88399"/>
                </a:lnTo>
                <a:lnTo>
                  <a:pt x="3455184" y="83437"/>
                </a:lnTo>
                <a:lnTo>
                  <a:pt x="3466043" y="77060"/>
                </a:lnTo>
                <a:lnTo>
                  <a:pt x="3479630" y="74935"/>
                </a:lnTo>
                <a:lnTo>
                  <a:pt x="3486799" y="75479"/>
                </a:lnTo>
                <a:lnTo>
                  <a:pt x="3498984" y="79791"/>
                </a:lnTo>
                <a:lnTo>
                  <a:pt x="3508431" y="88399"/>
                </a:lnTo>
                <a:lnTo>
                  <a:pt x="3510370" y="91265"/>
                </a:lnTo>
                <a:lnTo>
                  <a:pt x="3514910" y="101474"/>
                </a:lnTo>
                <a:lnTo>
                  <a:pt x="3517633" y="114238"/>
                </a:lnTo>
                <a:lnTo>
                  <a:pt x="3518541" y="129557"/>
                </a:lnTo>
                <a:lnTo>
                  <a:pt x="3518447" y="134676"/>
                </a:lnTo>
                <a:lnTo>
                  <a:pt x="3516934" y="149094"/>
                </a:lnTo>
                <a:lnTo>
                  <a:pt x="3513574" y="161021"/>
                </a:lnTo>
                <a:lnTo>
                  <a:pt x="3516550" y="194066"/>
                </a:lnTo>
                <a:lnTo>
                  <a:pt x="3526069" y="185402"/>
                </a:lnTo>
                <a:lnTo>
                  <a:pt x="3530362" y="179930"/>
                </a:lnTo>
                <a:lnTo>
                  <a:pt x="3536117" y="169666"/>
                </a:lnTo>
                <a:lnTo>
                  <a:pt x="3540228" y="157850"/>
                </a:lnTo>
                <a:lnTo>
                  <a:pt x="3542694" y="144480"/>
                </a:lnTo>
                <a:lnTo>
                  <a:pt x="3543516" y="129557"/>
                </a:lnTo>
                <a:lnTo>
                  <a:pt x="3543213" y="120345"/>
                </a:lnTo>
                <a:lnTo>
                  <a:pt x="3541393" y="106394"/>
                </a:lnTo>
                <a:lnTo>
                  <a:pt x="3537929" y="93972"/>
                </a:lnTo>
                <a:lnTo>
                  <a:pt x="3532821" y="83077"/>
                </a:lnTo>
                <a:lnTo>
                  <a:pt x="3526069" y="73712"/>
                </a:lnTo>
                <a:lnTo>
                  <a:pt x="3516811" y="65182"/>
                </a:lnTo>
                <a:lnTo>
                  <a:pt x="3505878" y="58914"/>
                </a:lnTo>
                <a:lnTo>
                  <a:pt x="3493485" y="55153"/>
                </a:lnTo>
                <a:lnTo>
                  <a:pt x="3479630" y="53900"/>
                </a:lnTo>
                <a:lnTo>
                  <a:pt x="3466075" y="55109"/>
                </a:lnTo>
                <a:lnTo>
                  <a:pt x="3453677" y="58824"/>
                </a:lnTo>
                <a:lnTo>
                  <a:pt x="3442694" y="65047"/>
                </a:lnTo>
                <a:lnTo>
                  <a:pt x="3433127" y="73776"/>
                </a:lnTo>
                <a:lnTo>
                  <a:pt x="3428788" y="79288"/>
                </a:lnTo>
                <a:lnTo>
                  <a:pt x="3422970" y="89589"/>
                </a:lnTo>
                <a:lnTo>
                  <a:pt x="3418813" y="101401"/>
                </a:lnTo>
                <a:lnTo>
                  <a:pt x="3416320" y="114724"/>
                </a:lnTo>
                <a:lnTo>
                  <a:pt x="3415488" y="129557"/>
                </a:lnTo>
                <a:lnTo>
                  <a:pt x="3415739" y="137791"/>
                </a:lnTo>
                <a:lnTo>
                  <a:pt x="3417478" y="151641"/>
                </a:lnTo>
                <a:lnTo>
                  <a:pt x="3420870" y="164086"/>
                </a:lnTo>
                <a:lnTo>
                  <a:pt x="3425916" y="175126"/>
                </a:lnTo>
                <a:lnTo>
                  <a:pt x="3432616" y="184760"/>
                </a:lnTo>
                <a:lnTo>
                  <a:pt x="3442226" y="193838"/>
                </a:lnTo>
                <a:lnTo>
                  <a:pt x="3453125" y="200086"/>
                </a:lnTo>
                <a:lnTo>
                  <a:pt x="3450639" y="170202"/>
                </a:lnTo>
                <a:lnTo>
                  <a:pt x="3448877" y="167584"/>
                </a:lnTo>
                <a:lnTo>
                  <a:pt x="3444203" y="157288"/>
                </a:lnTo>
                <a:close/>
              </a:path>
              <a:path w="7892790" h="255303">
                <a:moveTo>
                  <a:pt x="3493121" y="181880"/>
                </a:moveTo>
                <a:lnTo>
                  <a:pt x="3479630" y="184049"/>
                </a:lnTo>
                <a:lnTo>
                  <a:pt x="3472129" y="183442"/>
                </a:lnTo>
                <a:lnTo>
                  <a:pt x="3460035" y="178986"/>
                </a:lnTo>
                <a:lnTo>
                  <a:pt x="3450639" y="170202"/>
                </a:lnTo>
                <a:lnTo>
                  <a:pt x="3453125" y="200086"/>
                </a:lnTo>
                <a:lnTo>
                  <a:pt x="3465593" y="203835"/>
                </a:lnTo>
                <a:lnTo>
                  <a:pt x="3479630" y="205084"/>
                </a:lnTo>
                <a:lnTo>
                  <a:pt x="3493122" y="203906"/>
                </a:lnTo>
                <a:lnTo>
                  <a:pt x="3505568" y="200234"/>
                </a:lnTo>
                <a:lnTo>
                  <a:pt x="3516550" y="194066"/>
                </a:lnTo>
                <a:lnTo>
                  <a:pt x="3513574" y="161021"/>
                </a:lnTo>
                <a:lnTo>
                  <a:pt x="3508365" y="170458"/>
                </a:lnTo>
                <a:lnTo>
                  <a:pt x="3503937" y="175371"/>
                </a:lnTo>
                <a:lnTo>
                  <a:pt x="3493121" y="181880"/>
                </a:lnTo>
                <a:close/>
              </a:path>
              <a:path w="7892790" h="255303">
                <a:moveTo>
                  <a:pt x="3591617" y="57844"/>
                </a:moveTo>
                <a:lnTo>
                  <a:pt x="3567431" y="57844"/>
                </a:lnTo>
                <a:lnTo>
                  <a:pt x="3567431" y="160492"/>
                </a:lnTo>
                <a:lnTo>
                  <a:pt x="3568565" y="168701"/>
                </a:lnTo>
                <a:lnTo>
                  <a:pt x="3570835" y="175458"/>
                </a:lnTo>
                <a:lnTo>
                  <a:pt x="3573103" y="182213"/>
                </a:lnTo>
                <a:lnTo>
                  <a:pt x="3576291" y="187812"/>
                </a:lnTo>
                <a:lnTo>
                  <a:pt x="3580399" y="192257"/>
                </a:lnTo>
                <a:lnTo>
                  <a:pt x="3584506" y="196703"/>
                </a:lnTo>
                <a:lnTo>
                  <a:pt x="3589321" y="199952"/>
                </a:lnTo>
                <a:lnTo>
                  <a:pt x="3591895" y="153394"/>
                </a:lnTo>
                <a:lnTo>
                  <a:pt x="3591617" y="147085"/>
                </a:lnTo>
                <a:lnTo>
                  <a:pt x="3591617" y="57844"/>
                </a:lnTo>
                <a:close/>
              </a:path>
              <a:path w="7892790" h="255303">
                <a:moveTo>
                  <a:pt x="3596233" y="171556"/>
                </a:moveTo>
                <a:lnTo>
                  <a:pt x="3594268" y="167791"/>
                </a:lnTo>
                <a:lnTo>
                  <a:pt x="3593006" y="163405"/>
                </a:lnTo>
                <a:lnTo>
                  <a:pt x="3592451" y="158400"/>
                </a:lnTo>
                <a:lnTo>
                  <a:pt x="3591895" y="153394"/>
                </a:lnTo>
                <a:lnTo>
                  <a:pt x="3589321" y="199952"/>
                </a:lnTo>
                <a:lnTo>
                  <a:pt x="3594843" y="202004"/>
                </a:lnTo>
                <a:lnTo>
                  <a:pt x="3600365" y="204057"/>
                </a:lnTo>
                <a:lnTo>
                  <a:pt x="3606251" y="205084"/>
                </a:lnTo>
                <a:lnTo>
                  <a:pt x="3620715" y="205084"/>
                </a:lnTo>
                <a:lnTo>
                  <a:pt x="3628161" y="203393"/>
                </a:lnTo>
                <a:lnTo>
                  <a:pt x="3634839" y="200012"/>
                </a:lnTo>
                <a:lnTo>
                  <a:pt x="3645332" y="193637"/>
                </a:lnTo>
                <a:lnTo>
                  <a:pt x="3656025" y="185183"/>
                </a:lnTo>
                <a:lnTo>
                  <a:pt x="3656025" y="201140"/>
                </a:lnTo>
                <a:lnTo>
                  <a:pt x="3680211" y="201140"/>
                </a:lnTo>
                <a:lnTo>
                  <a:pt x="3680211" y="57844"/>
                </a:lnTo>
                <a:lnTo>
                  <a:pt x="3656025" y="57844"/>
                </a:lnTo>
                <a:lnTo>
                  <a:pt x="3656025" y="164769"/>
                </a:lnTo>
                <a:lnTo>
                  <a:pt x="3650466" y="169678"/>
                </a:lnTo>
                <a:lnTo>
                  <a:pt x="3644350" y="173812"/>
                </a:lnTo>
                <a:lnTo>
                  <a:pt x="3637679" y="177170"/>
                </a:lnTo>
                <a:lnTo>
                  <a:pt x="3631006" y="180529"/>
                </a:lnTo>
                <a:lnTo>
                  <a:pt x="3624718" y="182209"/>
                </a:lnTo>
                <a:lnTo>
                  <a:pt x="3612487" y="182209"/>
                </a:lnTo>
                <a:lnTo>
                  <a:pt x="3607632" y="181353"/>
                </a:lnTo>
                <a:lnTo>
                  <a:pt x="3604254" y="179641"/>
                </a:lnTo>
                <a:lnTo>
                  <a:pt x="3600877" y="177929"/>
                </a:lnTo>
                <a:lnTo>
                  <a:pt x="3598202" y="175234"/>
                </a:lnTo>
                <a:lnTo>
                  <a:pt x="3596233" y="171556"/>
                </a:lnTo>
                <a:close/>
              </a:path>
              <a:path w="7892790" h="255303">
                <a:moveTo>
                  <a:pt x="3740704" y="159058"/>
                </a:moveTo>
                <a:lnTo>
                  <a:pt x="3740575" y="153459"/>
                </a:lnTo>
                <a:lnTo>
                  <a:pt x="3740575" y="78089"/>
                </a:lnTo>
                <a:lnTo>
                  <a:pt x="3785004" y="78089"/>
                </a:lnTo>
                <a:lnTo>
                  <a:pt x="3785004" y="57844"/>
                </a:lnTo>
                <a:lnTo>
                  <a:pt x="3740575" y="57844"/>
                </a:lnTo>
                <a:lnTo>
                  <a:pt x="3740575" y="16564"/>
                </a:lnTo>
                <a:lnTo>
                  <a:pt x="3716388" y="16564"/>
                </a:lnTo>
                <a:lnTo>
                  <a:pt x="3716388" y="57844"/>
                </a:lnTo>
                <a:lnTo>
                  <a:pt x="3700090" y="57844"/>
                </a:lnTo>
                <a:lnTo>
                  <a:pt x="3700090" y="78089"/>
                </a:lnTo>
                <a:lnTo>
                  <a:pt x="3716388" y="78089"/>
                </a:lnTo>
                <a:lnTo>
                  <a:pt x="3716388" y="157396"/>
                </a:lnTo>
                <a:lnTo>
                  <a:pt x="3717488" y="171380"/>
                </a:lnTo>
                <a:lnTo>
                  <a:pt x="3721169" y="183623"/>
                </a:lnTo>
                <a:lnTo>
                  <a:pt x="3727438" y="192820"/>
                </a:lnTo>
                <a:lnTo>
                  <a:pt x="3732878" y="197314"/>
                </a:lnTo>
                <a:lnTo>
                  <a:pt x="3744269" y="202353"/>
                </a:lnTo>
                <a:lnTo>
                  <a:pt x="3758278" y="204033"/>
                </a:lnTo>
                <a:lnTo>
                  <a:pt x="3762216" y="204031"/>
                </a:lnTo>
                <a:lnTo>
                  <a:pt x="3766520" y="203669"/>
                </a:lnTo>
                <a:lnTo>
                  <a:pt x="3771190" y="202943"/>
                </a:lnTo>
                <a:lnTo>
                  <a:pt x="3775858" y="202218"/>
                </a:lnTo>
                <a:lnTo>
                  <a:pt x="3780462" y="201212"/>
                </a:lnTo>
                <a:lnTo>
                  <a:pt x="3785004" y="199928"/>
                </a:lnTo>
                <a:lnTo>
                  <a:pt x="3785004" y="178266"/>
                </a:lnTo>
                <a:lnTo>
                  <a:pt x="3781963" y="179054"/>
                </a:lnTo>
                <a:lnTo>
                  <a:pt x="3779310" y="180040"/>
                </a:lnTo>
                <a:lnTo>
                  <a:pt x="3775630" y="181223"/>
                </a:lnTo>
                <a:lnTo>
                  <a:pt x="3771949" y="182406"/>
                </a:lnTo>
                <a:lnTo>
                  <a:pt x="3768141" y="182998"/>
                </a:lnTo>
                <a:lnTo>
                  <a:pt x="3758637" y="182998"/>
                </a:lnTo>
                <a:lnTo>
                  <a:pt x="3754229" y="182250"/>
                </a:lnTo>
                <a:lnTo>
                  <a:pt x="3750975" y="180752"/>
                </a:lnTo>
                <a:lnTo>
                  <a:pt x="3747722" y="179256"/>
                </a:lnTo>
                <a:lnTo>
                  <a:pt x="3745368" y="177012"/>
                </a:lnTo>
                <a:lnTo>
                  <a:pt x="3743914" y="174021"/>
                </a:lnTo>
                <a:lnTo>
                  <a:pt x="3742202" y="170600"/>
                </a:lnTo>
                <a:lnTo>
                  <a:pt x="3741218" y="166923"/>
                </a:lnTo>
                <a:lnTo>
                  <a:pt x="3740961" y="162990"/>
                </a:lnTo>
                <a:lnTo>
                  <a:pt x="3740704" y="159058"/>
                </a:lnTo>
                <a:close/>
              </a:path>
              <a:path w="7892790" h="255303">
                <a:moveTo>
                  <a:pt x="3809839" y="164593"/>
                </a:moveTo>
                <a:lnTo>
                  <a:pt x="3809839" y="201140"/>
                </a:lnTo>
                <a:lnTo>
                  <a:pt x="3840598" y="201140"/>
                </a:lnTo>
                <a:lnTo>
                  <a:pt x="3840598" y="164593"/>
                </a:lnTo>
                <a:lnTo>
                  <a:pt x="3809839" y="164593"/>
                </a:lnTo>
                <a:close/>
              </a:path>
              <a:path w="7892790" h="255303">
                <a:moveTo>
                  <a:pt x="3949290" y="1314"/>
                </a:moveTo>
                <a:lnTo>
                  <a:pt x="3929122" y="73093"/>
                </a:lnTo>
                <a:lnTo>
                  <a:pt x="3946332" y="73093"/>
                </a:lnTo>
                <a:lnTo>
                  <a:pt x="3979859" y="1314"/>
                </a:lnTo>
                <a:lnTo>
                  <a:pt x="3949290" y="1314"/>
                </a:lnTo>
                <a:close/>
              </a:path>
              <a:path w="7892790" h="255303">
                <a:moveTo>
                  <a:pt x="3898815" y="1314"/>
                </a:moveTo>
                <a:lnTo>
                  <a:pt x="3878647" y="73093"/>
                </a:lnTo>
                <a:lnTo>
                  <a:pt x="3895857" y="73093"/>
                </a:lnTo>
                <a:lnTo>
                  <a:pt x="3929384" y="1314"/>
                </a:lnTo>
                <a:lnTo>
                  <a:pt x="3898815" y="1314"/>
                </a:lnTo>
                <a:close/>
              </a:path>
              <a:path w="7892790" h="255303">
                <a:moveTo>
                  <a:pt x="4116790" y="201140"/>
                </a:moveTo>
                <a:lnTo>
                  <a:pt x="4142290" y="201140"/>
                </a:lnTo>
                <a:lnTo>
                  <a:pt x="4142290" y="32603"/>
                </a:lnTo>
                <a:lnTo>
                  <a:pt x="4206435" y="32603"/>
                </a:lnTo>
                <a:lnTo>
                  <a:pt x="4206435" y="9991"/>
                </a:lnTo>
                <a:lnTo>
                  <a:pt x="4052645" y="9991"/>
                </a:lnTo>
                <a:lnTo>
                  <a:pt x="4052645" y="32603"/>
                </a:lnTo>
                <a:lnTo>
                  <a:pt x="4116790" y="32603"/>
                </a:lnTo>
                <a:lnTo>
                  <a:pt x="4116790" y="201140"/>
                </a:lnTo>
                <a:close/>
              </a:path>
              <a:path w="7892790" h="255303">
                <a:moveTo>
                  <a:pt x="4269020" y="59030"/>
                </a:moveTo>
                <a:lnTo>
                  <a:pt x="4268597" y="59238"/>
                </a:lnTo>
                <a:lnTo>
                  <a:pt x="4258213" y="65432"/>
                </a:lnTo>
                <a:lnTo>
                  <a:pt x="4247705" y="73780"/>
                </a:lnTo>
                <a:lnTo>
                  <a:pt x="4247705" y="1314"/>
                </a:lnTo>
                <a:lnTo>
                  <a:pt x="4223520" y="1314"/>
                </a:lnTo>
                <a:lnTo>
                  <a:pt x="4223520" y="201140"/>
                </a:lnTo>
                <a:lnTo>
                  <a:pt x="4247705" y="201140"/>
                </a:lnTo>
                <a:lnTo>
                  <a:pt x="4247705" y="94099"/>
                </a:lnTo>
                <a:lnTo>
                  <a:pt x="4253779" y="88967"/>
                </a:lnTo>
                <a:lnTo>
                  <a:pt x="4260002" y="84796"/>
                </a:lnTo>
                <a:lnTo>
                  <a:pt x="4266374" y="81587"/>
                </a:lnTo>
                <a:lnTo>
                  <a:pt x="4272747" y="78379"/>
                </a:lnTo>
                <a:lnTo>
                  <a:pt x="4278926" y="76775"/>
                </a:lnTo>
                <a:lnTo>
                  <a:pt x="4290986" y="76775"/>
                </a:lnTo>
                <a:lnTo>
                  <a:pt x="4295776" y="77652"/>
                </a:lnTo>
                <a:lnTo>
                  <a:pt x="4299283" y="79406"/>
                </a:lnTo>
                <a:lnTo>
                  <a:pt x="4302789" y="81160"/>
                </a:lnTo>
                <a:lnTo>
                  <a:pt x="4305527" y="83833"/>
                </a:lnTo>
                <a:lnTo>
                  <a:pt x="4307496" y="87428"/>
                </a:lnTo>
                <a:lnTo>
                  <a:pt x="4309289" y="90850"/>
                </a:lnTo>
                <a:lnTo>
                  <a:pt x="4310508" y="95407"/>
                </a:lnTo>
                <a:lnTo>
                  <a:pt x="4311150" y="101098"/>
                </a:lnTo>
                <a:lnTo>
                  <a:pt x="4311792" y="106787"/>
                </a:lnTo>
                <a:lnTo>
                  <a:pt x="4312112" y="112925"/>
                </a:lnTo>
                <a:lnTo>
                  <a:pt x="4312113" y="201140"/>
                </a:lnTo>
                <a:lnTo>
                  <a:pt x="4336299" y="201140"/>
                </a:lnTo>
                <a:lnTo>
                  <a:pt x="4336193" y="103281"/>
                </a:lnTo>
                <a:lnTo>
                  <a:pt x="4334425" y="89181"/>
                </a:lnTo>
                <a:lnTo>
                  <a:pt x="4330480" y="77359"/>
                </a:lnTo>
                <a:lnTo>
                  <a:pt x="4324359" y="67816"/>
                </a:lnTo>
                <a:lnTo>
                  <a:pt x="4316563" y="60853"/>
                </a:lnTo>
                <a:lnTo>
                  <a:pt x="4305051" y="55638"/>
                </a:lnTo>
                <a:lnTo>
                  <a:pt x="4291230" y="53900"/>
                </a:lnTo>
                <a:lnTo>
                  <a:pt x="4283442" y="53900"/>
                </a:lnTo>
                <a:lnTo>
                  <a:pt x="4276038" y="55610"/>
                </a:lnTo>
                <a:lnTo>
                  <a:pt x="4269020" y="59030"/>
                </a:lnTo>
                <a:close/>
              </a:path>
              <a:path w="7892790" h="255303">
                <a:moveTo>
                  <a:pt x="4360121" y="130252"/>
                </a:moveTo>
                <a:lnTo>
                  <a:pt x="4360410" y="138769"/>
                </a:lnTo>
                <a:lnTo>
                  <a:pt x="4362348" y="152664"/>
                </a:lnTo>
                <a:lnTo>
                  <a:pt x="4366109" y="165004"/>
                </a:lnTo>
                <a:lnTo>
                  <a:pt x="4371693" y="175787"/>
                </a:lnTo>
                <a:lnTo>
                  <a:pt x="4379098" y="185014"/>
                </a:lnTo>
                <a:lnTo>
                  <a:pt x="4384569" y="113584"/>
                </a:lnTo>
                <a:lnTo>
                  <a:pt x="4385085" y="107524"/>
                </a:lnTo>
                <a:lnTo>
                  <a:pt x="4386289" y="102209"/>
                </a:lnTo>
                <a:lnTo>
                  <a:pt x="4388181" y="97641"/>
                </a:lnTo>
                <a:lnTo>
                  <a:pt x="4390072" y="93073"/>
                </a:lnTo>
                <a:lnTo>
                  <a:pt x="4392824" y="88910"/>
                </a:lnTo>
                <a:lnTo>
                  <a:pt x="4396438" y="85152"/>
                </a:lnTo>
                <a:lnTo>
                  <a:pt x="4400137" y="81481"/>
                </a:lnTo>
                <a:lnTo>
                  <a:pt x="4399016" y="59383"/>
                </a:lnTo>
                <a:lnTo>
                  <a:pt x="4388097" y="65769"/>
                </a:lnTo>
                <a:lnTo>
                  <a:pt x="4378509" y="74589"/>
                </a:lnTo>
                <a:lnTo>
                  <a:pt x="4373929" y="80364"/>
                </a:lnTo>
                <a:lnTo>
                  <a:pt x="4367888" y="90825"/>
                </a:lnTo>
                <a:lnTo>
                  <a:pt x="4363573" y="102627"/>
                </a:lnTo>
                <a:lnTo>
                  <a:pt x="4360984" y="115769"/>
                </a:lnTo>
                <a:lnTo>
                  <a:pt x="4360121" y="130252"/>
                </a:lnTo>
                <a:close/>
              </a:path>
              <a:path w="7892790" h="255303">
                <a:moveTo>
                  <a:pt x="4397195" y="170092"/>
                </a:moveTo>
                <a:lnTo>
                  <a:pt x="4395944" y="168723"/>
                </a:lnTo>
                <a:lnTo>
                  <a:pt x="4389625" y="158834"/>
                </a:lnTo>
                <a:lnTo>
                  <a:pt x="4385833" y="146589"/>
                </a:lnTo>
                <a:lnTo>
                  <a:pt x="4384569" y="131989"/>
                </a:lnTo>
                <a:lnTo>
                  <a:pt x="4484206" y="131989"/>
                </a:lnTo>
                <a:lnTo>
                  <a:pt x="4484132" y="114398"/>
                </a:lnTo>
                <a:lnTo>
                  <a:pt x="4482883" y="101135"/>
                </a:lnTo>
                <a:lnTo>
                  <a:pt x="4480091" y="89867"/>
                </a:lnTo>
                <a:lnTo>
                  <a:pt x="4477349" y="81961"/>
                </a:lnTo>
                <a:lnTo>
                  <a:pt x="4473405" y="75271"/>
                </a:lnTo>
                <a:lnTo>
                  <a:pt x="4468259" y="69799"/>
                </a:lnTo>
                <a:lnTo>
                  <a:pt x="4463116" y="64329"/>
                </a:lnTo>
                <a:lnTo>
                  <a:pt x="4457117" y="60313"/>
                </a:lnTo>
                <a:lnTo>
                  <a:pt x="4450260" y="57748"/>
                </a:lnTo>
                <a:lnTo>
                  <a:pt x="4443403" y="55182"/>
                </a:lnTo>
                <a:lnTo>
                  <a:pt x="4435516" y="53900"/>
                </a:lnTo>
                <a:lnTo>
                  <a:pt x="4424848" y="53918"/>
                </a:lnTo>
                <a:lnTo>
                  <a:pt x="4411266" y="55433"/>
                </a:lnTo>
                <a:lnTo>
                  <a:pt x="4399016" y="59383"/>
                </a:lnTo>
                <a:lnTo>
                  <a:pt x="4400137" y="81481"/>
                </a:lnTo>
                <a:lnTo>
                  <a:pt x="4404243" y="78686"/>
                </a:lnTo>
                <a:lnTo>
                  <a:pt x="4408758" y="76765"/>
                </a:lnTo>
                <a:lnTo>
                  <a:pt x="4413273" y="74843"/>
                </a:lnTo>
                <a:lnTo>
                  <a:pt x="4418754" y="73882"/>
                </a:lnTo>
                <a:lnTo>
                  <a:pt x="4431740" y="73882"/>
                </a:lnTo>
                <a:lnTo>
                  <a:pt x="4437222" y="74822"/>
                </a:lnTo>
                <a:lnTo>
                  <a:pt x="4441652" y="76701"/>
                </a:lnTo>
                <a:lnTo>
                  <a:pt x="4446082" y="78579"/>
                </a:lnTo>
                <a:lnTo>
                  <a:pt x="4449714" y="81311"/>
                </a:lnTo>
                <a:lnTo>
                  <a:pt x="4452553" y="84896"/>
                </a:lnTo>
                <a:lnTo>
                  <a:pt x="4455131" y="88143"/>
                </a:lnTo>
                <a:lnTo>
                  <a:pt x="4457109" y="92113"/>
                </a:lnTo>
                <a:lnTo>
                  <a:pt x="4458485" y="96809"/>
                </a:lnTo>
                <a:lnTo>
                  <a:pt x="4459861" y="101504"/>
                </a:lnTo>
                <a:lnTo>
                  <a:pt x="4460636" y="107096"/>
                </a:lnTo>
                <a:lnTo>
                  <a:pt x="4460808" y="113584"/>
                </a:lnTo>
                <a:lnTo>
                  <a:pt x="4384569" y="113584"/>
                </a:lnTo>
                <a:lnTo>
                  <a:pt x="4379098" y="185014"/>
                </a:lnTo>
                <a:lnTo>
                  <a:pt x="4383220" y="188823"/>
                </a:lnTo>
                <a:lnTo>
                  <a:pt x="4393208" y="195592"/>
                </a:lnTo>
                <a:lnTo>
                  <a:pt x="4404739" y="200427"/>
                </a:lnTo>
                <a:lnTo>
                  <a:pt x="4417813" y="203328"/>
                </a:lnTo>
                <a:lnTo>
                  <a:pt x="4432428" y="204296"/>
                </a:lnTo>
                <a:lnTo>
                  <a:pt x="4438261" y="204296"/>
                </a:lnTo>
                <a:lnTo>
                  <a:pt x="4443087" y="203953"/>
                </a:lnTo>
                <a:lnTo>
                  <a:pt x="4446904" y="203268"/>
                </a:lnTo>
                <a:lnTo>
                  <a:pt x="4450721" y="202584"/>
                </a:lnTo>
                <a:lnTo>
                  <a:pt x="4454987" y="201598"/>
                </a:lnTo>
                <a:lnTo>
                  <a:pt x="4459703" y="200314"/>
                </a:lnTo>
                <a:lnTo>
                  <a:pt x="4463050" y="199374"/>
                </a:lnTo>
                <a:lnTo>
                  <a:pt x="4466824" y="198070"/>
                </a:lnTo>
                <a:lnTo>
                  <a:pt x="4471026" y="196401"/>
                </a:lnTo>
                <a:lnTo>
                  <a:pt x="4475228" y="194731"/>
                </a:lnTo>
                <a:lnTo>
                  <a:pt x="4478745" y="193340"/>
                </a:lnTo>
                <a:lnTo>
                  <a:pt x="4481576" y="192229"/>
                </a:lnTo>
                <a:lnTo>
                  <a:pt x="4481576" y="165907"/>
                </a:lnTo>
                <a:lnTo>
                  <a:pt x="4480160" y="165907"/>
                </a:lnTo>
                <a:lnTo>
                  <a:pt x="4475695" y="169269"/>
                </a:lnTo>
                <a:lnTo>
                  <a:pt x="4472687" y="171113"/>
                </a:lnTo>
                <a:lnTo>
                  <a:pt x="4469681" y="172956"/>
                </a:lnTo>
                <a:lnTo>
                  <a:pt x="4465988" y="174863"/>
                </a:lnTo>
                <a:lnTo>
                  <a:pt x="4461609" y="176836"/>
                </a:lnTo>
                <a:lnTo>
                  <a:pt x="4457485" y="178720"/>
                </a:lnTo>
                <a:lnTo>
                  <a:pt x="4452868" y="180262"/>
                </a:lnTo>
                <a:lnTo>
                  <a:pt x="4447758" y="181461"/>
                </a:lnTo>
                <a:lnTo>
                  <a:pt x="4442648" y="182661"/>
                </a:lnTo>
                <a:lnTo>
                  <a:pt x="4437432" y="183260"/>
                </a:lnTo>
                <a:lnTo>
                  <a:pt x="4432108" y="183260"/>
                </a:lnTo>
                <a:lnTo>
                  <a:pt x="4418860" y="181918"/>
                </a:lnTo>
                <a:lnTo>
                  <a:pt x="4406908" y="177530"/>
                </a:lnTo>
                <a:lnTo>
                  <a:pt x="4397195" y="170092"/>
                </a:lnTo>
                <a:close/>
              </a:path>
              <a:path w="7892790" h="255303">
                <a:moveTo>
                  <a:pt x="4557068" y="164186"/>
                </a:moveTo>
                <a:lnTo>
                  <a:pt x="4517820" y="57844"/>
                </a:lnTo>
                <a:lnTo>
                  <a:pt x="4491925" y="57844"/>
                </a:lnTo>
                <a:lnTo>
                  <a:pt x="4544027" y="194213"/>
                </a:lnTo>
                <a:lnTo>
                  <a:pt x="4518317" y="253988"/>
                </a:lnTo>
                <a:lnTo>
                  <a:pt x="4544150" y="253988"/>
                </a:lnTo>
                <a:lnTo>
                  <a:pt x="4621267" y="57844"/>
                </a:lnTo>
                <a:lnTo>
                  <a:pt x="4596125" y="57844"/>
                </a:lnTo>
                <a:lnTo>
                  <a:pt x="4557068" y="164186"/>
                </a:lnTo>
                <a:close/>
              </a:path>
              <a:path w="7892790" h="255303">
                <a:moveTo>
                  <a:pt x="4748907" y="113402"/>
                </a:moveTo>
                <a:lnTo>
                  <a:pt x="4738645" y="145112"/>
                </a:lnTo>
                <a:lnTo>
                  <a:pt x="4742821" y="141071"/>
                </a:lnTo>
                <a:lnTo>
                  <a:pt x="4746997" y="137030"/>
                </a:lnTo>
                <a:lnTo>
                  <a:pt x="4752280" y="134031"/>
                </a:lnTo>
                <a:lnTo>
                  <a:pt x="4761725" y="110539"/>
                </a:lnTo>
                <a:lnTo>
                  <a:pt x="4748907" y="113402"/>
                </a:lnTo>
                <a:close/>
              </a:path>
              <a:path w="7892790" h="255303">
                <a:moveTo>
                  <a:pt x="4859563" y="57844"/>
                </a:moveTo>
                <a:lnTo>
                  <a:pt x="4859563" y="201140"/>
                </a:lnTo>
                <a:lnTo>
                  <a:pt x="4883751" y="201140"/>
                </a:lnTo>
                <a:lnTo>
                  <a:pt x="4883751" y="99595"/>
                </a:lnTo>
                <a:lnTo>
                  <a:pt x="4889476" y="94047"/>
                </a:lnTo>
                <a:lnTo>
                  <a:pt x="4895544" y="89865"/>
                </a:lnTo>
                <a:lnTo>
                  <a:pt x="4901952" y="87048"/>
                </a:lnTo>
                <a:lnTo>
                  <a:pt x="4908362" y="84231"/>
                </a:lnTo>
                <a:lnTo>
                  <a:pt x="4906759" y="62655"/>
                </a:lnTo>
                <a:lnTo>
                  <a:pt x="4904711" y="63714"/>
                </a:lnTo>
                <a:lnTo>
                  <a:pt x="4894914" y="70044"/>
                </a:lnTo>
                <a:lnTo>
                  <a:pt x="4883751" y="79137"/>
                </a:lnTo>
                <a:lnTo>
                  <a:pt x="4883751" y="57844"/>
                </a:lnTo>
                <a:lnTo>
                  <a:pt x="4859563" y="57844"/>
                </a:lnTo>
                <a:close/>
              </a:path>
              <a:path w="7892790" h="255303">
                <a:moveTo>
                  <a:pt x="4921310" y="82823"/>
                </a:moveTo>
                <a:lnTo>
                  <a:pt x="4924132" y="82823"/>
                </a:lnTo>
                <a:lnTo>
                  <a:pt x="4928555" y="82997"/>
                </a:lnTo>
                <a:lnTo>
                  <a:pt x="4932464" y="83405"/>
                </a:lnTo>
                <a:lnTo>
                  <a:pt x="4935539" y="83874"/>
                </a:lnTo>
                <a:lnTo>
                  <a:pt x="4935539" y="58616"/>
                </a:lnTo>
                <a:lnTo>
                  <a:pt x="4934001" y="58359"/>
                </a:lnTo>
                <a:lnTo>
                  <a:pt x="4930134" y="57908"/>
                </a:lnTo>
                <a:lnTo>
                  <a:pt x="4919642" y="57844"/>
                </a:lnTo>
                <a:lnTo>
                  <a:pt x="4913297" y="59447"/>
                </a:lnTo>
                <a:lnTo>
                  <a:pt x="4906759" y="62655"/>
                </a:lnTo>
                <a:lnTo>
                  <a:pt x="4908362" y="84231"/>
                </a:lnTo>
                <a:lnTo>
                  <a:pt x="4914815" y="82823"/>
                </a:lnTo>
                <a:lnTo>
                  <a:pt x="4921310" y="82823"/>
                </a:lnTo>
                <a:close/>
              </a:path>
              <a:path w="7892790" h="255303">
                <a:moveTo>
                  <a:pt x="4944307" y="130252"/>
                </a:moveTo>
                <a:lnTo>
                  <a:pt x="4944596" y="138769"/>
                </a:lnTo>
                <a:lnTo>
                  <a:pt x="4946535" y="152664"/>
                </a:lnTo>
                <a:lnTo>
                  <a:pt x="4950295" y="165004"/>
                </a:lnTo>
                <a:lnTo>
                  <a:pt x="4955879" y="175787"/>
                </a:lnTo>
                <a:lnTo>
                  <a:pt x="4963284" y="185014"/>
                </a:lnTo>
                <a:lnTo>
                  <a:pt x="4968756" y="113584"/>
                </a:lnTo>
                <a:lnTo>
                  <a:pt x="4969270" y="107524"/>
                </a:lnTo>
                <a:lnTo>
                  <a:pt x="4970475" y="102209"/>
                </a:lnTo>
                <a:lnTo>
                  <a:pt x="4972366" y="97641"/>
                </a:lnTo>
                <a:lnTo>
                  <a:pt x="4974258" y="93073"/>
                </a:lnTo>
                <a:lnTo>
                  <a:pt x="4977011" y="88910"/>
                </a:lnTo>
                <a:lnTo>
                  <a:pt x="4980622" y="85152"/>
                </a:lnTo>
                <a:lnTo>
                  <a:pt x="4984322" y="81481"/>
                </a:lnTo>
                <a:lnTo>
                  <a:pt x="4983202" y="59383"/>
                </a:lnTo>
                <a:lnTo>
                  <a:pt x="4972283" y="65769"/>
                </a:lnTo>
                <a:lnTo>
                  <a:pt x="4962695" y="74589"/>
                </a:lnTo>
                <a:lnTo>
                  <a:pt x="4958115" y="80364"/>
                </a:lnTo>
                <a:lnTo>
                  <a:pt x="4952074" y="90825"/>
                </a:lnTo>
                <a:lnTo>
                  <a:pt x="4947759" y="102627"/>
                </a:lnTo>
                <a:lnTo>
                  <a:pt x="4945170" y="115769"/>
                </a:lnTo>
                <a:lnTo>
                  <a:pt x="4944307" y="130252"/>
                </a:lnTo>
                <a:close/>
              </a:path>
              <a:path w="7892790" h="255303">
                <a:moveTo>
                  <a:pt x="4981381" y="170092"/>
                </a:moveTo>
                <a:lnTo>
                  <a:pt x="4980130" y="168723"/>
                </a:lnTo>
                <a:lnTo>
                  <a:pt x="4973811" y="158834"/>
                </a:lnTo>
                <a:lnTo>
                  <a:pt x="4970019" y="146589"/>
                </a:lnTo>
                <a:lnTo>
                  <a:pt x="4968756" y="131989"/>
                </a:lnTo>
                <a:lnTo>
                  <a:pt x="5068391" y="131989"/>
                </a:lnTo>
                <a:lnTo>
                  <a:pt x="5068317" y="114399"/>
                </a:lnTo>
                <a:lnTo>
                  <a:pt x="5067069" y="101135"/>
                </a:lnTo>
                <a:lnTo>
                  <a:pt x="5064277" y="89867"/>
                </a:lnTo>
                <a:lnTo>
                  <a:pt x="5061534" y="81961"/>
                </a:lnTo>
                <a:lnTo>
                  <a:pt x="5057591" y="75271"/>
                </a:lnTo>
                <a:lnTo>
                  <a:pt x="5052445" y="69799"/>
                </a:lnTo>
                <a:lnTo>
                  <a:pt x="5047302" y="64329"/>
                </a:lnTo>
                <a:lnTo>
                  <a:pt x="5041302" y="60313"/>
                </a:lnTo>
                <a:lnTo>
                  <a:pt x="5034445" y="57748"/>
                </a:lnTo>
                <a:lnTo>
                  <a:pt x="5027588" y="55182"/>
                </a:lnTo>
                <a:lnTo>
                  <a:pt x="5019702" y="53900"/>
                </a:lnTo>
                <a:lnTo>
                  <a:pt x="5009034" y="53918"/>
                </a:lnTo>
                <a:lnTo>
                  <a:pt x="4995452" y="55433"/>
                </a:lnTo>
                <a:lnTo>
                  <a:pt x="4983202" y="59383"/>
                </a:lnTo>
                <a:lnTo>
                  <a:pt x="4984322" y="81481"/>
                </a:lnTo>
                <a:lnTo>
                  <a:pt x="4988429" y="78686"/>
                </a:lnTo>
                <a:lnTo>
                  <a:pt x="4992944" y="76765"/>
                </a:lnTo>
                <a:lnTo>
                  <a:pt x="4997458" y="74843"/>
                </a:lnTo>
                <a:lnTo>
                  <a:pt x="5002940" y="73882"/>
                </a:lnTo>
                <a:lnTo>
                  <a:pt x="5015926" y="73882"/>
                </a:lnTo>
                <a:lnTo>
                  <a:pt x="5021408" y="74822"/>
                </a:lnTo>
                <a:lnTo>
                  <a:pt x="5025838" y="76701"/>
                </a:lnTo>
                <a:lnTo>
                  <a:pt x="5030267" y="78579"/>
                </a:lnTo>
                <a:lnTo>
                  <a:pt x="5033900" y="81311"/>
                </a:lnTo>
                <a:lnTo>
                  <a:pt x="5036737" y="84896"/>
                </a:lnTo>
                <a:lnTo>
                  <a:pt x="5039318" y="88143"/>
                </a:lnTo>
                <a:lnTo>
                  <a:pt x="5041295" y="92113"/>
                </a:lnTo>
                <a:lnTo>
                  <a:pt x="5042671" y="96809"/>
                </a:lnTo>
                <a:lnTo>
                  <a:pt x="5044047" y="101504"/>
                </a:lnTo>
                <a:lnTo>
                  <a:pt x="5044821" y="107096"/>
                </a:lnTo>
                <a:lnTo>
                  <a:pt x="5044994" y="113584"/>
                </a:lnTo>
                <a:lnTo>
                  <a:pt x="4968756" y="113584"/>
                </a:lnTo>
                <a:lnTo>
                  <a:pt x="4963284" y="185014"/>
                </a:lnTo>
                <a:lnTo>
                  <a:pt x="4967406" y="188823"/>
                </a:lnTo>
                <a:lnTo>
                  <a:pt x="4977394" y="195592"/>
                </a:lnTo>
                <a:lnTo>
                  <a:pt x="4988925" y="200427"/>
                </a:lnTo>
                <a:lnTo>
                  <a:pt x="5001999" y="203328"/>
                </a:lnTo>
                <a:lnTo>
                  <a:pt x="5016614" y="204296"/>
                </a:lnTo>
                <a:lnTo>
                  <a:pt x="5022447" y="204296"/>
                </a:lnTo>
                <a:lnTo>
                  <a:pt x="5027272" y="203953"/>
                </a:lnTo>
                <a:lnTo>
                  <a:pt x="5031090" y="203268"/>
                </a:lnTo>
                <a:lnTo>
                  <a:pt x="5034907" y="202584"/>
                </a:lnTo>
                <a:lnTo>
                  <a:pt x="5039173" y="201598"/>
                </a:lnTo>
                <a:lnTo>
                  <a:pt x="5043889" y="200314"/>
                </a:lnTo>
                <a:lnTo>
                  <a:pt x="5047235" y="199374"/>
                </a:lnTo>
                <a:lnTo>
                  <a:pt x="5051010" y="198070"/>
                </a:lnTo>
                <a:lnTo>
                  <a:pt x="5055212" y="196401"/>
                </a:lnTo>
                <a:lnTo>
                  <a:pt x="5059413" y="194731"/>
                </a:lnTo>
                <a:lnTo>
                  <a:pt x="5062930" y="193340"/>
                </a:lnTo>
                <a:lnTo>
                  <a:pt x="5065762" y="192229"/>
                </a:lnTo>
                <a:lnTo>
                  <a:pt x="5065762" y="165907"/>
                </a:lnTo>
                <a:lnTo>
                  <a:pt x="5064346" y="165907"/>
                </a:lnTo>
                <a:lnTo>
                  <a:pt x="5059881" y="169269"/>
                </a:lnTo>
                <a:lnTo>
                  <a:pt x="5056873" y="171113"/>
                </a:lnTo>
                <a:lnTo>
                  <a:pt x="5053866" y="172956"/>
                </a:lnTo>
                <a:lnTo>
                  <a:pt x="5050174" y="174863"/>
                </a:lnTo>
                <a:lnTo>
                  <a:pt x="5045795" y="176836"/>
                </a:lnTo>
                <a:lnTo>
                  <a:pt x="5041671" y="178720"/>
                </a:lnTo>
                <a:lnTo>
                  <a:pt x="5037054" y="180262"/>
                </a:lnTo>
                <a:lnTo>
                  <a:pt x="5031944" y="181461"/>
                </a:lnTo>
                <a:lnTo>
                  <a:pt x="5026834" y="182661"/>
                </a:lnTo>
                <a:lnTo>
                  <a:pt x="5021617" y="183260"/>
                </a:lnTo>
                <a:lnTo>
                  <a:pt x="5016294" y="183260"/>
                </a:lnTo>
                <a:lnTo>
                  <a:pt x="5003046" y="181918"/>
                </a:lnTo>
                <a:lnTo>
                  <a:pt x="4991094" y="177530"/>
                </a:lnTo>
                <a:lnTo>
                  <a:pt x="4981381" y="170092"/>
                </a:lnTo>
                <a:close/>
              </a:path>
              <a:path w="7892790" h="255303">
                <a:moveTo>
                  <a:pt x="5174827" y="57844"/>
                </a:moveTo>
                <a:lnTo>
                  <a:pt x="5174827" y="201140"/>
                </a:lnTo>
                <a:lnTo>
                  <a:pt x="5199013" y="201140"/>
                </a:lnTo>
                <a:lnTo>
                  <a:pt x="5199013" y="99595"/>
                </a:lnTo>
                <a:lnTo>
                  <a:pt x="5204738" y="94047"/>
                </a:lnTo>
                <a:lnTo>
                  <a:pt x="5210806" y="89865"/>
                </a:lnTo>
                <a:lnTo>
                  <a:pt x="5217216" y="87048"/>
                </a:lnTo>
                <a:lnTo>
                  <a:pt x="5223625" y="84231"/>
                </a:lnTo>
                <a:lnTo>
                  <a:pt x="5222021" y="62655"/>
                </a:lnTo>
                <a:lnTo>
                  <a:pt x="5219974" y="63714"/>
                </a:lnTo>
                <a:lnTo>
                  <a:pt x="5210177" y="70044"/>
                </a:lnTo>
                <a:lnTo>
                  <a:pt x="5199013" y="79137"/>
                </a:lnTo>
                <a:lnTo>
                  <a:pt x="5199013" y="57844"/>
                </a:lnTo>
                <a:lnTo>
                  <a:pt x="5174827" y="57844"/>
                </a:lnTo>
                <a:close/>
              </a:path>
              <a:path w="7892790" h="255303">
                <a:moveTo>
                  <a:pt x="5236573" y="82823"/>
                </a:moveTo>
                <a:lnTo>
                  <a:pt x="5239394" y="82823"/>
                </a:lnTo>
                <a:lnTo>
                  <a:pt x="5243817" y="82997"/>
                </a:lnTo>
                <a:lnTo>
                  <a:pt x="5247726" y="83405"/>
                </a:lnTo>
                <a:lnTo>
                  <a:pt x="5250802" y="83874"/>
                </a:lnTo>
                <a:lnTo>
                  <a:pt x="5250802" y="58616"/>
                </a:lnTo>
                <a:lnTo>
                  <a:pt x="5249263" y="58359"/>
                </a:lnTo>
                <a:lnTo>
                  <a:pt x="5245396" y="57908"/>
                </a:lnTo>
                <a:lnTo>
                  <a:pt x="5234906" y="57844"/>
                </a:lnTo>
                <a:lnTo>
                  <a:pt x="5228559" y="59447"/>
                </a:lnTo>
                <a:lnTo>
                  <a:pt x="5222021" y="62655"/>
                </a:lnTo>
                <a:lnTo>
                  <a:pt x="5223625" y="84231"/>
                </a:lnTo>
                <a:lnTo>
                  <a:pt x="5230077" y="82823"/>
                </a:lnTo>
                <a:lnTo>
                  <a:pt x="5236573" y="82823"/>
                </a:lnTo>
                <a:close/>
              </a:path>
              <a:path w="7892790" h="255303">
                <a:moveTo>
                  <a:pt x="5259569" y="130252"/>
                </a:moveTo>
                <a:lnTo>
                  <a:pt x="5259858" y="138769"/>
                </a:lnTo>
                <a:lnTo>
                  <a:pt x="5261797" y="152664"/>
                </a:lnTo>
                <a:lnTo>
                  <a:pt x="5265558" y="165004"/>
                </a:lnTo>
                <a:lnTo>
                  <a:pt x="5271141" y="175787"/>
                </a:lnTo>
                <a:lnTo>
                  <a:pt x="5278547" y="185014"/>
                </a:lnTo>
                <a:lnTo>
                  <a:pt x="5284019" y="113584"/>
                </a:lnTo>
                <a:lnTo>
                  <a:pt x="5284533" y="107524"/>
                </a:lnTo>
                <a:lnTo>
                  <a:pt x="5285737" y="102209"/>
                </a:lnTo>
                <a:lnTo>
                  <a:pt x="5287630" y="97641"/>
                </a:lnTo>
                <a:lnTo>
                  <a:pt x="5289521" y="93073"/>
                </a:lnTo>
                <a:lnTo>
                  <a:pt x="5292273" y="88910"/>
                </a:lnTo>
                <a:lnTo>
                  <a:pt x="5295886" y="85152"/>
                </a:lnTo>
                <a:lnTo>
                  <a:pt x="5299585" y="81481"/>
                </a:lnTo>
                <a:lnTo>
                  <a:pt x="5298464" y="59384"/>
                </a:lnTo>
                <a:lnTo>
                  <a:pt x="5287545" y="65769"/>
                </a:lnTo>
                <a:lnTo>
                  <a:pt x="5277957" y="74589"/>
                </a:lnTo>
                <a:lnTo>
                  <a:pt x="5273378" y="80364"/>
                </a:lnTo>
                <a:lnTo>
                  <a:pt x="5267337" y="90825"/>
                </a:lnTo>
                <a:lnTo>
                  <a:pt x="5263021" y="102627"/>
                </a:lnTo>
                <a:lnTo>
                  <a:pt x="5260432" y="115769"/>
                </a:lnTo>
                <a:lnTo>
                  <a:pt x="5259569" y="130252"/>
                </a:lnTo>
                <a:close/>
              </a:path>
              <a:path w="7892790" h="255303">
                <a:moveTo>
                  <a:pt x="5296643" y="170092"/>
                </a:moveTo>
                <a:lnTo>
                  <a:pt x="5295393" y="168723"/>
                </a:lnTo>
                <a:lnTo>
                  <a:pt x="5289074" y="158834"/>
                </a:lnTo>
                <a:lnTo>
                  <a:pt x="5285283" y="146589"/>
                </a:lnTo>
                <a:lnTo>
                  <a:pt x="5284019" y="131989"/>
                </a:lnTo>
                <a:lnTo>
                  <a:pt x="5383653" y="131989"/>
                </a:lnTo>
                <a:lnTo>
                  <a:pt x="5383579" y="114399"/>
                </a:lnTo>
                <a:lnTo>
                  <a:pt x="5382331" y="101135"/>
                </a:lnTo>
                <a:lnTo>
                  <a:pt x="5379540" y="89867"/>
                </a:lnTo>
                <a:lnTo>
                  <a:pt x="5376798" y="81961"/>
                </a:lnTo>
                <a:lnTo>
                  <a:pt x="5372853" y="75271"/>
                </a:lnTo>
                <a:lnTo>
                  <a:pt x="5367707" y="69799"/>
                </a:lnTo>
                <a:lnTo>
                  <a:pt x="5362565" y="64329"/>
                </a:lnTo>
                <a:lnTo>
                  <a:pt x="5356565" y="60313"/>
                </a:lnTo>
                <a:lnTo>
                  <a:pt x="5349709" y="57748"/>
                </a:lnTo>
                <a:lnTo>
                  <a:pt x="5342851" y="55182"/>
                </a:lnTo>
                <a:lnTo>
                  <a:pt x="5334964" y="53900"/>
                </a:lnTo>
                <a:lnTo>
                  <a:pt x="5324296" y="53918"/>
                </a:lnTo>
                <a:lnTo>
                  <a:pt x="5310714" y="55433"/>
                </a:lnTo>
                <a:lnTo>
                  <a:pt x="5298464" y="59384"/>
                </a:lnTo>
                <a:lnTo>
                  <a:pt x="5299585" y="81481"/>
                </a:lnTo>
                <a:lnTo>
                  <a:pt x="5303691" y="78686"/>
                </a:lnTo>
                <a:lnTo>
                  <a:pt x="5308206" y="76765"/>
                </a:lnTo>
                <a:lnTo>
                  <a:pt x="5312720" y="74843"/>
                </a:lnTo>
                <a:lnTo>
                  <a:pt x="5318202" y="73882"/>
                </a:lnTo>
                <a:lnTo>
                  <a:pt x="5331188" y="73882"/>
                </a:lnTo>
                <a:lnTo>
                  <a:pt x="5336671" y="74822"/>
                </a:lnTo>
                <a:lnTo>
                  <a:pt x="5341100" y="76701"/>
                </a:lnTo>
                <a:lnTo>
                  <a:pt x="5345530" y="78579"/>
                </a:lnTo>
                <a:lnTo>
                  <a:pt x="5349162" y="81311"/>
                </a:lnTo>
                <a:lnTo>
                  <a:pt x="5352001" y="84896"/>
                </a:lnTo>
                <a:lnTo>
                  <a:pt x="5354579" y="88143"/>
                </a:lnTo>
                <a:lnTo>
                  <a:pt x="5356558" y="92113"/>
                </a:lnTo>
                <a:lnTo>
                  <a:pt x="5357933" y="96809"/>
                </a:lnTo>
                <a:lnTo>
                  <a:pt x="5359310" y="101504"/>
                </a:lnTo>
                <a:lnTo>
                  <a:pt x="5360084" y="107096"/>
                </a:lnTo>
                <a:lnTo>
                  <a:pt x="5360257" y="113584"/>
                </a:lnTo>
                <a:lnTo>
                  <a:pt x="5284019" y="113584"/>
                </a:lnTo>
                <a:lnTo>
                  <a:pt x="5278547" y="185014"/>
                </a:lnTo>
                <a:lnTo>
                  <a:pt x="5282668" y="188823"/>
                </a:lnTo>
                <a:lnTo>
                  <a:pt x="5292657" y="195592"/>
                </a:lnTo>
                <a:lnTo>
                  <a:pt x="5304188" y="200427"/>
                </a:lnTo>
                <a:lnTo>
                  <a:pt x="5317261" y="203328"/>
                </a:lnTo>
                <a:lnTo>
                  <a:pt x="5331876" y="204296"/>
                </a:lnTo>
                <a:lnTo>
                  <a:pt x="5337710" y="204296"/>
                </a:lnTo>
                <a:lnTo>
                  <a:pt x="5342534" y="203953"/>
                </a:lnTo>
                <a:lnTo>
                  <a:pt x="5346352" y="203268"/>
                </a:lnTo>
                <a:lnTo>
                  <a:pt x="5350170" y="202584"/>
                </a:lnTo>
                <a:lnTo>
                  <a:pt x="5354435" y="201598"/>
                </a:lnTo>
                <a:lnTo>
                  <a:pt x="5359151" y="200314"/>
                </a:lnTo>
                <a:lnTo>
                  <a:pt x="5362499" y="199374"/>
                </a:lnTo>
                <a:lnTo>
                  <a:pt x="5366273" y="198070"/>
                </a:lnTo>
                <a:lnTo>
                  <a:pt x="5370474" y="196401"/>
                </a:lnTo>
                <a:lnTo>
                  <a:pt x="5374675" y="194731"/>
                </a:lnTo>
                <a:lnTo>
                  <a:pt x="5378193" y="193340"/>
                </a:lnTo>
                <a:lnTo>
                  <a:pt x="5381024" y="192229"/>
                </a:lnTo>
                <a:lnTo>
                  <a:pt x="5381024" y="165907"/>
                </a:lnTo>
                <a:lnTo>
                  <a:pt x="5379607" y="165907"/>
                </a:lnTo>
                <a:lnTo>
                  <a:pt x="5375143" y="169269"/>
                </a:lnTo>
                <a:lnTo>
                  <a:pt x="5372135" y="171113"/>
                </a:lnTo>
                <a:lnTo>
                  <a:pt x="5369129" y="172956"/>
                </a:lnTo>
                <a:lnTo>
                  <a:pt x="5365436" y="174863"/>
                </a:lnTo>
                <a:lnTo>
                  <a:pt x="5361057" y="176836"/>
                </a:lnTo>
                <a:lnTo>
                  <a:pt x="5356932" y="178720"/>
                </a:lnTo>
                <a:lnTo>
                  <a:pt x="5352316" y="180262"/>
                </a:lnTo>
                <a:lnTo>
                  <a:pt x="5347207" y="181461"/>
                </a:lnTo>
                <a:lnTo>
                  <a:pt x="5342096" y="182661"/>
                </a:lnTo>
                <a:lnTo>
                  <a:pt x="5336880" y="183260"/>
                </a:lnTo>
                <a:lnTo>
                  <a:pt x="5331556" y="183260"/>
                </a:lnTo>
                <a:lnTo>
                  <a:pt x="5318308" y="181918"/>
                </a:lnTo>
                <a:lnTo>
                  <a:pt x="5306356" y="177530"/>
                </a:lnTo>
                <a:lnTo>
                  <a:pt x="5296643" y="170092"/>
                </a:lnTo>
                <a:close/>
              </a:path>
              <a:path w="7892790" h="255303">
                <a:moveTo>
                  <a:pt x="5407935" y="57844"/>
                </a:moveTo>
                <a:lnTo>
                  <a:pt x="5407935" y="201140"/>
                </a:lnTo>
                <a:lnTo>
                  <a:pt x="5432123" y="201140"/>
                </a:lnTo>
                <a:lnTo>
                  <a:pt x="5432123" y="94211"/>
                </a:lnTo>
                <a:lnTo>
                  <a:pt x="5437520" y="89129"/>
                </a:lnTo>
                <a:lnTo>
                  <a:pt x="5443089" y="84954"/>
                </a:lnTo>
                <a:lnTo>
                  <a:pt x="5448828" y="81682"/>
                </a:lnTo>
                <a:lnTo>
                  <a:pt x="5454567" y="78411"/>
                </a:lnTo>
                <a:lnTo>
                  <a:pt x="5460050" y="76775"/>
                </a:lnTo>
                <a:lnTo>
                  <a:pt x="5470672" y="76775"/>
                </a:lnTo>
                <a:lnTo>
                  <a:pt x="5474955" y="77588"/>
                </a:lnTo>
                <a:lnTo>
                  <a:pt x="5478126" y="79213"/>
                </a:lnTo>
                <a:lnTo>
                  <a:pt x="5481294" y="80839"/>
                </a:lnTo>
                <a:lnTo>
                  <a:pt x="5479941" y="53900"/>
                </a:lnTo>
                <a:lnTo>
                  <a:pt x="5464000" y="53900"/>
                </a:lnTo>
                <a:lnTo>
                  <a:pt x="5457166" y="55633"/>
                </a:lnTo>
                <a:lnTo>
                  <a:pt x="5450953" y="59099"/>
                </a:lnTo>
                <a:lnTo>
                  <a:pt x="5444741" y="62565"/>
                </a:lnTo>
                <a:lnTo>
                  <a:pt x="5438464" y="67464"/>
                </a:lnTo>
                <a:lnTo>
                  <a:pt x="5432123" y="73800"/>
                </a:lnTo>
                <a:lnTo>
                  <a:pt x="5432123" y="57844"/>
                </a:lnTo>
                <a:lnTo>
                  <a:pt x="5407935" y="57844"/>
                </a:lnTo>
                <a:close/>
              </a:path>
              <a:path w="7892790" h="255303">
                <a:moveTo>
                  <a:pt x="5494015" y="59677"/>
                </a:moveTo>
                <a:lnTo>
                  <a:pt x="5487460" y="55825"/>
                </a:lnTo>
                <a:lnTo>
                  <a:pt x="5479941" y="53900"/>
                </a:lnTo>
                <a:lnTo>
                  <a:pt x="5481294" y="80839"/>
                </a:lnTo>
                <a:lnTo>
                  <a:pt x="5483735" y="83364"/>
                </a:lnTo>
                <a:lnTo>
                  <a:pt x="5485447" y="86786"/>
                </a:lnTo>
                <a:lnTo>
                  <a:pt x="5487077" y="89952"/>
                </a:lnTo>
                <a:lnTo>
                  <a:pt x="5488149" y="94338"/>
                </a:lnTo>
                <a:lnTo>
                  <a:pt x="5488662" y="99941"/>
                </a:lnTo>
                <a:lnTo>
                  <a:pt x="5489175" y="105544"/>
                </a:lnTo>
                <a:lnTo>
                  <a:pt x="5489431" y="111641"/>
                </a:lnTo>
                <a:lnTo>
                  <a:pt x="5489431" y="201140"/>
                </a:lnTo>
                <a:lnTo>
                  <a:pt x="5513617" y="201140"/>
                </a:lnTo>
                <a:lnTo>
                  <a:pt x="5513554" y="101796"/>
                </a:lnTo>
                <a:lnTo>
                  <a:pt x="5513296" y="97782"/>
                </a:lnTo>
                <a:lnTo>
                  <a:pt x="5513100" y="94597"/>
                </a:lnTo>
                <a:lnTo>
                  <a:pt x="5508988" y="78676"/>
                </a:lnTo>
                <a:lnTo>
                  <a:pt x="5505560" y="69860"/>
                </a:lnTo>
                <a:lnTo>
                  <a:pt x="5500568" y="63526"/>
                </a:lnTo>
                <a:lnTo>
                  <a:pt x="5494015" y="59677"/>
                </a:lnTo>
                <a:close/>
              </a:path>
              <a:path w="7892790" h="255303">
                <a:moveTo>
                  <a:pt x="5519182" y="88828"/>
                </a:moveTo>
                <a:lnTo>
                  <a:pt x="5525073" y="84416"/>
                </a:lnTo>
                <a:lnTo>
                  <a:pt x="5530770" y="81360"/>
                </a:lnTo>
                <a:lnTo>
                  <a:pt x="5536467" y="78303"/>
                </a:lnTo>
                <a:lnTo>
                  <a:pt x="5541801" y="76775"/>
                </a:lnTo>
                <a:lnTo>
                  <a:pt x="5552166" y="76775"/>
                </a:lnTo>
                <a:lnTo>
                  <a:pt x="5556448" y="77588"/>
                </a:lnTo>
                <a:lnTo>
                  <a:pt x="5559618" y="79213"/>
                </a:lnTo>
                <a:lnTo>
                  <a:pt x="5562787" y="80839"/>
                </a:lnTo>
                <a:lnTo>
                  <a:pt x="5565229" y="83364"/>
                </a:lnTo>
                <a:lnTo>
                  <a:pt x="5566943" y="86786"/>
                </a:lnTo>
                <a:lnTo>
                  <a:pt x="5568573" y="89952"/>
                </a:lnTo>
                <a:lnTo>
                  <a:pt x="5569643" y="94338"/>
                </a:lnTo>
                <a:lnTo>
                  <a:pt x="5570158" y="99941"/>
                </a:lnTo>
                <a:lnTo>
                  <a:pt x="5570671" y="105544"/>
                </a:lnTo>
                <a:lnTo>
                  <a:pt x="5570927" y="111641"/>
                </a:lnTo>
                <a:lnTo>
                  <a:pt x="5570927" y="201140"/>
                </a:lnTo>
                <a:lnTo>
                  <a:pt x="5595113" y="201140"/>
                </a:lnTo>
                <a:lnTo>
                  <a:pt x="5595113" y="97036"/>
                </a:lnTo>
                <a:lnTo>
                  <a:pt x="5594064" y="88870"/>
                </a:lnTo>
                <a:lnTo>
                  <a:pt x="5591965" y="82372"/>
                </a:lnTo>
                <a:lnTo>
                  <a:pt x="5589866" y="75874"/>
                </a:lnTo>
                <a:lnTo>
                  <a:pt x="5586887" y="70445"/>
                </a:lnTo>
                <a:lnTo>
                  <a:pt x="5583029" y="66085"/>
                </a:lnTo>
                <a:lnTo>
                  <a:pt x="5579258" y="61809"/>
                </a:lnTo>
                <a:lnTo>
                  <a:pt x="5574845" y="58710"/>
                </a:lnTo>
                <a:lnTo>
                  <a:pt x="5569789" y="56786"/>
                </a:lnTo>
                <a:lnTo>
                  <a:pt x="5564735" y="54862"/>
                </a:lnTo>
                <a:lnTo>
                  <a:pt x="5559123" y="53900"/>
                </a:lnTo>
                <a:lnTo>
                  <a:pt x="5544811" y="53900"/>
                </a:lnTo>
                <a:lnTo>
                  <a:pt x="5537270" y="55996"/>
                </a:lnTo>
                <a:lnTo>
                  <a:pt x="5530328" y="60190"/>
                </a:lnTo>
                <a:lnTo>
                  <a:pt x="5528233" y="61512"/>
                </a:lnTo>
                <a:lnTo>
                  <a:pt x="5518715" y="68899"/>
                </a:lnTo>
                <a:lnTo>
                  <a:pt x="5508988" y="78676"/>
                </a:lnTo>
                <a:lnTo>
                  <a:pt x="5513100" y="94597"/>
                </a:lnTo>
                <a:lnTo>
                  <a:pt x="5519182" y="88828"/>
                </a:lnTo>
                <a:close/>
              </a:path>
              <a:path w="7892790" h="255303">
                <a:moveTo>
                  <a:pt x="5647447" y="157288"/>
                </a:moveTo>
                <a:lnTo>
                  <a:pt x="5644642" y="144613"/>
                </a:lnTo>
                <a:lnTo>
                  <a:pt x="5643707" y="129557"/>
                </a:lnTo>
                <a:lnTo>
                  <a:pt x="5643812" y="124089"/>
                </a:lnTo>
                <a:lnTo>
                  <a:pt x="5645343" y="109639"/>
                </a:lnTo>
                <a:lnTo>
                  <a:pt x="5648700" y="97742"/>
                </a:lnTo>
                <a:lnTo>
                  <a:pt x="5653884" y="88399"/>
                </a:lnTo>
                <a:lnTo>
                  <a:pt x="5658428" y="83437"/>
                </a:lnTo>
                <a:lnTo>
                  <a:pt x="5669287" y="77060"/>
                </a:lnTo>
                <a:lnTo>
                  <a:pt x="5682874" y="74935"/>
                </a:lnTo>
                <a:lnTo>
                  <a:pt x="5690043" y="75479"/>
                </a:lnTo>
                <a:lnTo>
                  <a:pt x="5702228" y="79791"/>
                </a:lnTo>
                <a:lnTo>
                  <a:pt x="5711675" y="88399"/>
                </a:lnTo>
                <a:lnTo>
                  <a:pt x="5713615" y="91265"/>
                </a:lnTo>
                <a:lnTo>
                  <a:pt x="5718154" y="101474"/>
                </a:lnTo>
                <a:lnTo>
                  <a:pt x="5720878" y="114238"/>
                </a:lnTo>
                <a:lnTo>
                  <a:pt x="5721785" y="129557"/>
                </a:lnTo>
                <a:lnTo>
                  <a:pt x="5721692" y="134676"/>
                </a:lnTo>
                <a:lnTo>
                  <a:pt x="5720179" y="149094"/>
                </a:lnTo>
                <a:lnTo>
                  <a:pt x="5716818" y="161021"/>
                </a:lnTo>
                <a:lnTo>
                  <a:pt x="5719794" y="194066"/>
                </a:lnTo>
                <a:lnTo>
                  <a:pt x="5729313" y="185402"/>
                </a:lnTo>
                <a:lnTo>
                  <a:pt x="5733607" y="179930"/>
                </a:lnTo>
                <a:lnTo>
                  <a:pt x="5739361" y="169666"/>
                </a:lnTo>
                <a:lnTo>
                  <a:pt x="5743472" y="157850"/>
                </a:lnTo>
                <a:lnTo>
                  <a:pt x="5745938" y="144480"/>
                </a:lnTo>
                <a:lnTo>
                  <a:pt x="5746760" y="129557"/>
                </a:lnTo>
                <a:lnTo>
                  <a:pt x="5746457" y="120345"/>
                </a:lnTo>
                <a:lnTo>
                  <a:pt x="5744637" y="106394"/>
                </a:lnTo>
                <a:lnTo>
                  <a:pt x="5741173" y="93972"/>
                </a:lnTo>
                <a:lnTo>
                  <a:pt x="5736065" y="83077"/>
                </a:lnTo>
                <a:lnTo>
                  <a:pt x="5729313" y="73712"/>
                </a:lnTo>
                <a:lnTo>
                  <a:pt x="5720055" y="65182"/>
                </a:lnTo>
                <a:lnTo>
                  <a:pt x="5709123" y="58914"/>
                </a:lnTo>
                <a:lnTo>
                  <a:pt x="5696729" y="55153"/>
                </a:lnTo>
                <a:lnTo>
                  <a:pt x="5682874" y="53900"/>
                </a:lnTo>
                <a:lnTo>
                  <a:pt x="5669318" y="55109"/>
                </a:lnTo>
                <a:lnTo>
                  <a:pt x="5656920" y="58824"/>
                </a:lnTo>
                <a:lnTo>
                  <a:pt x="5645937" y="65047"/>
                </a:lnTo>
                <a:lnTo>
                  <a:pt x="5636370" y="73776"/>
                </a:lnTo>
                <a:lnTo>
                  <a:pt x="5632031" y="79288"/>
                </a:lnTo>
                <a:lnTo>
                  <a:pt x="5626213" y="89589"/>
                </a:lnTo>
                <a:lnTo>
                  <a:pt x="5622057" y="101401"/>
                </a:lnTo>
                <a:lnTo>
                  <a:pt x="5619564" y="114724"/>
                </a:lnTo>
                <a:lnTo>
                  <a:pt x="5618733" y="129557"/>
                </a:lnTo>
                <a:lnTo>
                  <a:pt x="5618984" y="137791"/>
                </a:lnTo>
                <a:lnTo>
                  <a:pt x="5620722" y="151641"/>
                </a:lnTo>
                <a:lnTo>
                  <a:pt x="5624115" y="164086"/>
                </a:lnTo>
                <a:lnTo>
                  <a:pt x="5629160" y="175126"/>
                </a:lnTo>
                <a:lnTo>
                  <a:pt x="5635860" y="184760"/>
                </a:lnTo>
                <a:lnTo>
                  <a:pt x="5645471" y="193838"/>
                </a:lnTo>
                <a:lnTo>
                  <a:pt x="5656369" y="200086"/>
                </a:lnTo>
                <a:lnTo>
                  <a:pt x="5653884" y="170202"/>
                </a:lnTo>
                <a:lnTo>
                  <a:pt x="5652122" y="167584"/>
                </a:lnTo>
                <a:lnTo>
                  <a:pt x="5647447" y="157288"/>
                </a:lnTo>
                <a:close/>
              </a:path>
              <a:path w="7892790" h="255303">
                <a:moveTo>
                  <a:pt x="5696365" y="181880"/>
                </a:moveTo>
                <a:lnTo>
                  <a:pt x="5682874" y="184049"/>
                </a:lnTo>
                <a:lnTo>
                  <a:pt x="5675374" y="183442"/>
                </a:lnTo>
                <a:lnTo>
                  <a:pt x="5663279" y="178986"/>
                </a:lnTo>
                <a:lnTo>
                  <a:pt x="5653884" y="170202"/>
                </a:lnTo>
                <a:lnTo>
                  <a:pt x="5656369" y="200086"/>
                </a:lnTo>
                <a:lnTo>
                  <a:pt x="5668837" y="203835"/>
                </a:lnTo>
                <a:lnTo>
                  <a:pt x="5682874" y="205084"/>
                </a:lnTo>
                <a:lnTo>
                  <a:pt x="5696367" y="203906"/>
                </a:lnTo>
                <a:lnTo>
                  <a:pt x="5708813" y="200234"/>
                </a:lnTo>
                <a:lnTo>
                  <a:pt x="5719794" y="194066"/>
                </a:lnTo>
                <a:lnTo>
                  <a:pt x="5716818" y="161021"/>
                </a:lnTo>
                <a:lnTo>
                  <a:pt x="5711609" y="170458"/>
                </a:lnTo>
                <a:lnTo>
                  <a:pt x="5707181" y="175371"/>
                </a:lnTo>
                <a:lnTo>
                  <a:pt x="5696365" y="181880"/>
                </a:lnTo>
                <a:close/>
              </a:path>
              <a:path w="7892790" h="255303">
                <a:moveTo>
                  <a:pt x="5884244" y="57844"/>
                </a:moveTo>
                <a:lnTo>
                  <a:pt x="5858957" y="57844"/>
                </a:lnTo>
                <a:lnTo>
                  <a:pt x="5820042" y="168356"/>
                </a:lnTo>
                <a:lnTo>
                  <a:pt x="5780730" y="57844"/>
                </a:lnTo>
                <a:lnTo>
                  <a:pt x="5754902" y="57844"/>
                </a:lnTo>
                <a:lnTo>
                  <a:pt x="5808539" y="201140"/>
                </a:lnTo>
                <a:lnTo>
                  <a:pt x="5830223" y="201140"/>
                </a:lnTo>
                <a:lnTo>
                  <a:pt x="5884244" y="57844"/>
                </a:lnTo>
                <a:close/>
              </a:path>
              <a:path w="7892790" h="255303">
                <a:moveTo>
                  <a:pt x="5892406" y="130252"/>
                </a:moveTo>
                <a:lnTo>
                  <a:pt x="5892696" y="138768"/>
                </a:lnTo>
                <a:lnTo>
                  <a:pt x="5894634" y="152664"/>
                </a:lnTo>
                <a:lnTo>
                  <a:pt x="5898394" y="165004"/>
                </a:lnTo>
                <a:lnTo>
                  <a:pt x="5903977" y="175787"/>
                </a:lnTo>
                <a:lnTo>
                  <a:pt x="5911383" y="185014"/>
                </a:lnTo>
                <a:lnTo>
                  <a:pt x="5916855" y="113584"/>
                </a:lnTo>
                <a:lnTo>
                  <a:pt x="5917369" y="107524"/>
                </a:lnTo>
                <a:lnTo>
                  <a:pt x="5918573" y="102209"/>
                </a:lnTo>
                <a:lnTo>
                  <a:pt x="5920466" y="97641"/>
                </a:lnTo>
                <a:lnTo>
                  <a:pt x="5922358" y="93073"/>
                </a:lnTo>
                <a:lnTo>
                  <a:pt x="5925109" y="88910"/>
                </a:lnTo>
                <a:lnTo>
                  <a:pt x="5928721" y="85152"/>
                </a:lnTo>
                <a:lnTo>
                  <a:pt x="5932421" y="81481"/>
                </a:lnTo>
                <a:lnTo>
                  <a:pt x="5931299" y="59383"/>
                </a:lnTo>
                <a:lnTo>
                  <a:pt x="5920380" y="65769"/>
                </a:lnTo>
                <a:lnTo>
                  <a:pt x="5910793" y="74589"/>
                </a:lnTo>
                <a:lnTo>
                  <a:pt x="5906214" y="80364"/>
                </a:lnTo>
                <a:lnTo>
                  <a:pt x="5900173" y="90825"/>
                </a:lnTo>
                <a:lnTo>
                  <a:pt x="5895858" y="102626"/>
                </a:lnTo>
                <a:lnTo>
                  <a:pt x="5893269" y="115769"/>
                </a:lnTo>
                <a:lnTo>
                  <a:pt x="5892406" y="130252"/>
                </a:lnTo>
                <a:close/>
              </a:path>
              <a:path w="7892790" h="255303">
                <a:moveTo>
                  <a:pt x="5929479" y="170092"/>
                </a:moveTo>
                <a:lnTo>
                  <a:pt x="5928229" y="168723"/>
                </a:lnTo>
                <a:lnTo>
                  <a:pt x="5921910" y="158834"/>
                </a:lnTo>
                <a:lnTo>
                  <a:pt x="5918119" y="146589"/>
                </a:lnTo>
                <a:lnTo>
                  <a:pt x="5916855" y="131989"/>
                </a:lnTo>
                <a:lnTo>
                  <a:pt x="6016489" y="131989"/>
                </a:lnTo>
                <a:lnTo>
                  <a:pt x="6016415" y="114399"/>
                </a:lnTo>
                <a:lnTo>
                  <a:pt x="6015167" y="101135"/>
                </a:lnTo>
                <a:lnTo>
                  <a:pt x="6012375" y="89867"/>
                </a:lnTo>
                <a:lnTo>
                  <a:pt x="6009632" y="81961"/>
                </a:lnTo>
                <a:lnTo>
                  <a:pt x="6005689" y="75271"/>
                </a:lnTo>
                <a:lnTo>
                  <a:pt x="6000543" y="69799"/>
                </a:lnTo>
                <a:lnTo>
                  <a:pt x="5995401" y="64329"/>
                </a:lnTo>
                <a:lnTo>
                  <a:pt x="5989401" y="60313"/>
                </a:lnTo>
                <a:lnTo>
                  <a:pt x="5982544" y="57748"/>
                </a:lnTo>
                <a:lnTo>
                  <a:pt x="5975686" y="55182"/>
                </a:lnTo>
                <a:lnTo>
                  <a:pt x="5967800" y="53900"/>
                </a:lnTo>
                <a:lnTo>
                  <a:pt x="5957132" y="53918"/>
                </a:lnTo>
                <a:lnTo>
                  <a:pt x="5943550" y="55433"/>
                </a:lnTo>
                <a:lnTo>
                  <a:pt x="5931299" y="59383"/>
                </a:lnTo>
                <a:lnTo>
                  <a:pt x="5932421" y="81481"/>
                </a:lnTo>
                <a:lnTo>
                  <a:pt x="5936527" y="78686"/>
                </a:lnTo>
                <a:lnTo>
                  <a:pt x="5941042" y="76765"/>
                </a:lnTo>
                <a:lnTo>
                  <a:pt x="5945556" y="74843"/>
                </a:lnTo>
                <a:lnTo>
                  <a:pt x="5951038" y="73882"/>
                </a:lnTo>
                <a:lnTo>
                  <a:pt x="5964024" y="73882"/>
                </a:lnTo>
                <a:lnTo>
                  <a:pt x="5969507" y="74822"/>
                </a:lnTo>
                <a:lnTo>
                  <a:pt x="5973936" y="76701"/>
                </a:lnTo>
                <a:lnTo>
                  <a:pt x="5978365" y="78579"/>
                </a:lnTo>
                <a:lnTo>
                  <a:pt x="5981998" y="81311"/>
                </a:lnTo>
                <a:lnTo>
                  <a:pt x="5984837" y="84896"/>
                </a:lnTo>
                <a:lnTo>
                  <a:pt x="5987415" y="88143"/>
                </a:lnTo>
                <a:lnTo>
                  <a:pt x="5989394" y="92113"/>
                </a:lnTo>
                <a:lnTo>
                  <a:pt x="5990769" y="96809"/>
                </a:lnTo>
                <a:lnTo>
                  <a:pt x="5992146" y="101504"/>
                </a:lnTo>
                <a:lnTo>
                  <a:pt x="5992919" y="107096"/>
                </a:lnTo>
                <a:lnTo>
                  <a:pt x="5993093" y="113584"/>
                </a:lnTo>
                <a:lnTo>
                  <a:pt x="5916855" y="113584"/>
                </a:lnTo>
                <a:lnTo>
                  <a:pt x="5911383" y="185014"/>
                </a:lnTo>
                <a:lnTo>
                  <a:pt x="5915504" y="188823"/>
                </a:lnTo>
                <a:lnTo>
                  <a:pt x="5925493" y="195592"/>
                </a:lnTo>
                <a:lnTo>
                  <a:pt x="5937024" y="200427"/>
                </a:lnTo>
                <a:lnTo>
                  <a:pt x="5950097" y="203328"/>
                </a:lnTo>
                <a:lnTo>
                  <a:pt x="5964712" y="204296"/>
                </a:lnTo>
                <a:lnTo>
                  <a:pt x="5970545" y="204296"/>
                </a:lnTo>
                <a:lnTo>
                  <a:pt x="5975370" y="203953"/>
                </a:lnTo>
                <a:lnTo>
                  <a:pt x="5979188" y="203268"/>
                </a:lnTo>
                <a:lnTo>
                  <a:pt x="5983004" y="202584"/>
                </a:lnTo>
                <a:lnTo>
                  <a:pt x="5987271" y="201598"/>
                </a:lnTo>
                <a:lnTo>
                  <a:pt x="5991987" y="200314"/>
                </a:lnTo>
                <a:lnTo>
                  <a:pt x="5995335" y="199374"/>
                </a:lnTo>
                <a:lnTo>
                  <a:pt x="5999108" y="198070"/>
                </a:lnTo>
                <a:lnTo>
                  <a:pt x="6003310" y="196401"/>
                </a:lnTo>
                <a:lnTo>
                  <a:pt x="6007511" y="194731"/>
                </a:lnTo>
                <a:lnTo>
                  <a:pt x="6011029" y="193340"/>
                </a:lnTo>
                <a:lnTo>
                  <a:pt x="6013860" y="192229"/>
                </a:lnTo>
                <a:lnTo>
                  <a:pt x="6013860" y="165907"/>
                </a:lnTo>
                <a:lnTo>
                  <a:pt x="6012443" y="165907"/>
                </a:lnTo>
                <a:lnTo>
                  <a:pt x="6007979" y="169269"/>
                </a:lnTo>
                <a:lnTo>
                  <a:pt x="6004971" y="171113"/>
                </a:lnTo>
                <a:lnTo>
                  <a:pt x="6001965" y="172956"/>
                </a:lnTo>
                <a:lnTo>
                  <a:pt x="5998272" y="174863"/>
                </a:lnTo>
                <a:lnTo>
                  <a:pt x="5993893" y="176836"/>
                </a:lnTo>
                <a:lnTo>
                  <a:pt x="5989768" y="178720"/>
                </a:lnTo>
                <a:lnTo>
                  <a:pt x="5985152" y="180262"/>
                </a:lnTo>
                <a:lnTo>
                  <a:pt x="5980043" y="181461"/>
                </a:lnTo>
                <a:lnTo>
                  <a:pt x="5974932" y="182661"/>
                </a:lnTo>
                <a:lnTo>
                  <a:pt x="5969716" y="183260"/>
                </a:lnTo>
                <a:lnTo>
                  <a:pt x="5964392" y="183260"/>
                </a:lnTo>
                <a:lnTo>
                  <a:pt x="5951144" y="181918"/>
                </a:lnTo>
                <a:lnTo>
                  <a:pt x="5939192" y="177530"/>
                </a:lnTo>
                <a:lnTo>
                  <a:pt x="5929479" y="170092"/>
                </a:lnTo>
                <a:close/>
              </a:path>
              <a:path w="7892790" h="255303">
                <a:moveTo>
                  <a:pt x="6151448" y="1314"/>
                </a:moveTo>
                <a:lnTo>
                  <a:pt x="6127262" y="1314"/>
                </a:lnTo>
                <a:lnTo>
                  <a:pt x="6127262" y="63657"/>
                </a:lnTo>
                <a:lnTo>
                  <a:pt x="6121336" y="60319"/>
                </a:lnTo>
                <a:lnTo>
                  <a:pt x="6115712" y="57858"/>
                </a:lnTo>
                <a:lnTo>
                  <a:pt x="6110389" y="56274"/>
                </a:lnTo>
                <a:lnTo>
                  <a:pt x="6105065" y="54691"/>
                </a:lnTo>
                <a:lnTo>
                  <a:pt x="6098796" y="53900"/>
                </a:lnTo>
                <a:lnTo>
                  <a:pt x="6091583" y="53900"/>
                </a:lnTo>
                <a:lnTo>
                  <a:pt x="6095568" y="76249"/>
                </a:lnTo>
                <a:lnTo>
                  <a:pt x="6101152" y="76249"/>
                </a:lnTo>
                <a:lnTo>
                  <a:pt x="6106326" y="76786"/>
                </a:lnTo>
                <a:lnTo>
                  <a:pt x="6111093" y="77859"/>
                </a:lnTo>
                <a:lnTo>
                  <a:pt x="6115859" y="78933"/>
                </a:lnTo>
                <a:lnTo>
                  <a:pt x="6121249" y="80874"/>
                </a:lnTo>
                <a:lnTo>
                  <a:pt x="6127262" y="83685"/>
                </a:lnTo>
                <a:lnTo>
                  <a:pt x="6127262" y="166183"/>
                </a:lnTo>
                <a:lnTo>
                  <a:pt x="6121594" y="171094"/>
                </a:lnTo>
                <a:lnTo>
                  <a:pt x="6115539" y="174992"/>
                </a:lnTo>
                <a:lnTo>
                  <a:pt x="6109097" y="177878"/>
                </a:lnTo>
                <a:lnTo>
                  <a:pt x="6102655" y="180766"/>
                </a:lnTo>
                <a:lnTo>
                  <a:pt x="6096255" y="182209"/>
                </a:lnTo>
                <a:lnTo>
                  <a:pt x="6089900" y="182209"/>
                </a:lnTo>
                <a:lnTo>
                  <a:pt x="6085345" y="181976"/>
                </a:lnTo>
                <a:lnTo>
                  <a:pt x="6072764" y="177926"/>
                </a:lnTo>
                <a:lnTo>
                  <a:pt x="6063874" y="168837"/>
                </a:lnTo>
                <a:lnTo>
                  <a:pt x="6059125" y="157822"/>
                </a:lnTo>
                <a:lnTo>
                  <a:pt x="6056598" y="145265"/>
                </a:lnTo>
                <a:lnTo>
                  <a:pt x="6055756" y="130252"/>
                </a:lnTo>
                <a:lnTo>
                  <a:pt x="6055827" y="126050"/>
                </a:lnTo>
                <a:lnTo>
                  <a:pt x="6057345" y="111763"/>
                </a:lnTo>
                <a:lnTo>
                  <a:pt x="6060843" y="99790"/>
                </a:lnTo>
                <a:lnTo>
                  <a:pt x="6068201" y="59222"/>
                </a:lnTo>
                <a:lnTo>
                  <a:pt x="6060773" y="62771"/>
                </a:lnTo>
                <a:lnTo>
                  <a:pt x="6054439" y="67664"/>
                </a:lnTo>
                <a:lnTo>
                  <a:pt x="6049200" y="73903"/>
                </a:lnTo>
                <a:lnTo>
                  <a:pt x="6040974" y="86001"/>
                </a:lnTo>
                <a:lnTo>
                  <a:pt x="6035676" y="97947"/>
                </a:lnTo>
                <a:lnTo>
                  <a:pt x="6033681" y="104564"/>
                </a:lnTo>
                <a:lnTo>
                  <a:pt x="6031506" y="116823"/>
                </a:lnTo>
                <a:lnTo>
                  <a:pt x="6030782" y="130581"/>
                </a:lnTo>
                <a:lnTo>
                  <a:pt x="6030955" y="138055"/>
                </a:lnTo>
                <a:lnTo>
                  <a:pt x="6032201" y="150962"/>
                </a:lnTo>
                <a:lnTo>
                  <a:pt x="6034647" y="162576"/>
                </a:lnTo>
                <a:lnTo>
                  <a:pt x="6039409" y="175579"/>
                </a:lnTo>
                <a:lnTo>
                  <a:pt x="6045595" y="185976"/>
                </a:lnTo>
                <a:lnTo>
                  <a:pt x="6050233" y="192218"/>
                </a:lnTo>
                <a:lnTo>
                  <a:pt x="6055879" y="196964"/>
                </a:lnTo>
                <a:lnTo>
                  <a:pt x="6062534" y="200211"/>
                </a:lnTo>
                <a:lnTo>
                  <a:pt x="6069189" y="203460"/>
                </a:lnTo>
                <a:lnTo>
                  <a:pt x="6076424" y="205084"/>
                </a:lnTo>
                <a:lnTo>
                  <a:pt x="6089134" y="205084"/>
                </a:lnTo>
                <a:lnTo>
                  <a:pt x="6093429" y="204635"/>
                </a:lnTo>
                <a:lnTo>
                  <a:pt x="6097121" y="203735"/>
                </a:lnTo>
                <a:lnTo>
                  <a:pt x="6100812" y="202838"/>
                </a:lnTo>
                <a:lnTo>
                  <a:pt x="6104377" y="201575"/>
                </a:lnTo>
                <a:lnTo>
                  <a:pt x="6107813" y="199948"/>
                </a:lnTo>
                <a:lnTo>
                  <a:pt x="6111504" y="198236"/>
                </a:lnTo>
                <a:lnTo>
                  <a:pt x="6114723" y="196353"/>
                </a:lnTo>
                <a:lnTo>
                  <a:pt x="6117472" y="194298"/>
                </a:lnTo>
                <a:lnTo>
                  <a:pt x="6120220" y="192242"/>
                </a:lnTo>
                <a:lnTo>
                  <a:pt x="6123483" y="189631"/>
                </a:lnTo>
                <a:lnTo>
                  <a:pt x="6127262" y="186465"/>
                </a:lnTo>
                <a:lnTo>
                  <a:pt x="6127262" y="201140"/>
                </a:lnTo>
                <a:lnTo>
                  <a:pt x="6151448" y="201140"/>
                </a:lnTo>
                <a:lnTo>
                  <a:pt x="6151448" y="1314"/>
                </a:lnTo>
                <a:close/>
              </a:path>
              <a:path w="7892790" h="255303">
                <a:moveTo>
                  <a:pt x="6060843" y="99790"/>
                </a:moveTo>
                <a:lnTo>
                  <a:pt x="6066321" y="90133"/>
                </a:lnTo>
                <a:lnTo>
                  <a:pt x="6071250" y="84795"/>
                </a:lnTo>
                <a:lnTo>
                  <a:pt x="6082160" y="78385"/>
                </a:lnTo>
                <a:lnTo>
                  <a:pt x="6095568" y="76249"/>
                </a:lnTo>
                <a:lnTo>
                  <a:pt x="6091583" y="53900"/>
                </a:lnTo>
                <a:lnTo>
                  <a:pt x="6083423" y="53900"/>
                </a:lnTo>
                <a:lnTo>
                  <a:pt x="6075629" y="55674"/>
                </a:lnTo>
                <a:lnTo>
                  <a:pt x="6068201" y="59222"/>
                </a:lnTo>
                <a:lnTo>
                  <a:pt x="6060843" y="99790"/>
                </a:lnTo>
                <a:close/>
              </a:path>
              <a:path w="7892790" h="255303">
                <a:moveTo>
                  <a:pt x="6333956" y="78089"/>
                </a:moveTo>
                <a:lnTo>
                  <a:pt x="6333956" y="57844"/>
                </a:lnTo>
                <a:lnTo>
                  <a:pt x="6294260" y="57844"/>
                </a:lnTo>
                <a:lnTo>
                  <a:pt x="6294261" y="52359"/>
                </a:lnTo>
                <a:lnTo>
                  <a:pt x="6295928" y="37448"/>
                </a:lnTo>
                <a:lnTo>
                  <a:pt x="6292779" y="6014"/>
                </a:lnTo>
                <a:lnTo>
                  <a:pt x="6283298" y="13526"/>
                </a:lnTo>
                <a:lnTo>
                  <a:pt x="6281364" y="15801"/>
                </a:lnTo>
                <a:lnTo>
                  <a:pt x="6275530" y="25881"/>
                </a:lnTo>
                <a:lnTo>
                  <a:pt x="6272029" y="38306"/>
                </a:lnTo>
                <a:lnTo>
                  <a:pt x="6270862" y="53078"/>
                </a:lnTo>
                <a:lnTo>
                  <a:pt x="6270862" y="57844"/>
                </a:lnTo>
                <a:lnTo>
                  <a:pt x="6254563" y="57844"/>
                </a:lnTo>
                <a:lnTo>
                  <a:pt x="6254563" y="78089"/>
                </a:lnTo>
                <a:lnTo>
                  <a:pt x="6270862" y="78089"/>
                </a:lnTo>
                <a:lnTo>
                  <a:pt x="6270862" y="201140"/>
                </a:lnTo>
                <a:lnTo>
                  <a:pt x="6295048" y="201140"/>
                </a:lnTo>
                <a:lnTo>
                  <a:pt x="6295048" y="78089"/>
                </a:lnTo>
                <a:lnTo>
                  <a:pt x="6333956" y="78089"/>
                </a:lnTo>
                <a:close/>
              </a:path>
              <a:path w="7892790" h="255303">
                <a:moveTo>
                  <a:pt x="6305034" y="23337"/>
                </a:moveTo>
                <a:lnTo>
                  <a:pt x="6312269" y="21033"/>
                </a:lnTo>
                <a:lnTo>
                  <a:pt x="6325587" y="21033"/>
                </a:lnTo>
                <a:lnTo>
                  <a:pt x="6329172" y="21407"/>
                </a:lnTo>
                <a:lnTo>
                  <a:pt x="6333184" y="22151"/>
                </a:lnTo>
                <a:lnTo>
                  <a:pt x="6337196" y="22896"/>
                </a:lnTo>
                <a:lnTo>
                  <a:pt x="6340268" y="23663"/>
                </a:lnTo>
                <a:lnTo>
                  <a:pt x="6343683" y="24452"/>
                </a:lnTo>
                <a:lnTo>
                  <a:pt x="6343683" y="2316"/>
                </a:lnTo>
                <a:lnTo>
                  <a:pt x="6340178" y="1717"/>
                </a:lnTo>
                <a:lnTo>
                  <a:pt x="6336288" y="1181"/>
                </a:lnTo>
                <a:lnTo>
                  <a:pt x="6332014" y="708"/>
                </a:lnTo>
                <a:lnTo>
                  <a:pt x="6327742" y="236"/>
                </a:lnTo>
                <a:lnTo>
                  <a:pt x="6323382" y="0"/>
                </a:lnTo>
                <a:lnTo>
                  <a:pt x="6318938" y="0"/>
                </a:lnTo>
                <a:lnTo>
                  <a:pt x="6304651" y="1506"/>
                </a:lnTo>
                <a:lnTo>
                  <a:pt x="6292779" y="6014"/>
                </a:lnTo>
                <a:lnTo>
                  <a:pt x="6295928" y="37448"/>
                </a:lnTo>
                <a:lnTo>
                  <a:pt x="6300725" y="27945"/>
                </a:lnTo>
                <a:lnTo>
                  <a:pt x="6305034" y="23337"/>
                </a:lnTo>
                <a:close/>
              </a:path>
              <a:path w="7892790" h="255303">
                <a:moveTo>
                  <a:pt x="6351928" y="57844"/>
                </a:moveTo>
                <a:lnTo>
                  <a:pt x="6351928" y="201140"/>
                </a:lnTo>
                <a:lnTo>
                  <a:pt x="6376112" y="201140"/>
                </a:lnTo>
                <a:lnTo>
                  <a:pt x="6376112" y="99595"/>
                </a:lnTo>
                <a:lnTo>
                  <a:pt x="6381839" y="94047"/>
                </a:lnTo>
                <a:lnTo>
                  <a:pt x="6387907" y="89865"/>
                </a:lnTo>
                <a:lnTo>
                  <a:pt x="6394317" y="87048"/>
                </a:lnTo>
                <a:lnTo>
                  <a:pt x="6400725" y="84231"/>
                </a:lnTo>
                <a:lnTo>
                  <a:pt x="6399122" y="62655"/>
                </a:lnTo>
                <a:lnTo>
                  <a:pt x="6397074" y="63714"/>
                </a:lnTo>
                <a:lnTo>
                  <a:pt x="6387277" y="70044"/>
                </a:lnTo>
                <a:lnTo>
                  <a:pt x="6376112" y="79137"/>
                </a:lnTo>
                <a:lnTo>
                  <a:pt x="6376112" y="57844"/>
                </a:lnTo>
                <a:lnTo>
                  <a:pt x="6351928" y="57844"/>
                </a:lnTo>
                <a:close/>
              </a:path>
              <a:path w="7892790" h="255303">
                <a:moveTo>
                  <a:pt x="6413673" y="82823"/>
                </a:moveTo>
                <a:lnTo>
                  <a:pt x="6416493" y="82823"/>
                </a:lnTo>
                <a:lnTo>
                  <a:pt x="6420917" y="82997"/>
                </a:lnTo>
                <a:lnTo>
                  <a:pt x="6424827" y="83405"/>
                </a:lnTo>
                <a:lnTo>
                  <a:pt x="6427902" y="83874"/>
                </a:lnTo>
                <a:lnTo>
                  <a:pt x="6427902" y="58616"/>
                </a:lnTo>
                <a:lnTo>
                  <a:pt x="6426362" y="58359"/>
                </a:lnTo>
                <a:lnTo>
                  <a:pt x="6422495" y="57908"/>
                </a:lnTo>
                <a:lnTo>
                  <a:pt x="6412005" y="57844"/>
                </a:lnTo>
                <a:lnTo>
                  <a:pt x="6405659" y="59447"/>
                </a:lnTo>
                <a:lnTo>
                  <a:pt x="6399122" y="62655"/>
                </a:lnTo>
                <a:lnTo>
                  <a:pt x="6400725" y="84231"/>
                </a:lnTo>
                <a:lnTo>
                  <a:pt x="6407178" y="82823"/>
                </a:lnTo>
                <a:lnTo>
                  <a:pt x="6413673" y="82823"/>
                </a:lnTo>
                <a:close/>
              </a:path>
              <a:path w="7892790" h="255303">
                <a:moveTo>
                  <a:pt x="6465384" y="157288"/>
                </a:moveTo>
                <a:lnTo>
                  <a:pt x="6462579" y="144613"/>
                </a:lnTo>
                <a:lnTo>
                  <a:pt x="6461644" y="129557"/>
                </a:lnTo>
                <a:lnTo>
                  <a:pt x="6461749" y="124089"/>
                </a:lnTo>
                <a:lnTo>
                  <a:pt x="6463280" y="109639"/>
                </a:lnTo>
                <a:lnTo>
                  <a:pt x="6466637" y="97742"/>
                </a:lnTo>
                <a:lnTo>
                  <a:pt x="6471821" y="88399"/>
                </a:lnTo>
                <a:lnTo>
                  <a:pt x="6476365" y="83437"/>
                </a:lnTo>
                <a:lnTo>
                  <a:pt x="6487225" y="77060"/>
                </a:lnTo>
                <a:lnTo>
                  <a:pt x="6500811" y="74935"/>
                </a:lnTo>
                <a:lnTo>
                  <a:pt x="6507981" y="75479"/>
                </a:lnTo>
                <a:lnTo>
                  <a:pt x="6520165" y="79791"/>
                </a:lnTo>
                <a:lnTo>
                  <a:pt x="6529612" y="88399"/>
                </a:lnTo>
                <a:lnTo>
                  <a:pt x="6531552" y="91265"/>
                </a:lnTo>
                <a:lnTo>
                  <a:pt x="6536091" y="101474"/>
                </a:lnTo>
                <a:lnTo>
                  <a:pt x="6538815" y="114238"/>
                </a:lnTo>
                <a:lnTo>
                  <a:pt x="6539723" y="129557"/>
                </a:lnTo>
                <a:lnTo>
                  <a:pt x="6539629" y="134676"/>
                </a:lnTo>
                <a:lnTo>
                  <a:pt x="6538116" y="149094"/>
                </a:lnTo>
                <a:lnTo>
                  <a:pt x="6534755" y="161021"/>
                </a:lnTo>
                <a:lnTo>
                  <a:pt x="6537732" y="194066"/>
                </a:lnTo>
                <a:lnTo>
                  <a:pt x="6547250" y="185402"/>
                </a:lnTo>
                <a:lnTo>
                  <a:pt x="6551543" y="179930"/>
                </a:lnTo>
                <a:lnTo>
                  <a:pt x="6557298" y="169666"/>
                </a:lnTo>
                <a:lnTo>
                  <a:pt x="6561409" y="157850"/>
                </a:lnTo>
                <a:lnTo>
                  <a:pt x="6563875" y="144480"/>
                </a:lnTo>
                <a:lnTo>
                  <a:pt x="6564697" y="129557"/>
                </a:lnTo>
                <a:lnTo>
                  <a:pt x="6564394" y="120345"/>
                </a:lnTo>
                <a:lnTo>
                  <a:pt x="6562574" y="106394"/>
                </a:lnTo>
                <a:lnTo>
                  <a:pt x="6559110" y="93972"/>
                </a:lnTo>
                <a:lnTo>
                  <a:pt x="6554002" y="83077"/>
                </a:lnTo>
                <a:lnTo>
                  <a:pt x="6547250" y="73712"/>
                </a:lnTo>
                <a:lnTo>
                  <a:pt x="6537993" y="65182"/>
                </a:lnTo>
                <a:lnTo>
                  <a:pt x="6527060" y="58914"/>
                </a:lnTo>
                <a:lnTo>
                  <a:pt x="6514666" y="55153"/>
                </a:lnTo>
                <a:lnTo>
                  <a:pt x="6500811" y="53900"/>
                </a:lnTo>
                <a:lnTo>
                  <a:pt x="6487256" y="55109"/>
                </a:lnTo>
                <a:lnTo>
                  <a:pt x="6474857" y="58824"/>
                </a:lnTo>
                <a:lnTo>
                  <a:pt x="6463874" y="65047"/>
                </a:lnTo>
                <a:lnTo>
                  <a:pt x="6454308" y="73776"/>
                </a:lnTo>
                <a:lnTo>
                  <a:pt x="6449968" y="79288"/>
                </a:lnTo>
                <a:lnTo>
                  <a:pt x="6444150" y="89589"/>
                </a:lnTo>
                <a:lnTo>
                  <a:pt x="6439994" y="101401"/>
                </a:lnTo>
                <a:lnTo>
                  <a:pt x="6437501" y="114724"/>
                </a:lnTo>
                <a:lnTo>
                  <a:pt x="6436670" y="129557"/>
                </a:lnTo>
                <a:lnTo>
                  <a:pt x="6436921" y="137791"/>
                </a:lnTo>
                <a:lnTo>
                  <a:pt x="6438659" y="151641"/>
                </a:lnTo>
                <a:lnTo>
                  <a:pt x="6442051" y="164086"/>
                </a:lnTo>
                <a:lnTo>
                  <a:pt x="6447097" y="175126"/>
                </a:lnTo>
                <a:lnTo>
                  <a:pt x="6453797" y="184760"/>
                </a:lnTo>
                <a:lnTo>
                  <a:pt x="6463407" y="193838"/>
                </a:lnTo>
                <a:lnTo>
                  <a:pt x="6474306" y="200086"/>
                </a:lnTo>
                <a:lnTo>
                  <a:pt x="6471821" y="170202"/>
                </a:lnTo>
                <a:lnTo>
                  <a:pt x="6470059" y="167584"/>
                </a:lnTo>
                <a:lnTo>
                  <a:pt x="6465384" y="157288"/>
                </a:lnTo>
                <a:close/>
              </a:path>
              <a:path w="7892790" h="255303">
                <a:moveTo>
                  <a:pt x="6514302" y="181880"/>
                </a:moveTo>
                <a:lnTo>
                  <a:pt x="6500811" y="184049"/>
                </a:lnTo>
                <a:lnTo>
                  <a:pt x="6493311" y="183442"/>
                </a:lnTo>
                <a:lnTo>
                  <a:pt x="6481216" y="178986"/>
                </a:lnTo>
                <a:lnTo>
                  <a:pt x="6471821" y="170202"/>
                </a:lnTo>
                <a:lnTo>
                  <a:pt x="6474306" y="200086"/>
                </a:lnTo>
                <a:lnTo>
                  <a:pt x="6486774" y="203835"/>
                </a:lnTo>
                <a:lnTo>
                  <a:pt x="6500811" y="205084"/>
                </a:lnTo>
                <a:lnTo>
                  <a:pt x="6514304" y="203906"/>
                </a:lnTo>
                <a:lnTo>
                  <a:pt x="6526750" y="200234"/>
                </a:lnTo>
                <a:lnTo>
                  <a:pt x="6537732" y="194066"/>
                </a:lnTo>
                <a:lnTo>
                  <a:pt x="6534755" y="161021"/>
                </a:lnTo>
                <a:lnTo>
                  <a:pt x="6529546" y="170458"/>
                </a:lnTo>
                <a:lnTo>
                  <a:pt x="6525118" y="175371"/>
                </a:lnTo>
                <a:lnTo>
                  <a:pt x="6514302" y="181880"/>
                </a:lnTo>
                <a:close/>
              </a:path>
              <a:path w="7892790" h="255303">
                <a:moveTo>
                  <a:pt x="6589401" y="57844"/>
                </a:moveTo>
                <a:lnTo>
                  <a:pt x="6589401" y="201140"/>
                </a:lnTo>
                <a:lnTo>
                  <a:pt x="6613586" y="201140"/>
                </a:lnTo>
                <a:lnTo>
                  <a:pt x="6613586" y="94211"/>
                </a:lnTo>
                <a:lnTo>
                  <a:pt x="6618983" y="89129"/>
                </a:lnTo>
                <a:lnTo>
                  <a:pt x="6624552" y="84954"/>
                </a:lnTo>
                <a:lnTo>
                  <a:pt x="6630293" y="81682"/>
                </a:lnTo>
                <a:lnTo>
                  <a:pt x="6636032" y="78411"/>
                </a:lnTo>
                <a:lnTo>
                  <a:pt x="6641514" y="76775"/>
                </a:lnTo>
                <a:lnTo>
                  <a:pt x="6652135" y="76775"/>
                </a:lnTo>
                <a:lnTo>
                  <a:pt x="6656420" y="77588"/>
                </a:lnTo>
                <a:lnTo>
                  <a:pt x="6659590" y="79213"/>
                </a:lnTo>
                <a:lnTo>
                  <a:pt x="6662760" y="80839"/>
                </a:lnTo>
                <a:lnTo>
                  <a:pt x="6661405" y="53900"/>
                </a:lnTo>
                <a:lnTo>
                  <a:pt x="6645465" y="53900"/>
                </a:lnTo>
                <a:lnTo>
                  <a:pt x="6638630" y="55633"/>
                </a:lnTo>
                <a:lnTo>
                  <a:pt x="6632417" y="59099"/>
                </a:lnTo>
                <a:lnTo>
                  <a:pt x="6626206" y="62565"/>
                </a:lnTo>
                <a:lnTo>
                  <a:pt x="6619928" y="67464"/>
                </a:lnTo>
                <a:lnTo>
                  <a:pt x="6613586" y="73800"/>
                </a:lnTo>
                <a:lnTo>
                  <a:pt x="6613586" y="57844"/>
                </a:lnTo>
                <a:lnTo>
                  <a:pt x="6589401" y="57844"/>
                </a:lnTo>
                <a:close/>
              </a:path>
              <a:path w="7892790" h="255303">
                <a:moveTo>
                  <a:pt x="6675479" y="59677"/>
                </a:moveTo>
                <a:lnTo>
                  <a:pt x="6668924" y="55825"/>
                </a:lnTo>
                <a:lnTo>
                  <a:pt x="6661405" y="53900"/>
                </a:lnTo>
                <a:lnTo>
                  <a:pt x="6662760" y="80839"/>
                </a:lnTo>
                <a:lnTo>
                  <a:pt x="6665200" y="83364"/>
                </a:lnTo>
                <a:lnTo>
                  <a:pt x="6666912" y="86786"/>
                </a:lnTo>
                <a:lnTo>
                  <a:pt x="6668541" y="89952"/>
                </a:lnTo>
                <a:lnTo>
                  <a:pt x="6669613" y="94338"/>
                </a:lnTo>
                <a:lnTo>
                  <a:pt x="6670126" y="99941"/>
                </a:lnTo>
                <a:lnTo>
                  <a:pt x="6670641" y="105544"/>
                </a:lnTo>
                <a:lnTo>
                  <a:pt x="6670897" y="111641"/>
                </a:lnTo>
                <a:lnTo>
                  <a:pt x="6670897" y="201140"/>
                </a:lnTo>
                <a:lnTo>
                  <a:pt x="6695082" y="201140"/>
                </a:lnTo>
                <a:lnTo>
                  <a:pt x="6695018" y="101796"/>
                </a:lnTo>
                <a:lnTo>
                  <a:pt x="6694762" y="97782"/>
                </a:lnTo>
                <a:lnTo>
                  <a:pt x="6694565" y="94597"/>
                </a:lnTo>
                <a:lnTo>
                  <a:pt x="6690453" y="78676"/>
                </a:lnTo>
                <a:lnTo>
                  <a:pt x="6687025" y="69860"/>
                </a:lnTo>
                <a:lnTo>
                  <a:pt x="6682034" y="63526"/>
                </a:lnTo>
                <a:lnTo>
                  <a:pt x="6675479" y="59677"/>
                </a:lnTo>
                <a:close/>
              </a:path>
              <a:path w="7892790" h="255303">
                <a:moveTo>
                  <a:pt x="6700648" y="88828"/>
                </a:moveTo>
                <a:lnTo>
                  <a:pt x="6706537" y="84416"/>
                </a:lnTo>
                <a:lnTo>
                  <a:pt x="6712234" y="81360"/>
                </a:lnTo>
                <a:lnTo>
                  <a:pt x="6717932" y="78303"/>
                </a:lnTo>
                <a:lnTo>
                  <a:pt x="6723264" y="76775"/>
                </a:lnTo>
                <a:lnTo>
                  <a:pt x="6733630" y="76775"/>
                </a:lnTo>
                <a:lnTo>
                  <a:pt x="6737912" y="77588"/>
                </a:lnTo>
                <a:lnTo>
                  <a:pt x="6741082" y="79213"/>
                </a:lnTo>
                <a:lnTo>
                  <a:pt x="6744251" y="80839"/>
                </a:lnTo>
                <a:lnTo>
                  <a:pt x="6746693" y="83364"/>
                </a:lnTo>
                <a:lnTo>
                  <a:pt x="6748408" y="86786"/>
                </a:lnTo>
                <a:lnTo>
                  <a:pt x="6750037" y="89952"/>
                </a:lnTo>
                <a:lnTo>
                  <a:pt x="6751108" y="94338"/>
                </a:lnTo>
                <a:lnTo>
                  <a:pt x="6751622" y="99941"/>
                </a:lnTo>
                <a:lnTo>
                  <a:pt x="6752135" y="105544"/>
                </a:lnTo>
                <a:lnTo>
                  <a:pt x="6752392" y="111641"/>
                </a:lnTo>
                <a:lnTo>
                  <a:pt x="6752392" y="201140"/>
                </a:lnTo>
                <a:lnTo>
                  <a:pt x="6776578" y="201140"/>
                </a:lnTo>
                <a:lnTo>
                  <a:pt x="6776578" y="97036"/>
                </a:lnTo>
                <a:lnTo>
                  <a:pt x="6775529" y="88870"/>
                </a:lnTo>
                <a:lnTo>
                  <a:pt x="6773431" y="82372"/>
                </a:lnTo>
                <a:lnTo>
                  <a:pt x="6771331" y="75874"/>
                </a:lnTo>
                <a:lnTo>
                  <a:pt x="6768352" y="70445"/>
                </a:lnTo>
                <a:lnTo>
                  <a:pt x="6764494" y="66085"/>
                </a:lnTo>
                <a:lnTo>
                  <a:pt x="6760723" y="61809"/>
                </a:lnTo>
                <a:lnTo>
                  <a:pt x="6756310" y="58710"/>
                </a:lnTo>
                <a:lnTo>
                  <a:pt x="6751255" y="56786"/>
                </a:lnTo>
                <a:lnTo>
                  <a:pt x="6746201" y="54862"/>
                </a:lnTo>
                <a:lnTo>
                  <a:pt x="6740587" y="53900"/>
                </a:lnTo>
                <a:lnTo>
                  <a:pt x="6726275" y="53900"/>
                </a:lnTo>
                <a:lnTo>
                  <a:pt x="6718734" y="55996"/>
                </a:lnTo>
                <a:lnTo>
                  <a:pt x="6711792" y="60190"/>
                </a:lnTo>
                <a:lnTo>
                  <a:pt x="6709697" y="61512"/>
                </a:lnTo>
                <a:lnTo>
                  <a:pt x="6700179" y="68899"/>
                </a:lnTo>
                <a:lnTo>
                  <a:pt x="6690453" y="78676"/>
                </a:lnTo>
                <a:lnTo>
                  <a:pt x="6694565" y="94597"/>
                </a:lnTo>
                <a:lnTo>
                  <a:pt x="6700648" y="88828"/>
                </a:lnTo>
                <a:close/>
              </a:path>
              <a:path w="7892790" h="255303">
                <a:moveTo>
                  <a:pt x="6918233" y="159058"/>
                </a:moveTo>
                <a:lnTo>
                  <a:pt x="6918104" y="153459"/>
                </a:lnTo>
                <a:lnTo>
                  <a:pt x="6918104" y="78089"/>
                </a:lnTo>
                <a:lnTo>
                  <a:pt x="6962532" y="78089"/>
                </a:lnTo>
                <a:lnTo>
                  <a:pt x="6962532" y="57844"/>
                </a:lnTo>
                <a:lnTo>
                  <a:pt x="6918104" y="57844"/>
                </a:lnTo>
                <a:lnTo>
                  <a:pt x="6918104" y="16564"/>
                </a:lnTo>
                <a:lnTo>
                  <a:pt x="6893917" y="16564"/>
                </a:lnTo>
                <a:lnTo>
                  <a:pt x="6893917" y="57844"/>
                </a:lnTo>
                <a:lnTo>
                  <a:pt x="6877619" y="57844"/>
                </a:lnTo>
                <a:lnTo>
                  <a:pt x="6877619" y="78089"/>
                </a:lnTo>
                <a:lnTo>
                  <a:pt x="6893917" y="78089"/>
                </a:lnTo>
                <a:lnTo>
                  <a:pt x="6893917" y="157396"/>
                </a:lnTo>
                <a:lnTo>
                  <a:pt x="6895017" y="171380"/>
                </a:lnTo>
                <a:lnTo>
                  <a:pt x="6898698" y="183623"/>
                </a:lnTo>
                <a:lnTo>
                  <a:pt x="6904968" y="192820"/>
                </a:lnTo>
                <a:lnTo>
                  <a:pt x="6910408" y="197314"/>
                </a:lnTo>
                <a:lnTo>
                  <a:pt x="6921798" y="202353"/>
                </a:lnTo>
                <a:lnTo>
                  <a:pt x="6935808" y="204033"/>
                </a:lnTo>
                <a:lnTo>
                  <a:pt x="6939746" y="204031"/>
                </a:lnTo>
                <a:lnTo>
                  <a:pt x="6944049" y="203669"/>
                </a:lnTo>
                <a:lnTo>
                  <a:pt x="6948717" y="202943"/>
                </a:lnTo>
                <a:lnTo>
                  <a:pt x="6953387" y="202218"/>
                </a:lnTo>
                <a:lnTo>
                  <a:pt x="6957992" y="201212"/>
                </a:lnTo>
                <a:lnTo>
                  <a:pt x="6962532" y="199928"/>
                </a:lnTo>
                <a:lnTo>
                  <a:pt x="6962532" y="178266"/>
                </a:lnTo>
                <a:lnTo>
                  <a:pt x="6959492" y="179054"/>
                </a:lnTo>
                <a:lnTo>
                  <a:pt x="6956839" y="180040"/>
                </a:lnTo>
                <a:lnTo>
                  <a:pt x="6953158" y="181223"/>
                </a:lnTo>
                <a:lnTo>
                  <a:pt x="6949478" y="182406"/>
                </a:lnTo>
                <a:lnTo>
                  <a:pt x="6945668" y="182998"/>
                </a:lnTo>
                <a:lnTo>
                  <a:pt x="6936167" y="182998"/>
                </a:lnTo>
                <a:lnTo>
                  <a:pt x="6931758" y="182250"/>
                </a:lnTo>
                <a:lnTo>
                  <a:pt x="6928504" y="180752"/>
                </a:lnTo>
                <a:lnTo>
                  <a:pt x="6925250" y="179256"/>
                </a:lnTo>
                <a:lnTo>
                  <a:pt x="6922897" y="177012"/>
                </a:lnTo>
                <a:lnTo>
                  <a:pt x="6921443" y="174021"/>
                </a:lnTo>
                <a:lnTo>
                  <a:pt x="6919731" y="170600"/>
                </a:lnTo>
                <a:lnTo>
                  <a:pt x="6918747" y="166923"/>
                </a:lnTo>
                <a:lnTo>
                  <a:pt x="6918490" y="162990"/>
                </a:lnTo>
                <a:lnTo>
                  <a:pt x="6918233" y="159058"/>
                </a:lnTo>
                <a:close/>
              </a:path>
              <a:path w="7892790" h="255303">
                <a:moveTo>
                  <a:pt x="7025771" y="59030"/>
                </a:moveTo>
                <a:lnTo>
                  <a:pt x="7025347" y="59239"/>
                </a:lnTo>
                <a:lnTo>
                  <a:pt x="7014963" y="65432"/>
                </a:lnTo>
                <a:lnTo>
                  <a:pt x="7004455" y="73780"/>
                </a:lnTo>
                <a:lnTo>
                  <a:pt x="7004455" y="1314"/>
                </a:lnTo>
                <a:lnTo>
                  <a:pt x="6980270" y="1314"/>
                </a:lnTo>
                <a:lnTo>
                  <a:pt x="6980270" y="201140"/>
                </a:lnTo>
                <a:lnTo>
                  <a:pt x="7004455" y="201140"/>
                </a:lnTo>
                <a:lnTo>
                  <a:pt x="7004455" y="94099"/>
                </a:lnTo>
                <a:lnTo>
                  <a:pt x="7010529" y="88967"/>
                </a:lnTo>
                <a:lnTo>
                  <a:pt x="7016752" y="84796"/>
                </a:lnTo>
                <a:lnTo>
                  <a:pt x="7023125" y="81587"/>
                </a:lnTo>
                <a:lnTo>
                  <a:pt x="7029497" y="78379"/>
                </a:lnTo>
                <a:lnTo>
                  <a:pt x="7035677" y="76775"/>
                </a:lnTo>
                <a:lnTo>
                  <a:pt x="7047737" y="76775"/>
                </a:lnTo>
                <a:lnTo>
                  <a:pt x="7052527" y="77652"/>
                </a:lnTo>
                <a:lnTo>
                  <a:pt x="7056034" y="79406"/>
                </a:lnTo>
                <a:lnTo>
                  <a:pt x="7059540" y="81160"/>
                </a:lnTo>
                <a:lnTo>
                  <a:pt x="7062278" y="83833"/>
                </a:lnTo>
                <a:lnTo>
                  <a:pt x="7064247" y="87428"/>
                </a:lnTo>
                <a:lnTo>
                  <a:pt x="7066041" y="90850"/>
                </a:lnTo>
                <a:lnTo>
                  <a:pt x="7067259" y="95407"/>
                </a:lnTo>
                <a:lnTo>
                  <a:pt x="7067900" y="101098"/>
                </a:lnTo>
                <a:lnTo>
                  <a:pt x="7068543" y="106787"/>
                </a:lnTo>
                <a:lnTo>
                  <a:pt x="7068864" y="112925"/>
                </a:lnTo>
                <a:lnTo>
                  <a:pt x="7068864" y="201140"/>
                </a:lnTo>
                <a:lnTo>
                  <a:pt x="7093050" y="201140"/>
                </a:lnTo>
                <a:lnTo>
                  <a:pt x="7092944" y="103281"/>
                </a:lnTo>
                <a:lnTo>
                  <a:pt x="7091176" y="89180"/>
                </a:lnTo>
                <a:lnTo>
                  <a:pt x="7087230" y="77359"/>
                </a:lnTo>
                <a:lnTo>
                  <a:pt x="7081108" y="67816"/>
                </a:lnTo>
                <a:lnTo>
                  <a:pt x="7073314" y="60854"/>
                </a:lnTo>
                <a:lnTo>
                  <a:pt x="7061802" y="55638"/>
                </a:lnTo>
                <a:lnTo>
                  <a:pt x="7047980" y="53900"/>
                </a:lnTo>
                <a:lnTo>
                  <a:pt x="7040193" y="53900"/>
                </a:lnTo>
                <a:lnTo>
                  <a:pt x="7032789" y="55610"/>
                </a:lnTo>
                <a:lnTo>
                  <a:pt x="7025771" y="59030"/>
                </a:lnTo>
                <a:close/>
              </a:path>
              <a:path w="7892790" h="255303">
                <a:moveTo>
                  <a:pt x="7116872" y="130252"/>
                </a:moveTo>
                <a:lnTo>
                  <a:pt x="7117161" y="138769"/>
                </a:lnTo>
                <a:lnTo>
                  <a:pt x="7119099" y="152664"/>
                </a:lnTo>
                <a:lnTo>
                  <a:pt x="7122860" y="165004"/>
                </a:lnTo>
                <a:lnTo>
                  <a:pt x="7128443" y="175787"/>
                </a:lnTo>
                <a:lnTo>
                  <a:pt x="7135849" y="185014"/>
                </a:lnTo>
                <a:lnTo>
                  <a:pt x="7141320" y="113584"/>
                </a:lnTo>
                <a:lnTo>
                  <a:pt x="7141836" y="107524"/>
                </a:lnTo>
                <a:lnTo>
                  <a:pt x="7143040" y="102209"/>
                </a:lnTo>
                <a:lnTo>
                  <a:pt x="7144931" y="97641"/>
                </a:lnTo>
                <a:lnTo>
                  <a:pt x="7146823" y="93073"/>
                </a:lnTo>
                <a:lnTo>
                  <a:pt x="7149575" y="88910"/>
                </a:lnTo>
                <a:lnTo>
                  <a:pt x="7153187" y="85152"/>
                </a:lnTo>
                <a:lnTo>
                  <a:pt x="7156887" y="81481"/>
                </a:lnTo>
                <a:lnTo>
                  <a:pt x="7155766" y="59383"/>
                </a:lnTo>
                <a:lnTo>
                  <a:pt x="7144847" y="65769"/>
                </a:lnTo>
                <a:lnTo>
                  <a:pt x="7135260" y="74589"/>
                </a:lnTo>
                <a:lnTo>
                  <a:pt x="7130681" y="80364"/>
                </a:lnTo>
                <a:lnTo>
                  <a:pt x="7124639" y="90825"/>
                </a:lnTo>
                <a:lnTo>
                  <a:pt x="7120324" y="102627"/>
                </a:lnTo>
                <a:lnTo>
                  <a:pt x="7117735" y="115769"/>
                </a:lnTo>
                <a:lnTo>
                  <a:pt x="7116872" y="130252"/>
                </a:lnTo>
                <a:close/>
              </a:path>
              <a:path w="7892790" h="255303">
                <a:moveTo>
                  <a:pt x="7153945" y="170092"/>
                </a:moveTo>
                <a:lnTo>
                  <a:pt x="7152695" y="168723"/>
                </a:lnTo>
                <a:lnTo>
                  <a:pt x="7146376" y="158834"/>
                </a:lnTo>
                <a:lnTo>
                  <a:pt x="7142584" y="146589"/>
                </a:lnTo>
                <a:lnTo>
                  <a:pt x="7141320" y="131989"/>
                </a:lnTo>
                <a:lnTo>
                  <a:pt x="7240956" y="131989"/>
                </a:lnTo>
                <a:lnTo>
                  <a:pt x="7240882" y="114399"/>
                </a:lnTo>
                <a:lnTo>
                  <a:pt x="7239633" y="101135"/>
                </a:lnTo>
                <a:lnTo>
                  <a:pt x="7236842" y="89867"/>
                </a:lnTo>
                <a:lnTo>
                  <a:pt x="7234100" y="81961"/>
                </a:lnTo>
                <a:lnTo>
                  <a:pt x="7230156" y="75271"/>
                </a:lnTo>
                <a:lnTo>
                  <a:pt x="7225011" y="69799"/>
                </a:lnTo>
                <a:lnTo>
                  <a:pt x="7219867" y="64329"/>
                </a:lnTo>
                <a:lnTo>
                  <a:pt x="7213868" y="60313"/>
                </a:lnTo>
                <a:lnTo>
                  <a:pt x="7207010" y="57748"/>
                </a:lnTo>
                <a:lnTo>
                  <a:pt x="7200153" y="55182"/>
                </a:lnTo>
                <a:lnTo>
                  <a:pt x="7192266" y="53900"/>
                </a:lnTo>
                <a:lnTo>
                  <a:pt x="7181599" y="53918"/>
                </a:lnTo>
                <a:lnTo>
                  <a:pt x="7168016" y="55433"/>
                </a:lnTo>
                <a:lnTo>
                  <a:pt x="7155766" y="59383"/>
                </a:lnTo>
                <a:lnTo>
                  <a:pt x="7156887" y="81481"/>
                </a:lnTo>
                <a:lnTo>
                  <a:pt x="7160994" y="78686"/>
                </a:lnTo>
                <a:lnTo>
                  <a:pt x="7165509" y="76765"/>
                </a:lnTo>
                <a:lnTo>
                  <a:pt x="7170022" y="74843"/>
                </a:lnTo>
                <a:lnTo>
                  <a:pt x="7175505" y="73882"/>
                </a:lnTo>
                <a:lnTo>
                  <a:pt x="7188489" y="73882"/>
                </a:lnTo>
                <a:lnTo>
                  <a:pt x="7193973" y="74822"/>
                </a:lnTo>
                <a:lnTo>
                  <a:pt x="7198403" y="76701"/>
                </a:lnTo>
                <a:lnTo>
                  <a:pt x="7202833" y="78579"/>
                </a:lnTo>
                <a:lnTo>
                  <a:pt x="7206465" y="81311"/>
                </a:lnTo>
                <a:lnTo>
                  <a:pt x="7209302" y="84896"/>
                </a:lnTo>
                <a:lnTo>
                  <a:pt x="7211882" y="88143"/>
                </a:lnTo>
                <a:lnTo>
                  <a:pt x="7213860" y="92113"/>
                </a:lnTo>
                <a:lnTo>
                  <a:pt x="7215236" y="96809"/>
                </a:lnTo>
                <a:lnTo>
                  <a:pt x="7216611" y="101504"/>
                </a:lnTo>
                <a:lnTo>
                  <a:pt x="7217387" y="107096"/>
                </a:lnTo>
                <a:lnTo>
                  <a:pt x="7217558" y="113584"/>
                </a:lnTo>
                <a:lnTo>
                  <a:pt x="7141320" y="113584"/>
                </a:lnTo>
                <a:lnTo>
                  <a:pt x="7135849" y="185014"/>
                </a:lnTo>
                <a:lnTo>
                  <a:pt x="7139970" y="188822"/>
                </a:lnTo>
                <a:lnTo>
                  <a:pt x="7149959" y="195592"/>
                </a:lnTo>
                <a:lnTo>
                  <a:pt x="7161489" y="200427"/>
                </a:lnTo>
                <a:lnTo>
                  <a:pt x="7174563" y="203328"/>
                </a:lnTo>
                <a:lnTo>
                  <a:pt x="7189178" y="204296"/>
                </a:lnTo>
                <a:lnTo>
                  <a:pt x="7195011" y="204296"/>
                </a:lnTo>
                <a:lnTo>
                  <a:pt x="7199837" y="203953"/>
                </a:lnTo>
                <a:lnTo>
                  <a:pt x="7203655" y="203268"/>
                </a:lnTo>
                <a:lnTo>
                  <a:pt x="7207472" y="202584"/>
                </a:lnTo>
                <a:lnTo>
                  <a:pt x="7211738" y="201598"/>
                </a:lnTo>
                <a:lnTo>
                  <a:pt x="7216454" y="200314"/>
                </a:lnTo>
                <a:lnTo>
                  <a:pt x="7219800" y="199374"/>
                </a:lnTo>
                <a:lnTo>
                  <a:pt x="7223574" y="198070"/>
                </a:lnTo>
                <a:lnTo>
                  <a:pt x="7227776" y="196401"/>
                </a:lnTo>
                <a:lnTo>
                  <a:pt x="7231978" y="194731"/>
                </a:lnTo>
                <a:lnTo>
                  <a:pt x="7235496" y="193340"/>
                </a:lnTo>
                <a:lnTo>
                  <a:pt x="7238327" y="192229"/>
                </a:lnTo>
                <a:lnTo>
                  <a:pt x="7238327" y="165907"/>
                </a:lnTo>
                <a:lnTo>
                  <a:pt x="7236911" y="165907"/>
                </a:lnTo>
                <a:lnTo>
                  <a:pt x="7232444" y="169269"/>
                </a:lnTo>
                <a:lnTo>
                  <a:pt x="7229439" y="171113"/>
                </a:lnTo>
                <a:lnTo>
                  <a:pt x="7226432" y="172956"/>
                </a:lnTo>
                <a:lnTo>
                  <a:pt x="7222739" y="174863"/>
                </a:lnTo>
                <a:lnTo>
                  <a:pt x="7218360" y="176836"/>
                </a:lnTo>
                <a:lnTo>
                  <a:pt x="7214236" y="178720"/>
                </a:lnTo>
                <a:lnTo>
                  <a:pt x="7209618" y="180262"/>
                </a:lnTo>
                <a:lnTo>
                  <a:pt x="7204508" y="181461"/>
                </a:lnTo>
                <a:lnTo>
                  <a:pt x="7199399" y="182661"/>
                </a:lnTo>
                <a:lnTo>
                  <a:pt x="7194182" y="183260"/>
                </a:lnTo>
                <a:lnTo>
                  <a:pt x="7188858" y="183260"/>
                </a:lnTo>
                <a:lnTo>
                  <a:pt x="7175611" y="181918"/>
                </a:lnTo>
                <a:lnTo>
                  <a:pt x="7163659" y="177530"/>
                </a:lnTo>
                <a:lnTo>
                  <a:pt x="7153945" y="170092"/>
                </a:lnTo>
                <a:close/>
              </a:path>
              <a:path w="7892790" h="255303">
                <a:moveTo>
                  <a:pt x="7373285" y="159058"/>
                </a:moveTo>
                <a:lnTo>
                  <a:pt x="7373155" y="153459"/>
                </a:lnTo>
                <a:lnTo>
                  <a:pt x="7373155" y="78089"/>
                </a:lnTo>
                <a:lnTo>
                  <a:pt x="7417583" y="78089"/>
                </a:lnTo>
                <a:lnTo>
                  <a:pt x="7417583" y="57844"/>
                </a:lnTo>
                <a:lnTo>
                  <a:pt x="7373155" y="57844"/>
                </a:lnTo>
                <a:lnTo>
                  <a:pt x="7373155" y="16564"/>
                </a:lnTo>
                <a:lnTo>
                  <a:pt x="7348969" y="16564"/>
                </a:lnTo>
                <a:lnTo>
                  <a:pt x="7348969" y="57844"/>
                </a:lnTo>
                <a:lnTo>
                  <a:pt x="7332670" y="57844"/>
                </a:lnTo>
                <a:lnTo>
                  <a:pt x="7332670" y="78089"/>
                </a:lnTo>
                <a:lnTo>
                  <a:pt x="7348969" y="78089"/>
                </a:lnTo>
                <a:lnTo>
                  <a:pt x="7348969" y="157396"/>
                </a:lnTo>
                <a:lnTo>
                  <a:pt x="7350069" y="171380"/>
                </a:lnTo>
                <a:lnTo>
                  <a:pt x="7353749" y="183623"/>
                </a:lnTo>
                <a:lnTo>
                  <a:pt x="7360018" y="192820"/>
                </a:lnTo>
                <a:lnTo>
                  <a:pt x="7365459" y="197315"/>
                </a:lnTo>
                <a:lnTo>
                  <a:pt x="7376850" y="202353"/>
                </a:lnTo>
                <a:lnTo>
                  <a:pt x="7390859" y="204033"/>
                </a:lnTo>
                <a:lnTo>
                  <a:pt x="7394797" y="204031"/>
                </a:lnTo>
                <a:lnTo>
                  <a:pt x="7399100" y="203669"/>
                </a:lnTo>
                <a:lnTo>
                  <a:pt x="7403770" y="202943"/>
                </a:lnTo>
                <a:lnTo>
                  <a:pt x="7408438" y="202218"/>
                </a:lnTo>
                <a:lnTo>
                  <a:pt x="7413043" y="201212"/>
                </a:lnTo>
                <a:lnTo>
                  <a:pt x="7417583" y="199928"/>
                </a:lnTo>
                <a:lnTo>
                  <a:pt x="7417583" y="178266"/>
                </a:lnTo>
                <a:lnTo>
                  <a:pt x="7414543" y="179054"/>
                </a:lnTo>
                <a:lnTo>
                  <a:pt x="7411890" y="180040"/>
                </a:lnTo>
                <a:lnTo>
                  <a:pt x="7408210" y="181223"/>
                </a:lnTo>
                <a:lnTo>
                  <a:pt x="7404529" y="182406"/>
                </a:lnTo>
                <a:lnTo>
                  <a:pt x="7400719" y="182998"/>
                </a:lnTo>
                <a:lnTo>
                  <a:pt x="7391218" y="182998"/>
                </a:lnTo>
                <a:lnTo>
                  <a:pt x="7386809" y="182250"/>
                </a:lnTo>
                <a:lnTo>
                  <a:pt x="7383555" y="180752"/>
                </a:lnTo>
                <a:lnTo>
                  <a:pt x="7380301" y="179256"/>
                </a:lnTo>
                <a:lnTo>
                  <a:pt x="7377948" y="177012"/>
                </a:lnTo>
                <a:lnTo>
                  <a:pt x="7376494" y="174021"/>
                </a:lnTo>
                <a:lnTo>
                  <a:pt x="7374782" y="170600"/>
                </a:lnTo>
                <a:lnTo>
                  <a:pt x="7373798" y="166923"/>
                </a:lnTo>
                <a:lnTo>
                  <a:pt x="7373541" y="162990"/>
                </a:lnTo>
                <a:lnTo>
                  <a:pt x="7373285" y="159058"/>
                </a:lnTo>
                <a:close/>
              </a:path>
              <a:path w="7892790" h="255303">
                <a:moveTo>
                  <a:pt x="7462655" y="113402"/>
                </a:moveTo>
                <a:lnTo>
                  <a:pt x="7452394" y="145112"/>
                </a:lnTo>
                <a:lnTo>
                  <a:pt x="7456571" y="141071"/>
                </a:lnTo>
                <a:lnTo>
                  <a:pt x="7460746" y="137030"/>
                </a:lnTo>
                <a:lnTo>
                  <a:pt x="7466029" y="134031"/>
                </a:lnTo>
                <a:lnTo>
                  <a:pt x="7475473" y="110539"/>
                </a:lnTo>
                <a:lnTo>
                  <a:pt x="7462655" y="113402"/>
                </a:lnTo>
                <a:close/>
              </a:path>
              <a:path w="7892790" h="255303">
                <a:moveTo>
                  <a:pt x="7597498" y="194426"/>
                </a:moveTo>
                <a:lnTo>
                  <a:pt x="7602911" y="197681"/>
                </a:lnTo>
                <a:lnTo>
                  <a:pt x="7608384" y="200271"/>
                </a:lnTo>
                <a:lnTo>
                  <a:pt x="7613923" y="202195"/>
                </a:lnTo>
                <a:lnTo>
                  <a:pt x="7609008" y="180204"/>
                </a:lnTo>
                <a:lnTo>
                  <a:pt x="7603598" y="178117"/>
                </a:lnTo>
                <a:lnTo>
                  <a:pt x="7597498" y="175167"/>
                </a:lnTo>
                <a:lnTo>
                  <a:pt x="7597498" y="93183"/>
                </a:lnTo>
                <a:lnTo>
                  <a:pt x="7602995" y="88445"/>
                </a:lnTo>
                <a:lnTo>
                  <a:pt x="7609113" y="84526"/>
                </a:lnTo>
                <a:lnTo>
                  <a:pt x="7615857" y="81426"/>
                </a:lnTo>
                <a:lnTo>
                  <a:pt x="7622601" y="78324"/>
                </a:lnTo>
                <a:lnTo>
                  <a:pt x="7629280" y="76775"/>
                </a:lnTo>
                <a:lnTo>
                  <a:pt x="7635893" y="76775"/>
                </a:lnTo>
                <a:lnTo>
                  <a:pt x="7639586" y="76934"/>
                </a:lnTo>
                <a:lnTo>
                  <a:pt x="7652255" y="80856"/>
                </a:lnTo>
                <a:lnTo>
                  <a:pt x="7661144" y="90037"/>
                </a:lnTo>
                <a:lnTo>
                  <a:pt x="7655029" y="55592"/>
                </a:lnTo>
                <a:lnTo>
                  <a:pt x="7641553" y="53900"/>
                </a:lnTo>
                <a:lnTo>
                  <a:pt x="7632535" y="53900"/>
                </a:lnTo>
                <a:lnTo>
                  <a:pt x="7624463" y="55698"/>
                </a:lnTo>
                <a:lnTo>
                  <a:pt x="7617334" y="59292"/>
                </a:lnTo>
                <a:lnTo>
                  <a:pt x="7610207" y="62886"/>
                </a:lnTo>
                <a:lnTo>
                  <a:pt x="7603594" y="67423"/>
                </a:lnTo>
                <a:lnTo>
                  <a:pt x="7597498" y="72900"/>
                </a:lnTo>
                <a:lnTo>
                  <a:pt x="7597498" y="1314"/>
                </a:lnTo>
                <a:lnTo>
                  <a:pt x="7573313" y="1314"/>
                </a:lnTo>
                <a:lnTo>
                  <a:pt x="7573313" y="201140"/>
                </a:lnTo>
                <a:lnTo>
                  <a:pt x="7595954" y="201140"/>
                </a:lnTo>
                <a:lnTo>
                  <a:pt x="7597498" y="194426"/>
                </a:lnTo>
                <a:close/>
              </a:path>
              <a:path w="7892790" h="255303">
                <a:moveTo>
                  <a:pt x="7667163" y="193512"/>
                </a:moveTo>
                <a:lnTo>
                  <a:pt x="7676845" y="183669"/>
                </a:lnTo>
                <a:lnTo>
                  <a:pt x="7681314" y="177393"/>
                </a:lnTo>
                <a:lnTo>
                  <a:pt x="7686855" y="166726"/>
                </a:lnTo>
                <a:lnTo>
                  <a:pt x="7690813" y="154792"/>
                </a:lnTo>
                <a:lnTo>
                  <a:pt x="7693188" y="141591"/>
                </a:lnTo>
                <a:lnTo>
                  <a:pt x="7693980" y="127121"/>
                </a:lnTo>
                <a:lnTo>
                  <a:pt x="7693875" y="121304"/>
                </a:lnTo>
                <a:lnTo>
                  <a:pt x="7692589" y="106971"/>
                </a:lnTo>
                <a:lnTo>
                  <a:pt x="7689838" y="94198"/>
                </a:lnTo>
                <a:lnTo>
                  <a:pt x="7685621" y="82983"/>
                </a:lnTo>
                <a:lnTo>
                  <a:pt x="7679939" y="73328"/>
                </a:lnTo>
                <a:lnTo>
                  <a:pt x="7676591" y="69136"/>
                </a:lnTo>
                <a:lnTo>
                  <a:pt x="7666708" y="60671"/>
                </a:lnTo>
                <a:lnTo>
                  <a:pt x="7655029" y="55592"/>
                </a:lnTo>
                <a:lnTo>
                  <a:pt x="7661144" y="90037"/>
                </a:lnTo>
                <a:lnTo>
                  <a:pt x="7661757" y="91112"/>
                </a:lnTo>
                <a:lnTo>
                  <a:pt x="7665783" y="101184"/>
                </a:lnTo>
                <a:lnTo>
                  <a:pt x="7668199" y="113790"/>
                </a:lnTo>
                <a:lnTo>
                  <a:pt x="7669004" y="128929"/>
                </a:lnTo>
                <a:lnTo>
                  <a:pt x="7668887" y="134707"/>
                </a:lnTo>
                <a:lnTo>
                  <a:pt x="7667283" y="149223"/>
                </a:lnTo>
                <a:lnTo>
                  <a:pt x="7663801" y="161051"/>
                </a:lnTo>
                <a:lnTo>
                  <a:pt x="7658440" y="170190"/>
                </a:lnTo>
                <a:lnTo>
                  <a:pt x="7653791" y="174984"/>
                </a:lnTo>
                <a:lnTo>
                  <a:pt x="7642820" y="181191"/>
                </a:lnTo>
                <a:lnTo>
                  <a:pt x="7629320" y="183260"/>
                </a:lnTo>
                <a:lnTo>
                  <a:pt x="7623652" y="183260"/>
                </a:lnTo>
                <a:lnTo>
                  <a:pt x="7618457" y="182650"/>
                </a:lnTo>
                <a:lnTo>
                  <a:pt x="7613732" y="181427"/>
                </a:lnTo>
                <a:lnTo>
                  <a:pt x="7609008" y="180204"/>
                </a:lnTo>
                <a:lnTo>
                  <a:pt x="7613923" y="202195"/>
                </a:lnTo>
                <a:lnTo>
                  <a:pt x="7619461" y="204122"/>
                </a:lnTo>
                <a:lnTo>
                  <a:pt x="7626139" y="205084"/>
                </a:lnTo>
                <a:lnTo>
                  <a:pt x="7633953" y="205084"/>
                </a:lnTo>
                <a:lnTo>
                  <a:pt x="7644165" y="204182"/>
                </a:lnTo>
                <a:lnTo>
                  <a:pt x="7656269" y="200350"/>
                </a:lnTo>
                <a:lnTo>
                  <a:pt x="7667163" y="193512"/>
                </a:lnTo>
                <a:close/>
              </a:path>
              <a:path w="7892790" h="255303">
                <a:moveTo>
                  <a:pt x="7719409" y="1314"/>
                </a:moveTo>
                <a:lnTo>
                  <a:pt x="7719409" y="201140"/>
                </a:lnTo>
                <a:lnTo>
                  <a:pt x="7743595" y="201140"/>
                </a:lnTo>
                <a:lnTo>
                  <a:pt x="7743595" y="1314"/>
                </a:lnTo>
                <a:lnTo>
                  <a:pt x="7719409" y="1314"/>
                </a:lnTo>
                <a:close/>
              </a:path>
              <a:path w="7892790" h="255303">
                <a:moveTo>
                  <a:pt x="7768705" y="130252"/>
                </a:moveTo>
                <a:lnTo>
                  <a:pt x="7768995" y="138769"/>
                </a:lnTo>
                <a:lnTo>
                  <a:pt x="7770933" y="152664"/>
                </a:lnTo>
                <a:lnTo>
                  <a:pt x="7774694" y="165004"/>
                </a:lnTo>
                <a:lnTo>
                  <a:pt x="7780277" y="175787"/>
                </a:lnTo>
                <a:lnTo>
                  <a:pt x="7787683" y="185014"/>
                </a:lnTo>
                <a:lnTo>
                  <a:pt x="7793154" y="113584"/>
                </a:lnTo>
                <a:lnTo>
                  <a:pt x="7793669" y="107524"/>
                </a:lnTo>
                <a:lnTo>
                  <a:pt x="7794873" y="102209"/>
                </a:lnTo>
                <a:lnTo>
                  <a:pt x="7796765" y="97641"/>
                </a:lnTo>
                <a:lnTo>
                  <a:pt x="7798657" y="93073"/>
                </a:lnTo>
                <a:lnTo>
                  <a:pt x="7801410" y="88910"/>
                </a:lnTo>
                <a:lnTo>
                  <a:pt x="7805021" y="85152"/>
                </a:lnTo>
                <a:lnTo>
                  <a:pt x="7808721" y="81481"/>
                </a:lnTo>
                <a:lnTo>
                  <a:pt x="7807600" y="59383"/>
                </a:lnTo>
                <a:lnTo>
                  <a:pt x="7796681" y="65769"/>
                </a:lnTo>
                <a:lnTo>
                  <a:pt x="7787094" y="74589"/>
                </a:lnTo>
                <a:lnTo>
                  <a:pt x="7782514" y="80364"/>
                </a:lnTo>
                <a:lnTo>
                  <a:pt x="7776473" y="90825"/>
                </a:lnTo>
                <a:lnTo>
                  <a:pt x="7772158" y="102627"/>
                </a:lnTo>
                <a:lnTo>
                  <a:pt x="7769569" y="115769"/>
                </a:lnTo>
                <a:lnTo>
                  <a:pt x="7768705" y="130252"/>
                </a:lnTo>
                <a:close/>
              </a:path>
              <a:path w="7892790" h="255303">
                <a:moveTo>
                  <a:pt x="7805779" y="170092"/>
                </a:moveTo>
                <a:lnTo>
                  <a:pt x="7804529" y="168723"/>
                </a:lnTo>
                <a:lnTo>
                  <a:pt x="7798209" y="158834"/>
                </a:lnTo>
                <a:lnTo>
                  <a:pt x="7794418" y="146589"/>
                </a:lnTo>
                <a:lnTo>
                  <a:pt x="7793154" y="131989"/>
                </a:lnTo>
                <a:lnTo>
                  <a:pt x="7892790" y="131989"/>
                </a:lnTo>
                <a:lnTo>
                  <a:pt x="7892716" y="114398"/>
                </a:lnTo>
                <a:lnTo>
                  <a:pt x="7891467" y="101135"/>
                </a:lnTo>
                <a:lnTo>
                  <a:pt x="7888676" y="89867"/>
                </a:lnTo>
                <a:lnTo>
                  <a:pt x="7885934" y="81961"/>
                </a:lnTo>
                <a:lnTo>
                  <a:pt x="7881989" y="75271"/>
                </a:lnTo>
                <a:lnTo>
                  <a:pt x="7876843" y="69799"/>
                </a:lnTo>
                <a:lnTo>
                  <a:pt x="7871701" y="64329"/>
                </a:lnTo>
                <a:lnTo>
                  <a:pt x="7865702" y="60313"/>
                </a:lnTo>
                <a:lnTo>
                  <a:pt x="7858844" y="57748"/>
                </a:lnTo>
                <a:lnTo>
                  <a:pt x="7851987" y="55182"/>
                </a:lnTo>
                <a:lnTo>
                  <a:pt x="7844100" y="53900"/>
                </a:lnTo>
                <a:lnTo>
                  <a:pt x="7833433" y="53918"/>
                </a:lnTo>
                <a:lnTo>
                  <a:pt x="7819850" y="55433"/>
                </a:lnTo>
                <a:lnTo>
                  <a:pt x="7807600" y="59383"/>
                </a:lnTo>
                <a:lnTo>
                  <a:pt x="7808721" y="81481"/>
                </a:lnTo>
                <a:lnTo>
                  <a:pt x="7812828" y="78686"/>
                </a:lnTo>
                <a:lnTo>
                  <a:pt x="7817343" y="76765"/>
                </a:lnTo>
                <a:lnTo>
                  <a:pt x="7821856" y="74843"/>
                </a:lnTo>
                <a:lnTo>
                  <a:pt x="7827339" y="73882"/>
                </a:lnTo>
                <a:lnTo>
                  <a:pt x="7840323" y="73882"/>
                </a:lnTo>
                <a:lnTo>
                  <a:pt x="7845807" y="74822"/>
                </a:lnTo>
                <a:lnTo>
                  <a:pt x="7850237" y="76701"/>
                </a:lnTo>
                <a:lnTo>
                  <a:pt x="7854665" y="78579"/>
                </a:lnTo>
                <a:lnTo>
                  <a:pt x="7858300" y="81311"/>
                </a:lnTo>
                <a:lnTo>
                  <a:pt x="7861136" y="84896"/>
                </a:lnTo>
                <a:lnTo>
                  <a:pt x="7863714" y="88143"/>
                </a:lnTo>
                <a:lnTo>
                  <a:pt x="7865693" y="92113"/>
                </a:lnTo>
                <a:lnTo>
                  <a:pt x="7867069" y="96809"/>
                </a:lnTo>
                <a:lnTo>
                  <a:pt x="7868445" y="101504"/>
                </a:lnTo>
                <a:lnTo>
                  <a:pt x="7869220" y="107096"/>
                </a:lnTo>
                <a:lnTo>
                  <a:pt x="7869392" y="113584"/>
                </a:lnTo>
                <a:lnTo>
                  <a:pt x="7793154" y="113584"/>
                </a:lnTo>
                <a:lnTo>
                  <a:pt x="7787683" y="185014"/>
                </a:lnTo>
                <a:lnTo>
                  <a:pt x="7791804" y="188822"/>
                </a:lnTo>
                <a:lnTo>
                  <a:pt x="7801792" y="195592"/>
                </a:lnTo>
                <a:lnTo>
                  <a:pt x="7813323" y="200427"/>
                </a:lnTo>
                <a:lnTo>
                  <a:pt x="7826396" y="203328"/>
                </a:lnTo>
                <a:lnTo>
                  <a:pt x="7841012" y="204296"/>
                </a:lnTo>
                <a:lnTo>
                  <a:pt x="7846846" y="204296"/>
                </a:lnTo>
                <a:lnTo>
                  <a:pt x="7851671" y="203953"/>
                </a:lnTo>
                <a:lnTo>
                  <a:pt x="7855488" y="203268"/>
                </a:lnTo>
                <a:lnTo>
                  <a:pt x="7859306" y="202584"/>
                </a:lnTo>
                <a:lnTo>
                  <a:pt x="7863572" y="201598"/>
                </a:lnTo>
                <a:lnTo>
                  <a:pt x="7868287" y="200314"/>
                </a:lnTo>
                <a:lnTo>
                  <a:pt x="7871634" y="199374"/>
                </a:lnTo>
                <a:lnTo>
                  <a:pt x="7875408" y="198070"/>
                </a:lnTo>
                <a:lnTo>
                  <a:pt x="7879609" y="196401"/>
                </a:lnTo>
                <a:lnTo>
                  <a:pt x="7883812" y="194731"/>
                </a:lnTo>
                <a:lnTo>
                  <a:pt x="7887329" y="193340"/>
                </a:lnTo>
                <a:lnTo>
                  <a:pt x="7890161" y="192229"/>
                </a:lnTo>
                <a:lnTo>
                  <a:pt x="7890161" y="165907"/>
                </a:lnTo>
                <a:lnTo>
                  <a:pt x="7888745" y="165907"/>
                </a:lnTo>
                <a:lnTo>
                  <a:pt x="7884278" y="169269"/>
                </a:lnTo>
                <a:lnTo>
                  <a:pt x="7881273" y="171113"/>
                </a:lnTo>
                <a:lnTo>
                  <a:pt x="7878265" y="172956"/>
                </a:lnTo>
                <a:lnTo>
                  <a:pt x="7874573" y="174863"/>
                </a:lnTo>
                <a:lnTo>
                  <a:pt x="7870194" y="176836"/>
                </a:lnTo>
                <a:lnTo>
                  <a:pt x="7866070" y="178720"/>
                </a:lnTo>
                <a:lnTo>
                  <a:pt x="7861451" y="180262"/>
                </a:lnTo>
                <a:lnTo>
                  <a:pt x="7856342" y="181461"/>
                </a:lnTo>
                <a:lnTo>
                  <a:pt x="7851231" y="182661"/>
                </a:lnTo>
                <a:lnTo>
                  <a:pt x="7846015" y="183260"/>
                </a:lnTo>
                <a:lnTo>
                  <a:pt x="7840692" y="183260"/>
                </a:lnTo>
                <a:lnTo>
                  <a:pt x="7827445" y="181918"/>
                </a:lnTo>
                <a:lnTo>
                  <a:pt x="7815493" y="177530"/>
                </a:lnTo>
                <a:lnTo>
                  <a:pt x="7805779" y="170092"/>
                </a:lnTo>
                <a:close/>
              </a:path>
              <a:path w="7892790" h="255303">
                <a:moveTo>
                  <a:pt x="7450306" y="150747"/>
                </a:moveTo>
                <a:lnTo>
                  <a:pt x="7452394" y="145112"/>
                </a:lnTo>
                <a:lnTo>
                  <a:pt x="7462655" y="113402"/>
                </a:lnTo>
                <a:lnTo>
                  <a:pt x="7451459" y="117533"/>
                </a:lnTo>
                <a:lnTo>
                  <a:pt x="7439521" y="124928"/>
                </a:lnTo>
                <a:lnTo>
                  <a:pt x="7431608" y="134156"/>
                </a:lnTo>
                <a:lnTo>
                  <a:pt x="7426815" y="146076"/>
                </a:lnTo>
                <a:lnTo>
                  <a:pt x="7425332" y="159510"/>
                </a:lnTo>
                <a:lnTo>
                  <a:pt x="7425332" y="165931"/>
                </a:lnTo>
                <a:lnTo>
                  <a:pt x="7426484" y="172029"/>
                </a:lnTo>
                <a:lnTo>
                  <a:pt x="7428790" y="177805"/>
                </a:lnTo>
                <a:lnTo>
                  <a:pt x="7431096" y="183582"/>
                </a:lnTo>
                <a:lnTo>
                  <a:pt x="7434170" y="188437"/>
                </a:lnTo>
                <a:lnTo>
                  <a:pt x="7438011" y="192373"/>
                </a:lnTo>
                <a:lnTo>
                  <a:pt x="7442023" y="196396"/>
                </a:lnTo>
                <a:lnTo>
                  <a:pt x="7446675" y="199520"/>
                </a:lnTo>
                <a:lnTo>
                  <a:pt x="7451969" y="201745"/>
                </a:lnTo>
                <a:lnTo>
                  <a:pt x="7457262" y="203970"/>
                </a:lnTo>
                <a:lnTo>
                  <a:pt x="7462855" y="205084"/>
                </a:lnTo>
                <a:lnTo>
                  <a:pt x="7475921" y="205084"/>
                </a:lnTo>
                <a:lnTo>
                  <a:pt x="7481492" y="204485"/>
                </a:lnTo>
                <a:lnTo>
                  <a:pt x="7485464" y="203286"/>
                </a:lnTo>
                <a:lnTo>
                  <a:pt x="7489434" y="202088"/>
                </a:lnTo>
                <a:lnTo>
                  <a:pt x="7493555" y="200375"/>
                </a:lnTo>
                <a:lnTo>
                  <a:pt x="7497823" y="198149"/>
                </a:lnTo>
                <a:lnTo>
                  <a:pt x="7500895" y="196609"/>
                </a:lnTo>
                <a:lnTo>
                  <a:pt x="7504077" y="194534"/>
                </a:lnTo>
                <a:lnTo>
                  <a:pt x="7507364" y="191923"/>
                </a:lnTo>
                <a:lnTo>
                  <a:pt x="7510652" y="189311"/>
                </a:lnTo>
                <a:lnTo>
                  <a:pt x="7513277" y="187279"/>
                </a:lnTo>
                <a:lnTo>
                  <a:pt x="7515240" y="185825"/>
                </a:lnTo>
                <a:lnTo>
                  <a:pt x="7515240" y="201140"/>
                </a:lnTo>
                <a:lnTo>
                  <a:pt x="7539425" y="201140"/>
                </a:lnTo>
                <a:lnTo>
                  <a:pt x="7539425" y="93991"/>
                </a:lnTo>
                <a:lnTo>
                  <a:pt x="7538139" y="86367"/>
                </a:lnTo>
                <a:lnTo>
                  <a:pt x="7535570" y="80115"/>
                </a:lnTo>
                <a:lnTo>
                  <a:pt x="7533000" y="73863"/>
                </a:lnTo>
                <a:lnTo>
                  <a:pt x="7529102" y="68766"/>
                </a:lnTo>
                <a:lnTo>
                  <a:pt x="7523879" y="64828"/>
                </a:lnTo>
                <a:lnTo>
                  <a:pt x="7518484" y="60802"/>
                </a:lnTo>
                <a:lnTo>
                  <a:pt x="7512403" y="58017"/>
                </a:lnTo>
                <a:lnTo>
                  <a:pt x="7505636" y="56475"/>
                </a:lnTo>
                <a:lnTo>
                  <a:pt x="7498869" y="54933"/>
                </a:lnTo>
                <a:lnTo>
                  <a:pt x="7490561" y="54162"/>
                </a:lnTo>
                <a:lnTo>
                  <a:pt x="7472572" y="54162"/>
                </a:lnTo>
                <a:lnTo>
                  <a:pt x="7464349" y="54932"/>
                </a:lnTo>
                <a:lnTo>
                  <a:pt x="7456039" y="56470"/>
                </a:lnTo>
                <a:lnTo>
                  <a:pt x="7447732" y="58007"/>
                </a:lnTo>
                <a:lnTo>
                  <a:pt x="7441352" y="59419"/>
                </a:lnTo>
                <a:lnTo>
                  <a:pt x="7436898" y="60703"/>
                </a:lnTo>
                <a:lnTo>
                  <a:pt x="7436898" y="85189"/>
                </a:lnTo>
                <a:lnTo>
                  <a:pt x="7438307" y="85189"/>
                </a:lnTo>
                <a:lnTo>
                  <a:pt x="7445830" y="81945"/>
                </a:lnTo>
                <a:lnTo>
                  <a:pt x="7453352" y="79470"/>
                </a:lnTo>
                <a:lnTo>
                  <a:pt x="7460874" y="77760"/>
                </a:lnTo>
                <a:lnTo>
                  <a:pt x="7468397" y="76052"/>
                </a:lnTo>
                <a:lnTo>
                  <a:pt x="7474937" y="75197"/>
                </a:lnTo>
                <a:lnTo>
                  <a:pt x="7485196" y="75197"/>
                </a:lnTo>
                <a:lnTo>
                  <a:pt x="7489768" y="75521"/>
                </a:lnTo>
                <a:lnTo>
                  <a:pt x="7494213" y="76170"/>
                </a:lnTo>
                <a:lnTo>
                  <a:pt x="7498658" y="76821"/>
                </a:lnTo>
                <a:lnTo>
                  <a:pt x="7502418" y="78140"/>
                </a:lnTo>
                <a:lnTo>
                  <a:pt x="7505497" y="80131"/>
                </a:lnTo>
                <a:lnTo>
                  <a:pt x="7508573" y="82035"/>
                </a:lnTo>
                <a:lnTo>
                  <a:pt x="7510964" y="84739"/>
                </a:lnTo>
                <a:lnTo>
                  <a:pt x="7512675" y="88245"/>
                </a:lnTo>
                <a:lnTo>
                  <a:pt x="7514384" y="91751"/>
                </a:lnTo>
                <a:lnTo>
                  <a:pt x="7515240" y="96359"/>
                </a:lnTo>
                <a:lnTo>
                  <a:pt x="7515240" y="106748"/>
                </a:lnTo>
                <a:lnTo>
                  <a:pt x="7504668" y="107420"/>
                </a:lnTo>
                <a:lnTo>
                  <a:pt x="7491950" y="108517"/>
                </a:lnTo>
                <a:lnTo>
                  <a:pt x="7479890" y="109894"/>
                </a:lnTo>
                <a:lnTo>
                  <a:pt x="7475473" y="110539"/>
                </a:lnTo>
                <a:lnTo>
                  <a:pt x="7466029" y="134031"/>
                </a:lnTo>
                <a:lnTo>
                  <a:pt x="7472418" y="132076"/>
                </a:lnTo>
                <a:lnTo>
                  <a:pt x="7477787" y="130459"/>
                </a:lnTo>
                <a:lnTo>
                  <a:pt x="7484840" y="129205"/>
                </a:lnTo>
                <a:lnTo>
                  <a:pt x="7493574" y="128311"/>
                </a:lnTo>
                <a:lnTo>
                  <a:pt x="7502308" y="127416"/>
                </a:lnTo>
                <a:lnTo>
                  <a:pt x="7509530" y="126715"/>
                </a:lnTo>
                <a:lnTo>
                  <a:pt x="7515240" y="126204"/>
                </a:lnTo>
                <a:lnTo>
                  <a:pt x="7515240" y="165797"/>
                </a:lnTo>
                <a:lnTo>
                  <a:pt x="7509872" y="170550"/>
                </a:lnTo>
                <a:lnTo>
                  <a:pt x="7504120" y="174564"/>
                </a:lnTo>
                <a:lnTo>
                  <a:pt x="7497985" y="177831"/>
                </a:lnTo>
                <a:lnTo>
                  <a:pt x="7491851" y="181100"/>
                </a:lnTo>
                <a:lnTo>
                  <a:pt x="7484990" y="182735"/>
                </a:lnTo>
                <a:lnTo>
                  <a:pt x="7468542" y="182735"/>
                </a:lnTo>
                <a:lnTo>
                  <a:pt x="7461810" y="180651"/>
                </a:lnTo>
                <a:lnTo>
                  <a:pt x="7457209" y="176483"/>
                </a:lnTo>
                <a:lnTo>
                  <a:pt x="7452606" y="172313"/>
                </a:lnTo>
                <a:lnTo>
                  <a:pt x="7450306" y="166146"/>
                </a:lnTo>
                <a:lnTo>
                  <a:pt x="7450306" y="150747"/>
                </a:lnTo>
                <a:close/>
              </a:path>
              <a:path w="7892790" h="255303">
                <a:moveTo>
                  <a:pt x="4736558" y="150747"/>
                </a:moveTo>
                <a:lnTo>
                  <a:pt x="4738645" y="145112"/>
                </a:lnTo>
                <a:lnTo>
                  <a:pt x="4748907" y="113402"/>
                </a:lnTo>
                <a:lnTo>
                  <a:pt x="4737711" y="117533"/>
                </a:lnTo>
                <a:lnTo>
                  <a:pt x="4725773" y="124928"/>
                </a:lnTo>
                <a:lnTo>
                  <a:pt x="4717859" y="134156"/>
                </a:lnTo>
                <a:lnTo>
                  <a:pt x="4713067" y="146076"/>
                </a:lnTo>
                <a:lnTo>
                  <a:pt x="4711583" y="159510"/>
                </a:lnTo>
                <a:lnTo>
                  <a:pt x="4711583" y="165931"/>
                </a:lnTo>
                <a:lnTo>
                  <a:pt x="4712735" y="172029"/>
                </a:lnTo>
                <a:lnTo>
                  <a:pt x="4715041" y="177805"/>
                </a:lnTo>
                <a:lnTo>
                  <a:pt x="4717346" y="183582"/>
                </a:lnTo>
                <a:lnTo>
                  <a:pt x="4720421" y="188437"/>
                </a:lnTo>
                <a:lnTo>
                  <a:pt x="4724263" y="192373"/>
                </a:lnTo>
                <a:lnTo>
                  <a:pt x="4728275" y="196396"/>
                </a:lnTo>
                <a:lnTo>
                  <a:pt x="4732927" y="199520"/>
                </a:lnTo>
                <a:lnTo>
                  <a:pt x="4738220" y="201745"/>
                </a:lnTo>
                <a:lnTo>
                  <a:pt x="4743515" y="203970"/>
                </a:lnTo>
                <a:lnTo>
                  <a:pt x="4749108" y="205084"/>
                </a:lnTo>
                <a:lnTo>
                  <a:pt x="4762172" y="205084"/>
                </a:lnTo>
                <a:lnTo>
                  <a:pt x="4767744" y="204485"/>
                </a:lnTo>
                <a:lnTo>
                  <a:pt x="4771714" y="203286"/>
                </a:lnTo>
                <a:lnTo>
                  <a:pt x="4775685" y="202088"/>
                </a:lnTo>
                <a:lnTo>
                  <a:pt x="4779805" y="200375"/>
                </a:lnTo>
                <a:lnTo>
                  <a:pt x="4784075" y="198149"/>
                </a:lnTo>
                <a:lnTo>
                  <a:pt x="4787147" y="196609"/>
                </a:lnTo>
                <a:lnTo>
                  <a:pt x="4790328" y="194534"/>
                </a:lnTo>
                <a:lnTo>
                  <a:pt x="4793615" y="191923"/>
                </a:lnTo>
                <a:lnTo>
                  <a:pt x="4796902" y="189311"/>
                </a:lnTo>
                <a:lnTo>
                  <a:pt x="4799527" y="187279"/>
                </a:lnTo>
                <a:lnTo>
                  <a:pt x="4801490" y="185825"/>
                </a:lnTo>
                <a:lnTo>
                  <a:pt x="4801490" y="201140"/>
                </a:lnTo>
                <a:lnTo>
                  <a:pt x="4825677" y="201140"/>
                </a:lnTo>
                <a:lnTo>
                  <a:pt x="4825677" y="93991"/>
                </a:lnTo>
                <a:lnTo>
                  <a:pt x="4824392" y="86367"/>
                </a:lnTo>
                <a:lnTo>
                  <a:pt x="4821822" y="80115"/>
                </a:lnTo>
                <a:lnTo>
                  <a:pt x="4819251" y="73863"/>
                </a:lnTo>
                <a:lnTo>
                  <a:pt x="4815355" y="68766"/>
                </a:lnTo>
                <a:lnTo>
                  <a:pt x="4810130" y="64828"/>
                </a:lnTo>
                <a:lnTo>
                  <a:pt x="4804735" y="60802"/>
                </a:lnTo>
                <a:lnTo>
                  <a:pt x="4798654" y="58017"/>
                </a:lnTo>
                <a:lnTo>
                  <a:pt x="4791888" y="56475"/>
                </a:lnTo>
                <a:lnTo>
                  <a:pt x="4785120" y="54933"/>
                </a:lnTo>
                <a:lnTo>
                  <a:pt x="4776813" y="54162"/>
                </a:lnTo>
                <a:lnTo>
                  <a:pt x="4758823" y="54162"/>
                </a:lnTo>
                <a:lnTo>
                  <a:pt x="4750600" y="54932"/>
                </a:lnTo>
                <a:lnTo>
                  <a:pt x="4742292" y="56470"/>
                </a:lnTo>
                <a:lnTo>
                  <a:pt x="4733983" y="58007"/>
                </a:lnTo>
                <a:lnTo>
                  <a:pt x="4727603" y="59419"/>
                </a:lnTo>
                <a:lnTo>
                  <a:pt x="4723150" y="60703"/>
                </a:lnTo>
                <a:lnTo>
                  <a:pt x="4723150" y="85189"/>
                </a:lnTo>
                <a:lnTo>
                  <a:pt x="4724559" y="85189"/>
                </a:lnTo>
                <a:lnTo>
                  <a:pt x="4732081" y="81945"/>
                </a:lnTo>
                <a:lnTo>
                  <a:pt x="4739604" y="79470"/>
                </a:lnTo>
                <a:lnTo>
                  <a:pt x="4747127" y="77760"/>
                </a:lnTo>
                <a:lnTo>
                  <a:pt x="4754649" y="76052"/>
                </a:lnTo>
                <a:lnTo>
                  <a:pt x="4761188" y="75197"/>
                </a:lnTo>
                <a:lnTo>
                  <a:pt x="4771447" y="75197"/>
                </a:lnTo>
                <a:lnTo>
                  <a:pt x="4776019" y="75521"/>
                </a:lnTo>
                <a:lnTo>
                  <a:pt x="4780464" y="76170"/>
                </a:lnTo>
                <a:lnTo>
                  <a:pt x="4784909" y="76821"/>
                </a:lnTo>
                <a:lnTo>
                  <a:pt x="4788670" y="78140"/>
                </a:lnTo>
                <a:lnTo>
                  <a:pt x="4791748" y="80131"/>
                </a:lnTo>
                <a:lnTo>
                  <a:pt x="4794823" y="82035"/>
                </a:lnTo>
                <a:lnTo>
                  <a:pt x="4797215" y="84739"/>
                </a:lnTo>
                <a:lnTo>
                  <a:pt x="4798926" y="88245"/>
                </a:lnTo>
                <a:lnTo>
                  <a:pt x="4800635" y="91751"/>
                </a:lnTo>
                <a:lnTo>
                  <a:pt x="4801490" y="96359"/>
                </a:lnTo>
                <a:lnTo>
                  <a:pt x="4801490" y="106748"/>
                </a:lnTo>
                <a:lnTo>
                  <a:pt x="4790920" y="107420"/>
                </a:lnTo>
                <a:lnTo>
                  <a:pt x="4778202" y="108517"/>
                </a:lnTo>
                <a:lnTo>
                  <a:pt x="4766141" y="109894"/>
                </a:lnTo>
                <a:lnTo>
                  <a:pt x="4761725" y="110539"/>
                </a:lnTo>
                <a:lnTo>
                  <a:pt x="4752280" y="134031"/>
                </a:lnTo>
                <a:lnTo>
                  <a:pt x="4758668" y="132076"/>
                </a:lnTo>
                <a:lnTo>
                  <a:pt x="4764038" y="130459"/>
                </a:lnTo>
                <a:lnTo>
                  <a:pt x="4771090" y="129205"/>
                </a:lnTo>
                <a:lnTo>
                  <a:pt x="4779825" y="128311"/>
                </a:lnTo>
                <a:lnTo>
                  <a:pt x="4788559" y="127416"/>
                </a:lnTo>
                <a:lnTo>
                  <a:pt x="4795782" y="126715"/>
                </a:lnTo>
                <a:lnTo>
                  <a:pt x="4801490" y="126204"/>
                </a:lnTo>
                <a:lnTo>
                  <a:pt x="4801490" y="165797"/>
                </a:lnTo>
                <a:lnTo>
                  <a:pt x="4796123" y="170550"/>
                </a:lnTo>
                <a:lnTo>
                  <a:pt x="4790373" y="174564"/>
                </a:lnTo>
                <a:lnTo>
                  <a:pt x="4784237" y="177831"/>
                </a:lnTo>
                <a:lnTo>
                  <a:pt x="4778101" y="181100"/>
                </a:lnTo>
                <a:lnTo>
                  <a:pt x="4771241" y="182735"/>
                </a:lnTo>
                <a:lnTo>
                  <a:pt x="4754794" y="182735"/>
                </a:lnTo>
                <a:lnTo>
                  <a:pt x="4748063" y="180651"/>
                </a:lnTo>
                <a:lnTo>
                  <a:pt x="4743460" y="176483"/>
                </a:lnTo>
                <a:lnTo>
                  <a:pt x="4738858" y="172313"/>
                </a:lnTo>
                <a:lnTo>
                  <a:pt x="4736558" y="166146"/>
                </a:lnTo>
                <a:lnTo>
                  <a:pt x="4736558" y="150747"/>
                </a:lnTo>
                <a:close/>
              </a:path>
              <a:path w="7892790" h="255303">
                <a:moveTo>
                  <a:pt x="2936634" y="150747"/>
                </a:moveTo>
                <a:lnTo>
                  <a:pt x="2938721" y="145112"/>
                </a:lnTo>
                <a:lnTo>
                  <a:pt x="2948984" y="113402"/>
                </a:lnTo>
                <a:lnTo>
                  <a:pt x="2937788" y="117533"/>
                </a:lnTo>
                <a:lnTo>
                  <a:pt x="2925849" y="124929"/>
                </a:lnTo>
                <a:lnTo>
                  <a:pt x="2917935" y="134156"/>
                </a:lnTo>
                <a:lnTo>
                  <a:pt x="2913143" y="146076"/>
                </a:lnTo>
                <a:lnTo>
                  <a:pt x="2911659" y="159510"/>
                </a:lnTo>
                <a:lnTo>
                  <a:pt x="2911659" y="165931"/>
                </a:lnTo>
                <a:lnTo>
                  <a:pt x="2912812" y="172029"/>
                </a:lnTo>
                <a:lnTo>
                  <a:pt x="2915119" y="177805"/>
                </a:lnTo>
                <a:lnTo>
                  <a:pt x="2917424" y="183582"/>
                </a:lnTo>
                <a:lnTo>
                  <a:pt x="2920497" y="188437"/>
                </a:lnTo>
                <a:lnTo>
                  <a:pt x="2924340" y="192373"/>
                </a:lnTo>
                <a:lnTo>
                  <a:pt x="2928351" y="196396"/>
                </a:lnTo>
                <a:lnTo>
                  <a:pt x="2933004" y="199520"/>
                </a:lnTo>
                <a:lnTo>
                  <a:pt x="2938297" y="201745"/>
                </a:lnTo>
                <a:lnTo>
                  <a:pt x="2943591" y="203970"/>
                </a:lnTo>
                <a:lnTo>
                  <a:pt x="2949184" y="205084"/>
                </a:lnTo>
                <a:lnTo>
                  <a:pt x="2962249" y="205084"/>
                </a:lnTo>
                <a:lnTo>
                  <a:pt x="2967821" y="204485"/>
                </a:lnTo>
                <a:lnTo>
                  <a:pt x="2971791" y="203286"/>
                </a:lnTo>
                <a:lnTo>
                  <a:pt x="2975762" y="202088"/>
                </a:lnTo>
                <a:lnTo>
                  <a:pt x="2979882" y="200375"/>
                </a:lnTo>
                <a:lnTo>
                  <a:pt x="2984151" y="198149"/>
                </a:lnTo>
                <a:lnTo>
                  <a:pt x="2987224" y="196609"/>
                </a:lnTo>
                <a:lnTo>
                  <a:pt x="2990404" y="194534"/>
                </a:lnTo>
                <a:lnTo>
                  <a:pt x="2993691" y="191923"/>
                </a:lnTo>
                <a:lnTo>
                  <a:pt x="2996979" y="189311"/>
                </a:lnTo>
                <a:lnTo>
                  <a:pt x="2999604" y="187279"/>
                </a:lnTo>
                <a:lnTo>
                  <a:pt x="3001567" y="185825"/>
                </a:lnTo>
                <a:lnTo>
                  <a:pt x="3001567" y="201140"/>
                </a:lnTo>
                <a:lnTo>
                  <a:pt x="3025753" y="201140"/>
                </a:lnTo>
                <a:lnTo>
                  <a:pt x="3025753" y="93991"/>
                </a:lnTo>
                <a:lnTo>
                  <a:pt x="3024468" y="86367"/>
                </a:lnTo>
                <a:lnTo>
                  <a:pt x="3021899" y="80115"/>
                </a:lnTo>
                <a:lnTo>
                  <a:pt x="3019328" y="73863"/>
                </a:lnTo>
                <a:lnTo>
                  <a:pt x="3015431" y="68766"/>
                </a:lnTo>
                <a:lnTo>
                  <a:pt x="3010206" y="64828"/>
                </a:lnTo>
                <a:lnTo>
                  <a:pt x="3004812" y="60802"/>
                </a:lnTo>
                <a:lnTo>
                  <a:pt x="2998730" y="58017"/>
                </a:lnTo>
                <a:lnTo>
                  <a:pt x="2991964" y="56475"/>
                </a:lnTo>
                <a:lnTo>
                  <a:pt x="2985197" y="54933"/>
                </a:lnTo>
                <a:lnTo>
                  <a:pt x="2976889" y="54162"/>
                </a:lnTo>
                <a:lnTo>
                  <a:pt x="2958899" y="54162"/>
                </a:lnTo>
                <a:lnTo>
                  <a:pt x="2950676" y="54932"/>
                </a:lnTo>
                <a:lnTo>
                  <a:pt x="2942368" y="56470"/>
                </a:lnTo>
                <a:lnTo>
                  <a:pt x="2934059" y="58007"/>
                </a:lnTo>
                <a:lnTo>
                  <a:pt x="2927679" y="59419"/>
                </a:lnTo>
                <a:lnTo>
                  <a:pt x="2923226" y="60703"/>
                </a:lnTo>
                <a:lnTo>
                  <a:pt x="2923226" y="85189"/>
                </a:lnTo>
                <a:lnTo>
                  <a:pt x="2924635" y="85189"/>
                </a:lnTo>
                <a:lnTo>
                  <a:pt x="2932158" y="81945"/>
                </a:lnTo>
                <a:lnTo>
                  <a:pt x="2939680" y="79470"/>
                </a:lnTo>
                <a:lnTo>
                  <a:pt x="2947203" y="77760"/>
                </a:lnTo>
                <a:lnTo>
                  <a:pt x="2954725" y="76052"/>
                </a:lnTo>
                <a:lnTo>
                  <a:pt x="2961265" y="75197"/>
                </a:lnTo>
                <a:lnTo>
                  <a:pt x="2971523" y="75197"/>
                </a:lnTo>
                <a:lnTo>
                  <a:pt x="2976096" y="75521"/>
                </a:lnTo>
                <a:lnTo>
                  <a:pt x="2980540" y="76170"/>
                </a:lnTo>
                <a:lnTo>
                  <a:pt x="2984985" y="76821"/>
                </a:lnTo>
                <a:lnTo>
                  <a:pt x="2988747" y="78140"/>
                </a:lnTo>
                <a:lnTo>
                  <a:pt x="2991824" y="80131"/>
                </a:lnTo>
                <a:lnTo>
                  <a:pt x="2994900" y="82035"/>
                </a:lnTo>
                <a:lnTo>
                  <a:pt x="2997293" y="84739"/>
                </a:lnTo>
                <a:lnTo>
                  <a:pt x="2999002" y="88245"/>
                </a:lnTo>
                <a:lnTo>
                  <a:pt x="3000713" y="91751"/>
                </a:lnTo>
                <a:lnTo>
                  <a:pt x="3001567" y="96359"/>
                </a:lnTo>
                <a:lnTo>
                  <a:pt x="3001567" y="106748"/>
                </a:lnTo>
                <a:lnTo>
                  <a:pt x="2990995" y="107420"/>
                </a:lnTo>
                <a:lnTo>
                  <a:pt x="2978278" y="108517"/>
                </a:lnTo>
                <a:lnTo>
                  <a:pt x="2966217" y="109894"/>
                </a:lnTo>
                <a:lnTo>
                  <a:pt x="2961802" y="110538"/>
                </a:lnTo>
                <a:lnTo>
                  <a:pt x="2952356" y="134031"/>
                </a:lnTo>
                <a:lnTo>
                  <a:pt x="2958746" y="132076"/>
                </a:lnTo>
                <a:lnTo>
                  <a:pt x="2964115" y="130459"/>
                </a:lnTo>
                <a:lnTo>
                  <a:pt x="2971167" y="129205"/>
                </a:lnTo>
                <a:lnTo>
                  <a:pt x="2979902" y="128311"/>
                </a:lnTo>
                <a:lnTo>
                  <a:pt x="2988636" y="127416"/>
                </a:lnTo>
                <a:lnTo>
                  <a:pt x="2995857" y="126715"/>
                </a:lnTo>
                <a:lnTo>
                  <a:pt x="3001567" y="126204"/>
                </a:lnTo>
                <a:lnTo>
                  <a:pt x="3001567" y="165797"/>
                </a:lnTo>
                <a:lnTo>
                  <a:pt x="2996200" y="170550"/>
                </a:lnTo>
                <a:lnTo>
                  <a:pt x="2990449" y="174564"/>
                </a:lnTo>
                <a:lnTo>
                  <a:pt x="2984313" y="177831"/>
                </a:lnTo>
                <a:lnTo>
                  <a:pt x="2978178" y="181100"/>
                </a:lnTo>
                <a:lnTo>
                  <a:pt x="2971317" y="182735"/>
                </a:lnTo>
                <a:lnTo>
                  <a:pt x="2954871" y="182735"/>
                </a:lnTo>
                <a:lnTo>
                  <a:pt x="2948139" y="180651"/>
                </a:lnTo>
                <a:lnTo>
                  <a:pt x="2943537" y="176483"/>
                </a:lnTo>
                <a:lnTo>
                  <a:pt x="2938935" y="172313"/>
                </a:lnTo>
                <a:lnTo>
                  <a:pt x="2936634" y="166146"/>
                </a:lnTo>
                <a:lnTo>
                  <a:pt x="2936634" y="150747"/>
                </a:lnTo>
                <a:close/>
              </a:path>
              <a:path w="7892790" h="255303">
                <a:moveTo>
                  <a:pt x="2267214" y="150747"/>
                </a:moveTo>
                <a:lnTo>
                  <a:pt x="2269302" y="145112"/>
                </a:lnTo>
                <a:lnTo>
                  <a:pt x="2279564" y="113402"/>
                </a:lnTo>
                <a:lnTo>
                  <a:pt x="2268368" y="117533"/>
                </a:lnTo>
                <a:lnTo>
                  <a:pt x="2256429" y="124929"/>
                </a:lnTo>
                <a:lnTo>
                  <a:pt x="2248516" y="134156"/>
                </a:lnTo>
                <a:lnTo>
                  <a:pt x="2243723" y="146076"/>
                </a:lnTo>
                <a:lnTo>
                  <a:pt x="2242239" y="159510"/>
                </a:lnTo>
                <a:lnTo>
                  <a:pt x="2242239" y="165931"/>
                </a:lnTo>
                <a:lnTo>
                  <a:pt x="2243393" y="172029"/>
                </a:lnTo>
                <a:lnTo>
                  <a:pt x="2245698" y="177805"/>
                </a:lnTo>
                <a:lnTo>
                  <a:pt x="2248004" y="183582"/>
                </a:lnTo>
                <a:lnTo>
                  <a:pt x="2251077" y="188437"/>
                </a:lnTo>
                <a:lnTo>
                  <a:pt x="2254920" y="192373"/>
                </a:lnTo>
                <a:lnTo>
                  <a:pt x="2258931" y="196396"/>
                </a:lnTo>
                <a:lnTo>
                  <a:pt x="2263584" y="199520"/>
                </a:lnTo>
                <a:lnTo>
                  <a:pt x="2268878" y="201745"/>
                </a:lnTo>
                <a:lnTo>
                  <a:pt x="2274171" y="203970"/>
                </a:lnTo>
                <a:lnTo>
                  <a:pt x="2279764" y="205084"/>
                </a:lnTo>
                <a:lnTo>
                  <a:pt x="2292830" y="205084"/>
                </a:lnTo>
                <a:lnTo>
                  <a:pt x="2298401" y="204485"/>
                </a:lnTo>
                <a:lnTo>
                  <a:pt x="2302371" y="203286"/>
                </a:lnTo>
                <a:lnTo>
                  <a:pt x="2306343" y="202088"/>
                </a:lnTo>
                <a:lnTo>
                  <a:pt x="2310463" y="200375"/>
                </a:lnTo>
                <a:lnTo>
                  <a:pt x="2314731" y="198149"/>
                </a:lnTo>
                <a:lnTo>
                  <a:pt x="2317804" y="196609"/>
                </a:lnTo>
                <a:lnTo>
                  <a:pt x="2320985" y="194534"/>
                </a:lnTo>
                <a:lnTo>
                  <a:pt x="2324271" y="191923"/>
                </a:lnTo>
                <a:lnTo>
                  <a:pt x="2327559" y="189311"/>
                </a:lnTo>
                <a:lnTo>
                  <a:pt x="2330184" y="187279"/>
                </a:lnTo>
                <a:lnTo>
                  <a:pt x="2332148" y="185825"/>
                </a:lnTo>
                <a:lnTo>
                  <a:pt x="2332148" y="201140"/>
                </a:lnTo>
                <a:lnTo>
                  <a:pt x="2356334" y="201140"/>
                </a:lnTo>
                <a:lnTo>
                  <a:pt x="2356334" y="93991"/>
                </a:lnTo>
                <a:lnTo>
                  <a:pt x="2355049" y="86367"/>
                </a:lnTo>
                <a:lnTo>
                  <a:pt x="2352479" y="80115"/>
                </a:lnTo>
                <a:lnTo>
                  <a:pt x="2349909" y="73863"/>
                </a:lnTo>
                <a:lnTo>
                  <a:pt x="2346011" y="68766"/>
                </a:lnTo>
                <a:lnTo>
                  <a:pt x="2340786" y="64828"/>
                </a:lnTo>
                <a:lnTo>
                  <a:pt x="2335391" y="60802"/>
                </a:lnTo>
                <a:lnTo>
                  <a:pt x="2329311" y="58017"/>
                </a:lnTo>
                <a:lnTo>
                  <a:pt x="2322544" y="56475"/>
                </a:lnTo>
                <a:lnTo>
                  <a:pt x="2315778" y="54933"/>
                </a:lnTo>
                <a:lnTo>
                  <a:pt x="2307469" y="54162"/>
                </a:lnTo>
                <a:lnTo>
                  <a:pt x="2289480" y="54162"/>
                </a:lnTo>
                <a:lnTo>
                  <a:pt x="2281256" y="54932"/>
                </a:lnTo>
                <a:lnTo>
                  <a:pt x="2272948" y="56470"/>
                </a:lnTo>
                <a:lnTo>
                  <a:pt x="2264640" y="58007"/>
                </a:lnTo>
                <a:lnTo>
                  <a:pt x="2258259" y="59419"/>
                </a:lnTo>
                <a:lnTo>
                  <a:pt x="2253807" y="60703"/>
                </a:lnTo>
                <a:lnTo>
                  <a:pt x="2253807" y="85189"/>
                </a:lnTo>
                <a:lnTo>
                  <a:pt x="2255215" y="85189"/>
                </a:lnTo>
                <a:lnTo>
                  <a:pt x="2262739" y="81945"/>
                </a:lnTo>
                <a:lnTo>
                  <a:pt x="2270261" y="79470"/>
                </a:lnTo>
                <a:lnTo>
                  <a:pt x="2277783" y="77760"/>
                </a:lnTo>
                <a:lnTo>
                  <a:pt x="2285305" y="76052"/>
                </a:lnTo>
                <a:lnTo>
                  <a:pt x="2291846" y="75197"/>
                </a:lnTo>
                <a:lnTo>
                  <a:pt x="2302103" y="75197"/>
                </a:lnTo>
                <a:lnTo>
                  <a:pt x="2306677" y="75521"/>
                </a:lnTo>
                <a:lnTo>
                  <a:pt x="2311120" y="76170"/>
                </a:lnTo>
                <a:lnTo>
                  <a:pt x="2315565" y="76821"/>
                </a:lnTo>
                <a:lnTo>
                  <a:pt x="2319327" y="78140"/>
                </a:lnTo>
                <a:lnTo>
                  <a:pt x="2322404" y="80131"/>
                </a:lnTo>
                <a:lnTo>
                  <a:pt x="2325480" y="82035"/>
                </a:lnTo>
                <a:lnTo>
                  <a:pt x="2327872" y="84739"/>
                </a:lnTo>
                <a:lnTo>
                  <a:pt x="2329582" y="88245"/>
                </a:lnTo>
                <a:lnTo>
                  <a:pt x="2331293" y="91751"/>
                </a:lnTo>
                <a:lnTo>
                  <a:pt x="2332148" y="96359"/>
                </a:lnTo>
                <a:lnTo>
                  <a:pt x="2332148" y="106748"/>
                </a:lnTo>
                <a:lnTo>
                  <a:pt x="2321576" y="107420"/>
                </a:lnTo>
                <a:lnTo>
                  <a:pt x="2308858" y="108517"/>
                </a:lnTo>
                <a:lnTo>
                  <a:pt x="2296797" y="109894"/>
                </a:lnTo>
                <a:lnTo>
                  <a:pt x="2292382" y="110538"/>
                </a:lnTo>
                <a:lnTo>
                  <a:pt x="2282937" y="134031"/>
                </a:lnTo>
                <a:lnTo>
                  <a:pt x="2289326" y="132076"/>
                </a:lnTo>
                <a:lnTo>
                  <a:pt x="2294696" y="130459"/>
                </a:lnTo>
                <a:lnTo>
                  <a:pt x="2301748" y="129205"/>
                </a:lnTo>
                <a:lnTo>
                  <a:pt x="2310483" y="128311"/>
                </a:lnTo>
                <a:lnTo>
                  <a:pt x="2319217" y="127416"/>
                </a:lnTo>
                <a:lnTo>
                  <a:pt x="2326438" y="126715"/>
                </a:lnTo>
                <a:lnTo>
                  <a:pt x="2332148" y="126204"/>
                </a:lnTo>
                <a:lnTo>
                  <a:pt x="2332148" y="165797"/>
                </a:lnTo>
                <a:lnTo>
                  <a:pt x="2326781" y="170550"/>
                </a:lnTo>
                <a:lnTo>
                  <a:pt x="2321029" y="174564"/>
                </a:lnTo>
                <a:lnTo>
                  <a:pt x="2314894" y="177831"/>
                </a:lnTo>
                <a:lnTo>
                  <a:pt x="2308758" y="181100"/>
                </a:lnTo>
                <a:lnTo>
                  <a:pt x="2301898" y="182735"/>
                </a:lnTo>
                <a:lnTo>
                  <a:pt x="2285451" y="182735"/>
                </a:lnTo>
                <a:lnTo>
                  <a:pt x="2278719" y="180651"/>
                </a:lnTo>
                <a:lnTo>
                  <a:pt x="2274118" y="176483"/>
                </a:lnTo>
                <a:lnTo>
                  <a:pt x="2269515" y="172313"/>
                </a:lnTo>
                <a:lnTo>
                  <a:pt x="2267214" y="166146"/>
                </a:lnTo>
                <a:lnTo>
                  <a:pt x="2267214" y="150747"/>
                </a:lnTo>
                <a:close/>
              </a:path>
              <a:path w="7892790" h="255303">
                <a:moveTo>
                  <a:pt x="25500" y="178528"/>
                </a:moveTo>
                <a:lnTo>
                  <a:pt x="25500" y="107537"/>
                </a:lnTo>
                <a:lnTo>
                  <a:pt x="113305" y="107537"/>
                </a:lnTo>
                <a:lnTo>
                  <a:pt x="113305" y="84926"/>
                </a:lnTo>
                <a:lnTo>
                  <a:pt x="25500" y="84926"/>
                </a:lnTo>
                <a:lnTo>
                  <a:pt x="25500" y="32603"/>
                </a:lnTo>
                <a:lnTo>
                  <a:pt x="119615" y="32603"/>
                </a:lnTo>
                <a:lnTo>
                  <a:pt x="119615" y="9991"/>
                </a:lnTo>
                <a:lnTo>
                  <a:pt x="0" y="9991"/>
                </a:lnTo>
                <a:lnTo>
                  <a:pt x="0" y="201140"/>
                </a:lnTo>
                <a:lnTo>
                  <a:pt x="119615" y="201140"/>
                </a:lnTo>
                <a:lnTo>
                  <a:pt x="119615" y="178528"/>
                </a:lnTo>
                <a:lnTo>
                  <a:pt x="25500" y="178528"/>
                </a:lnTo>
                <a:close/>
              </a:path>
              <a:path w="7892790" h="255303">
                <a:moveTo>
                  <a:pt x="190887" y="59030"/>
                </a:moveTo>
                <a:lnTo>
                  <a:pt x="190465" y="59238"/>
                </a:lnTo>
                <a:lnTo>
                  <a:pt x="180081" y="65432"/>
                </a:lnTo>
                <a:lnTo>
                  <a:pt x="169573" y="73780"/>
                </a:lnTo>
                <a:lnTo>
                  <a:pt x="169573" y="57844"/>
                </a:lnTo>
                <a:lnTo>
                  <a:pt x="145387" y="57844"/>
                </a:lnTo>
                <a:lnTo>
                  <a:pt x="145387" y="201140"/>
                </a:lnTo>
                <a:lnTo>
                  <a:pt x="169573" y="201140"/>
                </a:lnTo>
                <a:lnTo>
                  <a:pt x="169573" y="94099"/>
                </a:lnTo>
                <a:lnTo>
                  <a:pt x="175647" y="88967"/>
                </a:lnTo>
                <a:lnTo>
                  <a:pt x="181870" y="84796"/>
                </a:lnTo>
                <a:lnTo>
                  <a:pt x="188242" y="81587"/>
                </a:lnTo>
                <a:lnTo>
                  <a:pt x="194615" y="78379"/>
                </a:lnTo>
                <a:lnTo>
                  <a:pt x="200793" y="76775"/>
                </a:lnTo>
                <a:lnTo>
                  <a:pt x="212854" y="76775"/>
                </a:lnTo>
                <a:lnTo>
                  <a:pt x="217644" y="77652"/>
                </a:lnTo>
                <a:lnTo>
                  <a:pt x="221150" y="79406"/>
                </a:lnTo>
                <a:lnTo>
                  <a:pt x="224658" y="81160"/>
                </a:lnTo>
                <a:lnTo>
                  <a:pt x="229364" y="87428"/>
                </a:lnTo>
                <a:lnTo>
                  <a:pt x="232376" y="95407"/>
                </a:lnTo>
                <a:lnTo>
                  <a:pt x="233018" y="101098"/>
                </a:lnTo>
                <a:lnTo>
                  <a:pt x="233660" y="106787"/>
                </a:lnTo>
                <a:lnTo>
                  <a:pt x="233981" y="112925"/>
                </a:lnTo>
                <a:lnTo>
                  <a:pt x="233981" y="201140"/>
                </a:lnTo>
                <a:lnTo>
                  <a:pt x="258167" y="201140"/>
                </a:lnTo>
                <a:lnTo>
                  <a:pt x="258061" y="103281"/>
                </a:lnTo>
                <a:lnTo>
                  <a:pt x="256292" y="89181"/>
                </a:lnTo>
                <a:lnTo>
                  <a:pt x="252347" y="77359"/>
                </a:lnTo>
                <a:lnTo>
                  <a:pt x="246226" y="67816"/>
                </a:lnTo>
                <a:lnTo>
                  <a:pt x="238430" y="60853"/>
                </a:lnTo>
                <a:lnTo>
                  <a:pt x="226919" y="55638"/>
                </a:lnTo>
                <a:lnTo>
                  <a:pt x="213097" y="53900"/>
                </a:lnTo>
                <a:lnTo>
                  <a:pt x="205309" y="53900"/>
                </a:lnTo>
                <a:lnTo>
                  <a:pt x="197907" y="55610"/>
                </a:lnTo>
                <a:lnTo>
                  <a:pt x="190887" y="59030"/>
                </a:lnTo>
                <a:close/>
              </a:path>
              <a:path w="7892790" h="255303">
                <a:moveTo>
                  <a:pt x="317871" y="159058"/>
                </a:moveTo>
                <a:lnTo>
                  <a:pt x="317742" y="153459"/>
                </a:lnTo>
                <a:lnTo>
                  <a:pt x="317742" y="78089"/>
                </a:lnTo>
                <a:lnTo>
                  <a:pt x="362171" y="78089"/>
                </a:lnTo>
                <a:lnTo>
                  <a:pt x="362171" y="57844"/>
                </a:lnTo>
                <a:lnTo>
                  <a:pt x="317742" y="57844"/>
                </a:lnTo>
                <a:lnTo>
                  <a:pt x="317742" y="16564"/>
                </a:lnTo>
                <a:lnTo>
                  <a:pt x="293557" y="16564"/>
                </a:lnTo>
                <a:lnTo>
                  <a:pt x="293557" y="57844"/>
                </a:lnTo>
                <a:lnTo>
                  <a:pt x="277257" y="57844"/>
                </a:lnTo>
                <a:lnTo>
                  <a:pt x="277257" y="78089"/>
                </a:lnTo>
                <a:lnTo>
                  <a:pt x="293557" y="78089"/>
                </a:lnTo>
                <a:lnTo>
                  <a:pt x="293557" y="157396"/>
                </a:lnTo>
                <a:lnTo>
                  <a:pt x="294656" y="171380"/>
                </a:lnTo>
                <a:lnTo>
                  <a:pt x="298337" y="183623"/>
                </a:lnTo>
                <a:lnTo>
                  <a:pt x="304606" y="192820"/>
                </a:lnTo>
                <a:lnTo>
                  <a:pt x="310046" y="197315"/>
                </a:lnTo>
                <a:lnTo>
                  <a:pt x="321437" y="202353"/>
                </a:lnTo>
                <a:lnTo>
                  <a:pt x="335446" y="204033"/>
                </a:lnTo>
                <a:lnTo>
                  <a:pt x="339385" y="204031"/>
                </a:lnTo>
                <a:lnTo>
                  <a:pt x="343687" y="203669"/>
                </a:lnTo>
                <a:lnTo>
                  <a:pt x="348357" y="202943"/>
                </a:lnTo>
                <a:lnTo>
                  <a:pt x="353026" y="202218"/>
                </a:lnTo>
                <a:lnTo>
                  <a:pt x="357631" y="201212"/>
                </a:lnTo>
                <a:lnTo>
                  <a:pt x="362171" y="199928"/>
                </a:lnTo>
                <a:lnTo>
                  <a:pt x="362171" y="178266"/>
                </a:lnTo>
                <a:lnTo>
                  <a:pt x="359130" y="179054"/>
                </a:lnTo>
                <a:lnTo>
                  <a:pt x="356477" y="180040"/>
                </a:lnTo>
                <a:lnTo>
                  <a:pt x="352797" y="181223"/>
                </a:lnTo>
                <a:lnTo>
                  <a:pt x="349117" y="182406"/>
                </a:lnTo>
                <a:lnTo>
                  <a:pt x="345308" y="182998"/>
                </a:lnTo>
                <a:lnTo>
                  <a:pt x="335804" y="182998"/>
                </a:lnTo>
                <a:lnTo>
                  <a:pt x="331396" y="182250"/>
                </a:lnTo>
                <a:lnTo>
                  <a:pt x="328142" y="180752"/>
                </a:lnTo>
                <a:lnTo>
                  <a:pt x="324890" y="179256"/>
                </a:lnTo>
                <a:lnTo>
                  <a:pt x="322535" y="177012"/>
                </a:lnTo>
                <a:lnTo>
                  <a:pt x="321081" y="174021"/>
                </a:lnTo>
                <a:lnTo>
                  <a:pt x="319371" y="170600"/>
                </a:lnTo>
                <a:lnTo>
                  <a:pt x="318386" y="166923"/>
                </a:lnTo>
                <a:lnTo>
                  <a:pt x="318129" y="162990"/>
                </a:lnTo>
                <a:lnTo>
                  <a:pt x="317871" y="159058"/>
                </a:lnTo>
                <a:close/>
              </a:path>
              <a:path w="7892790" h="255303">
                <a:moveTo>
                  <a:pt x="379909" y="57844"/>
                </a:moveTo>
                <a:lnTo>
                  <a:pt x="379909" y="201140"/>
                </a:lnTo>
                <a:lnTo>
                  <a:pt x="404095" y="201140"/>
                </a:lnTo>
                <a:lnTo>
                  <a:pt x="404095" y="99595"/>
                </a:lnTo>
                <a:lnTo>
                  <a:pt x="409820" y="94047"/>
                </a:lnTo>
                <a:lnTo>
                  <a:pt x="415888" y="89865"/>
                </a:lnTo>
                <a:lnTo>
                  <a:pt x="422298" y="87048"/>
                </a:lnTo>
                <a:lnTo>
                  <a:pt x="428707" y="84231"/>
                </a:lnTo>
                <a:lnTo>
                  <a:pt x="435159" y="82823"/>
                </a:lnTo>
                <a:lnTo>
                  <a:pt x="444476" y="82823"/>
                </a:lnTo>
                <a:lnTo>
                  <a:pt x="448898" y="82997"/>
                </a:lnTo>
                <a:lnTo>
                  <a:pt x="452808" y="83405"/>
                </a:lnTo>
                <a:lnTo>
                  <a:pt x="455884" y="83874"/>
                </a:lnTo>
                <a:lnTo>
                  <a:pt x="455884" y="58616"/>
                </a:lnTo>
                <a:lnTo>
                  <a:pt x="454345" y="58359"/>
                </a:lnTo>
                <a:lnTo>
                  <a:pt x="450478" y="57908"/>
                </a:lnTo>
                <a:lnTo>
                  <a:pt x="439988" y="57844"/>
                </a:lnTo>
                <a:lnTo>
                  <a:pt x="433641" y="59447"/>
                </a:lnTo>
                <a:lnTo>
                  <a:pt x="427103" y="62655"/>
                </a:lnTo>
                <a:lnTo>
                  <a:pt x="425056" y="63714"/>
                </a:lnTo>
                <a:lnTo>
                  <a:pt x="415259" y="70044"/>
                </a:lnTo>
                <a:lnTo>
                  <a:pt x="404095" y="79137"/>
                </a:lnTo>
                <a:lnTo>
                  <a:pt x="404095" y="57844"/>
                </a:lnTo>
                <a:lnTo>
                  <a:pt x="379909" y="57844"/>
                </a:lnTo>
                <a:close/>
              </a:path>
              <a:path w="7892790" h="255303">
                <a:moveTo>
                  <a:pt x="475429" y="57844"/>
                </a:moveTo>
                <a:lnTo>
                  <a:pt x="475429" y="201140"/>
                </a:lnTo>
                <a:lnTo>
                  <a:pt x="499615" y="201140"/>
                </a:lnTo>
                <a:lnTo>
                  <a:pt x="499615" y="57844"/>
                </a:lnTo>
                <a:lnTo>
                  <a:pt x="475429" y="57844"/>
                </a:lnTo>
                <a:close/>
              </a:path>
              <a:path w="7892790" h="255303">
                <a:moveTo>
                  <a:pt x="473852" y="8676"/>
                </a:moveTo>
                <a:lnTo>
                  <a:pt x="473852" y="33654"/>
                </a:lnTo>
                <a:lnTo>
                  <a:pt x="501456" y="33654"/>
                </a:lnTo>
                <a:lnTo>
                  <a:pt x="501456" y="8676"/>
                </a:lnTo>
                <a:lnTo>
                  <a:pt x="473852" y="8676"/>
                </a:lnTo>
                <a:close/>
              </a:path>
              <a:path w="7892790" h="255303">
                <a:moveTo>
                  <a:pt x="524726" y="130252"/>
                </a:moveTo>
                <a:lnTo>
                  <a:pt x="525015" y="138769"/>
                </a:lnTo>
                <a:lnTo>
                  <a:pt x="526954" y="152664"/>
                </a:lnTo>
                <a:lnTo>
                  <a:pt x="530714" y="165004"/>
                </a:lnTo>
                <a:lnTo>
                  <a:pt x="536298" y="175787"/>
                </a:lnTo>
                <a:lnTo>
                  <a:pt x="543703" y="185014"/>
                </a:lnTo>
                <a:lnTo>
                  <a:pt x="549175" y="113584"/>
                </a:lnTo>
                <a:lnTo>
                  <a:pt x="549690" y="107524"/>
                </a:lnTo>
                <a:lnTo>
                  <a:pt x="550893" y="102209"/>
                </a:lnTo>
                <a:lnTo>
                  <a:pt x="552785" y="97641"/>
                </a:lnTo>
                <a:lnTo>
                  <a:pt x="554677" y="93073"/>
                </a:lnTo>
                <a:lnTo>
                  <a:pt x="557430" y="88910"/>
                </a:lnTo>
                <a:lnTo>
                  <a:pt x="561041" y="85152"/>
                </a:lnTo>
                <a:lnTo>
                  <a:pt x="564741" y="81481"/>
                </a:lnTo>
                <a:lnTo>
                  <a:pt x="563620" y="59383"/>
                </a:lnTo>
                <a:lnTo>
                  <a:pt x="552701" y="65769"/>
                </a:lnTo>
                <a:lnTo>
                  <a:pt x="543114" y="74589"/>
                </a:lnTo>
                <a:lnTo>
                  <a:pt x="538534" y="80364"/>
                </a:lnTo>
                <a:lnTo>
                  <a:pt x="532493" y="90825"/>
                </a:lnTo>
                <a:lnTo>
                  <a:pt x="528178" y="102627"/>
                </a:lnTo>
                <a:lnTo>
                  <a:pt x="525589" y="115769"/>
                </a:lnTo>
                <a:lnTo>
                  <a:pt x="524726" y="130252"/>
                </a:lnTo>
                <a:close/>
              </a:path>
              <a:path w="7892790" h="255303">
                <a:moveTo>
                  <a:pt x="561800" y="170092"/>
                </a:moveTo>
                <a:lnTo>
                  <a:pt x="560549" y="168723"/>
                </a:lnTo>
                <a:lnTo>
                  <a:pt x="554230" y="158834"/>
                </a:lnTo>
                <a:lnTo>
                  <a:pt x="550438" y="146589"/>
                </a:lnTo>
                <a:lnTo>
                  <a:pt x="549175" y="131989"/>
                </a:lnTo>
                <a:lnTo>
                  <a:pt x="648810" y="131989"/>
                </a:lnTo>
                <a:lnTo>
                  <a:pt x="648736" y="114399"/>
                </a:lnTo>
                <a:lnTo>
                  <a:pt x="647487" y="101135"/>
                </a:lnTo>
                <a:lnTo>
                  <a:pt x="644696" y="89867"/>
                </a:lnTo>
                <a:lnTo>
                  <a:pt x="641953" y="81961"/>
                </a:lnTo>
                <a:lnTo>
                  <a:pt x="638010" y="75271"/>
                </a:lnTo>
                <a:lnTo>
                  <a:pt x="632864" y="69799"/>
                </a:lnTo>
                <a:lnTo>
                  <a:pt x="627722" y="64329"/>
                </a:lnTo>
                <a:lnTo>
                  <a:pt x="621721" y="60313"/>
                </a:lnTo>
                <a:lnTo>
                  <a:pt x="614864" y="57748"/>
                </a:lnTo>
                <a:lnTo>
                  <a:pt x="608007" y="55182"/>
                </a:lnTo>
                <a:lnTo>
                  <a:pt x="600121" y="53900"/>
                </a:lnTo>
                <a:lnTo>
                  <a:pt x="589453" y="53918"/>
                </a:lnTo>
                <a:lnTo>
                  <a:pt x="575871" y="55433"/>
                </a:lnTo>
                <a:lnTo>
                  <a:pt x="563620" y="59383"/>
                </a:lnTo>
                <a:lnTo>
                  <a:pt x="564741" y="81481"/>
                </a:lnTo>
                <a:lnTo>
                  <a:pt x="568848" y="78686"/>
                </a:lnTo>
                <a:lnTo>
                  <a:pt x="573363" y="76765"/>
                </a:lnTo>
                <a:lnTo>
                  <a:pt x="577877" y="74843"/>
                </a:lnTo>
                <a:lnTo>
                  <a:pt x="583359" y="73882"/>
                </a:lnTo>
                <a:lnTo>
                  <a:pt x="596345" y="73882"/>
                </a:lnTo>
                <a:lnTo>
                  <a:pt x="601827" y="74822"/>
                </a:lnTo>
                <a:lnTo>
                  <a:pt x="606257" y="76701"/>
                </a:lnTo>
                <a:lnTo>
                  <a:pt x="610686" y="78579"/>
                </a:lnTo>
                <a:lnTo>
                  <a:pt x="614319" y="81311"/>
                </a:lnTo>
                <a:lnTo>
                  <a:pt x="617156" y="84896"/>
                </a:lnTo>
                <a:lnTo>
                  <a:pt x="619736" y="88143"/>
                </a:lnTo>
                <a:lnTo>
                  <a:pt x="621714" y="92113"/>
                </a:lnTo>
                <a:lnTo>
                  <a:pt x="623090" y="96809"/>
                </a:lnTo>
                <a:lnTo>
                  <a:pt x="624467" y="101504"/>
                </a:lnTo>
                <a:lnTo>
                  <a:pt x="625240" y="107096"/>
                </a:lnTo>
                <a:lnTo>
                  <a:pt x="625413" y="113584"/>
                </a:lnTo>
                <a:lnTo>
                  <a:pt x="549175" y="113584"/>
                </a:lnTo>
                <a:lnTo>
                  <a:pt x="543703" y="185014"/>
                </a:lnTo>
                <a:lnTo>
                  <a:pt x="547825" y="188823"/>
                </a:lnTo>
                <a:lnTo>
                  <a:pt x="557813" y="195592"/>
                </a:lnTo>
                <a:lnTo>
                  <a:pt x="569344" y="200427"/>
                </a:lnTo>
                <a:lnTo>
                  <a:pt x="582418" y="203328"/>
                </a:lnTo>
                <a:lnTo>
                  <a:pt x="597033" y="204296"/>
                </a:lnTo>
                <a:lnTo>
                  <a:pt x="602866" y="204296"/>
                </a:lnTo>
                <a:lnTo>
                  <a:pt x="607691" y="203953"/>
                </a:lnTo>
                <a:lnTo>
                  <a:pt x="611509" y="203268"/>
                </a:lnTo>
                <a:lnTo>
                  <a:pt x="615325" y="202584"/>
                </a:lnTo>
                <a:lnTo>
                  <a:pt x="619592" y="201598"/>
                </a:lnTo>
                <a:lnTo>
                  <a:pt x="624308" y="200314"/>
                </a:lnTo>
                <a:lnTo>
                  <a:pt x="627654" y="199374"/>
                </a:lnTo>
                <a:lnTo>
                  <a:pt x="631429" y="198070"/>
                </a:lnTo>
                <a:lnTo>
                  <a:pt x="635631" y="196401"/>
                </a:lnTo>
                <a:lnTo>
                  <a:pt x="639832" y="194731"/>
                </a:lnTo>
                <a:lnTo>
                  <a:pt x="643350" y="193340"/>
                </a:lnTo>
                <a:lnTo>
                  <a:pt x="646181" y="192229"/>
                </a:lnTo>
                <a:lnTo>
                  <a:pt x="646181" y="165907"/>
                </a:lnTo>
                <a:lnTo>
                  <a:pt x="644764" y="165907"/>
                </a:lnTo>
                <a:lnTo>
                  <a:pt x="640298" y="169269"/>
                </a:lnTo>
                <a:lnTo>
                  <a:pt x="637292" y="171113"/>
                </a:lnTo>
                <a:lnTo>
                  <a:pt x="634285" y="172956"/>
                </a:lnTo>
                <a:lnTo>
                  <a:pt x="630593" y="174863"/>
                </a:lnTo>
                <a:lnTo>
                  <a:pt x="626214" y="176836"/>
                </a:lnTo>
                <a:lnTo>
                  <a:pt x="622089" y="178720"/>
                </a:lnTo>
                <a:lnTo>
                  <a:pt x="617473" y="180262"/>
                </a:lnTo>
                <a:lnTo>
                  <a:pt x="612362" y="181461"/>
                </a:lnTo>
                <a:lnTo>
                  <a:pt x="607253" y="182661"/>
                </a:lnTo>
                <a:lnTo>
                  <a:pt x="602036" y="183260"/>
                </a:lnTo>
                <a:lnTo>
                  <a:pt x="596712" y="183260"/>
                </a:lnTo>
                <a:lnTo>
                  <a:pt x="583465" y="181918"/>
                </a:lnTo>
                <a:lnTo>
                  <a:pt x="571513" y="177530"/>
                </a:lnTo>
                <a:lnTo>
                  <a:pt x="561800" y="170092"/>
                </a:lnTo>
                <a:close/>
              </a:path>
              <a:path w="7892790" h="255303">
                <a:moveTo>
                  <a:pt x="676787" y="197872"/>
                </a:moveTo>
                <a:lnTo>
                  <a:pt x="685119" y="200441"/>
                </a:lnTo>
                <a:lnTo>
                  <a:pt x="686723" y="200917"/>
                </a:lnTo>
                <a:lnTo>
                  <a:pt x="698943" y="203451"/>
                </a:lnTo>
                <a:lnTo>
                  <a:pt x="711976" y="204296"/>
                </a:lnTo>
                <a:lnTo>
                  <a:pt x="721719" y="204296"/>
                </a:lnTo>
                <a:lnTo>
                  <a:pt x="729817" y="203183"/>
                </a:lnTo>
                <a:lnTo>
                  <a:pt x="736268" y="200960"/>
                </a:lnTo>
                <a:lnTo>
                  <a:pt x="742720" y="198738"/>
                </a:lnTo>
                <a:lnTo>
                  <a:pt x="748510" y="195491"/>
                </a:lnTo>
                <a:lnTo>
                  <a:pt x="753639" y="191218"/>
                </a:lnTo>
                <a:lnTo>
                  <a:pt x="758338" y="187285"/>
                </a:lnTo>
                <a:lnTo>
                  <a:pt x="761906" y="182562"/>
                </a:lnTo>
                <a:lnTo>
                  <a:pt x="764342" y="177049"/>
                </a:lnTo>
                <a:lnTo>
                  <a:pt x="766778" y="171536"/>
                </a:lnTo>
                <a:lnTo>
                  <a:pt x="767996" y="165701"/>
                </a:lnTo>
                <a:lnTo>
                  <a:pt x="767985" y="158377"/>
                </a:lnTo>
                <a:lnTo>
                  <a:pt x="765839" y="144852"/>
                </a:lnTo>
                <a:lnTo>
                  <a:pt x="759976" y="134418"/>
                </a:lnTo>
                <a:lnTo>
                  <a:pt x="749125" y="126041"/>
                </a:lnTo>
                <a:lnTo>
                  <a:pt x="736042" y="121213"/>
                </a:lnTo>
                <a:lnTo>
                  <a:pt x="731166" y="120017"/>
                </a:lnTo>
                <a:lnTo>
                  <a:pt x="726524" y="118969"/>
                </a:lnTo>
                <a:lnTo>
                  <a:pt x="722117" y="118070"/>
                </a:lnTo>
                <a:lnTo>
                  <a:pt x="717711" y="117172"/>
                </a:lnTo>
                <a:lnTo>
                  <a:pt x="713712" y="116253"/>
                </a:lnTo>
                <a:lnTo>
                  <a:pt x="710119" y="115314"/>
                </a:lnTo>
                <a:lnTo>
                  <a:pt x="703048" y="113427"/>
                </a:lnTo>
                <a:lnTo>
                  <a:pt x="697913" y="111004"/>
                </a:lnTo>
                <a:lnTo>
                  <a:pt x="694715" y="108046"/>
                </a:lnTo>
                <a:lnTo>
                  <a:pt x="691516" y="105088"/>
                </a:lnTo>
                <a:lnTo>
                  <a:pt x="689917" y="100608"/>
                </a:lnTo>
                <a:lnTo>
                  <a:pt x="689917" y="87829"/>
                </a:lnTo>
                <a:lnTo>
                  <a:pt x="692643" y="82769"/>
                </a:lnTo>
                <a:lnTo>
                  <a:pt x="698093" y="79424"/>
                </a:lnTo>
                <a:lnTo>
                  <a:pt x="703544" y="76080"/>
                </a:lnTo>
                <a:lnTo>
                  <a:pt x="710230" y="74409"/>
                </a:lnTo>
                <a:lnTo>
                  <a:pt x="725816" y="74409"/>
                </a:lnTo>
                <a:lnTo>
                  <a:pt x="733420" y="75843"/>
                </a:lnTo>
                <a:lnTo>
                  <a:pt x="740957" y="78712"/>
                </a:lnTo>
                <a:lnTo>
                  <a:pt x="748495" y="81580"/>
                </a:lnTo>
                <a:lnTo>
                  <a:pt x="755329" y="85492"/>
                </a:lnTo>
                <a:lnTo>
                  <a:pt x="761460" y="90446"/>
                </a:lnTo>
                <a:lnTo>
                  <a:pt x="762738" y="90446"/>
                </a:lnTo>
                <a:lnTo>
                  <a:pt x="762738" y="64585"/>
                </a:lnTo>
                <a:lnTo>
                  <a:pt x="757262" y="61584"/>
                </a:lnTo>
                <a:lnTo>
                  <a:pt x="750501" y="59096"/>
                </a:lnTo>
                <a:lnTo>
                  <a:pt x="742458" y="57123"/>
                </a:lnTo>
                <a:lnTo>
                  <a:pt x="734415" y="55149"/>
                </a:lnTo>
                <a:lnTo>
                  <a:pt x="726417" y="54162"/>
                </a:lnTo>
                <a:lnTo>
                  <a:pt x="715345" y="54214"/>
                </a:lnTo>
                <a:lnTo>
                  <a:pt x="701552" y="55892"/>
                </a:lnTo>
                <a:lnTo>
                  <a:pt x="689629" y="59937"/>
                </a:lnTo>
                <a:lnTo>
                  <a:pt x="679574" y="66349"/>
                </a:lnTo>
                <a:lnTo>
                  <a:pt x="672744" y="73449"/>
                </a:lnTo>
                <a:lnTo>
                  <a:pt x="666893" y="84721"/>
                </a:lnTo>
                <a:lnTo>
                  <a:pt x="664943" y="97908"/>
                </a:lnTo>
                <a:lnTo>
                  <a:pt x="664943" y="107316"/>
                </a:lnTo>
                <a:lnTo>
                  <a:pt x="667423" y="115333"/>
                </a:lnTo>
                <a:lnTo>
                  <a:pt x="672384" y="121961"/>
                </a:lnTo>
                <a:lnTo>
                  <a:pt x="683205" y="131280"/>
                </a:lnTo>
                <a:lnTo>
                  <a:pt x="696247" y="136648"/>
                </a:lnTo>
                <a:lnTo>
                  <a:pt x="700446" y="137815"/>
                </a:lnTo>
                <a:lnTo>
                  <a:pt x="705029" y="138899"/>
                </a:lnTo>
                <a:lnTo>
                  <a:pt x="710000" y="139900"/>
                </a:lnTo>
                <a:lnTo>
                  <a:pt x="714971" y="140901"/>
                </a:lnTo>
                <a:lnTo>
                  <a:pt x="718996" y="141777"/>
                </a:lnTo>
                <a:lnTo>
                  <a:pt x="722080" y="142528"/>
                </a:lnTo>
                <a:lnTo>
                  <a:pt x="729902" y="144505"/>
                </a:lnTo>
                <a:lnTo>
                  <a:pt x="735346" y="146955"/>
                </a:lnTo>
                <a:lnTo>
                  <a:pt x="738416" y="149877"/>
                </a:lnTo>
                <a:lnTo>
                  <a:pt x="741486" y="152800"/>
                </a:lnTo>
                <a:lnTo>
                  <a:pt x="743021" y="157140"/>
                </a:lnTo>
                <a:lnTo>
                  <a:pt x="743021" y="167373"/>
                </a:lnTo>
                <a:lnTo>
                  <a:pt x="742362" y="170727"/>
                </a:lnTo>
                <a:lnTo>
                  <a:pt x="741044" y="172961"/>
                </a:lnTo>
                <a:lnTo>
                  <a:pt x="737577" y="177303"/>
                </a:lnTo>
                <a:lnTo>
                  <a:pt x="734601" y="179280"/>
                </a:lnTo>
                <a:lnTo>
                  <a:pt x="732472" y="180654"/>
                </a:lnTo>
                <a:lnTo>
                  <a:pt x="729239" y="181794"/>
                </a:lnTo>
                <a:lnTo>
                  <a:pt x="724901" y="182695"/>
                </a:lnTo>
                <a:lnTo>
                  <a:pt x="720561" y="183598"/>
                </a:lnTo>
                <a:lnTo>
                  <a:pt x="716479" y="184049"/>
                </a:lnTo>
                <a:lnTo>
                  <a:pt x="707380" y="184049"/>
                </a:lnTo>
                <a:lnTo>
                  <a:pt x="702296" y="183315"/>
                </a:lnTo>
                <a:lnTo>
                  <a:pt x="697404" y="181846"/>
                </a:lnTo>
                <a:lnTo>
                  <a:pt x="692512" y="180376"/>
                </a:lnTo>
                <a:lnTo>
                  <a:pt x="688024" y="178691"/>
                </a:lnTo>
                <a:lnTo>
                  <a:pt x="683941" y="176790"/>
                </a:lnTo>
                <a:lnTo>
                  <a:pt x="679346" y="174628"/>
                </a:lnTo>
                <a:lnTo>
                  <a:pt x="675665" y="172554"/>
                </a:lnTo>
                <a:lnTo>
                  <a:pt x="672902" y="170566"/>
                </a:lnTo>
                <a:lnTo>
                  <a:pt x="670137" y="168578"/>
                </a:lnTo>
                <a:lnTo>
                  <a:pt x="667734" y="166762"/>
                </a:lnTo>
                <a:lnTo>
                  <a:pt x="664417" y="165119"/>
                </a:lnTo>
                <a:lnTo>
                  <a:pt x="664417" y="192220"/>
                </a:lnTo>
                <a:lnTo>
                  <a:pt x="669886" y="195132"/>
                </a:lnTo>
                <a:lnTo>
                  <a:pt x="676787" y="197872"/>
                </a:lnTo>
                <a:close/>
              </a:path>
              <a:path w="7892790" h="255303">
                <a:moveTo>
                  <a:pt x="873359" y="57844"/>
                </a:moveTo>
                <a:lnTo>
                  <a:pt x="873359" y="201140"/>
                </a:lnTo>
                <a:lnTo>
                  <a:pt x="897544" y="201140"/>
                </a:lnTo>
                <a:lnTo>
                  <a:pt x="897544" y="57844"/>
                </a:lnTo>
                <a:lnTo>
                  <a:pt x="873359" y="57844"/>
                </a:lnTo>
                <a:close/>
              </a:path>
              <a:path w="7892790" h="255303">
                <a:moveTo>
                  <a:pt x="871781" y="8676"/>
                </a:moveTo>
                <a:lnTo>
                  <a:pt x="871781" y="33654"/>
                </a:lnTo>
                <a:lnTo>
                  <a:pt x="899385" y="33654"/>
                </a:lnTo>
                <a:lnTo>
                  <a:pt x="899385" y="8676"/>
                </a:lnTo>
                <a:lnTo>
                  <a:pt x="871781" y="8676"/>
                </a:lnTo>
                <a:close/>
              </a:path>
              <a:path w="7892790" h="255303">
                <a:moveTo>
                  <a:pt x="978145" y="59030"/>
                </a:moveTo>
                <a:lnTo>
                  <a:pt x="977722" y="59238"/>
                </a:lnTo>
                <a:lnTo>
                  <a:pt x="967339" y="65432"/>
                </a:lnTo>
                <a:lnTo>
                  <a:pt x="956831" y="73780"/>
                </a:lnTo>
                <a:lnTo>
                  <a:pt x="956831" y="57844"/>
                </a:lnTo>
                <a:lnTo>
                  <a:pt x="932645" y="57844"/>
                </a:lnTo>
                <a:lnTo>
                  <a:pt x="932645" y="201140"/>
                </a:lnTo>
                <a:lnTo>
                  <a:pt x="956831" y="201140"/>
                </a:lnTo>
                <a:lnTo>
                  <a:pt x="956831" y="94099"/>
                </a:lnTo>
                <a:lnTo>
                  <a:pt x="962905" y="88967"/>
                </a:lnTo>
                <a:lnTo>
                  <a:pt x="969128" y="84796"/>
                </a:lnTo>
                <a:lnTo>
                  <a:pt x="975500" y="81587"/>
                </a:lnTo>
                <a:lnTo>
                  <a:pt x="981872" y="78379"/>
                </a:lnTo>
                <a:lnTo>
                  <a:pt x="988052" y="76775"/>
                </a:lnTo>
                <a:lnTo>
                  <a:pt x="1000112" y="76775"/>
                </a:lnTo>
                <a:lnTo>
                  <a:pt x="1004903" y="77652"/>
                </a:lnTo>
                <a:lnTo>
                  <a:pt x="1008409" y="79406"/>
                </a:lnTo>
                <a:lnTo>
                  <a:pt x="1011916" y="81160"/>
                </a:lnTo>
                <a:lnTo>
                  <a:pt x="1016622" y="87428"/>
                </a:lnTo>
                <a:lnTo>
                  <a:pt x="1019633" y="95407"/>
                </a:lnTo>
                <a:lnTo>
                  <a:pt x="1020276" y="101098"/>
                </a:lnTo>
                <a:lnTo>
                  <a:pt x="1020917" y="106787"/>
                </a:lnTo>
                <a:lnTo>
                  <a:pt x="1021239" y="112925"/>
                </a:lnTo>
                <a:lnTo>
                  <a:pt x="1021239" y="201140"/>
                </a:lnTo>
                <a:lnTo>
                  <a:pt x="1045425" y="201140"/>
                </a:lnTo>
                <a:lnTo>
                  <a:pt x="1045318" y="103281"/>
                </a:lnTo>
                <a:lnTo>
                  <a:pt x="1043550" y="89181"/>
                </a:lnTo>
                <a:lnTo>
                  <a:pt x="1039605" y="77359"/>
                </a:lnTo>
                <a:lnTo>
                  <a:pt x="1033484" y="67816"/>
                </a:lnTo>
                <a:lnTo>
                  <a:pt x="1025689" y="60854"/>
                </a:lnTo>
                <a:lnTo>
                  <a:pt x="1014177" y="55638"/>
                </a:lnTo>
                <a:lnTo>
                  <a:pt x="1000356" y="53900"/>
                </a:lnTo>
                <a:lnTo>
                  <a:pt x="992567" y="53900"/>
                </a:lnTo>
                <a:lnTo>
                  <a:pt x="985164" y="55610"/>
                </a:lnTo>
                <a:lnTo>
                  <a:pt x="978145" y="59030"/>
                </a:lnTo>
                <a:close/>
              </a:path>
              <a:path w="7892790" h="255303">
                <a:moveTo>
                  <a:pt x="1179457" y="197315"/>
                </a:moveTo>
                <a:lnTo>
                  <a:pt x="1190848" y="202353"/>
                </a:lnTo>
                <a:lnTo>
                  <a:pt x="1204858" y="204033"/>
                </a:lnTo>
                <a:lnTo>
                  <a:pt x="1208795" y="204031"/>
                </a:lnTo>
                <a:lnTo>
                  <a:pt x="1213099" y="203669"/>
                </a:lnTo>
                <a:lnTo>
                  <a:pt x="1217767" y="202943"/>
                </a:lnTo>
                <a:lnTo>
                  <a:pt x="1222437" y="202218"/>
                </a:lnTo>
                <a:lnTo>
                  <a:pt x="1227041" y="201212"/>
                </a:lnTo>
                <a:lnTo>
                  <a:pt x="1231581" y="199928"/>
                </a:lnTo>
                <a:lnTo>
                  <a:pt x="1231581" y="178266"/>
                </a:lnTo>
                <a:lnTo>
                  <a:pt x="1228542" y="179054"/>
                </a:lnTo>
                <a:lnTo>
                  <a:pt x="1225889" y="180040"/>
                </a:lnTo>
                <a:lnTo>
                  <a:pt x="1222209" y="181223"/>
                </a:lnTo>
                <a:lnTo>
                  <a:pt x="1218528" y="182406"/>
                </a:lnTo>
                <a:lnTo>
                  <a:pt x="1214718" y="182998"/>
                </a:lnTo>
                <a:lnTo>
                  <a:pt x="1205216" y="182998"/>
                </a:lnTo>
                <a:lnTo>
                  <a:pt x="1200806" y="182250"/>
                </a:lnTo>
                <a:lnTo>
                  <a:pt x="1197554" y="180752"/>
                </a:lnTo>
                <a:lnTo>
                  <a:pt x="1194300" y="179256"/>
                </a:lnTo>
                <a:lnTo>
                  <a:pt x="1191947" y="177012"/>
                </a:lnTo>
                <a:lnTo>
                  <a:pt x="1190493" y="174021"/>
                </a:lnTo>
                <a:lnTo>
                  <a:pt x="1188781" y="170600"/>
                </a:lnTo>
                <a:lnTo>
                  <a:pt x="1187797" y="166923"/>
                </a:lnTo>
                <a:lnTo>
                  <a:pt x="1187539" y="162990"/>
                </a:lnTo>
                <a:lnTo>
                  <a:pt x="1187282" y="159058"/>
                </a:lnTo>
                <a:lnTo>
                  <a:pt x="1187153" y="153459"/>
                </a:lnTo>
                <a:lnTo>
                  <a:pt x="1187153" y="78089"/>
                </a:lnTo>
                <a:lnTo>
                  <a:pt x="1231581" y="78089"/>
                </a:lnTo>
                <a:lnTo>
                  <a:pt x="1231581" y="57844"/>
                </a:lnTo>
                <a:lnTo>
                  <a:pt x="1187153" y="57844"/>
                </a:lnTo>
                <a:lnTo>
                  <a:pt x="1187153" y="16564"/>
                </a:lnTo>
                <a:lnTo>
                  <a:pt x="1162967" y="16564"/>
                </a:lnTo>
                <a:lnTo>
                  <a:pt x="1162967" y="57844"/>
                </a:lnTo>
                <a:lnTo>
                  <a:pt x="1146668" y="57844"/>
                </a:lnTo>
                <a:lnTo>
                  <a:pt x="1146668" y="78089"/>
                </a:lnTo>
                <a:lnTo>
                  <a:pt x="1162967" y="78089"/>
                </a:lnTo>
                <a:lnTo>
                  <a:pt x="1162967" y="157396"/>
                </a:lnTo>
                <a:lnTo>
                  <a:pt x="1164067" y="171380"/>
                </a:lnTo>
                <a:lnTo>
                  <a:pt x="1167748" y="183623"/>
                </a:lnTo>
                <a:lnTo>
                  <a:pt x="1174017" y="192820"/>
                </a:lnTo>
                <a:lnTo>
                  <a:pt x="1179457" y="197315"/>
                </a:lnTo>
                <a:close/>
              </a:path>
              <a:path w="7892790" h="255303">
                <a:moveTo>
                  <a:pt x="1294821" y="59030"/>
                </a:moveTo>
                <a:lnTo>
                  <a:pt x="1294397" y="59239"/>
                </a:lnTo>
                <a:lnTo>
                  <a:pt x="1284013" y="65432"/>
                </a:lnTo>
                <a:lnTo>
                  <a:pt x="1273505" y="73780"/>
                </a:lnTo>
                <a:lnTo>
                  <a:pt x="1273505" y="1314"/>
                </a:lnTo>
                <a:lnTo>
                  <a:pt x="1249319" y="1314"/>
                </a:lnTo>
                <a:lnTo>
                  <a:pt x="1249319" y="201140"/>
                </a:lnTo>
                <a:lnTo>
                  <a:pt x="1273505" y="201140"/>
                </a:lnTo>
                <a:lnTo>
                  <a:pt x="1273505" y="94099"/>
                </a:lnTo>
                <a:lnTo>
                  <a:pt x="1279579" y="88967"/>
                </a:lnTo>
                <a:lnTo>
                  <a:pt x="1285802" y="84796"/>
                </a:lnTo>
                <a:lnTo>
                  <a:pt x="1292175" y="81587"/>
                </a:lnTo>
                <a:lnTo>
                  <a:pt x="1298547" y="78379"/>
                </a:lnTo>
                <a:lnTo>
                  <a:pt x="1304727" y="76775"/>
                </a:lnTo>
                <a:lnTo>
                  <a:pt x="1316787" y="76775"/>
                </a:lnTo>
                <a:lnTo>
                  <a:pt x="1321577" y="77652"/>
                </a:lnTo>
                <a:lnTo>
                  <a:pt x="1325084" y="79406"/>
                </a:lnTo>
                <a:lnTo>
                  <a:pt x="1328590" y="81160"/>
                </a:lnTo>
                <a:lnTo>
                  <a:pt x="1333297" y="87428"/>
                </a:lnTo>
                <a:lnTo>
                  <a:pt x="1336308" y="95407"/>
                </a:lnTo>
                <a:lnTo>
                  <a:pt x="1336950" y="101098"/>
                </a:lnTo>
                <a:lnTo>
                  <a:pt x="1337592" y="106787"/>
                </a:lnTo>
                <a:lnTo>
                  <a:pt x="1337913" y="112925"/>
                </a:lnTo>
                <a:lnTo>
                  <a:pt x="1337913" y="201140"/>
                </a:lnTo>
                <a:lnTo>
                  <a:pt x="1362099" y="201140"/>
                </a:lnTo>
                <a:lnTo>
                  <a:pt x="1361993" y="103281"/>
                </a:lnTo>
                <a:lnTo>
                  <a:pt x="1360225" y="89181"/>
                </a:lnTo>
                <a:lnTo>
                  <a:pt x="1356280" y="77359"/>
                </a:lnTo>
                <a:lnTo>
                  <a:pt x="1350158" y="67816"/>
                </a:lnTo>
                <a:lnTo>
                  <a:pt x="1342364" y="60854"/>
                </a:lnTo>
                <a:lnTo>
                  <a:pt x="1330852" y="55638"/>
                </a:lnTo>
                <a:lnTo>
                  <a:pt x="1317031" y="53900"/>
                </a:lnTo>
                <a:lnTo>
                  <a:pt x="1309242" y="53900"/>
                </a:lnTo>
                <a:lnTo>
                  <a:pt x="1301839" y="55610"/>
                </a:lnTo>
                <a:lnTo>
                  <a:pt x="1294821" y="59030"/>
                </a:lnTo>
                <a:close/>
              </a:path>
              <a:path w="7892790" h="255303">
                <a:moveTo>
                  <a:pt x="1385922" y="130252"/>
                </a:moveTo>
                <a:lnTo>
                  <a:pt x="1386211" y="138769"/>
                </a:lnTo>
                <a:lnTo>
                  <a:pt x="1388149" y="152664"/>
                </a:lnTo>
                <a:lnTo>
                  <a:pt x="1391910" y="165004"/>
                </a:lnTo>
                <a:lnTo>
                  <a:pt x="1397494" y="175787"/>
                </a:lnTo>
                <a:lnTo>
                  <a:pt x="1404899" y="185014"/>
                </a:lnTo>
                <a:lnTo>
                  <a:pt x="1410370" y="113584"/>
                </a:lnTo>
                <a:lnTo>
                  <a:pt x="1410885" y="107524"/>
                </a:lnTo>
                <a:lnTo>
                  <a:pt x="1412089" y="102209"/>
                </a:lnTo>
                <a:lnTo>
                  <a:pt x="1413981" y="97641"/>
                </a:lnTo>
                <a:lnTo>
                  <a:pt x="1415873" y="93073"/>
                </a:lnTo>
                <a:lnTo>
                  <a:pt x="1418625" y="88910"/>
                </a:lnTo>
                <a:lnTo>
                  <a:pt x="1422237" y="85152"/>
                </a:lnTo>
                <a:lnTo>
                  <a:pt x="1425937" y="81481"/>
                </a:lnTo>
                <a:lnTo>
                  <a:pt x="1424816" y="59383"/>
                </a:lnTo>
                <a:lnTo>
                  <a:pt x="1413897" y="65769"/>
                </a:lnTo>
                <a:lnTo>
                  <a:pt x="1404310" y="74589"/>
                </a:lnTo>
                <a:lnTo>
                  <a:pt x="1399730" y="80364"/>
                </a:lnTo>
                <a:lnTo>
                  <a:pt x="1393689" y="90825"/>
                </a:lnTo>
                <a:lnTo>
                  <a:pt x="1389374" y="102627"/>
                </a:lnTo>
                <a:lnTo>
                  <a:pt x="1386785" y="115769"/>
                </a:lnTo>
                <a:lnTo>
                  <a:pt x="1385922" y="130252"/>
                </a:lnTo>
                <a:close/>
              </a:path>
              <a:path w="7892790" h="255303">
                <a:moveTo>
                  <a:pt x="1866132" y="113410"/>
                </a:moveTo>
                <a:lnTo>
                  <a:pt x="1876609" y="106148"/>
                </a:lnTo>
                <a:lnTo>
                  <a:pt x="1885143" y="97039"/>
                </a:lnTo>
                <a:lnTo>
                  <a:pt x="1890707" y="87649"/>
                </a:lnTo>
                <a:lnTo>
                  <a:pt x="1894520" y="75581"/>
                </a:lnTo>
                <a:lnTo>
                  <a:pt x="1895791" y="61857"/>
                </a:lnTo>
                <a:lnTo>
                  <a:pt x="1895789" y="61357"/>
                </a:lnTo>
                <a:lnTo>
                  <a:pt x="1894282" y="47847"/>
                </a:lnTo>
                <a:lnTo>
                  <a:pt x="1889952" y="36695"/>
                </a:lnTo>
                <a:lnTo>
                  <a:pt x="1886059" y="29932"/>
                </a:lnTo>
                <a:lnTo>
                  <a:pt x="1880776" y="24411"/>
                </a:lnTo>
                <a:lnTo>
                  <a:pt x="1874102" y="20134"/>
                </a:lnTo>
                <a:lnTo>
                  <a:pt x="1867428" y="15768"/>
                </a:lnTo>
                <a:lnTo>
                  <a:pt x="1860391" y="12987"/>
                </a:lnTo>
                <a:lnTo>
                  <a:pt x="1852988" y="11788"/>
                </a:lnTo>
                <a:lnTo>
                  <a:pt x="1839456" y="10372"/>
                </a:lnTo>
                <a:lnTo>
                  <a:pt x="1825460" y="9991"/>
                </a:lnTo>
                <a:lnTo>
                  <a:pt x="1776176" y="9991"/>
                </a:lnTo>
                <a:lnTo>
                  <a:pt x="1776176" y="201140"/>
                </a:lnTo>
                <a:lnTo>
                  <a:pt x="1801676" y="201140"/>
                </a:lnTo>
                <a:lnTo>
                  <a:pt x="1801676" y="125154"/>
                </a:lnTo>
                <a:lnTo>
                  <a:pt x="1830696" y="125154"/>
                </a:lnTo>
                <a:lnTo>
                  <a:pt x="1831250" y="103856"/>
                </a:lnTo>
                <a:lnTo>
                  <a:pt x="1801676" y="103856"/>
                </a:lnTo>
                <a:lnTo>
                  <a:pt x="1801676" y="32077"/>
                </a:lnTo>
                <a:lnTo>
                  <a:pt x="1833898" y="32076"/>
                </a:lnTo>
                <a:lnTo>
                  <a:pt x="1839839" y="32566"/>
                </a:lnTo>
                <a:lnTo>
                  <a:pt x="1844624" y="33545"/>
                </a:lnTo>
                <a:lnTo>
                  <a:pt x="1849409" y="34524"/>
                </a:lnTo>
                <a:lnTo>
                  <a:pt x="1853597" y="36207"/>
                </a:lnTo>
                <a:lnTo>
                  <a:pt x="1857187" y="38592"/>
                </a:lnTo>
                <a:lnTo>
                  <a:pt x="1861289" y="41315"/>
                </a:lnTo>
                <a:lnTo>
                  <a:pt x="1864323" y="44825"/>
                </a:lnTo>
                <a:lnTo>
                  <a:pt x="1866289" y="49126"/>
                </a:lnTo>
                <a:lnTo>
                  <a:pt x="1868256" y="53426"/>
                </a:lnTo>
                <a:lnTo>
                  <a:pt x="1869239" y="58343"/>
                </a:lnTo>
                <a:lnTo>
                  <a:pt x="1869239" y="70520"/>
                </a:lnTo>
                <a:lnTo>
                  <a:pt x="1868363" y="76310"/>
                </a:lnTo>
                <a:lnTo>
                  <a:pt x="1866610" y="81249"/>
                </a:lnTo>
                <a:lnTo>
                  <a:pt x="1864858" y="86187"/>
                </a:lnTo>
                <a:lnTo>
                  <a:pt x="1862144" y="90444"/>
                </a:lnTo>
                <a:lnTo>
                  <a:pt x="1858468" y="94021"/>
                </a:lnTo>
                <a:lnTo>
                  <a:pt x="1854366" y="98023"/>
                </a:lnTo>
                <a:lnTo>
                  <a:pt x="1849409" y="100662"/>
                </a:lnTo>
                <a:lnTo>
                  <a:pt x="1843599" y="101940"/>
                </a:lnTo>
                <a:lnTo>
                  <a:pt x="1891194" y="201140"/>
                </a:lnTo>
                <a:lnTo>
                  <a:pt x="1924183" y="201140"/>
                </a:lnTo>
                <a:lnTo>
                  <a:pt x="1856152" y="117965"/>
                </a:lnTo>
                <a:lnTo>
                  <a:pt x="1866132" y="113410"/>
                </a:lnTo>
                <a:close/>
              </a:path>
              <a:path w="7892790" h="255303">
                <a:moveTo>
                  <a:pt x="1891194" y="201140"/>
                </a:moveTo>
                <a:lnTo>
                  <a:pt x="1843599" y="101940"/>
                </a:lnTo>
                <a:lnTo>
                  <a:pt x="1837788" y="103217"/>
                </a:lnTo>
                <a:lnTo>
                  <a:pt x="1831250" y="103856"/>
                </a:lnTo>
                <a:lnTo>
                  <a:pt x="1830696" y="125154"/>
                </a:lnTo>
                <a:lnTo>
                  <a:pt x="1891194" y="201140"/>
                </a:lnTo>
                <a:close/>
              </a:path>
              <a:path w="7892790" h="255303">
                <a:moveTo>
                  <a:pt x="1422996" y="170092"/>
                </a:moveTo>
                <a:lnTo>
                  <a:pt x="1421745" y="168723"/>
                </a:lnTo>
                <a:lnTo>
                  <a:pt x="1415426" y="158834"/>
                </a:lnTo>
                <a:lnTo>
                  <a:pt x="1411634" y="146589"/>
                </a:lnTo>
                <a:lnTo>
                  <a:pt x="1410370" y="131989"/>
                </a:lnTo>
                <a:lnTo>
                  <a:pt x="1510006" y="131989"/>
                </a:lnTo>
                <a:lnTo>
                  <a:pt x="1509932" y="114399"/>
                </a:lnTo>
                <a:lnTo>
                  <a:pt x="1508683" y="101135"/>
                </a:lnTo>
                <a:lnTo>
                  <a:pt x="1505892" y="89867"/>
                </a:lnTo>
                <a:lnTo>
                  <a:pt x="1503149" y="81961"/>
                </a:lnTo>
                <a:lnTo>
                  <a:pt x="1499206" y="75271"/>
                </a:lnTo>
                <a:lnTo>
                  <a:pt x="1494060" y="69799"/>
                </a:lnTo>
                <a:lnTo>
                  <a:pt x="1488917" y="64329"/>
                </a:lnTo>
                <a:lnTo>
                  <a:pt x="1482917" y="60313"/>
                </a:lnTo>
                <a:lnTo>
                  <a:pt x="1476060" y="57748"/>
                </a:lnTo>
                <a:lnTo>
                  <a:pt x="1469203" y="55182"/>
                </a:lnTo>
                <a:lnTo>
                  <a:pt x="1461316" y="53900"/>
                </a:lnTo>
                <a:lnTo>
                  <a:pt x="1450649" y="53918"/>
                </a:lnTo>
                <a:lnTo>
                  <a:pt x="1437067" y="55433"/>
                </a:lnTo>
                <a:lnTo>
                  <a:pt x="1424816" y="59383"/>
                </a:lnTo>
                <a:lnTo>
                  <a:pt x="1425937" y="81481"/>
                </a:lnTo>
                <a:lnTo>
                  <a:pt x="1430044" y="78686"/>
                </a:lnTo>
                <a:lnTo>
                  <a:pt x="1434559" y="76765"/>
                </a:lnTo>
                <a:lnTo>
                  <a:pt x="1439072" y="74843"/>
                </a:lnTo>
                <a:lnTo>
                  <a:pt x="1444555" y="73882"/>
                </a:lnTo>
                <a:lnTo>
                  <a:pt x="1457540" y="73882"/>
                </a:lnTo>
                <a:lnTo>
                  <a:pt x="1463023" y="74822"/>
                </a:lnTo>
                <a:lnTo>
                  <a:pt x="1467452" y="76701"/>
                </a:lnTo>
                <a:lnTo>
                  <a:pt x="1471882" y="78579"/>
                </a:lnTo>
                <a:lnTo>
                  <a:pt x="1475515" y="81311"/>
                </a:lnTo>
                <a:lnTo>
                  <a:pt x="1478352" y="84896"/>
                </a:lnTo>
                <a:lnTo>
                  <a:pt x="1480932" y="88143"/>
                </a:lnTo>
                <a:lnTo>
                  <a:pt x="1482909" y="92113"/>
                </a:lnTo>
                <a:lnTo>
                  <a:pt x="1484286" y="96809"/>
                </a:lnTo>
                <a:lnTo>
                  <a:pt x="1485662" y="101504"/>
                </a:lnTo>
                <a:lnTo>
                  <a:pt x="1486436" y="107096"/>
                </a:lnTo>
                <a:lnTo>
                  <a:pt x="1486609" y="113584"/>
                </a:lnTo>
                <a:lnTo>
                  <a:pt x="1410370" y="113584"/>
                </a:lnTo>
                <a:lnTo>
                  <a:pt x="1404899" y="185014"/>
                </a:lnTo>
                <a:lnTo>
                  <a:pt x="1409021" y="188823"/>
                </a:lnTo>
                <a:lnTo>
                  <a:pt x="1419009" y="195592"/>
                </a:lnTo>
                <a:lnTo>
                  <a:pt x="1430540" y="200427"/>
                </a:lnTo>
                <a:lnTo>
                  <a:pt x="1443613" y="203328"/>
                </a:lnTo>
                <a:lnTo>
                  <a:pt x="1458229" y="204296"/>
                </a:lnTo>
                <a:lnTo>
                  <a:pt x="1464062" y="204296"/>
                </a:lnTo>
                <a:lnTo>
                  <a:pt x="1468887" y="203953"/>
                </a:lnTo>
                <a:lnTo>
                  <a:pt x="1472705" y="203268"/>
                </a:lnTo>
                <a:lnTo>
                  <a:pt x="1476521" y="202584"/>
                </a:lnTo>
                <a:lnTo>
                  <a:pt x="1480788" y="201598"/>
                </a:lnTo>
                <a:lnTo>
                  <a:pt x="1485504" y="200314"/>
                </a:lnTo>
                <a:lnTo>
                  <a:pt x="1488850" y="199374"/>
                </a:lnTo>
                <a:lnTo>
                  <a:pt x="1492625" y="198070"/>
                </a:lnTo>
                <a:lnTo>
                  <a:pt x="1496827" y="196401"/>
                </a:lnTo>
                <a:lnTo>
                  <a:pt x="1501028" y="194731"/>
                </a:lnTo>
                <a:lnTo>
                  <a:pt x="1504545" y="193340"/>
                </a:lnTo>
                <a:lnTo>
                  <a:pt x="1507377" y="192229"/>
                </a:lnTo>
                <a:lnTo>
                  <a:pt x="1507377" y="165907"/>
                </a:lnTo>
                <a:lnTo>
                  <a:pt x="1505960" y="165907"/>
                </a:lnTo>
                <a:lnTo>
                  <a:pt x="1501494" y="169269"/>
                </a:lnTo>
                <a:lnTo>
                  <a:pt x="1498488" y="171113"/>
                </a:lnTo>
                <a:lnTo>
                  <a:pt x="1495481" y="172956"/>
                </a:lnTo>
                <a:lnTo>
                  <a:pt x="1491789" y="174863"/>
                </a:lnTo>
                <a:lnTo>
                  <a:pt x="1487410" y="176836"/>
                </a:lnTo>
                <a:lnTo>
                  <a:pt x="1483285" y="178720"/>
                </a:lnTo>
                <a:lnTo>
                  <a:pt x="1478669" y="180262"/>
                </a:lnTo>
                <a:lnTo>
                  <a:pt x="1473558" y="181461"/>
                </a:lnTo>
                <a:lnTo>
                  <a:pt x="1468449" y="182661"/>
                </a:lnTo>
                <a:lnTo>
                  <a:pt x="1463232" y="183260"/>
                </a:lnTo>
                <a:lnTo>
                  <a:pt x="1457908" y="183260"/>
                </a:lnTo>
                <a:lnTo>
                  <a:pt x="1444661" y="181918"/>
                </a:lnTo>
                <a:lnTo>
                  <a:pt x="1432709" y="177530"/>
                </a:lnTo>
                <a:lnTo>
                  <a:pt x="1422996" y="170092"/>
                </a:lnTo>
                <a:close/>
              </a:path>
              <a:path w="7892790" h="255303">
                <a:moveTo>
                  <a:pt x="1640820" y="148028"/>
                </a:moveTo>
                <a:lnTo>
                  <a:pt x="1647996" y="125943"/>
                </a:lnTo>
                <a:lnTo>
                  <a:pt x="1677341" y="36206"/>
                </a:lnTo>
                <a:lnTo>
                  <a:pt x="1706806" y="125943"/>
                </a:lnTo>
                <a:lnTo>
                  <a:pt x="1713982" y="148028"/>
                </a:lnTo>
                <a:lnTo>
                  <a:pt x="1731230" y="201140"/>
                </a:lnTo>
                <a:lnTo>
                  <a:pt x="1758140" y="201140"/>
                </a:lnTo>
                <a:lnTo>
                  <a:pt x="1693633" y="9991"/>
                </a:lnTo>
                <a:lnTo>
                  <a:pt x="1662283" y="9991"/>
                </a:lnTo>
                <a:lnTo>
                  <a:pt x="1597775" y="201140"/>
                </a:lnTo>
                <a:lnTo>
                  <a:pt x="1623577" y="201140"/>
                </a:lnTo>
                <a:lnTo>
                  <a:pt x="1640820" y="148028"/>
                </a:lnTo>
                <a:close/>
              </a:path>
              <a:path w="7892790" h="255303">
                <a:moveTo>
                  <a:pt x="1647996" y="125943"/>
                </a:moveTo>
                <a:lnTo>
                  <a:pt x="1640820" y="148028"/>
                </a:lnTo>
                <a:lnTo>
                  <a:pt x="1713982" y="148028"/>
                </a:lnTo>
                <a:lnTo>
                  <a:pt x="1706806" y="125943"/>
                </a:lnTo>
                <a:lnTo>
                  <a:pt x="1647996" y="125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3520" y="289055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1449" y="289055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4277" y="2884506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5705" y="3066058"/>
            <a:ext cx="30759" cy="0"/>
          </a:xfrm>
          <a:custGeom>
            <a:avLst/>
            <a:gdLst/>
            <a:ahLst/>
            <a:cxnLst/>
            <a:rect l="l" t="t" r="r" b="b"/>
            <a:pathLst>
              <a:path w="30759">
                <a:moveTo>
                  <a:pt x="0" y="0"/>
                </a:moveTo>
                <a:lnTo>
                  <a:pt x="30759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7368" y="2884506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3772" y="3211852"/>
            <a:ext cx="3033983" cy="253988"/>
          </a:xfrm>
          <a:custGeom>
            <a:avLst/>
            <a:gdLst/>
            <a:ahLst/>
            <a:cxnLst/>
            <a:rect l="l" t="t" r="r" b="b"/>
            <a:pathLst>
              <a:path w="3033983" h="253988">
                <a:moveTo>
                  <a:pt x="2716403" y="8676"/>
                </a:moveTo>
                <a:lnTo>
                  <a:pt x="2716403" y="33655"/>
                </a:lnTo>
                <a:lnTo>
                  <a:pt x="2744006" y="33655"/>
                </a:lnTo>
                <a:lnTo>
                  <a:pt x="2744006" y="8676"/>
                </a:lnTo>
                <a:lnTo>
                  <a:pt x="2716403" y="8676"/>
                </a:lnTo>
                <a:close/>
              </a:path>
              <a:path w="3033983" h="253988">
                <a:moveTo>
                  <a:pt x="2803158" y="159058"/>
                </a:moveTo>
                <a:lnTo>
                  <a:pt x="2803028" y="153457"/>
                </a:lnTo>
                <a:lnTo>
                  <a:pt x="2803028" y="78089"/>
                </a:lnTo>
                <a:lnTo>
                  <a:pt x="2847458" y="78089"/>
                </a:lnTo>
                <a:lnTo>
                  <a:pt x="2847458" y="57844"/>
                </a:lnTo>
                <a:lnTo>
                  <a:pt x="2803028" y="57844"/>
                </a:lnTo>
                <a:lnTo>
                  <a:pt x="2803028" y="16564"/>
                </a:lnTo>
                <a:lnTo>
                  <a:pt x="2778844" y="16564"/>
                </a:lnTo>
                <a:lnTo>
                  <a:pt x="2778844" y="57844"/>
                </a:lnTo>
                <a:lnTo>
                  <a:pt x="2762543" y="57844"/>
                </a:lnTo>
                <a:lnTo>
                  <a:pt x="2762543" y="78089"/>
                </a:lnTo>
                <a:lnTo>
                  <a:pt x="2778844" y="78089"/>
                </a:lnTo>
                <a:lnTo>
                  <a:pt x="2778844" y="157396"/>
                </a:lnTo>
                <a:lnTo>
                  <a:pt x="2779944" y="171381"/>
                </a:lnTo>
                <a:lnTo>
                  <a:pt x="2783624" y="183624"/>
                </a:lnTo>
                <a:lnTo>
                  <a:pt x="2789893" y="192821"/>
                </a:lnTo>
                <a:lnTo>
                  <a:pt x="2795333" y="197315"/>
                </a:lnTo>
                <a:lnTo>
                  <a:pt x="2806724" y="202352"/>
                </a:lnTo>
                <a:lnTo>
                  <a:pt x="2820734" y="204031"/>
                </a:lnTo>
                <a:lnTo>
                  <a:pt x="2824671" y="204031"/>
                </a:lnTo>
                <a:lnTo>
                  <a:pt x="2828975" y="203669"/>
                </a:lnTo>
                <a:lnTo>
                  <a:pt x="2833644" y="202943"/>
                </a:lnTo>
                <a:lnTo>
                  <a:pt x="2838313" y="202218"/>
                </a:lnTo>
                <a:lnTo>
                  <a:pt x="2842918" y="201212"/>
                </a:lnTo>
                <a:lnTo>
                  <a:pt x="2847458" y="199928"/>
                </a:lnTo>
                <a:lnTo>
                  <a:pt x="2847458" y="178264"/>
                </a:lnTo>
                <a:lnTo>
                  <a:pt x="2844418" y="179054"/>
                </a:lnTo>
                <a:lnTo>
                  <a:pt x="2841765" y="180040"/>
                </a:lnTo>
                <a:lnTo>
                  <a:pt x="2838084" y="181223"/>
                </a:lnTo>
                <a:lnTo>
                  <a:pt x="2834404" y="182406"/>
                </a:lnTo>
                <a:lnTo>
                  <a:pt x="2830594" y="182998"/>
                </a:lnTo>
                <a:lnTo>
                  <a:pt x="2821092" y="182998"/>
                </a:lnTo>
                <a:lnTo>
                  <a:pt x="2816683" y="182250"/>
                </a:lnTo>
                <a:lnTo>
                  <a:pt x="2813430" y="180752"/>
                </a:lnTo>
                <a:lnTo>
                  <a:pt x="2810177" y="179256"/>
                </a:lnTo>
                <a:lnTo>
                  <a:pt x="2807823" y="177012"/>
                </a:lnTo>
                <a:lnTo>
                  <a:pt x="2806369" y="174021"/>
                </a:lnTo>
                <a:lnTo>
                  <a:pt x="2804658" y="170600"/>
                </a:lnTo>
                <a:lnTo>
                  <a:pt x="2803672" y="166923"/>
                </a:lnTo>
                <a:lnTo>
                  <a:pt x="2803416" y="162990"/>
                </a:lnTo>
                <a:lnTo>
                  <a:pt x="2803158" y="159058"/>
                </a:lnTo>
                <a:close/>
              </a:path>
              <a:path w="3033983" h="253988">
                <a:moveTo>
                  <a:pt x="2913776" y="164186"/>
                </a:moveTo>
                <a:lnTo>
                  <a:pt x="2874528" y="57844"/>
                </a:lnTo>
                <a:lnTo>
                  <a:pt x="2848633" y="57844"/>
                </a:lnTo>
                <a:lnTo>
                  <a:pt x="2900735" y="194213"/>
                </a:lnTo>
                <a:lnTo>
                  <a:pt x="2875025" y="253988"/>
                </a:lnTo>
                <a:lnTo>
                  <a:pt x="2900858" y="253988"/>
                </a:lnTo>
                <a:lnTo>
                  <a:pt x="2977975" y="57844"/>
                </a:lnTo>
                <a:lnTo>
                  <a:pt x="2952833" y="57844"/>
                </a:lnTo>
                <a:lnTo>
                  <a:pt x="2913776" y="164186"/>
                </a:lnTo>
                <a:close/>
              </a:path>
              <a:path w="3033983" h="253988">
                <a:moveTo>
                  <a:pt x="3003225" y="164593"/>
                </a:moveTo>
                <a:lnTo>
                  <a:pt x="3003225" y="201140"/>
                </a:lnTo>
                <a:lnTo>
                  <a:pt x="3033983" y="201140"/>
                </a:lnTo>
                <a:lnTo>
                  <a:pt x="3033983" y="164593"/>
                </a:lnTo>
                <a:lnTo>
                  <a:pt x="3003225" y="164593"/>
                </a:lnTo>
                <a:close/>
              </a:path>
              <a:path w="3033983" h="253988">
                <a:moveTo>
                  <a:pt x="2193945" y="150749"/>
                </a:moveTo>
                <a:lnTo>
                  <a:pt x="2196033" y="145112"/>
                </a:lnTo>
                <a:lnTo>
                  <a:pt x="2206294" y="113402"/>
                </a:lnTo>
                <a:lnTo>
                  <a:pt x="2195098" y="117533"/>
                </a:lnTo>
                <a:lnTo>
                  <a:pt x="2183160" y="124929"/>
                </a:lnTo>
                <a:lnTo>
                  <a:pt x="2175247" y="134157"/>
                </a:lnTo>
                <a:lnTo>
                  <a:pt x="2170454" y="146076"/>
                </a:lnTo>
                <a:lnTo>
                  <a:pt x="2168971" y="159512"/>
                </a:lnTo>
                <a:lnTo>
                  <a:pt x="2168971" y="165931"/>
                </a:lnTo>
                <a:lnTo>
                  <a:pt x="2170123" y="172029"/>
                </a:lnTo>
                <a:lnTo>
                  <a:pt x="2172429" y="177805"/>
                </a:lnTo>
                <a:lnTo>
                  <a:pt x="2174734" y="183581"/>
                </a:lnTo>
                <a:lnTo>
                  <a:pt x="2177809" y="188437"/>
                </a:lnTo>
                <a:lnTo>
                  <a:pt x="2181650" y="192373"/>
                </a:lnTo>
                <a:lnTo>
                  <a:pt x="2185662" y="196396"/>
                </a:lnTo>
                <a:lnTo>
                  <a:pt x="2190316" y="199520"/>
                </a:lnTo>
                <a:lnTo>
                  <a:pt x="2195608" y="201745"/>
                </a:lnTo>
                <a:lnTo>
                  <a:pt x="2200902" y="203972"/>
                </a:lnTo>
                <a:lnTo>
                  <a:pt x="2206495" y="205084"/>
                </a:lnTo>
                <a:lnTo>
                  <a:pt x="2219560" y="205084"/>
                </a:lnTo>
                <a:lnTo>
                  <a:pt x="2225131" y="204485"/>
                </a:lnTo>
                <a:lnTo>
                  <a:pt x="2229103" y="203286"/>
                </a:lnTo>
                <a:lnTo>
                  <a:pt x="2233074" y="202088"/>
                </a:lnTo>
                <a:lnTo>
                  <a:pt x="2237193" y="200375"/>
                </a:lnTo>
                <a:lnTo>
                  <a:pt x="2241462" y="198149"/>
                </a:lnTo>
                <a:lnTo>
                  <a:pt x="2244535" y="196609"/>
                </a:lnTo>
                <a:lnTo>
                  <a:pt x="2247715" y="194534"/>
                </a:lnTo>
                <a:lnTo>
                  <a:pt x="2251003" y="191923"/>
                </a:lnTo>
                <a:lnTo>
                  <a:pt x="2254289" y="189312"/>
                </a:lnTo>
                <a:lnTo>
                  <a:pt x="2256914" y="187279"/>
                </a:lnTo>
                <a:lnTo>
                  <a:pt x="2258879" y="185825"/>
                </a:lnTo>
                <a:lnTo>
                  <a:pt x="2258879" y="201140"/>
                </a:lnTo>
                <a:lnTo>
                  <a:pt x="2283065" y="201140"/>
                </a:lnTo>
                <a:lnTo>
                  <a:pt x="2283065" y="93991"/>
                </a:lnTo>
                <a:lnTo>
                  <a:pt x="2281780" y="86367"/>
                </a:lnTo>
                <a:lnTo>
                  <a:pt x="2279209" y="80115"/>
                </a:lnTo>
                <a:lnTo>
                  <a:pt x="2276640" y="73861"/>
                </a:lnTo>
                <a:lnTo>
                  <a:pt x="2272742" y="68766"/>
                </a:lnTo>
                <a:lnTo>
                  <a:pt x="2267518" y="64828"/>
                </a:lnTo>
                <a:lnTo>
                  <a:pt x="2262123" y="60802"/>
                </a:lnTo>
                <a:lnTo>
                  <a:pt x="2256042" y="58018"/>
                </a:lnTo>
                <a:lnTo>
                  <a:pt x="2249275" y="56476"/>
                </a:lnTo>
                <a:lnTo>
                  <a:pt x="2242509" y="54933"/>
                </a:lnTo>
                <a:lnTo>
                  <a:pt x="2234199" y="54162"/>
                </a:lnTo>
                <a:lnTo>
                  <a:pt x="2216211" y="54162"/>
                </a:lnTo>
                <a:lnTo>
                  <a:pt x="2207988" y="54932"/>
                </a:lnTo>
                <a:lnTo>
                  <a:pt x="2199679" y="56470"/>
                </a:lnTo>
                <a:lnTo>
                  <a:pt x="2191371" y="58008"/>
                </a:lnTo>
                <a:lnTo>
                  <a:pt x="2184991" y="59419"/>
                </a:lnTo>
                <a:lnTo>
                  <a:pt x="2180538" y="60703"/>
                </a:lnTo>
                <a:lnTo>
                  <a:pt x="2180538" y="85189"/>
                </a:lnTo>
                <a:lnTo>
                  <a:pt x="2181946" y="85189"/>
                </a:lnTo>
                <a:lnTo>
                  <a:pt x="2189469" y="81945"/>
                </a:lnTo>
                <a:lnTo>
                  <a:pt x="2196991" y="79470"/>
                </a:lnTo>
                <a:lnTo>
                  <a:pt x="2204514" y="77760"/>
                </a:lnTo>
                <a:lnTo>
                  <a:pt x="2212036" y="76052"/>
                </a:lnTo>
                <a:lnTo>
                  <a:pt x="2218576" y="75197"/>
                </a:lnTo>
                <a:lnTo>
                  <a:pt x="2228833" y="75197"/>
                </a:lnTo>
                <a:lnTo>
                  <a:pt x="2233407" y="75521"/>
                </a:lnTo>
                <a:lnTo>
                  <a:pt x="2237852" y="76170"/>
                </a:lnTo>
                <a:lnTo>
                  <a:pt x="2242297" y="76821"/>
                </a:lnTo>
                <a:lnTo>
                  <a:pt x="2246057" y="78140"/>
                </a:lnTo>
                <a:lnTo>
                  <a:pt x="2249136" y="80131"/>
                </a:lnTo>
                <a:lnTo>
                  <a:pt x="2252210" y="82034"/>
                </a:lnTo>
                <a:lnTo>
                  <a:pt x="2254603" y="84739"/>
                </a:lnTo>
                <a:lnTo>
                  <a:pt x="2256314" y="88245"/>
                </a:lnTo>
                <a:lnTo>
                  <a:pt x="2258023" y="91751"/>
                </a:lnTo>
                <a:lnTo>
                  <a:pt x="2258879" y="96361"/>
                </a:lnTo>
                <a:lnTo>
                  <a:pt x="2258879" y="106748"/>
                </a:lnTo>
                <a:lnTo>
                  <a:pt x="2248307" y="107420"/>
                </a:lnTo>
                <a:lnTo>
                  <a:pt x="2235589" y="108517"/>
                </a:lnTo>
                <a:lnTo>
                  <a:pt x="2223529" y="109894"/>
                </a:lnTo>
                <a:lnTo>
                  <a:pt x="2219113" y="110539"/>
                </a:lnTo>
                <a:lnTo>
                  <a:pt x="2209668" y="134031"/>
                </a:lnTo>
                <a:lnTo>
                  <a:pt x="2216056" y="132076"/>
                </a:lnTo>
                <a:lnTo>
                  <a:pt x="2221427" y="130460"/>
                </a:lnTo>
                <a:lnTo>
                  <a:pt x="2228479" y="129204"/>
                </a:lnTo>
                <a:lnTo>
                  <a:pt x="2237213" y="128310"/>
                </a:lnTo>
                <a:lnTo>
                  <a:pt x="2245947" y="127416"/>
                </a:lnTo>
                <a:lnTo>
                  <a:pt x="2253169" y="126715"/>
                </a:lnTo>
                <a:lnTo>
                  <a:pt x="2258879" y="126206"/>
                </a:lnTo>
                <a:lnTo>
                  <a:pt x="2258879" y="165797"/>
                </a:lnTo>
                <a:lnTo>
                  <a:pt x="2253511" y="170552"/>
                </a:lnTo>
                <a:lnTo>
                  <a:pt x="2247760" y="174562"/>
                </a:lnTo>
                <a:lnTo>
                  <a:pt x="2241625" y="177831"/>
                </a:lnTo>
                <a:lnTo>
                  <a:pt x="2235488" y="181100"/>
                </a:lnTo>
                <a:lnTo>
                  <a:pt x="2228629" y="182735"/>
                </a:lnTo>
                <a:lnTo>
                  <a:pt x="2212181" y="182735"/>
                </a:lnTo>
                <a:lnTo>
                  <a:pt x="2205450" y="180651"/>
                </a:lnTo>
                <a:lnTo>
                  <a:pt x="2200848" y="176483"/>
                </a:lnTo>
                <a:lnTo>
                  <a:pt x="2196245" y="172313"/>
                </a:lnTo>
                <a:lnTo>
                  <a:pt x="2193945" y="166146"/>
                </a:lnTo>
                <a:lnTo>
                  <a:pt x="2193945" y="150749"/>
                </a:lnTo>
                <a:close/>
              </a:path>
              <a:path w="3033983" h="253988">
                <a:moveTo>
                  <a:pt x="649851" y="150749"/>
                </a:moveTo>
                <a:lnTo>
                  <a:pt x="651939" y="145112"/>
                </a:lnTo>
                <a:lnTo>
                  <a:pt x="662202" y="113402"/>
                </a:lnTo>
                <a:lnTo>
                  <a:pt x="651006" y="117533"/>
                </a:lnTo>
                <a:lnTo>
                  <a:pt x="639066" y="124929"/>
                </a:lnTo>
                <a:lnTo>
                  <a:pt x="631153" y="134157"/>
                </a:lnTo>
                <a:lnTo>
                  <a:pt x="626361" y="146076"/>
                </a:lnTo>
                <a:lnTo>
                  <a:pt x="624877" y="159512"/>
                </a:lnTo>
                <a:lnTo>
                  <a:pt x="624877" y="165931"/>
                </a:lnTo>
                <a:lnTo>
                  <a:pt x="626030" y="172029"/>
                </a:lnTo>
                <a:lnTo>
                  <a:pt x="628335" y="177805"/>
                </a:lnTo>
                <a:lnTo>
                  <a:pt x="630641" y="183581"/>
                </a:lnTo>
                <a:lnTo>
                  <a:pt x="633715" y="188437"/>
                </a:lnTo>
                <a:lnTo>
                  <a:pt x="637557" y="192373"/>
                </a:lnTo>
                <a:lnTo>
                  <a:pt x="641568" y="196396"/>
                </a:lnTo>
                <a:lnTo>
                  <a:pt x="646222" y="199520"/>
                </a:lnTo>
                <a:lnTo>
                  <a:pt x="651515" y="201745"/>
                </a:lnTo>
                <a:lnTo>
                  <a:pt x="656808" y="203972"/>
                </a:lnTo>
                <a:lnTo>
                  <a:pt x="662402" y="205084"/>
                </a:lnTo>
                <a:lnTo>
                  <a:pt x="675467" y="205084"/>
                </a:lnTo>
                <a:lnTo>
                  <a:pt x="681038" y="204485"/>
                </a:lnTo>
                <a:lnTo>
                  <a:pt x="685009" y="203286"/>
                </a:lnTo>
                <a:lnTo>
                  <a:pt x="688980" y="202088"/>
                </a:lnTo>
                <a:lnTo>
                  <a:pt x="693100" y="200375"/>
                </a:lnTo>
                <a:lnTo>
                  <a:pt x="697368" y="198149"/>
                </a:lnTo>
                <a:lnTo>
                  <a:pt x="700441" y="196609"/>
                </a:lnTo>
                <a:lnTo>
                  <a:pt x="703622" y="194534"/>
                </a:lnTo>
                <a:lnTo>
                  <a:pt x="706909" y="191923"/>
                </a:lnTo>
                <a:lnTo>
                  <a:pt x="710197" y="189312"/>
                </a:lnTo>
                <a:lnTo>
                  <a:pt x="712822" y="187279"/>
                </a:lnTo>
                <a:lnTo>
                  <a:pt x="714785" y="185825"/>
                </a:lnTo>
                <a:lnTo>
                  <a:pt x="714785" y="201140"/>
                </a:lnTo>
                <a:lnTo>
                  <a:pt x="738971" y="201140"/>
                </a:lnTo>
                <a:lnTo>
                  <a:pt x="738971" y="93991"/>
                </a:lnTo>
                <a:lnTo>
                  <a:pt x="737686" y="86367"/>
                </a:lnTo>
                <a:lnTo>
                  <a:pt x="735115" y="80115"/>
                </a:lnTo>
                <a:lnTo>
                  <a:pt x="732546" y="73861"/>
                </a:lnTo>
                <a:lnTo>
                  <a:pt x="728649" y="68766"/>
                </a:lnTo>
                <a:lnTo>
                  <a:pt x="723424" y="64828"/>
                </a:lnTo>
                <a:lnTo>
                  <a:pt x="718029" y="60802"/>
                </a:lnTo>
                <a:lnTo>
                  <a:pt x="711948" y="58018"/>
                </a:lnTo>
                <a:lnTo>
                  <a:pt x="705181" y="56476"/>
                </a:lnTo>
                <a:lnTo>
                  <a:pt x="698415" y="54933"/>
                </a:lnTo>
                <a:lnTo>
                  <a:pt x="690107" y="54162"/>
                </a:lnTo>
                <a:lnTo>
                  <a:pt x="672117" y="54162"/>
                </a:lnTo>
                <a:lnTo>
                  <a:pt x="663894" y="54932"/>
                </a:lnTo>
                <a:lnTo>
                  <a:pt x="655585" y="56470"/>
                </a:lnTo>
                <a:lnTo>
                  <a:pt x="647277" y="58008"/>
                </a:lnTo>
                <a:lnTo>
                  <a:pt x="640897" y="59419"/>
                </a:lnTo>
                <a:lnTo>
                  <a:pt x="636444" y="60703"/>
                </a:lnTo>
                <a:lnTo>
                  <a:pt x="636444" y="85189"/>
                </a:lnTo>
                <a:lnTo>
                  <a:pt x="637852" y="85189"/>
                </a:lnTo>
                <a:lnTo>
                  <a:pt x="645376" y="81945"/>
                </a:lnTo>
                <a:lnTo>
                  <a:pt x="652898" y="79470"/>
                </a:lnTo>
                <a:lnTo>
                  <a:pt x="660420" y="77760"/>
                </a:lnTo>
                <a:lnTo>
                  <a:pt x="667943" y="76052"/>
                </a:lnTo>
                <a:lnTo>
                  <a:pt x="674482" y="75197"/>
                </a:lnTo>
                <a:lnTo>
                  <a:pt x="684741" y="75197"/>
                </a:lnTo>
                <a:lnTo>
                  <a:pt x="689314" y="75521"/>
                </a:lnTo>
                <a:lnTo>
                  <a:pt x="693758" y="76170"/>
                </a:lnTo>
                <a:lnTo>
                  <a:pt x="698203" y="76821"/>
                </a:lnTo>
                <a:lnTo>
                  <a:pt x="701963" y="78140"/>
                </a:lnTo>
                <a:lnTo>
                  <a:pt x="705042" y="80131"/>
                </a:lnTo>
                <a:lnTo>
                  <a:pt x="708118" y="82034"/>
                </a:lnTo>
                <a:lnTo>
                  <a:pt x="710509" y="84739"/>
                </a:lnTo>
                <a:lnTo>
                  <a:pt x="712220" y="88245"/>
                </a:lnTo>
                <a:lnTo>
                  <a:pt x="713931" y="91751"/>
                </a:lnTo>
                <a:lnTo>
                  <a:pt x="714785" y="96361"/>
                </a:lnTo>
                <a:lnTo>
                  <a:pt x="714785" y="106748"/>
                </a:lnTo>
                <a:lnTo>
                  <a:pt x="704213" y="107420"/>
                </a:lnTo>
                <a:lnTo>
                  <a:pt x="691496" y="108517"/>
                </a:lnTo>
                <a:lnTo>
                  <a:pt x="679435" y="109894"/>
                </a:lnTo>
                <a:lnTo>
                  <a:pt x="675020" y="110538"/>
                </a:lnTo>
                <a:lnTo>
                  <a:pt x="665574" y="134031"/>
                </a:lnTo>
                <a:lnTo>
                  <a:pt x="671963" y="132076"/>
                </a:lnTo>
                <a:lnTo>
                  <a:pt x="677333" y="130460"/>
                </a:lnTo>
                <a:lnTo>
                  <a:pt x="684385" y="129204"/>
                </a:lnTo>
                <a:lnTo>
                  <a:pt x="693119" y="128310"/>
                </a:lnTo>
                <a:lnTo>
                  <a:pt x="701853" y="127416"/>
                </a:lnTo>
                <a:lnTo>
                  <a:pt x="709075" y="126715"/>
                </a:lnTo>
                <a:lnTo>
                  <a:pt x="714785" y="126206"/>
                </a:lnTo>
                <a:lnTo>
                  <a:pt x="714785" y="165797"/>
                </a:lnTo>
                <a:lnTo>
                  <a:pt x="709418" y="170552"/>
                </a:lnTo>
                <a:lnTo>
                  <a:pt x="703666" y="174562"/>
                </a:lnTo>
                <a:lnTo>
                  <a:pt x="697531" y="177831"/>
                </a:lnTo>
                <a:lnTo>
                  <a:pt x="691396" y="181100"/>
                </a:lnTo>
                <a:lnTo>
                  <a:pt x="684535" y="182735"/>
                </a:lnTo>
                <a:lnTo>
                  <a:pt x="668087" y="182735"/>
                </a:lnTo>
                <a:lnTo>
                  <a:pt x="661356" y="180651"/>
                </a:lnTo>
                <a:lnTo>
                  <a:pt x="656754" y="176483"/>
                </a:lnTo>
                <a:lnTo>
                  <a:pt x="652153" y="172313"/>
                </a:lnTo>
                <a:lnTo>
                  <a:pt x="649851" y="166146"/>
                </a:lnTo>
                <a:lnTo>
                  <a:pt x="649851" y="150749"/>
                </a:lnTo>
                <a:close/>
              </a:path>
              <a:path w="3033983" h="253988">
                <a:moveTo>
                  <a:pt x="24974" y="150749"/>
                </a:moveTo>
                <a:lnTo>
                  <a:pt x="27062" y="145112"/>
                </a:lnTo>
                <a:lnTo>
                  <a:pt x="37324" y="113402"/>
                </a:lnTo>
                <a:lnTo>
                  <a:pt x="26128" y="117533"/>
                </a:lnTo>
                <a:lnTo>
                  <a:pt x="14189" y="124929"/>
                </a:lnTo>
                <a:lnTo>
                  <a:pt x="6276" y="134157"/>
                </a:lnTo>
                <a:lnTo>
                  <a:pt x="1483" y="146076"/>
                </a:lnTo>
                <a:lnTo>
                  <a:pt x="0" y="159512"/>
                </a:lnTo>
                <a:lnTo>
                  <a:pt x="0" y="165931"/>
                </a:lnTo>
                <a:lnTo>
                  <a:pt x="1153" y="172029"/>
                </a:lnTo>
                <a:lnTo>
                  <a:pt x="3458" y="177805"/>
                </a:lnTo>
                <a:lnTo>
                  <a:pt x="5764" y="183581"/>
                </a:lnTo>
                <a:lnTo>
                  <a:pt x="8838" y="188437"/>
                </a:lnTo>
                <a:lnTo>
                  <a:pt x="12680" y="192373"/>
                </a:lnTo>
                <a:lnTo>
                  <a:pt x="16692" y="196396"/>
                </a:lnTo>
                <a:lnTo>
                  <a:pt x="21344" y="199520"/>
                </a:lnTo>
                <a:lnTo>
                  <a:pt x="26638" y="201745"/>
                </a:lnTo>
                <a:lnTo>
                  <a:pt x="31931" y="203972"/>
                </a:lnTo>
                <a:lnTo>
                  <a:pt x="37524" y="205084"/>
                </a:lnTo>
                <a:lnTo>
                  <a:pt x="50589" y="205084"/>
                </a:lnTo>
                <a:lnTo>
                  <a:pt x="56161" y="204485"/>
                </a:lnTo>
                <a:lnTo>
                  <a:pt x="60132" y="203286"/>
                </a:lnTo>
                <a:lnTo>
                  <a:pt x="64102" y="202088"/>
                </a:lnTo>
                <a:lnTo>
                  <a:pt x="68222" y="200375"/>
                </a:lnTo>
                <a:lnTo>
                  <a:pt x="72492" y="198149"/>
                </a:lnTo>
                <a:lnTo>
                  <a:pt x="75564" y="196609"/>
                </a:lnTo>
                <a:lnTo>
                  <a:pt x="78744" y="194534"/>
                </a:lnTo>
                <a:lnTo>
                  <a:pt x="82032" y="191923"/>
                </a:lnTo>
                <a:lnTo>
                  <a:pt x="85319" y="189312"/>
                </a:lnTo>
                <a:lnTo>
                  <a:pt x="87945" y="187279"/>
                </a:lnTo>
                <a:lnTo>
                  <a:pt x="89908" y="185825"/>
                </a:lnTo>
                <a:lnTo>
                  <a:pt x="89908" y="201140"/>
                </a:lnTo>
                <a:lnTo>
                  <a:pt x="114094" y="201140"/>
                </a:lnTo>
                <a:lnTo>
                  <a:pt x="114094" y="93991"/>
                </a:lnTo>
                <a:lnTo>
                  <a:pt x="112809" y="86367"/>
                </a:lnTo>
                <a:lnTo>
                  <a:pt x="110239" y="80115"/>
                </a:lnTo>
                <a:lnTo>
                  <a:pt x="107669" y="73861"/>
                </a:lnTo>
                <a:lnTo>
                  <a:pt x="103772" y="68766"/>
                </a:lnTo>
                <a:lnTo>
                  <a:pt x="98547" y="64828"/>
                </a:lnTo>
                <a:lnTo>
                  <a:pt x="93152" y="60802"/>
                </a:lnTo>
                <a:lnTo>
                  <a:pt x="87071" y="58018"/>
                </a:lnTo>
                <a:lnTo>
                  <a:pt x="80304" y="56476"/>
                </a:lnTo>
                <a:lnTo>
                  <a:pt x="73538" y="54933"/>
                </a:lnTo>
                <a:lnTo>
                  <a:pt x="65229" y="54162"/>
                </a:lnTo>
                <a:lnTo>
                  <a:pt x="47240" y="54162"/>
                </a:lnTo>
                <a:lnTo>
                  <a:pt x="39017" y="54932"/>
                </a:lnTo>
                <a:lnTo>
                  <a:pt x="30708" y="56470"/>
                </a:lnTo>
                <a:lnTo>
                  <a:pt x="22400" y="58008"/>
                </a:lnTo>
                <a:lnTo>
                  <a:pt x="16019" y="59419"/>
                </a:lnTo>
                <a:lnTo>
                  <a:pt x="11567" y="60703"/>
                </a:lnTo>
                <a:lnTo>
                  <a:pt x="11567" y="85189"/>
                </a:lnTo>
                <a:lnTo>
                  <a:pt x="12976" y="85189"/>
                </a:lnTo>
                <a:lnTo>
                  <a:pt x="20498" y="81945"/>
                </a:lnTo>
                <a:lnTo>
                  <a:pt x="28021" y="79470"/>
                </a:lnTo>
                <a:lnTo>
                  <a:pt x="35543" y="77760"/>
                </a:lnTo>
                <a:lnTo>
                  <a:pt x="43066" y="76052"/>
                </a:lnTo>
                <a:lnTo>
                  <a:pt x="49605" y="75197"/>
                </a:lnTo>
                <a:lnTo>
                  <a:pt x="59863" y="75197"/>
                </a:lnTo>
                <a:lnTo>
                  <a:pt x="64436" y="75521"/>
                </a:lnTo>
                <a:lnTo>
                  <a:pt x="68881" y="76170"/>
                </a:lnTo>
                <a:lnTo>
                  <a:pt x="73325" y="76821"/>
                </a:lnTo>
                <a:lnTo>
                  <a:pt x="77087" y="78140"/>
                </a:lnTo>
                <a:lnTo>
                  <a:pt x="80165" y="80131"/>
                </a:lnTo>
                <a:lnTo>
                  <a:pt x="83240" y="82034"/>
                </a:lnTo>
                <a:lnTo>
                  <a:pt x="85633" y="84739"/>
                </a:lnTo>
                <a:lnTo>
                  <a:pt x="87343" y="88245"/>
                </a:lnTo>
                <a:lnTo>
                  <a:pt x="89052" y="91751"/>
                </a:lnTo>
                <a:lnTo>
                  <a:pt x="89908" y="96361"/>
                </a:lnTo>
                <a:lnTo>
                  <a:pt x="89908" y="106748"/>
                </a:lnTo>
                <a:lnTo>
                  <a:pt x="79336" y="107420"/>
                </a:lnTo>
                <a:lnTo>
                  <a:pt x="66618" y="108517"/>
                </a:lnTo>
                <a:lnTo>
                  <a:pt x="54557" y="109894"/>
                </a:lnTo>
                <a:lnTo>
                  <a:pt x="50142" y="110539"/>
                </a:lnTo>
                <a:lnTo>
                  <a:pt x="40697" y="134031"/>
                </a:lnTo>
                <a:lnTo>
                  <a:pt x="47086" y="132076"/>
                </a:lnTo>
                <a:lnTo>
                  <a:pt x="52456" y="130460"/>
                </a:lnTo>
                <a:lnTo>
                  <a:pt x="59508" y="129204"/>
                </a:lnTo>
                <a:lnTo>
                  <a:pt x="68242" y="128310"/>
                </a:lnTo>
                <a:lnTo>
                  <a:pt x="76976" y="127416"/>
                </a:lnTo>
                <a:lnTo>
                  <a:pt x="84198" y="126715"/>
                </a:lnTo>
                <a:lnTo>
                  <a:pt x="89908" y="126206"/>
                </a:lnTo>
                <a:lnTo>
                  <a:pt x="89908" y="165797"/>
                </a:lnTo>
                <a:lnTo>
                  <a:pt x="84541" y="170552"/>
                </a:lnTo>
                <a:lnTo>
                  <a:pt x="78789" y="174562"/>
                </a:lnTo>
                <a:lnTo>
                  <a:pt x="72654" y="177831"/>
                </a:lnTo>
                <a:lnTo>
                  <a:pt x="66518" y="181100"/>
                </a:lnTo>
                <a:lnTo>
                  <a:pt x="59658" y="182735"/>
                </a:lnTo>
                <a:lnTo>
                  <a:pt x="43211" y="182735"/>
                </a:lnTo>
                <a:lnTo>
                  <a:pt x="36479" y="180651"/>
                </a:lnTo>
                <a:lnTo>
                  <a:pt x="31877" y="176483"/>
                </a:lnTo>
                <a:lnTo>
                  <a:pt x="27275" y="172313"/>
                </a:lnTo>
                <a:lnTo>
                  <a:pt x="24974" y="166146"/>
                </a:lnTo>
                <a:lnTo>
                  <a:pt x="24974" y="150749"/>
                </a:lnTo>
                <a:close/>
              </a:path>
              <a:path w="3033983" h="253988">
                <a:moveTo>
                  <a:pt x="37324" y="113402"/>
                </a:moveTo>
                <a:lnTo>
                  <a:pt x="27062" y="145112"/>
                </a:lnTo>
                <a:lnTo>
                  <a:pt x="31238" y="141071"/>
                </a:lnTo>
                <a:lnTo>
                  <a:pt x="35415" y="137030"/>
                </a:lnTo>
                <a:lnTo>
                  <a:pt x="40697" y="134031"/>
                </a:lnTo>
                <a:lnTo>
                  <a:pt x="50142" y="110539"/>
                </a:lnTo>
                <a:lnTo>
                  <a:pt x="37324" y="113402"/>
                </a:lnTo>
                <a:close/>
              </a:path>
              <a:path w="3033983" h="253988">
                <a:moveTo>
                  <a:pt x="213703" y="78089"/>
                </a:moveTo>
                <a:lnTo>
                  <a:pt x="213703" y="57844"/>
                </a:lnTo>
                <a:lnTo>
                  <a:pt x="174007" y="57844"/>
                </a:lnTo>
                <a:lnTo>
                  <a:pt x="174008" y="52357"/>
                </a:lnTo>
                <a:lnTo>
                  <a:pt x="175675" y="37447"/>
                </a:lnTo>
                <a:lnTo>
                  <a:pt x="180472" y="27943"/>
                </a:lnTo>
                <a:lnTo>
                  <a:pt x="184782" y="23337"/>
                </a:lnTo>
                <a:lnTo>
                  <a:pt x="192018" y="21033"/>
                </a:lnTo>
                <a:lnTo>
                  <a:pt x="205335" y="21033"/>
                </a:lnTo>
                <a:lnTo>
                  <a:pt x="208920" y="21407"/>
                </a:lnTo>
                <a:lnTo>
                  <a:pt x="212931" y="22151"/>
                </a:lnTo>
                <a:lnTo>
                  <a:pt x="216943" y="22896"/>
                </a:lnTo>
                <a:lnTo>
                  <a:pt x="220016" y="23662"/>
                </a:lnTo>
                <a:lnTo>
                  <a:pt x="223430" y="24452"/>
                </a:lnTo>
                <a:lnTo>
                  <a:pt x="223430" y="2317"/>
                </a:lnTo>
                <a:lnTo>
                  <a:pt x="219925" y="1717"/>
                </a:lnTo>
                <a:lnTo>
                  <a:pt x="216036" y="1181"/>
                </a:lnTo>
                <a:lnTo>
                  <a:pt x="211762" y="708"/>
                </a:lnTo>
                <a:lnTo>
                  <a:pt x="207489" y="236"/>
                </a:lnTo>
                <a:lnTo>
                  <a:pt x="203130" y="0"/>
                </a:lnTo>
                <a:lnTo>
                  <a:pt x="198686" y="0"/>
                </a:lnTo>
                <a:lnTo>
                  <a:pt x="184399" y="1506"/>
                </a:lnTo>
                <a:lnTo>
                  <a:pt x="172528" y="6014"/>
                </a:lnTo>
                <a:lnTo>
                  <a:pt x="163046" y="13526"/>
                </a:lnTo>
                <a:lnTo>
                  <a:pt x="161112" y="15801"/>
                </a:lnTo>
                <a:lnTo>
                  <a:pt x="155277" y="25881"/>
                </a:lnTo>
                <a:lnTo>
                  <a:pt x="151776" y="38307"/>
                </a:lnTo>
                <a:lnTo>
                  <a:pt x="150609" y="53078"/>
                </a:lnTo>
                <a:lnTo>
                  <a:pt x="150609" y="57844"/>
                </a:lnTo>
                <a:lnTo>
                  <a:pt x="134310" y="57844"/>
                </a:lnTo>
                <a:lnTo>
                  <a:pt x="134310" y="78089"/>
                </a:lnTo>
                <a:lnTo>
                  <a:pt x="150609" y="78089"/>
                </a:lnTo>
                <a:lnTo>
                  <a:pt x="150609" y="201140"/>
                </a:lnTo>
                <a:lnTo>
                  <a:pt x="174795" y="201140"/>
                </a:lnTo>
                <a:lnTo>
                  <a:pt x="174795" y="78089"/>
                </a:lnTo>
                <a:lnTo>
                  <a:pt x="213703" y="78089"/>
                </a:lnTo>
                <a:close/>
              </a:path>
              <a:path w="3033983" h="253988">
                <a:moveTo>
                  <a:pt x="257566" y="159058"/>
                </a:moveTo>
                <a:lnTo>
                  <a:pt x="257438" y="153457"/>
                </a:lnTo>
                <a:lnTo>
                  <a:pt x="257438" y="78089"/>
                </a:lnTo>
                <a:lnTo>
                  <a:pt x="301866" y="78089"/>
                </a:lnTo>
                <a:lnTo>
                  <a:pt x="301866" y="57844"/>
                </a:lnTo>
                <a:lnTo>
                  <a:pt x="257438" y="57844"/>
                </a:lnTo>
                <a:lnTo>
                  <a:pt x="257438" y="16564"/>
                </a:lnTo>
                <a:lnTo>
                  <a:pt x="233252" y="16564"/>
                </a:lnTo>
                <a:lnTo>
                  <a:pt x="233252" y="57844"/>
                </a:lnTo>
                <a:lnTo>
                  <a:pt x="216953" y="57844"/>
                </a:lnTo>
                <a:lnTo>
                  <a:pt x="216953" y="78089"/>
                </a:lnTo>
                <a:lnTo>
                  <a:pt x="233252" y="78089"/>
                </a:lnTo>
                <a:lnTo>
                  <a:pt x="233252" y="157396"/>
                </a:lnTo>
                <a:lnTo>
                  <a:pt x="234352" y="171381"/>
                </a:lnTo>
                <a:lnTo>
                  <a:pt x="238032" y="183624"/>
                </a:lnTo>
                <a:lnTo>
                  <a:pt x="244301" y="192821"/>
                </a:lnTo>
                <a:lnTo>
                  <a:pt x="249741" y="197315"/>
                </a:lnTo>
                <a:lnTo>
                  <a:pt x="261132" y="202352"/>
                </a:lnTo>
                <a:lnTo>
                  <a:pt x="275142" y="204031"/>
                </a:lnTo>
                <a:lnTo>
                  <a:pt x="279080" y="204031"/>
                </a:lnTo>
                <a:lnTo>
                  <a:pt x="283383" y="203669"/>
                </a:lnTo>
                <a:lnTo>
                  <a:pt x="288053" y="202943"/>
                </a:lnTo>
                <a:lnTo>
                  <a:pt x="292721" y="202218"/>
                </a:lnTo>
                <a:lnTo>
                  <a:pt x="297326" y="201212"/>
                </a:lnTo>
                <a:lnTo>
                  <a:pt x="301866" y="199928"/>
                </a:lnTo>
                <a:lnTo>
                  <a:pt x="301866" y="178264"/>
                </a:lnTo>
                <a:lnTo>
                  <a:pt x="298826" y="179054"/>
                </a:lnTo>
                <a:lnTo>
                  <a:pt x="296173" y="180040"/>
                </a:lnTo>
                <a:lnTo>
                  <a:pt x="292492" y="181223"/>
                </a:lnTo>
                <a:lnTo>
                  <a:pt x="288812" y="182406"/>
                </a:lnTo>
                <a:lnTo>
                  <a:pt x="285003" y="182998"/>
                </a:lnTo>
                <a:lnTo>
                  <a:pt x="275500" y="182998"/>
                </a:lnTo>
                <a:lnTo>
                  <a:pt x="271092" y="182250"/>
                </a:lnTo>
                <a:lnTo>
                  <a:pt x="267838" y="180752"/>
                </a:lnTo>
                <a:lnTo>
                  <a:pt x="264585" y="179256"/>
                </a:lnTo>
                <a:lnTo>
                  <a:pt x="262231" y="177012"/>
                </a:lnTo>
                <a:lnTo>
                  <a:pt x="260777" y="174021"/>
                </a:lnTo>
                <a:lnTo>
                  <a:pt x="259066" y="170600"/>
                </a:lnTo>
                <a:lnTo>
                  <a:pt x="258082" y="166923"/>
                </a:lnTo>
                <a:lnTo>
                  <a:pt x="257824" y="162990"/>
                </a:lnTo>
                <a:lnTo>
                  <a:pt x="257566" y="159058"/>
                </a:lnTo>
                <a:close/>
              </a:path>
              <a:path w="3033983" h="253988">
                <a:moveTo>
                  <a:pt x="309615" y="130252"/>
                </a:moveTo>
                <a:lnTo>
                  <a:pt x="309904" y="138768"/>
                </a:lnTo>
                <a:lnTo>
                  <a:pt x="311842" y="152664"/>
                </a:lnTo>
                <a:lnTo>
                  <a:pt x="315603" y="165004"/>
                </a:lnTo>
                <a:lnTo>
                  <a:pt x="321186" y="175787"/>
                </a:lnTo>
                <a:lnTo>
                  <a:pt x="328591" y="185014"/>
                </a:lnTo>
                <a:lnTo>
                  <a:pt x="334063" y="113584"/>
                </a:lnTo>
                <a:lnTo>
                  <a:pt x="334578" y="107524"/>
                </a:lnTo>
                <a:lnTo>
                  <a:pt x="335782" y="102209"/>
                </a:lnTo>
                <a:lnTo>
                  <a:pt x="337674" y="97641"/>
                </a:lnTo>
                <a:lnTo>
                  <a:pt x="339566" y="93071"/>
                </a:lnTo>
                <a:lnTo>
                  <a:pt x="342318" y="88910"/>
                </a:lnTo>
                <a:lnTo>
                  <a:pt x="345930" y="85152"/>
                </a:lnTo>
                <a:lnTo>
                  <a:pt x="349630" y="81481"/>
                </a:lnTo>
                <a:lnTo>
                  <a:pt x="348508" y="59384"/>
                </a:lnTo>
                <a:lnTo>
                  <a:pt x="337589" y="65769"/>
                </a:lnTo>
                <a:lnTo>
                  <a:pt x="328002" y="74589"/>
                </a:lnTo>
                <a:lnTo>
                  <a:pt x="323423" y="80364"/>
                </a:lnTo>
                <a:lnTo>
                  <a:pt x="317382" y="90825"/>
                </a:lnTo>
                <a:lnTo>
                  <a:pt x="313067" y="102626"/>
                </a:lnTo>
                <a:lnTo>
                  <a:pt x="310478" y="115769"/>
                </a:lnTo>
                <a:lnTo>
                  <a:pt x="309615" y="130252"/>
                </a:lnTo>
                <a:close/>
              </a:path>
              <a:path w="3033983" h="253988">
                <a:moveTo>
                  <a:pt x="346688" y="170092"/>
                </a:moveTo>
                <a:lnTo>
                  <a:pt x="345438" y="168723"/>
                </a:lnTo>
                <a:lnTo>
                  <a:pt x="339118" y="158834"/>
                </a:lnTo>
                <a:lnTo>
                  <a:pt x="335327" y="146589"/>
                </a:lnTo>
                <a:lnTo>
                  <a:pt x="334063" y="131989"/>
                </a:lnTo>
                <a:lnTo>
                  <a:pt x="433699" y="131989"/>
                </a:lnTo>
                <a:lnTo>
                  <a:pt x="433625" y="114399"/>
                </a:lnTo>
                <a:lnTo>
                  <a:pt x="432376" y="101136"/>
                </a:lnTo>
                <a:lnTo>
                  <a:pt x="429584" y="89867"/>
                </a:lnTo>
                <a:lnTo>
                  <a:pt x="426842" y="81960"/>
                </a:lnTo>
                <a:lnTo>
                  <a:pt x="422897" y="75271"/>
                </a:lnTo>
                <a:lnTo>
                  <a:pt x="417753" y="69799"/>
                </a:lnTo>
                <a:lnTo>
                  <a:pt x="412609" y="64329"/>
                </a:lnTo>
                <a:lnTo>
                  <a:pt x="406610" y="60312"/>
                </a:lnTo>
                <a:lnTo>
                  <a:pt x="399753" y="57748"/>
                </a:lnTo>
                <a:lnTo>
                  <a:pt x="392896" y="55182"/>
                </a:lnTo>
                <a:lnTo>
                  <a:pt x="385009" y="53900"/>
                </a:lnTo>
                <a:lnTo>
                  <a:pt x="374341" y="53918"/>
                </a:lnTo>
                <a:lnTo>
                  <a:pt x="360759" y="55433"/>
                </a:lnTo>
                <a:lnTo>
                  <a:pt x="348508" y="59384"/>
                </a:lnTo>
                <a:lnTo>
                  <a:pt x="349630" y="81481"/>
                </a:lnTo>
                <a:lnTo>
                  <a:pt x="353737" y="78686"/>
                </a:lnTo>
                <a:lnTo>
                  <a:pt x="358250" y="76765"/>
                </a:lnTo>
                <a:lnTo>
                  <a:pt x="362765" y="74843"/>
                </a:lnTo>
                <a:lnTo>
                  <a:pt x="368247" y="73883"/>
                </a:lnTo>
                <a:lnTo>
                  <a:pt x="381232" y="73883"/>
                </a:lnTo>
                <a:lnTo>
                  <a:pt x="386715" y="74822"/>
                </a:lnTo>
                <a:lnTo>
                  <a:pt x="391145" y="76701"/>
                </a:lnTo>
                <a:lnTo>
                  <a:pt x="395575" y="78579"/>
                </a:lnTo>
                <a:lnTo>
                  <a:pt x="399208" y="81311"/>
                </a:lnTo>
                <a:lnTo>
                  <a:pt x="402045" y="84896"/>
                </a:lnTo>
                <a:lnTo>
                  <a:pt x="404625" y="88143"/>
                </a:lnTo>
                <a:lnTo>
                  <a:pt x="406602" y="92113"/>
                </a:lnTo>
                <a:lnTo>
                  <a:pt x="407979" y="96809"/>
                </a:lnTo>
                <a:lnTo>
                  <a:pt x="409354" y="101504"/>
                </a:lnTo>
                <a:lnTo>
                  <a:pt x="410129" y="107096"/>
                </a:lnTo>
                <a:lnTo>
                  <a:pt x="410301" y="113584"/>
                </a:lnTo>
                <a:lnTo>
                  <a:pt x="334063" y="113584"/>
                </a:lnTo>
                <a:lnTo>
                  <a:pt x="328591" y="185014"/>
                </a:lnTo>
                <a:lnTo>
                  <a:pt x="332712" y="188823"/>
                </a:lnTo>
                <a:lnTo>
                  <a:pt x="342701" y="195592"/>
                </a:lnTo>
                <a:lnTo>
                  <a:pt x="354232" y="200427"/>
                </a:lnTo>
                <a:lnTo>
                  <a:pt x="367306" y="203328"/>
                </a:lnTo>
                <a:lnTo>
                  <a:pt x="381921" y="204296"/>
                </a:lnTo>
                <a:lnTo>
                  <a:pt x="387754" y="204296"/>
                </a:lnTo>
                <a:lnTo>
                  <a:pt x="392580" y="203953"/>
                </a:lnTo>
                <a:lnTo>
                  <a:pt x="396396" y="203268"/>
                </a:lnTo>
                <a:lnTo>
                  <a:pt x="400214" y="202584"/>
                </a:lnTo>
                <a:lnTo>
                  <a:pt x="404481" y="201599"/>
                </a:lnTo>
                <a:lnTo>
                  <a:pt x="409197" y="200314"/>
                </a:lnTo>
                <a:lnTo>
                  <a:pt x="412543" y="199374"/>
                </a:lnTo>
                <a:lnTo>
                  <a:pt x="416316" y="198070"/>
                </a:lnTo>
                <a:lnTo>
                  <a:pt x="420519" y="196401"/>
                </a:lnTo>
                <a:lnTo>
                  <a:pt x="424721" y="194731"/>
                </a:lnTo>
                <a:lnTo>
                  <a:pt x="428238" y="193340"/>
                </a:lnTo>
                <a:lnTo>
                  <a:pt x="431070" y="192229"/>
                </a:lnTo>
                <a:lnTo>
                  <a:pt x="431070" y="165907"/>
                </a:lnTo>
                <a:lnTo>
                  <a:pt x="429652" y="165907"/>
                </a:lnTo>
                <a:lnTo>
                  <a:pt x="425187" y="169269"/>
                </a:lnTo>
                <a:lnTo>
                  <a:pt x="422180" y="171113"/>
                </a:lnTo>
                <a:lnTo>
                  <a:pt x="419174" y="172956"/>
                </a:lnTo>
                <a:lnTo>
                  <a:pt x="415481" y="174863"/>
                </a:lnTo>
                <a:lnTo>
                  <a:pt x="411102" y="176836"/>
                </a:lnTo>
                <a:lnTo>
                  <a:pt x="406978" y="178719"/>
                </a:lnTo>
                <a:lnTo>
                  <a:pt x="402361" y="180262"/>
                </a:lnTo>
                <a:lnTo>
                  <a:pt x="397251" y="181461"/>
                </a:lnTo>
                <a:lnTo>
                  <a:pt x="392140" y="182661"/>
                </a:lnTo>
                <a:lnTo>
                  <a:pt x="386925" y="183261"/>
                </a:lnTo>
                <a:lnTo>
                  <a:pt x="381601" y="183261"/>
                </a:lnTo>
                <a:lnTo>
                  <a:pt x="368354" y="181918"/>
                </a:lnTo>
                <a:lnTo>
                  <a:pt x="356402" y="177531"/>
                </a:lnTo>
                <a:lnTo>
                  <a:pt x="346688" y="170092"/>
                </a:lnTo>
                <a:close/>
              </a:path>
              <a:path w="3033983" h="253988">
                <a:moveTo>
                  <a:pt x="457981" y="57844"/>
                </a:moveTo>
                <a:lnTo>
                  <a:pt x="457981" y="201140"/>
                </a:lnTo>
                <a:lnTo>
                  <a:pt x="482167" y="201140"/>
                </a:lnTo>
                <a:lnTo>
                  <a:pt x="482167" y="99595"/>
                </a:lnTo>
                <a:lnTo>
                  <a:pt x="487892" y="94047"/>
                </a:lnTo>
                <a:lnTo>
                  <a:pt x="493960" y="89865"/>
                </a:lnTo>
                <a:lnTo>
                  <a:pt x="500370" y="87048"/>
                </a:lnTo>
                <a:lnTo>
                  <a:pt x="506778" y="84230"/>
                </a:lnTo>
                <a:lnTo>
                  <a:pt x="513231" y="82821"/>
                </a:lnTo>
                <a:lnTo>
                  <a:pt x="522548" y="82821"/>
                </a:lnTo>
                <a:lnTo>
                  <a:pt x="526971" y="82997"/>
                </a:lnTo>
                <a:lnTo>
                  <a:pt x="530880" y="83405"/>
                </a:lnTo>
                <a:lnTo>
                  <a:pt x="533956" y="83874"/>
                </a:lnTo>
                <a:lnTo>
                  <a:pt x="533956" y="58616"/>
                </a:lnTo>
                <a:lnTo>
                  <a:pt x="532417" y="58359"/>
                </a:lnTo>
                <a:lnTo>
                  <a:pt x="528550" y="57908"/>
                </a:lnTo>
                <a:lnTo>
                  <a:pt x="518060" y="57844"/>
                </a:lnTo>
                <a:lnTo>
                  <a:pt x="511713" y="59447"/>
                </a:lnTo>
                <a:lnTo>
                  <a:pt x="505176" y="62655"/>
                </a:lnTo>
                <a:lnTo>
                  <a:pt x="503128" y="63714"/>
                </a:lnTo>
                <a:lnTo>
                  <a:pt x="493331" y="70044"/>
                </a:lnTo>
                <a:lnTo>
                  <a:pt x="482167" y="79137"/>
                </a:lnTo>
                <a:lnTo>
                  <a:pt x="482167" y="57844"/>
                </a:lnTo>
                <a:lnTo>
                  <a:pt x="457981" y="57844"/>
                </a:lnTo>
                <a:close/>
              </a:path>
              <a:path w="3033983" h="253988">
                <a:moveTo>
                  <a:pt x="662202" y="113402"/>
                </a:moveTo>
                <a:lnTo>
                  <a:pt x="651939" y="145112"/>
                </a:lnTo>
                <a:lnTo>
                  <a:pt x="656115" y="141071"/>
                </a:lnTo>
                <a:lnTo>
                  <a:pt x="660292" y="137030"/>
                </a:lnTo>
                <a:lnTo>
                  <a:pt x="665574" y="134031"/>
                </a:lnTo>
                <a:lnTo>
                  <a:pt x="675020" y="110538"/>
                </a:lnTo>
                <a:lnTo>
                  <a:pt x="662202" y="113402"/>
                </a:lnTo>
                <a:close/>
              </a:path>
              <a:path w="3033983" h="253988">
                <a:moveTo>
                  <a:pt x="879197" y="194020"/>
                </a:moveTo>
                <a:lnTo>
                  <a:pt x="884950" y="197444"/>
                </a:lnTo>
                <a:lnTo>
                  <a:pt x="890575" y="199969"/>
                </a:lnTo>
                <a:lnTo>
                  <a:pt x="896071" y="201594"/>
                </a:lnTo>
                <a:lnTo>
                  <a:pt x="890985" y="179429"/>
                </a:lnTo>
                <a:lnTo>
                  <a:pt x="885553" y="177333"/>
                </a:lnTo>
                <a:lnTo>
                  <a:pt x="879197" y="174255"/>
                </a:lnTo>
                <a:lnTo>
                  <a:pt x="879197" y="93064"/>
                </a:lnTo>
                <a:lnTo>
                  <a:pt x="884954" y="88277"/>
                </a:lnTo>
                <a:lnTo>
                  <a:pt x="891031" y="84364"/>
                </a:lnTo>
                <a:lnTo>
                  <a:pt x="897429" y="81329"/>
                </a:lnTo>
                <a:lnTo>
                  <a:pt x="903827" y="78292"/>
                </a:lnTo>
                <a:lnTo>
                  <a:pt x="910462" y="76775"/>
                </a:lnTo>
                <a:lnTo>
                  <a:pt x="917332" y="76775"/>
                </a:lnTo>
                <a:lnTo>
                  <a:pt x="921441" y="76971"/>
                </a:lnTo>
                <a:lnTo>
                  <a:pt x="934036" y="81022"/>
                </a:lnTo>
                <a:lnTo>
                  <a:pt x="942843" y="90307"/>
                </a:lnTo>
                <a:lnTo>
                  <a:pt x="936844" y="55583"/>
                </a:lnTo>
                <a:lnTo>
                  <a:pt x="923252" y="53900"/>
                </a:lnTo>
                <a:lnTo>
                  <a:pt x="914579" y="53900"/>
                </a:lnTo>
                <a:lnTo>
                  <a:pt x="906572" y="55718"/>
                </a:lnTo>
                <a:lnTo>
                  <a:pt x="899229" y="59353"/>
                </a:lnTo>
                <a:lnTo>
                  <a:pt x="891885" y="62989"/>
                </a:lnTo>
                <a:lnTo>
                  <a:pt x="885208" y="67501"/>
                </a:lnTo>
                <a:lnTo>
                  <a:pt x="879197" y="72889"/>
                </a:lnTo>
                <a:lnTo>
                  <a:pt x="879197" y="57844"/>
                </a:lnTo>
                <a:lnTo>
                  <a:pt x="855011" y="57844"/>
                </a:lnTo>
                <a:lnTo>
                  <a:pt x="855011" y="253988"/>
                </a:lnTo>
                <a:lnTo>
                  <a:pt x="879197" y="253988"/>
                </a:lnTo>
                <a:lnTo>
                  <a:pt x="879197" y="194020"/>
                </a:lnTo>
                <a:close/>
              </a:path>
              <a:path w="3033983" h="253988">
                <a:moveTo>
                  <a:pt x="948828" y="192480"/>
                </a:moveTo>
                <a:lnTo>
                  <a:pt x="958482" y="182794"/>
                </a:lnTo>
                <a:lnTo>
                  <a:pt x="963173" y="176224"/>
                </a:lnTo>
                <a:lnTo>
                  <a:pt x="968644" y="165593"/>
                </a:lnTo>
                <a:lnTo>
                  <a:pt x="972552" y="153638"/>
                </a:lnTo>
                <a:lnTo>
                  <a:pt x="974896" y="140359"/>
                </a:lnTo>
                <a:lnTo>
                  <a:pt x="975678" y="125757"/>
                </a:lnTo>
                <a:lnTo>
                  <a:pt x="975624" y="121740"/>
                </a:lnTo>
                <a:lnTo>
                  <a:pt x="974461" y="107454"/>
                </a:lnTo>
                <a:lnTo>
                  <a:pt x="971774" y="94636"/>
                </a:lnTo>
                <a:lnTo>
                  <a:pt x="967564" y="83286"/>
                </a:lnTo>
                <a:lnTo>
                  <a:pt x="961831" y="73404"/>
                </a:lnTo>
                <a:lnTo>
                  <a:pt x="958392" y="69050"/>
                </a:lnTo>
                <a:lnTo>
                  <a:pt x="948557" y="60633"/>
                </a:lnTo>
                <a:lnTo>
                  <a:pt x="936844" y="55583"/>
                </a:lnTo>
                <a:lnTo>
                  <a:pt x="942843" y="90307"/>
                </a:lnTo>
                <a:lnTo>
                  <a:pt x="943137" y="90822"/>
                </a:lnTo>
                <a:lnTo>
                  <a:pt x="947340" y="100982"/>
                </a:lnTo>
                <a:lnTo>
                  <a:pt x="949862" y="113487"/>
                </a:lnTo>
                <a:lnTo>
                  <a:pt x="950703" y="128337"/>
                </a:lnTo>
                <a:lnTo>
                  <a:pt x="950634" y="132562"/>
                </a:lnTo>
                <a:lnTo>
                  <a:pt x="949134" y="146918"/>
                </a:lnTo>
                <a:lnTo>
                  <a:pt x="945679" y="158892"/>
                </a:lnTo>
                <a:lnTo>
                  <a:pt x="940267" y="168485"/>
                </a:lnTo>
                <a:lnTo>
                  <a:pt x="935422" y="173726"/>
                </a:lnTo>
                <a:lnTo>
                  <a:pt x="924515" y="180088"/>
                </a:lnTo>
                <a:lnTo>
                  <a:pt x="911019" y="182209"/>
                </a:lnTo>
                <a:lnTo>
                  <a:pt x="905179" y="182209"/>
                </a:lnTo>
                <a:lnTo>
                  <a:pt x="900003" y="181653"/>
                </a:lnTo>
                <a:lnTo>
                  <a:pt x="895495" y="180541"/>
                </a:lnTo>
                <a:lnTo>
                  <a:pt x="890985" y="179429"/>
                </a:lnTo>
                <a:lnTo>
                  <a:pt x="896071" y="201594"/>
                </a:lnTo>
                <a:lnTo>
                  <a:pt x="901568" y="203220"/>
                </a:lnTo>
                <a:lnTo>
                  <a:pt x="907880" y="204031"/>
                </a:lnTo>
                <a:lnTo>
                  <a:pt x="915007" y="204031"/>
                </a:lnTo>
                <a:lnTo>
                  <a:pt x="925768" y="203072"/>
                </a:lnTo>
                <a:lnTo>
                  <a:pt x="937923" y="199239"/>
                </a:lnTo>
                <a:lnTo>
                  <a:pt x="948828" y="192480"/>
                </a:lnTo>
                <a:close/>
              </a:path>
              <a:path w="3033983" h="253988">
                <a:moveTo>
                  <a:pt x="990329" y="130252"/>
                </a:moveTo>
                <a:lnTo>
                  <a:pt x="990619" y="138769"/>
                </a:lnTo>
                <a:lnTo>
                  <a:pt x="992557" y="152664"/>
                </a:lnTo>
                <a:lnTo>
                  <a:pt x="996318" y="165004"/>
                </a:lnTo>
                <a:lnTo>
                  <a:pt x="1001901" y="175787"/>
                </a:lnTo>
                <a:lnTo>
                  <a:pt x="1009307" y="185014"/>
                </a:lnTo>
                <a:lnTo>
                  <a:pt x="1014778" y="113584"/>
                </a:lnTo>
                <a:lnTo>
                  <a:pt x="1015294" y="107524"/>
                </a:lnTo>
                <a:lnTo>
                  <a:pt x="1016497" y="102209"/>
                </a:lnTo>
                <a:lnTo>
                  <a:pt x="1018389" y="97641"/>
                </a:lnTo>
                <a:lnTo>
                  <a:pt x="1020281" y="93071"/>
                </a:lnTo>
                <a:lnTo>
                  <a:pt x="1023033" y="88910"/>
                </a:lnTo>
                <a:lnTo>
                  <a:pt x="1026645" y="85152"/>
                </a:lnTo>
                <a:lnTo>
                  <a:pt x="1030345" y="81481"/>
                </a:lnTo>
                <a:lnTo>
                  <a:pt x="1029224" y="59383"/>
                </a:lnTo>
                <a:lnTo>
                  <a:pt x="1018305" y="65769"/>
                </a:lnTo>
                <a:lnTo>
                  <a:pt x="1008718" y="74589"/>
                </a:lnTo>
                <a:lnTo>
                  <a:pt x="1004139" y="80364"/>
                </a:lnTo>
                <a:lnTo>
                  <a:pt x="998097" y="90825"/>
                </a:lnTo>
                <a:lnTo>
                  <a:pt x="993782" y="102627"/>
                </a:lnTo>
                <a:lnTo>
                  <a:pt x="991193" y="115769"/>
                </a:lnTo>
                <a:lnTo>
                  <a:pt x="990329" y="130252"/>
                </a:lnTo>
                <a:close/>
              </a:path>
              <a:path w="3033983" h="253988">
                <a:moveTo>
                  <a:pt x="1027403" y="170092"/>
                </a:moveTo>
                <a:lnTo>
                  <a:pt x="1026153" y="168723"/>
                </a:lnTo>
                <a:lnTo>
                  <a:pt x="1019834" y="158834"/>
                </a:lnTo>
                <a:lnTo>
                  <a:pt x="1016042" y="146589"/>
                </a:lnTo>
                <a:lnTo>
                  <a:pt x="1014778" y="131989"/>
                </a:lnTo>
                <a:lnTo>
                  <a:pt x="1114414" y="131989"/>
                </a:lnTo>
                <a:lnTo>
                  <a:pt x="1114340" y="114399"/>
                </a:lnTo>
                <a:lnTo>
                  <a:pt x="1113091" y="101136"/>
                </a:lnTo>
                <a:lnTo>
                  <a:pt x="1110300" y="89867"/>
                </a:lnTo>
                <a:lnTo>
                  <a:pt x="1107558" y="81960"/>
                </a:lnTo>
                <a:lnTo>
                  <a:pt x="1103613" y="75271"/>
                </a:lnTo>
                <a:lnTo>
                  <a:pt x="1098467" y="69799"/>
                </a:lnTo>
                <a:lnTo>
                  <a:pt x="1093325" y="64329"/>
                </a:lnTo>
                <a:lnTo>
                  <a:pt x="1087326" y="60312"/>
                </a:lnTo>
                <a:lnTo>
                  <a:pt x="1080468" y="57748"/>
                </a:lnTo>
                <a:lnTo>
                  <a:pt x="1073611" y="55182"/>
                </a:lnTo>
                <a:lnTo>
                  <a:pt x="1065724" y="53900"/>
                </a:lnTo>
                <a:lnTo>
                  <a:pt x="1055057" y="53918"/>
                </a:lnTo>
                <a:lnTo>
                  <a:pt x="1041474" y="55433"/>
                </a:lnTo>
                <a:lnTo>
                  <a:pt x="1029224" y="59383"/>
                </a:lnTo>
                <a:lnTo>
                  <a:pt x="1030345" y="81481"/>
                </a:lnTo>
                <a:lnTo>
                  <a:pt x="1034452" y="78686"/>
                </a:lnTo>
                <a:lnTo>
                  <a:pt x="1038967" y="76765"/>
                </a:lnTo>
                <a:lnTo>
                  <a:pt x="1043480" y="74843"/>
                </a:lnTo>
                <a:lnTo>
                  <a:pt x="1048963" y="73883"/>
                </a:lnTo>
                <a:lnTo>
                  <a:pt x="1061949" y="73883"/>
                </a:lnTo>
                <a:lnTo>
                  <a:pt x="1067431" y="74822"/>
                </a:lnTo>
                <a:lnTo>
                  <a:pt x="1071861" y="76701"/>
                </a:lnTo>
                <a:lnTo>
                  <a:pt x="1076291" y="78579"/>
                </a:lnTo>
                <a:lnTo>
                  <a:pt x="1079923" y="81311"/>
                </a:lnTo>
                <a:lnTo>
                  <a:pt x="1082760" y="84896"/>
                </a:lnTo>
                <a:lnTo>
                  <a:pt x="1085339" y="88143"/>
                </a:lnTo>
                <a:lnTo>
                  <a:pt x="1087318" y="92113"/>
                </a:lnTo>
                <a:lnTo>
                  <a:pt x="1088694" y="96809"/>
                </a:lnTo>
                <a:lnTo>
                  <a:pt x="1090070" y="101504"/>
                </a:lnTo>
                <a:lnTo>
                  <a:pt x="1090844" y="107096"/>
                </a:lnTo>
                <a:lnTo>
                  <a:pt x="1091016" y="113584"/>
                </a:lnTo>
                <a:lnTo>
                  <a:pt x="1014778" y="113584"/>
                </a:lnTo>
                <a:lnTo>
                  <a:pt x="1009307" y="185014"/>
                </a:lnTo>
                <a:lnTo>
                  <a:pt x="1013428" y="188823"/>
                </a:lnTo>
                <a:lnTo>
                  <a:pt x="1023417" y="195592"/>
                </a:lnTo>
                <a:lnTo>
                  <a:pt x="1034948" y="200427"/>
                </a:lnTo>
                <a:lnTo>
                  <a:pt x="1048021" y="203328"/>
                </a:lnTo>
                <a:lnTo>
                  <a:pt x="1062637" y="204296"/>
                </a:lnTo>
                <a:lnTo>
                  <a:pt x="1068470" y="204296"/>
                </a:lnTo>
                <a:lnTo>
                  <a:pt x="1073295" y="203953"/>
                </a:lnTo>
                <a:lnTo>
                  <a:pt x="1077112" y="203268"/>
                </a:lnTo>
                <a:lnTo>
                  <a:pt x="1080930" y="202584"/>
                </a:lnTo>
                <a:lnTo>
                  <a:pt x="1085196" y="201599"/>
                </a:lnTo>
                <a:lnTo>
                  <a:pt x="1089911" y="200314"/>
                </a:lnTo>
                <a:lnTo>
                  <a:pt x="1093258" y="199374"/>
                </a:lnTo>
                <a:lnTo>
                  <a:pt x="1097032" y="198070"/>
                </a:lnTo>
                <a:lnTo>
                  <a:pt x="1101235" y="196401"/>
                </a:lnTo>
                <a:lnTo>
                  <a:pt x="1105436" y="194731"/>
                </a:lnTo>
                <a:lnTo>
                  <a:pt x="1108954" y="193340"/>
                </a:lnTo>
                <a:lnTo>
                  <a:pt x="1111785" y="192229"/>
                </a:lnTo>
                <a:lnTo>
                  <a:pt x="1111785" y="165907"/>
                </a:lnTo>
                <a:lnTo>
                  <a:pt x="1110367" y="165907"/>
                </a:lnTo>
                <a:lnTo>
                  <a:pt x="1105903" y="169269"/>
                </a:lnTo>
                <a:lnTo>
                  <a:pt x="1102896" y="171113"/>
                </a:lnTo>
                <a:lnTo>
                  <a:pt x="1099890" y="172956"/>
                </a:lnTo>
                <a:lnTo>
                  <a:pt x="1096197" y="174863"/>
                </a:lnTo>
                <a:lnTo>
                  <a:pt x="1091818" y="176836"/>
                </a:lnTo>
                <a:lnTo>
                  <a:pt x="1087694" y="178719"/>
                </a:lnTo>
                <a:lnTo>
                  <a:pt x="1083076" y="180262"/>
                </a:lnTo>
                <a:lnTo>
                  <a:pt x="1077967" y="181461"/>
                </a:lnTo>
                <a:lnTo>
                  <a:pt x="1072857" y="182661"/>
                </a:lnTo>
                <a:lnTo>
                  <a:pt x="1067641" y="183261"/>
                </a:lnTo>
                <a:lnTo>
                  <a:pt x="1062317" y="183261"/>
                </a:lnTo>
                <a:lnTo>
                  <a:pt x="1049069" y="181918"/>
                </a:lnTo>
                <a:lnTo>
                  <a:pt x="1037116" y="177531"/>
                </a:lnTo>
                <a:lnTo>
                  <a:pt x="1027403" y="170092"/>
                </a:lnTo>
                <a:close/>
              </a:path>
              <a:path w="3033983" h="253988">
                <a:moveTo>
                  <a:pt x="1138696" y="57844"/>
                </a:moveTo>
                <a:lnTo>
                  <a:pt x="1138696" y="201140"/>
                </a:lnTo>
                <a:lnTo>
                  <a:pt x="1162882" y="201140"/>
                </a:lnTo>
                <a:lnTo>
                  <a:pt x="1162882" y="99595"/>
                </a:lnTo>
                <a:lnTo>
                  <a:pt x="1168608" y="94047"/>
                </a:lnTo>
                <a:lnTo>
                  <a:pt x="1174676" y="89865"/>
                </a:lnTo>
                <a:lnTo>
                  <a:pt x="1181085" y="87048"/>
                </a:lnTo>
                <a:lnTo>
                  <a:pt x="1187494" y="84230"/>
                </a:lnTo>
                <a:lnTo>
                  <a:pt x="1193947" y="82821"/>
                </a:lnTo>
                <a:lnTo>
                  <a:pt x="1203263" y="82821"/>
                </a:lnTo>
                <a:lnTo>
                  <a:pt x="1207686" y="82997"/>
                </a:lnTo>
                <a:lnTo>
                  <a:pt x="1211597" y="83405"/>
                </a:lnTo>
                <a:lnTo>
                  <a:pt x="1214671" y="83874"/>
                </a:lnTo>
                <a:lnTo>
                  <a:pt x="1214671" y="58616"/>
                </a:lnTo>
                <a:lnTo>
                  <a:pt x="1213132" y="58359"/>
                </a:lnTo>
                <a:lnTo>
                  <a:pt x="1209265" y="57908"/>
                </a:lnTo>
                <a:lnTo>
                  <a:pt x="1198775" y="57844"/>
                </a:lnTo>
                <a:lnTo>
                  <a:pt x="1192430" y="59447"/>
                </a:lnTo>
                <a:lnTo>
                  <a:pt x="1185892" y="62655"/>
                </a:lnTo>
                <a:lnTo>
                  <a:pt x="1183844" y="63714"/>
                </a:lnTo>
                <a:lnTo>
                  <a:pt x="1174046" y="70044"/>
                </a:lnTo>
                <a:lnTo>
                  <a:pt x="1162882" y="79137"/>
                </a:lnTo>
                <a:lnTo>
                  <a:pt x="1162882" y="57844"/>
                </a:lnTo>
                <a:lnTo>
                  <a:pt x="1138696" y="57844"/>
                </a:lnTo>
                <a:close/>
              </a:path>
              <a:path w="3033983" h="253988">
                <a:moveTo>
                  <a:pt x="1234218" y="57844"/>
                </a:moveTo>
                <a:lnTo>
                  <a:pt x="1234218" y="201140"/>
                </a:lnTo>
                <a:lnTo>
                  <a:pt x="1258404" y="201140"/>
                </a:lnTo>
                <a:lnTo>
                  <a:pt x="1258404" y="57844"/>
                </a:lnTo>
                <a:lnTo>
                  <a:pt x="1234218" y="57844"/>
                </a:lnTo>
                <a:close/>
              </a:path>
              <a:path w="3033983" h="253988">
                <a:moveTo>
                  <a:pt x="1232640" y="8676"/>
                </a:moveTo>
                <a:lnTo>
                  <a:pt x="1232640" y="33655"/>
                </a:lnTo>
                <a:lnTo>
                  <a:pt x="1260244" y="33655"/>
                </a:lnTo>
                <a:lnTo>
                  <a:pt x="1260244" y="8676"/>
                </a:lnTo>
                <a:lnTo>
                  <a:pt x="1232640" y="8676"/>
                </a:lnTo>
                <a:close/>
              </a:path>
              <a:path w="3033983" h="253988">
                <a:moveTo>
                  <a:pt x="1312228" y="157289"/>
                </a:moveTo>
                <a:lnTo>
                  <a:pt x="1309424" y="144613"/>
                </a:lnTo>
                <a:lnTo>
                  <a:pt x="1308489" y="129557"/>
                </a:lnTo>
                <a:lnTo>
                  <a:pt x="1308593" y="124089"/>
                </a:lnTo>
                <a:lnTo>
                  <a:pt x="1310124" y="109639"/>
                </a:lnTo>
                <a:lnTo>
                  <a:pt x="1313482" y="97742"/>
                </a:lnTo>
                <a:lnTo>
                  <a:pt x="1318665" y="88399"/>
                </a:lnTo>
                <a:lnTo>
                  <a:pt x="1323209" y="83436"/>
                </a:lnTo>
                <a:lnTo>
                  <a:pt x="1334069" y="77060"/>
                </a:lnTo>
                <a:lnTo>
                  <a:pt x="1347655" y="74935"/>
                </a:lnTo>
                <a:lnTo>
                  <a:pt x="1354824" y="75479"/>
                </a:lnTo>
                <a:lnTo>
                  <a:pt x="1367009" y="79790"/>
                </a:lnTo>
                <a:lnTo>
                  <a:pt x="1376455" y="88399"/>
                </a:lnTo>
                <a:lnTo>
                  <a:pt x="1378395" y="91265"/>
                </a:lnTo>
                <a:lnTo>
                  <a:pt x="1382935" y="101474"/>
                </a:lnTo>
                <a:lnTo>
                  <a:pt x="1385659" y="114238"/>
                </a:lnTo>
                <a:lnTo>
                  <a:pt x="1386567" y="129557"/>
                </a:lnTo>
                <a:lnTo>
                  <a:pt x="1386473" y="134676"/>
                </a:lnTo>
                <a:lnTo>
                  <a:pt x="1384960" y="149094"/>
                </a:lnTo>
                <a:lnTo>
                  <a:pt x="1381599" y="161021"/>
                </a:lnTo>
                <a:lnTo>
                  <a:pt x="1384576" y="194065"/>
                </a:lnTo>
                <a:lnTo>
                  <a:pt x="1394094" y="185400"/>
                </a:lnTo>
                <a:lnTo>
                  <a:pt x="1398387" y="179930"/>
                </a:lnTo>
                <a:lnTo>
                  <a:pt x="1404142" y="169666"/>
                </a:lnTo>
                <a:lnTo>
                  <a:pt x="1408253" y="157850"/>
                </a:lnTo>
                <a:lnTo>
                  <a:pt x="1410719" y="144480"/>
                </a:lnTo>
                <a:lnTo>
                  <a:pt x="1411542" y="129557"/>
                </a:lnTo>
                <a:lnTo>
                  <a:pt x="1411239" y="120345"/>
                </a:lnTo>
                <a:lnTo>
                  <a:pt x="1409419" y="106394"/>
                </a:lnTo>
                <a:lnTo>
                  <a:pt x="1405954" y="93971"/>
                </a:lnTo>
                <a:lnTo>
                  <a:pt x="1400846" y="83077"/>
                </a:lnTo>
                <a:lnTo>
                  <a:pt x="1394094" y="73712"/>
                </a:lnTo>
                <a:lnTo>
                  <a:pt x="1384837" y="65182"/>
                </a:lnTo>
                <a:lnTo>
                  <a:pt x="1373904" y="58914"/>
                </a:lnTo>
                <a:lnTo>
                  <a:pt x="1361510" y="55153"/>
                </a:lnTo>
                <a:lnTo>
                  <a:pt x="1347655" y="53900"/>
                </a:lnTo>
                <a:lnTo>
                  <a:pt x="1334100" y="55109"/>
                </a:lnTo>
                <a:lnTo>
                  <a:pt x="1321702" y="58824"/>
                </a:lnTo>
                <a:lnTo>
                  <a:pt x="1310719" y="65046"/>
                </a:lnTo>
                <a:lnTo>
                  <a:pt x="1301152" y="73775"/>
                </a:lnTo>
                <a:lnTo>
                  <a:pt x="1296812" y="79288"/>
                </a:lnTo>
                <a:lnTo>
                  <a:pt x="1290994" y="89589"/>
                </a:lnTo>
                <a:lnTo>
                  <a:pt x="1286839" y="101401"/>
                </a:lnTo>
                <a:lnTo>
                  <a:pt x="1284345" y="114724"/>
                </a:lnTo>
                <a:lnTo>
                  <a:pt x="1283514" y="129557"/>
                </a:lnTo>
                <a:lnTo>
                  <a:pt x="1283765" y="137791"/>
                </a:lnTo>
                <a:lnTo>
                  <a:pt x="1285503" y="151641"/>
                </a:lnTo>
                <a:lnTo>
                  <a:pt x="1288895" y="164086"/>
                </a:lnTo>
                <a:lnTo>
                  <a:pt x="1293941" y="175126"/>
                </a:lnTo>
                <a:lnTo>
                  <a:pt x="1300641" y="184760"/>
                </a:lnTo>
                <a:lnTo>
                  <a:pt x="1310252" y="193838"/>
                </a:lnTo>
                <a:lnTo>
                  <a:pt x="1321150" y="200086"/>
                </a:lnTo>
                <a:lnTo>
                  <a:pt x="1318665" y="170202"/>
                </a:lnTo>
                <a:lnTo>
                  <a:pt x="1316903" y="167585"/>
                </a:lnTo>
                <a:lnTo>
                  <a:pt x="1312228" y="157289"/>
                </a:lnTo>
                <a:close/>
              </a:path>
              <a:path w="3033983" h="253988">
                <a:moveTo>
                  <a:pt x="1361147" y="181880"/>
                </a:moveTo>
                <a:lnTo>
                  <a:pt x="1347655" y="184049"/>
                </a:lnTo>
                <a:lnTo>
                  <a:pt x="1340155" y="183442"/>
                </a:lnTo>
                <a:lnTo>
                  <a:pt x="1328060" y="178986"/>
                </a:lnTo>
                <a:lnTo>
                  <a:pt x="1318665" y="170202"/>
                </a:lnTo>
                <a:lnTo>
                  <a:pt x="1321150" y="200086"/>
                </a:lnTo>
                <a:lnTo>
                  <a:pt x="1333618" y="203835"/>
                </a:lnTo>
                <a:lnTo>
                  <a:pt x="1347655" y="205084"/>
                </a:lnTo>
                <a:lnTo>
                  <a:pt x="1361148" y="203906"/>
                </a:lnTo>
                <a:lnTo>
                  <a:pt x="1373594" y="200234"/>
                </a:lnTo>
                <a:lnTo>
                  <a:pt x="1384576" y="194065"/>
                </a:lnTo>
                <a:lnTo>
                  <a:pt x="1381599" y="161021"/>
                </a:lnTo>
                <a:lnTo>
                  <a:pt x="1376390" y="170458"/>
                </a:lnTo>
                <a:lnTo>
                  <a:pt x="1371962" y="175371"/>
                </a:lnTo>
                <a:lnTo>
                  <a:pt x="1361147" y="181880"/>
                </a:lnTo>
                <a:close/>
              </a:path>
              <a:path w="3033983" h="253988">
                <a:moveTo>
                  <a:pt x="1546921" y="1314"/>
                </a:moveTo>
                <a:lnTo>
                  <a:pt x="1522735" y="1314"/>
                </a:lnTo>
                <a:lnTo>
                  <a:pt x="1522735" y="63657"/>
                </a:lnTo>
                <a:lnTo>
                  <a:pt x="1516809" y="60318"/>
                </a:lnTo>
                <a:lnTo>
                  <a:pt x="1511184" y="57858"/>
                </a:lnTo>
                <a:lnTo>
                  <a:pt x="1505861" y="56274"/>
                </a:lnTo>
                <a:lnTo>
                  <a:pt x="1500538" y="54692"/>
                </a:lnTo>
                <a:lnTo>
                  <a:pt x="1494269" y="53900"/>
                </a:lnTo>
                <a:lnTo>
                  <a:pt x="1487056" y="53900"/>
                </a:lnTo>
                <a:lnTo>
                  <a:pt x="1491041" y="76249"/>
                </a:lnTo>
                <a:lnTo>
                  <a:pt x="1496624" y="76249"/>
                </a:lnTo>
                <a:lnTo>
                  <a:pt x="1501799" y="76786"/>
                </a:lnTo>
                <a:lnTo>
                  <a:pt x="1506565" y="77859"/>
                </a:lnTo>
                <a:lnTo>
                  <a:pt x="1511332" y="78933"/>
                </a:lnTo>
                <a:lnTo>
                  <a:pt x="1516722" y="80874"/>
                </a:lnTo>
                <a:lnTo>
                  <a:pt x="1522735" y="83685"/>
                </a:lnTo>
                <a:lnTo>
                  <a:pt x="1522735" y="166183"/>
                </a:lnTo>
                <a:lnTo>
                  <a:pt x="1517067" y="171094"/>
                </a:lnTo>
                <a:lnTo>
                  <a:pt x="1511012" y="174993"/>
                </a:lnTo>
                <a:lnTo>
                  <a:pt x="1504569" y="177880"/>
                </a:lnTo>
                <a:lnTo>
                  <a:pt x="1498128" y="180765"/>
                </a:lnTo>
                <a:lnTo>
                  <a:pt x="1491728" y="182209"/>
                </a:lnTo>
                <a:lnTo>
                  <a:pt x="1485372" y="182209"/>
                </a:lnTo>
                <a:lnTo>
                  <a:pt x="1480816" y="181976"/>
                </a:lnTo>
                <a:lnTo>
                  <a:pt x="1468236" y="177925"/>
                </a:lnTo>
                <a:lnTo>
                  <a:pt x="1459346" y="168836"/>
                </a:lnTo>
                <a:lnTo>
                  <a:pt x="1454598" y="157822"/>
                </a:lnTo>
                <a:lnTo>
                  <a:pt x="1452071" y="145266"/>
                </a:lnTo>
                <a:lnTo>
                  <a:pt x="1451229" y="130252"/>
                </a:lnTo>
                <a:lnTo>
                  <a:pt x="1451299" y="126050"/>
                </a:lnTo>
                <a:lnTo>
                  <a:pt x="1452818" y="111763"/>
                </a:lnTo>
                <a:lnTo>
                  <a:pt x="1456316" y="99790"/>
                </a:lnTo>
                <a:lnTo>
                  <a:pt x="1463674" y="59222"/>
                </a:lnTo>
                <a:lnTo>
                  <a:pt x="1456246" y="62771"/>
                </a:lnTo>
                <a:lnTo>
                  <a:pt x="1449912" y="67664"/>
                </a:lnTo>
                <a:lnTo>
                  <a:pt x="1444673" y="73903"/>
                </a:lnTo>
                <a:lnTo>
                  <a:pt x="1436447" y="86001"/>
                </a:lnTo>
                <a:lnTo>
                  <a:pt x="1431149" y="97947"/>
                </a:lnTo>
                <a:lnTo>
                  <a:pt x="1429155" y="104564"/>
                </a:lnTo>
                <a:lnTo>
                  <a:pt x="1426980" y="116822"/>
                </a:lnTo>
                <a:lnTo>
                  <a:pt x="1426254" y="130581"/>
                </a:lnTo>
                <a:lnTo>
                  <a:pt x="1426428" y="138055"/>
                </a:lnTo>
                <a:lnTo>
                  <a:pt x="1427674" y="150962"/>
                </a:lnTo>
                <a:lnTo>
                  <a:pt x="1430120" y="162576"/>
                </a:lnTo>
                <a:lnTo>
                  <a:pt x="1434882" y="175579"/>
                </a:lnTo>
                <a:lnTo>
                  <a:pt x="1441066" y="185976"/>
                </a:lnTo>
                <a:lnTo>
                  <a:pt x="1445706" y="192218"/>
                </a:lnTo>
                <a:lnTo>
                  <a:pt x="1451352" y="196963"/>
                </a:lnTo>
                <a:lnTo>
                  <a:pt x="1458007" y="200211"/>
                </a:lnTo>
                <a:lnTo>
                  <a:pt x="1464662" y="203460"/>
                </a:lnTo>
                <a:lnTo>
                  <a:pt x="1471896" y="205084"/>
                </a:lnTo>
                <a:lnTo>
                  <a:pt x="1484608" y="205084"/>
                </a:lnTo>
                <a:lnTo>
                  <a:pt x="1488902" y="204635"/>
                </a:lnTo>
                <a:lnTo>
                  <a:pt x="1492593" y="203737"/>
                </a:lnTo>
                <a:lnTo>
                  <a:pt x="1496285" y="202838"/>
                </a:lnTo>
                <a:lnTo>
                  <a:pt x="1499848" y="201575"/>
                </a:lnTo>
                <a:lnTo>
                  <a:pt x="1503286" y="199948"/>
                </a:lnTo>
                <a:lnTo>
                  <a:pt x="1506977" y="198236"/>
                </a:lnTo>
                <a:lnTo>
                  <a:pt x="1510196" y="196353"/>
                </a:lnTo>
                <a:lnTo>
                  <a:pt x="1512945" y="194298"/>
                </a:lnTo>
                <a:lnTo>
                  <a:pt x="1515693" y="192242"/>
                </a:lnTo>
                <a:lnTo>
                  <a:pt x="1518957" y="189631"/>
                </a:lnTo>
                <a:lnTo>
                  <a:pt x="1522735" y="186465"/>
                </a:lnTo>
                <a:lnTo>
                  <a:pt x="1522735" y="201140"/>
                </a:lnTo>
                <a:lnTo>
                  <a:pt x="1546921" y="201140"/>
                </a:lnTo>
                <a:lnTo>
                  <a:pt x="1546921" y="1314"/>
                </a:lnTo>
                <a:close/>
              </a:path>
              <a:path w="3033983" h="253988">
                <a:moveTo>
                  <a:pt x="1456316" y="99790"/>
                </a:moveTo>
                <a:lnTo>
                  <a:pt x="1461794" y="90133"/>
                </a:lnTo>
                <a:lnTo>
                  <a:pt x="1466723" y="84795"/>
                </a:lnTo>
                <a:lnTo>
                  <a:pt x="1477633" y="78385"/>
                </a:lnTo>
                <a:lnTo>
                  <a:pt x="1491041" y="76249"/>
                </a:lnTo>
                <a:lnTo>
                  <a:pt x="1487056" y="53900"/>
                </a:lnTo>
                <a:lnTo>
                  <a:pt x="1478896" y="53900"/>
                </a:lnTo>
                <a:lnTo>
                  <a:pt x="1471102" y="55674"/>
                </a:lnTo>
                <a:lnTo>
                  <a:pt x="1463674" y="59222"/>
                </a:lnTo>
                <a:lnTo>
                  <a:pt x="1456316" y="99790"/>
                </a:lnTo>
                <a:close/>
              </a:path>
              <a:path w="3033983" h="253988">
                <a:moveTo>
                  <a:pt x="1682431" y="157289"/>
                </a:moveTo>
                <a:lnTo>
                  <a:pt x="1679626" y="144613"/>
                </a:lnTo>
                <a:lnTo>
                  <a:pt x="1678691" y="129557"/>
                </a:lnTo>
                <a:lnTo>
                  <a:pt x="1678796" y="124089"/>
                </a:lnTo>
                <a:lnTo>
                  <a:pt x="1680327" y="109639"/>
                </a:lnTo>
                <a:lnTo>
                  <a:pt x="1683684" y="97742"/>
                </a:lnTo>
                <a:lnTo>
                  <a:pt x="1688868" y="88399"/>
                </a:lnTo>
                <a:lnTo>
                  <a:pt x="1693412" y="83436"/>
                </a:lnTo>
                <a:lnTo>
                  <a:pt x="1704271" y="77060"/>
                </a:lnTo>
                <a:lnTo>
                  <a:pt x="1717858" y="74935"/>
                </a:lnTo>
                <a:lnTo>
                  <a:pt x="1725026" y="75479"/>
                </a:lnTo>
                <a:lnTo>
                  <a:pt x="1737211" y="79790"/>
                </a:lnTo>
                <a:lnTo>
                  <a:pt x="1746658" y="88399"/>
                </a:lnTo>
                <a:lnTo>
                  <a:pt x="1748598" y="91265"/>
                </a:lnTo>
                <a:lnTo>
                  <a:pt x="1753138" y="101474"/>
                </a:lnTo>
                <a:lnTo>
                  <a:pt x="1755861" y="114238"/>
                </a:lnTo>
                <a:lnTo>
                  <a:pt x="1756769" y="129557"/>
                </a:lnTo>
                <a:lnTo>
                  <a:pt x="1756676" y="134676"/>
                </a:lnTo>
                <a:lnTo>
                  <a:pt x="1755163" y="149094"/>
                </a:lnTo>
                <a:lnTo>
                  <a:pt x="1751802" y="161021"/>
                </a:lnTo>
                <a:lnTo>
                  <a:pt x="1754778" y="194065"/>
                </a:lnTo>
                <a:lnTo>
                  <a:pt x="1764297" y="185400"/>
                </a:lnTo>
                <a:lnTo>
                  <a:pt x="1768590" y="179930"/>
                </a:lnTo>
                <a:lnTo>
                  <a:pt x="1774344" y="169666"/>
                </a:lnTo>
                <a:lnTo>
                  <a:pt x="1778455" y="157850"/>
                </a:lnTo>
                <a:lnTo>
                  <a:pt x="1780922" y="144480"/>
                </a:lnTo>
                <a:lnTo>
                  <a:pt x="1781744" y="129557"/>
                </a:lnTo>
                <a:lnTo>
                  <a:pt x="1781441" y="120345"/>
                </a:lnTo>
                <a:lnTo>
                  <a:pt x="1779621" y="106394"/>
                </a:lnTo>
                <a:lnTo>
                  <a:pt x="1776157" y="93971"/>
                </a:lnTo>
                <a:lnTo>
                  <a:pt x="1771049" y="83077"/>
                </a:lnTo>
                <a:lnTo>
                  <a:pt x="1764297" y="73712"/>
                </a:lnTo>
                <a:lnTo>
                  <a:pt x="1755039" y="65182"/>
                </a:lnTo>
                <a:lnTo>
                  <a:pt x="1744106" y="58914"/>
                </a:lnTo>
                <a:lnTo>
                  <a:pt x="1731712" y="55153"/>
                </a:lnTo>
                <a:lnTo>
                  <a:pt x="1717858" y="53900"/>
                </a:lnTo>
                <a:lnTo>
                  <a:pt x="1704303" y="55109"/>
                </a:lnTo>
                <a:lnTo>
                  <a:pt x="1691904" y="58824"/>
                </a:lnTo>
                <a:lnTo>
                  <a:pt x="1680921" y="65046"/>
                </a:lnTo>
                <a:lnTo>
                  <a:pt x="1671354" y="73775"/>
                </a:lnTo>
                <a:lnTo>
                  <a:pt x="1667015" y="79288"/>
                </a:lnTo>
                <a:lnTo>
                  <a:pt x="1661197" y="89589"/>
                </a:lnTo>
                <a:lnTo>
                  <a:pt x="1657041" y="101401"/>
                </a:lnTo>
                <a:lnTo>
                  <a:pt x="1654548" y="114724"/>
                </a:lnTo>
                <a:lnTo>
                  <a:pt x="1653717" y="129557"/>
                </a:lnTo>
                <a:lnTo>
                  <a:pt x="1653968" y="137791"/>
                </a:lnTo>
                <a:lnTo>
                  <a:pt x="1655706" y="151641"/>
                </a:lnTo>
                <a:lnTo>
                  <a:pt x="1659098" y="164086"/>
                </a:lnTo>
                <a:lnTo>
                  <a:pt x="1664143" y="175126"/>
                </a:lnTo>
                <a:lnTo>
                  <a:pt x="1670842" y="184760"/>
                </a:lnTo>
                <a:lnTo>
                  <a:pt x="1680454" y="193839"/>
                </a:lnTo>
                <a:lnTo>
                  <a:pt x="1691353" y="200086"/>
                </a:lnTo>
                <a:lnTo>
                  <a:pt x="1688868" y="170202"/>
                </a:lnTo>
                <a:lnTo>
                  <a:pt x="1687106" y="167585"/>
                </a:lnTo>
                <a:lnTo>
                  <a:pt x="1682431" y="157289"/>
                </a:lnTo>
                <a:close/>
              </a:path>
              <a:path w="3033983" h="253988">
                <a:moveTo>
                  <a:pt x="1731349" y="181880"/>
                </a:moveTo>
                <a:lnTo>
                  <a:pt x="1717858" y="184049"/>
                </a:lnTo>
                <a:lnTo>
                  <a:pt x="1710357" y="183442"/>
                </a:lnTo>
                <a:lnTo>
                  <a:pt x="1698263" y="178986"/>
                </a:lnTo>
                <a:lnTo>
                  <a:pt x="1688868" y="170202"/>
                </a:lnTo>
                <a:lnTo>
                  <a:pt x="1691353" y="200086"/>
                </a:lnTo>
                <a:lnTo>
                  <a:pt x="1703821" y="203835"/>
                </a:lnTo>
                <a:lnTo>
                  <a:pt x="1717858" y="205084"/>
                </a:lnTo>
                <a:lnTo>
                  <a:pt x="1731351" y="203906"/>
                </a:lnTo>
                <a:lnTo>
                  <a:pt x="1743796" y="200234"/>
                </a:lnTo>
                <a:lnTo>
                  <a:pt x="1754778" y="194065"/>
                </a:lnTo>
                <a:lnTo>
                  <a:pt x="1751802" y="161021"/>
                </a:lnTo>
                <a:lnTo>
                  <a:pt x="1746593" y="170458"/>
                </a:lnTo>
                <a:lnTo>
                  <a:pt x="1742164" y="175371"/>
                </a:lnTo>
                <a:lnTo>
                  <a:pt x="1731349" y="181880"/>
                </a:lnTo>
                <a:close/>
              </a:path>
              <a:path w="3033983" h="253988">
                <a:moveTo>
                  <a:pt x="1872169" y="78089"/>
                </a:moveTo>
                <a:lnTo>
                  <a:pt x="1872169" y="57844"/>
                </a:lnTo>
                <a:lnTo>
                  <a:pt x="1832473" y="57844"/>
                </a:lnTo>
                <a:lnTo>
                  <a:pt x="1832475" y="52357"/>
                </a:lnTo>
                <a:lnTo>
                  <a:pt x="1834141" y="37447"/>
                </a:lnTo>
                <a:lnTo>
                  <a:pt x="1838938" y="27943"/>
                </a:lnTo>
                <a:lnTo>
                  <a:pt x="1843249" y="23337"/>
                </a:lnTo>
                <a:lnTo>
                  <a:pt x="1850484" y="21033"/>
                </a:lnTo>
                <a:lnTo>
                  <a:pt x="1863801" y="21033"/>
                </a:lnTo>
                <a:lnTo>
                  <a:pt x="1867385" y="21407"/>
                </a:lnTo>
                <a:lnTo>
                  <a:pt x="1871397" y="22151"/>
                </a:lnTo>
                <a:lnTo>
                  <a:pt x="1875409" y="22896"/>
                </a:lnTo>
                <a:lnTo>
                  <a:pt x="1878481" y="23662"/>
                </a:lnTo>
                <a:lnTo>
                  <a:pt x="1881896" y="24452"/>
                </a:lnTo>
                <a:lnTo>
                  <a:pt x="1881896" y="2317"/>
                </a:lnTo>
                <a:lnTo>
                  <a:pt x="1878391" y="1717"/>
                </a:lnTo>
                <a:lnTo>
                  <a:pt x="1874502" y="1181"/>
                </a:lnTo>
                <a:lnTo>
                  <a:pt x="1870229" y="708"/>
                </a:lnTo>
                <a:lnTo>
                  <a:pt x="1865955" y="236"/>
                </a:lnTo>
                <a:lnTo>
                  <a:pt x="1861596" y="0"/>
                </a:lnTo>
                <a:lnTo>
                  <a:pt x="1857151" y="0"/>
                </a:lnTo>
                <a:lnTo>
                  <a:pt x="1842865" y="1506"/>
                </a:lnTo>
                <a:lnTo>
                  <a:pt x="1830993" y="6014"/>
                </a:lnTo>
                <a:lnTo>
                  <a:pt x="1821511" y="13526"/>
                </a:lnTo>
                <a:lnTo>
                  <a:pt x="1819577" y="15801"/>
                </a:lnTo>
                <a:lnTo>
                  <a:pt x="1813743" y="25881"/>
                </a:lnTo>
                <a:lnTo>
                  <a:pt x="1810242" y="38307"/>
                </a:lnTo>
                <a:lnTo>
                  <a:pt x="1809076" y="53078"/>
                </a:lnTo>
                <a:lnTo>
                  <a:pt x="1809076" y="57844"/>
                </a:lnTo>
                <a:lnTo>
                  <a:pt x="1792776" y="57844"/>
                </a:lnTo>
                <a:lnTo>
                  <a:pt x="1792776" y="78089"/>
                </a:lnTo>
                <a:lnTo>
                  <a:pt x="1809076" y="78089"/>
                </a:lnTo>
                <a:lnTo>
                  <a:pt x="1809076" y="201140"/>
                </a:lnTo>
                <a:lnTo>
                  <a:pt x="1833262" y="201140"/>
                </a:lnTo>
                <a:lnTo>
                  <a:pt x="1833262" y="78089"/>
                </a:lnTo>
                <a:lnTo>
                  <a:pt x="1872169" y="78089"/>
                </a:lnTo>
                <a:close/>
              </a:path>
              <a:path w="3033983" h="253988">
                <a:moveTo>
                  <a:pt x="1973082" y="57844"/>
                </a:moveTo>
                <a:lnTo>
                  <a:pt x="1973082" y="201140"/>
                </a:lnTo>
                <a:lnTo>
                  <a:pt x="1997268" y="201140"/>
                </a:lnTo>
                <a:lnTo>
                  <a:pt x="1997268" y="57844"/>
                </a:lnTo>
                <a:lnTo>
                  <a:pt x="1973082" y="57844"/>
                </a:lnTo>
                <a:close/>
              </a:path>
              <a:path w="3033983" h="253988">
                <a:moveTo>
                  <a:pt x="1971505" y="8676"/>
                </a:moveTo>
                <a:lnTo>
                  <a:pt x="1971505" y="33655"/>
                </a:lnTo>
                <a:lnTo>
                  <a:pt x="1999108" y="33655"/>
                </a:lnTo>
                <a:lnTo>
                  <a:pt x="1999108" y="8676"/>
                </a:lnTo>
                <a:lnTo>
                  <a:pt x="1971505" y="8676"/>
                </a:lnTo>
                <a:close/>
              </a:path>
              <a:path w="3033983" h="253988">
                <a:moveTo>
                  <a:pt x="2077869" y="59032"/>
                </a:moveTo>
                <a:lnTo>
                  <a:pt x="2077446" y="59239"/>
                </a:lnTo>
                <a:lnTo>
                  <a:pt x="2067063" y="65432"/>
                </a:lnTo>
                <a:lnTo>
                  <a:pt x="2056554" y="73780"/>
                </a:lnTo>
                <a:lnTo>
                  <a:pt x="2056554" y="57844"/>
                </a:lnTo>
                <a:lnTo>
                  <a:pt x="2032368" y="57844"/>
                </a:lnTo>
                <a:lnTo>
                  <a:pt x="2032368" y="201140"/>
                </a:lnTo>
                <a:lnTo>
                  <a:pt x="2056554" y="201140"/>
                </a:lnTo>
                <a:lnTo>
                  <a:pt x="2056554" y="94099"/>
                </a:lnTo>
                <a:lnTo>
                  <a:pt x="2062627" y="88967"/>
                </a:lnTo>
                <a:lnTo>
                  <a:pt x="2068852" y="84796"/>
                </a:lnTo>
                <a:lnTo>
                  <a:pt x="2075223" y="81587"/>
                </a:lnTo>
                <a:lnTo>
                  <a:pt x="2081596" y="78379"/>
                </a:lnTo>
                <a:lnTo>
                  <a:pt x="2087775" y="76775"/>
                </a:lnTo>
                <a:lnTo>
                  <a:pt x="2099835" y="76775"/>
                </a:lnTo>
                <a:lnTo>
                  <a:pt x="2104625" y="77651"/>
                </a:lnTo>
                <a:lnTo>
                  <a:pt x="2108131" y="79406"/>
                </a:lnTo>
                <a:lnTo>
                  <a:pt x="2111638" y="81160"/>
                </a:lnTo>
                <a:lnTo>
                  <a:pt x="2116346" y="87428"/>
                </a:lnTo>
                <a:lnTo>
                  <a:pt x="2119357" y="95408"/>
                </a:lnTo>
                <a:lnTo>
                  <a:pt x="2120000" y="101098"/>
                </a:lnTo>
                <a:lnTo>
                  <a:pt x="2120641" y="106787"/>
                </a:lnTo>
                <a:lnTo>
                  <a:pt x="2120962" y="112927"/>
                </a:lnTo>
                <a:lnTo>
                  <a:pt x="2120962" y="201140"/>
                </a:lnTo>
                <a:lnTo>
                  <a:pt x="2145148" y="201140"/>
                </a:lnTo>
                <a:lnTo>
                  <a:pt x="2145042" y="103281"/>
                </a:lnTo>
                <a:lnTo>
                  <a:pt x="2143274" y="89181"/>
                </a:lnTo>
                <a:lnTo>
                  <a:pt x="2139329" y="77359"/>
                </a:lnTo>
                <a:lnTo>
                  <a:pt x="2133208" y="67816"/>
                </a:lnTo>
                <a:lnTo>
                  <a:pt x="2125412" y="60853"/>
                </a:lnTo>
                <a:lnTo>
                  <a:pt x="2113900" y="55638"/>
                </a:lnTo>
                <a:lnTo>
                  <a:pt x="2100078" y="53900"/>
                </a:lnTo>
                <a:lnTo>
                  <a:pt x="2092291" y="53900"/>
                </a:lnTo>
                <a:lnTo>
                  <a:pt x="2084887" y="55610"/>
                </a:lnTo>
                <a:lnTo>
                  <a:pt x="2077869" y="59032"/>
                </a:lnTo>
                <a:close/>
              </a:path>
              <a:path w="3033983" h="253988">
                <a:moveTo>
                  <a:pt x="2206294" y="113402"/>
                </a:moveTo>
                <a:lnTo>
                  <a:pt x="2196033" y="145112"/>
                </a:lnTo>
                <a:lnTo>
                  <a:pt x="2200209" y="141071"/>
                </a:lnTo>
                <a:lnTo>
                  <a:pt x="2204385" y="137030"/>
                </a:lnTo>
                <a:lnTo>
                  <a:pt x="2209668" y="134031"/>
                </a:lnTo>
                <a:lnTo>
                  <a:pt x="2219113" y="110539"/>
                </a:lnTo>
                <a:lnTo>
                  <a:pt x="2206294" y="113402"/>
                </a:lnTo>
                <a:close/>
              </a:path>
              <a:path w="3033983" h="253988">
                <a:moveTo>
                  <a:pt x="2306963" y="129616"/>
                </a:moveTo>
                <a:lnTo>
                  <a:pt x="2307243" y="138430"/>
                </a:lnTo>
                <a:lnTo>
                  <a:pt x="2308838" y="151258"/>
                </a:lnTo>
                <a:lnTo>
                  <a:pt x="2311846" y="162657"/>
                </a:lnTo>
                <a:lnTo>
                  <a:pt x="2318147" y="176209"/>
                </a:lnTo>
                <a:lnTo>
                  <a:pt x="2325595" y="185948"/>
                </a:lnTo>
                <a:lnTo>
                  <a:pt x="2331507" y="192105"/>
                </a:lnTo>
                <a:lnTo>
                  <a:pt x="2338575" y="196701"/>
                </a:lnTo>
                <a:lnTo>
                  <a:pt x="2346800" y="199739"/>
                </a:lnTo>
                <a:lnTo>
                  <a:pt x="2360786" y="203323"/>
                </a:lnTo>
                <a:lnTo>
                  <a:pt x="2373917" y="204296"/>
                </a:lnTo>
                <a:lnTo>
                  <a:pt x="2379057" y="204296"/>
                </a:lnTo>
                <a:lnTo>
                  <a:pt x="2383255" y="203974"/>
                </a:lnTo>
                <a:lnTo>
                  <a:pt x="2386510" y="203332"/>
                </a:lnTo>
                <a:lnTo>
                  <a:pt x="2389767" y="202689"/>
                </a:lnTo>
                <a:lnTo>
                  <a:pt x="2393450" y="201769"/>
                </a:lnTo>
                <a:lnTo>
                  <a:pt x="2397561" y="200573"/>
                </a:lnTo>
                <a:lnTo>
                  <a:pt x="2400474" y="199801"/>
                </a:lnTo>
                <a:lnTo>
                  <a:pt x="2403730" y="198622"/>
                </a:lnTo>
                <a:lnTo>
                  <a:pt x="2407328" y="197040"/>
                </a:lnTo>
                <a:lnTo>
                  <a:pt x="2410926" y="195456"/>
                </a:lnTo>
                <a:lnTo>
                  <a:pt x="2413926" y="194109"/>
                </a:lnTo>
                <a:lnTo>
                  <a:pt x="2416325" y="192998"/>
                </a:lnTo>
                <a:lnTo>
                  <a:pt x="2416325" y="165907"/>
                </a:lnTo>
                <a:lnTo>
                  <a:pt x="2414911" y="165907"/>
                </a:lnTo>
                <a:lnTo>
                  <a:pt x="2409421" y="171013"/>
                </a:lnTo>
                <a:lnTo>
                  <a:pt x="2403117" y="175181"/>
                </a:lnTo>
                <a:lnTo>
                  <a:pt x="2396000" y="178413"/>
                </a:lnTo>
                <a:lnTo>
                  <a:pt x="2388883" y="181645"/>
                </a:lnTo>
                <a:lnTo>
                  <a:pt x="2381378" y="183261"/>
                </a:lnTo>
                <a:lnTo>
                  <a:pt x="2373485" y="183261"/>
                </a:lnTo>
                <a:lnTo>
                  <a:pt x="2364399" y="182407"/>
                </a:lnTo>
                <a:lnTo>
                  <a:pt x="2352450" y="177774"/>
                </a:lnTo>
                <a:lnTo>
                  <a:pt x="2342934" y="169114"/>
                </a:lnTo>
                <a:lnTo>
                  <a:pt x="2336157" y="156726"/>
                </a:lnTo>
                <a:lnTo>
                  <a:pt x="2332991" y="144246"/>
                </a:lnTo>
                <a:lnTo>
                  <a:pt x="2331936" y="129616"/>
                </a:lnTo>
                <a:lnTo>
                  <a:pt x="2332016" y="125350"/>
                </a:lnTo>
                <a:lnTo>
                  <a:pt x="2333662" y="111251"/>
                </a:lnTo>
                <a:lnTo>
                  <a:pt x="2337430" y="99337"/>
                </a:lnTo>
                <a:lnTo>
                  <a:pt x="2343321" y="89607"/>
                </a:lnTo>
                <a:lnTo>
                  <a:pt x="2349149" y="83683"/>
                </a:lnTo>
                <a:lnTo>
                  <a:pt x="2360243" y="77516"/>
                </a:lnTo>
                <a:lnTo>
                  <a:pt x="2373485" y="75460"/>
                </a:lnTo>
                <a:lnTo>
                  <a:pt x="2377689" y="75460"/>
                </a:lnTo>
                <a:lnTo>
                  <a:pt x="2382064" y="76098"/>
                </a:lnTo>
                <a:lnTo>
                  <a:pt x="2386609" y="77372"/>
                </a:lnTo>
                <a:lnTo>
                  <a:pt x="2391155" y="78647"/>
                </a:lnTo>
                <a:lnTo>
                  <a:pt x="2395101" y="80135"/>
                </a:lnTo>
                <a:lnTo>
                  <a:pt x="2398443" y="81836"/>
                </a:lnTo>
                <a:lnTo>
                  <a:pt x="2402302" y="83792"/>
                </a:lnTo>
                <a:lnTo>
                  <a:pt x="2405582" y="85704"/>
                </a:lnTo>
                <a:lnTo>
                  <a:pt x="2408283" y="87575"/>
                </a:lnTo>
                <a:lnTo>
                  <a:pt x="2410985" y="89446"/>
                </a:lnTo>
                <a:lnTo>
                  <a:pt x="2413194" y="91104"/>
                </a:lnTo>
                <a:lnTo>
                  <a:pt x="2416325" y="92551"/>
                </a:lnTo>
                <a:lnTo>
                  <a:pt x="2416325" y="65469"/>
                </a:lnTo>
                <a:lnTo>
                  <a:pt x="2410584" y="62557"/>
                </a:lnTo>
                <a:lnTo>
                  <a:pt x="2404053" y="59989"/>
                </a:lnTo>
                <a:lnTo>
                  <a:pt x="2396726" y="57764"/>
                </a:lnTo>
                <a:lnTo>
                  <a:pt x="2389401" y="55538"/>
                </a:lnTo>
                <a:lnTo>
                  <a:pt x="2381799" y="54425"/>
                </a:lnTo>
                <a:lnTo>
                  <a:pt x="2371567" y="54459"/>
                </a:lnTo>
                <a:lnTo>
                  <a:pt x="2358759" y="55907"/>
                </a:lnTo>
                <a:lnTo>
                  <a:pt x="2346736" y="59493"/>
                </a:lnTo>
                <a:lnTo>
                  <a:pt x="2335038" y="65692"/>
                </a:lnTo>
                <a:lnTo>
                  <a:pt x="2325595" y="73927"/>
                </a:lnTo>
                <a:lnTo>
                  <a:pt x="2317619" y="84983"/>
                </a:lnTo>
                <a:lnTo>
                  <a:pt x="2312039" y="97024"/>
                </a:lnTo>
                <a:lnTo>
                  <a:pt x="2309973" y="103609"/>
                </a:lnTo>
                <a:lnTo>
                  <a:pt x="2307715" y="115852"/>
                </a:lnTo>
                <a:lnTo>
                  <a:pt x="2306963" y="129616"/>
                </a:lnTo>
                <a:close/>
              </a:path>
              <a:path w="3033983" h="253988">
                <a:moveTo>
                  <a:pt x="2456323" y="197315"/>
                </a:moveTo>
                <a:lnTo>
                  <a:pt x="2467714" y="202352"/>
                </a:lnTo>
                <a:lnTo>
                  <a:pt x="2481724" y="204031"/>
                </a:lnTo>
                <a:lnTo>
                  <a:pt x="2485662" y="204031"/>
                </a:lnTo>
                <a:lnTo>
                  <a:pt x="2489965" y="203669"/>
                </a:lnTo>
                <a:lnTo>
                  <a:pt x="2494633" y="202943"/>
                </a:lnTo>
                <a:lnTo>
                  <a:pt x="2499303" y="202218"/>
                </a:lnTo>
                <a:lnTo>
                  <a:pt x="2503908" y="201212"/>
                </a:lnTo>
                <a:lnTo>
                  <a:pt x="2508448" y="199928"/>
                </a:lnTo>
                <a:lnTo>
                  <a:pt x="2508448" y="178264"/>
                </a:lnTo>
                <a:lnTo>
                  <a:pt x="2505408" y="179054"/>
                </a:lnTo>
                <a:lnTo>
                  <a:pt x="2502755" y="180040"/>
                </a:lnTo>
                <a:lnTo>
                  <a:pt x="2499074" y="181223"/>
                </a:lnTo>
                <a:lnTo>
                  <a:pt x="2495394" y="182406"/>
                </a:lnTo>
                <a:lnTo>
                  <a:pt x="2491584" y="182998"/>
                </a:lnTo>
                <a:lnTo>
                  <a:pt x="2482082" y="182998"/>
                </a:lnTo>
                <a:lnTo>
                  <a:pt x="2477673" y="182250"/>
                </a:lnTo>
                <a:lnTo>
                  <a:pt x="2474420" y="180752"/>
                </a:lnTo>
                <a:lnTo>
                  <a:pt x="2471166" y="179256"/>
                </a:lnTo>
                <a:lnTo>
                  <a:pt x="2468813" y="177012"/>
                </a:lnTo>
                <a:lnTo>
                  <a:pt x="2467359" y="174021"/>
                </a:lnTo>
                <a:lnTo>
                  <a:pt x="2465648" y="170600"/>
                </a:lnTo>
                <a:lnTo>
                  <a:pt x="2464662" y="166923"/>
                </a:lnTo>
                <a:lnTo>
                  <a:pt x="2464405" y="162990"/>
                </a:lnTo>
                <a:lnTo>
                  <a:pt x="2464148" y="159058"/>
                </a:lnTo>
                <a:lnTo>
                  <a:pt x="2464020" y="153457"/>
                </a:lnTo>
                <a:lnTo>
                  <a:pt x="2464020" y="78089"/>
                </a:lnTo>
                <a:lnTo>
                  <a:pt x="2508448" y="78089"/>
                </a:lnTo>
                <a:lnTo>
                  <a:pt x="2508448" y="57844"/>
                </a:lnTo>
                <a:lnTo>
                  <a:pt x="2464020" y="57844"/>
                </a:lnTo>
                <a:lnTo>
                  <a:pt x="2464020" y="16564"/>
                </a:lnTo>
                <a:lnTo>
                  <a:pt x="2439834" y="16564"/>
                </a:lnTo>
                <a:lnTo>
                  <a:pt x="2439834" y="57844"/>
                </a:lnTo>
                <a:lnTo>
                  <a:pt x="2423533" y="57844"/>
                </a:lnTo>
                <a:lnTo>
                  <a:pt x="2423533" y="78089"/>
                </a:lnTo>
                <a:lnTo>
                  <a:pt x="2439834" y="78089"/>
                </a:lnTo>
                <a:lnTo>
                  <a:pt x="2439834" y="157396"/>
                </a:lnTo>
                <a:lnTo>
                  <a:pt x="2440934" y="171381"/>
                </a:lnTo>
                <a:lnTo>
                  <a:pt x="2444614" y="183624"/>
                </a:lnTo>
                <a:lnTo>
                  <a:pt x="2450883" y="192821"/>
                </a:lnTo>
                <a:lnTo>
                  <a:pt x="2456323" y="197315"/>
                </a:lnTo>
                <a:close/>
              </a:path>
              <a:path w="3033983" h="253988">
                <a:moveTo>
                  <a:pt x="2526974" y="57844"/>
                </a:moveTo>
                <a:lnTo>
                  <a:pt x="2526974" y="201140"/>
                </a:lnTo>
                <a:lnTo>
                  <a:pt x="2551159" y="201140"/>
                </a:lnTo>
                <a:lnTo>
                  <a:pt x="2551159" y="57844"/>
                </a:lnTo>
                <a:lnTo>
                  <a:pt x="2526974" y="57844"/>
                </a:lnTo>
                <a:close/>
              </a:path>
              <a:path w="3033983" h="253988">
                <a:moveTo>
                  <a:pt x="2525396" y="8676"/>
                </a:moveTo>
                <a:lnTo>
                  <a:pt x="2525396" y="33655"/>
                </a:lnTo>
                <a:lnTo>
                  <a:pt x="2553000" y="33655"/>
                </a:lnTo>
                <a:lnTo>
                  <a:pt x="2553000" y="8676"/>
                </a:lnTo>
                <a:lnTo>
                  <a:pt x="2525396" y="8676"/>
                </a:lnTo>
                <a:close/>
              </a:path>
              <a:path w="3033983" h="253988">
                <a:moveTo>
                  <a:pt x="2699040" y="57844"/>
                </a:moveTo>
                <a:lnTo>
                  <a:pt x="2673753" y="57844"/>
                </a:lnTo>
                <a:lnTo>
                  <a:pt x="2634837" y="168356"/>
                </a:lnTo>
                <a:lnTo>
                  <a:pt x="2595527" y="57844"/>
                </a:lnTo>
                <a:lnTo>
                  <a:pt x="2569698" y="57844"/>
                </a:lnTo>
                <a:lnTo>
                  <a:pt x="2623336" y="201140"/>
                </a:lnTo>
                <a:lnTo>
                  <a:pt x="2645020" y="201140"/>
                </a:lnTo>
                <a:lnTo>
                  <a:pt x="2699040" y="57844"/>
                </a:lnTo>
                <a:close/>
              </a:path>
              <a:path w="3033983" h="253988">
                <a:moveTo>
                  <a:pt x="2717980" y="57844"/>
                </a:moveTo>
                <a:lnTo>
                  <a:pt x="2717980" y="201140"/>
                </a:lnTo>
                <a:lnTo>
                  <a:pt x="2742166" y="201140"/>
                </a:lnTo>
                <a:lnTo>
                  <a:pt x="2742166" y="57844"/>
                </a:lnTo>
                <a:lnTo>
                  <a:pt x="2717980" y="5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0215" y="321921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079" y="321921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2971" y="321921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978" y="3219216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6998" y="3394719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9737" y="3620377"/>
            <a:ext cx="8420363" cy="326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29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The ARP Table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700" y="4043776"/>
            <a:ext cx="8381999" cy="2997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10" y="1556267"/>
            <a:ext cx="9270371" cy="2264140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34437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For Microsoft Windows hosts:</a:t>
            </a:r>
            <a:endParaRPr sz="2500" dirty="0">
              <a:latin typeface="Tahoma"/>
              <a:cs typeface="Tahoma"/>
            </a:endParaRPr>
          </a:p>
          <a:p>
            <a:pPr marL="485902" marR="34437">
              <a:lnSpc>
                <a:spcPct val="100585"/>
              </a:lnSpc>
              <a:spcBef>
                <a:spcPts val="380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</a:t>
            </a:r>
            <a:r>
              <a:rPr sz="2400" spc="-76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Tahoma"/>
                <a:cs typeface="Tahoma"/>
              </a:rPr>
              <a:t>Initial mappings have a 2-minute time-to-live.</a:t>
            </a:r>
            <a:endParaRPr sz="2400" dirty="0">
              <a:latin typeface="Tahoma"/>
              <a:cs typeface="Tahoma"/>
            </a:endParaRPr>
          </a:p>
          <a:p>
            <a:pPr marL="788226" indent="-302323">
              <a:lnSpc>
                <a:spcPts val="2400"/>
              </a:lnSpc>
              <a:spcBef>
                <a:spcPts val="767"/>
              </a:spcBef>
            </a:pPr>
            <a:r>
              <a:rPr sz="2400" dirty="0" smtClean="0">
                <a:latin typeface="Wingdings"/>
                <a:cs typeface="Wingdings"/>
              </a:rPr>
              <a:t></a:t>
            </a:r>
            <a:r>
              <a:rPr sz="240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An entry that is used twice in 2 minutes is automatically given a 10- minute time-to-live.</a:t>
            </a:r>
            <a:endParaRPr sz="2400" dirty="0">
              <a:latin typeface="Tahoma"/>
              <a:cs typeface="Tahoma"/>
            </a:endParaRPr>
          </a:p>
          <a:p>
            <a:pPr marL="12700" marR="34437">
              <a:lnSpc>
                <a:spcPct val="100585"/>
              </a:lnSpc>
              <a:spcBef>
                <a:spcPts val="443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For Unix/Linux hosts:</a:t>
            </a:r>
            <a:endParaRPr sz="2500" dirty="0">
              <a:latin typeface="Tahoma"/>
              <a:cs typeface="Tahoma"/>
            </a:endParaRPr>
          </a:p>
          <a:p>
            <a:pPr marL="485902" marR="34437">
              <a:lnSpc>
                <a:spcPct val="100585"/>
              </a:lnSpc>
              <a:spcBef>
                <a:spcPts val="539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Initial mappings have a 20 minute time-to-live.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spc="1" dirty="0" smtClean="0">
                <a:latin typeface="Tahoma"/>
                <a:cs typeface="Tahoma"/>
              </a:rPr>
              <a:t>Aging Out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810" y="1504668"/>
            <a:ext cx="1565500" cy="340914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spc="8" dirty="0" smtClean="0">
                <a:latin typeface="Tahoma"/>
                <a:cs typeface="Tahoma"/>
              </a:rPr>
              <a:t>Similarities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1860555"/>
            <a:ext cx="8305800" cy="747688"/>
          </a:xfrm>
          <a:prstGeom prst="rect">
            <a:avLst/>
          </a:prstGeom>
        </p:spPr>
        <p:txBody>
          <a:bodyPr wrap="square" lIns="0" tIns="11557" rIns="0" bIns="0" rtlCol="0">
            <a:noAutofit/>
          </a:bodyPr>
          <a:lstStyle/>
          <a:p>
            <a:pPr marL="298450" indent="-285750">
              <a:buFont typeface="Wingdings" panose="05000000000000000000" pitchFamily="2" charset="2"/>
              <a:buChar char="Ø"/>
            </a:pPr>
            <a:r>
              <a:rPr sz="2400" spc="0" dirty="0" smtClean="0">
                <a:latin typeface="Tahoma"/>
                <a:cs typeface="Tahoma"/>
              </a:rPr>
              <a:t>Both</a:t>
            </a:r>
            <a:r>
              <a:rPr lang="en-US" sz="2400" spc="0" dirty="0" smtClean="0">
                <a:latin typeface="Tahoma"/>
                <a:cs typeface="Tahoma"/>
              </a:rPr>
              <a:t> are concerned with mapping IP to MAC addresses</a:t>
            </a:r>
            <a:endParaRPr lang="en-US" sz="2400" dirty="0" smtClean="0">
              <a:latin typeface="Tahoma"/>
              <a:cs typeface="Tahoma"/>
            </a:endParaRPr>
          </a:p>
          <a:p>
            <a:pPr marL="355600" marR="31551" indent="-342900">
              <a:spcBef>
                <a:spcPts val="7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ahoma"/>
                <a:cs typeface="Tahoma"/>
              </a:rPr>
              <a:t>Both use same packet format</a:t>
            </a:r>
          </a:p>
          <a:p>
            <a:pPr marL="355600" marR="3155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ahoma"/>
                <a:cs typeface="Tahoma"/>
              </a:rPr>
              <a:t>Both use broadcast addresses for their task.</a:t>
            </a:r>
          </a:p>
          <a:p>
            <a:pPr marL="12700">
              <a:lnSpc>
                <a:spcPts val="1820"/>
              </a:lnSpc>
            </a:pPr>
            <a:endParaRPr sz="16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41" y="2901280"/>
            <a:ext cx="9913159" cy="4110873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25240">
              <a:lnSpc>
                <a:spcPts val="2665"/>
              </a:lnSpc>
            </a:pPr>
            <a:r>
              <a:rPr sz="2500" spc="10" dirty="0" smtClean="0">
                <a:latin typeface="Tahoma"/>
                <a:cs typeface="Tahoma"/>
              </a:rPr>
              <a:t>Differences</a:t>
            </a:r>
            <a:endParaRPr sz="2500" dirty="0">
              <a:latin typeface="Tahoma"/>
              <a:cs typeface="Tahoma"/>
            </a:endParaRPr>
          </a:p>
          <a:p>
            <a:pPr marL="485902" marR="25240" algn="just">
              <a:lnSpc>
                <a:spcPct val="100585"/>
              </a:lnSpc>
              <a:spcBef>
                <a:spcPts val="346"/>
              </a:spcBef>
            </a:pPr>
            <a:r>
              <a:rPr sz="1650" spc="0" dirty="0" smtClean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1650" spc="0" dirty="0" smtClean="0">
                <a:solidFill>
                  <a:srgbClr val="3333CC"/>
                </a:solidFill>
                <a:latin typeface="Arial"/>
                <a:cs typeface="Arial"/>
              </a:rPr>
              <a:t> </a:t>
            </a:r>
            <a:r>
              <a:rPr sz="1650" spc="327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3333CC"/>
                </a:solidFill>
                <a:latin typeface="Tahoma"/>
                <a:cs typeface="Tahoma"/>
              </a:rPr>
              <a:t>ARP </a:t>
            </a:r>
            <a:r>
              <a:rPr sz="2400" spc="0" dirty="0" smtClean="0">
                <a:latin typeface="Tahoma"/>
                <a:cs typeface="Tahoma"/>
              </a:rPr>
              <a:t>-  </a:t>
            </a:r>
            <a:r>
              <a:rPr sz="2400" spc="9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obtains MAC</a:t>
            </a:r>
            <a:r>
              <a:rPr sz="2400" spc="4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address of other clients by using</a:t>
            </a:r>
            <a:r>
              <a:rPr sz="2400" spc="4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an IP </a:t>
            </a:r>
            <a:r>
              <a:rPr sz="2400" spc="0" dirty="0" smtClean="0">
                <a:latin typeface="Tahoma"/>
                <a:cs typeface="Tahoma"/>
              </a:rPr>
              <a:t>address</a:t>
            </a:r>
            <a:r>
              <a:rPr lang="en-US" sz="2400" spc="0" dirty="0" smtClean="0">
                <a:latin typeface="Tahoma"/>
                <a:cs typeface="Tahoma"/>
              </a:rPr>
              <a:t> while </a:t>
            </a:r>
            <a:r>
              <a:rPr sz="2400" b="1" spc="0" dirty="0" smtClean="0">
                <a:solidFill>
                  <a:srgbClr val="008000"/>
                </a:solidFill>
                <a:latin typeface="Tahoma"/>
                <a:cs typeface="Tahoma"/>
              </a:rPr>
              <a:t>RARP </a:t>
            </a:r>
            <a:r>
              <a:rPr sz="2400" spc="0" dirty="0" smtClean="0">
                <a:latin typeface="Tahoma"/>
                <a:cs typeface="Tahoma"/>
              </a:rPr>
              <a:t>– obtains its own (local host) IP address by using its own (local host’s) </a:t>
            </a:r>
            <a:r>
              <a:rPr sz="2400" spc="0" dirty="0" smtClean="0">
                <a:latin typeface="Tahoma"/>
                <a:cs typeface="Tahoma"/>
              </a:rPr>
              <a:t>MAC</a:t>
            </a:r>
            <a:r>
              <a:rPr lang="en-US" sz="2400" spc="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address</a:t>
            </a:r>
            <a:endParaRPr sz="2400" dirty="0">
              <a:latin typeface="Tahoma"/>
              <a:cs typeface="Tahoma"/>
            </a:endParaRPr>
          </a:p>
          <a:p>
            <a:pPr marL="788226" indent="-302323" algn="just">
              <a:lnSpc>
                <a:spcPts val="2130"/>
              </a:lnSpc>
              <a:spcBef>
                <a:spcPts val="439"/>
              </a:spcBef>
            </a:pPr>
            <a:r>
              <a:rPr sz="2400" dirty="0" smtClean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spc="163" dirty="0" smtClean="0">
                <a:solidFill>
                  <a:srgbClr val="3333CC"/>
                </a:solidFill>
                <a:latin typeface="Arial"/>
                <a:cs typeface="Arial"/>
              </a:rPr>
              <a:t>  </a:t>
            </a:r>
            <a:r>
              <a:rPr sz="2400" b="1" spc="0" dirty="0" smtClean="0">
                <a:solidFill>
                  <a:srgbClr val="3333CC"/>
                </a:solidFill>
                <a:latin typeface="Tahoma"/>
                <a:cs typeface="Tahoma"/>
              </a:rPr>
              <a:t>ARP </a:t>
            </a:r>
            <a:r>
              <a:rPr sz="2400" spc="0" dirty="0" smtClean="0">
                <a:latin typeface="Tahoma"/>
                <a:cs typeface="Tahoma"/>
              </a:rPr>
              <a:t>packets are broadcast on local network by using broadcast MAC address </a:t>
            </a:r>
            <a:r>
              <a:rPr sz="2400" dirty="0" smtClean="0">
                <a:latin typeface="Tahoma"/>
                <a:cs typeface="Tahoma"/>
              </a:rPr>
              <a:t>(</a:t>
            </a:r>
            <a:r>
              <a:rPr sz="2400" dirty="0" smtClean="0">
                <a:latin typeface="Tahoma"/>
                <a:cs typeface="Tahoma"/>
              </a:rPr>
              <a:t>ff-ff-ff- </a:t>
            </a:r>
            <a:r>
              <a:rPr sz="2400" dirty="0" err="1" smtClean="0">
                <a:latin typeface="Tahoma"/>
                <a:cs typeface="Tahoma"/>
              </a:rPr>
              <a:t>ff-ff-ff</a:t>
            </a:r>
            <a:r>
              <a:rPr sz="2400" dirty="0" smtClean="0">
                <a:latin typeface="Tahoma"/>
                <a:cs typeface="Tahoma"/>
              </a:rPr>
              <a:t>)</a:t>
            </a:r>
            <a:r>
              <a:rPr lang="en-US" sz="2400" dirty="0" smtClean="0">
                <a:latin typeface="Tahoma"/>
                <a:cs typeface="Tahoma"/>
              </a:rPr>
              <a:t> while </a:t>
            </a:r>
            <a:r>
              <a:rPr sz="2400" b="1" spc="0" dirty="0" smtClean="0">
                <a:solidFill>
                  <a:srgbClr val="008000"/>
                </a:solidFill>
                <a:latin typeface="Tahoma"/>
                <a:cs typeface="Tahoma"/>
              </a:rPr>
              <a:t>RARP </a:t>
            </a:r>
            <a:r>
              <a:rPr sz="2400" spc="0" dirty="0" smtClean="0">
                <a:latin typeface="Tahoma"/>
                <a:cs typeface="Tahoma"/>
              </a:rPr>
              <a:t>uses broadcast IP address (255.255.255.255) as well as broadcast </a:t>
            </a:r>
            <a:r>
              <a:rPr sz="2400" spc="0" dirty="0" smtClean="0">
                <a:latin typeface="Tahoma"/>
                <a:cs typeface="Tahoma"/>
              </a:rPr>
              <a:t>MAC</a:t>
            </a:r>
            <a:r>
              <a:rPr lang="en-US" sz="2400" spc="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address </a:t>
            </a:r>
            <a:r>
              <a:rPr sz="2400" dirty="0" smtClean="0">
                <a:latin typeface="Tahoma"/>
                <a:cs typeface="Tahoma"/>
              </a:rPr>
              <a:t>(ff-ff-ff-ff-ff-ff)</a:t>
            </a:r>
            <a:endParaRPr sz="2400" dirty="0">
              <a:latin typeface="Tahoma"/>
              <a:cs typeface="Tahoma"/>
            </a:endParaRPr>
          </a:p>
          <a:p>
            <a:pPr marL="485902" marR="25240" algn="just">
              <a:lnSpc>
                <a:spcPts val="1960"/>
              </a:lnSpc>
              <a:spcBef>
                <a:spcPts val="16"/>
              </a:spcBef>
            </a:pPr>
            <a:r>
              <a:rPr sz="2400" dirty="0" smtClean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spc="163" dirty="0" smtClean="0">
                <a:solidFill>
                  <a:srgbClr val="3333CC"/>
                </a:solidFill>
                <a:latin typeface="Arial"/>
                <a:cs typeface="Arial"/>
              </a:rPr>
              <a:t>  </a:t>
            </a:r>
            <a:r>
              <a:rPr sz="2400" b="1" spc="1" dirty="0" smtClean="0">
                <a:solidFill>
                  <a:srgbClr val="3333CC"/>
                </a:solidFill>
                <a:latin typeface="Tahoma"/>
                <a:cs typeface="Tahoma"/>
              </a:rPr>
              <a:t>ARP </a:t>
            </a:r>
            <a:r>
              <a:rPr sz="2400" spc="1" dirty="0" smtClean="0">
                <a:latin typeface="Tahoma"/>
                <a:cs typeface="Tahoma"/>
              </a:rPr>
              <a:t>table maintained by local </a:t>
            </a:r>
            <a:r>
              <a:rPr sz="2400" spc="1" dirty="0" smtClean="0">
                <a:latin typeface="Tahoma"/>
                <a:cs typeface="Tahoma"/>
              </a:rPr>
              <a:t>host</a:t>
            </a:r>
            <a:r>
              <a:rPr lang="en-US" sz="2400" spc="1" dirty="0" smtClean="0">
                <a:latin typeface="Tahoma"/>
                <a:cs typeface="Tahoma"/>
              </a:rPr>
              <a:t> while </a:t>
            </a:r>
            <a:r>
              <a:rPr sz="2400" b="1" spc="1" dirty="0" smtClean="0">
                <a:solidFill>
                  <a:srgbClr val="008000"/>
                </a:solidFill>
                <a:latin typeface="Tahoma"/>
                <a:cs typeface="Tahoma"/>
              </a:rPr>
              <a:t>RARP </a:t>
            </a:r>
            <a:r>
              <a:rPr sz="2400" spc="1" dirty="0" smtClean="0">
                <a:latin typeface="Tahoma"/>
                <a:cs typeface="Tahoma"/>
              </a:rPr>
              <a:t>table maintained by RARP server</a:t>
            </a:r>
            <a:endParaRPr sz="2400" dirty="0">
              <a:latin typeface="Tahoma"/>
              <a:cs typeface="Tahoma"/>
            </a:endParaRPr>
          </a:p>
          <a:p>
            <a:pPr marL="788226" marR="636871" indent="-302323" algn="just">
              <a:lnSpc>
                <a:spcPts val="2130"/>
              </a:lnSpc>
              <a:spcBef>
                <a:spcPts val="326"/>
              </a:spcBef>
            </a:pPr>
            <a:r>
              <a:rPr sz="2400" dirty="0" smtClean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400" spc="163" dirty="0" smtClean="0">
                <a:solidFill>
                  <a:srgbClr val="3333CC"/>
                </a:solidFill>
                <a:latin typeface="Arial"/>
                <a:cs typeface="Arial"/>
              </a:rPr>
              <a:t>  </a:t>
            </a:r>
            <a:r>
              <a:rPr sz="2400" b="1" spc="0" dirty="0" smtClean="0">
                <a:solidFill>
                  <a:srgbClr val="3333CC"/>
                </a:solidFill>
                <a:latin typeface="Tahoma"/>
                <a:cs typeface="Tahoma"/>
              </a:rPr>
              <a:t>ARP reply </a:t>
            </a:r>
            <a:r>
              <a:rPr sz="2400" spc="0" dirty="0" smtClean="0">
                <a:latin typeface="Tahoma"/>
                <a:cs typeface="Tahoma"/>
              </a:rPr>
              <a:t>is used by local host to update its ARP table and to send packets </a:t>
            </a:r>
            <a:r>
              <a:rPr sz="2400" dirty="0" smtClean="0">
                <a:latin typeface="Tahoma"/>
                <a:cs typeface="Tahoma"/>
              </a:rPr>
              <a:t>to destination</a:t>
            </a:r>
            <a:r>
              <a:rPr lang="en-US" sz="2400" dirty="0" smtClean="0">
                <a:latin typeface="Tahoma"/>
                <a:cs typeface="Tahoma"/>
              </a:rPr>
              <a:t> while </a:t>
            </a:r>
            <a:r>
              <a:rPr sz="2400" b="1" spc="0" dirty="0" smtClean="0">
                <a:solidFill>
                  <a:srgbClr val="008000"/>
                </a:solidFill>
                <a:latin typeface="Tahoma"/>
                <a:cs typeface="Tahoma"/>
              </a:rPr>
              <a:t>RARP </a:t>
            </a:r>
            <a:r>
              <a:rPr sz="2400" b="1" spc="0" dirty="0" smtClean="0">
                <a:solidFill>
                  <a:srgbClr val="008000"/>
                </a:solidFill>
                <a:latin typeface="Tahoma"/>
                <a:cs typeface="Tahoma"/>
              </a:rPr>
              <a:t>reply </a:t>
            </a:r>
            <a:r>
              <a:rPr sz="2400" spc="0" dirty="0" smtClean="0">
                <a:latin typeface="Tahoma"/>
                <a:cs typeface="Tahoma"/>
              </a:rPr>
              <a:t>is used to configure the IP protocol of a local host.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Compare ARP &amp; RARP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810" y="1482319"/>
            <a:ext cx="9270371" cy="1022348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/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10" dirty="0" smtClean="0">
                <a:latin typeface="Tahoma"/>
                <a:cs typeface="Tahoma"/>
              </a:rPr>
              <a:t>An internet under TCP/IP operates like a single </a:t>
            </a:r>
            <a:r>
              <a:rPr sz="3200" spc="10" dirty="0" smtClean="0">
                <a:latin typeface="Tahoma"/>
                <a:cs typeface="Tahoma"/>
              </a:rPr>
              <a:t>network</a:t>
            </a:r>
            <a:r>
              <a:rPr lang="en-US" sz="3200" spc="10" dirty="0" smtClean="0">
                <a:latin typeface="Tahoma"/>
                <a:cs typeface="Tahoma"/>
              </a:rPr>
              <a:t> </a:t>
            </a:r>
            <a:r>
              <a:rPr sz="3200" spc="10" dirty="0" smtClean="0">
                <a:latin typeface="Tahoma"/>
                <a:cs typeface="Tahoma"/>
              </a:rPr>
              <a:t>connecting </a:t>
            </a:r>
            <a:r>
              <a:rPr sz="3200" spc="10" dirty="0" smtClean="0">
                <a:latin typeface="Tahoma"/>
                <a:cs typeface="Tahoma"/>
              </a:rPr>
              <a:t>many computers of various sizes and </a:t>
            </a:r>
            <a:r>
              <a:rPr sz="3200" spc="10" dirty="0" smtClean="0">
                <a:latin typeface="Tahoma"/>
                <a:cs typeface="Tahoma"/>
              </a:rPr>
              <a:t>types</a:t>
            </a:r>
            <a:endParaRPr lang="en-US" sz="3200" spc="10" dirty="0" smtClean="0">
              <a:latin typeface="Tahoma"/>
              <a:cs typeface="Tahoma"/>
            </a:endParaRPr>
          </a:p>
          <a:p>
            <a:pPr marL="12700"/>
            <a:endParaRPr lang="en-US" sz="3200" spc="10" dirty="0">
              <a:latin typeface="Tahoma"/>
              <a:cs typeface="Tahoma"/>
            </a:endParaRPr>
          </a:p>
          <a:p>
            <a:pPr marL="12700"/>
            <a:endParaRPr sz="3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810" y="3168650"/>
            <a:ext cx="8805090" cy="3421839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algn="just"/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0" dirty="0" smtClean="0">
                <a:latin typeface="Tahoma"/>
                <a:cs typeface="Tahoma"/>
              </a:rPr>
              <a:t>The</a:t>
            </a:r>
            <a:r>
              <a:rPr sz="3200" spc="88" dirty="0" smtClean="0">
                <a:latin typeface="Tahoma"/>
                <a:cs typeface="Tahoma"/>
              </a:rPr>
              <a:t> </a:t>
            </a:r>
            <a:r>
              <a:rPr sz="3200" spc="0" dirty="0" smtClean="0">
                <a:latin typeface="Tahoma"/>
                <a:cs typeface="Tahoma"/>
              </a:rPr>
              <a:t>Internet</a:t>
            </a:r>
            <a:r>
              <a:rPr sz="3200" spc="89" dirty="0" smtClean="0">
                <a:latin typeface="Tahoma"/>
                <a:cs typeface="Tahoma"/>
              </a:rPr>
              <a:t> </a:t>
            </a:r>
            <a:r>
              <a:rPr sz="3200" spc="0" dirty="0" smtClean="0">
                <a:latin typeface="Tahoma"/>
                <a:cs typeface="Tahoma"/>
              </a:rPr>
              <a:t>is</a:t>
            </a:r>
            <a:r>
              <a:rPr sz="3200" spc="16" dirty="0" smtClean="0">
                <a:latin typeface="Tahoma"/>
                <a:cs typeface="Tahoma"/>
              </a:rPr>
              <a:t> </a:t>
            </a:r>
            <a:r>
              <a:rPr sz="3200" spc="0" dirty="0" smtClean="0">
                <a:latin typeface="Tahoma"/>
                <a:cs typeface="Tahoma"/>
              </a:rPr>
              <a:t>an</a:t>
            </a:r>
            <a:r>
              <a:rPr sz="3200" spc="26" dirty="0" smtClean="0">
                <a:latin typeface="Tahoma"/>
                <a:cs typeface="Tahoma"/>
              </a:rPr>
              <a:t> </a:t>
            </a:r>
            <a:r>
              <a:rPr sz="3200" spc="10" dirty="0" smtClean="0">
                <a:latin typeface="Tahoma"/>
                <a:cs typeface="Tahoma"/>
              </a:rPr>
              <a:t>interconnection</a:t>
            </a:r>
            <a:r>
              <a:rPr sz="3200" spc="0" dirty="0" smtClean="0">
                <a:latin typeface="Tahoma"/>
                <a:cs typeface="Tahoma"/>
              </a:rPr>
              <a:t> </a:t>
            </a:r>
            <a:r>
              <a:rPr sz="3200" spc="9" dirty="0" smtClean="0">
                <a:latin typeface="Tahoma"/>
                <a:cs typeface="Tahoma"/>
              </a:rPr>
              <a:t>of</a:t>
            </a:r>
            <a:r>
              <a:rPr lang="en-US" sz="3200" spc="9" dirty="0" smtClean="0">
                <a:latin typeface="Tahoma"/>
                <a:cs typeface="Tahoma"/>
              </a:rPr>
              <a:t> </a:t>
            </a:r>
            <a:r>
              <a:rPr lang="en-US" sz="3200" dirty="0" smtClean="0">
                <a:latin typeface="Tahoma"/>
                <a:cs typeface="Tahoma"/>
              </a:rPr>
              <a:t>independent</a:t>
            </a:r>
            <a:r>
              <a:rPr lang="en-US" sz="3200" spc="136" dirty="0" smtClean="0">
                <a:latin typeface="Tahoma"/>
                <a:cs typeface="Tahoma"/>
              </a:rPr>
              <a:t> </a:t>
            </a:r>
            <a:r>
              <a:rPr lang="en-US" sz="3200" spc="9" dirty="0" smtClean="0">
                <a:latin typeface="Tahoma"/>
                <a:cs typeface="Tahoma"/>
              </a:rPr>
              <a:t>physical networks (e.g. LANs) linked together </a:t>
            </a:r>
            <a:r>
              <a:rPr lang="en-US" sz="3200" spc="10" dirty="0" smtClean="0">
                <a:latin typeface="Tahoma"/>
                <a:cs typeface="Tahoma"/>
              </a:rPr>
              <a:t>by internetworking </a:t>
            </a:r>
            <a:r>
              <a:rPr sz="3200" spc="9" dirty="0" smtClean="0">
                <a:latin typeface="Tahoma"/>
                <a:cs typeface="Tahoma"/>
              </a:rPr>
              <a:t>devices </a:t>
            </a:r>
            <a:r>
              <a:rPr sz="3200" spc="9" dirty="0" smtClean="0">
                <a:latin typeface="Tahoma"/>
                <a:cs typeface="Tahoma"/>
              </a:rPr>
              <a:t>(i.e routers/gateways</a:t>
            </a:r>
            <a:r>
              <a:rPr sz="3200" spc="9" dirty="0" smtClean="0">
                <a:latin typeface="Tahoma"/>
                <a:cs typeface="Tahoma"/>
              </a:rPr>
              <a:t>)</a:t>
            </a:r>
            <a:endParaRPr lang="en-US" sz="3200" spc="9" dirty="0" smtClean="0">
              <a:latin typeface="Tahoma"/>
              <a:cs typeface="Tahoma"/>
            </a:endParaRPr>
          </a:p>
          <a:p>
            <a:pPr marL="12700" algn="just"/>
            <a:endParaRPr sz="3200" dirty="0">
              <a:latin typeface="Tahoma"/>
              <a:cs typeface="Tahoma"/>
            </a:endParaRPr>
          </a:p>
          <a:p>
            <a:pPr marL="367601" indent="-354901" algn="just">
              <a:spcBef>
                <a:spcPts val="658"/>
              </a:spcBef>
            </a:pPr>
            <a:r>
              <a:rPr sz="3200" dirty="0" smtClean="0">
                <a:latin typeface="Wingdings"/>
                <a:cs typeface="Wingdings"/>
              </a:rPr>
              <a:t></a:t>
            </a:r>
            <a:r>
              <a:rPr sz="3200" spc="234" dirty="0" smtClean="0">
                <a:latin typeface="Arial"/>
                <a:cs typeface="Arial"/>
              </a:rPr>
              <a:t> </a:t>
            </a:r>
            <a:r>
              <a:rPr sz="3200" spc="9" dirty="0" smtClean="0">
                <a:latin typeface="Tahoma"/>
                <a:cs typeface="Tahoma"/>
              </a:rPr>
              <a:t>The main task of the Internet and </a:t>
            </a:r>
            <a:r>
              <a:rPr sz="3200" spc="9" dirty="0" smtClean="0">
                <a:latin typeface="Tahoma"/>
                <a:cs typeface="Tahoma"/>
              </a:rPr>
              <a:t>its</a:t>
            </a:r>
            <a:r>
              <a:rPr lang="en-US" sz="3200" spc="9" dirty="0" smtClean="0">
                <a:latin typeface="Tahoma"/>
                <a:cs typeface="Tahoma"/>
              </a:rPr>
              <a:t> TCP/IP protocol suite </a:t>
            </a:r>
            <a:r>
              <a:rPr sz="3200" spc="9" dirty="0" smtClean="0">
                <a:latin typeface="Tahoma"/>
                <a:cs typeface="Tahoma"/>
              </a:rPr>
              <a:t> </a:t>
            </a:r>
            <a:r>
              <a:rPr sz="3200" spc="9" dirty="0" smtClean="0">
                <a:latin typeface="Tahoma"/>
                <a:cs typeface="Tahoma"/>
              </a:rPr>
              <a:t>is to provide services for users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6790" y="3530005"/>
            <a:ext cx="3015179" cy="340914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endParaRPr sz="2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TCP/IP and the Internet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04648" y="3448925"/>
            <a:ext cx="23080" cy="34573"/>
          </a:xfrm>
          <a:custGeom>
            <a:avLst/>
            <a:gdLst/>
            <a:ahLst/>
            <a:cxnLst/>
            <a:rect l="l" t="t" r="r" b="b"/>
            <a:pathLst>
              <a:path w="23080" h="34573">
                <a:moveTo>
                  <a:pt x="10262" y="2863"/>
                </a:moveTo>
                <a:lnTo>
                  <a:pt x="0" y="34573"/>
                </a:lnTo>
                <a:lnTo>
                  <a:pt x="4175" y="30532"/>
                </a:lnTo>
                <a:lnTo>
                  <a:pt x="8352" y="26491"/>
                </a:lnTo>
                <a:lnTo>
                  <a:pt x="13634" y="23492"/>
                </a:lnTo>
                <a:lnTo>
                  <a:pt x="23080" y="0"/>
                </a:lnTo>
                <a:lnTo>
                  <a:pt x="10262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45933" y="3392286"/>
            <a:ext cx="49700" cy="35275"/>
          </a:xfrm>
          <a:custGeom>
            <a:avLst/>
            <a:gdLst/>
            <a:ahLst/>
            <a:cxnLst/>
            <a:rect l="l" t="t" r="r" b="b"/>
            <a:pathLst>
              <a:path w="49700" h="35275">
                <a:moveTo>
                  <a:pt x="30313" y="0"/>
                </a:moveTo>
                <a:lnTo>
                  <a:pt x="22414" y="0"/>
                </a:lnTo>
                <a:lnTo>
                  <a:pt x="14771" y="1668"/>
                </a:lnTo>
                <a:lnTo>
                  <a:pt x="7385" y="5003"/>
                </a:lnTo>
                <a:lnTo>
                  <a:pt x="0" y="8340"/>
                </a:lnTo>
                <a:lnTo>
                  <a:pt x="5184" y="35275"/>
                </a:lnTo>
                <a:lnTo>
                  <a:pt x="9849" y="30321"/>
                </a:lnTo>
                <a:lnTo>
                  <a:pt x="20769" y="23948"/>
                </a:lnTo>
                <a:lnTo>
                  <a:pt x="34171" y="21823"/>
                </a:lnTo>
                <a:lnTo>
                  <a:pt x="39240" y="21823"/>
                </a:lnTo>
                <a:lnTo>
                  <a:pt x="44329" y="22433"/>
                </a:lnTo>
                <a:lnTo>
                  <a:pt x="49700" y="2631"/>
                </a:lnTo>
                <a:lnTo>
                  <a:pt x="44246" y="877"/>
                </a:lnTo>
                <a:lnTo>
                  <a:pt x="37785" y="0"/>
                </a:lnTo>
                <a:lnTo>
                  <a:pt x="30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15577" y="3394918"/>
            <a:ext cx="120666" cy="198771"/>
          </a:xfrm>
          <a:custGeom>
            <a:avLst/>
            <a:gdLst/>
            <a:ahLst/>
            <a:cxnLst/>
            <a:rect l="l" t="t" r="r" b="b"/>
            <a:pathLst>
              <a:path w="120666" h="198771">
                <a:moveTo>
                  <a:pt x="22183" y="170162"/>
                </a:moveTo>
                <a:lnTo>
                  <a:pt x="19003" y="169042"/>
                </a:lnTo>
                <a:lnTo>
                  <a:pt x="16595" y="168149"/>
                </a:lnTo>
                <a:lnTo>
                  <a:pt x="13670" y="167483"/>
                </a:lnTo>
                <a:lnTo>
                  <a:pt x="13670" y="192618"/>
                </a:lnTo>
                <a:lnTo>
                  <a:pt x="20029" y="194496"/>
                </a:lnTo>
                <a:lnTo>
                  <a:pt x="26882" y="195991"/>
                </a:lnTo>
                <a:lnTo>
                  <a:pt x="34230" y="197104"/>
                </a:lnTo>
                <a:lnTo>
                  <a:pt x="41579" y="198216"/>
                </a:lnTo>
                <a:lnTo>
                  <a:pt x="48776" y="198771"/>
                </a:lnTo>
                <a:lnTo>
                  <a:pt x="57022" y="198765"/>
                </a:lnTo>
                <a:lnTo>
                  <a:pt x="71988" y="197585"/>
                </a:lnTo>
                <a:lnTo>
                  <a:pt x="84920" y="194350"/>
                </a:lnTo>
                <a:lnTo>
                  <a:pt x="95817" y="189061"/>
                </a:lnTo>
                <a:lnTo>
                  <a:pt x="104681" y="181717"/>
                </a:lnTo>
                <a:lnTo>
                  <a:pt x="113215" y="168947"/>
                </a:lnTo>
                <a:lnTo>
                  <a:pt x="117354" y="157387"/>
                </a:lnTo>
                <a:lnTo>
                  <a:pt x="119838" y="143821"/>
                </a:lnTo>
                <a:lnTo>
                  <a:pt x="120666" y="128249"/>
                </a:lnTo>
                <a:lnTo>
                  <a:pt x="120666" y="1313"/>
                </a:lnTo>
                <a:lnTo>
                  <a:pt x="97897" y="1313"/>
                </a:lnTo>
                <a:lnTo>
                  <a:pt x="96480" y="7512"/>
                </a:lnTo>
                <a:lnTo>
                  <a:pt x="90984" y="4258"/>
                </a:lnTo>
                <a:lnTo>
                  <a:pt x="85509" y="1753"/>
                </a:lnTo>
                <a:lnTo>
                  <a:pt x="80055" y="0"/>
                </a:lnTo>
                <a:lnTo>
                  <a:pt x="74684" y="19801"/>
                </a:lnTo>
                <a:lnTo>
                  <a:pt x="79795" y="21023"/>
                </a:lnTo>
                <a:lnTo>
                  <a:pt x="84904" y="22245"/>
                </a:lnTo>
                <a:lnTo>
                  <a:pt x="90467" y="24288"/>
                </a:lnTo>
                <a:lnTo>
                  <a:pt x="96480" y="27153"/>
                </a:lnTo>
                <a:lnTo>
                  <a:pt x="96480" y="105782"/>
                </a:lnTo>
                <a:lnTo>
                  <a:pt x="91154" y="110229"/>
                </a:lnTo>
                <a:lnTo>
                  <a:pt x="85163" y="113692"/>
                </a:lnTo>
                <a:lnTo>
                  <a:pt x="78507" y="116173"/>
                </a:lnTo>
                <a:lnTo>
                  <a:pt x="71851" y="118653"/>
                </a:lnTo>
                <a:lnTo>
                  <a:pt x="65388" y="119893"/>
                </a:lnTo>
                <a:lnTo>
                  <a:pt x="59117" y="119893"/>
                </a:lnTo>
                <a:lnTo>
                  <a:pt x="54896" y="119711"/>
                </a:lnTo>
                <a:lnTo>
                  <a:pt x="42033" y="115989"/>
                </a:lnTo>
                <a:lnTo>
                  <a:pt x="33027" y="107466"/>
                </a:lnTo>
                <a:lnTo>
                  <a:pt x="28740" y="98467"/>
                </a:lnTo>
                <a:lnTo>
                  <a:pt x="25915" y="86170"/>
                </a:lnTo>
                <a:lnTo>
                  <a:pt x="24974" y="71206"/>
                </a:lnTo>
                <a:lnTo>
                  <a:pt x="24997" y="68866"/>
                </a:lnTo>
                <a:lnTo>
                  <a:pt x="26380" y="54440"/>
                </a:lnTo>
                <a:lnTo>
                  <a:pt x="29893" y="42366"/>
                </a:lnTo>
                <a:lnTo>
                  <a:pt x="35539" y="32644"/>
                </a:lnTo>
                <a:lnTo>
                  <a:pt x="30355" y="5708"/>
                </a:lnTo>
                <a:lnTo>
                  <a:pt x="23958" y="10455"/>
                </a:lnTo>
                <a:lnTo>
                  <a:pt x="18549" y="16615"/>
                </a:lnTo>
                <a:lnTo>
                  <a:pt x="10508" y="27999"/>
                </a:lnTo>
                <a:lnTo>
                  <a:pt x="5022" y="40035"/>
                </a:lnTo>
                <a:lnTo>
                  <a:pt x="3159" y="45916"/>
                </a:lnTo>
                <a:lnTo>
                  <a:pt x="789" y="58155"/>
                </a:lnTo>
                <a:lnTo>
                  <a:pt x="0" y="71666"/>
                </a:lnTo>
                <a:lnTo>
                  <a:pt x="61" y="76045"/>
                </a:lnTo>
                <a:lnTo>
                  <a:pt x="1299" y="90646"/>
                </a:lnTo>
                <a:lnTo>
                  <a:pt x="4128" y="103509"/>
                </a:lnTo>
                <a:lnTo>
                  <a:pt x="8546" y="114633"/>
                </a:lnTo>
                <a:lnTo>
                  <a:pt x="14555" y="124020"/>
                </a:lnTo>
                <a:lnTo>
                  <a:pt x="18127" y="128063"/>
                </a:lnTo>
                <a:lnTo>
                  <a:pt x="28252" y="135940"/>
                </a:lnTo>
                <a:lnTo>
                  <a:pt x="40115" y="140667"/>
                </a:lnTo>
                <a:lnTo>
                  <a:pt x="53715" y="142242"/>
                </a:lnTo>
                <a:lnTo>
                  <a:pt x="63160" y="142242"/>
                </a:lnTo>
                <a:lnTo>
                  <a:pt x="71018" y="140893"/>
                </a:lnTo>
                <a:lnTo>
                  <a:pt x="77287" y="138197"/>
                </a:lnTo>
                <a:lnTo>
                  <a:pt x="83557" y="135501"/>
                </a:lnTo>
                <a:lnTo>
                  <a:pt x="89954" y="131329"/>
                </a:lnTo>
                <a:lnTo>
                  <a:pt x="96480" y="125681"/>
                </a:lnTo>
                <a:lnTo>
                  <a:pt x="96480" y="144000"/>
                </a:lnTo>
                <a:lnTo>
                  <a:pt x="95921" y="149214"/>
                </a:lnTo>
                <a:lnTo>
                  <a:pt x="94804" y="153794"/>
                </a:lnTo>
                <a:lnTo>
                  <a:pt x="93686" y="158374"/>
                </a:lnTo>
                <a:lnTo>
                  <a:pt x="91752" y="162402"/>
                </a:lnTo>
                <a:lnTo>
                  <a:pt x="89000" y="165881"/>
                </a:lnTo>
                <a:lnTo>
                  <a:pt x="86075" y="169359"/>
                </a:lnTo>
                <a:lnTo>
                  <a:pt x="82011" y="172073"/>
                </a:lnTo>
                <a:lnTo>
                  <a:pt x="76808" y="174023"/>
                </a:lnTo>
                <a:lnTo>
                  <a:pt x="71605" y="175973"/>
                </a:lnTo>
                <a:lnTo>
                  <a:pt x="65264" y="176949"/>
                </a:lnTo>
                <a:lnTo>
                  <a:pt x="53313" y="176949"/>
                </a:lnTo>
                <a:lnTo>
                  <a:pt x="49185" y="176616"/>
                </a:lnTo>
                <a:lnTo>
                  <a:pt x="45401" y="175952"/>
                </a:lnTo>
                <a:lnTo>
                  <a:pt x="41616" y="175289"/>
                </a:lnTo>
                <a:lnTo>
                  <a:pt x="37489" y="174416"/>
                </a:lnTo>
                <a:lnTo>
                  <a:pt x="33017" y="173337"/>
                </a:lnTo>
                <a:lnTo>
                  <a:pt x="28975" y="172340"/>
                </a:lnTo>
                <a:lnTo>
                  <a:pt x="25364" y="171282"/>
                </a:lnTo>
                <a:lnTo>
                  <a:pt x="22183" y="170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60886" y="3397770"/>
            <a:ext cx="40015" cy="125630"/>
          </a:xfrm>
          <a:custGeom>
            <a:avLst/>
            <a:gdLst/>
            <a:ahLst/>
            <a:cxnLst/>
            <a:rect l="l" t="t" r="r" b="b"/>
            <a:pathLst>
              <a:path w="40015" h="125630">
                <a:moveTo>
                  <a:pt x="0" y="70868"/>
                </a:moveTo>
                <a:lnTo>
                  <a:pt x="289" y="79385"/>
                </a:lnTo>
                <a:lnTo>
                  <a:pt x="2227" y="93280"/>
                </a:lnTo>
                <a:lnTo>
                  <a:pt x="5988" y="105620"/>
                </a:lnTo>
                <a:lnTo>
                  <a:pt x="11571" y="116403"/>
                </a:lnTo>
                <a:lnTo>
                  <a:pt x="18977" y="125630"/>
                </a:lnTo>
                <a:lnTo>
                  <a:pt x="24448" y="54201"/>
                </a:lnTo>
                <a:lnTo>
                  <a:pt x="24963" y="48139"/>
                </a:lnTo>
                <a:lnTo>
                  <a:pt x="26167" y="42825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4"/>
                </a:lnTo>
                <a:lnTo>
                  <a:pt x="36315" y="25767"/>
                </a:lnTo>
                <a:lnTo>
                  <a:pt x="40015" y="22097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5"/>
                </a:lnTo>
                <a:lnTo>
                  <a:pt x="13808" y="20980"/>
                </a:lnTo>
                <a:lnTo>
                  <a:pt x="7767" y="31441"/>
                </a:lnTo>
                <a:lnTo>
                  <a:pt x="3452" y="43242"/>
                </a:lnTo>
                <a:lnTo>
                  <a:pt x="863" y="56385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79863" y="3392286"/>
            <a:ext cx="105106" cy="150395"/>
          </a:xfrm>
          <a:custGeom>
            <a:avLst/>
            <a:gdLst/>
            <a:ahLst/>
            <a:cxnLst/>
            <a:rect l="l" t="t" r="r" b="b"/>
            <a:pathLst>
              <a:path w="105106" h="150395">
                <a:moveTo>
                  <a:pt x="18096" y="116192"/>
                </a:moveTo>
                <a:lnTo>
                  <a:pt x="16845" y="114823"/>
                </a:lnTo>
                <a:lnTo>
                  <a:pt x="10526" y="104934"/>
                </a:lnTo>
                <a:lnTo>
                  <a:pt x="6734" y="92689"/>
                </a:lnTo>
                <a:lnTo>
                  <a:pt x="5471" y="78089"/>
                </a:lnTo>
                <a:lnTo>
                  <a:pt x="105106" y="78089"/>
                </a:lnTo>
                <a:lnTo>
                  <a:pt x="105032" y="60498"/>
                </a:lnTo>
                <a:lnTo>
                  <a:pt x="103783" y="47235"/>
                </a:lnTo>
                <a:lnTo>
                  <a:pt x="100991" y="35967"/>
                </a:lnTo>
                <a:lnTo>
                  <a:pt x="98249" y="28060"/>
                </a:lnTo>
                <a:lnTo>
                  <a:pt x="94306" y="21371"/>
                </a:lnTo>
                <a:lnTo>
                  <a:pt x="89160" y="15899"/>
                </a:lnTo>
                <a:lnTo>
                  <a:pt x="84016" y="10429"/>
                </a:lnTo>
                <a:lnTo>
                  <a:pt x="78017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6" y="5483"/>
                </a:lnTo>
                <a:lnTo>
                  <a:pt x="21037" y="27581"/>
                </a:lnTo>
                <a:lnTo>
                  <a:pt x="25144" y="24786"/>
                </a:lnTo>
                <a:lnTo>
                  <a:pt x="29658" y="22865"/>
                </a:lnTo>
                <a:lnTo>
                  <a:pt x="34173" y="20943"/>
                </a:lnTo>
                <a:lnTo>
                  <a:pt x="39654" y="19982"/>
                </a:lnTo>
                <a:lnTo>
                  <a:pt x="52640" y="19982"/>
                </a:lnTo>
                <a:lnTo>
                  <a:pt x="58124" y="20921"/>
                </a:lnTo>
                <a:lnTo>
                  <a:pt x="62552" y="22800"/>
                </a:lnTo>
                <a:lnTo>
                  <a:pt x="66982" y="24679"/>
                </a:lnTo>
                <a:lnTo>
                  <a:pt x="70615" y="27411"/>
                </a:lnTo>
                <a:lnTo>
                  <a:pt x="73452" y="30996"/>
                </a:lnTo>
                <a:lnTo>
                  <a:pt x="76032" y="34243"/>
                </a:lnTo>
                <a:lnTo>
                  <a:pt x="78009" y="38213"/>
                </a:lnTo>
                <a:lnTo>
                  <a:pt x="79386" y="42909"/>
                </a:lnTo>
                <a:lnTo>
                  <a:pt x="80761" y="47604"/>
                </a:lnTo>
                <a:lnTo>
                  <a:pt x="81536" y="53196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0" y="134922"/>
                </a:lnTo>
                <a:lnTo>
                  <a:pt x="14109" y="141691"/>
                </a:lnTo>
                <a:lnTo>
                  <a:pt x="25640" y="146527"/>
                </a:lnTo>
                <a:lnTo>
                  <a:pt x="38713" y="149428"/>
                </a:lnTo>
                <a:lnTo>
                  <a:pt x="53328" y="150395"/>
                </a:lnTo>
                <a:lnTo>
                  <a:pt x="59161" y="150395"/>
                </a:lnTo>
                <a:lnTo>
                  <a:pt x="63987" y="150053"/>
                </a:lnTo>
                <a:lnTo>
                  <a:pt x="67804" y="149368"/>
                </a:lnTo>
                <a:lnTo>
                  <a:pt x="71621" y="148683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6" y="142501"/>
                </a:lnTo>
                <a:lnTo>
                  <a:pt x="96128" y="140831"/>
                </a:lnTo>
                <a:lnTo>
                  <a:pt x="99645" y="139440"/>
                </a:lnTo>
                <a:lnTo>
                  <a:pt x="102477" y="138329"/>
                </a:lnTo>
                <a:lnTo>
                  <a:pt x="102477" y="112007"/>
                </a:lnTo>
                <a:lnTo>
                  <a:pt x="101060" y="112007"/>
                </a:lnTo>
                <a:lnTo>
                  <a:pt x="96594" y="115369"/>
                </a:lnTo>
                <a:lnTo>
                  <a:pt x="93588" y="117213"/>
                </a:lnTo>
                <a:lnTo>
                  <a:pt x="90581" y="119056"/>
                </a:lnTo>
                <a:lnTo>
                  <a:pt x="86888" y="120963"/>
                </a:lnTo>
                <a:lnTo>
                  <a:pt x="82510" y="122936"/>
                </a:lnTo>
                <a:lnTo>
                  <a:pt x="78385" y="124819"/>
                </a:lnTo>
                <a:lnTo>
                  <a:pt x="73769" y="126362"/>
                </a:lnTo>
                <a:lnTo>
                  <a:pt x="68658" y="127561"/>
                </a:lnTo>
                <a:lnTo>
                  <a:pt x="63549" y="128761"/>
                </a:lnTo>
                <a:lnTo>
                  <a:pt x="58332" y="129360"/>
                </a:lnTo>
                <a:lnTo>
                  <a:pt x="53008" y="129360"/>
                </a:lnTo>
                <a:lnTo>
                  <a:pt x="39761" y="128018"/>
                </a:lnTo>
                <a:lnTo>
                  <a:pt x="27809" y="123631"/>
                </a:lnTo>
                <a:lnTo>
                  <a:pt x="18096" y="11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6350" y="3521253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77585" y="3392549"/>
            <a:ext cx="114094" cy="150921"/>
          </a:xfrm>
          <a:custGeom>
            <a:avLst/>
            <a:gdLst/>
            <a:ahLst/>
            <a:cxnLst/>
            <a:rect l="l" t="t" r="r" b="b"/>
            <a:pathLst>
              <a:path w="114094" h="150921">
                <a:moveTo>
                  <a:pt x="24974" y="96584"/>
                </a:moveTo>
                <a:lnTo>
                  <a:pt x="27062" y="90949"/>
                </a:lnTo>
                <a:lnTo>
                  <a:pt x="37324" y="59239"/>
                </a:lnTo>
                <a:lnTo>
                  <a:pt x="26128" y="63370"/>
                </a:lnTo>
                <a:lnTo>
                  <a:pt x="14189" y="70765"/>
                </a:lnTo>
                <a:lnTo>
                  <a:pt x="6276" y="79993"/>
                </a:lnTo>
                <a:lnTo>
                  <a:pt x="1483" y="91913"/>
                </a:lnTo>
                <a:lnTo>
                  <a:pt x="0" y="105347"/>
                </a:lnTo>
                <a:lnTo>
                  <a:pt x="0" y="111767"/>
                </a:lnTo>
                <a:lnTo>
                  <a:pt x="1153" y="117866"/>
                </a:lnTo>
                <a:lnTo>
                  <a:pt x="3458" y="123642"/>
                </a:lnTo>
                <a:lnTo>
                  <a:pt x="5764" y="129418"/>
                </a:lnTo>
                <a:lnTo>
                  <a:pt x="8837" y="134274"/>
                </a:lnTo>
                <a:lnTo>
                  <a:pt x="12680" y="138210"/>
                </a:lnTo>
                <a:lnTo>
                  <a:pt x="16691" y="142233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4" y="150921"/>
                </a:lnTo>
                <a:lnTo>
                  <a:pt x="50590" y="150921"/>
                </a:lnTo>
                <a:lnTo>
                  <a:pt x="56160" y="150322"/>
                </a:lnTo>
                <a:lnTo>
                  <a:pt x="60131" y="149123"/>
                </a:lnTo>
                <a:lnTo>
                  <a:pt x="64103" y="147925"/>
                </a:lnTo>
                <a:lnTo>
                  <a:pt x="68223" y="146212"/>
                </a:lnTo>
                <a:lnTo>
                  <a:pt x="72491" y="143986"/>
                </a:lnTo>
                <a:lnTo>
                  <a:pt x="75564" y="142447"/>
                </a:lnTo>
                <a:lnTo>
                  <a:pt x="78743" y="140371"/>
                </a:lnTo>
                <a:lnTo>
                  <a:pt x="82031" y="137760"/>
                </a:lnTo>
                <a:lnTo>
                  <a:pt x="85319" y="135148"/>
                </a:lnTo>
                <a:lnTo>
                  <a:pt x="87944" y="133116"/>
                </a:lnTo>
                <a:lnTo>
                  <a:pt x="89908" y="131660"/>
                </a:lnTo>
                <a:lnTo>
                  <a:pt x="89908" y="146977"/>
                </a:lnTo>
                <a:lnTo>
                  <a:pt x="114094" y="146977"/>
                </a:lnTo>
                <a:lnTo>
                  <a:pt x="114094" y="39828"/>
                </a:lnTo>
                <a:lnTo>
                  <a:pt x="112809" y="32204"/>
                </a:lnTo>
                <a:lnTo>
                  <a:pt x="110238" y="25952"/>
                </a:lnTo>
                <a:lnTo>
                  <a:pt x="107669" y="19698"/>
                </a:lnTo>
                <a:lnTo>
                  <a:pt x="103771" y="14603"/>
                </a:lnTo>
                <a:lnTo>
                  <a:pt x="98546" y="10665"/>
                </a:lnTo>
                <a:lnTo>
                  <a:pt x="93151" y="6639"/>
                </a:lnTo>
                <a:lnTo>
                  <a:pt x="87071" y="3855"/>
                </a:lnTo>
                <a:lnTo>
                  <a:pt x="80304" y="2312"/>
                </a:lnTo>
                <a:lnTo>
                  <a:pt x="73538" y="770"/>
                </a:lnTo>
                <a:lnTo>
                  <a:pt x="65229" y="0"/>
                </a:lnTo>
                <a:lnTo>
                  <a:pt x="47240" y="0"/>
                </a:lnTo>
                <a:lnTo>
                  <a:pt x="39016" y="769"/>
                </a:lnTo>
                <a:lnTo>
                  <a:pt x="30708" y="2307"/>
                </a:lnTo>
                <a:lnTo>
                  <a:pt x="22400" y="3844"/>
                </a:lnTo>
                <a:lnTo>
                  <a:pt x="16019" y="5256"/>
                </a:lnTo>
                <a:lnTo>
                  <a:pt x="11567" y="6540"/>
                </a:lnTo>
                <a:lnTo>
                  <a:pt x="11567" y="31026"/>
                </a:lnTo>
                <a:lnTo>
                  <a:pt x="12975" y="31026"/>
                </a:lnTo>
                <a:lnTo>
                  <a:pt x="20499" y="27782"/>
                </a:lnTo>
                <a:lnTo>
                  <a:pt x="28021" y="25307"/>
                </a:lnTo>
                <a:lnTo>
                  <a:pt x="35543" y="23597"/>
                </a:lnTo>
                <a:lnTo>
                  <a:pt x="43065" y="21888"/>
                </a:lnTo>
                <a:lnTo>
                  <a:pt x="49604" y="21035"/>
                </a:lnTo>
                <a:lnTo>
                  <a:pt x="59863" y="21035"/>
                </a:lnTo>
                <a:lnTo>
                  <a:pt x="64437" y="21358"/>
                </a:lnTo>
                <a:lnTo>
                  <a:pt x="68880" y="22007"/>
                </a:lnTo>
                <a:lnTo>
                  <a:pt x="73325" y="22656"/>
                </a:lnTo>
                <a:lnTo>
                  <a:pt x="77086" y="23977"/>
                </a:lnTo>
                <a:lnTo>
                  <a:pt x="80164" y="25968"/>
                </a:lnTo>
                <a:lnTo>
                  <a:pt x="83239" y="27872"/>
                </a:lnTo>
                <a:lnTo>
                  <a:pt x="85632" y="30576"/>
                </a:lnTo>
                <a:lnTo>
                  <a:pt x="87342" y="34081"/>
                </a:lnTo>
                <a:lnTo>
                  <a:pt x="89053" y="37588"/>
                </a:lnTo>
                <a:lnTo>
                  <a:pt x="89908" y="42197"/>
                </a:lnTo>
                <a:lnTo>
                  <a:pt x="89908" y="52585"/>
                </a:lnTo>
                <a:lnTo>
                  <a:pt x="79336" y="53257"/>
                </a:lnTo>
                <a:lnTo>
                  <a:pt x="66619" y="54354"/>
                </a:lnTo>
                <a:lnTo>
                  <a:pt x="54557" y="55731"/>
                </a:lnTo>
                <a:lnTo>
                  <a:pt x="50142" y="56376"/>
                </a:lnTo>
                <a:lnTo>
                  <a:pt x="40697" y="79869"/>
                </a:lnTo>
                <a:lnTo>
                  <a:pt x="47086" y="77913"/>
                </a:lnTo>
                <a:lnTo>
                  <a:pt x="52456" y="76297"/>
                </a:lnTo>
                <a:lnTo>
                  <a:pt x="59508" y="75041"/>
                </a:lnTo>
                <a:lnTo>
                  <a:pt x="68242" y="74147"/>
                </a:lnTo>
                <a:lnTo>
                  <a:pt x="76977" y="73253"/>
                </a:lnTo>
                <a:lnTo>
                  <a:pt x="84198" y="72552"/>
                </a:lnTo>
                <a:lnTo>
                  <a:pt x="89908" y="72043"/>
                </a:lnTo>
                <a:lnTo>
                  <a:pt x="89908" y="111634"/>
                </a:lnTo>
                <a:lnTo>
                  <a:pt x="84541" y="116387"/>
                </a:lnTo>
                <a:lnTo>
                  <a:pt x="78789" y="120399"/>
                </a:lnTo>
                <a:lnTo>
                  <a:pt x="72654" y="123668"/>
                </a:lnTo>
                <a:lnTo>
                  <a:pt x="66518" y="126937"/>
                </a:lnTo>
                <a:lnTo>
                  <a:pt x="59658" y="128572"/>
                </a:lnTo>
                <a:lnTo>
                  <a:pt x="43211" y="128572"/>
                </a:lnTo>
                <a:lnTo>
                  <a:pt x="36479" y="126488"/>
                </a:lnTo>
                <a:lnTo>
                  <a:pt x="31876" y="122320"/>
                </a:lnTo>
                <a:lnTo>
                  <a:pt x="27275" y="118150"/>
                </a:lnTo>
                <a:lnTo>
                  <a:pt x="24974" y="111983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3762" y="3392286"/>
            <a:ext cx="187178" cy="147239"/>
          </a:xfrm>
          <a:custGeom>
            <a:avLst/>
            <a:gdLst/>
            <a:ahLst/>
            <a:cxnLst/>
            <a:rect l="l" t="t" r="r" b="b"/>
            <a:pathLst>
              <a:path w="187178" h="147239">
                <a:moveTo>
                  <a:pt x="111246" y="34928"/>
                </a:moveTo>
                <a:lnTo>
                  <a:pt x="117136" y="30516"/>
                </a:lnTo>
                <a:lnTo>
                  <a:pt x="122833" y="27459"/>
                </a:lnTo>
                <a:lnTo>
                  <a:pt x="128530" y="24403"/>
                </a:lnTo>
                <a:lnTo>
                  <a:pt x="133864" y="22875"/>
                </a:lnTo>
                <a:lnTo>
                  <a:pt x="144229" y="22875"/>
                </a:lnTo>
                <a:lnTo>
                  <a:pt x="148511" y="23688"/>
                </a:lnTo>
                <a:lnTo>
                  <a:pt x="151681" y="25313"/>
                </a:lnTo>
                <a:lnTo>
                  <a:pt x="154851" y="26937"/>
                </a:lnTo>
                <a:lnTo>
                  <a:pt x="157292" y="29462"/>
                </a:lnTo>
                <a:lnTo>
                  <a:pt x="159006" y="32886"/>
                </a:lnTo>
                <a:lnTo>
                  <a:pt x="160636" y="36052"/>
                </a:lnTo>
                <a:lnTo>
                  <a:pt x="161708" y="40438"/>
                </a:lnTo>
                <a:lnTo>
                  <a:pt x="162221" y="46041"/>
                </a:lnTo>
                <a:lnTo>
                  <a:pt x="162735" y="51645"/>
                </a:lnTo>
                <a:lnTo>
                  <a:pt x="162992" y="57741"/>
                </a:lnTo>
                <a:lnTo>
                  <a:pt x="162992" y="147239"/>
                </a:lnTo>
                <a:lnTo>
                  <a:pt x="187178" y="147239"/>
                </a:lnTo>
                <a:lnTo>
                  <a:pt x="187178" y="43136"/>
                </a:lnTo>
                <a:lnTo>
                  <a:pt x="186127" y="34970"/>
                </a:lnTo>
                <a:lnTo>
                  <a:pt x="184028" y="28472"/>
                </a:lnTo>
                <a:lnTo>
                  <a:pt x="181930" y="21974"/>
                </a:lnTo>
                <a:lnTo>
                  <a:pt x="178951" y="16545"/>
                </a:lnTo>
                <a:lnTo>
                  <a:pt x="175092" y="12185"/>
                </a:lnTo>
                <a:lnTo>
                  <a:pt x="171322" y="7909"/>
                </a:lnTo>
                <a:lnTo>
                  <a:pt x="166908" y="4809"/>
                </a:lnTo>
                <a:lnTo>
                  <a:pt x="161854" y="2886"/>
                </a:lnTo>
                <a:lnTo>
                  <a:pt x="156798" y="962"/>
                </a:lnTo>
                <a:lnTo>
                  <a:pt x="151186" y="0"/>
                </a:lnTo>
                <a:lnTo>
                  <a:pt x="136875" y="0"/>
                </a:lnTo>
                <a:lnTo>
                  <a:pt x="129333" y="2096"/>
                </a:lnTo>
                <a:lnTo>
                  <a:pt x="122391" y="6290"/>
                </a:lnTo>
                <a:lnTo>
                  <a:pt x="120295" y="7612"/>
                </a:lnTo>
                <a:lnTo>
                  <a:pt x="110777" y="14999"/>
                </a:lnTo>
                <a:lnTo>
                  <a:pt x="101051" y="24777"/>
                </a:lnTo>
                <a:lnTo>
                  <a:pt x="97624" y="15961"/>
                </a:lnTo>
                <a:lnTo>
                  <a:pt x="92632" y="9626"/>
                </a:lnTo>
                <a:lnTo>
                  <a:pt x="86078" y="5775"/>
                </a:lnTo>
                <a:lnTo>
                  <a:pt x="79523" y="1925"/>
                </a:lnTo>
                <a:lnTo>
                  <a:pt x="72004" y="0"/>
                </a:lnTo>
                <a:lnTo>
                  <a:pt x="56064" y="0"/>
                </a:lnTo>
                <a:lnTo>
                  <a:pt x="49229" y="1733"/>
                </a:lnTo>
                <a:lnTo>
                  <a:pt x="43017" y="5199"/>
                </a:lnTo>
                <a:lnTo>
                  <a:pt x="36805" y="8665"/>
                </a:lnTo>
                <a:lnTo>
                  <a:pt x="30528" y="13566"/>
                </a:lnTo>
                <a:lnTo>
                  <a:pt x="24185" y="19900"/>
                </a:lnTo>
                <a:lnTo>
                  <a:pt x="24185" y="3944"/>
                </a:lnTo>
                <a:lnTo>
                  <a:pt x="0" y="3944"/>
                </a:lnTo>
                <a:lnTo>
                  <a:pt x="0" y="147239"/>
                </a:lnTo>
                <a:lnTo>
                  <a:pt x="24185" y="147239"/>
                </a:lnTo>
                <a:lnTo>
                  <a:pt x="24185" y="40309"/>
                </a:lnTo>
                <a:lnTo>
                  <a:pt x="29583" y="35229"/>
                </a:lnTo>
                <a:lnTo>
                  <a:pt x="35151" y="31054"/>
                </a:lnTo>
                <a:lnTo>
                  <a:pt x="40891" y="27782"/>
                </a:lnTo>
                <a:lnTo>
                  <a:pt x="46631" y="24511"/>
                </a:lnTo>
                <a:lnTo>
                  <a:pt x="52113" y="22875"/>
                </a:lnTo>
                <a:lnTo>
                  <a:pt x="62736" y="22875"/>
                </a:lnTo>
                <a:lnTo>
                  <a:pt x="67019" y="23688"/>
                </a:lnTo>
                <a:lnTo>
                  <a:pt x="70189" y="25313"/>
                </a:lnTo>
                <a:lnTo>
                  <a:pt x="73359" y="26937"/>
                </a:lnTo>
                <a:lnTo>
                  <a:pt x="75799" y="29462"/>
                </a:lnTo>
                <a:lnTo>
                  <a:pt x="77511" y="32886"/>
                </a:lnTo>
                <a:lnTo>
                  <a:pt x="79140" y="36052"/>
                </a:lnTo>
                <a:lnTo>
                  <a:pt x="80212" y="40438"/>
                </a:lnTo>
                <a:lnTo>
                  <a:pt x="80725" y="46041"/>
                </a:lnTo>
                <a:lnTo>
                  <a:pt x="81239" y="51645"/>
                </a:lnTo>
                <a:lnTo>
                  <a:pt x="81496" y="57741"/>
                </a:lnTo>
                <a:lnTo>
                  <a:pt x="81496" y="147239"/>
                </a:lnTo>
                <a:lnTo>
                  <a:pt x="105682" y="147239"/>
                </a:lnTo>
                <a:lnTo>
                  <a:pt x="105617" y="47896"/>
                </a:lnTo>
                <a:lnTo>
                  <a:pt x="105359" y="43882"/>
                </a:lnTo>
                <a:lnTo>
                  <a:pt x="105164" y="40697"/>
                </a:lnTo>
                <a:lnTo>
                  <a:pt x="111246" y="34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04559" y="3397770"/>
            <a:ext cx="40016" cy="125630"/>
          </a:xfrm>
          <a:custGeom>
            <a:avLst/>
            <a:gdLst/>
            <a:ahLst/>
            <a:cxnLst/>
            <a:rect l="l" t="t" r="r" b="b"/>
            <a:pathLst>
              <a:path w="40016" h="125630">
                <a:moveTo>
                  <a:pt x="0" y="70868"/>
                </a:moveTo>
                <a:lnTo>
                  <a:pt x="289" y="79385"/>
                </a:lnTo>
                <a:lnTo>
                  <a:pt x="2227" y="93280"/>
                </a:lnTo>
                <a:lnTo>
                  <a:pt x="5988" y="105620"/>
                </a:lnTo>
                <a:lnTo>
                  <a:pt x="11571" y="116403"/>
                </a:lnTo>
                <a:lnTo>
                  <a:pt x="18977" y="125630"/>
                </a:lnTo>
                <a:lnTo>
                  <a:pt x="24448" y="54201"/>
                </a:lnTo>
                <a:lnTo>
                  <a:pt x="24964" y="48139"/>
                </a:lnTo>
                <a:lnTo>
                  <a:pt x="26167" y="42825"/>
                </a:lnTo>
                <a:lnTo>
                  <a:pt x="28059" y="38256"/>
                </a:lnTo>
                <a:lnTo>
                  <a:pt x="29951" y="33688"/>
                </a:lnTo>
                <a:lnTo>
                  <a:pt x="32703" y="29524"/>
                </a:lnTo>
                <a:lnTo>
                  <a:pt x="36315" y="25767"/>
                </a:lnTo>
                <a:lnTo>
                  <a:pt x="40016" y="22097"/>
                </a:lnTo>
                <a:lnTo>
                  <a:pt x="38894" y="0"/>
                </a:lnTo>
                <a:lnTo>
                  <a:pt x="27975" y="6385"/>
                </a:lnTo>
                <a:lnTo>
                  <a:pt x="18388" y="15205"/>
                </a:lnTo>
                <a:lnTo>
                  <a:pt x="13809" y="20980"/>
                </a:lnTo>
                <a:lnTo>
                  <a:pt x="7767" y="31441"/>
                </a:lnTo>
                <a:lnTo>
                  <a:pt x="3452" y="43242"/>
                </a:lnTo>
                <a:lnTo>
                  <a:pt x="863" y="56385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3536" y="3392286"/>
            <a:ext cx="105106" cy="150395"/>
          </a:xfrm>
          <a:custGeom>
            <a:avLst/>
            <a:gdLst/>
            <a:ahLst/>
            <a:cxnLst/>
            <a:rect l="l" t="t" r="r" b="b"/>
            <a:pathLst>
              <a:path w="105106" h="150395">
                <a:moveTo>
                  <a:pt x="18096" y="116192"/>
                </a:moveTo>
                <a:lnTo>
                  <a:pt x="16845" y="114823"/>
                </a:lnTo>
                <a:lnTo>
                  <a:pt x="10526" y="104934"/>
                </a:lnTo>
                <a:lnTo>
                  <a:pt x="6735" y="92689"/>
                </a:lnTo>
                <a:lnTo>
                  <a:pt x="5471" y="78089"/>
                </a:lnTo>
                <a:lnTo>
                  <a:pt x="105106" y="78089"/>
                </a:lnTo>
                <a:lnTo>
                  <a:pt x="105032" y="60499"/>
                </a:lnTo>
                <a:lnTo>
                  <a:pt x="103784" y="47235"/>
                </a:lnTo>
                <a:lnTo>
                  <a:pt x="100992" y="35967"/>
                </a:lnTo>
                <a:lnTo>
                  <a:pt x="98251" y="28060"/>
                </a:lnTo>
                <a:lnTo>
                  <a:pt x="94306" y="21371"/>
                </a:lnTo>
                <a:lnTo>
                  <a:pt x="89160" y="15899"/>
                </a:lnTo>
                <a:lnTo>
                  <a:pt x="84018" y="10429"/>
                </a:lnTo>
                <a:lnTo>
                  <a:pt x="78018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7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7" y="5483"/>
                </a:lnTo>
                <a:lnTo>
                  <a:pt x="21038" y="27581"/>
                </a:lnTo>
                <a:lnTo>
                  <a:pt x="25144" y="24786"/>
                </a:lnTo>
                <a:lnTo>
                  <a:pt x="29659" y="22865"/>
                </a:lnTo>
                <a:lnTo>
                  <a:pt x="34174" y="20943"/>
                </a:lnTo>
                <a:lnTo>
                  <a:pt x="39655" y="19982"/>
                </a:lnTo>
                <a:lnTo>
                  <a:pt x="52641" y="19982"/>
                </a:lnTo>
                <a:lnTo>
                  <a:pt x="58124" y="20921"/>
                </a:lnTo>
                <a:lnTo>
                  <a:pt x="62553" y="22800"/>
                </a:lnTo>
                <a:lnTo>
                  <a:pt x="66982" y="24679"/>
                </a:lnTo>
                <a:lnTo>
                  <a:pt x="70615" y="27411"/>
                </a:lnTo>
                <a:lnTo>
                  <a:pt x="73452" y="30996"/>
                </a:lnTo>
                <a:lnTo>
                  <a:pt x="76032" y="34243"/>
                </a:lnTo>
                <a:lnTo>
                  <a:pt x="78011" y="38213"/>
                </a:lnTo>
                <a:lnTo>
                  <a:pt x="79386" y="42909"/>
                </a:lnTo>
                <a:lnTo>
                  <a:pt x="80763" y="47604"/>
                </a:lnTo>
                <a:lnTo>
                  <a:pt x="81536" y="53196"/>
                </a:lnTo>
                <a:lnTo>
                  <a:pt x="81709" y="59684"/>
                </a:lnTo>
                <a:lnTo>
                  <a:pt x="5471" y="59684"/>
                </a:lnTo>
                <a:lnTo>
                  <a:pt x="0" y="131114"/>
                </a:lnTo>
                <a:lnTo>
                  <a:pt x="4121" y="134923"/>
                </a:lnTo>
                <a:lnTo>
                  <a:pt x="14110" y="141692"/>
                </a:lnTo>
                <a:lnTo>
                  <a:pt x="25640" y="146527"/>
                </a:lnTo>
                <a:lnTo>
                  <a:pt x="38714" y="149428"/>
                </a:lnTo>
                <a:lnTo>
                  <a:pt x="53329" y="150395"/>
                </a:lnTo>
                <a:lnTo>
                  <a:pt x="59162" y="150395"/>
                </a:lnTo>
                <a:lnTo>
                  <a:pt x="63987" y="150053"/>
                </a:lnTo>
                <a:lnTo>
                  <a:pt x="67805" y="149368"/>
                </a:lnTo>
                <a:lnTo>
                  <a:pt x="71622" y="148683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50" y="145474"/>
                </a:lnTo>
                <a:lnTo>
                  <a:pt x="87725" y="144170"/>
                </a:lnTo>
                <a:lnTo>
                  <a:pt x="91927" y="142501"/>
                </a:lnTo>
                <a:lnTo>
                  <a:pt x="96130" y="140831"/>
                </a:lnTo>
                <a:lnTo>
                  <a:pt x="99646" y="139440"/>
                </a:lnTo>
                <a:lnTo>
                  <a:pt x="102477" y="138329"/>
                </a:lnTo>
                <a:lnTo>
                  <a:pt x="102477" y="112007"/>
                </a:lnTo>
                <a:lnTo>
                  <a:pt x="101060" y="112007"/>
                </a:lnTo>
                <a:lnTo>
                  <a:pt x="96596" y="115369"/>
                </a:lnTo>
                <a:lnTo>
                  <a:pt x="93588" y="117213"/>
                </a:lnTo>
                <a:lnTo>
                  <a:pt x="90582" y="119056"/>
                </a:lnTo>
                <a:lnTo>
                  <a:pt x="86889" y="120963"/>
                </a:lnTo>
                <a:lnTo>
                  <a:pt x="82510" y="122936"/>
                </a:lnTo>
                <a:lnTo>
                  <a:pt x="78386" y="124819"/>
                </a:lnTo>
                <a:lnTo>
                  <a:pt x="73769" y="126362"/>
                </a:lnTo>
                <a:lnTo>
                  <a:pt x="68660" y="127561"/>
                </a:lnTo>
                <a:lnTo>
                  <a:pt x="63549" y="128761"/>
                </a:lnTo>
                <a:lnTo>
                  <a:pt x="58332" y="129360"/>
                </a:lnTo>
                <a:lnTo>
                  <a:pt x="53009" y="129360"/>
                </a:lnTo>
                <a:lnTo>
                  <a:pt x="39761" y="128018"/>
                </a:lnTo>
                <a:lnTo>
                  <a:pt x="27809" y="123630"/>
                </a:lnTo>
                <a:lnTo>
                  <a:pt x="18096" y="116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44250" y="3392549"/>
            <a:ext cx="103578" cy="150133"/>
          </a:xfrm>
          <a:custGeom>
            <a:avLst/>
            <a:gdLst/>
            <a:ahLst/>
            <a:cxnLst/>
            <a:rect l="l" t="t" r="r" b="b"/>
            <a:pathLst>
              <a:path w="103578" h="150133">
                <a:moveTo>
                  <a:pt x="12369" y="143709"/>
                </a:moveTo>
                <a:lnTo>
                  <a:pt x="20703" y="146278"/>
                </a:lnTo>
                <a:lnTo>
                  <a:pt x="22305" y="146754"/>
                </a:lnTo>
                <a:lnTo>
                  <a:pt x="34525" y="149288"/>
                </a:lnTo>
                <a:lnTo>
                  <a:pt x="47558" y="150133"/>
                </a:lnTo>
                <a:lnTo>
                  <a:pt x="57302" y="150133"/>
                </a:lnTo>
                <a:lnTo>
                  <a:pt x="65399" y="149021"/>
                </a:lnTo>
                <a:lnTo>
                  <a:pt x="71851" y="146798"/>
                </a:lnTo>
                <a:lnTo>
                  <a:pt x="78303" y="144575"/>
                </a:lnTo>
                <a:lnTo>
                  <a:pt x="84093" y="141328"/>
                </a:lnTo>
                <a:lnTo>
                  <a:pt x="89222" y="137055"/>
                </a:lnTo>
                <a:lnTo>
                  <a:pt x="93921" y="133122"/>
                </a:lnTo>
                <a:lnTo>
                  <a:pt x="97489" y="128399"/>
                </a:lnTo>
                <a:lnTo>
                  <a:pt x="99924" y="122886"/>
                </a:lnTo>
                <a:lnTo>
                  <a:pt x="102360" y="117373"/>
                </a:lnTo>
                <a:lnTo>
                  <a:pt x="103578" y="111539"/>
                </a:lnTo>
                <a:lnTo>
                  <a:pt x="103567" y="104214"/>
                </a:lnTo>
                <a:lnTo>
                  <a:pt x="101422" y="90689"/>
                </a:lnTo>
                <a:lnTo>
                  <a:pt x="95558" y="80255"/>
                </a:lnTo>
                <a:lnTo>
                  <a:pt x="84708" y="71877"/>
                </a:lnTo>
                <a:lnTo>
                  <a:pt x="71625" y="67050"/>
                </a:lnTo>
                <a:lnTo>
                  <a:pt x="66748" y="65854"/>
                </a:lnTo>
                <a:lnTo>
                  <a:pt x="62106" y="64806"/>
                </a:lnTo>
                <a:lnTo>
                  <a:pt x="57701" y="63907"/>
                </a:lnTo>
                <a:lnTo>
                  <a:pt x="53294" y="63009"/>
                </a:lnTo>
                <a:lnTo>
                  <a:pt x="49295" y="62091"/>
                </a:lnTo>
                <a:lnTo>
                  <a:pt x="45702" y="61151"/>
                </a:lnTo>
                <a:lnTo>
                  <a:pt x="38632" y="59264"/>
                </a:lnTo>
                <a:lnTo>
                  <a:pt x="33497" y="56842"/>
                </a:lnTo>
                <a:lnTo>
                  <a:pt x="30298" y="53883"/>
                </a:lnTo>
                <a:lnTo>
                  <a:pt x="27100" y="50925"/>
                </a:lnTo>
                <a:lnTo>
                  <a:pt x="25500" y="46445"/>
                </a:lnTo>
                <a:lnTo>
                  <a:pt x="25500" y="33666"/>
                </a:lnTo>
                <a:lnTo>
                  <a:pt x="28225" y="28606"/>
                </a:lnTo>
                <a:lnTo>
                  <a:pt x="33676" y="25261"/>
                </a:lnTo>
                <a:lnTo>
                  <a:pt x="39127" y="21917"/>
                </a:lnTo>
                <a:lnTo>
                  <a:pt x="45812" y="20246"/>
                </a:lnTo>
                <a:lnTo>
                  <a:pt x="61400" y="20246"/>
                </a:lnTo>
                <a:lnTo>
                  <a:pt x="69002" y="21680"/>
                </a:lnTo>
                <a:lnTo>
                  <a:pt x="76540" y="24549"/>
                </a:lnTo>
                <a:lnTo>
                  <a:pt x="84077" y="27418"/>
                </a:lnTo>
                <a:lnTo>
                  <a:pt x="90912" y="31329"/>
                </a:lnTo>
                <a:lnTo>
                  <a:pt x="97043" y="36283"/>
                </a:lnTo>
                <a:lnTo>
                  <a:pt x="98320" y="36283"/>
                </a:lnTo>
                <a:lnTo>
                  <a:pt x="98320" y="10422"/>
                </a:lnTo>
                <a:lnTo>
                  <a:pt x="92844" y="7420"/>
                </a:lnTo>
                <a:lnTo>
                  <a:pt x="86084" y="4933"/>
                </a:lnTo>
                <a:lnTo>
                  <a:pt x="78041" y="2960"/>
                </a:lnTo>
                <a:lnTo>
                  <a:pt x="69998" y="986"/>
                </a:lnTo>
                <a:lnTo>
                  <a:pt x="62000" y="0"/>
                </a:lnTo>
                <a:lnTo>
                  <a:pt x="50928" y="51"/>
                </a:lnTo>
                <a:lnTo>
                  <a:pt x="37135" y="1729"/>
                </a:lnTo>
                <a:lnTo>
                  <a:pt x="25211" y="5774"/>
                </a:lnTo>
                <a:lnTo>
                  <a:pt x="15157" y="12186"/>
                </a:lnTo>
                <a:lnTo>
                  <a:pt x="8327" y="19286"/>
                </a:lnTo>
                <a:lnTo>
                  <a:pt x="2476" y="30558"/>
                </a:lnTo>
                <a:lnTo>
                  <a:pt x="525" y="43745"/>
                </a:lnTo>
                <a:lnTo>
                  <a:pt x="525" y="53153"/>
                </a:lnTo>
                <a:lnTo>
                  <a:pt x="3006" y="61170"/>
                </a:lnTo>
                <a:lnTo>
                  <a:pt x="7966" y="67798"/>
                </a:lnTo>
                <a:lnTo>
                  <a:pt x="18788" y="77117"/>
                </a:lnTo>
                <a:lnTo>
                  <a:pt x="31830" y="82485"/>
                </a:lnTo>
                <a:lnTo>
                  <a:pt x="36028" y="83652"/>
                </a:lnTo>
                <a:lnTo>
                  <a:pt x="40613" y="84735"/>
                </a:lnTo>
                <a:lnTo>
                  <a:pt x="45582" y="85737"/>
                </a:lnTo>
                <a:lnTo>
                  <a:pt x="50553" y="86738"/>
                </a:lnTo>
                <a:lnTo>
                  <a:pt x="54580" y="87614"/>
                </a:lnTo>
                <a:lnTo>
                  <a:pt x="57663" y="88364"/>
                </a:lnTo>
                <a:lnTo>
                  <a:pt x="65485" y="90341"/>
                </a:lnTo>
                <a:lnTo>
                  <a:pt x="70929" y="92792"/>
                </a:lnTo>
                <a:lnTo>
                  <a:pt x="74000" y="95714"/>
                </a:lnTo>
                <a:lnTo>
                  <a:pt x="77069" y="98637"/>
                </a:lnTo>
                <a:lnTo>
                  <a:pt x="78604" y="102977"/>
                </a:lnTo>
                <a:lnTo>
                  <a:pt x="78604" y="113210"/>
                </a:lnTo>
                <a:lnTo>
                  <a:pt x="77944" y="116563"/>
                </a:lnTo>
                <a:lnTo>
                  <a:pt x="76626" y="118798"/>
                </a:lnTo>
                <a:lnTo>
                  <a:pt x="73160" y="123139"/>
                </a:lnTo>
                <a:lnTo>
                  <a:pt x="70184" y="125117"/>
                </a:lnTo>
                <a:lnTo>
                  <a:pt x="68055" y="126491"/>
                </a:lnTo>
                <a:lnTo>
                  <a:pt x="64822" y="127631"/>
                </a:lnTo>
                <a:lnTo>
                  <a:pt x="60483" y="128532"/>
                </a:lnTo>
                <a:lnTo>
                  <a:pt x="56144" y="129435"/>
                </a:lnTo>
                <a:lnTo>
                  <a:pt x="52062" y="129886"/>
                </a:lnTo>
                <a:lnTo>
                  <a:pt x="42962" y="129886"/>
                </a:lnTo>
                <a:lnTo>
                  <a:pt x="37879" y="129151"/>
                </a:lnTo>
                <a:lnTo>
                  <a:pt x="32986" y="127683"/>
                </a:lnTo>
                <a:lnTo>
                  <a:pt x="28094" y="126213"/>
                </a:lnTo>
                <a:lnTo>
                  <a:pt x="23606" y="124528"/>
                </a:lnTo>
                <a:lnTo>
                  <a:pt x="19523" y="122627"/>
                </a:lnTo>
                <a:lnTo>
                  <a:pt x="14928" y="120467"/>
                </a:lnTo>
                <a:lnTo>
                  <a:pt x="11249" y="118391"/>
                </a:lnTo>
                <a:lnTo>
                  <a:pt x="8484" y="116403"/>
                </a:lnTo>
                <a:lnTo>
                  <a:pt x="5720" y="114414"/>
                </a:lnTo>
                <a:lnTo>
                  <a:pt x="3318" y="112599"/>
                </a:lnTo>
                <a:lnTo>
                  <a:pt x="0" y="110956"/>
                </a:lnTo>
                <a:lnTo>
                  <a:pt x="0" y="138057"/>
                </a:lnTo>
                <a:lnTo>
                  <a:pt x="5468" y="140969"/>
                </a:lnTo>
                <a:lnTo>
                  <a:pt x="12369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61575" y="3392549"/>
            <a:ext cx="103578" cy="150133"/>
          </a:xfrm>
          <a:custGeom>
            <a:avLst/>
            <a:gdLst/>
            <a:ahLst/>
            <a:cxnLst/>
            <a:rect l="l" t="t" r="r" b="b"/>
            <a:pathLst>
              <a:path w="103578" h="150133">
                <a:moveTo>
                  <a:pt x="12369" y="143709"/>
                </a:moveTo>
                <a:lnTo>
                  <a:pt x="20702" y="146278"/>
                </a:lnTo>
                <a:lnTo>
                  <a:pt x="22305" y="146754"/>
                </a:lnTo>
                <a:lnTo>
                  <a:pt x="34525" y="149288"/>
                </a:lnTo>
                <a:lnTo>
                  <a:pt x="47558" y="150133"/>
                </a:lnTo>
                <a:lnTo>
                  <a:pt x="57302" y="150133"/>
                </a:lnTo>
                <a:lnTo>
                  <a:pt x="65399" y="149021"/>
                </a:lnTo>
                <a:lnTo>
                  <a:pt x="71851" y="146798"/>
                </a:lnTo>
                <a:lnTo>
                  <a:pt x="78303" y="144575"/>
                </a:lnTo>
                <a:lnTo>
                  <a:pt x="84093" y="141328"/>
                </a:lnTo>
                <a:lnTo>
                  <a:pt x="89222" y="137055"/>
                </a:lnTo>
                <a:lnTo>
                  <a:pt x="93921" y="133122"/>
                </a:lnTo>
                <a:lnTo>
                  <a:pt x="97489" y="128399"/>
                </a:lnTo>
                <a:lnTo>
                  <a:pt x="99924" y="122886"/>
                </a:lnTo>
                <a:lnTo>
                  <a:pt x="102360" y="117373"/>
                </a:lnTo>
                <a:lnTo>
                  <a:pt x="103578" y="111539"/>
                </a:lnTo>
                <a:lnTo>
                  <a:pt x="103567" y="104214"/>
                </a:lnTo>
                <a:lnTo>
                  <a:pt x="101422" y="90689"/>
                </a:lnTo>
                <a:lnTo>
                  <a:pt x="95558" y="80255"/>
                </a:lnTo>
                <a:lnTo>
                  <a:pt x="84708" y="71877"/>
                </a:lnTo>
                <a:lnTo>
                  <a:pt x="71625" y="67050"/>
                </a:lnTo>
                <a:lnTo>
                  <a:pt x="66748" y="65854"/>
                </a:lnTo>
                <a:lnTo>
                  <a:pt x="62106" y="64806"/>
                </a:lnTo>
                <a:lnTo>
                  <a:pt x="57699" y="63907"/>
                </a:lnTo>
                <a:lnTo>
                  <a:pt x="53294" y="63009"/>
                </a:lnTo>
                <a:lnTo>
                  <a:pt x="49295" y="62091"/>
                </a:lnTo>
                <a:lnTo>
                  <a:pt x="45702" y="61151"/>
                </a:lnTo>
                <a:lnTo>
                  <a:pt x="38630" y="59264"/>
                </a:lnTo>
                <a:lnTo>
                  <a:pt x="33496" y="56842"/>
                </a:lnTo>
                <a:lnTo>
                  <a:pt x="30298" y="53883"/>
                </a:lnTo>
                <a:lnTo>
                  <a:pt x="27099" y="50925"/>
                </a:lnTo>
                <a:lnTo>
                  <a:pt x="25500" y="46445"/>
                </a:lnTo>
                <a:lnTo>
                  <a:pt x="25500" y="33666"/>
                </a:lnTo>
                <a:lnTo>
                  <a:pt x="28225" y="28606"/>
                </a:lnTo>
                <a:lnTo>
                  <a:pt x="33676" y="25261"/>
                </a:lnTo>
                <a:lnTo>
                  <a:pt x="39127" y="21917"/>
                </a:lnTo>
                <a:lnTo>
                  <a:pt x="45812" y="20246"/>
                </a:lnTo>
                <a:lnTo>
                  <a:pt x="61399" y="20246"/>
                </a:lnTo>
                <a:lnTo>
                  <a:pt x="69002" y="21680"/>
                </a:lnTo>
                <a:lnTo>
                  <a:pt x="76540" y="24549"/>
                </a:lnTo>
                <a:lnTo>
                  <a:pt x="84077" y="27418"/>
                </a:lnTo>
                <a:lnTo>
                  <a:pt x="90911" y="31329"/>
                </a:lnTo>
                <a:lnTo>
                  <a:pt x="97043" y="36283"/>
                </a:lnTo>
                <a:lnTo>
                  <a:pt x="98320" y="36283"/>
                </a:lnTo>
                <a:lnTo>
                  <a:pt x="98320" y="10422"/>
                </a:lnTo>
                <a:lnTo>
                  <a:pt x="92844" y="7420"/>
                </a:lnTo>
                <a:lnTo>
                  <a:pt x="86084" y="4933"/>
                </a:lnTo>
                <a:lnTo>
                  <a:pt x="78041" y="2960"/>
                </a:lnTo>
                <a:lnTo>
                  <a:pt x="69998" y="986"/>
                </a:lnTo>
                <a:lnTo>
                  <a:pt x="62000" y="0"/>
                </a:lnTo>
                <a:lnTo>
                  <a:pt x="50928" y="51"/>
                </a:lnTo>
                <a:lnTo>
                  <a:pt x="37135" y="1729"/>
                </a:lnTo>
                <a:lnTo>
                  <a:pt x="25211" y="5774"/>
                </a:lnTo>
                <a:lnTo>
                  <a:pt x="15157" y="12186"/>
                </a:lnTo>
                <a:lnTo>
                  <a:pt x="8327" y="19286"/>
                </a:lnTo>
                <a:lnTo>
                  <a:pt x="2476" y="30558"/>
                </a:lnTo>
                <a:lnTo>
                  <a:pt x="525" y="43745"/>
                </a:lnTo>
                <a:lnTo>
                  <a:pt x="525" y="53153"/>
                </a:lnTo>
                <a:lnTo>
                  <a:pt x="3006" y="61170"/>
                </a:lnTo>
                <a:lnTo>
                  <a:pt x="7966" y="67798"/>
                </a:lnTo>
                <a:lnTo>
                  <a:pt x="18788" y="77117"/>
                </a:lnTo>
                <a:lnTo>
                  <a:pt x="31830" y="82485"/>
                </a:lnTo>
                <a:lnTo>
                  <a:pt x="36028" y="83652"/>
                </a:lnTo>
                <a:lnTo>
                  <a:pt x="40612" y="84735"/>
                </a:lnTo>
                <a:lnTo>
                  <a:pt x="45582" y="85737"/>
                </a:lnTo>
                <a:lnTo>
                  <a:pt x="50553" y="86738"/>
                </a:lnTo>
                <a:lnTo>
                  <a:pt x="54579" y="87614"/>
                </a:lnTo>
                <a:lnTo>
                  <a:pt x="57663" y="88364"/>
                </a:lnTo>
                <a:lnTo>
                  <a:pt x="65485" y="90341"/>
                </a:lnTo>
                <a:lnTo>
                  <a:pt x="70929" y="92792"/>
                </a:lnTo>
                <a:lnTo>
                  <a:pt x="73999" y="95714"/>
                </a:lnTo>
                <a:lnTo>
                  <a:pt x="77069" y="98637"/>
                </a:lnTo>
                <a:lnTo>
                  <a:pt x="78604" y="102977"/>
                </a:lnTo>
                <a:lnTo>
                  <a:pt x="78604" y="113210"/>
                </a:lnTo>
                <a:lnTo>
                  <a:pt x="77944" y="116563"/>
                </a:lnTo>
                <a:lnTo>
                  <a:pt x="76626" y="118798"/>
                </a:lnTo>
                <a:lnTo>
                  <a:pt x="73159" y="123139"/>
                </a:lnTo>
                <a:lnTo>
                  <a:pt x="70184" y="125117"/>
                </a:lnTo>
                <a:lnTo>
                  <a:pt x="68055" y="126491"/>
                </a:lnTo>
                <a:lnTo>
                  <a:pt x="64822" y="127631"/>
                </a:lnTo>
                <a:lnTo>
                  <a:pt x="60483" y="128532"/>
                </a:lnTo>
                <a:lnTo>
                  <a:pt x="56144" y="129435"/>
                </a:lnTo>
                <a:lnTo>
                  <a:pt x="52062" y="129886"/>
                </a:lnTo>
                <a:lnTo>
                  <a:pt x="42962" y="129886"/>
                </a:lnTo>
                <a:lnTo>
                  <a:pt x="37879" y="129151"/>
                </a:lnTo>
                <a:lnTo>
                  <a:pt x="32986" y="127683"/>
                </a:lnTo>
                <a:lnTo>
                  <a:pt x="28094" y="126213"/>
                </a:lnTo>
                <a:lnTo>
                  <a:pt x="23606" y="124528"/>
                </a:lnTo>
                <a:lnTo>
                  <a:pt x="19523" y="122627"/>
                </a:lnTo>
                <a:lnTo>
                  <a:pt x="14928" y="120467"/>
                </a:lnTo>
                <a:lnTo>
                  <a:pt x="11248" y="118391"/>
                </a:lnTo>
                <a:lnTo>
                  <a:pt x="8484" y="116403"/>
                </a:lnTo>
                <a:lnTo>
                  <a:pt x="5720" y="114414"/>
                </a:lnTo>
                <a:lnTo>
                  <a:pt x="3317" y="112599"/>
                </a:lnTo>
                <a:lnTo>
                  <a:pt x="0" y="110956"/>
                </a:lnTo>
                <a:lnTo>
                  <a:pt x="0" y="138057"/>
                </a:lnTo>
                <a:lnTo>
                  <a:pt x="5468" y="140969"/>
                </a:lnTo>
                <a:lnTo>
                  <a:pt x="12369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4008" y="3628594"/>
            <a:ext cx="2750485" cy="337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3786" y="3628594"/>
            <a:ext cx="6585394" cy="326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01493" y="5828975"/>
            <a:ext cx="4181593" cy="236635"/>
          </a:xfrm>
          <a:custGeom>
            <a:avLst/>
            <a:gdLst/>
            <a:ahLst/>
            <a:cxnLst/>
            <a:rect l="l" t="t" r="r" b="b"/>
            <a:pathLst>
              <a:path w="4181593" h="236635">
                <a:moveTo>
                  <a:pt x="0" y="0"/>
                </a:moveTo>
                <a:lnTo>
                  <a:pt x="4181593" y="0"/>
                </a:lnTo>
                <a:lnTo>
                  <a:pt x="4181593" y="236635"/>
                </a:lnTo>
                <a:lnTo>
                  <a:pt x="0" y="236635"/>
                </a:lnTo>
                <a:lnTo>
                  <a:pt x="0" y="0"/>
                </a:lnTo>
                <a:close/>
              </a:path>
            </a:pathLst>
          </a:custGeom>
          <a:ln w="262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09476" y="5828976"/>
            <a:ext cx="1104137" cy="253068"/>
          </a:xfrm>
          <a:custGeom>
            <a:avLst/>
            <a:gdLst/>
            <a:ahLst/>
            <a:cxnLst/>
            <a:rect l="l" t="t" r="r" b="b"/>
            <a:pathLst>
              <a:path w="1104137" h="253068">
                <a:moveTo>
                  <a:pt x="0" y="253068"/>
                </a:moveTo>
                <a:lnTo>
                  <a:pt x="1104137" y="253068"/>
                </a:lnTo>
                <a:lnTo>
                  <a:pt x="1104137" y="0"/>
                </a:lnTo>
                <a:lnTo>
                  <a:pt x="0" y="0"/>
                </a:lnTo>
                <a:lnTo>
                  <a:pt x="0" y="25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3781" y="1820487"/>
            <a:ext cx="5128952" cy="357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490" y="2136370"/>
            <a:ext cx="6795654" cy="407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8242" y="1576765"/>
            <a:ext cx="8210820" cy="253988"/>
          </a:xfrm>
          <a:custGeom>
            <a:avLst/>
            <a:gdLst/>
            <a:ahLst/>
            <a:cxnLst/>
            <a:rect l="l" t="t" r="r" b="b"/>
            <a:pathLst>
              <a:path w="8210820" h="253988">
                <a:moveTo>
                  <a:pt x="744559" y="99790"/>
                </a:moveTo>
                <a:lnTo>
                  <a:pt x="750038" y="90133"/>
                </a:lnTo>
                <a:lnTo>
                  <a:pt x="754967" y="84795"/>
                </a:lnTo>
                <a:lnTo>
                  <a:pt x="765876" y="78385"/>
                </a:lnTo>
                <a:lnTo>
                  <a:pt x="779284" y="76249"/>
                </a:lnTo>
                <a:lnTo>
                  <a:pt x="775300" y="53900"/>
                </a:lnTo>
                <a:lnTo>
                  <a:pt x="767139" y="53900"/>
                </a:lnTo>
                <a:lnTo>
                  <a:pt x="759345" y="55674"/>
                </a:lnTo>
                <a:lnTo>
                  <a:pt x="751917" y="59222"/>
                </a:lnTo>
                <a:lnTo>
                  <a:pt x="744559" y="99790"/>
                </a:lnTo>
                <a:close/>
              </a:path>
              <a:path w="8210820" h="253988">
                <a:moveTo>
                  <a:pt x="859806" y="130252"/>
                </a:moveTo>
                <a:lnTo>
                  <a:pt x="860096" y="138769"/>
                </a:lnTo>
                <a:lnTo>
                  <a:pt x="862034" y="152664"/>
                </a:lnTo>
                <a:lnTo>
                  <a:pt x="865795" y="165003"/>
                </a:lnTo>
                <a:lnTo>
                  <a:pt x="871378" y="175787"/>
                </a:lnTo>
                <a:lnTo>
                  <a:pt x="878784" y="185014"/>
                </a:lnTo>
                <a:lnTo>
                  <a:pt x="884255" y="113584"/>
                </a:lnTo>
                <a:lnTo>
                  <a:pt x="884771" y="107523"/>
                </a:lnTo>
                <a:lnTo>
                  <a:pt x="885973" y="102209"/>
                </a:lnTo>
                <a:lnTo>
                  <a:pt x="887866" y="97640"/>
                </a:lnTo>
                <a:lnTo>
                  <a:pt x="889758" y="93073"/>
                </a:lnTo>
                <a:lnTo>
                  <a:pt x="892511" y="88908"/>
                </a:lnTo>
                <a:lnTo>
                  <a:pt x="896123" y="85150"/>
                </a:lnTo>
                <a:lnTo>
                  <a:pt x="899823" y="81481"/>
                </a:lnTo>
                <a:lnTo>
                  <a:pt x="898701" y="59383"/>
                </a:lnTo>
                <a:lnTo>
                  <a:pt x="887782" y="65769"/>
                </a:lnTo>
                <a:lnTo>
                  <a:pt x="878195" y="74589"/>
                </a:lnTo>
                <a:lnTo>
                  <a:pt x="873615" y="80364"/>
                </a:lnTo>
                <a:lnTo>
                  <a:pt x="867574" y="90825"/>
                </a:lnTo>
                <a:lnTo>
                  <a:pt x="863259" y="102626"/>
                </a:lnTo>
                <a:lnTo>
                  <a:pt x="860669" y="115769"/>
                </a:lnTo>
                <a:lnTo>
                  <a:pt x="859806" y="130252"/>
                </a:lnTo>
                <a:close/>
              </a:path>
              <a:path w="8210820" h="253988">
                <a:moveTo>
                  <a:pt x="896880" y="170092"/>
                </a:moveTo>
                <a:lnTo>
                  <a:pt x="895630" y="168723"/>
                </a:lnTo>
                <a:lnTo>
                  <a:pt x="889311" y="158834"/>
                </a:lnTo>
                <a:lnTo>
                  <a:pt x="885519" y="146589"/>
                </a:lnTo>
                <a:lnTo>
                  <a:pt x="884255" y="131989"/>
                </a:lnTo>
                <a:lnTo>
                  <a:pt x="983890" y="131989"/>
                </a:lnTo>
                <a:lnTo>
                  <a:pt x="983816" y="114399"/>
                </a:lnTo>
                <a:lnTo>
                  <a:pt x="982568" y="101135"/>
                </a:lnTo>
                <a:lnTo>
                  <a:pt x="979777" y="89867"/>
                </a:lnTo>
                <a:lnTo>
                  <a:pt x="977035" y="81960"/>
                </a:lnTo>
                <a:lnTo>
                  <a:pt x="973090" y="75271"/>
                </a:lnTo>
                <a:lnTo>
                  <a:pt x="967945" y="69799"/>
                </a:lnTo>
                <a:lnTo>
                  <a:pt x="962802" y="64329"/>
                </a:lnTo>
                <a:lnTo>
                  <a:pt x="956803" y="60312"/>
                </a:lnTo>
                <a:lnTo>
                  <a:pt x="949946" y="57746"/>
                </a:lnTo>
                <a:lnTo>
                  <a:pt x="943088" y="55182"/>
                </a:lnTo>
                <a:lnTo>
                  <a:pt x="935201" y="53900"/>
                </a:lnTo>
                <a:lnTo>
                  <a:pt x="924534" y="53918"/>
                </a:lnTo>
                <a:lnTo>
                  <a:pt x="910952" y="55433"/>
                </a:lnTo>
                <a:lnTo>
                  <a:pt x="898701" y="59383"/>
                </a:lnTo>
                <a:lnTo>
                  <a:pt x="899823" y="81481"/>
                </a:lnTo>
                <a:lnTo>
                  <a:pt x="903930" y="78686"/>
                </a:lnTo>
                <a:lnTo>
                  <a:pt x="908443" y="76765"/>
                </a:lnTo>
                <a:lnTo>
                  <a:pt x="912958" y="74843"/>
                </a:lnTo>
                <a:lnTo>
                  <a:pt x="918440" y="73882"/>
                </a:lnTo>
                <a:lnTo>
                  <a:pt x="931425" y="73882"/>
                </a:lnTo>
                <a:lnTo>
                  <a:pt x="936908" y="74822"/>
                </a:lnTo>
                <a:lnTo>
                  <a:pt x="941338" y="76700"/>
                </a:lnTo>
                <a:lnTo>
                  <a:pt x="945767" y="78579"/>
                </a:lnTo>
                <a:lnTo>
                  <a:pt x="949400" y="81311"/>
                </a:lnTo>
                <a:lnTo>
                  <a:pt x="952237" y="84896"/>
                </a:lnTo>
                <a:lnTo>
                  <a:pt x="954818" y="88141"/>
                </a:lnTo>
                <a:lnTo>
                  <a:pt x="956795" y="92113"/>
                </a:lnTo>
                <a:lnTo>
                  <a:pt x="958170" y="96809"/>
                </a:lnTo>
                <a:lnTo>
                  <a:pt x="959547" y="101504"/>
                </a:lnTo>
                <a:lnTo>
                  <a:pt x="960322" y="107096"/>
                </a:lnTo>
                <a:lnTo>
                  <a:pt x="960493" y="113584"/>
                </a:lnTo>
                <a:lnTo>
                  <a:pt x="884255" y="113584"/>
                </a:lnTo>
                <a:lnTo>
                  <a:pt x="878784" y="185014"/>
                </a:lnTo>
                <a:lnTo>
                  <a:pt x="882905" y="188823"/>
                </a:lnTo>
                <a:lnTo>
                  <a:pt x="892894" y="195592"/>
                </a:lnTo>
                <a:lnTo>
                  <a:pt x="904425" y="200427"/>
                </a:lnTo>
                <a:lnTo>
                  <a:pt x="917498" y="203328"/>
                </a:lnTo>
                <a:lnTo>
                  <a:pt x="932114" y="204296"/>
                </a:lnTo>
                <a:lnTo>
                  <a:pt x="937947" y="204296"/>
                </a:lnTo>
                <a:lnTo>
                  <a:pt x="942772" y="203953"/>
                </a:lnTo>
                <a:lnTo>
                  <a:pt x="946589" y="203268"/>
                </a:lnTo>
                <a:lnTo>
                  <a:pt x="950407" y="202584"/>
                </a:lnTo>
                <a:lnTo>
                  <a:pt x="954673" y="201598"/>
                </a:lnTo>
                <a:lnTo>
                  <a:pt x="959388" y="200314"/>
                </a:lnTo>
                <a:lnTo>
                  <a:pt x="962735" y="199374"/>
                </a:lnTo>
                <a:lnTo>
                  <a:pt x="966509" y="198070"/>
                </a:lnTo>
                <a:lnTo>
                  <a:pt x="970712" y="196401"/>
                </a:lnTo>
                <a:lnTo>
                  <a:pt x="974914" y="194731"/>
                </a:lnTo>
                <a:lnTo>
                  <a:pt x="978431" y="193340"/>
                </a:lnTo>
                <a:lnTo>
                  <a:pt x="981261" y="192229"/>
                </a:lnTo>
                <a:lnTo>
                  <a:pt x="981261" y="165907"/>
                </a:lnTo>
                <a:lnTo>
                  <a:pt x="979845" y="165907"/>
                </a:lnTo>
                <a:lnTo>
                  <a:pt x="975380" y="169269"/>
                </a:lnTo>
                <a:lnTo>
                  <a:pt x="972373" y="171113"/>
                </a:lnTo>
                <a:lnTo>
                  <a:pt x="969367" y="172956"/>
                </a:lnTo>
                <a:lnTo>
                  <a:pt x="965673" y="174863"/>
                </a:lnTo>
                <a:lnTo>
                  <a:pt x="961295" y="176836"/>
                </a:lnTo>
                <a:lnTo>
                  <a:pt x="957171" y="178720"/>
                </a:lnTo>
                <a:lnTo>
                  <a:pt x="952553" y="180261"/>
                </a:lnTo>
                <a:lnTo>
                  <a:pt x="947444" y="181461"/>
                </a:lnTo>
                <a:lnTo>
                  <a:pt x="942333" y="182661"/>
                </a:lnTo>
                <a:lnTo>
                  <a:pt x="937118" y="183260"/>
                </a:lnTo>
                <a:lnTo>
                  <a:pt x="931794" y="183260"/>
                </a:lnTo>
                <a:lnTo>
                  <a:pt x="918546" y="181918"/>
                </a:lnTo>
                <a:lnTo>
                  <a:pt x="906594" y="177531"/>
                </a:lnTo>
                <a:lnTo>
                  <a:pt x="896880" y="170092"/>
                </a:lnTo>
                <a:close/>
              </a:path>
              <a:path w="8210820" h="253988">
                <a:moveTo>
                  <a:pt x="1011867" y="197873"/>
                </a:moveTo>
                <a:lnTo>
                  <a:pt x="1020201" y="200441"/>
                </a:lnTo>
                <a:lnTo>
                  <a:pt x="1021803" y="200917"/>
                </a:lnTo>
                <a:lnTo>
                  <a:pt x="1034023" y="203451"/>
                </a:lnTo>
                <a:lnTo>
                  <a:pt x="1047056" y="204296"/>
                </a:lnTo>
                <a:lnTo>
                  <a:pt x="1056800" y="204296"/>
                </a:lnTo>
                <a:lnTo>
                  <a:pt x="1064897" y="203184"/>
                </a:lnTo>
                <a:lnTo>
                  <a:pt x="1071349" y="200960"/>
                </a:lnTo>
                <a:lnTo>
                  <a:pt x="1077800" y="198739"/>
                </a:lnTo>
                <a:lnTo>
                  <a:pt x="1083592" y="195491"/>
                </a:lnTo>
                <a:lnTo>
                  <a:pt x="1088720" y="191218"/>
                </a:lnTo>
                <a:lnTo>
                  <a:pt x="1093419" y="187285"/>
                </a:lnTo>
                <a:lnTo>
                  <a:pt x="1096986" y="182562"/>
                </a:lnTo>
                <a:lnTo>
                  <a:pt x="1099422" y="177049"/>
                </a:lnTo>
                <a:lnTo>
                  <a:pt x="1101858" y="171536"/>
                </a:lnTo>
                <a:lnTo>
                  <a:pt x="1103076" y="165701"/>
                </a:lnTo>
                <a:lnTo>
                  <a:pt x="1103065" y="158377"/>
                </a:lnTo>
                <a:lnTo>
                  <a:pt x="1100919" y="144852"/>
                </a:lnTo>
                <a:lnTo>
                  <a:pt x="1095056" y="134418"/>
                </a:lnTo>
                <a:lnTo>
                  <a:pt x="1084206" y="126040"/>
                </a:lnTo>
                <a:lnTo>
                  <a:pt x="1071123" y="121213"/>
                </a:lnTo>
                <a:lnTo>
                  <a:pt x="1066246" y="120017"/>
                </a:lnTo>
                <a:lnTo>
                  <a:pt x="1061604" y="118969"/>
                </a:lnTo>
                <a:lnTo>
                  <a:pt x="1057199" y="118071"/>
                </a:lnTo>
                <a:lnTo>
                  <a:pt x="1052792" y="117172"/>
                </a:lnTo>
                <a:lnTo>
                  <a:pt x="1048792" y="116254"/>
                </a:lnTo>
                <a:lnTo>
                  <a:pt x="1045200" y="115314"/>
                </a:lnTo>
                <a:lnTo>
                  <a:pt x="1038130" y="113427"/>
                </a:lnTo>
                <a:lnTo>
                  <a:pt x="1032995" y="111005"/>
                </a:lnTo>
                <a:lnTo>
                  <a:pt x="1029796" y="108046"/>
                </a:lnTo>
                <a:lnTo>
                  <a:pt x="1026598" y="105088"/>
                </a:lnTo>
                <a:lnTo>
                  <a:pt x="1024998" y="100609"/>
                </a:lnTo>
                <a:lnTo>
                  <a:pt x="1024998" y="87829"/>
                </a:lnTo>
                <a:lnTo>
                  <a:pt x="1024709" y="59937"/>
                </a:lnTo>
                <a:lnTo>
                  <a:pt x="1014655" y="66349"/>
                </a:lnTo>
                <a:lnTo>
                  <a:pt x="1007825" y="73449"/>
                </a:lnTo>
                <a:lnTo>
                  <a:pt x="1001974" y="84721"/>
                </a:lnTo>
                <a:lnTo>
                  <a:pt x="1000023" y="97908"/>
                </a:lnTo>
                <a:lnTo>
                  <a:pt x="1000023" y="107316"/>
                </a:lnTo>
                <a:lnTo>
                  <a:pt x="1002505" y="115333"/>
                </a:lnTo>
                <a:lnTo>
                  <a:pt x="1007465" y="121961"/>
                </a:lnTo>
                <a:lnTo>
                  <a:pt x="1018287" y="131279"/>
                </a:lnTo>
                <a:lnTo>
                  <a:pt x="1031329" y="136649"/>
                </a:lnTo>
                <a:lnTo>
                  <a:pt x="1035526" y="137815"/>
                </a:lnTo>
                <a:lnTo>
                  <a:pt x="1040111" y="138899"/>
                </a:lnTo>
                <a:lnTo>
                  <a:pt x="1045080" y="139900"/>
                </a:lnTo>
                <a:lnTo>
                  <a:pt x="1050051" y="140901"/>
                </a:lnTo>
                <a:lnTo>
                  <a:pt x="1054078" y="141777"/>
                </a:lnTo>
                <a:lnTo>
                  <a:pt x="1057162" y="142527"/>
                </a:lnTo>
                <a:lnTo>
                  <a:pt x="1064982" y="144505"/>
                </a:lnTo>
                <a:lnTo>
                  <a:pt x="1070428" y="146955"/>
                </a:lnTo>
                <a:lnTo>
                  <a:pt x="1073498" y="149877"/>
                </a:lnTo>
                <a:lnTo>
                  <a:pt x="1076567" y="152800"/>
                </a:lnTo>
                <a:lnTo>
                  <a:pt x="1078101" y="157140"/>
                </a:lnTo>
                <a:lnTo>
                  <a:pt x="1078101" y="167373"/>
                </a:lnTo>
                <a:lnTo>
                  <a:pt x="1077442" y="170727"/>
                </a:lnTo>
                <a:lnTo>
                  <a:pt x="1076124" y="172961"/>
                </a:lnTo>
                <a:lnTo>
                  <a:pt x="1072658" y="177302"/>
                </a:lnTo>
                <a:lnTo>
                  <a:pt x="1069681" y="179280"/>
                </a:lnTo>
                <a:lnTo>
                  <a:pt x="1067553" y="180654"/>
                </a:lnTo>
                <a:lnTo>
                  <a:pt x="1064319" y="181794"/>
                </a:lnTo>
                <a:lnTo>
                  <a:pt x="1059981" y="182695"/>
                </a:lnTo>
                <a:lnTo>
                  <a:pt x="1055642" y="183598"/>
                </a:lnTo>
                <a:lnTo>
                  <a:pt x="1051560" y="184049"/>
                </a:lnTo>
                <a:lnTo>
                  <a:pt x="1042460" y="184049"/>
                </a:lnTo>
                <a:lnTo>
                  <a:pt x="1037376" y="183315"/>
                </a:lnTo>
                <a:lnTo>
                  <a:pt x="1032484" y="181846"/>
                </a:lnTo>
                <a:lnTo>
                  <a:pt x="1027592" y="180376"/>
                </a:lnTo>
                <a:lnTo>
                  <a:pt x="1023104" y="178691"/>
                </a:lnTo>
                <a:lnTo>
                  <a:pt x="1019021" y="176790"/>
                </a:lnTo>
                <a:lnTo>
                  <a:pt x="1014426" y="174630"/>
                </a:lnTo>
                <a:lnTo>
                  <a:pt x="1010747" y="172554"/>
                </a:lnTo>
                <a:lnTo>
                  <a:pt x="1007982" y="170566"/>
                </a:lnTo>
                <a:lnTo>
                  <a:pt x="1005217" y="168578"/>
                </a:lnTo>
                <a:lnTo>
                  <a:pt x="1002816" y="166762"/>
                </a:lnTo>
                <a:lnTo>
                  <a:pt x="999497" y="165119"/>
                </a:lnTo>
                <a:lnTo>
                  <a:pt x="999497" y="192220"/>
                </a:lnTo>
                <a:lnTo>
                  <a:pt x="1004966" y="195132"/>
                </a:lnTo>
                <a:lnTo>
                  <a:pt x="1011867" y="197873"/>
                </a:lnTo>
                <a:close/>
              </a:path>
              <a:path w="8210820" h="253988">
                <a:moveTo>
                  <a:pt x="1038625" y="76080"/>
                </a:moveTo>
                <a:lnTo>
                  <a:pt x="1045310" y="74409"/>
                </a:lnTo>
                <a:lnTo>
                  <a:pt x="1060898" y="74409"/>
                </a:lnTo>
                <a:lnTo>
                  <a:pt x="1068500" y="75843"/>
                </a:lnTo>
                <a:lnTo>
                  <a:pt x="1076038" y="78712"/>
                </a:lnTo>
                <a:lnTo>
                  <a:pt x="1083575" y="81580"/>
                </a:lnTo>
                <a:lnTo>
                  <a:pt x="1090410" y="85492"/>
                </a:lnTo>
                <a:lnTo>
                  <a:pt x="1096542" y="90446"/>
                </a:lnTo>
                <a:lnTo>
                  <a:pt x="1097818" y="90446"/>
                </a:lnTo>
                <a:lnTo>
                  <a:pt x="1097818" y="64585"/>
                </a:lnTo>
                <a:lnTo>
                  <a:pt x="1092342" y="61583"/>
                </a:lnTo>
                <a:lnTo>
                  <a:pt x="1085582" y="59096"/>
                </a:lnTo>
                <a:lnTo>
                  <a:pt x="1077539" y="57123"/>
                </a:lnTo>
                <a:lnTo>
                  <a:pt x="1069496" y="55149"/>
                </a:lnTo>
                <a:lnTo>
                  <a:pt x="1061498" y="54162"/>
                </a:lnTo>
                <a:lnTo>
                  <a:pt x="1050426" y="54214"/>
                </a:lnTo>
                <a:lnTo>
                  <a:pt x="1036633" y="55892"/>
                </a:lnTo>
                <a:lnTo>
                  <a:pt x="1024709" y="59937"/>
                </a:lnTo>
                <a:lnTo>
                  <a:pt x="1024998" y="87829"/>
                </a:lnTo>
                <a:lnTo>
                  <a:pt x="1027723" y="82768"/>
                </a:lnTo>
                <a:lnTo>
                  <a:pt x="1033174" y="79424"/>
                </a:lnTo>
                <a:lnTo>
                  <a:pt x="1038625" y="76080"/>
                </a:lnTo>
                <a:close/>
              </a:path>
              <a:path w="8210820" h="253988">
                <a:moveTo>
                  <a:pt x="1143564" y="197315"/>
                </a:moveTo>
                <a:lnTo>
                  <a:pt x="1154956" y="202352"/>
                </a:lnTo>
                <a:lnTo>
                  <a:pt x="1168965" y="204031"/>
                </a:lnTo>
                <a:lnTo>
                  <a:pt x="1172903" y="204031"/>
                </a:lnTo>
                <a:lnTo>
                  <a:pt x="1177207" y="203669"/>
                </a:lnTo>
                <a:lnTo>
                  <a:pt x="1181876" y="202943"/>
                </a:lnTo>
                <a:lnTo>
                  <a:pt x="1186544" y="202218"/>
                </a:lnTo>
                <a:lnTo>
                  <a:pt x="1191149" y="201212"/>
                </a:lnTo>
                <a:lnTo>
                  <a:pt x="1195690" y="199928"/>
                </a:lnTo>
                <a:lnTo>
                  <a:pt x="1195690" y="178264"/>
                </a:lnTo>
                <a:lnTo>
                  <a:pt x="1192650" y="179053"/>
                </a:lnTo>
                <a:lnTo>
                  <a:pt x="1189996" y="180040"/>
                </a:lnTo>
                <a:lnTo>
                  <a:pt x="1186316" y="181222"/>
                </a:lnTo>
                <a:lnTo>
                  <a:pt x="1182635" y="182406"/>
                </a:lnTo>
                <a:lnTo>
                  <a:pt x="1178826" y="182998"/>
                </a:lnTo>
                <a:lnTo>
                  <a:pt x="1169324" y="182998"/>
                </a:lnTo>
                <a:lnTo>
                  <a:pt x="1164915" y="182250"/>
                </a:lnTo>
                <a:lnTo>
                  <a:pt x="1161662" y="180752"/>
                </a:lnTo>
                <a:lnTo>
                  <a:pt x="1158409" y="179255"/>
                </a:lnTo>
                <a:lnTo>
                  <a:pt x="1156055" y="177012"/>
                </a:lnTo>
                <a:lnTo>
                  <a:pt x="1154601" y="174021"/>
                </a:lnTo>
                <a:lnTo>
                  <a:pt x="1152889" y="170600"/>
                </a:lnTo>
                <a:lnTo>
                  <a:pt x="1151905" y="166923"/>
                </a:lnTo>
                <a:lnTo>
                  <a:pt x="1151647" y="162990"/>
                </a:lnTo>
                <a:lnTo>
                  <a:pt x="1151391" y="159057"/>
                </a:lnTo>
                <a:lnTo>
                  <a:pt x="1151261" y="153457"/>
                </a:lnTo>
                <a:lnTo>
                  <a:pt x="1151261" y="78089"/>
                </a:lnTo>
                <a:lnTo>
                  <a:pt x="1195690" y="78089"/>
                </a:lnTo>
                <a:lnTo>
                  <a:pt x="1195690" y="57844"/>
                </a:lnTo>
                <a:lnTo>
                  <a:pt x="1151261" y="57844"/>
                </a:lnTo>
                <a:lnTo>
                  <a:pt x="1151261" y="16564"/>
                </a:lnTo>
                <a:lnTo>
                  <a:pt x="1127075" y="16564"/>
                </a:lnTo>
                <a:lnTo>
                  <a:pt x="1127075" y="57844"/>
                </a:lnTo>
                <a:lnTo>
                  <a:pt x="1110776" y="57844"/>
                </a:lnTo>
                <a:lnTo>
                  <a:pt x="1110776" y="78089"/>
                </a:lnTo>
                <a:lnTo>
                  <a:pt x="1127075" y="78089"/>
                </a:lnTo>
                <a:lnTo>
                  <a:pt x="1127075" y="157396"/>
                </a:lnTo>
                <a:lnTo>
                  <a:pt x="1128176" y="171381"/>
                </a:lnTo>
                <a:lnTo>
                  <a:pt x="1131857" y="183624"/>
                </a:lnTo>
                <a:lnTo>
                  <a:pt x="1138125" y="192821"/>
                </a:lnTo>
                <a:lnTo>
                  <a:pt x="1143564" y="197315"/>
                </a:lnTo>
                <a:close/>
              </a:path>
              <a:path w="8210820" h="253988">
                <a:moveTo>
                  <a:pt x="1214216" y="57844"/>
                </a:moveTo>
                <a:lnTo>
                  <a:pt x="1214216" y="201140"/>
                </a:lnTo>
                <a:lnTo>
                  <a:pt x="1238402" y="201140"/>
                </a:lnTo>
                <a:lnTo>
                  <a:pt x="1238402" y="57844"/>
                </a:lnTo>
                <a:lnTo>
                  <a:pt x="1214216" y="57844"/>
                </a:lnTo>
                <a:close/>
              </a:path>
              <a:path w="8210820" h="253988">
                <a:moveTo>
                  <a:pt x="1212639" y="8676"/>
                </a:moveTo>
                <a:lnTo>
                  <a:pt x="1212639" y="33654"/>
                </a:lnTo>
                <a:lnTo>
                  <a:pt x="1240242" y="33654"/>
                </a:lnTo>
                <a:lnTo>
                  <a:pt x="1240242" y="8676"/>
                </a:lnTo>
                <a:lnTo>
                  <a:pt x="1212639" y="8676"/>
                </a:lnTo>
                <a:close/>
              </a:path>
              <a:path w="8210820" h="253988">
                <a:moveTo>
                  <a:pt x="1319003" y="59030"/>
                </a:moveTo>
                <a:lnTo>
                  <a:pt x="1318580" y="59238"/>
                </a:lnTo>
                <a:lnTo>
                  <a:pt x="1308196" y="65432"/>
                </a:lnTo>
                <a:lnTo>
                  <a:pt x="1297688" y="73780"/>
                </a:lnTo>
                <a:lnTo>
                  <a:pt x="1297688" y="57844"/>
                </a:lnTo>
                <a:lnTo>
                  <a:pt x="1273502" y="57844"/>
                </a:lnTo>
                <a:lnTo>
                  <a:pt x="1273502" y="201140"/>
                </a:lnTo>
                <a:lnTo>
                  <a:pt x="1297688" y="201140"/>
                </a:lnTo>
                <a:lnTo>
                  <a:pt x="1297688" y="94099"/>
                </a:lnTo>
                <a:lnTo>
                  <a:pt x="1303761" y="88967"/>
                </a:lnTo>
                <a:lnTo>
                  <a:pt x="1309986" y="84796"/>
                </a:lnTo>
                <a:lnTo>
                  <a:pt x="1316357" y="81587"/>
                </a:lnTo>
                <a:lnTo>
                  <a:pt x="1322730" y="78379"/>
                </a:lnTo>
                <a:lnTo>
                  <a:pt x="1328909" y="76775"/>
                </a:lnTo>
                <a:lnTo>
                  <a:pt x="1340969" y="76775"/>
                </a:lnTo>
                <a:lnTo>
                  <a:pt x="1345759" y="77651"/>
                </a:lnTo>
                <a:lnTo>
                  <a:pt x="1349266" y="79406"/>
                </a:lnTo>
                <a:lnTo>
                  <a:pt x="1352772" y="81160"/>
                </a:lnTo>
                <a:lnTo>
                  <a:pt x="1357479" y="87428"/>
                </a:lnTo>
                <a:lnTo>
                  <a:pt x="1360491" y="95407"/>
                </a:lnTo>
                <a:lnTo>
                  <a:pt x="1361134" y="101098"/>
                </a:lnTo>
                <a:lnTo>
                  <a:pt x="1361775" y="106787"/>
                </a:lnTo>
                <a:lnTo>
                  <a:pt x="1362096" y="112925"/>
                </a:lnTo>
                <a:lnTo>
                  <a:pt x="1362096" y="201140"/>
                </a:lnTo>
                <a:lnTo>
                  <a:pt x="1386282" y="201140"/>
                </a:lnTo>
                <a:lnTo>
                  <a:pt x="1386176" y="103281"/>
                </a:lnTo>
                <a:lnTo>
                  <a:pt x="1384408" y="89180"/>
                </a:lnTo>
                <a:lnTo>
                  <a:pt x="1380462" y="77359"/>
                </a:lnTo>
                <a:lnTo>
                  <a:pt x="1374340" y="67816"/>
                </a:lnTo>
                <a:lnTo>
                  <a:pt x="1366546" y="60854"/>
                </a:lnTo>
                <a:lnTo>
                  <a:pt x="1355034" y="55638"/>
                </a:lnTo>
                <a:lnTo>
                  <a:pt x="1341212" y="53900"/>
                </a:lnTo>
                <a:lnTo>
                  <a:pt x="1333425" y="53900"/>
                </a:lnTo>
                <a:lnTo>
                  <a:pt x="1326022" y="55610"/>
                </a:lnTo>
                <a:lnTo>
                  <a:pt x="1319003" y="59030"/>
                </a:lnTo>
                <a:close/>
              </a:path>
              <a:path w="8210820" h="253988">
                <a:moveTo>
                  <a:pt x="1447428" y="113402"/>
                </a:moveTo>
                <a:lnTo>
                  <a:pt x="1437167" y="145112"/>
                </a:lnTo>
                <a:lnTo>
                  <a:pt x="1441343" y="141071"/>
                </a:lnTo>
                <a:lnTo>
                  <a:pt x="1445520" y="137030"/>
                </a:lnTo>
                <a:lnTo>
                  <a:pt x="1450802" y="134031"/>
                </a:lnTo>
                <a:lnTo>
                  <a:pt x="1460247" y="110539"/>
                </a:lnTo>
                <a:lnTo>
                  <a:pt x="1447428" y="113402"/>
                </a:lnTo>
                <a:close/>
              </a:path>
              <a:path w="8210820" h="253988">
                <a:moveTo>
                  <a:pt x="1576153" y="197315"/>
                </a:moveTo>
                <a:lnTo>
                  <a:pt x="1587544" y="202352"/>
                </a:lnTo>
                <a:lnTo>
                  <a:pt x="1601554" y="204031"/>
                </a:lnTo>
                <a:lnTo>
                  <a:pt x="1605491" y="204031"/>
                </a:lnTo>
                <a:lnTo>
                  <a:pt x="1609795" y="203669"/>
                </a:lnTo>
                <a:lnTo>
                  <a:pt x="1614463" y="202943"/>
                </a:lnTo>
                <a:lnTo>
                  <a:pt x="1619133" y="202218"/>
                </a:lnTo>
                <a:lnTo>
                  <a:pt x="1623737" y="201212"/>
                </a:lnTo>
                <a:lnTo>
                  <a:pt x="1628277" y="199928"/>
                </a:lnTo>
                <a:lnTo>
                  <a:pt x="1628277" y="178264"/>
                </a:lnTo>
                <a:lnTo>
                  <a:pt x="1625238" y="179053"/>
                </a:lnTo>
                <a:lnTo>
                  <a:pt x="1622585" y="180040"/>
                </a:lnTo>
                <a:lnTo>
                  <a:pt x="1618903" y="181222"/>
                </a:lnTo>
                <a:lnTo>
                  <a:pt x="1615223" y="182406"/>
                </a:lnTo>
                <a:lnTo>
                  <a:pt x="1611414" y="182998"/>
                </a:lnTo>
                <a:lnTo>
                  <a:pt x="1601912" y="182998"/>
                </a:lnTo>
                <a:lnTo>
                  <a:pt x="1597504" y="182250"/>
                </a:lnTo>
                <a:lnTo>
                  <a:pt x="1594250" y="180752"/>
                </a:lnTo>
                <a:lnTo>
                  <a:pt x="1590996" y="179255"/>
                </a:lnTo>
                <a:lnTo>
                  <a:pt x="1588643" y="177012"/>
                </a:lnTo>
                <a:lnTo>
                  <a:pt x="1587189" y="174021"/>
                </a:lnTo>
                <a:lnTo>
                  <a:pt x="1585477" y="170600"/>
                </a:lnTo>
                <a:lnTo>
                  <a:pt x="1584492" y="166923"/>
                </a:lnTo>
                <a:lnTo>
                  <a:pt x="1584235" y="162990"/>
                </a:lnTo>
                <a:lnTo>
                  <a:pt x="1583978" y="159057"/>
                </a:lnTo>
                <a:lnTo>
                  <a:pt x="1583849" y="153457"/>
                </a:lnTo>
                <a:lnTo>
                  <a:pt x="1583849" y="78089"/>
                </a:lnTo>
                <a:lnTo>
                  <a:pt x="1628277" y="78089"/>
                </a:lnTo>
                <a:lnTo>
                  <a:pt x="1628277" y="57844"/>
                </a:lnTo>
                <a:lnTo>
                  <a:pt x="1583849" y="57844"/>
                </a:lnTo>
                <a:lnTo>
                  <a:pt x="1583849" y="16564"/>
                </a:lnTo>
                <a:lnTo>
                  <a:pt x="1559663" y="16564"/>
                </a:lnTo>
                <a:lnTo>
                  <a:pt x="1559663" y="57844"/>
                </a:lnTo>
                <a:lnTo>
                  <a:pt x="1543363" y="57844"/>
                </a:lnTo>
                <a:lnTo>
                  <a:pt x="1543363" y="78089"/>
                </a:lnTo>
                <a:lnTo>
                  <a:pt x="1559663" y="78089"/>
                </a:lnTo>
                <a:lnTo>
                  <a:pt x="1559663" y="157396"/>
                </a:lnTo>
                <a:lnTo>
                  <a:pt x="1560763" y="171381"/>
                </a:lnTo>
                <a:lnTo>
                  <a:pt x="1564444" y="183624"/>
                </a:lnTo>
                <a:lnTo>
                  <a:pt x="1570713" y="192821"/>
                </a:lnTo>
                <a:lnTo>
                  <a:pt x="1576153" y="197315"/>
                </a:lnTo>
                <a:close/>
              </a:path>
              <a:path w="8210820" h="253988">
                <a:moveTo>
                  <a:pt x="1646804" y="57844"/>
                </a:moveTo>
                <a:lnTo>
                  <a:pt x="1646804" y="201140"/>
                </a:lnTo>
                <a:lnTo>
                  <a:pt x="1670990" y="201140"/>
                </a:lnTo>
                <a:lnTo>
                  <a:pt x="1670990" y="57844"/>
                </a:lnTo>
                <a:lnTo>
                  <a:pt x="1646804" y="57844"/>
                </a:lnTo>
                <a:close/>
              </a:path>
              <a:path w="8210820" h="253988">
                <a:moveTo>
                  <a:pt x="1645226" y="8676"/>
                </a:moveTo>
                <a:lnTo>
                  <a:pt x="1645226" y="33654"/>
                </a:lnTo>
                <a:lnTo>
                  <a:pt x="1672830" y="33654"/>
                </a:lnTo>
                <a:lnTo>
                  <a:pt x="1672830" y="8676"/>
                </a:lnTo>
                <a:lnTo>
                  <a:pt x="1645226" y="8676"/>
                </a:lnTo>
                <a:close/>
              </a:path>
              <a:path w="8210820" h="253988">
                <a:moveTo>
                  <a:pt x="1724814" y="157288"/>
                </a:moveTo>
                <a:lnTo>
                  <a:pt x="1722009" y="144613"/>
                </a:lnTo>
                <a:lnTo>
                  <a:pt x="1721075" y="129557"/>
                </a:lnTo>
                <a:lnTo>
                  <a:pt x="1721179" y="124089"/>
                </a:lnTo>
                <a:lnTo>
                  <a:pt x="1722710" y="109639"/>
                </a:lnTo>
                <a:lnTo>
                  <a:pt x="1726068" y="97742"/>
                </a:lnTo>
                <a:lnTo>
                  <a:pt x="1731251" y="88399"/>
                </a:lnTo>
                <a:lnTo>
                  <a:pt x="1735796" y="83436"/>
                </a:lnTo>
                <a:lnTo>
                  <a:pt x="1746655" y="77059"/>
                </a:lnTo>
                <a:lnTo>
                  <a:pt x="1760241" y="74933"/>
                </a:lnTo>
                <a:lnTo>
                  <a:pt x="1767411" y="75478"/>
                </a:lnTo>
                <a:lnTo>
                  <a:pt x="1779596" y="79790"/>
                </a:lnTo>
                <a:lnTo>
                  <a:pt x="1789042" y="88399"/>
                </a:lnTo>
                <a:lnTo>
                  <a:pt x="1790982" y="91265"/>
                </a:lnTo>
                <a:lnTo>
                  <a:pt x="1795521" y="101474"/>
                </a:lnTo>
                <a:lnTo>
                  <a:pt x="1798245" y="114238"/>
                </a:lnTo>
                <a:lnTo>
                  <a:pt x="1799153" y="129557"/>
                </a:lnTo>
                <a:lnTo>
                  <a:pt x="1799059" y="134676"/>
                </a:lnTo>
                <a:lnTo>
                  <a:pt x="1797546" y="149094"/>
                </a:lnTo>
                <a:lnTo>
                  <a:pt x="1794185" y="161021"/>
                </a:lnTo>
                <a:lnTo>
                  <a:pt x="1797162" y="194064"/>
                </a:lnTo>
                <a:lnTo>
                  <a:pt x="1806680" y="185400"/>
                </a:lnTo>
                <a:lnTo>
                  <a:pt x="1810973" y="179930"/>
                </a:lnTo>
                <a:lnTo>
                  <a:pt x="1816728" y="169666"/>
                </a:lnTo>
                <a:lnTo>
                  <a:pt x="1820839" y="157850"/>
                </a:lnTo>
                <a:lnTo>
                  <a:pt x="1823305" y="144480"/>
                </a:lnTo>
                <a:lnTo>
                  <a:pt x="1824127" y="129557"/>
                </a:lnTo>
                <a:lnTo>
                  <a:pt x="1823825" y="120345"/>
                </a:lnTo>
                <a:lnTo>
                  <a:pt x="1822005" y="106394"/>
                </a:lnTo>
                <a:lnTo>
                  <a:pt x="1818541" y="93971"/>
                </a:lnTo>
                <a:lnTo>
                  <a:pt x="1813433" y="83077"/>
                </a:lnTo>
                <a:lnTo>
                  <a:pt x="1806680" y="73712"/>
                </a:lnTo>
                <a:lnTo>
                  <a:pt x="1797423" y="65182"/>
                </a:lnTo>
                <a:lnTo>
                  <a:pt x="1786490" y="58914"/>
                </a:lnTo>
                <a:lnTo>
                  <a:pt x="1774096" y="55153"/>
                </a:lnTo>
                <a:lnTo>
                  <a:pt x="1760241" y="53900"/>
                </a:lnTo>
                <a:lnTo>
                  <a:pt x="1746686" y="55109"/>
                </a:lnTo>
                <a:lnTo>
                  <a:pt x="1734287" y="58824"/>
                </a:lnTo>
                <a:lnTo>
                  <a:pt x="1723305" y="65046"/>
                </a:lnTo>
                <a:lnTo>
                  <a:pt x="1713738" y="73775"/>
                </a:lnTo>
                <a:lnTo>
                  <a:pt x="1709398" y="79288"/>
                </a:lnTo>
                <a:lnTo>
                  <a:pt x="1703580" y="89589"/>
                </a:lnTo>
                <a:lnTo>
                  <a:pt x="1699424" y="101401"/>
                </a:lnTo>
                <a:lnTo>
                  <a:pt x="1696931" y="114724"/>
                </a:lnTo>
                <a:lnTo>
                  <a:pt x="1696100" y="129557"/>
                </a:lnTo>
                <a:lnTo>
                  <a:pt x="1696351" y="137791"/>
                </a:lnTo>
                <a:lnTo>
                  <a:pt x="1698089" y="151641"/>
                </a:lnTo>
                <a:lnTo>
                  <a:pt x="1701481" y="164086"/>
                </a:lnTo>
                <a:lnTo>
                  <a:pt x="1706527" y="175126"/>
                </a:lnTo>
                <a:lnTo>
                  <a:pt x="1713227" y="184760"/>
                </a:lnTo>
                <a:lnTo>
                  <a:pt x="1722838" y="193838"/>
                </a:lnTo>
                <a:lnTo>
                  <a:pt x="1733736" y="200085"/>
                </a:lnTo>
                <a:lnTo>
                  <a:pt x="1731251" y="170202"/>
                </a:lnTo>
                <a:lnTo>
                  <a:pt x="1729489" y="167584"/>
                </a:lnTo>
                <a:lnTo>
                  <a:pt x="1724814" y="157288"/>
                </a:lnTo>
                <a:close/>
              </a:path>
              <a:path w="8210820" h="253988">
                <a:moveTo>
                  <a:pt x="1773733" y="181880"/>
                </a:moveTo>
                <a:lnTo>
                  <a:pt x="1760241" y="184049"/>
                </a:lnTo>
                <a:lnTo>
                  <a:pt x="1752741" y="183442"/>
                </a:lnTo>
                <a:lnTo>
                  <a:pt x="1740646" y="178986"/>
                </a:lnTo>
                <a:lnTo>
                  <a:pt x="1731251" y="170202"/>
                </a:lnTo>
                <a:lnTo>
                  <a:pt x="1733736" y="200085"/>
                </a:lnTo>
                <a:lnTo>
                  <a:pt x="1746204" y="203834"/>
                </a:lnTo>
                <a:lnTo>
                  <a:pt x="1760241" y="205084"/>
                </a:lnTo>
                <a:lnTo>
                  <a:pt x="1773735" y="203906"/>
                </a:lnTo>
                <a:lnTo>
                  <a:pt x="1786180" y="200233"/>
                </a:lnTo>
                <a:lnTo>
                  <a:pt x="1797162" y="194064"/>
                </a:lnTo>
                <a:lnTo>
                  <a:pt x="1794185" y="161021"/>
                </a:lnTo>
                <a:lnTo>
                  <a:pt x="1788976" y="170458"/>
                </a:lnTo>
                <a:lnTo>
                  <a:pt x="1784548" y="175371"/>
                </a:lnTo>
                <a:lnTo>
                  <a:pt x="1773733" y="181880"/>
                </a:lnTo>
                <a:close/>
              </a:path>
              <a:path w="8210820" h="253988">
                <a:moveTo>
                  <a:pt x="1894332" y="59030"/>
                </a:moveTo>
                <a:lnTo>
                  <a:pt x="1893909" y="59238"/>
                </a:lnTo>
                <a:lnTo>
                  <a:pt x="1883525" y="65432"/>
                </a:lnTo>
                <a:lnTo>
                  <a:pt x="1873017" y="73780"/>
                </a:lnTo>
                <a:lnTo>
                  <a:pt x="1873017" y="57844"/>
                </a:lnTo>
                <a:lnTo>
                  <a:pt x="1848830" y="57844"/>
                </a:lnTo>
                <a:lnTo>
                  <a:pt x="1848830" y="201140"/>
                </a:lnTo>
                <a:lnTo>
                  <a:pt x="1873017" y="201140"/>
                </a:lnTo>
                <a:lnTo>
                  <a:pt x="1873017" y="94099"/>
                </a:lnTo>
                <a:lnTo>
                  <a:pt x="1879090" y="88967"/>
                </a:lnTo>
                <a:lnTo>
                  <a:pt x="1885313" y="84796"/>
                </a:lnTo>
                <a:lnTo>
                  <a:pt x="1891686" y="81587"/>
                </a:lnTo>
                <a:lnTo>
                  <a:pt x="1898058" y="78379"/>
                </a:lnTo>
                <a:lnTo>
                  <a:pt x="1904238" y="76775"/>
                </a:lnTo>
                <a:lnTo>
                  <a:pt x="1916298" y="76775"/>
                </a:lnTo>
                <a:lnTo>
                  <a:pt x="1921088" y="77651"/>
                </a:lnTo>
                <a:lnTo>
                  <a:pt x="1924595" y="79406"/>
                </a:lnTo>
                <a:lnTo>
                  <a:pt x="1928101" y="81160"/>
                </a:lnTo>
                <a:lnTo>
                  <a:pt x="1930839" y="83835"/>
                </a:lnTo>
                <a:lnTo>
                  <a:pt x="1932808" y="87428"/>
                </a:lnTo>
                <a:lnTo>
                  <a:pt x="1934601" y="90850"/>
                </a:lnTo>
                <a:lnTo>
                  <a:pt x="1935819" y="95407"/>
                </a:lnTo>
                <a:lnTo>
                  <a:pt x="1936461" y="101098"/>
                </a:lnTo>
                <a:lnTo>
                  <a:pt x="1937104" y="106787"/>
                </a:lnTo>
                <a:lnTo>
                  <a:pt x="1937424" y="112925"/>
                </a:lnTo>
                <a:lnTo>
                  <a:pt x="1937424" y="201140"/>
                </a:lnTo>
                <a:lnTo>
                  <a:pt x="1961610" y="201140"/>
                </a:lnTo>
                <a:lnTo>
                  <a:pt x="1961504" y="103281"/>
                </a:lnTo>
                <a:lnTo>
                  <a:pt x="1959736" y="89181"/>
                </a:lnTo>
                <a:lnTo>
                  <a:pt x="1955791" y="77359"/>
                </a:lnTo>
                <a:lnTo>
                  <a:pt x="1949669" y="67816"/>
                </a:lnTo>
                <a:lnTo>
                  <a:pt x="1941875" y="60854"/>
                </a:lnTo>
                <a:lnTo>
                  <a:pt x="1930363" y="55638"/>
                </a:lnTo>
                <a:lnTo>
                  <a:pt x="1916542" y="53900"/>
                </a:lnTo>
                <a:lnTo>
                  <a:pt x="1908754" y="53900"/>
                </a:lnTo>
                <a:lnTo>
                  <a:pt x="1901350" y="55610"/>
                </a:lnTo>
                <a:lnTo>
                  <a:pt x="1894332" y="59030"/>
                </a:lnTo>
                <a:close/>
              </a:path>
              <a:path w="8210820" h="253988">
                <a:moveTo>
                  <a:pt x="2146453" y="29447"/>
                </a:moveTo>
                <a:lnTo>
                  <a:pt x="2146453" y="9991"/>
                </a:lnTo>
                <a:lnTo>
                  <a:pt x="2072056" y="9991"/>
                </a:lnTo>
                <a:lnTo>
                  <a:pt x="2072056" y="29447"/>
                </a:lnTo>
                <a:lnTo>
                  <a:pt x="2096504" y="29447"/>
                </a:lnTo>
                <a:lnTo>
                  <a:pt x="2096504" y="181683"/>
                </a:lnTo>
                <a:lnTo>
                  <a:pt x="2072056" y="181683"/>
                </a:lnTo>
                <a:lnTo>
                  <a:pt x="2072056" y="201140"/>
                </a:lnTo>
                <a:lnTo>
                  <a:pt x="2146453" y="201140"/>
                </a:lnTo>
                <a:lnTo>
                  <a:pt x="2146453" y="181683"/>
                </a:lnTo>
                <a:lnTo>
                  <a:pt x="2122005" y="181683"/>
                </a:lnTo>
                <a:lnTo>
                  <a:pt x="2122005" y="29447"/>
                </a:lnTo>
                <a:lnTo>
                  <a:pt x="2146453" y="29447"/>
                </a:lnTo>
                <a:close/>
              </a:path>
              <a:path w="8210820" h="253988">
                <a:moveTo>
                  <a:pt x="2258376" y="124880"/>
                </a:moveTo>
                <a:lnTo>
                  <a:pt x="2260349" y="124103"/>
                </a:lnTo>
                <a:lnTo>
                  <a:pt x="2271677" y="118127"/>
                </a:lnTo>
                <a:lnTo>
                  <a:pt x="2281526" y="110117"/>
                </a:lnTo>
                <a:lnTo>
                  <a:pt x="2286729" y="104896"/>
                </a:lnTo>
                <a:lnTo>
                  <a:pt x="2290800" y="98586"/>
                </a:lnTo>
                <a:lnTo>
                  <a:pt x="2293742" y="91182"/>
                </a:lnTo>
                <a:lnTo>
                  <a:pt x="2296683" y="83779"/>
                </a:lnTo>
                <a:lnTo>
                  <a:pt x="2298152" y="75929"/>
                </a:lnTo>
                <a:lnTo>
                  <a:pt x="2298107" y="64905"/>
                </a:lnTo>
                <a:lnTo>
                  <a:pt x="2296376" y="51714"/>
                </a:lnTo>
                <a:lnTo>
                  <a:pt x="2292133" y="40478"/>
                </a:lnTo>
                <a:lnTo>
                  <a:pt x="2288119" y="32990"/>
                </a:lnTo>
                <a:lnTo>
                  <a:pt x="2282569" y="26807"/>
                </a:lnTo>
                <a:lnTo>
                  <a:pt x="2275483" y="21930"/>
                </a:lnTo>
                <a:lnTo>
                  <a:pt x="2269420" y="17736"/>
                </a:lnTo>
                <a:lnTo>
                  <a:pt x="2262417" y="14698"/>
                </a:lnTo>
                <a:lnTo>
                  <a:pt x="2254476" y="12815"/>
                </a:lnTo>
                <a:lnTo>
                  <a:pt x="2239523" y="10534"/>
                </a:lnTo>
                <a:lnTo>
                  <a:pt x="2225653" y="9991"/>
                </a:lnTo>
                <a:lnTo>
                  <a:pt x="2177749" y="9991"/>
                </a:lnTo>
                <a:lnTo>
                  <a:pt x="2177749" y="201140"/>
                </a:lnTo>
                <a:lnTo>
                  <a:pt x="2203249" y="201140"/>
                </a:lnTo>
                <a:lnTo>
                  <a:pt x="2203249" y="129886"/>
                </a:lnTo>
                <a:lnTo>
                  <a:pt x="2224737" y="129886"/>
                </a:lnTo>
                <a:lnTo>
                  <a:pt x="2230666" y="107800"/>
                </a:lnTo>
                <a:lnTo>
                  <a:pt x="2203249" y="107800"/>
                </a:lnTo>
                <a:lnTo>
                  <a:pt x="2203249" y="32077"/>
                </a:lnTo>
                <a:lnTo>
                  <a:pt x="2232070" y="32077"/>
                </a:lnTo>
                <a:lnTo>
                  <a:pt x="2238681" y="32628"/>
                </a:lnTo>
                <a:lnTo>
                  <a:pt x="2243993" y="33731"/>
                </a:lnTo>
                <a:lnTo>
                  <a:pt x="2249306" y="34833"/>
                </a:lnTo>
                <a:lnTo>
                  <a:pt x="2253960" y="36700"/>
                </a:lnTo>
                <a:lnTo>
                  <a:pt x="2257956" y="39331"/>
                </a:lnTo>
                <a:lnTo>
                  <a:pt x="2262548" y="42386"/>
                </a:lnTo>
                <a:lnTo>
                  <a:pt x="2265971" y="46330"/>
                </a:lnTo>
                <a:lnTo>
                  <a:pt x="2268222" y="51165"/>
                </a:lnTo>
                <a:lnTo>
                  <a:pt x="2270475" y="56001"/>
                </a:lnTo>
                <a:lnTo>
                  <a:pt x="2271600" y="61687"/>
                </a:lnTo>
                <a:lnTo>
                  <a:pt x="2271600" y="74244"/>
                </a:lnTo>
                <a:lnTo>
                  <a:pt x="2270751" y="79503"/>
                </a:lnTo>
                <a:lnTo>
                  <a:pt x="2269050" y="84001"/>
                </a:lnTo>
                <a:lnTo>
                  <a:pt x="2267350" y="88498"/>
                </a:lnTo>
                <a:lnTo>
                  <a:pt x="2264628" y="92656"/>
                </a:lnTo>
                <a:lnTo>
                  <a:pt x="2260888" y="96474"/>
                </a:lnTo>
                <a:lnTo>
                  <a:pt x="2256724" y="100716"/>
                </a:lnTo>
                <a:lnTo>
                  <a:pt x="2251495" y="103665"/>
                </a:lnTo>
                <a:lnTo>
                  <a:pt x="2247460" y="127921"/>
                </a:lnTo>
                <a:lnTo>
                  <a:pt x="2258376" y="124880"/>
                </a:lnTo>
                <a:close/>
              </a:path>
              <a:path w="8210820" h="253988">
                <a:moveTo>
                  <a:pt x="2251495" y="103665"/>
                </a:moveTo>
                <a:lnTo>
                  <a:pt x="2245204" y="105319"/>
                </a:lnTo>
                <a:lnTo>
                  <a:pt x="2238911" y="106973"/>
                </a:lnTo>
                <a:lnTo>
                  <a:pt x="2230666" y="107800"/>
                </a:lnTo>
                <a:lnTo>
                  <a:pt x="2224737" y="129886"/>
                </a:lnTo>
                <a:lnTo>
                  <a:pt x="2234582" y="129565"/>
                </a:lnTo>
                <a:lnTo>
                  <a:pt x="2247460" y="127921"/>
                </a:lnTo>
                <a:lnTo>
                  <a:pt x="2251495" y="103665"/>
                </a:lnTo>
                <a:close/>
              </a:path>
              <a:path w="8210820" h="253988">
                <a:moveTo>
                  <a:pt x="2430057" y="113402"/>
                </a:moveTo>
                <a:lnTo>
                  <a:pt x="2419796" y="145112"/>
                </a:lnTo>
                <a:lnTo>
                  <a:pt x="2423971" y="141071"/>
                </a:lnTo>
                <a:lnTo>
                  <a:pt x="2428148" y="137030"/>
                </a:lnTo>
                <a:lnTo>
                  <a:pt x="2433430" y="134031"/>
                </a:lnTo>
                <a:lnTo>
                  <a:pt x="2442876" y="110538"/>
                </a:lnTo>
                <a:lnTo>
                  <a:pt x="2430057" y="113402"/>
                </a:lnTo>
                <a:close/>
              </a:path>
              <a:path w="8210820" h="253988">
                <a:moveTo>
                  <a:pt x="2651390" y="1314"/>
                </a:moveTo>
                <a:lnTo>
                  <a:pt x="2627206" y="1314"/>
                </a:lnTo>
                <a:lnTo>
                  <a:pt x="2627206" y="63657"/>
                </a:lnTo>
                <a:lnTo>
                  <a:pt x="2621278" y="60318"/>
                </a:lnTo>
                <a:lnTo>
                  <a:pt x="2615654" y="57857"/>
                </a:lnTo>
                <a:lnTo>
                  <a:pt x="2610331" y="56274"/>
                </a:lnTo>
                <a:lnTo>
                  <a:pt x="2605007" y="54692"/>
                </a:lnTo>
                <a:lnTo>
                  <a:pt x="2598739" y="53900"/>
                </a:lnTo>
                <a:lnTo>
                  <a:pt x="2591526" y="53900"/>
                </a:lnTo>
                <a:lnTo>
                  <a:pt x="2595510" y="76249"/>
                </a:lnTo>
                <a:lnTo>
                  <a:pt x="2601094" y="76249"/>
                </a:lnTo>
                <a:lnTo>
                  <a:pt x="2606268" y="76785"/>
                </a:lnTo>
                <a:lnTo>
                  <a:pt x="2611035" y="77859"/>
                </a:lnTo>
                <a:lnTo>
                  <a:pt x="2615801" y="78933"/>
                </a:lnTo>
                <a:lnTo>
                  <a:pt x="2621191" y="80874"/>
                </a:lnTo>
                <a:lnTo>
                  <a:pt x="2627206" y="83685"/>
                </a:lnTo>
                <a:lnTo>
                  <a:pt x="2627206" y="166183"/>
                </a:lnTo>
                <a:lnTo>
                  <a:pt x="2621536" y="171093"/>
                </a:lnTo>
                <a:lnTo>
                  <a:pt x="2615481" y="174992"/>
                </a:lnTo>
                <a:lnTo>
                  <a:pt x="2609039" y="177878"/>
                </a:lnTo>
                <a:lnTo>
                  <a:pt x="2602597" y="180765"/>
                </a:lnTo>
                <a:lnTo>
                  <a:pt x="2596197" y="182209"/>
                </a:lnTo>
                <a:lnTo>
                  <a:pt x="2589842" y="182209"/>
                </a:lnTo>
                <a:lnTo>
                  <a:pt x="2585286" y="181976"/>
                </a:lnTo>
                <a:lnTo>
                  <a:pt x="2572706" y="177925"/>
                </a:lnTo>
                <a:lnTo>
                  <a:pt x="2563816" y="168836"/>
                </a:lnTo>
                <a:lnTo>
                  <a:pt x="2559068" y="157822"/>
                </a:lnTo>
                <a:lnTo>
                  <a:pt x="2556542" y="145266"/>
                </a:lnTo>
                <a:lnTo>
                  <a:pt x="2555699" y="130252"/>
                </a:lnTo>
                <a:lnTo>
                  <a:pt x="2555770" y="126051"/>
                </a:lnTo>
                <a:lnTo>
                  <a:pt x="2557288" y="111763"/>
                </a:lnTo>
                <a:lnTo>
                  <a:pt x="2560785" y="99790"/>
                </a:lnTo>
                <a:lnTo>
                  <a:pt x="2568143" y="59222"/>
                </a:lnTo>
                <a:lnTo>
                  <a:pt x="2560715" y="62771"/>
                </a:lnTo>
                <a:lnTo>
                  <a:pt x="2554383" y="67664"/>
                </a:lnTo>
                <a:lnTo>
                  <a:pt x="2549142" y="73903"/>
                </a:lnTo>
                <a:lnTo>
                  <a:pt x="2540917" y="86001"/>
                </a:lnTo>
                <a:lnTo>
                  <a:pt x="2535618" y="97947"/>
                </a:lnTo>
                <a:lnTo>
                  <a:pt x="2533624" y="104564"/>
                </a:lnTo>
                <a:lnTo>
                  <a:pt x="2531450" y="116823"/>
                </a:lnTo>
                <a:lnTo>
                  <a:pt x="2530725" y="130581"/>
                </a:lnTo>
                <a:lnTo>
                  <a:pt x="2530898" y="138055"/>
                </a:lnTo>
                <a:lnTo>
                  <a:pt x="2532144" y="150962"/>
                </a:lnTo>
                <a:lnTo>
                  <a:pt x="2534590" y="162576"/>
                </a:lnTo>
                <a:lnTo>
                  <a:pt x="2539351" y="175579"/>
                </a:lnTo>
                <a:lnTo>
                  <a:pt x="2545537" y="185976"/>
                </a:lnTo>
                <a:lnTo>
                  <a:pt x="2550175" y="192218"/>
                </a:lnTo>
                <a:lnTo>
                  <a:pt x="2555823" y="196963"/>
                </a:lnTo>
                <a:lnTo>
                  <a:pt x="2562476" y="200211"/>
                </a:lnTo>
                <a:lnTo>
                  <a:pt x="2569131" y="203460"/>
                </a:lnTo>
                <a:lnTo>
                  <a:pt x="2576366" y="205083"/>
                </a:lnTo>
                <a:lnTo>
                  <a:pt x="2589078" y="205083"/>
                </a:lnTo>
                <a:lnTo>
                  <a:pt x="2597063" y="203737"/>
                </a:lnTo>
                <a:lnTo>
                  <a:pt x="2604319" y="201575"/>
                </a:lnTo>
                <a:lnTo>
                  <a:pt x="2607756" y="199948"/>
                </a:lnTo>
                <a:lnTo>
                  <a:pt x="2611446" y="198236"/>
                </a:lnTo>
                <a:lnTo>
                  <a:pt x="2614667" y="196353"/>
                </a:lnTo>
                <a:lnTo>
                  <a:pt x="2617414" y="194298"/>
                </a:lnTo>
                <a:lnTo>
                  <a:pt x="2620162" y="192242"/>
                </a:lnTo>
                <a:lnTo>
                  <a:pt x="2623426" y="189631"/>
                </a:lnTo>
                <a:lnTo>
                  <a:pt x="2627206" y="186465"/>
                </a:lnTo>
                <a:lnTo>
                  <a:pt x="2627206" y="201140"/>
                </a:lnTo>
                <a:lnTo>
                  <a:pt x="2651390" y="201140"/>
                </a:lnTo>
                <a:lnTo>
                  <a:pt x="2651390" y="1314"/>
                </a:lnTo>
                <a:close/>
              </a:path>
              <a:path w="8210820" h="253988">
                <a:moveTo>
                  <a:pt x="2560785" y="99790"/>
                </a:moveTo>
                <a:lnTo>
                  <a:pt x="2566263" y="90133"/>
                </a:lnTo>
                <a:lnTo>
                  <a:pt x="2571192" y="84795"/>
                </a:lnTo>
                <a:lnTo>
                  <a:pt x="2582102" y="78385"/>
                </a:lnTo>
                <a:lnTo>
                  <a:pt x="2595510" y="76249"/>
                </a:lnTo>
                <a:lnTo>
                  <a:pt x="2591526" y="53900"/>
                </a:lnTo>
                <a:lnTo>
                  <a:pt x="2583365" y="53900"/>
                </a:lnTo>
                <a:lnTo>
                  <a:pt x="2575571" y="55674"/>
                </a:lnTo>
                <a:lnTo>
                  <a:pt x="2568143" y="59222"/>
                </a:lnTo>
                <a:lnTo>
                  <a:pt x="2560785" y="99790"/>
                </a:lnTo>
                <a:close/>
              </a:path>
              <a:path w="8210820" h="253988">
                <a:moveTo>
                  <a:pt x="2796700" y="1314"/>
                </a:moveTo>
                <a:lnTo>
                  <a:pt x="2772513" y="1314"/>
                </a:lnTo>
                <a:lnTo>
                  <a:pt x="2772513" y="63657"/>
                </a:lnTo>
                <a:lnTo>
                  <a:pt x="2766587" y="60318"/>
                </a:lnTo>
                <a:lnTo>
                  <a:pt x="2760962" y="57857"/>
                </a:lnTo>
                <a:lnTo>
                  <a:pt x="2755639" y="56274"/>
                </a:lnTo>
                <a:lnTo>
                  <a:pt x="2750316" y="54692"/>
                </a:lnTo>
                <a:lnTo>
                  <a:pt x="2744047" y="53900"/>
                </a:lnTo>
                <a:lnTo>
                  <a:pt x="2736835" y="53900"/>
                </a:lnTo>
                <a:lnTo>
                  <a:pt x="2740819" y="76249"/>
                </a:lnTo>
                <a:lnTo>
                  <a:pt x="2746403" y="76249"/>
                </a:lnTo>
                <a:lnTo>
                  <a:pt x="2751577" y="76785"/>
                </a:lnTo>
                <a:lnTo>
                  <a:pt x="2756344" y="77859"/>
                </a:lnTo>
                <a:lnTo>
                  <a:pt x="2761109" y="78933"/>
                </a:lnTo>
                <a:lnTo>
                  <a:pt x="2766499" y="80874"/>
                </a:lnTo>
                <a:lnTo>
                  <a:pt x="2772513" y="83685"/>
                </a:lnTo>
                <a:lnTo>
                  <a:pt x="2772513" y="166183"/>
                </a:lnTo>
                <a:lnTo>
                  <a:pt x="2766845" y="171093"/>
                </a:lnTo>
                <a:lnTo>
                  <a:pt x="2760789" y="174992"/>
                </a:lnTo>
                <a:lnTo>
                  <a:pt x="2754348" y="177878"/>
                </a:lnTo>
                <a:lnTo>
                  <a:pt x="2747905" y="180765"/>
                </a:lnTo>
                <a:lnTo>
                  <a:pt x="2741506" y="182209"/>
                </a:lnTo>
                <a:lnTo>
                  <a:pt x="2735150" y="182209"/>
                </a:lnTo>
                <a:lnTo>
                  <a:pt x="2730594" y="181976"/>
                </a:lnTo>
                <a:lnTo>
                  <a:pt x="2718014" y="177925"/>
                </a:lnTo>
                <a:lnTo>
                  <a:pt x="2709124" y="168836"/>
                </a:lnTo>
                <a:lnTo>
                  <a:pt x="2704376" y="157822"/>
                </a:lnTo>
                <a:lnTo>
                  <a:pt x="2701850" y="145266"/>
                </a:lnTo>
                <a:lnTo>
                  <a:pt x="2701008" y="130252"/>
                </a:lnTo>
                <a:lnTo>
                  <a:pt x="2701078" y="126051"/>
                </a:lnTo>
                <a:lnTo>
                  <a:pt x="2702596" y="111763"/>
                </a:lnTo>
                <a:lnTo>
                  <a:pt x="2706094" y="99790"/>
                </a:lnTo>
                <a:lnTo>
                  <a:pt x="2713451" y="59222"/>
                </a:lnTo>
                <a:lnTo>
                  <a:pt x="2706023" y="62771"/>
                </a:lnTo>
                <a:lnTo>
                  <a:pt x="2699690" y="67664"/>
                </a:lnTo>
                <a:lnTo>
                  <a:pt x="2694451" y="73903"/>
                </a:lnTo>
                <a:lnTo>
                  <a:pt x="2686225" y="86001"/>
                </a:lnTo>
                <a:lnTo>
                  <a:pt x="2680927" y="97947"/>
                </a:lnTo>
                <a:lnTo>
                  <a:pt x="2678932" y="104564"/>
                </a:lnTo>
                <a:lnTo>
                  <a:pt x="2676758" y="116823"/>
                </a:lnTo>
                <a:lnTo>
                  <a:pt x="2676033" y="130581"/>
                </a:lnTo>
                <a:lnTo>
                  <a:pt x="2676207" y="138055"/>
                </a:lnTo>
                <a:lnTo>
                  <a:pt x="2677452" y="150962"/>
                </a:lnTo>
                <a:lnTo>
                  <a:pt x="2679898" y="162576"/>
                </a:lnTo>
                <a:lnTo>
                  <a:pt x="2684659" y="175579"/>
                </a:lnTo>
                <a:lnTo>
                  <a:pt x="2690845" y="185976"/>
                </a:lnTo>
                <a:lnTo>
                  <a:pt x="2695483" y="192218"/>
                </a:lnTo>
                <a:lnTo>
                  <a:pt x="2701130" y="196963"/>
                </a:lnTo>
                <a:lnTo>
                  <a:pt x="2707785" y="200211"/>
                </a:lnTo>
                <a:lnTo>
                  <a:pt x="2714439" y="203460"/>
                </a:lnTo>
                <a:lnTo>
                  <a:pt x="2721675" y="205083"/>
                </a:lnTo>
                <a:lnTo>
                  <a:pt x="2734386" y="205083"/>
                </a:lnTo>
                <a:lnTo>
                  <a:pt x="2742372" y="203737"/>
                </a:lnTo>
                <a:lnTo>
                  <a:pt x="2749627" y="201575"/>
                </a:lnTo>
                <a:lnTo>
                  <a:pt x="2753064" y="199948"/>
                </a:lnTo>
                <a:lnTo>
                  <a:pt x="2756756" y="198236"/>
                </a:lnTo>
                <a:lnTo>
                  <a:pt x="2759975" y="196353"/>
                </a:lnTo>
                <a:lnTo>
                  <a:pt x="2762722" y="194298"/>
                </a:lnTo>
                <a:lnTo>
                  <a:pt x="2765470" y="192242"/>
                </a:lnTo>
                <a:lnTo>
                  <a:pt x="2768734" y="189631"/>
                </a:lnTo>
                <a:lnTo>
                  <a:pt x="2772513" y="186465"/>
                </a:lnTo>
                <a:lnTo>
                  <a:pt x="2772513" y="201140"/>
                </a:lnTo>
                <a:lnTo>
                  <a:pt x="2796700" y="201140"/>
                </a:lnTo>
                <a:lnTo>
                  <a:pt x="2796700" y="1314"/>
                </a:lnTo>
                <a:close/>
              </a:path>
              <a:path w="8210820" h="253988">
                <a:moveTo>
                  <a:pt x="2706094" y="99790"/>
                </a:moveTo>
                <a:lnTo>
                  <a:pt x="2711572" y="90133"/>
                </a:lnTo>
                <a:lnTo>
                  <a:pt x="2716501" y="84795"/>
                </a:lnTo>
                <a:lnTo>
                  <a:pt x="2727411" y="78385"/>
                </a:lnTo>
                <a:lnTo>
                  <a:pt x="2740819" y="76249"/>
                </a:lnTo>
                <a:lnTo>
                  <a:pt x="2736835" y="53900"/>
                </a:lnTo>
                <a:lnTo>
                  <a:pt x="2728673" y="53900"/>
                </a:lnTo>
                <a:lnTo>
                  <a:pt x="2720880" y="55674"/>
                </a:lnTo>
                <a:lnTo>
                  <a:pt x="2713451" y="59222"/>
                </a:lnTo>
                <a:lnTo>
                  <a:pt x="2706094" y="99790"/>
                </a:lnTo>
                <a:close/>
              </a:path>
              <a:path w="8210820" h="253988">
                <a:moveTo>
                  <a:pt x="2831331" y="57844"/>
                </a:moveTo>
                <a:lnTo>
                  <a:pt x="2831331" y="201140"/>
                </a:lnTo>
                <a:lnTo>
                  <a:pt x="2855516" y="201140"/>
                </a:lnTo>
                <a:lnTo>
                  <a:pt x="2855516" y="99595"/>
                </a:lnTo>
                <a:lnTo>
                  <a:pt x="2861242" y="94047"/>
                </a:lnTo>
                <a:lnTo>
                  <a:pt x="2867311" y="89863"/>
                </a:lnTo>
                <a:lnTo>
                  <a:pt x="2873720" y="87047"/>
                </a:lnTo>
                <a:lnTo>
                  <a:pt x="2880129" y="84230"/>
                </a:lnTo>
                <a:lnTo>
                  <a:pt x="2878526" y="62655"/>
                </a:lnTo>
                <a:lnTo>
                  <a:pt x="2876478" y="63714"/>
                </a:lnTo>
                <a:lnTo>
                  <a:pt x="2866681" y="70044"/>
                </a:lnTo>
                <a:lnTo>
                  <a:pt x="2855516" y="79137"/>
                </a:lnTo>
                <a:lnTo>
                  <a:pt x="2855516" y="57844"/>
                </a:lnTo>
                <a:lnTo>
                  <a:pt x="2831331" y="57844"/>
                </a:lnTo>
                <a:close/>
              </a:path>
              <a:path w="8210820" h="253988">
                <a:moveTo>
                  <a:pt x="2893078" y="82821"/>
                </a:moveTo>
                <a:lnTo>
                  <a:pt x="2895897" y="82821"/>
                </a:lnTo>
                <a:lnTo>
                  <a:pt x="2900320" y="82997"/>
                </a:lnTo>
                <a:lnTo>
                  <a:pt x="2904231" y="83405"/>
                </a:lnTo>
                <a:lnTo>
                  <a:pt x="2907307" y="83874"/>
                </a:lnTo>
                <a:lnTo>
                  <a:pt x="2907307" y="58616"/>
                </a:lnTo>
                <a:lnTo>
                  <a:pt x="2905766" y="58359"/>
                </a:lnTo>
                <a:lnTo>
                  <a:pt x="2901900" y="57908"/>
                </a:lnTo>
                <a:lnTo>
                  <a:pt x="2891409" y="57844"/>
                </a:lnTo>
                <a:lnTo>
                  <a:pt x="2885064" y="59447"/>
                </a:lnTo>
                <a:lnTo>
                  <a:pt x="2878526" y="62655"/>
                </a:lnTo>
                <a:lnTo>
                  <a:pt x="2880129" y="84230"/>
                </a:lnTo>
                <a:lnTo>
                  <a:pt x="2886581" y="82821"/>
                </a:lnTo>
                <a:lnTo>
                  <a:pt x="2893078" y="82821"/>
                </a:lnTo>
                <a:close/>
              </a:path>
              <a:path w="8210820" h="253988">
                <a:moveTo>
                  <a:pt x="2916073" y="130252"/>
                </a:moveTo>
                <a:lnTo>
                  <a:pt x="2916363" y="138769"/>
                </a:lnTo>
                <a:lnTo>
                  <a:pt x="2918301" y="152664"/>
                </a:lnTo>
                <a:lnTo>
                  <a:pt x="2922062" y="165003"/>
                </a:lnTo>
                <a:lnTo>
                  <a:pt x="2927645" y="175787"/>
                </a:lnTo>
                <a:lnTo>
                  <a:pt x="2935051" y="185014"/>
                </a:lnTo>
                <a:lnTo>
                  <a:pt x="2940522" y="113584"/>
                </a:lnTo>
                <a:lnTo>
                  <a:pt x="2941038" y="107523"/>
                </a:lnTo>
                <a:lnTo>
                  <a:pt x="2942242" y="102209"/>
                </a:lnTo>
                <a:lnTo>
                  <a:pt x="2944133" y="97640"/>
                </a:lnTo>
                <a:lnTo>
                  <a:pt x="2946025" y="93073"/>
                </a:lnTo>
                <a:lnTo>
                  <a:pt x="2948777" y="88908"/>
                </a:lnTo>
                <a:lnTo>
                  <a:pt x="2952390" y="85150"/>
                </a:lnTo>
                <a:lnTo>
                  <a:pt x="2956089" y="81481"/>
                </a:lnTo>
                <a:lnTo>
                  <a:pt x="2954968" y="59383"/>
                </a:lnTo>
                <a:lnTo>
                  <a:pt x="2944049" y="65768"/>
                </a:lnTo>
                <a:lnTo>
                  <a:pt x="2934462" y="74589"/>
                </a:lnTo>
                <a:lnTo>
                  <a:pt x="2929882" y="80364"/>
                </a:lnTo>
                <a:lnTo>
                  <a:pt x="2923841" y="90825"/>
                </a:lnTo>
                <a:lnTo>
                  <a:pt x="2919525" y="102626"/>
                </a:lnTo>
                <a:lnTo>
                  <a:pt x="2916936" y="115769"/>
                </a:lnTo>
                <a:lnTo>
                  <a:pt x="2916073" y="130252"/>
                </a:lnTo>
                <a:close/>
              </a:path>
              <a:path w="8210820" h="253988">
                <a:moveTo>
                  <a:pt x="2953147" y="170092"/>
                </a:moveTo>
                <a:lnTo>
                  <a:pt x="2951897" y="168723"/>
                </a:lnTo>
                <a:lnTo>
                  <a:pt x="2945578" y="158834"/>
                </a:lnTo>
                <a:lnTo>
                  <a:pt x="2941786" y="146589"/>
                </a:lnTo>
                <a:lnTo>
                  <a:pt x="2940522" y="131989"/>
                </a:lnTo>
                <a:lnTo>
                  <a:pt x="3040158" y="131989"/>
                </a:lnTo>
                <a:lnTo>
                  <a:pt x="3040084" y="114399"/>
                </a:lnTo>
                <a:lnTo>
                  <a:pt x="3038835" y="101135"/>
                </a:lnTo>
                <a:lnTo>
                  <a:pt x="3036044" y="89867"/>
                </a:lnTo>
                <a:lnTo>
                  <a:pt x="3033302" y="81960"/>
                </a:lnTo>
                <a:lnTo>
                  <a:pt x="3029357" y="75271"/>
                </a:lnTo>
                <a:lnTo>
                  <a:pt x="3024213" y="69799"/>
                </a:lnTo>
                <a:lnTo>
                  <a:pt x="3019069" y="64329"/>
                </a:lnTo>
                <a:lnTo>
                  <a:pt x="3013070" y="60312"/>
                </a:lnTo>
                <a:lnTo>
                  <a:pt x="3006212" y="57746"/>
                </a:lnTo>
                <a:lnTo>
                  <a:pt x="2999355" y="55182"/>
                </a:lnTo>
                <a:lnTo>
                  <a:pt x="2991468" y="53900"/>
                </a:lnTo>
                <a:lnTo>
                  <a:pt x="2980801" y="53918"/>
                </a:lnTo>
                <a:lnTo>
                  <a:pt x="2967219" y="55433"/>
                </a:lnTo>
                <a:lnTo>
                  <a:pt x="2954968" y="59383"/>
                </a:lnTo>
                <a:lnTo>
                  <a:pt x="2956089" y="81481"/>
                </a:lnTo>
                <a:lnTo>
                  <a:pt x="2960196" y="78686"/>
                </a:lnTo>
                <a:lnTo>
                  <a:pt x="2964711" y="76765"/>
                </a:lnTo>
                <a:lnTo>
                  <a:pt x="2969224" y="74843"/>
                </a:lnTo>
                <a:lnTo>
                  <a:pt x="2974707" y="73882"/>
                </a:lnTo>
                <a:lnTo>
                  <a:pt x="2987693" y="73882"/>
                </a:lnTo>
                <a:lnTo>
                  <a:pt x="2993175" y="74822"/>
                </a:lnTo>
                <a:lnTo>
                  <a:pt x="2997605" y="76700"/>
                </a:lnTo>
                <a:lnTo>
                  <a:pt x="3002033" y="78579"/>
                </a:lnTo>
                <a:lnTo>
                  <a:pt x="3005667" y="81311"/>
                </a:lnTo>
                <a:lnTo>
                  <a:pt x="3008504" y="84896"/>
                </a:lnTo>
                <a:lnTo>
                  <a:pt x="3011083" y="88141"/>
                </a:lnTo>
                <a:lnTo>
                  <a:pt x="3013062" y="92113"/>
                </a:lnTo>
                <a:lnTo>
                  <a:pt x="3014437" y="96809"/>
                </a:lnTo>
                <a:lnTo>
                  <a:pt x="3015814" y="101504"/>
                </a:lnTo>
                <a:lnTo>
                  <a:pt x="3016588" y="107096"/>
                </a:lnTo>
                <a:lnTo>
                  <a:pt x="3016760" y="113584"/>
                </a:lnTo>
                <a:lnTo>
                  <a:pt x="2940522" y="113584"/>
                </a:lnTo>
                <a:lnTo>
                  <a:pt x="2935051" y="185014"/>
                </a:lnTo>
                <a:lnTo>
                  <a:pt x="2939172" y="188823"/>
                </a:lnTo>
                <a:lnTo>
                  <a:pt x="2949161" y="195592"/>
                </a:lnTo>
                <a:lnTo>
                  <a:pt x="2960692" y="200427"/>
                </a:lnTo>
                <a:lnTo>
                  <a:pt x="2973765" y="203328"/>
                </a:lnTo>
                <a:lnTo>
                  <a:pt x="2988381" y="204296"/>
                </a:lnTo>
                <a:lnTo>
                  <a:pt x="2994214" y="204296"/>
                </a:lnTo>
                <a:lnTo>
                  <a:pt x="2999039" y="203953"/>
                </a:lnTo>
                <a:lnTo>
                  <a:pt x="3002856" y="203268"/>
                </a:lnTo>
                <a:lnTo>
                  <a:pt x="3006674" y="202584"/>
                </a:lnTo>
                <a:lnTo>
                  <a:pt x="3010940" y="201598"/>
                </a:lnTo>
                <a:lnTo>
                  <a:pt x="3015655" y="200314"/>
                </a:lnTo>
                <a:lnTo>
                  <a:pt x="3019002" y="199374"/>
                </a:lnTo>
                <a:lnTo>
                  <a:pt x="3022776" y="198070"/>
                </a:lnTo>
                <a:lnTo>
                  <a:pt x="3026979" y="196401"/>
                </a:lnTo>
                <a:lnTo>
                  <a:pt x="3031181" y="194731"/>
                </a:lnTo>
                <a:lnTo>
                  <a:pt x="3034698" y="193340"/>
                </a:lnTo>
                <a:lnTo>
                  <a:pt x="3037529" y="192229"/>
                </a:lnTo>
                <a:lnTo>
                  <a:pt x="3037529" y="165907"/>
                </a:lnTo>
                <a:lnTo>
                  <a:pt x="3036111" y="165907"/>
                </a:lnTo>
                <a:lnTo>
                  <a:pt x="3031647" y="169269"/>
                </a:lnTo>
                <a:lnTo>
                  <a:pt x="3028640" y="171113"/>
                </a:lnTo>
                <a:lnTo>
                  <a:pt x="3025633" y="172956"/>
                </a:lnTo>
                <a:lnTo>
                  <a:pt x="3021941" y="174863"/>
                </a:lnTo>
                <a:lnTo>
                  <a:pt x="3017562" y="176836"/>
                </a:lnTo>
                <a:lnTo>
                  <a:pt x="3013438" y="178720"/>
                </a:lnTo>
                <a:lnTo>
                  <a:pt x="3008820" y="180261"/>
                </a:lnTo>
                <a:lnTo>
                  <a:pt x="3003711" y="181461"/>
                </a:lnTo>
                <a:lnTo>
                  <a:pt x="2998601" y="182661"/>
                </a:lnTo>
                <a:lnTo>
                  <a:pt x="2993383" y="183260"/>
                </a:lnTo>
                <a:lnTo>
                  <a:pt x="2988061" y="183260"/>
                </a:lnTo>
                <a:lnTo>
                  <a:pt x="2974813" y="181918"/>
                </a:lnTo>
                <a:lnTo>
                  <a:pt x="2962860" y="177531"/>
                </a:lnTo>
                <a:lnTo>
                  <a:pt x="2953147" y="170092"/>
                </a:lnTo>
                <a:close/>
              </a:path>
              <a:path w="8210820" h="253988">
                <a:moveTo>
                  <a:pt x="3068134" y="197873"/>
                </a:moveTo>
                <a:lnTo>
                  <a:pt x="3076467" y="200441"/>
                </a:lnTo>
                <a:lnTo>
                  <a:pt x="3078070" y="200917"/>
                </a:lnTo>
                <a:lnTo>
                  <a:pt x="3090290" y="203451"/>
                </a:lnTo>
                <a:lnTo>
                  <a:pt x="3103323" y="204296"/>
                </a:lnTo>
                <a:lnTo>
                  <a:pt x="3113067" y="204296"/>
                </a:lnTo>
                <a:lnTo>
                  <a:pt x="3121164" y="203184"/>
                </a:lnTo>
                <a:lnTo>
                  <a:pt x="3127616" y="200960"/>
                </a:lnTo>
                <a:lnTo>
                  <a:pt x="3134068" y="198739"/>
                </a:lnTo>
                <a:lnTo>
                  <a:pt x="3139858" y="195491"/>
                </a:lnTo>
                <a:lnTo>
                  <a:pt x="3144987" y="191218"/>
                </a:lnTo>
                <a:lnTo>
                  <a:pt x="3149686" y="187285"/>
                </a:lnTo>
                <a:lnTo>
                  <a:pt x="3153254" y="182562"/>
                </a:lnTo>
                <a:lnTo>
                  <a:pt x="3155689" y="177049"/>
                </a:lnTo>
                <a:lnTo>
                  <a:pt x="3158125" y="171536"/>
                </a:lnTo>
                <a:lnTo>
                  <a:pt x="3159343" y="165701"/>
                </a:lnTo>
                <a:lnTo>
                  <a:pt x="3159332" y="158377"/>
                </a:lnTo>
                <a:lnTo>
                  <a:pt x="3157187" y="144852"/>
                </a:lnTo>
                <a:lnTo>
                  <a:pt x="3151323" y="134418"/>
                </a:lnTo>
                <a:lnTo>
                  <a:pt x="3140474" y="126040"/>
                </a:lnTo>
                <a:lnTo>
                  <a:pt x="3127390" y="121213"/>
                </a:lnTo>
                <a:lnTo>
                  <a:pt x="3122513" y="120017"/>
                </a:lnTo>
                <a:lnTo>
                  <a:pt x="3117871" y="118969"/>
                </a:lnTo>
                <a:lnTo>
                  <a:pt x="3113464" y="118071"/>
                </a:lnTo>
                <a:lnTo>
                  <a:pt x="3109059" y="117172"/>
                </a:lnTo>
                <a:lnTo>
                  <a:pt x="3105060" y="116254"/>
                </a:lnTo>
                <a:lnTo>
                  <a:pt x="3101467" y="115314"/>
                </a:lnTo>
                <a:lnTo>
                  <a:pt x="3094395" y="113427"/>
                </a:lnTo>
                <a:lnTo>
                  <a:pt x="3089261" y="111005"/>
                </a:lnTo>
                <a:lnTo>
                  <a:pt x="3086063" y="108046"/>
                </a:lnTo>
                <a:lnTo>
                  <a:pt x="3082864" y="105088"/>
                </a:lnTo>
                <a:lnTo>
                  <a:pt x="3081265" y="100609"/>
                </a:lnTo>
                <a:lnTo>
                  <a:pt x="3081265" y="87829"/>
                </a:lnTo>
                <a:lnTo>
                  <a:pt x="3080976" y="59937"/>
                </a:lnTo>
                <a:lnTo>
                  <a:pt x="3070922" y="66349"/>
                </a:lnTo>
                <a:lnTo>
                  <a:pt x="3064092" y="73449"/>
                </a:lnTo>
                <a:lnTo>
                  <a:pt x="3058241" y="84721"/>
                </a:lnTo>
                <a:lnTo>
                  <a:pt x="3056290" y="97908"/>
                </a:lnTo>
                <a:lnTo>
                  <a:pt x="3056290" y="107316"/>
                </a:lnTo>
                <a:lnTo>
                  <a:pt x="3058771" y="115333"/>
                </a:lnTo>
                <a:lnTo>
                  <a:pt x="3063731" y="121961"/>
                </a:lnTo>
                <a:lnTo>
                  <a:pt x="3074554" y="131279"/>
                </a:lnTo>
                <a:lnTo>
                  <a:pt x="3087595" y="136649"/>
                </a:lnTo>
                <a:lnTo>
                  <a:pt x="3091793" y="137815"/>
                </a:lnTo>
                <a:lnTo>
                  <a:pt x="3096377" y="138899"/>
                </a:lnTo>
                <a:lnTo>
                  <a:pt x="3101347" y="139900"/>
                </a:lnTo>
                <a:lnTo>
                  <a:pt x="3106318" y="140901"/>
                </a:lnTo>
                <a:lnTo>
                  <a:pt x="3110344" y="141777"/>
                </a:lnTo>
                <a:lnTo>
                  <a:pt x="3113428" y="142527"/>
                </a:lnTo>
                <a:lnTo>
                  <a:pt x="3121248" y="144505"/>
                </a:lnTo>
                <a:lnTo>
                  <a:pt x="3126694" y="146955"/>
                </a:lnTo>
                <a:lnTo>
                  <a:pt x="3129764" y="149877"/>
                </a:lnTo>
                <a:lnTo>
                  <a:pt x="3132834" y="152800"/>
                </a:lnTo>
                <a:lnTo>
                  <a:pt x="3134369" y="157140"/>
                </a:lnTo>
                <a:lnTo>
                  <a:pt x="3134369" y="167373"/>
                </a:lnTo>
                <a:lnTo>
                  <a:pt x="3133710" y="170727"/>
                </a:lnTo>
                <a:lnTo>
                  <a:pt x="3132391" y="172961"/>
                </a:lnTo>
                <a:lnTo>
                  <a:pt x="3128924" y="177302"/>
                </a:lnTo>
                <a:lnTo>
                  <a:pt x="3125949" y="179280"/>
                </a:lnTo>
                <a:lnTo>
                  <a:pt x="3123820" y="180654"/>
                </a:lnTo>
                <a:lnTo>
                  <a:pt x="3120587" y="181794"/>
                </a:lnTo>
                <a:lnTo>
                  <a:pt x="3116248" y="182695"/>
                </a:lnTo>
                <a:lnTo>
                  <a:pt x="3111909" y="183598"/>
                </a:lnTo>
                <a:lnTo>
                  <a:pt x="3107827" y="184049"/>
                </a:lnTo>
                <a:lnTo>
                  <a:pt x="3098726" y="184049"/>
                </a:lnTo>
                <a:lnTo>
                  <a:pt x="3093644" y="183315"/>
                </a:lnTo>
                <a:lnTo>
                  <a:pt x="3088752" y="181846"/>
                </a:lnTo>
                <a:lnTo>
                  <a:pt x="3083859" y="180376"/>
                </a:lnTo>
                <a:lnTo>
                  <a:pt x="3079371" y="178691"/>
                </a:lnTo>
                <a:lnTo>
                  <a:pt x="3075288" y="176790"/>
                </a:lnTo>
                <a:lnTo>
                  <a:pt x="3070693" y="174630"/>
                </a:lnTo>
                <a:lnTo>
                  <a:pt x="3067014" y="172554"/>
                </a:lnTo>
                <a:lnTo>
                  <a:pt x="3064249" y="170566"/>
                </a:lnTo>
                <a:lnTo>
                  <a:pt x="3061485" y="168578"/>
                </a:lnTo>
                <a:lnTo>
                  <a:pt x="3059082" y="166762"/>
                </a:lnTo>
                <a:lnTo>
                  <a:pt x="3055765" y="165119"/>
                </a:lnTo>
                <a:lnTo>
                  <a:pt x="3055765" y="192220"/>
                </a:lnTo>
                <a:lnTo>
                  <a:pt x="3061233" y="195132"/>
                </a:lnTo>
                <a:lnTo>
                  <a:pt x="3068134" y="197873"/>
                </a:lnTo>
                <a:close/>
              </a:path>
              <a:path w="8210820" h="253988">
                <a:moveTo>
                  <a:pt x="3094892" y="76080"/>
                </a:moveTo>
                <a:lnTo>
                  <a:pt x="3101577" y="74409"/>
                </a:lnTo>
                <a:lnTo>
                  <a:pt x="3117164" y="74409"/>
                </a:lnTo>
                <a:lnTo>
                  <a:pt x="3124767" y="75843"/>
                </a:lnTo>
                <a:lnTo>
                  <a:pt x="3132305" y="78712"/>
                </a:lnTo>
                <a:lnTo>
                  <a:pt x="3139842" y="81580"/>
                </a:lnTo>
                <a:lnTo>
                  <a:pt x="3146676" y="85492"/>
                </a:lnTo>
                <a:lnTo>
                  <a:pt x="3152808" y="90446"/>
                </a:lnTo>
                <a:lnTo>
                  <a:pt x="3154085" y="90446"/>
                </a:lnTo>
                <a:lnTo>
                  <a:pt x="3154085" y="64585"/>
                </a:lnTo>
                <a:lnTo>
                  <a:pt x="3148609" y="61583"/>
                </a:lnTo>
                <a:lnTo>
                  <a:pt x="3141849" y="59096"/>
                </a:lnTo>
                <a:lnTo>
                  <a:pt x="3133806" y="57123"/>
                </a:lnTo>
                <a:lnTo>
                  <a:pt x="3125763" y="55149"/>
                </a:lnTo>
                <a:lnTo>
                  <a:pt x="3117765" y="54162"/>
                </a:lnTo>
                <a:lnTo>
                  <a:pt x="3106693" y="54214"/>
                </a:lnTo>
                <a:lnTo>
                  <a:pt x="3092899" y="55892"/>
                </a:lnTo>
                <a:lnTo>
                  <a:pt x="3080976" y="59937"/>
                </a:lnTo>
                <a:lnTo>
                  <a:pt x="3081265" y="87829"/>
                </a:lnTo>
                <a:lnTo>
                  <a:pt x="3083990" y="82768"/>
                </a:lnTo>
                <a:lnTo>
                  <a:pt x="3089441" y="79424"/>
                </a:lnTo>
                <a:lnTo>
                  <a:pt x="3094892" y="76080"/>
                </a:lnTo>
                <a:close/>
              </a:path>
              <a:path w="8210820" h="253988">
                <a:moveTo>
                  <a:pt x="3185459" y="197873"/>
                </a:moveTo>
                <a:lnTo>
                  <a:pt x="3193792" y="200441"/>
                </a:lnTo>
                <a:lnTo>
                  <a:pt x="3195395" y="200917"/>
                </a:lnTo>
                <a:lnTo>
                  <a:pt x="3207615" y="203451"/>
                </a:lnTo>
                <a:lnTo>
                  <a:pt x="3220649" y="204296"/>
                </a:lnTo>
                <a:lnTo>
                  <a:pt x="3230392" y="204296"/>
                </a:lnTo>
                <a:lnTo>
                  <a:pt x="3238490" y="203184"/>
                </a:lnTo>
                <a:lnTo>
                  <a:pt x="3244941" y="200960"/>
                </a:lnTo>
                <a:lnTo>
                  <a:pt x="3251392" y="198739"/>
                </a:lnTo>
                <a:lnTo>
                  <a:pt x="3257183" y="195491"/>
                </a:lnTo>
                <a:lnTo>
                  <a:pt x="3262312" y="191218"/>
                </a:lnTo>
                <a:lnTo>
                  <a:pt x="3267011" y="187285"/>
                </a:lnTo>
                <a:lnTo>
                  <a:pt x="3270579" y="182562"/>
                </a:lnTo>
                <a:lnTo>
                  <a:pt x="3273015" y="177049"/>
                </a:lnTo>
                <a:lnTo>
                  <a:pt x="3275450" y="171536"/>
                </a:lnTo>
                <a:lnTo>
                  <a:pt x="3276668" y="165701"/>
                </a:lnTo>
                <a:lnTo>
                  <a:pt x="3276657" y="158377"/>
                </a:lnTo>
                <a:lnTo>
                  <a:pt x="3274512" y="144852"/>
                </a:lnTo>
                <a:lnTo>
                  <a:pt x="3268648" y="134418"/>
                </a:lnTo>
                <a:lnTo>
                  <a:pt x="3257798" y="126040"/>
                </a:lnTo>
                <a:lnTo>
                  <a:pt x="3244715" y="121213"/>
                </a:lnTo>
                <a:lnTo>
                  <a:pt x="3239838" y="120017"/>
                </a:lnTo>
                <a:lnTo>
                  <a:pt x="3235195" y="118969"/>
                </a:lnTo>
                <a:lnTo>
                  <a:pt x="3230790" y="118071"/>
                </a:lnTo>
                <a:lnTo>
                  <a:pt x="3226384" y="117172"/>
                </a:lnTo>
                <a:lnTo>
                  <a:pt x="3222385" y="116254"/>
                </a:lnTo>
                <a:lnTo>
                  <a:pt x="3218792" y="115314"/>
                </a:lnTo>
                <a:lnTo>
                  <a:pt x="3211721" y="113427"/>
                </a:lnTo>
                <a:lnTo>
                  <a:pt x="3206586" y="111005"/>
                </a:lnTo>
                <a:lnTo>
                  <a:pt x="3203388" y="108046"/>
                </a:lnTo>
                <a:lnTo>
                  <a:pt x="3200189" y="105088"/>
                </a:lnTo>
                <a:lnTo>
                  <a:pt x="3198590" y="100609"/>
                </a:lnTo>
                <a:lnTo>
                  <a:pt x="3198590" y="87829"/>
                </a:lnTo>
                <a:lnTo>
                  <a:pt x="3198301" y="59937"/>
                </a:lnTo>
                <a:lnTo>
                  <a:pt x="3188247" y="66349"/>
                </a:lnTo>
                <a:lnTo>
                  <a:pt x="3181417" y="73449"/>
                </a:lnTo>
                <a:lnTo>
                  <a:pt x="3175566" y="84721"/>
                </a:lnTo>
                <a:lnTo>
                  <a:pt x="3173615" y="97908"/>
                </a:lnTo>
                <a:lnTo>
                  <a:pt x="3173615" y="107316"/>
                </a:lnTo>
                <a:lnTo>
                  <a:pt x="3176096" y="115333"/>
                </a:lnTo>
                <a:lnTo>
                  <a:pt x="3181056" y="121961"/>
                </a:lnTo>
                <a:lnTo>
                  <a:pt x="3191878" y="131279"/>
                </a:lnTo>
                <a:lnTo>
                  <a:pt x="3204920" y="136649"/>
                </a:lnTo>
                <a:lnTo>
                  <a:pt x="3209118" y="137815"/>
                </a:lnTo>
                <a:lnTo>
                  <a:pt x="3213702" y="138899"/>
                </a:lnTo>
                <a:lnTo>
                  <a:pt x="3218673" y="139900"/>
                </a:lnTo>
                <a:lnTo>
                  <a:pt x="3223642" y="140901"/>
                </a:lnTo>
                <a:lnTo>
                  <a:pt x="3227669" y="141777"/>
                </a:lnTo>
                <a:lnTo>
                  <a:pt x="3230753" y="142527"/>
                </a:lnTo>
                <a:lnTo>
                  <a:pt x="3238573" y="144505"/>
                </a:lnTo>
                <a:lnTo>
                  <a:pt x="3244019" y="146955"/>
                </a:lnTo>
                <a:lnTo>
                  <a:pt x="3247089" y="149877"/>
                </a:lnTo>
                <a:lnTo>
                  <a:pt x="3250160" y="152800"/>
                </a:lnTo>
                <a:lnTo>
                  <a:pt x="3251694" y="157140"/>
                </a:lnTo>
                <a:lnTo>
                  <a:pt x="3251694" y="167373"/>
                </a:lnTo>
                <a:lnTo>
                  <a:pt x="3251035" y="170727"/>
                </a:lnTo>
                <a:lnTo>
                  <a:pt x="3249716" y="172961"/>
                </a:lnTo>
                <a:lnTo>
                  <a:pt x="3246249" y="177302"/>
                </a:lnTo>
                <a:lnTo>
                  <a:pt x="3243274" y="179280"/>
                </a:lnTo>
                <a:lnTo>
                  <a:pt x="3241145" y="180654"/>
                </a:lnTo>
                <a:lnTo>
                  <a:pt x="3237912" y="181794"/>
                </a:lnTo>
                <a:lnTo>
                  <a:pt x="3233573" y="182695"/>
                </a:lnTo>
                <a:lnTo>
                  <a:pt x="3229234" y="183598"/>
                </a:lnTo>
                <a:lnTo>
                  <a:pt x="3225152" y="184049"/>
                </a:lnTo>
                <a:lnTo>
                  <a:pt x="3216051" y="184049"/>
                </a:lnTo>
                <a:lnTo>
                  <a:pt x="3210969" y="183315"/>
                </a:lnTo>
                <a:lnTo>
                  <a:pt x="3206077" y="181846"/>
                </a:lnTo>
                <a:lnTo>
                  <a:pt x="3201183" y="180376"/>
                </a:lnTo>
                <a:lnTo>
                  <a:pt x="3196696" y="178691"/>
                </a:lnTo>
                <a:lnTo>
                  <a:pt x="3192613" y="176790"/>
                </a:lnTo>
                <a:lnTo>
                  <a:pt x="3188019" y="174630"/>
                </a:lnTo>
                <a:lnTo>
                  <a:pt x="3184339" y="172554"/>
                </a:lnTo>
                <a:lnTo>
                  <a:pt x="3181575" y="170566"/>
                </a:lnTo>
                <a:lnTo>
                  <a:pt x="3178810" y="168578"/>
                </a:lnTo>
                <a:lnTo>
                  <a:pt x="3176407" y="166762"/>
                </a:lnTo>
                <a:lnTo>
                  <a:pt x="3173090" y="165119"/>
                </a:lnTo>
                <a:lnTo>
                  <a:pt x="3173090" y="192220"/>
                </a:lnTo>
                <a:lnTo>
                  <a:pt x="3178558" y="195132"/>
                </a:lnTo>
                <a:lnTo>
                  <a:pt x="3185459" y="197873"/>
                </a:lnTo>
                <a:close/>
              </a:path>
              <a:path w="8210820" h="253988">
                <a:moveTo>
                  <a:pt x="3212217" y="76080"/>
                </a:moveTo>
                <a:lnTo>
                  <a:pt x="3218902" y="74409"/>
                </a:lnTo>
                <a:lnTo>
                  <a:pt x="3234489" y="74409"/>
                </a:lnTo>
                <a:lnTo>
                  <a:pt x="3242091" y="75843"/>
                </a:lnTo>
                <a:lnTo>
                  <a:pt x="3249630" y="78712"/>
                </a:lnTo>
                <a:lnTo>
                  <a:pt x="3257167" y="81580"/>
                </a:lnTo>
                <a:lnTo>
                  <a:pt x="3264001" y="85492"/>
                </a:lnTo>
                <a:lnTo>
                  <a:pt x="3270133" y="90446"/>
                </a:lnTo>
                <a:lnTo>
                  <a:pt x="3271411" y="90446"/>
                </a:lnTo>
                <a:lnTo>
                  <a:pt x="3271411" y="64585"/>
                </a:lnTo>
                <a:lnTo>
                  <a:pt x="3265934" y="61583"/>
                </a:lnTo>
                <a:lnTo>
                  <a:pt x="3259174" y="59096"/>
                </a:lnTo>
                <a:lnTo>
                  <a:pt x="3251131" y="57123"/>
                </a:lnTo>
                <a:lnTo>
                  <a:pt x="3243088" y="55149"/>
                </a:lnTo>
                <a:lnTo>
                  <a:pt x="3235090" y="54162"/>
                </a:lnTo>
                <a:lnTo>
                  <a:pt x="3224018" y="54214"/>
                </a:lnTo>
                <a:lnTo>
                  <a:pt x="3210225" y="55892"/>
                </a:lnTo>
                <a:lnTo>
                  <a:pt x="3198301" y="59937"/>
                </a:lnTo>
                <a:lnTo>
                  <a:pt x="3198590" y="87829"/>
                </a:lnTo>
                <a:lnTo>
                  <a:pt x="3201315" y="82768"/>
                </a:lnTo>
                <a:lnTo>
                  <a:pt x="3206766" y="79424"/>
                </a:lnTo>
                <a:lnTo>
                  <a:pt x="3212217" y="76080"/>
                </a:lnTo>
                <a:close/>
              </a:path>
              <a:path w="8210820" h="253988">
                <a:moveTo>
                  <a:pt x="3382031" y="57844"/>
                </a:moveTo>
                <a:lnTo>
                  <a:pt x="3382031" y="201140"/>
                </a:lnTo>
                <a:lnTo>
                  <a:pt x="3406217" y="201140"/>
                </a:lnTo>
                <a:lnTo>
                  <a:pt x="3406217" y="57844"/>
                </a:lnTo>
                <a:lnTo>
                  <a:pt x="3382031" y="57844"/>
                </a:lnTo>
                <a:close/>
              </a:path>
              <a:path w="8210820" h="253988">
                <a:moveTo>
                  <a:pt x="3380454" y="8676"/>
                </a:moveTo>
                <a:lnTo>
                  <a:pt x="3380454" y="33654"/>
                </a:lnTo>
                <a:lnTo>
                  <a:pt x="3408057" y="33654"/>
                </a:lnTo>
                <a:lnTo>
                  <a:pt x="3408057" y="8676"/>
                </a:lnTo>
                <a:lnTo>
                  <a:pt x="3380454" y="8676"/>
                </a:lnTo>
                <a:close/>
              </a:path>
              <a:path w="8210820" h="253988">
                <a:moveTo>
                  <a:pt x="3445012" y="197873"/>
                </a:moveTo>
                <a:lnTo>
                  <a:pt x="3453344" y="200441"/>
                </a:lnTo>
                <a:lnTo>
                  <a:pt x="3454948" y="200917"/>
                </a:lnTo>
                <a:lnTo>
                  <a:pt x="3467168" y="203451"/>
                </a:lnTo>
                <a:lnTo>
                  <a:pt x="3480201" y="204296"/>
                </a:lnTo>
                <a:lnTo>
                  <a:pt x="3489945" y="204296"/>
                </a:lnTo>
                <a:lnTo>
                  <a:pt x="3498042" y="203184"/>
                </a:lnTo>
                <a:lnTo>
                  <a:pt x="3504494" y="200960"/>
                </a:lnTo>
                <a:lnTo>
                  <a:pt x="3510945" y="198739"/>
                </a:lnTo>
                <a:lnTo>
                  <a:pt x="3516735" y="195491"/>
                </a:lnTo>
                <a:lnTo>
                  <a:pt x="3521865" y="191218"/>
                </a:lnTo>
                <a:lnTo>
                  <a:pt x="3526564" y="187285"/>
                </a:lnTo>
                <a:lnTo>
                  <a:pt x="3530131" y="182562"/>
                </a:lnTo>
                <a:lnTo>
                  <a:pt x="3532567" y="177049"/>
                </a:lnTo>
                <a:lnTo>
                  <a:pt x="3535003" y="171536"/>
                </a:lnTo>
                <a:lnTo>
                  <a:pt x="3536221" y="165701"/>
                </a:lnTo>
                <a:lnTo>
                  <a:pt x="3536210" y="158377"/>
                </a:lnTo>
                <a:lnTo>
                  <a:pt x="3534064" y="144852"/>
                </a:lnTo>
                <a:lnTo>
                  <a:pt x="3528201" y="134418"/>
                </a:lnTo>
                <a:lnTo>
                  <a:pt x="3517351" y="126040"/>
                </a:lnTo>
                <a:lnTo>
                  <a:pt x="3504268" y="121213"/>
                </a:lnTo>
                <a:lnTo>
                  <a:pt x="3499390" y="120017"/>
                </a:lnTo>
                <a:lnTo>
                  <a:pt x="3494749" y="118969"/>
                </a:lnTo>
                <a:lnTo>
                  <a:pt x="3490342" y="118071"/>
                </a:lnTo>
                <a:lnTo>
                  <a:pt x="3485936" y="117172"/>
                </a:lnTo>
                <a:lnTo>
                  <a:pt x="3481937" y="116254"/>
                </a:lnTo>
                <a:lnTo>
                  <a:pt x="3478344" y="115314"/>
                </a:lnTo>
                <a:lnTo>
                  <a:pt x="3471273" y="113427"/>
                </a:lnTo>
                <a:lnTo>
                  <a:pt x="3466138" y="111005"/>
                </a:lnTo>
                <a:lnTo>
                  <a:pt x="3462941" y="108046"/>
                </a:lnTo>
                <a:lnTo>
                  <a:pt x="3459741" y="105088"/>
                </a:lnTo>
                <a:lnTo>
                  <a:pt x="3458142" y="100609"/>
                </a:lnTo>
                <a:lnTo>
                  <a:pt x="3458142" y="87829"/>
                </a:lnTo>
                <a:lnTo>
                  <a:pt x="3457853" y="59937"/>
                </a:lnTo>
                <a:lnTo>
                  <a:pt x="3447800" y="66349"/>
                </a:lnTo>
                <a:lnTo>
                  <a:pt x="3440970" y="73449"/>
                </a:lnTo>
                <a:lnTo>
                  <a:pt x="3435118" y="84721"/>
                </a:lnTo>
                <a:lnTo>
                  <a:pt x="3433168" y="97908"/>
                </a:lnTo>
                <a:lnTo>
                  <a:pt x="3433168" y="107316"/>
                </a:lnTo>
                <a:lnTo>
                  <a:pt x="3435648" y="115333"/>
                </a:lnTo>
                <a:lnTo>
                  <a:pt x="3440609" y="121961"/>
                </a:lnTo>
                <a:lnTo>
                  <a:pt x="3451431" y="131279"/>
                </a:lnTo>
                <a:lnTo>
                  <a:pt x="3464472" y="136649"/>
                </a:lnTo>
                <a:lnTo>
                  <a:pt x="3468671" y="137815"/>
                </a:lnTo>
                <a:lnTo>
                  <a:pt x="3473254" y="138899"/>
                </a:lnTo>
                <a:lnTo>
                  <a:pt x="3478225" y="139900"/>
                </a:lnTo>
                <a:lnTo>
                  <a:pt x="3483194" y="140901"/>
                </a:lnTo>
                <a:lnTo>
                  <a:pt x="3487222" y="141777"/>
                </a:lnTo>
                <a:lnTo>
                  <a:pt x="3490305" y="142527"/>
                </a:lnTo>
                <a:lnTo>
                  <a:pt x="3498127" y="144505"/>
                </a:lnTo>
                <a:lnTo>
                  <a:pt x="3503572" y="146955"/>
                </a:lnTo>
                <a:lnTo>
                  <a:pt x="3506641" y="149877"/>
                </a:lnTo>
                <a:lnTo>
                  <a:pt x="3509711" y="152800"/>
                </a:lnTo>
                <a:lnTo>
                  <a:pt x="3511246" y="157140"/>
                </a:lnTo>
                <a:lnTo>
                  <a:pt x="3511246" y="167373"/>
                </a:lnTo>
                <a:lnTo>
                  <a:pt x="3510587" y="170727"/>
                </a:lnTo>
                <a:lnTo>
                  <a:pt x="3509269" y="172961"/>
                </a:lnTo>
                <a:lnTo>
                  <a:pt x="3505802" y="177302"/>
                </a:lnTo>
                <a:lnTo>
                  <a:pt x="3502826" y="179280"/>
                </a:lnTo>
                <a:lnTo>
                  <a:pt x="3500698" y="180654"/>
                </a:lnTo>
                <a:lnTo>
                  <a:pt x="3497464" y="181794"/>
                </a:lnTo>
                <a:lnTo>
                  <a:pt x="3493126" y="182695"/>
                </a:lnTo>
                <a:lnTo>
                  <a:pt x="3488786" y="183598"/>
                </a:lnTo>
                <a:lnTo>
                  <a:pt x="3484704" y="184049"/>
                </a:lnTo>
                <a:lnTo>
                  <a:pt x="3475604" y="184049"/>
                </a:lnTo>
                <a:lnTo>
                  <a:pt x="3470521" y="183315"/>
                </a:lnTo>
                <a:lnTo>
                  <a:pt x="3465629" y="181846"/>
                </a:lnTo>
                <a:lnTo>
                  <a:pt x="3460737" y="180376"/>
                </a:lnTo>
                <a:lnTo>
                  <a:pt x="3456249" y="178691"/>
                </a:lnTo>
                <a:lnTo>
                  <a:pt x="3452166" y="176790"/>
                </a:lnTo>
                <a:lnTo>
                  <a:pt x="3447571" y="174630"/>
                </a:lnTo>
                <a:lnTo>
                  <a:pt x="3443892" y="172554"/>
                </a:lnTo>
                <a:lnTo>
                  <a:pt x="3441127" y="170566"/>
                </a:lnTo>
                <a:lnTo>
                  <a:pt x="3438362" y="168578"/>
                </a:lnTo>
                <a:lnTo>
                  <a:pt x="3435959" y="166762"/>
                </a:lnTo>
                <a:lnTo>
                  <a:pt x="3432642" y="165119"/>
                </a:lnTo>
                <a:lnTo>
                  <a:pt x="3432642" y="192220"/>
                </a:lnTo>
                <a:lnTo>
                  <a:pt x="3438111" y="195132"/>
                </a:lnTo>
                <a:lnTo>
                  <a:pt x="3445012" y="197873"/>
                </a:lnTo>
                <a:close/>
              </a:path>
              <a:path w="8210820" h="253988">
                <a:moveTo>
                  <a:pt x="3471770" y="76080"/>
                </a:moveTo>
                <a:lnTo>
                  <a:pt x="3478455" y="74409"/>
                </a:lnTo>
                <a:lnTo>
                  <a:pt x="3494042" y="74409"/>
                </a:lnTo>
                <a:lnTo>
                  <a:pt x="3501645" y="75843"/>
                </a:lnTo>
                <a:lnTo>
                  <a:pt x="3509182" y="78712"/>
                </a:lnTo>
                <a:lnTo>
                  <a:pt x="3516720" y="81580"/>
                </a:lnTo>
                <a:lnTo>
                  <a:pt x="3523555" y="85492"/>
                </a:lnTo>
                <a:lnTo>
                  <a:pt x="3529685" y="90446"/>
                </a:lnTo>
                <a:lnTo>
                  <a:pt x="3530963" y="90446"/>
                </a:lnTo>
                <a:lnTo>
                  <a:pt x="3530963" y="64585"/>
                </a:lnTo>
                <a:lnTo>
                  <a:pt x="3525487" y="61583"/>
                </a:lnTo>
                <a:lnTo>
                  <a:pt x="3518727" y="59096"/>
                </a:lnTo>
                <a:lnTo>
                  <a:pt x="3510684" y="57123"/>
                </a:lnTo>
                <a:lnTo>
                  <a:pt x="3502641" y="55149"/>
                </a:lnTo>
                <a:lnTo>
                  <a:pt x="3494641" y="54162"/>
                </a:lnTo>
                <a:lnTo>
                  <a:pt x="3483570" y="54214"/>
                </a:lnTo>
                <a:lnTo>
                  <a:pt x="3469777" y="55892"/>
                </a:lnTo>
                <a:lnTo>
                  <a:pt x="3457853" y="59937"/>
                </a:lnTo>
                <a:lnTo>
                  <a:pt x="3458142" y="87829"/>
                </a:lnTo>
                <a:lnTo>
                  <a:pt x="3460868" y="82768"/>
                </a:lnTo>
                <a:lnTo>
                  <a:pt x="3466319" y="79424"/>
                </a:lnTo>
                <a:lnTo>
                  <a:pt x="3471770" y="76080"/>
                </a:lnTo>
                <a:close/>
              </a:path>
              <a:path w="8210820" h="253988">
                <a:moveTo>
                  <a:pt x="3686297" y="59030"/>
                </a:moveTo>
                <a:lnTo>
                  <a:pt x="3685873" y="59239"/>
                </a:lnTo>
                <a:lnTo>
                  <a:pt x="3675489" y="65432"/>
                </a:lnTo>
                <a:lnTo>
                  <a:pt x="3664981" y="73780"/>
                </a:lnTo>
                <a:lnTo>
                  <a:pt x="3664981" y="57844"/>
                </a:lnTo>
                <a:lnTo>
                  <a:pt x="3640796" y="57844"/>
                </a:lnTo>
                <a:lnTo>
                  <a:pt x="3640796" y="201140"/>
                </a:lnTo>
                <a:lnTo>
                  <a:pt x="3664981" y="201140"/>
                </a:lnTo>
                <a:lnTo>
                  <a:pt x="3664981" y="94099"/>
                </a:lnTo>
                <a:lnTo>
                  <a:pt x="3671055" y="88967"/>
                </a:lnTo>
                <a:lnTo>
                  <a:pt x="3677278" y="84796"/>
                </a:lnTo>
                <a:lnTo>
                  <a:pt x="3683651" y="81587"/>
                </a:lnTo>
                <a:lnTo>
                  <a:pt x="3690023" y="78379"/>
                </a:lnTo>
                <a:lnTo>
                  <a:pt x="3696203" y="76775"/>
                </a:lnTo>
                <a:lnTo>
                  <a:pt x="3708263" y="76775"/>
                </a:lnTo>
                <a:lnTo>
                  <a:pt x="3713052" y="77651"/>
                </a:lnTo>
                <a:lnTo>
                  <a:pt x="3716560" y="79406"/>
                </a:lnTo>
                <a:lnTo>
                  <a:pt x="3720066" y="81160"/>
                </a:lnTo>
                <a:lnTo>
                  <a:pt x="3724773" y="87428"/>
                </a:lnTo>
                <a:lnTo>
                  <a:pt x="3727784" y="95407"/>
                </a:lnTo>
                <a:lnTo>
                  <a:pt x="3728426" y="101098"/>
                </a:lnTo>
                <a:lnTo>
                  <a:pt x="3729068" y="106787"/>
                </a:lnTo>
                <a:lnTo>
                  <a:pt x="3729390" y="112925"/>
                </a:lnTo>
                <a:lnTo>
                  <a:pt x="3729389" y="201140"/>
                </a:lnTo>
                <a:lnTo>
                  <a:pt x="3753575" y="201140"/>
                </a:lnTo>
                <a:lnTo>
                  <a:pt x="3753469" y="103281"/>
                </a:lnTo>
                <a:lnTo>
                  <a:pt x="3751701" y="89181"/>
                </a:lnTo>
                <a:lnTo>
                  <a:pt x="3747756" y="77359"/>
                </a:lnTo>
                <a:lnTo>
                  <a:pt x="3741634" y="67816"/>
                </a:lnTo>
                <a:lnTo>
                  <a:pt x="3733840" y="60854"/>
                </a:lnTo>
                <a:lnTo>
                  <a:pt x="3722328" y="55638"/>
                </a:lnTo>
                <a:lnTo>
                  <a:pt x="3708506" y="53900"/>
                </a:lnTo>
                <a:lnTo>
                  <a:pt x="3700718" y="53900"/>
                </a:lnTo>
                <a:lnTo>
                  <a:pt x="3693315" y="55610"/>
                </a:lnTo>
                <a:lnTo>
                  <a:pt x="3686297" y="59030"/>
                </a:lnTo>
                <a:close/>
              </a:path>
              <a:path w="8210820" h="253988">
                <a:moveTo>
                  <a:pt x="3806112" y="157288"/>
                </a:moveTo>
                <a:lnTo>
                  <a:pt x="3803307" y="144613"/>
                </a:lnTo>
                <a:lnTo>
                  <a:pt x="3802372" y="129557"/>
                </a:lnTo>
                <a:lnTo>
                  <a:pt x="3802477" y="124089"/>
                </a:lnTo>
                <a:lnTo>
                  <a:pt x="3804008" y="109639"/>
                </a:lnTo>
                <a:lnTo>
                  <a:pt x="3807365" y="97742"/>
                </a:lnTo>
                <a:lnTo>
                  <a:pt x="3812549" y="88399"/>
                </a:lnTo>
                <a:lnTo>
                  <a:pt x="3817093" y="83436"/>
                </a:lnTo>
                <a:lnTo>
                  <a:pt x="3827953" y="77059"/>
                </a:lnTo>
                <a:lnTo>
                  <a:pt x="3841539" y="74933"/>
                </a:lnTo>
                <a:lnTo>
                  <a:pt x="3848709" y="75478"/>
                </a:lnTo>
                <a:lnTo>
                  <a:pt x="3860893" y="79790"/>
                </a:lnTo>
                <a:lnTo>
                  <a:pt x="3870340" y="88399"/>
                </a:lnTo>
                <a:lnTo>
                  <a:pt x="3872280" y="91265"/>
                </a:lnTo>
                <a:lnTo>
                  <a:pt x="3876819" y="101474"/>
                </a:lnTo>
                <a:lnTo>
                  <a:pt x="3879543" y="114238"/>
                </a:lnTo>
                <a:lnTo>
                  <a:pt x="3880450" y="129557"/>
                </a:lnTo>
                <a:lnTo>
                  <a:pt x="3880357" y="134676"/>
                </a:lnTo>
                <a:lnTo>
                  <a:pt x="3878844" y="149094"/>
                </a:lnTo>
                <a:lnTo>
                  <a:pt x="3875483" y="161021"/>
                </a:lnTo>
                <a:lnTo>
                  <a:pt x="3878460" y="194064"/>
                </a:lnTo>
                <a:lnTo>
                  <a:pt x="3887978" y="185400"/>
                </a:lnTo>
                <a:lnTo>
                  <a:pt x="3892271" y="179930"/>
                </a:lnTo>
                <a:lnTo>
                  <a:pt x="3898026" y="169666"/>
                </a:lnTo>
                <a:lnTo>
                  <a:pt x="3902137" y="157850"/>
                </a:lnTo>
                <a:lnTo>
                  <a:pt x="3904603" y="144480"/>
                </a:lnTo>
                <a:lnTo>
                  <a:pt x="3905425" y="129557"/>
                </a:lnTo>
                <a:lnTo>
                  <a:pt x="3905122" y="120345"/>
                </a:lnTo>
                <a:lnTo>
                  <a:pt x="3903302" y="106394"/>
                </a:lnTo>
                <a:lnTo>
                  <a:pt x="3899838" y="93971"/>
                </a:lnTo>
                <a:lnTo>
                  <a:pt x="3894730" y="83077"/>
                </a:lnTo>
                <a:lnTo>
                  <a:pt x="3887978" y="73712"/>
                </a:lnTo>
                <a:lnTo>
                  <a:pt x="3878720" y="65182"/>
                </a:lnTo>
                <a:lnTo>
                  <a:pt x="3867788" y="58914"/>
                </a:lnTo>
                <a:lnTo>
                  <a:pt x="3855394" y="55153"/>
                </a:lnTo>
                <a:lnTo>
                  <a:pt x="3841539" y="53900"/>
                </a:lnTo>
                <a:lnTo>
                  <a:pt x="3827985" y="55108"/>
                </a:lnTo>
                <a:lnTo>
                  <a:pt x="3815586" y="58824"/>
                </a:lnTo>
                <a:lnTo>
                  <a:pt x="3804604" y="65046"/>
                </a:lnTo>
                <a:lnTo>
                  <a:pt x="3795037" y="73775"/>
                </a:lnTo>
                <a:lnTo>
                  <a:pt x="3790697" y="79288"/>
                </a:lnTo>
                <a:lnTo>
                  <a:pt x="3784879" y="89589"/>
                </a:lnTo>
                <a:lnTo>
                  <a:pt x="3780722" y="101401"/>
                </a:lnTo>
                <a:lnTo>
                  <a:pt x="3778229" y="114724"/>
                </a:lnTo>
                <a:lnTo>
                  <a:pt x="3777398" y="129557"/>
                </a:lnTo>
                <a:lnTo>
                  <a:pt x="3777649" y="137791"/>
                </a:lnTo>
                <a:lnTo>
                  <a:pt x="3779387" y="151641"/>
                </a:lnTo>
                <a:lnTo>
                  <a:pt x="3782779" y="164086"/>
                </a:lnTo>
                <a:lnTo>
                  <a:pt x="3787825" y="175126"/>
                </a:lnTo>
                <a:lnTo>
                  <a:pt x="3794525" y="184760"/>
                </a:lnTo>
                <a:lnTo>
                  <a:pt x="3804135" y="193838"/>
                </a:lnTo>
                <a:lnTo>
                  <a:pt x="3815034" y="200085"/>
                </a:lnTo>
                <a:lnTo>
                  <a:pt x="3812549" y="170202"/>
                </a:lnTo>
                <a:lnTo>
                  <a:pt x="3810787" y="167584"/>
                </a:lnTo>
                <a:lnTo>
                  <a:pt x="3806112" y="157288"/>
                </a:lnTo>
                <a:close/>
              </a:path>
              <a:path w="8210820" h="253988">
                <a:moveTo>
                  <a:pt x="3855030" y="181880"/>
                </a:moveTo>
                <a:lnTo>
                  <a:pt x="3841539" y="184049"/>
                </a:lnTo>
                <a:lnTo>
                  <a:pt x="3834039" y="183442"/>
                </a:lnTo>
                <a:lnTo>
                  <a:pt x="3821944" y="178986"/>
                </a:lnTo>
                <a:lnTo>
                  <a:pt x="3812549" y="170202"/>
                </a:lnTo>
                <a:lnTo>
                  <a:pt x="3815034" y="200085"/>
                </a:lnTo>
                <a:lnTo>
                  <a:pt x="3827502" y="203834"/>
                </a:lnTo>
                <a:lnTo>
                  <a:pt x="3841539" y="205084"/>
                </a:lnTo>
                <a:lnTo>
                  <a:pt x="3855032" y="203906"/>
                </a:lnTo>
                <a:lnTo>
                  <a:pt x="3867478" y="200233"/>
                </a:lnTo>
                <a:lnTo>
                  <a:pt x="3878460" y="194064"/>
                </a:lnTo>
                <a:lnTo>
                  <a:pt x="3875483" y="161021"/>
                </a:lnTo>
                <a:lnTo>
                  <a:pt x="3870274" y="170458"/>
                </a:lnTo>
                <a:lnTo>
                  <a:pt x="3865846" y="175371"/>
                </a:lnTo>
                <a:lnTo>
                  <a:pt x="3855030" y="181880"/>
                </a:lnTo>
                <a:close/>
              </a:path>
              <a:path w="8210820" h="253988">
                <a:moveTo>
                  <a:pt x="3956021" y="159057"/>
                </a:moveTo>
                <a:lnTo>
                  <a:pt x="3955892" y="153457"/>
                </a:lnTo>
                <a:lnTo>
                  <a:pt x="3955892" y="78089"/>
                </a:lnTo>
                <a:lnTo>
                  <a:pt x="4000321" y="78089"/>
                </a:lnTo>
                <a:lnTo>
                  <a:pt x="4000321" y="57844"/>
                </a:lnTo>
                <a:lnTo>
                  <a:pt x="3955892" y="57844"/>
                </a:lnTo>
                <a:lnTo>
                  <a:pt x="3955892" y="16564"/>
                </a:lnTo>
                <a:lnTo>
                  <a:pt x="3931706" y="16564"/>
                </a:lnTo>
                <a:lnTo>
                  <a:pt x="3931706" y="57844"/>
                </a:lnTo>
                <a:lnTo>
                  <a:pt x="3915407" y="57844"/>
                </a:lnTo>
                <a:lnTo>
                  <a:pt x="3915407" y="78089"/>
                </a:lnTo>
                <a:lnTo>
                  <a:pt x="3931706" y="78089"/>
                </a:lnTo>
                <a:lnTo>
                  <a:pt x="3931706" y="157396"/>
                </a:lnTo>
                <a:lnTo>
                  <a:pt x="3932806" y="171381"/>
                </a:lnTo>
                <a:lnTo>
                  <a:pt x="3936487" y="183623"/>
                </a:lnTo>
                <a:lnTo>
                  <a:pt x="3942755" y="192821"/>
                </a:lnTo>
                <a:lnTo>
                  <a:pt x="3948195" y="197315"/>
                </a:lnTo>
                <a:lnTo>
                  <a:pt x="3959586" y="202352"/>
                </a:lnTo>
                <a:lnTo>
                  <a:pt x="3973596" y="204031"/>
                </a:lnTo>
                <a:lnTo>
                  <a:pt x="3977534" y="204031"/>
                </a:lnTo>
                <a:lnTo>
                  <a:pt x="3981837" y="203669"/>
                </a:lnTo>
                <a:lnTo>
                  <a:pt x="3986506" y="202943"/>
                </a:lnTo>
                <a:lnTo>
                  <a:pt x="3991175" y="202218"/>
                </a:lnTo>
                <a:lnTo>
                  <a:pt x="3995780" y="201212"/>
                </a:lnTo>
                <a:lnTo>
                  <a:pt x="4000321" y="199928"/>
                </a:lnTo>
                <a:lnTo>
                  <a:pt x="4000321" y="178264"/>
                </a:lnTo>
                <a:lnTo>
                  <a:pt x="3997280" y="179053"/>
                </a:lnTo>
                <a:lnTo>
                  <a:pt x="3994627" y="180040"/>
                </a:lnTo>
                <a:lnTo>
                  <a:pt x="3990947" y="181222"/>
                </a:lnTo>
                <a:lnTo>
                  <a:pt x="3987266" y="182406"/>
                </a:lnTo>
                <a:lnTo>
                  <a:pt x="3983458" y="182998"/>
                </a:lnTo>
                <a:lnTo>
                  <a:pt x="3973955" y="182998"/>
                </a:lnTo>
                <a:lnTo>
                  <a:pt x="3969546" y="182250"/>
                </a:lnTo>
                <a:lnTo>
                  <a:pt x="3966292" y="180752"/>
                </a:lnTo>
                <a:lnTo>
                  <a:pt x="3963040" y="179255"/>
                </a:lnTo>
                <a:lnTo>
                  <a:pt x="3960685" y="177012"/>
                </a:lnTo>
                <a:lnTo>
                  <a:pt x="3959231" y="174021"/>
                </a:lnTo>
                <a:lnTo>
                  <a:pt x="3957519" y="170600"/>
                </a:lnTo>
                <a:lnTo>
                  <a:pt x="3956536" y="166923"/>
                </a:lnTo>
                <a:lnTo>
                  <a:pt x="3956278" y="162990"/>
                </a:lnTo>
                <a:lnTo>
                  <a:pt x="3956021" y="159057"/>
                </a:lnTo>
                <a:close/>
              </a:path>
              <a:path w="8210820" h="253988">
                <a:moveTo>
                  <a:pt x="4118936" y="157288"/>
                </a:moveTo>
                <a:lnTo>
                  <a:pt x="4116131" y="144613"/>
                </a:lnTo>
                <a:lnTo>
                  <a:pt x="4115196" y="129557"/>
                </a:lnTo>
                <a:lnTo>
                  <a:pt x="4115301" y="124089"/>
                </a:lnTo>
                <a:lnTo>
                  <a:pt x="4116832" y="109639"/>
                </a:lnTo>
                <a:lnTo>
                  <a:pt x="4120189" y="97742"/>
                </a:lnTo>
                <a:lnTo>
                  <a:pt x="4125373" y="88399"/>
                </a:lnTo>
                <a:lnTo>
                  <a:pt x="4129917" y="83436"/>
                </a:lnTo>
                <a:lnTo>
                  <a:pt x="4140776" y="77059"/>
                </a:lnTo>
                <a:lnTo>
                  <a:pt x="4154363" y="74933"/>
                </a:lnTo>
                <a:lnTo>
                  <a:pt x="4161532" y="75478"/>
                </a:lnTo>
                <a:lnTo>
                  <a:pt x="4173716" y="79790"/>
                </a:lnTo>
                <a:lnTo>
                  <a:pt x="4183163" y="88399"/>
                </a:lnTo>
                <a:lnTo>
                  <a:pt x="4185103" y="91265"/>
                </a:lnTo>
                <a:lnTo>
                  <a:pt x="4189642" y="101474"/>
                </a:lnTo>
                <a:lnTo>
                  <a:pt x="4192366" y="114238"/>
                </a:lnTo>
                <a:lnTo>
                  <a:pt x="4193274" y="129557"/>
                </a:lnTo>
                <a:lnTo>
                  <a:pt x="4193180" y="134676"/>
                </a:lnTo>
                <a:lnTo>
                  <a:pt x="4191668" y="149094"/>
                </a:lnTo>
                <a:lnTo>
                  <a:pt x="4188307" y="161021"/>
                </a:lnTo>
                <a:lnTo>
                  <a:pt x="4191283" y="194064"/>
                </a:lnTo>
                <a:lnTo>
                  <a:pt x="4200802" y="185400"/>
                </a:lnTo>
                <a:lnTo>
                  <a:pt x="4205094" y="179930"/>
                </a:lnTo>
                <a:lnTo>
                  <a:pt x="4210849" y="169666"/>
                </a:lnTo>
                <a:lnTo>
                  <a:pt x="4214960" y="157850"/>
                </a:lnTo>
                <a:lnTo>
                  <a:pt x="4217427" y="144480"/>
                </a:lnTo>
                <a:lnTo>
                  <a:pt x="4218249" y="129557"/>
                </a:lnTo>
                <a:lnTo>
                  <a:pt x="4217946" y="120345"/>
                </a:lnTo>
                <a:lnTo>
                  <a:pt x="4216126" y="106394"/>
                </a:lnTo>
                <a:lnTo>
                  <a:pt x="4212662" y="93971"/>
                </a:lnTo>
                <a:lnTo>
                  <a:pt x="4207554" y="83077"/>
                </a:lnTo>
                <a:lnTo>
                  <a:pt x="4200802" y="73712"/>
                </a:lnTo>
                <a:lnTo>
                  <a:pt x="4191544" y="65182"/>
                </a:lnTo>
                <a:lnTo>
                  <a:pt x="4180611" y="58914"/>
                </a:lnTo>
                <a:lnTo>
                  <a:pt x="4168218" y="55153"/>
                </a:lnTo>
                <a:lnTo>
                  <a:pt x="4154363" y="53900"/>
                </a:lnTo>
                <a:lnTo>
                  <a:pt x="4140809" y="55108"/>
                </a:lnTo>
                <a:lnTo>
                  <a:pt x="4128410" y="58824"/>
                </a:lnTo>
                <a:lnTo>
                  <a:pt x="4117427" y="65046"/>
                </a:lnTo>
                <a:lnTo>
                  <a:pt x="4107860" y="73775"/>
                </a:lnTo>
                <a:lnTo>
                  <a:pt x="4103521" y="79288"/>
                </a:lnTo>
                <a:lnTo>
                  <a:pt x="4097702" y="89589"/>
                </a:lnTo>
                <a:lnTo>
                  <a:pt x="4093546" y="101401"/>
                </a:lnTo>
                <a:lnTo>
                  <a:pt x="4091053" y="114724"/>
                </a:lnTo>
                <a:lnTo>
                  <a:pt x="4090221" y="129557"/>
                </a:lnTo>
                <a:lnTo>
                  <a:pt x="4090473" y="137791"/>
                </a:lnTo>
                <a:lnTo>
                  <a:pt x="4092211" y="151641"/>
                </a:lnTo>
                <a:lnTo>
                  <a:pt x="4095603" y="164086"/>
                </a:lnTo>
                <a:lnTo>
                  <a:pt x="4100649" y="175126"/>
                </a:lnTo>
                <a:lnTo>
                  <a:pt x="4107349" y="184760"/>
                </a:lnTo>
                <a:lnTo>
                  <a:pt x="4116959" y="193838"/>
                </a:lnTo>
                <a:lnTo>
                  <a:pt x="4127858" y="200085"/>
                </a:lnTo>
                <a:lnTo>
                  <a:pt x="4125373" y="170202"/>
                </a:lnTo>
                <a:lnTo>
                  <a:pt x="4123610" y="167584"/>
                </a:lnTo>
                <a:lnTo>
                  <a:pt x="4118936" y="157288"/>
                </a:lnTo>
                <a:close/>
              </a:path>
              <a:path w="8210820" h="253988">
                <a:moveTo>
                  <a:pt x="4167854" y="181880"/>
                </a:moveTo>
                <a:lnTo>
                  <a:pt x="4154363" y="184049"/>
                </a:lnTo>
                <a:lnTo>
                  <a:pt x="4146862" y="183442"/>
                </a:lnTo>
                <a:lnTo>
                  <a:pt x="4134768" y="178986"/>
                </a:lnTo>
                <a:lnTo>
                  <a:pt x="4125373" y="170202"/>
                </a:lnTo>
                <a:lnTo>
                  <a:pt x="4127858" y="200085"/>
                </a:lnTo>
                <a:lnTo>
                  <a:pt x="4140326" y="203834"/>
                </a:lnTo>
                <a:lnTo>
                  <a:pt x="4154363" y="205084"/>
                </a:lnTo>
                <a:lnTo>
                  <a:pt x="4167856" y="203906"/>
                </a:lnTo>
                <a:lnTo>
                  <a:pt x="4180302" y="200233"/>
                </a:lnTo>
                <a:lnTo>
                  <a:pt x="4191283" y="194064"/>
                </a:lnTo>
                <a:lnTo>
                  <a:pt x="4188307" y="161021"/>
                </a:lnTo>
                <a:lnTo>
                  <a:pt x="4183098" y="170458"/>
                </a:lnTo>
                <a:lnTo>
                  <a:pt x="4178670" y="175371"/>
                </a:lnTo>
                <a:lnTo>
                  <a:pt x="4167854" y="181880"/>
                </a:lnTo>
                <a:close/>
              </a:path>
              <a:path w="8210820" h="253988">
                <a:moveTo>
                  <a:pt x="4288453" y="59030"/>
                </a:moveTo>
                <a:lnTo>
                  <a:pt x="4288030" y="59238"/>
                </a:lnTo>
                <a:lnTo>
                  <a:pt x="4277646" y="65432"/>
                </a:lnTo>
                <a:lnTo>
                  <a:pt x="4267139" y="73780"/>
                </a:lnTo>
                <a:lnTo>
                  <a:pt x="4267139" y="57844"/>
                </a:lnTo>
                <a:lnTo>
                  <a:pt x="4242953" y="57844"/>
                </a:lnTo>
                <a:lnTo>
                  <a:pt x="4242953" y="201140"/>
                </a:lnTo>
                <a:lnTo>
                  <a:pt x="4267139" y="201140"/>
                </a:lnTo>
                <a:lnTo>
                  <a:pt x="4267139" y="94099"/>
                </a:lnTo>
                <a:lnTo>
                  <a:pt x="4273212" y="88967"/>
                </a:lnTo>
                <a:lnTo>
                  <a:pt x="4279435" y="84796"/>
                </a:lnTo>
                <a:lnTo>
                  <a:pt x="4285808" y="81587"/>
                </a:lnTo>
                <a:lnTo>
                  <a:pt x="4292179" y="78379"/>
                </a:lnTo>
                <a:lnTo>
                  <a:pt x="4298359" y="76775"/>
                </a:lnTo>
                <a:lnTo>
                  <a:pt x="4310419" y="76775"/>
                </a:lnTo>
                <a:lnTo>
                  <a:pt x="4315210" y="77651"/>
                </a:lnTo>
                <a:lnTo>
                  <a:pt x="4318716" y="79406"/>
                </a:lnTo>
                <a:lnTo>
                  <a:pt x="4322223" y="81160"/>
                </a:lnTo>
                <a:lnTo>
                  <a:pt x="4324961" y="83835"/>
                </a:lnTo>
                <a:lnTo>
                  <a:pt x="4326929" y="87428"/>
                </a:lnTo>
                <a:lnTo>
                  <a:pt x="4328722" y="90850"/>
                </a:lnTo>
                <a:lnTo>
                  <a:pt x="4329942" y="95407"/>
                </a:lnTo>
                <a:lnTo>
                  <a:pt x="4330583" y="101098"/>
                </a:lnTo>
                <a:lnTo>
                  <a:pt x="4331226" y="106787"/>
                </a:lnTo>
                <a:lnTo>
                  <a:pt x="4331547" y="112925"/>
                </a:lnTo>
                <a:lnTo>
                  <a:pt x="4331547" y="201140"/>
                </a:lnTo>
                <a:lnTo>
                  <a:pt x="4355731" y="201140"/>
                </a:lnTo>
                <a:lnTo>
                  <a:pt x="4355625" y="103281"/>
                </a:lnTo>
                <a:lnTo>
                  <a:pt x="4353857" y="89181"/>
                </a:lnTo>
                <a:lnTo>
                  <a:pt x="4349913" y="77359"/>
                </a:lnTo>
                <a:lnTo>
                  <a:pt x="4343791" y="67816"/>
                </a:lnTo>
                <a:lnTo>
                  <a:pt x="4335997" y="60854"/>
                </a:lnTo>
                <a:lnTo>
                  <a:pt x="4324485" y="55638"/>
                </a:lnTo>
                <a:lnTo>
                  <a:pt x="4310663" y="53900"/>
                </a:lnTo>
                <a:lnTo>
                  <a:pt x="4302875" y="53900"/>
                </a:lnTo>
                <a:lnTo>
                  <a:pt x="4295471" y="55610"/>
                </a:lnTo>
                <a:lnTo>
                  <a:pt x="4288453" y="59030"/>
                </a:lnTo>
                <a:close/>
              </a:path>
              <a:path w="8210820" h="253988">
                <a:moveTo>
                  <a:pt x="4489764" y="197315"/>
                </a:moveTo>
                <a:lnTo>
                  <a:pt x="4501155" y="202352"/>
                </a:lnTo>
                <a:lnTo>
                  <a:pt x="4515165" y="204031"/>
                </a:lnTo>
                <a:lnTo>
                  <a:pt x="4519102" y="204031"/>
                </a:lnTo>
                <a:lnTo>
                  <a:pt x="4523406" y="203669"/>
                </a:lnTo>
                <a:lnTo>
                  <a:pt x="4528076" y="202943"/>
                </a:lnTo>
                <a:lnTo>
                  <a:pt x="4532744" y="202218"/>
                </a:lnTo>
                <a:lnTo>
                  <a:pt x="4537349" y="201212"/>
                </a:lnTo>
                <a:lnTo>
                  <a:pt x="4541889" y="199928"/>
                </a:lnTo>
                <a:lnTo>
                  <a:pt x="4541889" y="178264"/>
                </a:lnTo>
                <a:lnTo>
                  <a:pt x="4538849" y="179053"/>
                </a:lnTo>
                <a:lnTo>
                  <a:pt x="4536196" y="180040"/>
                </a:lnTo>
                <a:lnTo>
                  <a:pt x="4532515" y="181222"/>
                </a:lnTo>
                <a:lnTo>
                  <a:pt x="4528835" y="182406"/>
                </a:lnTo>
                <a:lnTo>
                  <a:pt x="4525026" y="182998"/>
                </a:lnTo>
                <a:lnTo>
                  <a:pt x="4515523" y="182998"/>
                </a:lnTo>
                <a:lnTo>
                  <a:pt x="4511115" y="182250"/>
                </a:lnTo>
                <a:lnTo>
                  <a:pt x="4507861" y="180752"/>
                </a:lnTo>
                <a:lnTo>
                  <a:pt x="4504608" y="179255"/>
                </a:lnTo>
                <a:lnTo>
                  <a:pt x="4502254" y="177012"/>
                </a:lnTo>
                <a:lnTo>
                  <a:pt x="4500800" y="174021"/>
                </a:lnTo>
                <a:lnTo>
                  <a:pt x="4499089" y="170600"/>
                </a:lnTo>
                <a:lnTo>
                  <a:pt x="4498105" y="166923"/>
                </a:lnTo>
                <a:lnTo>
                  <a:pt x="4497847" y="162990"/>
                </a:lnTo>
                <a:lnTo>
                  <a:pt x="4497589" y="159057"/>
                </a:lnTo>
                <a:lnTo>
                  <a:pt x="4497461" y="153457"/>
                </a:lnTo>
                <a:lnTo>
                  <a:pt x="4497461" y="78089"/>
                </a:lnTo>
                <a:lnTo>
                  <a:pt x="4541889" y="78089"/>
                </a:lnTo>
                <a:lnTo>
                  <a:pt x="4541889" y="57844"/>
                </a:lnTo>
                <a:lnTo>
                  <a:pt x="4497461" y="57844"/>
                </a:lnTo>
                <a:lnTo>
                  <a:pt x="4497461" y="16564"/>
                </a:lnTo>
                <a:lnTo>
                  <a:pt x="4473275" y="16564"/>
                </a:lnTo>
                <a:lnTo>
                  <a:pt x="4473275" y="57844"/>
                </a:lnTo>
                <a:lnTo>
                  <a:pt x="4456976" y="57844"/>
                </a:lnTo>
                <a:lnTo>
                  <a:pt x="4456976" y="78089"/>
                </a:lnTo>
                <a:lnTo>
                  <a:pt x="4473275" y="78089"/>
                </a:lnTo>
                <a:lnTo>
                  <a:pt x="4473275" y="157396"/>
                </a:lnTo>
                <a:lnTo>
                  <a:pt x="4474375" y="171381"/>
                </a:lnTo>
                <a:lnTo>
                  <a:pt x="4478055" y="183623"/>
                </a:lnTo>
                <a:lnTo>
                  <a:pt x="4484324" y="192821"/>
                </a:lnTo>
                <a:lnTo>
                  <a:pt x="4489764" y="197315"/>
                </a:lnTo>
                <a:close/>
              </a:path>
              <a:path w="8210820" h="253988">
                <a:moveTo>
                  <a:pt x="4605128" y="59030"/>
                </a:moveTo>
                <a:lnTo>
                  <a:pt x="4604705" y="59238"/>
                </a:lnTo>
                <a:lnTo>
                  <a:pt x="4594320" y="65432"/>
                </a:lnTo>
                <a:lnTo>
                  <a:pt x="4583813" y="73780"/>
                </a:lnTo>
                <a:lnTo>
                  <a:pt x="4583813" y="1314"/>
                </a:lnTo>
                <a:lnTo>
                  <a:pt x="4559627" y="1314"/>
                </a:lnTo>
                <a:lnTo>
                  <a:pt x="4559627" y="201140"/>
                </a:lnTo>
                <a:lnTo>
                  <a:pt x="4583813" y="201140"/>
                </a:lnTo>
                <a:lnTo>
                  <a:pt x="4583813" y="94099"/>
                </a:lnTo>
                <a:lnTo>
                  <a:pt x="4589886" y="88967"/>
                </a:lnTo>
                <a:lnTo>
                  <a:pt x="4596109" y="84796"/>
                </a:lnTo>
                <a:lnTo>
                  <a:pt x="4602482" y="81587"/>
                </a:lnTo>
                <a:lnTo>
                  <a:pt x="4608855" y="78379"/>
                </a:lnTo>
                <a:lnTo>
                  <a:pt x="4615034" y="76775"/>
                </a:lnTo>
                <a:lnTo>
                  <a:pt x="4627094" y="76775"/>
                </a:lnTo>
                <a:lnTo>
                  <a:pt x="4631884" y="77651"/>
                </a:lnTo>
                <a:lnTo>
                  <a:pt x="4635391" y="79406"/>
                </a:lnTo>
                <a:lnTo>
                  <a:pt x="4638897" y="81160"/>
                </a:lnTo>
                <a:lnTo>
                  <a:pt x="4641635" y="83835"/>
                </a:lnTo>
                <a:lnTo>
                  <a:pt x="4643604" y="87428"/>
                </a:lnTo>
                <a:lnTo>
                  <a:pt x="4645398" y="90850"/>
                </a:lnTo>
                <a:lnTo>
                  <a:pt x="4646616" y="95407"/>
                </a:lnTo>
                <a:lnTo>
                  <a:pt x="4647257" y="101098"/>
                </a:lnTo>
                <a:lnTo>
                  <a:pt x="4647900" y="106787"/>
                </a:lnTo>
                <a:lnTo>
                  <a:pt x="4648221" y="112925"/>
                </a:lnTo>
                <a:lnTo>
                  <a:pt x="4648221" y="201140"/>
                </a:lnTo>
                <a:lnTo>
                  <a:pt x="4672406" y="201140"/>
                </a:lnTo>
                <a:lnTo>
                  <a:pt x="4672300" y="103281"/>
                </a:lnTo>
                <a:lnTo>
                  <a:pt x="4670531" y="89181"/>
                </a:lnTo>
                <a:lnTo>
                  <a:pt x="4666587" y="77359"/>
                </a:lnTo>
                <a:lnTo>
                  <a:pt x="4660465" y="67816"/>
                </a:lnTo>
                <a:lnTo>
                  <a:pt x="4652671" y="60854"/>
                </a:lnTo>
                <a:lnTo>
                  <a:pt x="4641159" y="55638"/>
                </a:lnTo>
                <a:lnTo>
                  <a:pt x="4627337" y="53900"/>
                </a:lnTo>
                <a:lnTo>
                  <a:pt x="4619550" y="53900"/>
                </a:lnTo>
                <a:lnTo>
                  <a:pt x="4612146" y="55610"/>
                </a:lnTo>
                <a:lnTo>
                  <a:pt x="4605128" y="59030"/>
                </a:lnTo>
                <a:close/>
              </a:path>
              <a:path w="8210820" h="253988">
                <a:moveTo>
                  <a:pt x="4696229" y="130252"/>
                </a:moveTo>
                <a:lnTo>
                  <a:pt x="4696518" y="138769"/>
                </a:lnTo>
                <a:lnTo>
                  <a:pt x="4698456" y="152664"/>
                </a:lnTo>
                <a:lnTo>
                  <a:pt x="4702217" y="165003"/>
                </a:lnTo>
                <a:lnTo>
                  <a:pt x="4707800" y="175787"/>
                </a:lnTo>
                <a:lnTo>
                  <a:pt x="4715206" y="185014"/>
                </a:lnTo>
                <a:lnTo>
                  <a:pt x="4720677" y="113584"/>
                </a:lnTo>
                <a:lnTo>
                  <a:pt x="4721193" y="107523"/>
                </a:lnTo>
                <a:lnTo>
                  <a:pt x="4722396" y="102209"/>
                </a:lnTo>
                <a:lnTo>
                  <a:pt x="4724288" y="97640"/>
                </a:lnTo>
                <a:lnTo>
                  <a:pt x="4726180" y="93073"/>
                </a:lnTo>
                <a:lnTo>
                  <a:pt x="4728932" y="88908"/>
                </a:lnTo>
                <a:lnTo>
                  <a:pt x="4732544" y="85150"/>
                </a:lnTo>
                <a:lnTo>
                  <a:pt x="4736244" y="81481"/>
                </a:lnTo>
                <a:lnTo>
                  <a:pt x="4735124" y="59383"/>
                </a:lnTo>
                <a:lnTo>
                  <a:pt x="4724205" y="65768"/>
                </a:lnTo>
                <a:lnTo>
                  <a:pt x="4714617" y="74589"/>
                </a:lnTo>
                <a:lnTo>
                  <a:pt x="4710038" y="80364"/>
                </a:lnTo>
                <a:lnTo>
                  <a:pt x="4703996" y="90825"/>
                </a:lnTo>
                <a:lnTo>
                  <a:pt x="4699681" y="102626"/>
                </a:lnTo>
                <a:lnTo>
                  <a:pt x="4697092" y="115769"/>
                </a:lnTo>
                <a:lnTo>
                  <a:pt x="4696229" y="130252"/>
                </a:lnTo>
                <a:close/>
              </a:path>
              <a:path w="8210820" h="253988">
                <a:moveTo>
                  <a:pt x="4733302" y="170092"/>
                </a:moveTo>
                <a:lnTo>
                  <a:pt x="4732052" y="168723"/>
                </a:lnTo>
                <a:lnTo>
                  <a:pt x="4725733" y="158834"/>
                </a:lnTo>
                <a:lnTo>
                  <a:pt x="4721942" y="146589"/>
                </a:lnTo>
                <a:lnTo>
                  <a:pt x="4720677" y="131989"/>
                </a:lnTo>
                <a:lnTo>
                  <a:pt x="4820313" y="131989"/>
                </a:lnTo>
                <a:lnTo>
                  <a:pt x="4820239" y="114399"/>
                </a:lnTo>
                <a:lnTo>
                  <a:pt x="4818991" y="101135"/>
                </a:lnTo>
                <a:lnTo>
                  <a:pt x="4816199" y="89867"/>
                </a:lnTo>
                <a:lnTo>
                  <a:pt x="4813456" y="81960"/>
                </a:lnTo>
                <a:lnTo>
                  <a:pt x="4809513" y="75271"/>
                </a:lnTo>
                <a:lnTo>
                  <a:pt x="4804367" y="69799"/>
                </a:lnTo>
                <a:lnTo>
                  <a:pt x="4799224" y="64329"/>
                </a:lnTo>
                <a:lnTo>
                  <a:pt x="4793225" y="60312"/>
                </a:lnTo>
                <a:lnTo>
                  <a:pt x="4786368" y="57746"/>
                </a:lnTo>
                <a:lnTo>
                  <a:pt x="4779511" y="55182"/>
                </a:lnTo>
                <a:lnTo>
                  <a:pt x="4771625" y="53900"/>
                </a:lnTo>
                <a:lnTo>
                  <a:pt x="4760956" y="53918"/>
                </a:lnTo>
                <a:lnTo>
                  <a:pt x="4747374" y="55433"/>
                </a:lnTo>
                <a:lnTo>
                  <a:pt x="4735124" y="59383"/>
                </a:lnTo>
                <a:lnTo>
                  <a:pt x="4736244" y="81481"/>
                </a:lnTo>
                <a:lnTo>
                  <a:pt x="4740352" y="78686"/>
                </a:lnTo>
                <a:lnTo>
                  <a:pt x="4744866" y="76765"/>
                </a:lnTo>
                <a:lnTo>
                  <a:pt x="4749379" y="74843"/>
                </a:lnTo>
                <a:lnTo>
                  <a:pt x="4754862" y="73882"/>
                </a:lnTo>
                <a:lnTo>
                  <a:pt x="4767848" y="73882"/>
                </a:lnTo>
                <a:lnTo>
                  <a:pt x="4773332" y="74822"/>
                </a:lnTo>
                <a:lnTo>
                  <a:pt x="4777760" y="76700"/>
                </a:lnTo>
                <a:lnTo>
                  <a:pt x="4782190" y="78579"/>
                </a:lnTo>
                <a:lnTo>
                  <a:pt x="4785822" y="81311"/>
                </a:lnTo>
                <a:lnTo>
                  <a:pt x="4788660" y="84896"/>
                </a:lnTo>
                <a:lnTo>
                  <a:pt x="4791239" y="88141"/>
                </a:lnTo>
                <a:lnTo>
                  <a:pt x="4793217" y="92113"/>
                </a:lnTo>
                <a:lnTo>
                  <a:pt x="4794593" y="96809"/>
                </a:lnTo>
                <a:lnTo>
                  <a:pt x="4795969" y="101504"/>
                </a:lnTo>
                <a:lnTo>
                  <a:pt x="4796744" y="107096"/>
                </a:lnTo>
                <a:lnTo>
                  <a:pt x="4796915" y="113584"/>
                </a:lnTo>
                <a:lnTo>
                  <a:pt x="4720677" y="113584"/>
                </a:lnTo>
                <a:lnTo>
                  <a:pt x="4715206" y="185014"/>
                </a:lnTo>
                <a:lnTo>
                  <a:pt x="4719328" y="188823"/>
                </a:lnTo>
                <a:lnTo>
                  <a:pt x="4729317" y="195592"/>
                </a:lnTo>
                <a:lnTo>
                  <a:pt x="4740848" y="200427"/>
                </a:lnTo>
                <a:lnTo>
                  <a:pt x="4753921" y="203328"/>
                </a:lnTo>
                <a:lnTo>
                  <a:pt x="4768536" y="204296"/>
                </a:lnTo>
                <a:lnTo>
                  <a:pt x="4774369" y="204296"/>
                </a:lnTo>
                <a:lnTo>
                  <a:pt x="4779194" y="203953"/>
                </a:lnTo>
                <a:lnTo>
                  <a:pt x="4783012" y="203268"/>
                </a:lnTo>
                <a:lnTo>
                  <a:pt x="4786829" y="202584"/>
                </a:lnTo>
                <a:lnTo>
                  <a:pt x="4791095" y="201598"/>
                </a:lnTo>
                <a:lnTo>
                  <a:pt x="4795811" y="200314"/>
                </a:lnTo>
                <a:lnTo>
                  <a:pt x="4799158" y="199374"/>
                </a:lnTo>
                <a:lnTo>
                  <a:pt x="4802931" y="198070"/>
                </a:lnTo>
                <a:lnTo>
                  <a:pt x="4807134" y="196401"/>
                </a:lnTo>
                <a:lnTo>
                  <a:pt x="4811335" y="194731"/>
                </a:lnTo>
                <a:lnTo>
                  <a:pt x="4814853" y="193340"/>
                </a:lnTo>
                <a:lnTo>
                  <a:pt x="4817684" y="192229"/>
                </a:lnTo>
                <a:lnTo>
                  <a:pt x="4817684" y="165907"/>
                </a:lnTo>
                <a:lnTo>
                  <a:pt x="4816268" y="165907"/>
                </a:lnTo>
                <a:lnTo>
                  <a:pt x="4811802" y="169269"/>
                </a:lnTo>
                <a:lnTo>
                  <a:pt x="4808795" y="171113"/>
                </a:lnTo>
                <a:lnTo>
                  <a:pt x="4805788" y="172956"/>
                </a:lnTo>
                <a:lnTo>
                  <a:pt x="4802096" y="174863"/>
                </a:lnTo>
                <a:lnTo>
                  <a:pt x="4797717" y="176836"/>
                </a:lnTo>
                <a:lnTo>
                  <a:pt x="4793593" y="178720"/>
                </a:lnTo>
                <a:lnTo>
                  <a:pt x="4788975" y="180261"/>
                </a:lnTo>
                <a:lnTo>
                  <a:pt x="4783866" y="181461"/>
                </a:lnTo>
                <a:lnTo>
                  <a:pt x="4778756" y="182661"/>
                </a:lnTo>
                <a:lnTo>
                  <a:pt x="4773540" y="183260"/>
                </a:lnTo>
                <a:lnTo>
                  <a:pt x="4768216" y="183260"/>
                </a:lnTo>
                <a:lnTo>
                  <a:pt x="4754968" y="181918"/>
                </a:lnTo>
                <a:lnTo>
                  <a:pt x="4743016" y="177531"/>
                </a:lnTo>
                <a:lnTo>
                  <a:pt x="4733302" y="170092"/>
                </a:lnTo>
                <a:close/>
              </a:path>
              <a:path w="8210820" h="253988">
                <a:moveTo>
                  <a:pt x="4930443" y="197873"/>
                </a:moveTo>
                <a:lnTo>
                  <a:pt x="4938776" y="200441"/>
                </a:lnTo>
                <a:lnTo>
                  <a:pt x="4940379" y="200917"/>
                </a:lnTo>
                <a:lnTo>
                  <a:pt x="4952599" y="203451"/>
                </a:lnTo>
                <a:lnTo>
                  <a:pt x="4965632" y="204296"/>
                </a:lnTo>
                <a:lnTo>
                  <a:pt x="4975375" y="204296"/>
                </a:lnTo>
                <a:lnTo>
                  <a:pt x="4983472" y="203184"/>
                </a:lnTo>
                <a:lnTo>
                  <a:pt x="4989924" y="200960"/>
                </a:lnTo>
                <a:lnTo>
                  <a:pt x="4996377" y="198739"/>
                </a:lnTo>
                <a:lnTo>
                  <a:pt x="5002167" y="195491"/>
                </a:lnTo>
                <a:lnTo>
                  <a:pt x="5007296" y="191218"/>
                </a:lnTo>
                <a:lnTo>
                  <a:pt x="5011995" y="187285"/>
                </a:lnTo>
                <a:lnTo>
                  <a:pt x="5015562" y="182562"/>
                </a:lnTo>
                <a:lnTo>
                  <a:pt x="5017998" y="177049"/>
                </a:lnTo>
                <a:lnTo>
                  <a:pt x="5020434" y="171536"/>
                </a:lnTo>
                <a:lnTo>
                  <a:pt x="5021652" y="165701"/>
                </a:lnTo>
                <a:lnTo>
                  <a:pt x="5021641" y="158377"/>
                </a:lnTo>
                <a:lnTo>
                  <a:pt x="5019495" y="144852"/>
                </a:lnTo>
                <a:lnTo>
                  <a:pt x="5013632" y="134418"/>
                </a:lnTo>
                <a:lnTo>
                  <a:pt x="5002782" y="126040"/>
                </a:lnTo>
                <a:lnTo>
                  <a:pt x="4989699" y="121213"/>
                </a:lnTo>
                <a:lnTo>
                  <a:pt x="4984821" y="120017"/>
                </a:lnTo>
                <a:lnTo>
                  <a:pt x="4980179" y="118969"/>
                </a:lnTo>
                <a:lnTo>
                  <a:pt x="4975773" y="118071"/>
                </a:lnTo>
                <a:lnTo>
                  <a:pt x="4971368" y="117172"/>
                </a:lnTo>
                <a:lnTo>
                  <a:pt x="4967369" y="116254"/>
                </a:lnTo>
                <a:lnTo>
                  <a:pt x="4963776" y="115314"/>
                </a:lnTo>
                <a:lnTo>
                  <a:pt x="4956704" y="113427"/>
                </a:lnTo>
                <a:lnTo>
                  <a:pt x="4951570" y="111005"/>
                </a:lnTo>
                <a:lnTo>
                  <a:pt x="4948372" y="108046"/>
                </a:lnTo>
                <a:lnTo>
                  <a:pt x="4945173" y="105088"/>
                </a:lnTo>
                <a:lnTo>
                  <a:pt x="4943574" y="100609"/>
                </a:lnTo>
                <a:lnTo>
                  <a:pt x="4943574" y="87829"/>
                </a:lnTo>
                <a:lnTo>
                  <a:pt x="4943285" y="59937"/>
                </a:lnTo>
                <a:lnTo>
                  <a:pt x="4933231" y="66349"/>
                </a:lnTo>
                <a:lnTo>
                  <a:pt x="4926400" y="73449"/>
                </a:lnTo>
                <a:lnTo>
                  <a:pt x="4920550" y="84721"/>
                </a:lnTo>
                <a:lnTo>
                  <a:pt x="4918599" y="97908"/>
                </a:lnTo>
                <a:lnTo>
                  <a:pt x="4918599" y="107316"/>
                </a:lnTo>
                <a:lnTo>
                  <a:pt x="4921080" y="115333"/>
                </a:lnTo>
                <a:lnTo>
                  <a:pt x="4926040" y="121961"/>
                </a:lnTo>
                <a:lnTo>
                  <a:pt x="4936862" y="131279"/>
                </a:lnTo>
                <a:lnTo>
                  <a:pt x="4949903" y="136649"/>
                </a:lnTo>
                <a:lnTo>
                  <a:pt x="4954102" y="137815"/>
                </a:lnTo>
                <a:lnTo>
                  <a:pt x="4958686" y="138899"/>
                </a:lnTo>
                <a:lnTo>
                  <a:pt x="4963656" y="139900"/>
                </a:lnTo>
                <a:lnTo>
                  <a:pt x="4968626" y="140901"/>
                </a:lnTo>
                <a:lnTo>
                  <a:pt x="4972653" y="141777"/>
                </a:lnTo>
                <a:lnTo>
                  <a:pt x="4975737" y="142527"/>
                </a:lnTo>
                <a:lnTo>
                  <a:pt x="4983557" y="144505"/>
                </a:lnTo>
                <a:lnTo>
                  <a:pt x="4989003" y="146955"/>
                </a:lnTo>
                <a:lnTo>
                  <a:pt x="4992073" y="149877"/>
                </a:lnTo>
                <a:lnTo>
                  <a:pt x="4995142" y="152800"/>
                </a:lnTo>
                <a:lnTo>
                  <a:pt x="4996678" y="157140"/>
                </a:lnTo>
                <a:lnTo>
                  <a:pt x="4996678" y="167373"/>
                </a:lnTo>
                <a:lnTo>
                  <a:pt x="4996018" y="170727"/>
                </a:lnTo>
                <a:lnTo>
                  <a:pt x="4994700" y="172961"/>
                </a:lnTo>
                <a:lnTo>
                  <a:pt x="4991233" y="177302"/>
                </a:lnTo>
                <a:lnTo>
                  <a:pt x="4988257" y="179280"/>
                </a:lnTo>
                <a:lnTo>
                  <a:pt x="4986129" y="180654"/>
                </a:lnTo>
                <a:lnTo>
                  <a:pt x="4982896" y="181794"/>
                </a:lnTo>
                <a:lnTo>
                  <a:pt x="4978556" y="182695"/>
                </a:lnTo>
                <a:lnTo>
                  <a:pt x="4974218" y="183598"/>
                </a:lnTo>
                <a:lnTo>
                  <a:pt x="4970135" y="184049"/>
                </a:lnTo>
                <a:lnTo>
                  <a:pt x="4961036" y="184049"/>
                </a:lnTo>
                <a:lnTo>
                  <a:pt x="4955953" y="183315"/>
                </a:lnTo>
                <a:lnTo>
                  <a:pt x="4951059" y="181846"/>
                </a:lnTo>
                <a:lnTo>
                  <a:pt x="4946167" y="180376"/>
                </a:lnTo>
                <a:lnTo>
                  <a:pt x="4941680" y="178691"/>
                </a:lnTo>
                <a:lnTo>
                  <a:pt x="4937597" y="176790"/>
                </a:lnTo>
                <a:lnTo>
                  <a:pt x="4933002" y="174630"/>
                </a:lnTo>
                <a:lnTo>
                  <a:pt x="4929322" y="172554"/>
                </a:lnTo>
                <a:lnTo>
                  <a:pt x="4926557" y="170566"/>
                </a:lnTo>
                <a:lnTo>
                  <a:pt x="4923794" y="168578"/>
                </a:lnTo>
                <a:lnTo>
                  <a:pt x="4921391" y="166762"/>
                </a:lnTo>
                <a:lnTo>
                  <a:pt x="4918073" y="165119"/>
                </a:lnTo>
                <a:lnTo>
                  <a:pt x="4918073" y="192220"/>
                </a:lnTo>
                <a:lnTo>
                  <a:pt x="4923542" y="195132"/>
                </a:lnTo>
                <a:lnTo>
                  <a:pt x="4930443" y="197873"/>
                </a:lnTo>
                <a:close/>
              </a:path>
              <a:path w="8210820" h="253988">
                <a:moveTo>
                  <a:pt x="4957201" y="76080"/>
                </a:moveTo>
                <a:lnTo>
                  <a:pt x="4963886" y="74409"/>
                </a:lnTo>
                <a:lnTo>
                  <a:pt x="4979473" y="74409"/>
                </a:lnTo>
                <a:lnTo>
                  <a:pt x="4987075" y="75843"/>
                </a:lnTo>
                <a:lnTo>
                  <a:pt x="4994614" y="78712"/>
                </a:lnTo>
                <a:lnTo>
                  <a:pt x="5002151" y="81580"/>
                </a:lnTo>
                <a:lnTo>
                  <a:pt x="5008985" y="85492"/>
                </a:lnTo>
                <a:lnTo>
                  <a:pt x="5015117" y="90446"/>
                </a:lnTo>
                <a:lnTo>
                  <a:pt x="5016394" y="90446"/>
                </a:lnTo>
                <a:lnTo>
                  <a:pt x="5016394" y="64585"/>
                </a:lnTo>
                <a:lnTo>
                  <a:pt x="5010917" y="61583"/>
                </a:lnTo>
                <a:lnTo>
                  <a:pt x="5004158" y="59096"/>
                </a:lnTo>
                <a:lnTo>
                  <a:pt x="4996115" y="57123"/>
                </a:lnTo>
                <a:lnTo>
                  <a:pt x="4988072" y="55149"/>
                </a:lnTo>
                <a:lnTo>
                  <a:pt x="4980074" y="54162"/>
                </a:lnTo>
                <a:lnTo>
                  <a:pt x="4969002" y="54214"/>
                </a:lnTo>
                <a:lnTo>
                  <a:pt x="4955208" y="55892"/>
                </a:lnTo>
                <a:lnTo>
                  <a:pt x="4943285" y="59937"/>
                </a:lnTo>
                <a:lnTo>
                  <a:pt x="4943574" y="87829"/>
                </a:lnTo>
                <a:lnTo>
                  <a:pt x="4946299" y="82768"/>
                </a:lnTo>
                <a:lnTo>
                  <a:pt x="4951750" y="79424"/>
                </a:lnTo>
                <a:lnTo>
                  <a:pt x="4957201" y="76080"/>
                </a:lnTo>
                <a:close/>
              </a:path>
              <a:path w="8210820" h="253988">
                <a:moveTo>
                  <a:pt x="5071408" y="113402"/>
                </a:moveTo>
                <a:lnTo>
                  <a:pt x="5061147" y="145112"/>
                </a:lnTo>
                <a:lnTo>
                  <a:pt x="5065322" y="141071"/>
                </a:lnTo>
                <a:lnTo>
                  <a:pt x="5069498" y="137030"/>
                </a:lnTo>
                <a:lnTo>
                  <a:pt x="5074781" y="134031"/>
                </a:lnTo>
                <a:lnTo>
                  <a:pt x="5084227" y="110538"/>
                </a:lnTo>
                <a:lnTo>
                  <a:pt x="5071408" y="113402"/>
                </a:lnTo>
                <a:close/>
              </a:path>
              <a:path w="8210820" h="253988">
                <a:moveTo>
                  <a:pt x="5182066" y="57844"/>
                </a:moveTo>
                <a:lnTo>
                  <a:pt x="5182066" y="201140"/>
                </a:lnTo>
                <a:lnTo>
                  <a:pt x="5206250" y="201140"/>
                </a:lnTo>
                <a:lnTo>
                  <a:pt x="5206250" y="94209"/>
                </a:lnTo>
                <a:lnTo>
                  <a:pt x="5211648" y="89129"/>
                </a:lnTo>
                <a:lnTo>
                  <a:pt x="5217217" y="84954"/>
                </a:lnTo>
                <a:lnTo>
                  <a:pt x="5222957" y="81682"/>
                </a:lnTo>
                <a:lnTo>
                  <a:pt x="5228696" y="78411"/>
                </a:lnTo>
                <a:lnTo>
                  <a:pt x="5234179" y="76775"/>
                </a:lnTo>
                <a:lnTo>
                  <a:pt x="5244801" y="76775"/>
                </a:lnTo>
                <a:lnTo>
                  <a:pt x="5249085" y="77588"/>
                </a:lnTo>
                <a:lnTo>
                  <a:pt x="5252255" y="79213"/>
                </a:lnTo>
                <a:lnTo>
                  <a:pt x="5255425" y="80839"/>
                </a:lnTo>
                <a:lnTo>
                  <a:pt x="5254070" y="53900"/>
                </a:lnTo>
                <a:lnTo>
                  <a:pt x="5238129" y="53900"/>
                </a:lnTo>
                <a:lnTo>
                  <a:pt x="5231295" y="55633"/>
                </a:lnTo>
                <a:lnTo>
                  <a:pt x="5225082" y="59099"/>
                </a:lnTo>
                <a:lnTo>
                  <a:pt x="5218870" y="62565"/>
                </a:lnTo>
                <a:lnTo>
                  <a:pt x="5212593" y="67464"/>
                </a:lnTo>
                <a:lnTo>
                  <a:pt x="5206250" y="73800"/>
                </a:lnTo>
                <a:lnTo>
                  <a:pt x="5206250" y="57844"/>
                </a:lnTo>
                <a:lnTo>
                  <a:pt x="5182066" y="57844"/>
                </a:lnTo>
                <a:close/>
              </a:path>
              <a:path w="8210820" h="253988">
                <a:moveTo>
                  <a:pt x="5268143" y="59676"/>
                </a:moveTo>
                <a:lnTo>
                  <a:pt x="5261588" y="55825"/>
                </a:lnTo>
                <a:lnTo>
                  <a:pt x="5254070" y="53900"/>
                </a:lnTo>
                <a:lnTo>
                  <a:pt x="5255425" y="80839"/>
                </a:lnTo>
                <a:lnTo>
                  <a:pt x="5257865" y="83362"/>
                </a:lnTo>
                <a:lnTo>
                  <a:pt x="5259576" y="86786"/>
                </a:lnTo>
                <a:lnTo>
                  <a:pt x="5262277" y="94338"/>
                </a:lnTo>
                <a:lnTo>
                  <a:pt x="5262791" y="99941"/>
                </a:lnTo>
                <a:lnTo>
                  <a:pt x="5263304" y="105545"/>
                </a:lnTo>
                <a:lnTo>
                  <a:pt x="5263560" y="111641"/>
                </a:lnTo>
                <a:lnTo>
                  <a:pt x="5263560" y="201140"/>
                </a:lnTo>
                <a:lnTo>
                  <a:pt x="5287746" y="201140"/>
                </a:lnTo>
                <a:lnTo>
                  <a:pt x="5287683" y="101796"/>
                </a:lnTo>
                <a:lnTo>
                  <a:pt x="5287425" y="97782"/>
                </a:lnTo>
                <a:lnTo>
                  <a:pt x="5287229" y="94597"/>
                </a:lnTo>
                <a:lnTo>
                  <a:pt x="5283117" y="78677"/>
                </a:lnTo>
                <a:lnTo>
                  <a:pt x="5279689" y="69861"/>
                </a:lnTo>
                <a:lnTo>
                  <a:pt x="5274697" y="63527"/>
                </a:lnTo>
                <a:lnTo>
                  <a:pt x="5268143" y="59676"/>
                </a:lnTo>
                <a:close/>
              </a:path>
              <a:path w="8210820" h="253988">
                <a:moveTo>
                  <a:pt x="5293311" y="88828"/>
                </a:moveTo>
                <a:lnTo>
                  <a:pt x="5299202" y="84416"/>
                </a:lnTo>
                <a:lnTo>
                  <a:pt x="5304899" y="81360"/>
                </a:lnTo>
                <a:lnTo>
                  <a:pt x="5310596" y="78303"/>
                </a:lnTo>
                <a:lnTo>
                  <a:pt x="5315930" y="76775"/>
                </a:lnTo>
                <a:lnTo>
                  <a:pt x="5326295" y="76775"/>
                </a:lnTo>
                <a:lnTo>
                  <a:pt x="5330577" y="77588"/>
                </a:lnTo>
                <a:lnTo>
                  <a:pt x="5333747" y="79213"/>
                </a:lnTo>
                <a:lnTo>
                  <a:pt x="5336917" y="80839"/>
                </a:lnTo>
                <a:lnTo>
                  <a:pt x="5339359" y="83362"/>
                </a:lnTo>
                <a:lnTo>
                  <a:pt x="5341072" y="86786"/>
                </a:lnTo>
                <a:lnTo>
                  <a:pt x="5342702" y="89952"/>
                </a:lnTo>
                <a:lnTo>
                  <a:pt x="5343774" y="94338"/>
                </a:lnTo>
                <a:lnTo>
                  <a:pt x="5344287" y="99941"/>
                </a:lnTo>
                <a:lnTo>
                  <a:pt x="5344800" y="105545"/>
                </a:lnTo>
                <a:lnTo>
                  <a:pt x="5345056" y="111641"/>
                </a:lnTo>
                <a:lnTo>
                  <a:pt x="5345056" y="201140"/>
                </a:lnTo>
                <a:lnTo>
                  <a:pt x="5369244" y="201140"/>
                </a:lnTo>
                <a:lnTo>
                  <a:pt x="5369244" y="97036"/>
                </a:lnTo>
                <a:lnTo>
                  <a:pt x="5368193" y="88870"/>
                </a:lnTo>
                <a:lnTo>
                  <a:pt x="5366094" y="82372"/>
                </a:lnTo>
                <a:lnTo>
                  <a:pt x="5363996" y="75874"/>
                </a:lnTo>
                <a:lnTo>
                  <a:pt x="5361016" y="70445"/>
                </a:lnTo>
                <a:lnTo>
                  <a:pt x="5357158" y="66085"/>
                </a:lnTo>
                <a:lnTo>
                  <a:pt x="5353388" y="61809"/>
                </a:lnTo>
                <a:lnTo>
                  <a:pt x="5348974" y="58710"/>
                </a:lnTo>
                <a:lnTo>
                  <a:pt x="5343918" y="56786"/>
                </a:lnTo>
                <a:lnTo>
                  <a:pt x="5338864" y="54862"/>
                </a:lnTo>
                <a:lnTo>
                  <a:pt x="5333252" y="53900"/>
                </a:lnTo>
                <a:lnTo>
                  <a:pt x="5318940" y="53900"/>
                </a:lnTo>
                <a:lnTo>
                  <a:pt x="5311399" y="55996"/>
                </a:lnTo>
                <a:lnTo>
                  <a:pt x="5304457" y="60190"/>
                </a:lnTo>
                <a:lnTo>
                  <a:pt x="5302361" y="61512"/>
                </a:lnTo>
                <a:lnTo>
                  <a:pt x="5292843" y="68899"/>
                </a:lnTo>
                <a:lnTo>
                  <a:pt x="5283117" y="78677"/>
                </a:lnTo>
                <a:lnTo>
                  <a:pt x="5287229" y="94597"/>
                </a:lnTo>
                <a:lnTo>
                  <a:pt x="5293311" y="88828"/>
                </a:lnTo>
                <a:close/>
              </a:path>
              <a:path w="8210820" h="253988">
                <a:moveTo>
                  <a:pt x="5392862" y="130252"/>
                </a:moveTo>
                <a:lnTo>
                  <a:pt x="5393151" y="138769"/>
                </a:lnTo>
                <a:lnTo>
                  <a:pt x="5395089" y="152664"/>
                </a:lnTo>
                <a:lnTo>
                  <a:pt x="5398850" y="165003"/>
                </a:lnTo>
                <a:lnTo>
                  <a:pt x="5404434" y="175787"/>
                </a:lnTo>
                <a:lnTo>
                  <a:pt x="5411839" y="185014"/>
                </a:lnTo>
                <a:lnTo>
                  <a:pt x="5417310" y="113584"/>
                </a:lnTo>
                <a:lnTo>
                  <a:pt x="5417825" y="107523"/>
                </a:lnTo>
                <a:lnTo>
                  <a:pt x="5419029" y="102209"/>
                </a:lnTo>
                <a:lnTo>
                  <a:pt x="5420921" y="97640"/>
                </a:lnTo>
                <a:lnTo>
                  <a:pt x="5422813" y="93073"/>
                </a:lnTo>
                <a:lnTo>
                  <a:pt x="5425565" y="88908"/>
                </a:lnTo>
                <a:lnTo>
                  <a:pt x="5429177" y="85150"/>
                </a:lnTo>
                <a:lnTo>
                  <a:pt x="5432877" y="81481"/>
                </a:lnTo>
                <a:lnTo>
                  <a:pt x="5431757" y="59383"/>
                </a:lnTo>
                <a:lnTo>
                  <a:pt x="5420838" y="65768"/>
                </a:lnTo>
                <a:lnTo>
                  <a:pt x="5411250" y="74589"/>
                </a:lnTo>
                <a:lnTo>
                  <a:pt x="5406671" y="80364"/>
                </a:lnTo>
                <a:lnTo>
                  <a:pt x="5400630" y="90825"/>
                </a:lnTo>
                <a:lnTo>
                  <a:pt x="5396314" y="102626"/>
                </a:lnTo>
                <a:lnTo>
                  <a:pt x="5393725" y="115769"/>
                </a:lnTo>
                <a:lnTo>
                  <a:pt x="5392862" y="130252"/>
                </a:lnTo>
                <a:close/>
              </a:path>
              <a:path w="8210820" h="253988">
                <a:moveTo>
                  <a:pt x="5429936" y="170092"/>
                </a:moveTo>
                <a:lnTo>
                  <a:pt x="5428685" y="168723"/>
                </a:lnTo>
                <a:lnTo>
                  <a:pt x="5422366" y="158834"/>
                </a:lnTo>
                <a:lnTo>
                  <a:pt x="5418574" y="146589"/>
                </a:lnTo>
                <a:lnTo>
                  <a:pt x="5417310" y="131989"/>
                </a:lnTo>
                <a:lnTo>
                  <a:pt x="5516946" y="131989"/>
                </a:lnTo>
                <a:lnTo>
                  <a:pt x="5516872" y="114399"/>
                </a:lnTo>
                <a:lnTo>
                  <a:pt x="5515623" y="101135"/>
                </a:lnTo>
                <a:lnTo>
                  <a:pt x="5512832" y="89867"/>
                </a:lnTo>
                <a:lnTo>
                  <a:pt x="5510089" y="81960"/>
                </a:lnTo>
                <a:lnTo>
                  <a:pt x="5506146" y="75271"/>
                </a:lnTo>
                <a:lnTo>
                  <a:pt x="5501000" y="69799"/>
                </a:lnTo>
                <a:lnTo>
                  <a:pt x="5495857" y="64329"/>
                </a:lnTo>
                <a:lnTo>
                  <a:pt x="5489858" y="60312"/>
                </a:lnTo>
                <a:lnTo>
                  <a:pt x="5483000" y="57746"/>
                </a:lnTo>
                <a:lnTo>
                  <a:pt x="5476143" y="55182"/>
                </a:lnTo>
                <a:lnTo>
                  <a:pt x="5468257" y="53900"/>
                </a:lnTo>
                <a:lnTo>
                  <a:pt x="5457589" y="53918"/>
                </a:lnTo>
                <a:lnTo>
                  <a:pt x="5444007" y="55433"/>
                </a:lnTo>
                <a:lnTo>
                  <a:pt x="5431757" y="59383"/>
                </a:lnTo>
                <a:lnTo>
                  <a:pt x="5432877" y="81481"/>
                </a:lnTo>
                <a:lnTo>
                  <a:pt x="5436984" y="78686"/>
                </a:lnTo>
                <a:lnTo>
                  <a:pt x="5441499" y="76765"/>
                </a:lnTo>
                <a:lnTo>
                  <a:pt x="5446012" y="74843"/>
                </a:lnTo>
                <a:lnTo>
                  <a:pt x="5451495" y="73882"/>
                </a:lnTo>
                <a:lnTo>
                  <a:pt x="5464481" y="73882"/>
                </a:lnTo>
                <a:lnTo>
                  <a:pt x="5469963" y="74822"/>
                </a:lnTo>
                <a:lnTo>
                  <a:pt x="5474392" y="76700"/>
                </a:lnTo>
                <a:lnTo>
                  <a:pt x="5478823" y="78579"/>
                </a:lnTo>
                <a:lnTo>
                  <a:pt x="5482455" y="81311"/>
                </a:lnTo>
                <a:lnTo>
                  <a:pt x="5485292" y="84896"/>
                </a:lnTo>
                <a:lnTo>
                  <a:pt x="5487872" y="88141"/>
                </a:lnTo>
                <a:lnTo>
                  <a:pt x="5489849" y="92113"/>
                </a:lnTo>
                <a:lnTo>
                  <a:pt x="5491226" y="96809"/>
                </a:lnTo>
                <a:lnTo>
                  <a:pt x="5492601" y="101504"/>
                </a:lnTo>
                <a:lnTo>
                  <a:pt x="5493377" y="107096"/>
                </a:lnTo>
                <a:lnTo>
                  <a:pt x="5493549" y="113584"/>
                </a:lnTo>
                <a:lnTo>
                  <a:pt x="5417310" y="113584"/>
                </a:lnTo>
                <a:lnTo>
                  <a:pt x="5411839" y="185014"/>
                </a:lnTo>
                <a:lnTo>
                  <a:pt x="5415961" y="188823"/>
                </a:lnTo>
                <a:lnTo>
                  <a:pt x="5425949" y="195592"/>
                </a:lnTo>
                <a:lnTo>
                  <a:pt x="5437480" y="200427"/>
                </a:lnTo>
                <a:lnTo>
                  <a:pt x="5450554" y="203328"/>
                </a:lnTo>
                <a:lnTo>
                  <a:pt x="5465169" y="204296"/>
                </a:lnTo>
                <a:lnTo>
                  <a:pt x="5471001" y="204296"/>
                </a:lnTo>
                <a:lnTo>
                  <a:pt x="5475827" y="203953"/>
                </a:lnTo>
                <a:lnTo>
                  <a:pt x="5479645" y="203268"/>
                </a:lnTo>
                <a:lnTo>
                  <a:pt x="5483462" y="202584"/>
                </a:lnTo>
                <a:lnTo>
                  <a:pt x="5487728" y="201598"/>
                </a:lnTo>
                <a:lnTo>
                  <a:pt x="5492444" y="200314"/>
                </a:lnTo>
                <a:lnTo>
                  <a:pt x="5495790" y="199374"/>
                </a:lnTo>
                <a:lnTo>
                  <a:pt x="5499563" y="198070"/>
                </a:lnTo>
                <a:lnTo>
                  <a:pt x="5503767" y="196401"/>
                </a:lnTo>
                <a:lnTo>
                  <a:pt x="5507968" y="194731"/>
                </a:lnTo>
                <a:lnTo>
                  <a:pt x="5511486" y="193340"/>
                </a:lnTo>
                <a:lnTo>
                  <a:pt x="5514317" y="192229"/>
                </a:lnTo>
                <a:lnTo>
                  <a:pt x="5514317" y="165907"/>
                </a:lnTo>
                <a:lnTo>
                  <a:pt x="5512900" y="165907"/>
                </a:lnTo>
                <a:lnTo>
                  <a:pt x="5508434" y="169269"/>
                </a:lnTo>
                <a:lnTo>
                  <a:pt x="5505428" y="171113"/>
                </a:lnTo>
                <a:lnTo>
                  <a:pt x="5502421" y="172956"/>
                </a:lnTo>
                <a:lnTo>
                  <a:pt x="5498729" y="174863"/>
                </a:lnTo>
                <a:lnTo>
                  <a:pt x="5494350" y="176836"/>
                </a:lnTo>
                <a:lnTo>
                  <a:pt x="5490226" y="178720"/>
                </a:lnTo>
                <a:lnTo>
                  <a:pt x="5485609" y="180261"/>
                </a:lnTo>
                <a:lnTo>
                  <a:pt x="5480498" y="181461"/>
                </a:lnTo>
                <a:lnTo>
                  <a:pt x="5475389" y="182661"/>
                </a:lnTo>
                <a:lnTo>
                  <a:pt x="5470172" y="183260"/>
                </a:lnTo>
                <a:lnTo>
                  <a:pt x="5464849" y="183260"/>
                </a:lnTo>
                <a:lnTo>
                  <a:pt x="5451601" y="181918"/>
                </a:lnTo>
                <a:lnTo>
                  <a:pt x="5439649" y="177531"/>
                </a:lnTo>
                <a:lnTo>
                  <a:pt x="5429936" y="170092"/>
                </a:lnTo>
                <a:close/>
              </a:path>
              <a:path w="8210820" h="253988">
                <a:moveTo>
                  <a:pt x="5627075" y="197873"/>
                </a:moveTo>
                <a:lnTo>
                  <a:pt x="5635408" y="200441"/>
                </a:lnTo>
                <a:lnTo>
                  <a:pt x="5637011" y="200917"/>
                </a:lnTo>
                <a:lnTo>
                  <a:pt x="5649231" y="203451"/>
                </a:lnTo>
                <a:lnTo>
                  <a:pt x="5662264" y="204296"/>
                </a:lnTo>
                <a:lnTo>
                  <a:pt x="5672008" y="204296"/>
                </a:lnTo>
                <a:lnTo>
                  <a:pt x="5680107" y="203184"/>
                </a:lnTo>
                <a:lnTo>
                  <a:pt x="5686557" y="200960"/>
                </a:lnTo>
                <a:lnTo>
                  <a:pt x="5693008" y="198739"/>
                </a:lnTo>
                <a:lnTo>
                  <a:pt x="5698800" y="195491"/>
                </a:lnTo>
                <a:lnTo>
                  <a:pt x="5703929" y="191218"/>
                </a:lnTo>
                <a:lnTo>
                  <a:pt x="5708628" y="187285"/>
                </a:lnTo>
                <a:lnTo>
                  <a:pt x="5712196" y="182562"/>
                </a:lnTo>
                <a:lnTo>
                  <a:pt x="5714631" y="177049"/>
                </a:lnTo>
                <a:lnTo>
                  <a:pt x="5717067" y="171536"/>
                </a:lnTo>
                <a:lnTo>
                  <a:pt x="5718284" y="165701"/>
                </a:lnTo>
                <a:lnTo>
                  <a:pt x="5718273" y="158377"/>
                </a:lnTo>
                <a:lnTo>
                  <a:pt x="5716128" y="144852"/>
                </a:lnTo>
                <a:lnTo>
                  <a:pt x="5710265" y="134418"/>
                </a:lnTo>
                <a:lnTo>
                  <a:pt x="5699415" y="126040"/>
                </a:lnTo>
                <a:lnTo>
                  <a:pt x="5686332" y="121213"/>
                </a:lnTo>
                <a:lnTo>
                  <a:pt x="5681454" y="120017"/>
                </a:lnTo>
                <a:lnTo>
                  <a:pt x="5676812" y="118969"/>
                </a:lnTo>
                <a:lnTo>
                  <a:pt x="5672406" y="118071"/>
                </a:lnTo>
                <a:lnTo>
                  <a:pt x="5668000" y="117172"/>
                </a:lnTo>
                <a:lnTo>
                  <a:pt x="5664000" y="116254"/>
                </a:lnTo>
                <a:lnTo>
                  <a:pt x="5660409" y="115314"/>
                </a:lnTo>
                <a:lnTo>
                  <a:pt x="5653337" y="113427"/>
                </a:lnTo>
                <a:lnTo>
                  <a:pt x="5648203" y="111005"/>
                </a:lnTo>
                <a:lnTo>
                  <a:pt x="5645005" y="108046"/>
                </a:lnTo>
                <a:lnTo>
                  <a:pt x="5641806" y="105088"/>
                </a:lnTo>
                <a:lnTo>
                  <a:pt x="5640207" y="100609"/>
                </a:lnTo>
                <a:lnTo>
                  <a:pt x="5640207" y="87829"/>
                </a:lnTo>
                <a:lnTo>
                  <a:pt x="5639917" y="59937"/>
                </a:lnTo>
                <a:lnTo>
                  <a:pt x="5629863" y="66349"/>
                </a:lnTo>
                <a:lnTo>
                  <a:pt x="5623033" y="73449"/>
                </a:lnTo>
                <a:lnTo>
                  <a:pt x="5617182" y="84721"/>
                </a:lnTo>
                <a:lnTo>
                  <a:pt x="5615232" y="97908"/>
                </a:lnTo>
                <a:lnTo>
                  <a:pt x="5615232" y="107316"/>
                </a:lnTo>
                <a:lnTo>
                  <a:pt x="5617711" y="115333"/>
                </a:lnTo>
                <a:lnTo>
                  <a:pt x="5622672" y="121961"/>
                </a:lnTo>
                <a:lnTo>
                  <a:pt x="5633495" y="131280"/>
                </a:lnTo>
                <a:lnTo>
                  <a:pt x="5646537" y="136649"/>
                </a:lnTo>
                <a:lnTo>
                  <a:pt x="5650734" y="137815"/>
                </a:lnTo>
                <a:lnTo>
                  <a:pt x="5655319" y="138899"/>
                </a:lnTo>
                <a:lnTo>
                  <a:pt x="5660289" y="139900"/>
                </a:lnTo>
                <a:lnTo>
                  <a:pt x="5665259" y="140901"/>
                </a:lnTo>
                <a:lnTo>
                  <a:pt x="5669286" y="141777"/>
                </a:lnTo>
                <a:lnTo>
                  <a:pt x="5672370" y="142527"/>
                </a:lnTo>
                <a:lnTo>
                  <a:pt x="5680190" y="144505"/>
                </a:lnTo>
                <a:lnTo>
                  <a:pt x="5685635" y="146955"/>
                </a:lnTo>
                <a:lnTo>
                  <a:pt x="5688706" y="149877"/>
                </a:lnTo>
                <a:lnTo>
                  <a:pt x="5691775" y="152800"/>
                </a:lnTo>
                <a:lnTo>
                  <a:pt x="5693311" y="157140"/>
                </a:lnTo>
                <a:lnTo>
                  <a:pt x="5693311" y="167373"/>
                </a:lnTo>
                <a:lnTo>
                  <a:pt x="5692652" y="170727"/>
                </a:lnTo>
                <a:lnTo>
                  <a:pt x="5691333" y="172961"/>
                </a:lnTo>
                <a:lnTo>
                  <a:pt x="5687866" y="177302"/>
                </a:lnTo>
                <a:lnTo>
                  <a:pt x="5684889" y="179280"/>
                </a:lnTo>
                <a:lnTo>
                  <a:pt x="5682762" y="180654"/>
                </a:lnTo>
                <a:lnTo>
                  <a:pt x="5679527" y="181794"/>
                </a:lnTo>
                <a:lnTo>
                  <a:pt x="5675189" y="182695"/>
                </a:lnTo>
                <a:lnTo>
                  <a:pt x="5670851" y="183598"/>
                </a:lnTo>
                <a:lnTo>
                  <a:pt x="5666768" y="184049"/>
                </a:lnTo>
                <a:lnTo>
                  <a:pt x="5657668" y="184049"/>
                </a:lnTo>
                <a:lnTo>
                  <a:pt x="5652586" y="183315"/>
                </a:lnTo>
                <a:lnTo>
                  <a:pt x="5647692" y="181846"/>
                </a:lnTo>
                <a:lnTo>
                  <a:pt x="5642800" y="180376"/>
                </a:lnTo>
                <a:lnTo>
                  <a:pt x="5638313" y="178691"/>
                </a:lnTo>
                <a:lnTo>
                  <a:pt x="5634230" y="176790"/>
                </a:lnTo>
                <a:lnTo>
                  <a:pt x="5629635" y="174630"/>
                </a:lnTo>
                <a:lnTo>
                  <a:pt x="5625955" y="172554"/>
                </a:lnTo>
                <a:lnTo>
                  <a:pt x="5623190" y="170566"/>
                </a:lnTo>
                <a:lnTo>
                  <a:pt x="5620427" y="168578"/>
                </a:lnTo>
                <a:lnTo>
                  <a:pt x="5618024" y="166762"/>
                </a:lnTo>
                <a:lnTo>
                  <a:pt x="5614707" y="165119"/>
                </a:lnTo>
                <a:lnTo>
                  <a:pt x="5614707" y="192220"/>
                </a:lnTo>
                <a:lnTo>
                  <a:pt x="5620175" y="195132"/>
                </a:lnTo>
                <a:lnTo>
                  <a:pt x="5627075" y="197873"/>
                </a:lnTo>
                <a:close/>
              </a:path>
              <a:path w="8210820" h="253988">
                <a:moveTo>
                  <a:pt x="5653834" y="76080"/>
                </a:moveTo>
                <a:lnTo>
                  <a:pt x="5660518" y="74409"/>
                </a:lnTo>
                <a:lnTo>
                  <a:pt x="5676106" y="74409"/>
                </a:lnTo>
                <a:lnTo>
                  <a:pt x="5683708" y="75843"/>
                </a:lnTo>
                <a:lnTo>
                  <a:pt x="5691246" y="78712"/>
                </a:lnTo>
                <a:lnTo>
                  <a:pt x="5698784" y="81580"/>
                </a:lnTo>
                <a:lnTo>
                  <a:pt x="5705618" y="85492"/>
                </a:lnTo>
                <a:lnTo>
                  <a:pt x="5711750" y="90446"/>
                </a:lnTo>
                <a:lnTo>
                  <a:pt x="5713027" y="90446"/>
                </a:lnTo>
                <a:lnTo>
                  <a:pt x="5713027" y="64585"/>
                </a:lnTo>
                <a:lnTo>
                  <a:pt x="5707550" y="61583"/>
                </a:lnTo>
                <a:lnTo>
                  <a:pt x="5700790" y="59096"/>
                </a:lnTo>
                <a:lnTo>
                  <a:pt x="5692747" y="57123"/>
                </a:lnTo>
                <a:lnTo>
                  <a:pt x="5684705" y="55149"/>
                </a:lnTo>
                <a:lnTo>
                  <a:pt x="5676705" y="54162"/>
                </a:lnTo>
                <a:lnTo>
                  <a:pt x="5665634" y="54214"/>
                </a:lnTo>
                <a:lnTo>
                  <a:pt x="5651841" y="55892"/>
                </a:lnTo>
                <a:lnTo>
                  <a:pt x="5639917" y="59937"/>
                </a:lnTo>
                <a:lnTo>
                  <a:pt x="5640207" y="87829"/>
                </a:lnTo>
                <a:lnTo>
                  <a:pt x="5642932" y="82768"/>
                </a:lnTo>
                <a:lnTo>
                  <a:pt x="5648383" y="79424"/>
                </a:lnTo>
                <a:lnTo>
                  <a:pt x="5653834" y="76080"/>
                </a:lnTo>
                <a:close/>
              </a:path>
              <a:path w="8210820" h="253988">
                <a:moveTo>
                  <a:pt x="5764103" y="57844"/>
                </a:moveTo>
                <a:lnTo>
                  <a:pt x="5739918" y="57844"/>
                </a:lnTo>
                <a:lnTo>
                  <a:pt x="5739918" y="160493"/>
                </a:lnTo>
                <a:lnTo>
                  <a:pt x="5741053" y="168701"/>
                </a:lnTo>
                <a:lnTo>
                  <a:pt x="5743321" y="175456"/>
                </a:lnTo>
                <a:lnTo>
                  <a:pt x="5745589" y="182213"/>
                </a:lnTo>
                <a:lnTo>
                  <a:pt x="5748778" y="187812"/>
                </a:lnTo>
                <a:lnTo>
                  <a:pt x="5752885" y="192257"/>
                </a:lnTo>
                <a:lnTo>
                  <a:pt x="5756994" y="196702"/>
                </a:lnTo>
                <a:lnTo>
                  <a:pt x="5761808" y="199951"/>
                </a:lnTo>
                <a:lnTo>
                  <a:pt x="5764381" y="153394"/>
                </a:lnTo>
                <a:lnTo>
                  <a:pt x="5764103" y="147085"/>
                </a:lnTo>
                <a:lnTo>
                  <a:pt x="5764103" y="57844"/>
                </a:lnTo>
                <a:close/>
              </a:path>
              <a:path w="8210820" h="253988">
                <a:moveTo>
                  <a:pt x="5768721" y="171556"/>
                </a:moveTo>
                <a:lnTo>
                  <a:pt x="5766755" y="167791"/>
                </a:lnTo>
                <a:lnTo>
                  <a:pt x="5765494" y="163405"/>
                </a:lnTo>
                <a:lnTo>
                  <a:pt x="5764937" y="158399"/>
                </a:lnTo>
                <a:lnTo>
                  <a:pt x="5764381" y="153394"/>
                </a:lnTo>
                <a:lnTo>
                  <a:pt x="5761808" y="199951"/>
                </a:lnTo>
                <a:lnTo>
                  <a:pt x="5767330" y="202004"/>
                </a:lnTo>
                <a:lnTo>
                  <a:pt x="5772852" y="204057"/>
                </a:lnTo>
                <a:lnTo>
                  <a:pt x="5778737" y="205083"/>
                </a:lnTo>
                <a:lnTo>
                  <a:pt x="5793201" y="205083"/>
                </a:lnTo>
                <a:lnTo>
                  <a:pt x="5800649" y="203393"/>
                </a:lnTo>
                <a:lnTo>
                  <a:pt x="5807326" y="200012"/>
                </a:lnTo>
                <a:lnTo>
                  <a:pt x="5817820" y="193637"/>
                </a:lnTo>
                <a:lnTo>
                  <a:pt x="5828512" y="185183"/>
                </a:lnTo>
                <a:lnTo>
                  <a:pt x="5828512" y="201140"/>
                </a:lnTo>
                <a:lnTo>
                  <a:pt x="5852697" y="201140"/>
                </a:lnTo>
                <a:lnTo>
                  <a:pt x="5852697" y="57844"/>
                </a:lnTo>
                <a:lnTo>
                  <a:pt x="5828512" y="57844"/>
                </a:lnTo>
                <a:lnTo>
                  <a:pt x="5828512" y="164769"/>
                </a:lnTo>
                <a:lnTo>
                  <a:pt x="5822952" y="169678"/>
                </a:lnTo>
                <a:lnTo>
                  <a:pt x="5816837" y="173810"/>
                </a:lnTo>
                <a:lnTo>
                  <a:pt x="5810165" y="177170"/>
                </a:lnTo>
                <a:lnTo>
                  <a:pt x="5803492" y="180529"/>
                </a:lnTo>
                <a:lnTo>
                  <a:pt x="5797206" y="182209"/>
                </a:lnTo>
                <a:lnTo>
                  <a:pt x="5784973" y="182209"/>
                </a:lnTo>
                <a:lnTo>
                  <a:pt x="5780119" y="181353"/>
                </a:lnTo>
                <a:lnTo>
                  <a:pt x="5776741" y="179641"/>
                </a:lnTo>
                <a:lnTo>
                  <a:pt x="5773364" y="177929"/>
                </a:lnTo>
                <a:lnTo>
                  <a:pt x="5770689" y="175234"/>
                </a:lnTo>
                <a:lnTo>
                  <a:pt x="5768721" y="171556"/>
                </a:lnTo>
                <a:close/>
              </a:path>
              <a:path w="8210820" h="253988">
                <a:moveTo>
                  <a:pt x="5911484" y="194428"/>
                </a:moveTo>
                <a:lnTo>
                  <a:pt x="5916895" y="197680"/>
                </a:lnTo>
                <a:lnTo>
                  <a:pt x="5922370" y="200271"/>
                </a:lnTo>
                <a:lnTo>
                  <a:pt x="5927909" y="202195"/>
                </a:lnTo>
                <a:lnTo>
                  <a:pt x="5922994" y="180204"/>
                </a:lnTo>
                <a:lnTo>
                  <a:pt x="5917584" y="178117"/>
                </a:lnTo>
                <a:lnTo>
                  <a:pt x="5911484" y="175167"/>
                </a:lnTo>
                <a:lnTo>
                  <a:pt x="5911484" y="93183"/>
                </a:lnTo>
                <a:lnTo>
                  <a:pt x="5916981" y="88445"/>
                </a:lnTo>
                <a:lnTo>
                  <a:pt x="5923101" y="84526"/>
                </a:lnTo>
                <a:lnTo>
                  <a:pt x="5929843" y="81426"/>
                </a:lnTo>
                <a:lnTo>
                  <a:pt x="5936587" y="78324"/>
                </a:lnTo>
                <a:lnTo>
                  <a:pt x="5943266" y="76775"/>
                </a:lnTo>
                <a:lnTo>
                  <a:pt x="5949879" y="76775"/>
                </a:lnTo>
                <a:lnTo>
                  <a:pt x="5953573" y="76934"/>
                </a:lnTo>
                <a:lnTo>
                  <a:pt x="5966241" y="80856"/>
                </a:lnTo>
                <a:lnTo>
                  <a:pt x="5975131" y="90037"/>
                </a:lnTo>
                <a:lnTo>
                  <a:pt x="5969015" y="55592"/>
                </a:lnTo>
                <a:lnTo>
                  <a:pt x="5955539" y="53900"/>
                </a:lnTo>
                <a:lnTo>
                  <a:pt x="5946522" y="53900"/>
                </a:lnTo>
                <a:lnTo>
                  <a:pt x="5938449" y="55697"/>
                </a:lnTo>
                <a:lnTo>
                  <a:pt x="5931320" y="59292"/>
                </a:lnTo>
                <a:lnTo>
                  <a:pt x="5924192" y="62886"/>
                </a:lnTo>
                <a:lnTo>
                  <a:pt x="5917580" y="67423"/>
                </a:lnTo>
                <a:lnTo>
                  <a:pt x="5911484" y="72900"/>
                </a:lnTo>
                <a:lnTo>
                  <a:pt x="5911484" y="1314"/>
                </a:lnTo>
                <a:lnTo>
                  <a:pt x="5887298" y="1314"/>
                </a:lnTo>
                <a:lnTo>
                  <a:pt x="5887298" y="201140"/>
                </a:lnTo>
                <a:lnTo>
                  <a:pt x="5909940" y="201140"/>
                </a:lnTo>
                <a:lnTo>
                  <a:pt x="5911484" y="194428"/>
                </a:lnTo>
                <a:close/>
              </a:path>
              <a:path w="8210820" h="253988">
                <a:moveTo>
                  <a:pt x="5981149" y="193512"/>
                </a:moveTo>
                <a:lnTo>
                  <a:pt x="5990832" y="183669"/>
                </a:lnTo>
                <a:lnTo>
                  <a:pt x="5995301" y="177393"/>
                </a:lnTo>
                <a:lnTo>
                  <a:pt x="6000841" y="166727"/>
                </a:lnTo>
                <a:lnTo>
                  <a:pt x="6004799" y="154793"/>
                </a:lnTo>
                <a:lnTo>
                  <a:pt x="6007173" y="141591"/>
                </a:lnTo>
                <a:lnTo>
                  <a:pt x="6007965" y="127121"/>
                </a:lnTo>
                <a:lnTo>
                  <a:pt x="6007860" y="121304"/>
                </a:lnTo>
                <a:lnTo>
                  <a:pt x="6006574" y="106971"/>
                </a:lnTo>
                <a:lnTo>
                  <a:pt x="6003823" y="94198"/>
                </a:lnTo>
                <a:lnTo>
                  <a:pt x="5999607" y="82983"/>
                </a:lnTo>
                <a:lnTo>
                  <a:pt x="5993925" y="73328"/>
                </a:lnTo>
                <a:lnTo>
                  <a:pt x="5990577" y="69136"/>
                </a:lnTo>
                <a:lnTo>
                  <a:pt x="5980694" y="60671"/>
                </a:lnTo>
                <a:lnTo>
                  <a:pt x="5969015" y="55592"/>
                </a:lnTo>
                <a:lnTo>
                  <a:pt x="5975131" y="90037"/>
                </a:lnTo>
                <a:lnTo>
                  <a:pt x="5975744" y="91112"/>
                </a:lnTo>
                <a:lnTo>
                  <a:pt x="5979769" y="101184"/>
                </a:lnTo>
                <a:lnTo>
                  <a:pt x="5982185" y="113790"/>
                </a:lnTo>
                <a:lnTo>
                  <a:pt x="5982990" y="128929"/>
                </a:lnTo>
                <a:lnTo>
                  <a:pt x="5982873" y="134707"/>
                </a:lnTo>
                <a:lnTo>
                  <a:pt x="5981269" y="149223"/>
                </a:lnTo>
                <a:lnTo>
                  <a:pt x="5977787" y="161051"/>
                </a:lnTo>
                <a:lnTo>
                  <a:pt x="5972426" y="170190"/>
                </a:lnTo>
                <a:lnTo>
                  <a:pt x="5967777" y="174983"/>
                </a:lnTo>
                <a:lnTo>
                  <a:pt x="5956806" y="181191"/>
                </a:lnTo>
                <a:lnTo>
                  <a:pt x="5943306" y="183260"/>
                </a:lnTo>
                <a:lnTo>
                  <a:pt x="5937638" y="183260"/>
                </a:lnTo>
                <a:lnTo>
                  <a:pt x="5932442" y="182650"/>
                </a:lnTo>
                <a:lnTo>
                  <a:pt x="5927717" y="181427"/>
                </a:lnTo>
                <a:lnTo>
                  <a:pt x="5922994" y="180204"/>
                </a:lnTo>
                <a:lnTo>
                  <a:pt x="5927909" y="202195"/>
                </a:lnTo>
                <a:lnTo>
                  <a:pt x="5933447" y="204122"/>
                </a:lnTo>
                <a:lnTo>
                  <a:pt x="5940125" y="205083"/>
                </a:lnTo>
                <a:lnTo>
                  <a:pt x="5947939" y="205084"/>
                </a:lnTo>
                <a:lnTo>
                  <a:pt x="5958152" y="204181"/>
                </a:lnTo>
                <a:lnTo>
                  <a:pt x="5970256" y="200349"/>
                </a:lnTo>
                <a:lnTo>
                  <a:pt x="5981149" y="193512"/>
                </a:lnTo>
                <a:close/>
              </a:path>
              <a:path w="8210820" h="253988">
                <a:moveTo>
                  <a:pt x="6078107" y="59030"/>
                </a:moveTo>
                <a:lnTo>
                  <a:pt x="6077684" y="59238"/>
                </a:lnTo>
                <a:lnTo>
                  <a:pt x="6067300" y="65432"/>
                </a:lnTo>
                <a:lnTo>
                  <a:pt x="6056792" y="73780"/>
                </a:lnTo>
                <a:lnTo>
                  <a:pt x="6056792" y="57844"/>
                </a:lnTo>
                <a:lnTo>
                  <a:pt x="6032606" y="57844"/>
                </a:lnTo>
                <a:lnTo>
                  <a:pt x="6032606" y="201140"/>
                </a:lnTo>
                <a:lnTo>
                  <a:pt x="6056792" y="201140"/>
                </a:lnTo>
                <a:lnTo>
                  <a:pt x="6056792" y="94099"/>
                </a:lnTo>
                <a:lnTo>
                  <a:pt x="6062867" y="88967"/>
                </a:lnTo>
                <a:lnTo>
                  <a:pt x="6069090" y="84796"/>
                </a:lnTo>
                <a:lnTo>
                  <a:pt x="6075463" y="81587"/>
                </a:lnTo>
                <a:lnTo>
                  <a:pt x="6081834" y="78379"/>
                </a:lnTo>
                <a:lnTo>
                  <a:pt x="6088013" y="76775"/>
                </a:lnTo>
                <a:lnTo>
                  <a:pt x="6100074" y="76775"/>
                </a:lnTo>
                <a:lnTo>
                  <a:pt x="6104863" y="77651"/>
                </a:lnTo>
                <a:lnTo>
                  <a:pt x="6108370" y="79406"/>
                </a:lnTo>
                <a:lnTo>
                  <a:pt x="6111877" y="81160"/>
                </a:lnTo>
                <a:lnTo>
                  <a:pt x="6116584" y="87428"/>
                </a:lnTo>
                <a:lnTo>
                  <a:pt x="6119595" y="95407"/>
                </a:lnTo>
                <a:lnTo>
                  <a:pt x="6120238" y="101098"/>
                </a:lnTo>
                <a:lnTo>
                  <a:pt x="6120879" y="106787"/>
                </a:lnTo>
                <a:lnTo>
                  <a:pt x="6121200" y="112925"/>
                </a:lnTo>
                <a:lnTo>
                  <a:pt x="6121200" y="201140"/>
                </a:lnTo>
                <a:lnTo>
                  <a:pt x="6145386" y="201140"/>
                </a:lnTo>
                <a:lnTo>
                  <a:pt x="6145280" y="103281"/>
                </a:lnTo>
                <a:lnTo>
                  <a:pt x="6143512" y="89181"/>
                </a:lnTo>
                <a:lnTo>
                  <a:pt x="6139567" y="77359"/>
                </a:lnTo>
                <a:lnTo>
                  <a:pt x="6133446" y="67816"/>
                </a:lnTo>
                <a:lnTo>
                  <a:pt x="6125651" y="60853"/>
                </a:lnTo>
                <a:lnTo>
                  <a:pt x="6114139" y="55638"/>
                </a:lnTo>
                <a:lnTo>
                  <a:pt x="6100316" y="53900"/>
                </a:lnTo>
                <a:lnTo>
                  <a:pt x="6092529" y="53900"/>
                </a:lnTo>
                <a:lnTo>
                  <a:pt x="6085125" y="55610"/>
                </a:lnTo>
                <a:lnTo>
                  <a:pt x="6078107" y="59030"/>
                </a:lnTo>
                <a:close/>
              </a:path>
              <a:path w="8210820" h="253988">
                <a:moveTo>
                  <a:pt x="6169209" y="130252"/>
                </a:moveTo>
                <a:lnTo>
                  <a:pt x="6169498" y="138769"/>
                </a:lnTo>
                <a:lnTo>
                  <a:pt x="6171437" y="152664"/>
                </a:lnTo>
                <a:lnTo>
                  <a:pt x="6175197" y="165003"/>
                </a:lnTo>
                <a:lnTo>
                  <a:pt x="6180781" y="175787"/>
                </a:lnTo>
                <a:lnTo>
                  <a:pt x="6188187" y="185014"/>
                </a:lnTo>
                <a:lnTo>
                  <a:pt x="6193658" y="113584"/>
                </a:lnTo>
                <a:lnTo>
                  <a:pt x="6194172" y="107523"/>
                </a:lnTo>
                <a:lnTo>
                  <a:pt x="6195376" y="102209"/>
                </a:lnTo>
                <a:lnTo>
                  <a:pt x="6197268" y="97640"/>
                </a:lnTo>
                <a:lnTo>
                  <a:pt x="6199161" y="93073"/>
                </a:lnTo>
                <a:lnTo>
                  <a:pt x="6201913" y="88908"/>
                </a:lnTo>
                <a:lnTo>
                  <a:pt x="6205525" y="85150"/>
                </a:lnTo>
                <a:lnTo>
                  <a:pt x="6209224" y="81481"/>
                </a:lnTo>
                <a:lnTo>
                  <a:pt x="6208104" y="59383"/>
                </a:lnTo>
                <a:lnTo>
                  <a:pt x="6197185" y="65768"/>
                </a:lnTo>
                <a:lnTo>
                  <a:pt x="6187597" y="74589"/>
                </a:lnTo>
                <a:lnTo>
                  <a:pt x="6183018" y="80364"/>
                </a:lnTo>
                <a:lnTo>
                  <a:pt x="6176976" y="90825"/>
                </a:lnTo>
                <a:lnTo>
                  <a:pt x="6172661" y="102626"/>
                </a:lnTo>
                <a:lnTo>
                  <a:pt x="6170072" y="115769"/>
                </a:lnTo>
                <a:lnTo>
                  <a:pt x="6169209" y="130252"/>
                </a:lnTo>
                <a:close/>
              </a:path>
              <a:path w="8210820" h="253988">
                <a:moveTo>
                  <a:pt x="6206283" y="170092"/>
                </a:moveTo>
                <a:lnTo>
                  <a:pt x="6205032" y="168723"/>
                </a:lnTo>
                <a:lnTo>
                  <a:pt x="6198713" y="158834"/>
                </a:lnTo>
                <a:lnTo>
                  <a:pt x="6194922" y="146589"/>
                </a:lnTo>
                <a:lnTo>
                  <a:pt x="6193658" y="131989"/>
                </a:lnTo>
                <a:lnTo>
                  <a:pt x="6293293" y="131989"/>
                </a:lnTo>
                <a:lnTo>
                  <a:pt x="6293219" y="114399"/>
                </a:lnTo>
                <a:lnTo>
                  <a:pt x="6291970" y="101135"/>
                </a:lnTo>
                <a:lnTo>
                  <a:pt x="6289179" y="89867"/>
                </a:lnTo>
                <a:lnTo>
                  <a:pt x="6286436" y="81960"/>
                </a:lnTo>
                <a:lnTo>
                  <a:pt x="6282493" y="75271"/>
                </a:lnTo>
                <a:lnTo>
                  <a:pt x="6277347" y="69799"/>
                </a:lnTo>
                <a:lnTo>
                  <a:pt x="6272205" y="64329"/>
                </a:lnTo>
                <a:lnTo>
                  <a:pt x="6266205" y="60312"/>
                </a:lnTo>
                <a:lnTo>
                  <a:pt x="6259347" y="57746"/>
                </a:lnTo>
                <a:lnTo>
                  <a:pt x="6252490" y="55182"/>
                </a:lnTo>
                <a:lnTo>
                  <a:pt x="6244604" y="53900"/>
                </a:lnTo>
                <a:lnTo>
                  <a:pt x="6233936" y="53918"/>
                </a:lnTo>
                <a:lnTo>
                  <a:pt x="6220355" y="55433"/>
                </a:lnTo>
                <a:lnTo>
                  <a:pt x="6208104" y="59383"/>
                </a:lnTo>
                <a:lnTo>
                  <a:pt x="6209224" y="81481"/>
                </a:lnTo>
                <a:lnTo>
                  <a:pt x="6213331" y="78686"/>
                </a:lnTo>
                <a:lnTo>
                  <a:pt x="6217846" y="76765"/>
                </a:lnTo>
                <a:lnTo>
                  <a:pt x="6222360" y="74843"/>
                </a:lnTo>
                <a:lnTo>
                  <a:pt x="6227842" y="73882"/>
                </a:lnTo>
                <a:lnTo>
                  <a:pt x="6240827" y="73882"/>
                </a:lnTo>
                <a:lnTo>
                  <a:pt x="6246311" y="74822"/>
                </a:lnTo>
                <a:lnTo>
                  <a:pt x="6250739" y="76700"/>
                </a:lnTo>
                <a:lnTo>
                  <a:pt x="6255170" y="78579"/>
                </a:lnTo>
                <a:lnTo>
                  <a:pt x="6258802" y="81311"/>
                </a:lnTo>
                <a:lnTo>
                  <a:pt x="6261640" y="84896"/>
                </a:lnTo>
                <a:lnTo>
                  <a:pt x="6264219" y="88141"/>
                </a:lnTo>
                <a:lnTo>
                  <a:pt x="6266198" y="92113"/>
                </a:lnTo>
                <a:lnTo>
                  <a:pt x="6267573" y="96809"/>
                </a:lnTo>
                <a:lnTo>
                  <a:pt x="6268948" y="101504"/>
                </a:lnTo>
                <a:lnTo>
                  <a:pt x="6269723" y="107096"/>
                </a:lnTo>
                <a:lnTo>
                  <a:pt x="6269896" y="113584"/>
                </a:lnTo>
                <a:lnTo>
                  <a:pt x="6193658" y="113584"/>
                </a:lnTo>
                <a:lnTo>
                  <a:pt x="6188187" y="185014"/>
                </a:lnTo>
                <a:lnTo>
                  <a:pt x="6192308" y="188823"/>
                </a:lnTo>
                <a:lnTo>
                  <a:pt x="6202297" y="195592"/>
                </a:lnTo>
                <a:lnTo>
                  <a:pt x="6213827" y="200427"/>
                </a:lnTo>
                <a:lnTo>
                  <a:pt x="6226901" y="203328"/>
                </a:lnTo>
                <a:lnTo>
                  <a:pt x="6241516" y="204296"/>
                </a:lnTo>
                <a:lnTo>
                  <a:pt x="6247349" y="204296"/>
                </a:lnTo>
                <a:lnTo>
                  <a:pt x="6252174" y="203953"/>
                </a:lnTo>
                <a:lnTo>
                  <a:pt x="6255992" y="203268"/>
                </a:lnTo>
                <a:lnTo>
                  <a:pt x="6259809" y="202584"/>
                </a:lnTo>
                <a:lnTo>
                  <a:pt x="6264075" y="201598"/>
                </a:lnTo>
                <a:lnTo>
                  <a:pt x="6268791" y="200314"/>
                </a:lnTo>
                <a:lnTo>
                  <a:pt x="6272137" y="199374"/>
                </a:lnTo>
                <a:lnTo>
                  <a:pt x="6275912" y="198070"/>
                </a:lnTo>
                <a:lnTo>
                  <a:pt x="6280114" y="196401"/>
                </a:lnTo>
                <a:lnTo>
                  <a:pt x="6284315" y="194731"/>
                </a:lnTo>
                <a:lnTo>
                  <a:pt x="6287832" y="193340"/>
                </a:lnTo>
                <a:lnTo>
                  <a:pt x="6290664" y="192229"/>
                </a:lnTo>
                <a:lnTo>
                  <a:pt x="6290664" y="165907"/>
                </a:lnTo>
                <a:lnTo>
                  <a:pt x="6289247" y="165907"/>
                </a:lnTo>
                <a:lnTo>
                  <a:pt x="6284783" y="169269"/>
                </a:lnTo>
                <a:lnTo>
                  <a:pt x="6281775" y="171113"/>
                </a:lnTo>
                <a:lnTo>
                  <a:pt x="6278768" y="172956"/>
                </a:lnTo>
                <a:lnTo>
                  <a:pt x="6275075" y="174863"/>
                </a:lnTo>
                <a:lnTo>
                  <a:pt x="6270697" y="176836"/>
                </a:lnTo>
                <a:lnTo>
                  <a:pt x="6266572" y="178720"/>
                </a:lnTo>
                <a:lnTo>
                  <a:pt x="6261956" y="180261"/>
                </a:lnTo>
                <a:lnTo>
                  <a:pt x="6256845" y="181461"/>
                </a:lnTo>
                <a:lnTo>
                  <a:pt x="6251736" y="182661"/>
                </a:lnTo>
                <a:lnTo>
                  <a:pt x="6246519" y="183260"/>
                </a:lnTo>
                <a:lnTo>
                  <a:pt x="6241195" y="183260"/>
                </a:lnTo>
                <a:lnTo>
                  <a:pt x="6227948" y="181918"/>
                </a:lnTo>
                <a:lnTo>
                  <a:pt x="6215996" y="177531"/>
                </a:lnTo>
                <a:lnTo>
                  <a:pt x="6206283" y="170092"/>
                </a:lnTo>
                <a:close/>
              </a:path>
              <a:path w="8210820" h="253988">
                <a:moveTo>
                  <a:pt x="6343467" y="159057"/>
                </a:moveTo>
                <a:lnTo>
                  <a:pt x="6343339" y="153457"/>
                </a:lnTo>
                <a:lnTo>
                  <a:pt x="6343339" y="78089"/>
                </a:lnTo>
                <a:lnTo>
                  <a:pt x="6387767" y="78089"/>
                </a:lnTo>
                <a:lnTo>
                  <a:pt x="6387767" y="57844"/>
                </a:lnTo>
                <a:lnTo>
                  <a:pt x="6343339" y="57844"/>
                </a:lnTo>
                <a:lnTo>
                  <a:pt x="6343339" y="16564"/>
                </a:lnTo>
                <a:lnTo>
                  <a:pt x="6319153" y="16564"/>
                </a:lnTo>
                <a:lnTo>
                  <a:pt x="6319153" y="57844"/>
                </a:lnTo>
                <a:lnTo>
                  <a:pt x="6302854" y="57844"/>
                </a:lnTo>
                <a:lnTo>
                  <a:pt x="6302854" y="78089"/>
                </a:lnTo>
                <a:lnTo>
                  <a:pt x="6319153" y="78089"/>
                </a:lnTo>
                <a:lnTo>
                  <a:pt x="6319153" y="157396"/>
                </a:lnTo>
                <a:lnTo>
                  <a:pt x="6320253" y="171381"/>
                </a:lnTo>
                <a:lnTo>
                  <a:pt x="6323933" y="183623"/>
                </a:lnTo>
                <a:lnTo>
                  <a:pt x="6330202" y="192821"/>
                </a:lnTo>
                <a:lnTo>
                  <a:pt x="6335642" y="197315"/>
                </a:lnTo>
                <a:lnTo>
                  <a:pt x="6347033" y="202352"/>
                </a:lnTo>
                <a:lnTo>
                  <a:pt x="6361042" y="204031"/>
                </a:lnTo>
                <a:lnTo>
                  <a:pt x="6364979" y="204031"/>
                </a:lnTo>
                <a:lnTo>
                  <a:pt x="6369283" y="203669"/>
                </a:lnTo>
                <a:lnTo>
                  <a:pt x="6373953" y="202943"/>
                </a:lnTo>
                <a:lnTo>
                  <a:pt x="6378622" y="202218"/>
                </a:lnTo>
                <a:lnTo>
                  <a:pt x="6383227" y="201212"/>
                </a:lnTo>
                <a:lnTo>
                  <a:pt x="6387767" y="199928"/>
                </a:lnTo>
                <a:lnTo>
                  <a:pt x="6387767" y="178264"/>
                </a:lnTo>
                <a:lnTo>
                  <a:pt x="6384728" y="179053"/>
                </a:lnTo>
                <a:lnTo>
                  <a:pt x="6382075" y="180040"/>
                </a:lnTo>
                <a:lnTo>
                  <a:pt x="6378394" y="181222"/>
                </a:lnTo>
                <a:lnTo>
                  <a:pt x="6374713" y="182406"/>
                </a:lnTo>
                <a:lnTo>
                  <a:pt x="6370904" y="182998"/>
                </a:lnTo>
                <a:lnTo>
                  <a:pt x="6361401" y="182998"/>
                </a:lnTo>
                <a:lnTo>
                  <a:pt x="6356992" y="182250"/>
                </a:lnTo>
                <a:lnTo>
                  <a:pt x="6353740" y="180752"/>
                </a:lnTo>
                <a:lnTo>
                  <a:pt x="6350485" y="179255"/>
                </a:lnTo>
                <a:lnTo>
                  <a:pt x="6348132" y="177012"/>
                </a:lnTo>
                <a:lnTo>
                  <a:pt x="6346677" y="174021"/>
                </a:lnTo>
                <a:lnTo>
                  <a:pt x="6344967" y="170600"/>
                </a:lnTo>
                <a:lnTo>
                  <a:pt x="6343982" y="166923"/>
                </a:lnTo>
                <a:lnTo>
                  <a:pt x="6343725" y="162990"/>
                </a:lnTo>
                <a:lnTo>
                  <a:pt x="6343467" y="159057"/>
                </a:lnTo>
                <a:close/>
              </a:path>
              <a:path w="8210820" h="253988">
                <a:moveTo>
                  <a:pt x="6511246" y="165701"/>
                </a:moveTo>
                <a:lnTo>
                  <a:pt x="6508949" y="153752"/>
                </a:lnTo>
                <a:lnTo>
                  <a:pt x="6507571" y="141068"/>
                </a:lnTo>
                <a:lnTo>
                  <a:pt x="6507111" y="127651"/>
                </a:lnTo>
                <a:lnTo>
                  <a:pt x="6507126" y="125317"/>
                </a:lnTo>
                <a:lnTo>
                  <a:pt x="6507768" y="112336"/>
                </a:lnTo>
                <a:lnTo>
                  <a:pt x="6509360" y="99762"/>
                </a:lnTo>
                <a:lnTo>
                  <a:pt x="6511901" y="87594"/>
                </a:lnTo>
                <a:lnTo>
                  <a:pt x="6515178" y="76022"/>
                </a:lnTo>
                <a:lnTo>
                  <a:pt x="6519428" y="64031"/>
                </a:lnTo>
                <a:lnTo>
                  <a:pt x="6524356" y="52798"/>
                </a:lnTo>
                <a:lnTo>
                  <a:pt x="6528316" y="45172"/>
                </a:lnTo>
                <a:lnTo>
                  <a:pt x="6534863" y="34120"/>
                </a:lnTo>
                <a:lnTo>
                  <a:pt x="6541795" y="24232"/>
                </a:lnTo>
                <a:lnTo>
                  <a:pt x="6552735" y="11273"/>
                </a:lnTo>
                <a:lnTo>
                  <a:pt x="6561530" y="2600"/>
                </a:lnTo>
                <a:lnTo>
                  <a:pt x="6561530" y="1314"/>
                </a:lnTo>
                <a:lnTo>
                  <a:pt x="6532127" y="1314"/>
                </a:lnTo>
                <a:lnTo>
                  <a:pt x="6529953" y="3907"/>
                </a:lnTo>
                <a:lnTo>
                  <a:pt x="6521898" y="14214"/>
                </a:lnTo>
                <a:lnTo>
                  <a:pt x="6514565" y="24776"/>
                </a:lnTo>
                <a:lnTo>
                  <a:pt x="6507951" y="35594"/>
                </a:lnTo>
                <a:lnTo>
                  <a:pt x="6502058" y="46668"/>
                </a:lnTo>
                <a:lnTo>
                  <a:pt x="6496885" y="57998"/>
                </a:lnTo>
                <a:lnTo>
                  <a:pt x="6490752" y="75755"/>
                </a:lnTo>
                <a:lnTo>
                  <a:pt x="6487903" y="87818"/>
                </a:lnTo>
                <a:lnTo>
                  <a:pt x="6485868" y="100488"/>
                </a:lnTo>
                <a:lnTo>
                  <a:pt x="6484647" y="113766"/>
                </a:lnTo>
                <a:lnTo>
                  <a:pt x="6484240" y="127651"/>
                </a:lnTo>
                <a:lnTo>
                  <a:pt x="6484391" y="136327"/>
                </a:lnTo>
                <a:lnTo>
                  <a:pt x="6485293" y="149982"/>
                </a:lnTo>
                <a:lnTo>
                  <a:pt x="6487006" y="162952"/>
                </a:lnTo>
                <a:lnTo>
                  <a:pt x="6489531" y="175237"/>
                </a:lnTo>
                <a:lnTo>
                  <a:pt x="6492867" y="186837"/>
                </a:lnTo>
                <a:lnTo>
                  <a:pt x="6497015" y="197752"/>
                </a:lnTo>
                <a:lnTo>
                  <a:pt x="6503510" y="211450"/>
                </a:lnTo>
                <a:lnTo>
                  <a:pt x="6509611" y="222424"/>
                </a:lnTo>
                <a:lnTo>
                  <a:pt x="6516414" y="233172"/>
                </a:lnTo>
                <a:lnTo>
                  <a:pt x="6523919" y="243693"/>
                </a:lnTo>
                <a:lnTo>
                  <a:pt x="6532127" y="253988"/>
                </a:lnTo>
                <a:lnTo>
                  <a:pt x="6561530" y="253988"/>
                </a:lnTo>
                <a:lnTo>
                  <a:pt x="6561530" y="252703"/>
                </a:lnTo>
                <a:lnTo>
                  <a:pt x="6558946" y="250309"/>
                </a:lnTo>
                <a:lnTo>
                  <a:pt x="6550401" y="241428"/>
                </a:lnTo>
                <a:lnTo>
                  <a:pt x="6541857" y="231071"/>
                </a:lnTo>
                <a:lnTo>
                  <a:pt x="6537226" y="224715"/>
                </a:lnTo>
                <a:lnTo>
                  <a:pt x="6530479" y="214043"/>
                </a:lnTo>
                <a:lnTo>
                  <a:pt x="6524356" y="202504"/>
                </a:lnTo>
                <a:lnTo>
                  <a:pt x="6519742" y="192100"/>
                </a:lnTo>
                <a:lnTo>
                  <a:pt x="6515372" y="180183"/>
                </a:lnTo>
                <a:lnTo>
                  <a:pt x="6511774" y="167839"/>
                </a:lnTo>
                <a:lnTo>
                  <a:pt x="6511246" y="165701"/>
                </a:lnTo>
                <a:close/>
              </a:path>
              <a:path w="8210820" h="253988">
                <a:moveTo>
                  <a:pt x="6607021" y="157288"/>
                </a:moveTo>
                <a:lnTo>
                  <a:pt x="6604216" y="144613"/>
                </a:lnTo>
                <a:lnTo>
                  <a:pt x="6603281" y="129557"/>
                </a:lnTo>
                <a:lnTo>
                  <a:pt x="6603385" y="124089"/>
                </a:lnTo>
                <a:lnTo>
                  <a:pt x="6604917" y="109639"/>
                </a:lnTo>
                <a:lnTo>
                  <a:pt x="6608274" y="97742"/>
                </a:lnTo>
                <a:lnTo>
                  <a:pt x="6613457" y="88399"/>
                </a:lnTo>
                <a:lnTo>
                  <a:pt x="6618001" y="83437"/>
                </a:lnTo>
                <a:lnTo>
                  <a:pt x="6628861" y="77059"/>
                </a:lnTo>
                <a:lnTo>
                  <a:pt x="6642446" y="74933"/>
                </a:lnTo>
                <a:lnTo>
                  <a:pt x="6649617" y="75478"/>
                </a:lnTo>
                <a:lnTo>
                  <a:pt x="6661802" y="79790"/>
                </a:lnTo>
                <a:lnTo>
                  <a:pt x="6671248" y="88399"/>
                </a:lnTo>
                <a:lnTo>
                  <a:pt x="6673188" y="91265"/>
                </a:lnTo>
                <a:lnTo>
                  <a:pt x="6677727" y="101474"/>
                </a:lnTo>
                <a:lnTo>
                  <a:pt x="6680451" y="114238"/>
                </a:lnTo>
                <a:lnTo>
                  <a:pt x="6681359" y="129557"/>
                </a:lnTo>
                <a:lnTo>
                  <a:pt x="6681265" y="134676"/>
                </a:lnTo>
                <a:lnTo>
                  <a:pt x="6679752" y="149094"/>
                </a:lnTo>
                <a:lnTo>
                  <a:pt x="6676391" y="161021"/>
                </a:lnTo>
                <a:lnTo>
                  <a:pt x="6679368" y="194064"/>
                </a:lnTo>
                <a:lnTo>
                  <a:pt x="6688885" y="185400"/>
                </a:lnTo>
                <a:lnTo>
                  <a:pt x="6693178" y="179930"/>
                </a:lnTo>
                <a:lnTo>
                  <a:pt x="6698933" y="169666"/>
                </a:lnTo>
                <a:lnTo>
                  <a:pt x="6703044" y="157850"/>
                </a:lnTo>
                <a:lnTo>
                  <a:pt x="6705510" y="144480"/>
                </a:lnTo>
                <a:lnTo>
                  <a:pt x="6706333" y="129557"/>
                </a:lnTo>
                <a:lnTo>
                  <a:pt x="6706030" y="120345"/>
                </a:lnTo>
                <a:lnTo>
                  <a:pt x="6704210" y="106394"/>
                </a:lnTo>
                <a:lnTo>
                  <a:pt x="6700746" y="93971"/>
                </a:lnTo>
                <a:lnTo>
                  <a:pt x="6695638" y="83077"/>
                </a:lnTo>
                <a:lnTo>
                  <a:pt x="6688885" y="73712"/>
                </a:lnTo>
                <a:lnTo>
                  <a:pt x="6679629" y="65182"/>
                </a:lnTo>
                <a:lnTo>
                  <a:pt x="6668696" y="58914"/>
                </a:lnTo>
                <a:lnTo>
                  <a:pt x="6656302" y="55153"/>
                </a:lnTo>
                <a:lnTo>
                  <a:pt x="6642446" y="53900"/>
                </a:lnTo>
                <a:lnTo>
                  <a:pt x="6628892" y="55108"/>
                </a:lnTo>
                <a:lnTo>
                  <a:pt x="6616494" y="58824"/>
                </a:lnTo>
                <a:lnTo>
                  <a:pt x="6605511" y="65046"/>
                </a:lnTo>
                <a:lnTo>
                  <a:pt x="6595944" y="73775"/>
                </a:lnTo>
                <a:lnTo>
                  <a:pt x="6591604" y="79288"/>
                </a:lnTo>
                <a:lnTo>
                  <a:pt x="6585786" y="89589"/>
                </a:lnTo>
                <a:lnTo>
                  <a:pt x="6581630" y="101401"/>
                </a:lnTo>
                <a:lnTo>
                  <a:pt x="6579136" y="114724"/>
                </a:lnTo>
                <a:lnTo>
                  <a:pt x="6578305" y="129557"/>
                </a:lnTo>
                <a:lnTo>
                  <a:pt x="6578556" y="137791"/>
                </a:lnTo>
                <a:lnTo>
                  <a:pt x="6580295" y="151641"/>
                </a:lnTo>
                <a:lnTo>
                  <a:pt x="6583687" y="164086"/>
                </a:lnTo>
                <a:lnTo>
                  <a:pt x="6588733" y="175126"/>
                </a:lnTo>
                <a:lnTo>
                  <a:pt x="6595432" y="184760"/>
                </a:lnTo>
                <a:lnTo>
                  <a:pt x="6605043" y="193838"/>
                </a:lnTo>
                <a:lnTo>
                  <a:pt x="6615942" y="200085"/>
                </a:lnTo>
                <a:lnTo>
                  <a:pt x="6613457" y="170202"/>
                </a:lnTo>
                <a:lnTo>
                  <a:pt x="6611695" y="167584"/>
                </a:lnTo>
                <a:lnTo>
                  <a:pt x="6607021" y="157288"/>
                </a:lnTo>
                <a:close/>
              </a:path>
              <a:path w="8210820" h="253988">
                <a:moveTo>
                  <a:pt x="6655938" y="181880"/>
                </a:moveTo>
                <a:lnTo>
                  <a:pt x="6642446" y="184049"/>
                </a:lnTo>
                <a:lnTo>
                  <a:pt x="6634948" y="183442"/>
                </a:lnTo>
                <a:lnTo>
                  <a:pt x="6622853" y="178986"/>
                </a:lnTo>
                <a:lnTo>
                  <a:pt x="6613457" y="170202"/>
                </a:lnTo>
                <a:lnTo>
                  <a:pt x="6615942" y="200085"/>
                </a:lnTo>
                <a:lnTo>
                  <a:pt x="6628410" y="203834"/>
                </a:lnTo>
                <a:lnTo>
                  <a:pt x="6642446" y="205084"/>
                </a:lnTo>
                <a:lnTo>
                  <a:pt x="6655940" y="203906"/>
                </a:lnTo>
                <a:lnTo>
                  <a:pt x="6668386" y="200233"/>
                </a:lnTo>
                <a:lnTo>
                  <a:pt x="6679368" y="194064"/>
                </a:lnTo>
                <a:lnTo>
                  <a:pt x="6676391" y="161021"/>
                </a:lnTo>
                <a:lnTo>
                  <a:pt x="6671183" y="170458"/>
                </a:lnTo>
                <a:lnTo>
                  <a:pt x="6666753" y="175372"/>
                </a:lnTo>
                <a:lnTo>
                  <a:pt x="6655938" y="181880"/>
                </a:lnTo>
                <a:close/>
              </a:path>
              <a:path w="8210820" h="253988">
                <a:moveTo>
                  <a:pt x="6731037" y="57844"/>
                </a:moveTo>
                <a:lnTo>
                  <a:pt x="6731037" y="201140"/>
                </a:lnTo>
                <a:lnTo>
                  <a:pt x="6755222" y="201140"/>
                </a:lnTo>
                <a:lnTo>
                  <a:pt x="6755222" y="99595"/>
                </a:lnTo>
                <a:lnTo>
                  <a:pt x="6760949" y="94047"/>
                </a:lnTo>
                <a:lnTo>
                  <a:pt x="6767017" y="89863"/>
                </a:lnTo>
                <a:lnTo>
                  <a:pt x="6773425" y="87047"/>
                </a:lnTo>
                <a:lnTo>
                  <a:pt x="6779835" y="84230"/>
                </a:lnTo>
                <a:lnTo>
                  <a:pt x="6778231" y="62655"/>
                </a:lnTo>
                <a:lnTo>
                  <a:pt x="6776184" y="63714"/>
                </a:lnTo>
                <a:lnTo>
                  <a:pt x="6766387" y="70044"/>
                </a:lnTo>
                <a:lnTo>
                  <a:pt x="6755222" y="79137"/>
                </a:lnTo>
                <a:lnTo>
                  <a:pt x="6755222" y="57844"/>
                </a:lnTo>
                <a:lnTo>
                  <a:pt x="6731037" y="57844"/>
                </a:lnTo>
                <a:close/>
              </a:path>
              <a:path w="8210820" h="253988">
                <a:moveTo>
                  <a:pt x="6792783" y="82821"/>
                </a:moveTo>
                <a:lnTo>
                  <a:pt x="6795603" y="82821"/>
                </a:lnTo>
                <a:lnTo>
                  <a:pt x="6800027" y="82997"/>
                </a:lnTo>
                <a:lnTo>
                  <a:pt x="6803936" y="83405"/>
                </a:lnTo>
                <a:lnTo>
                  <a:pt x="6807012" y="83874"/>
                </a:lnTo>
                <a:lnTo>
                  <a:pt x="6807012" y="58616"/>
                </a:lnTo>
                <a:lnTo>
                  <a:pt x="6805474" y="58359"/>
                </a:lnTo>
                <a:lnTo>
                  <a:pt x="6801605" y="57908"/>
                </a:lnTo>
                <a:lnTo>
                  <a:pt x="6791115" y="57844"/>
                </a:lnTo>
                <a:lnTo>
                  <a:pt x="6784769" y="59447"/>
                </a:lnTo>
                <a:lnTo>
                  <a:pt x="6778231" y="62655"/>
                </a:lnTo>
                <a:lnTo>
                  <a:pt x="6779835" y="84230"/>
                </a:lnTo>
                <a:lnTo>
                  <a:pt x="6786288" y="82821"/>
                </a:lnTo>
                <a:lnTo>
                  <a:pt x="6792783" y="82821"/>
                </a:lnTo>
                <a:close/>
              </a:path>
              <a:path w="8210820" h="253988">
                <a:moveTo>
                  <a:pt x="6953422" y="59030"/>
                </a:moveTo>
                <a:lnTo>
                  <a:pt x="6953000" y="59238"/>
                </a:lnTo>
                <a:lnTo>
                  <a:pt x="6942617" y="65432"/>
                </a:lnTo>
                <a:lnTo>
                  <a:pt x="6932108" y="73780"/>
                </a:lnTo>
                <a:lnTo>
                  <a:pt x="6932108" y="57844"/>
                </a:lnTo>
                <a:lnTo>
                  <a:pt x="6907922" y="57844"/>
                </a:lnTo>
                <a:lnTo>
                  <a:pt x="6907922" y="201140"/>
                </a:lnTo>
                <a:lnTo>
                  <a:pt x="6932108" y="201140"/>
                </a:lnTo>
                <a:lnTo>
                  <a:pt x="6932108" y="94099"/>
                </a:lnTo>
                <a:lnTo>
                  <a:pt x="6938182" y="88967"/>
                </a:lnTo>
                <a:lnTo>
                  <a:pt x="6944405" y="84796"/>
                </a:lnTo>
                <a:lnTo>
                  <a:pt x="6950777" y="81587"/>
                </a:lnTo>
                <a:lnTo>
                  <a:pt x="6957149" y="78379"/>
                </a:lnTo>
                <a:lnTo>
                  <a:pt x="6963328" y="76775"/>
                </a:lnTo>
                <a:lnTo>
                  <a:pt x="6975390" y="76775"/>
                </a:lnTo>
                <a:lnTo>
                  <a:pt x="6980180" y="77651"/>
                </a:lnTo>
                <a:lnTo>
                  <a:pt x="6983687" y="79406"/>
                </a:lnTo>
                <a:lnTo>
                  <a:pt x="6987193" y="81160"/>
                </a:lnTo>
                <a:lnTo>
                  <a:pt x="6991900" y="87428"/>
                </a:lnTo>
                <a:lnTo>
                  <a:pt x="6994911" y="95407"/>
                </a:lnTo>
                <a:lnTo>
                  <a:pt x="6995553" y="101098"/>
                </a:lnTo>
                <a:lnTo>
                  <a:pt x="6996195" y="106787"/>
                </a:lnTo>
                <a:lnTo>
                  <a:pt x="6996516" y="112925"/>
                </a:lnTo>
                <a:lnTo>
                  <a:pt x="6996516" y="201140"/>
                </a:lnTo>
                <a:lnTo>
                  <a:pt x="7020703" y="201140"/>
                </a:lnTo>
                <a:lnTo>
                  <a:pt x="7020597" y="103281"/>
                </a:lnTo>
                <a:lnTo>
                  <a:pt x="7018828" y="89180"/>
                </a:lnTo>
                <a:lnTo>
                  <a:pt x="7014883" y="77359"/>
                </a:lnTo>
                <a:lnTo>
                  <a:pt x="7008761" y="67816"/>
                </a:lnTo>
                <a:lnTo>
                  <a:pt x="7000967" y="60854"/>
                </a:lnTo>
                <a:lnTo>
                  <a:pt x="6989455" y="55638"/>
                </a:lnTo>
                <a:lnTo>
                  <a:pt x="6975634" y="53900"/>
                </a:lnTo>
                <a:lnTo>
                  <a:pt x="6967846" y="53900"/>
                </a:lnTo>
                <a:lnTo>
                  <a:pt x="6960442" y="55610"/>
                </a:lnTo>
                <a:lnTo>
                  <a:pt x="6953422" y="59030"/>
                </a:lnTo>
                <a:close/>
              </a:path>
              <a:path w="8210820" h="253988">
                <a:moveTo>
                  <a:pt x="7044525" y="130252"/>
                </a:moveTo>
                <a:lnTo>
                  <a:pt x="7044814" y="138769"/>
                </a:lnTo>
                <a:lnTo>
                  <a:pt x="7046752" y="152664"/>
                </a:lnTo>
                <a:lnTo>
                  <a:pt x="7050513" y="165003"/>
                </a:lnTo>
                <a:lnTo>
                  <a:pt x="7056097" y="175787"/>
                </a:lnTo>
                <a:lnTo>
                  <a:pt x="7063502" y="185014"/>
                </a:lnTo>
                <a:lnTo>
                  <a:pt x="7068973" y="113584"/>
                </a:lnTo>
                <a:lnTo>
                  <a:pt x="7069489" y="107523"/>
                </a:lnTo>
                <a:lnTo>
                  <a:pt x="7070692" y="102209"/>
                </a:lnTo>
                <a:lnTo>
                  <a:pt x="7072584" y="97640"/>
                </a:lnTo>
                <a:lnTo>
                  <a:pt x="7074476" y="93073"/>
                </a:lnTo>
                <a:lnTo>
                  <a:pt x="7077228" y="88908"/>
                </a:lnTo>
                <a:lnTo>
                  <a:pt x="7080840" y="85150"/>
                </a:lnTo>
                <a:lnTo>
                  <a:pt x="7084540" y="81481"/>
                </a:lnTo>
                <a:lnTo>
                  <a:pt x="7083419" y="59383"/>
                </a:lnTo>
                <a:lnTo>
                  <a:pt x="7072500" y="65768"/>
                </a:lnTo>
                <a:lnTo>
                  <a:pt x="7062913" y="74589"/>
                </a:lnTo>
                <a:lnTo>
                  <a:pt x="7058333" y="80364"/>
                </a:lnTo>
                <a:lnTo>
                  <a:pt x="7052292" y="90825"/>
                </a:lnTo>
                <a:lnTo>
                  <a:pt x="7047977" y="102626"/>
                </a:lnTo>
                <a:lnTo>
                  <a:pt x="7045388" y="115769"/>
                </a:lnTo>
                <a:lnTo>
                  <a:pt x="7044525" y="130252"/>
                </a:lnTo>
                <a:close/>
              </a:path>
              <a:path w="8210820" h="253988">
                <a:moveTo>
                  <a:pt x="7081598" y="170092"/>
                </a:moveTo>
                <a:lnTo>
                  <a:pt x="7080348" y="168723"/>
                </a:lnTo>
                <a:lnTo>
                  <a:pt x="7074029" y="158834"/>
                </a:lnTo>
                <a:lnTo>
                  <a:pt x="7070237" y="146589"/>
                </a:lnTo>
                <a:lnTo>
                  <a:pt x="7068973" y="131989"/>
                </a:lnTo>
                <a:lnTo>
                  <a:pt x="7168609" y="131989"/>
                </a:lnTo>
                <a:lnTo>
                  <a:pt x="7168535" y="114399"/>
                </a:lnTo>
                <a:lnTo>
                  <a:pt x="7167286" y="101135"/>
                </a:lnTo>
                <a:lnTo>
                  <a:pt x="7164495" y="89867"/>
                </a:lnTo>
                <a:lnTo>
                  <a:pt x="7161753" y="81960"/>
                </a:lnTo>
                <a:lnTo>
                  <a:pt x="7157809" y="75271"/>
                </a:lnTo>
                <a:lnTo>
                  <a:pt x="7152663" y="69799"/>
                </a:lnTo>
                <a:lnTo>
                  <a:pt x="7147520" y="64329"/>
                </a:lnTo>
                <a:lnTo>
                  <a:pt x="7141520" y="60312"/>
                </a:lnTo>
                <a:lnTo>
                  <a:pt x="7134663" y="57746"/>
                </a:lnTo>
                <a:lnTo>
                  <a:pt x="7127806" y="55182"/>
                </a:lnTo>
                <a:lnTo>
                  <a:pt x="7119919" y="53900"/>
                </a:lnTo>
                <a:lnTo>
                  <a:pt x="7109252" y="53918"/>
                </a:lnTo>
                <a:lnTo>
                  <a:pt x="7095670" y="55433"/>
                </a:lnTo>
                <a:lnTo>
                  <a:pt x="7083419" y="59383"/>
                </a:lnTo>
                <a:lnTo>
                  <a:pt x="7084540" y="81481"/>
                </a:lnTo>
                <a:lnTo>
                  <a:pt x="7088647" y="78686"/>
                </a:lnTo>
                <a:lnTo>
                  <a:pt x="7093161" y="76765"/>
                </a:lnTo>
                <a:lnTo>
                  <a:pt x="7097675" y="74843"/>
                </a:lnTo>
                <a:lnTo>
                  <a:pt x="7103157" y="73882"/>
                </a:lnTo>
                <a:lnTo>
                  <a:pt x="7116142" y="73882"/>
                </a:lnTo>
                <a:lnTo>
                  <a:pt x="7121626" y="74822"/>
                </a:lnTo>
                <a:lnTo>
                  <a:pt x="7126055" y="76700"/>
                </a:lnTo>
                <a:lnTo>
                  <a:pt x="7130485" y="78579"/>
                </a:lnTo>
                <a:lnTo>
                  <a:pt x="7134118" y="81311"/>
                </a:lnTo>
                <a:lnTo>
                  <a:pt x="7136955" y="84896"/>
                </a:lnTo>
                <a:lnTo>
                  <a:pt x="7139535" y="88141"/>
                </a:lnTo>
                <a:lnTo>
                  <a:pt x="7141512" y="92113"/>
                </a:lnTo>
                <a:lnTo>
                  <a:pt x="7142889" y="96809"/>
                </a:lnTo>
                <a:lnTo>
                  <a:pt x="7144265" y="101504"/>
                </a:lnTo>
                <a:lnTo>
                  <a:pt x="7145039" y="107096"/>
                </a:lnTo>
                <a:lnTo>
                  <a:pt x="7145212" y="113584"/>
                </a:lnTo>
                <a:lnTo>
                  <a:pt x="7068973" y="113584"/>
                </a:lnTo>
                <a:lnTo>
                  <a:pt x="7063502" y="185014"/>
                </a:lnTo>
                <a:lnTo>
                  <a:pt x="7067624" y="188823"/>
                </a:lnTo>
                <a:lnTo>
                  <a:pt x="7077612" y="195592"/>
                </a:lnTo>
                <a:lnTo>
                  <a:pt x="7089143" y="200427"/>
                </a:lnTo>
                <a:lnTo>
                  <a:pt x="7102216" y="203328"/>
                </a:lnTo>
                <a:lnTo>
                  <a:pt x="7116832" y="204296"/>
                </a:lnTo>
                <a:lnTo>
                  <a:pt x="7122665" y="204296"/>
                </a:lnTo>
                <a:lnTo>
                  <a:pt x="7127489" y="203953"/>
                </a:lnTo>
                <a:lnTo>
                  <a:pt x="7131306" y="203268"/>
                </a:lnTo>
                <a:lnTo>
                  <a:pt x="7135124" y="202584"/>
                </a:lnTo>
                <a:lnTo>
                  <a:pt x="7139391" y="201598"/>
                </a:lnTo>
                <a:lnTo>
                  <a:pt x="7144107" y="200314"/>
                </a:lnTo>
                <a:lnTo>
                  <a:pt x="7147453" y="199374"/>
                </a:lnTo>
                <a:lnTo>
                  <a:pt x="7151228" y="198070"/>
                </a:lnTo>
                <a:lnTo>
                  <a:pt x="7155430" y="196401"/>
                </a:lnTo>
                <a:lnTo>
                  <a:pt x="7159631" y="194731"/>
                </a:lnTo>
                <a:lnTo>
                  <a:pt x="7163148" y="193340"/>
                </a:lnTo>
                <a:lnTo>
                  <a:pt x="7165980" y="192229"/>
                </a:lnTo>
                <a:lnTo>
                  <a:pt x="7165980" y="165907"/>
                </a:lnTo>
                <a:lnTo>
                  <a:pt x="7164563" y="165907"/>
                </a:lnTo>
                <a:lnTo>
                  <a:pt x="7160098" y="169269"/>
                </a:lnTo>
                <a:lnTo>
                  <a:pt x="7157091" y="171113"/>
                </a:lnTo>
                <a:lnTo>
                  <a:pt x="7154085" y="172956"/>
                </a:lnTo>
                <a:lnTo>
                  <a:pt x="7150392" y="174863"/>
                </a:lnTo>
                <a:lnTo>
                  <a:pt x="7146013" y="176836"/>
                </a:lnTo>
                <a:lnTo>
                  <a:pt x="7141888" y="178720"/>
                </a:lnTo>
                <a:lnTo>
                  <a:pt x="7137271" y="180261"/>
                </a:lnTo>
                <a:lnTo>
                  <a:pt x="7132161" y="181461"/>
                </a:lnTo>
                <a:lnTo>
                  <a:pt x="7127052" y="182661"/>
                </a:lnTo>
                <a:lnTo>
                  <a:pt x="7121836" y="183260"/>
                </a:lnTo>
                <a:lnTo>
                  <a:pt x="7116512" y="183260"/>
                </a:lnTo>
                <a:lnTo>
                  <a:pt x="7103263" y="181918"/>
                </a:lnTo>
                <a:lnTo>
                  <a:pt x="7091311" y="177531"/>
                </a:lnTo>
                <a:lnTo>
                  <a:pt x="7081598" y="170092"/>
                </a:lnTo>
                <a:close/>
              </a:path>
              <a:path w="8210820" h="253988">
                <a:moveTo>
                  <a:pt x="7218784" y="159057"/>
                </a:moveTo>
                <a:lnTo>
                  <a:pt x="7218654" y="153457"/>
                </a:lnTo>
                <a:lnTo>
                  <a:pt x="7218654" y="78089"/>
                </a:lnTo>
                <a:lnTo>
                  <a:pt x="7263083" y="78089"/>
                </a:lnTo>
                <a:lnTo>
                  <a:pt x="7263083" y="57844"/>
                </a:lnTo>
                <a:lnTo>
                  <a:pt x="7218654" y="57844"/>
                </a:lnTo>
                <a:lnTo>
                  <a:pt x="7218654" y="16564"/>
                </a:lnTo>
                <a:lnTo>
                  <a:pt x="7194468" y="16564"/>
                </a:lnTo>
                <a:lnTo>
                  <a:pt x="7194468" y="57844"/>
                </a:lnTo>
                <a:lnTo>
                  <a:pt x="7178169" y="57844"/>
                </a:lnTo>
                <a:lnTo>
                  <a:pt x="7178169" y="78089"/>
                </a:lnTo>
                <a:lnTo>
                  <a:pt x="7194468" y="78089"/>
                </a:lnTo>
                <a:lnTo>
                  <a:pt x="7194468" y="157396"/>
                </a:lnTo>
                <a:lnTo>
                  <a:pt x="7195569" y="171381"/>
                </a:lnTo>
                <a:lnTo>
                  <a:pt x="7199249" y="183624"/>
                </a:lnTo>
                <a:lnTo>
                  <a:pt x="7205519" y="192821"/>
                </a:lnTo>
                <a:lnTo>
                  <a:pt x="7210958" y="197315"/>
                </a:lnTo>
                <a:lnTo>
                  <a:pt x="7222349" y="202352"/>
                </a:lnTo>
                <a:lnTo>
                  <a:pt x="7236358" y="204031"/>
                </a:lnTo>
                <a:lnTo>
                  <a:pt x="7240296" y="204031"/>
                </a:lnTo>
                <a:lnTo>
                  <a:pt x="7244600" y="203669"/>
                </a:lnTo>
                <a:lnTo>
                  <a:pt x="7249269" y="202943"/>
                </a:lnTo>
                <a:lnTo>
                  <a:pt x="7253937" y="202218"/>
                </a:lnTo>
                <a:lnTo>
                  <a:pt x="7258541" y="201212"/>
                </a:lnTo>
                <a:lnTo>
                  <a:pt x="7263083" y="199928"/>
                </a:lnTo>
                <a:lnTo>
                  <a:pt x="7263083" y="178264"/>
                </a:lnTo>
                <a:lnTo>
                  <a:pt x="7260044" y="179053"/>
                </a:lnTo>
                <a:lnTo>
                  <a:pt x="7257389" y="180040"/>
                </a:lnTo>
                <a:lnTo>
                  <a:pt x="7253709" y="181222"/>
                </a:lnTo>
                <a:lnTo>
                  <a:pt x="7250028" y="182406"/>
                </a:lnTo>
                <a:lnTo>
                  <a:pt x="7246220" y="182998"/>
                </a:lnTo>
                <a:lnTo>
                  <a:pt x="7236716" y="182998"/>
                </a:lnTo>
                <a:lnTo>
                  <a:pt x="7232308" y="182250"/>
                </a:lnTo>
                <a:lnTo>
                  <a:pt x="7229054" y="180752"/>
                </a:lnTo>
                <a:lnTo>
                  <a:pt x="7225802" y="179255"/>
                </a:lnTo>
                <a:lnTo>
                  <a:pt x="7223449" y="177012"/>
                </a:lnTo>
                <a:lnTo>
                  <a:pt x="7221993" y="174021"/>
                </a:lnTo>
                <a:lnTo>
                  <a:pt x="7220282" y="170600"/>
                </a:lnTo>
                <a:lnTo>
                  <a:pt x="7219297" y="166923"/>
                </a:lnTo>
                <a:lnTo>
                  <a:pt x="7219040" y="162990"/>
                </a:lnTo>
                <a:lnTo>
                  <a:pt x="7218784" y="159057"/>
                </a:lnTo>
                <a:close/>
              </a:path>
              <a:path w="8210820" h="253988">
                <a:moveTo>
                  <a:pt x="7454591" y="57844"/>
                </a:moveTo>
                <a:lnTo>
                  <a:pt x="7430455" y="57844"/>
                </a:lnTo>
                <a:lnTo>
                  <a:pt x="7406515" y="168812"/>
                </a:lnTo>
                <a:lnTo>
                  <a:pt x="7371645" y="57844"/>
                </a:lnTo>
                <a:lnTo>
                  <a:pt x="7351772" y="57844"/>
                </a:lnTo>
                <a:lnTo>
                  <a:pt x="7317798" y="168812"/>
                </a:lnTo>
                <a:lnTo>
                  <a:pt x="7292380" y="57844"/>
                </a:lnTo>
                <a:lnTo>
                  <a:pt x="7267413" y="57844"/>
                </a:lnTo>
                <a:lnTo>
                  <a:pt x="7304077" y="201140"/>
                </a:lnTo>
                <a:lnTo>
                  <a:pt x="7326259" y="201140"/>
                </a:lnTo>
                <a:lnTo>
                  <a:pt x="7361002" y="90685"/>
                </a:lnTo>
                <a:lnTo>
                  <a:pt x="7396004" y="201140"/>
                </a:lnTo>
                <a:lnTo>
                  <a:pt x="7418309" y="201140"/>
                </a:lnTo>
                <a:lnTo>
                  <a:pt x="7454591" y="57844"/>
                </a:lnTo>
                <a:close/>
              </a:path>
              <a:path w="8210820" h="253988">
                <a:moveTo>
                  <a:pt x="7494659" y="157288"/>
                </a:moveTo>
                <a:lnTo>
                  <a:pt x="7491854" y="144613"/>
                </a:lnTo>
                <a:lnTo>
                  <a:pt x="7490919" y="129557"/>
                </a:lnTo>
                <a:lnTo>
                  <a:pt x="7491024" y="124090"/>
                </a:lnTo>
                <a:lnTo>
                  <a:pt x="7492555" y="109639"/>
                </a:lnTo>
                <a:lnTo>
                  <a:pt x="7495912" y="97742"/>
                </a:lnTo>
                <a:lnTo>
                  <a:pt x="7501095" y="88399"/>
                </a:lnTo>
                <a:lnTo>
                  <a:pt x="7505640" y="83436"/>
                </a:lnTo>
                <a:lnTo>
                  <a:pt x="7516499" y="77059"/>
                </a:lnTo>
                <a:lnTo>
                  <a:pt x="7530085" y="74933"/>
                </a:lnTo>
                <a:lnTo>
                  <a:pt x="7537256" y="75478"/>
                </a:lnTo>
                <a:lnTo>
                  <a:pt x="7549440" y="79790"/>
                </a:lnTo>
                <a:lnTo>
                  <a:pt x="7558887" y="88399"/>
                </a:lnTo>
                <a:lnTo>
                  <a:pt x="7560827" y="91265"/>
                </a:lnTo>
                <a:lnTo>
                  <a:pt x="7565367" y="101474"/>
                </a:lnTo>
                <a:lnTo>
                  <a:pt x="7568090" y="114238"/>
                </a:lnTo>
                <a:lnTo>
                  <a:pt x="7568998" y="129557"/>
                </a:lnTo>
                <a:lnTo>
                  <a:pt x="7568904" y="134676"/>
                </a:lnTo>
                <a:lnTo>
                  <a:pt x="7567392" y="149094"/>
                </a:lnTo>
                <a:lnTo>
                  <a:pt x="7564030" y="161021"/>
                </a:lnTo>
                <a:lnTo>
                  <a:pt x="7567007" y="194064"/>
                </a:lnTo>
                <a:lnTo>
                  <a:pt x="7576525" y="185400"/>
                </a:lnTo>
                <a:lnTo>
                  <a:pt x="7580818" y="179930"/>
                </a:lnTo>
                <a:lnTo>
                  <a:pt x="7586572" y="169667"/>
                </a:lnTo>
                <a:lnTo>
                  <a:pt x="7590683" y="157850"/>
                </a:lnTo>
                <a:lnTo>
                  <a:pt x="7593149" y="144480"/>
                </a:lnTo>
                <a:lnTo>
                  <a:pt x="7593971" y="129557"/>
                </a:lnTo>
                <a:lnTo>
                  <a:pt x="7593668" y="120345"/>
                </a:lnTo>
                <a:lnTo>
                  <a:pt x="7591849" y="106394"/>
                </a:lnTo>
                <a:lnTo>
                  <a:pt x="7588385" y="93971"/>
                </a:lnTo>
                <a:lnTo>
                  <a:pt x="7583277" y="83077"/>
                </a:lnTo>
                <a:lnTo>
                  <a:pt x="7576525" y="73712"/>
                </a:lnTo>
                <a:lnTo>
                  <a:pt x="7567267" y="65181"/>
                </a:lnTo>
                <a:lnTo>
                  <a:pt x="7556334" y="58914"/>
                </a:lnTo>
                <a:lnTo>
                  <a:pt x="7543940" y="55153"/>
                </a:lnTo>
                <a:lnTo>
                  <a:pt x="7530085" y="53900"/>
                </a:lnTo>
                <a:lnTo>
                  <a:pt x="7516531" y="55108"/>
                </a:lnTo>
                <a:lnTo>
                  <a:pt x="7504132" y="58824"/>
                </a:lnTo>
                <a:lnTo>
                  <a:pt x="7493150" y="65046"/>
                </a:lnTo>
                <a:lnTo>
                  <a:pt x="7483583" y="73775"/>
                </a:lnTo>
                <a:lnTo>
                  <a:pt x="7479243" y="79288"/>
                </a:lnTo>
                <a:lnTo>
                  <a:pt x="7473425" y="89589"/>
                </a:lnTo>
                <a:lnTo>
                  <a:pt x="7469269" y="101401"/>
                </a:lnTo>
                <a:lnTo>
                  <a:pt x="7466776" y="114724"/>
                </a:lnTo>
                <a:lnTo>
                  <a:pt x="7465945" y="129557"/>
                </a:lnTo>
                <a:lnTo>
                  <a:pt x="7466196" y="137791"/>
                </a:lnTo>
                <a:lnTo>
                  <a:pt x="7467934" y="151641"/>
                </a:lnTo>
                <a:lnTo>
                  <a:pt x="7471326" y="164086"/>
                </a:lnTo>
                <a:lnTo>
                  <a:pt x="7476372" y="175126"/>
                </a:lnTo>
                <a:lnTo>
                  <a:pt x="7483071" y="184760"/>
                </a:lnTo>
                <a:lnTo>
                  <a:pt x="7492682" y="193838"/>
                </a:lnTo>
                <a:lnTo>
                  <a:pt x="7503581" y="200085"/>
                </a:lnTo>
                <a:lnTo>
                  <a:pt x="7501095" y="170202"/>
                </a:lnTo>
                <a:lnTo>
                  <a:pt x="7499333" y="167585"/>
                </a:lnTo>
                <a:lnTo>
                  <a:pt x="7494659" y="157288"/>
                </a:lnTo>
                <a:close/>
              </a:path>
              <a:path w="8210820" h="253988">
                <a:moveTo>
                  <a:pt x="7543576" y="181880"/>
                </a:moveTo>
                <a:lnTo>
                  <a:pt x="7530085" y="184049"/>
                </a:lnTo>
                <a:lnTo>
                  <a:pt x="7522585" y="183442"/>
                </a:lnTo>
                <a:lnTo>
                  <a:pt x="7510491" y="178986"/>
                </a:lnTo>
                <a:lnTo>
                  <a:pt x="7501095" y="170202"/>
                </a:lnTo>
                <a:lnTo>
                  <a:pt x="7503581" y="200085"/>
                </a:lnTo>
                <a:lnTo>
                  <a:pt x="7516048" y="203834"/>
                </a:lnTo>
                <a:lnTo>
                  <a:pt x="7530085" y="205084"/>
                </a:lnTo>
                <a:lnTo>
                  <a:pt x="7543579" y="203906"/>
                </a:lnTo>
                <a:lnTo>
                  <a:pt x="7556025" y="200233"/>
                </a:lnTo>
                <a:lnTo>
                  <a:pt x="7567007" y="194064"/>
                </a:lnTo>
                <a:lnTo>
                  <a:pt x="7564030" y="161021"/>
                </a:lnTo>
                <a:lnTo>
                  <a:pt x="7558821" y="170458"/>
                </a:lnTo>
                <a:lnTo>
                  <a:pt x="7554392" y="175372"/>
                </a:lnTo>
                <a:lnTo>
                  <a:pt x="7543576" y="181880"/>
                </a:lnTo>
                <a:close/>
              </a:path>
              <a:path w="8210820" h="253988">
                <a:moveTo>
                  <a:pt x="7618675" y="57844"/>
                </a:moveTo>
                <a:lnTo>
                  <a:pt x="7618675" y="201140"/>
                </a:lnTo>
                <a:lnTo>
                  <a:pt x="7642861" y="201140"/>
                </a:lnTo>
                <a:lnTo>
                  <a:pt x="7642861" y="99595"/>
                </a:lnTo>
                <a:lnTo>
                  <a:pt x="7648587" y="94047"/>
                </a:lnTo>
                <a:lnTo>
                  <a:pt x="7654656" y="89863"/>
                </a:lnTo>
                <a:lnTo>
                  <a:pt x="7661064" y="87047"/>
                </a:lnTo>
                <a:lnTo>
                  <a:pt x="7667474" y="84230"/>
                </a:lnTo>
                <a:lnTo>
                  <a:pt x="7665871" y="62655"/>
                </a:lnTo>
                <a:lnTo>
                  <a:pt x="7663822" y="63714"/>
                </a:lnTo>
                <a:lnTo>
                  <a:pt x="7654025" y="70044"/>
                </a:lnTo>
                <a:lnTo>
                  <a:pt x="7642861" y="79137"/>
                </a:lnTo>
                <a:lnTo>
                  <a:pt x="7642861" y="57844"/>
                </a:lnTo>
                <a:lnTo>
                  <a:pt x="7618675" y="57844"/>
                </a:lnTo>
                <a:close/>
              </a:path>
              <a:path w="8210820" h="253988">
                <a:moveTo>
                  <a:pt x="7680423" y="82821"/>
                </a:moveTo>
                <a:lnTo>
                  <a:pt x="7683243" y="82821"/>
                </a:lnTo>
                <a:lnTo>
                  <a:pt x="7687665" y="82997"/>
                </a:lnTo>
                <a:lnTo>
                  <a:pt x="7691574" y="83405"/>
                </a:lnTo>
                <a:lnTo>
                  <a:pt x="7694650" y="83874"/>
                </a:lnTo>
                <a:lnTo>
                  <a:pt x="7694650" y="58616"/>
                </a:lnTo>
                <a:lnTo>
                  <a:pt x="7693112" y="58359"/>
                </a:lnTo>
                <a:lnTo>
                  <a:pt x="7689244" y="57908"/>
                </a:lnTo>
                <a:lnTo>
                  <a:pt x="7678754" y="57844"/>
                </a:lnTo>
                <a:lnTo>
                  <a:pt x="7672408" y="59447"/>
                </a:lnTo>
                <a:lnTo>
                  <a:pt x="7665871" y="62655"/>
                </a:lnTo>
                <a:lnTo>
                  <a:pt x="7667474" y="84230"/>
                </a:lnTo>
                <a:lnTo>
                  <a:pt x="7673926" y="82821"/>
                </a:lnTo>
                <a:lnTo>
                  <a:pt x="7680423" y="82821"/>
                </a:lnTo>
                <a:close/>
              </a:path>
              <a:path w="8210820" h="253988">
                <a:moveTo>
                  <a:pt x="7713408" y="1314"/>
                </a:moveTo>
                <a:lnTo>
                  <a:pt x="7713408" y="201140"/>
                </a:lnTo>
                <a:lnTo>
                  <a:pt x="7737594" y="201140"/>
                </a:lnTo>
                <a:lnTo>
                  <a:pt x="7737594" y="141225"/>
                </a:lnTo>
                <a:lnTo>
                  <a:pt x="7747279" y="131936"/>
                </a:lnTo>
                <a:lnTo>
                  <a:pt x="7800815" y="201140"/>
                </a:lnTo>
                <a:lnTo>
                  <a:pt x="7832497" y="201140"/>
                </a:lnTo>
                <a:lnTo>
                  <a:pt x="7765617" y="117754"/>
                </a:lnTo>
                <a:lnTo>
                  <a:pt x="7824611" y="57844"/>
                </a:lnTo>
                <a:lnTo>
                  <a:pt x="7794518" y="57844"/>
                </a:lnTo>
                <a:lnTo>
                  <a:pt x="7737594" y="118436"/>
                </a:lnTo>
                <a:lnTo>
                  <a:pt x="7737594" y="1314"/>
                </a:lnTo>
                <a:lnTo>
                  <a:pt x="7713408" y="1314"/>
                </a:lnTo>
                <a:close/>
              </a:path>
              <a:path w="8210820" h="253988">
                <a:moveTo>
                  <a:pt x="7865855" y="253988"/>
                </a:moveTo>
                <a:lnTo>
                  <a:pt x="7875992" y="241147"/>
                </a:lnTo>
                <a:lnTo>
                  <a:pt x="7883315" y="230580"/>
                </a:lnTo>
                <a:lnTo>
                  <a:pt x="7889929" y="219761"/>
                </a:lnTo>
                <a:lnTo>
                  <a:pt x="7895834" y="208690"/>
                </a:lnTo>
                <a:lnTo>
                  <a:pt x="7901032" y="197368"/>
                </a:lnTo>
                <a:lnTo>
                  <a:pt x="7907211" y="179582"/>
                </a:lnTo>
                <a:lnTo>
                  <a:pt x="7910069" y="167527"/>
                </a:lnTo>
                <a:lnTo>
                  <a:pt x="7912110" y="154854"/>
                </a:lnTo>
                <a:lnTo>
                  <a:pt x="7913334" y="141562"/>
                </a:lnTo>
                <a:lnTo>
                  <a:pt x="7913743" y="127651"/>
                </a:lnTo>
                <a:lnTo>
                  <a:pt x="7913600" y="119324"/>
                </a:lnTo>
                <a:lnTo>
                  <a:pt x="7912708" y="105739"/>
                </a:lnTo>
                <a:lnTo>
                  <a:pt x="7910999" y="92795"/>
                </a:lnTo>
                <a:lnTo>
                  <a:pt x="7908472" y="80491"/>
                </a:lnTo>
                <a:lnTo>
                  <a:pt x="7905129" y="68828"/>
                </a:lnTo>
                <a:lnTo>
                  <a:pt x="7900968" y="57806"/>
                </a:lnTo>
                <a:lnTo>
                  <a:pt x="7894398" y="43856"/>
                </a:lnTo>
                <a:lnTo>
                  <a:pt x="7888308" y="32856"/>
                </a:lnTo>
                <a:lnTo>
                  <a:pt x="7881521" y="22098"/>
                </a:lnTo>
                <a:lnTo>
                  <a:pt x="7874037" y="11584"/>
                </a:lnTo>
                <a:lnTo>
                  <a:pt x="7865855" y="1314"/>
                </a:lnTo>
                <a:lnTo>
                  <a:pt x="7836453" y="1314"/>
                </a:lnTo>
                <a:lnTo>
                  <a:pt x="7838927" y="4918"/>
                </a:lnTo>
                <a:lnTo>
                  <a:pt x="7847436" y="13810"/>
                </a:lnTo>
                <a:lnTo>
                  <a:pt x="7855996" y="24169"/>
                </a:lnTo>
                <a:lnTo>
                  <a:pt x="7860686" y="30578"/>
                </a:lnTo>
                <a:lnTo>
                  <a:pt x="7867448" y="41230"/>
                </a:lnTo>
                <a:lnTo>
                  <a:pt x="7873626" y="52798"/>
                </a:lnTo>
                <a:lnTo>
                  <a:pt x="7878206" y="63057"/>
                </a:lnTo>
                <a:lnTo>
                  <a:pt x="7882538" y="74976"/>
                </a:lnTo>
                <a:lnTo>
                  <a:pt x="7886146" y="87591"/>
                </a:lnTo>
                <a:lnTo>
                  <a:pt x="7888998" y="101887"/>
                </a:lnTo>
                <a:lnTo>
                  <a:pt x="7890403" y="114540"/>
                </a:lnTo>
                <a:lnTo>
                  <a:pt x="7890872" y="127651"/>
                </a:lnTo>
                <a:lnTo>
                  <a:pt x="7890860" y="129820"/>
                </a:lnTo>
                <a:lnTo>
                  <a:pt x="7890243" y="142989"/>
                </a:lnTo>
                <a:lnTo>
                  <a:pt x="7888693" y="155555"/>
                </a:lnTo>
                <a:lnTo>
                  <a:pt x="7886208" y="167516"/>
                </a:lnTo>
                <a:lnTo>
                  <a:pt x="7882928" y="179005"/>
                </a:lnTo>
                <a:lnTo>
                  <a:pt x="7878657" y="190971"/>
                </a:lnTo>
                <a:lnTo>
                  <a:pt x="7873626" y="202504"/>
                </a:lnTo>
                <a:lnTo>
                  <a:pt x="7869958" y="209742"/>
                </a:lnTo>
                <a:lnTo>
                  <a:pt x="7863476" y="220724"/>
                </a:lnTo>
                <a:lnTo>
                  <a:pt x="7856254" y="230941"/>
                </a:lnTo>
                <a:lnTo>
                  <a:pt x="7844970" y="244302"/>
                </a:lnTo>
                <a:lnTo>
                  <a:pt x="7836453" y="252703"/>
                </a:lnTo>
                <a:lnTo>
                  <a:pt x="7836453" y="253988"/>
                </a:lnTo>
                <a:lnTo>
                  <a:pt x="7865855" y="253988"/>
                </a:lnTo>
                <a:close/>
              </a:path>
              <a:path w="8210820" h="253988">
                <a:moveTo>
                  <a:pt x="7959683" y="164593"/>
                </a:moveTo>
                <a:lnTo>
                  <a:pt x="7937091" y="248730"/>
                </a:lnTo>
                <a:lnTo>
                  <a:pt x="7955830" y="248730"/>
                </a:lnTo>
                <a:lnTo>
                  <a:pt x="7991772" y="164593"/>
                </a:lnTo>
                <a:lnTo>
                  <a:pt x="7959683" y="164593"/>
                </a:lnTo>
                <a:close/>
              </a:path>
              <a:path w="8210820" h="253988">
                <a:moveTo>
                  <a:pt x="8134051" y="113402"/>
                </a:moveTo>
                <a:lnTo>
                  <a:pt x="8123790" y="145112"/>
                </a:lnTo>
                <a:lnTo>
                  <a:pt x="8127965" y="141071"/>
                </a:lnTo>
                <a:lnTo>
                  <a:pt x="8132141" y="137030"/>
                </a:lnTo>
                <a:lnTo>
                  <a:pt x="8137423" y="134031"/>
                </a:lnTo>
                <a:lnTo>
                  <a:pt x="8146869" y="110539"/>
                </a:lnTo>
                <a:lnTo>
                  <a:pt x="8134051" y="113402"/>
                </a:lnTo>
                <a:close/>
              </a:path>
              <a:path w="8210820" h="253988">
                <a:moveTo>
                  <a:pt x="8121702" y="150747"/>
                </a:moveTo>
                <a:lnTo>
                  <a:pt x="8123790" y="145112"/>
                </a:lnTo>
                <a:lnTo>
                  <a:pt x="8134051" y="113402"/>
                </a:lnTo>
                <a:lnTo>
                  <a:pt x="8122855" y="117533"/>
                </a:lnTo>
                <a:lnTo>
                  <a:pt x="8110915" y="124929"/>
                </a:lnTo>
                <a:lnTo>
                  <a:pt x="8103002" y="134157"/>
                </a:lnTo>
                <a:lnTo>
                  <a:pt x="8098210" y="146076"/>
                </a:lnTo>
                <a:lnTo>
                  <a:pt x="8096726" y="159512"/>
                </a:lnTo>
                <a:lnTo>
                  <a:pt x="8096726" y="165930"/>
                </a:lnTo>
                <a:lnTo>
                  <a:pt x="8097879" y="172029"/>
                </a:lnTo>
                <a:lnTo>
                  <a:pt x="8100185" y="177805"/>
                </a:lnTo>
                <a:lnTo>
                  <a:pt x="8102491" y="183581"/>
                </a:lnTo>
                <a:lnTo>
                  <a:pt x="8105565" y="188437"/>
                </a:lnTo>
                <a:lnTo>
                  <a:pt x="8109407" y="192373"/>
                </a:lnTo>
                <a:lnTo>
                  <a:pt x="8113418" y="196396"/>
                </a:lnTo>
                <a:lnTo>
                  <a:pt x="8118071" y="199520"/>
                </a:lnTo>
                <a:lnTo>
                  <a:pt x="8123364" y="201745"/>
                </a:lnTo>
                <a:lnTo>
                  <a:pt x="8128659" y="203970"/>
                </a:lnTo>
                <a:lnTo>
                  <a:pt x="8134252" y="205083"/>
                </a:lnTo>
                <a:lnTo>
                  <a:pt x="8147316" y="205083"/>
                </a:lnTo>
                <a:lnTo>
                  <a:pt x="8152889" y="204485"/>
                </a:lnTo>
                <a:lnTo>
                  <a:pt x="8156859" y="203286"/>
                </a:lnTo>
                <a:lnTo>
                  <a:pt x="8160831" y="202088"/>
                </a:lnTo>
                <a:lnTo>
                  <a:pt x="8164950" y="200376"/>
                </a:lnTo>
                <a:lnTo>
                  <a:pt x="8169219" y="198149"/>
                </a:lnTo>
                <a:lnTo>
                  <a:pt x="8172291" y="196609"/>
                </a:lnTo>
                <a:lnTo>
                  <a:pt x="8175471" y="194534"/>
                </a:lnTo>
                <a:lnTo>
                  <a:pt x="8178758" y="191923"/>
                </a:lnTo>
                <a:lnTo>
                  <a:pt x="8182047" y="189311"/>
                </a:lnTo>
                <a:lnTo>
                  <a:pt x="8184671" y="187279"/>
                </a:lnTo>
                <a:lnTo>
                  <a:pt x="8186636" y="185825"/>
                </a:lnTo>
                <a:lnTo>
                  <a:pt x="8186636" y="201140"/>
                </a:lnTo>
                <a:lnTo>
                  <a:pt x="8210820" y="201140"/>
                </a:lnTo>
                <a:lnTo>
                  <a:pt x="8210820" y="93991"/>
                </a:lnTo>
                <a:lnTo>
                  <a:pt x="8209536" y="86367"/>
                </a:lnTo>
                <a:lnTo>
                  <a:pt x="8206966" y="80115"/>
                </a:lnTo>
                <a:lnTo>
                  <a:pt x="8204395" y="73861"/>
                </a:lnTo>
                <a:lnTo>
                  <a:pt x="8200498" y="68766"/>
                </a:lnTo>
                <a:lnTo>
                  <a:pt x="8195274" y="64828"/>
                </a:lnTo>
                <a:lnTo>
                  <a:pt x="8189879" y="60802"/>
                </a:lnTo>
                <a:lnTo>
                  <a:pt x="8183798" y="58017"/>
                </a:lnTo>
                <a:lnTo>
                  <a:pt x="8177032" y="56475"/>
                </a:lnTo>
                <a:lnTo>
                  <a:pt x="8170265" y="54933"/>
                </a:lnTo>
                <a:lnTo>
                  <a:pt x="8161956" y="54162"/>
                </a:lnTo>
                <a:lnTo>
                  <a:pt x="8143966" y="54162"/>
                </a:lnTo>
                <a:lnTo>
                  <a:pt x="8135744" y="54931"/>
                </a:lnTo>
                <a:lnTo>
                  <a:pt x="8127435" y="56470"/>
                </a:lnTo>
                <a:lnTo>
                  <a:pt x="8119128" y="58007"/>
                </a:lnTo>
                <a:lnTo>
                  <a:pt x="8112746" y="59419"/>
                </a:lnTo>
                <a:lnTo>
                  <a:pt x="8108293" y="60703"/>
                </a:lnTo>
                <a:lnTo>
                  <a:pt x="8108293" y="85189"/>
                </a:lnTo>
                <a:lnTo>
                  <a:pt x="8109702" y="85189"/>
                </a:lnTo>
                <a:lnTo>
                  <a:pt x="8117226" y="81946"/>
                </a:lnTo>
                <a:lnTo>
                  <a:pt x="8124747" y="79470"/>
                </a:lnTo>
                <a:lnTo>
                  <a:pt x="8132269" y="77760"/>
                </a:lnTo>
                <a:lnTo>
                  <a:pt x="8139793" y="76052"/>
                </a:lnTo>
                <a:lnTo>
                  <a:pt x="8146332" y="75196"/>
                </a:lnTo>
                <a:lnTo>
                  <a:pt x="8156591" y="75196"/>
                </a:lnTo>
                <a:lnTo>
                  <a:pt x="8161165" y="75521"/>
                </a:lnTo>
                <a:lnTo>
                  <a:pt x="8165607" y="76170"/>
                </a:lnTo>
                <a:lnTo>
                  <a:pt x="8170052" y="76819"/>
                </a:lnTo>
                <a:lnTo>
                  <a:pt x="8173812" y="78140"/>
                </a:lnTo>
                <a:lnTo>
                  <a:pt x="8176892" y="80131"/>
                </a:lnTo>
                <a:lnTo>
                  <a:pt x="8179967" y="82035"/>
                </a:lnTo>
                <a:lnTo>
                  <a:pt x="8182360" y="84739"/>
                </a:lnTo>
                <a:lnTo>
                  <a:pt x="8184070" y="88244"/>
                </a:lnTo>
                <a:lnTo>
                  <a:pt x="8185781" y="91751"/>
                </a:lnTo>
                <a:lnTo>
                  <a:pt x="8186636" y="96359"/>
                </a:lnTo>
                <a:lnTo>
                  <a:pt x="8186636" y="106748"/>
                </a:lnTo>
                <a:lnTo>
                  <a:pt x="8176064" y="107420"/>
                </a:lnTo>
                <a:lnTo>
                  <a:pt x="8163346" y="108517"/>
                </a:lnTo>
                <a:lnTo>
                  <a:pt x="8151285" y="109894"/>
                </a:lnTo>
                <a:lnTo>
                  <a:pt x="8146869" y="110539"/>
                </a:lnTo>
                <a:lnTo>
                  <a:pt x="8137423" y="134031"/>
                </a:lnTo>
                <a:lnTo>
                  <a:pt x="8143814" y="132076"/>
                </a:lnTo>
                <a:lnTo>
                  <a:pt x="8149183" y="130459"/>
                </a:lnTo>
                <a:lnTo>
                  <a:pt x="8156234" y="129205"/>
                </a:lnTo>
                <a:lnTo>
                  <a:pt x="8164969" y="128310"/>
                </a:lnTo>
                <a:lnTo>
                  <a:pt x="8173703" y="127416"/>
                </a:lnTo>
                <a:lnTo>
                  <a:pt x="8180924" y="126715"/>
                </a:lnTo>
                <a:lnTo>
                  <a:pt x="8186636" y="126206"/>
                </a:lnTo>
                <a:lnTo>
                  <a:pt x="8186636" y="165797"/>
                </a:lnTo>
                <a:lnTo>
                  <a:pt x="8181267" y="170552"/>
                </a:lnTo>
                <a:lnTo>
                  <a:pt x="8175516" y="174562"/>
                </a:lnTo>
                <a:lnTo>
                  <a:pt x="8169380" y="177831"/>
                </a:lnTo>
                <a:lnTo>
                  <a:pt x="8163245" y="181100"/>
                </a:lnTo>
                <a:lnTo>
                  <a:pt x="8156384" y="182735"/>
                </a:lnTo>
                <a:lnTo>
                  <a:pt x="8139938" y="182735"/>
                </a:lnTo>
                <a:lnTo>
                  <a:pt x="8133207" y="180651"/>
                </a:lnTo>
                <a:lnTo>
                  <a:pt x="8128604" y="176483"/>
                </a:lnTo>
                <a:lnTo>
                  <a:pt x="8124002" y="172313"/>
                </a:lnTo>
                <a:lnTo>
                  <a:pt x="8121702" y="166146"/>
                </a:lnTo>
                <a:lnTo>
                  <a:pt x="8121702" y="150747"/>
                </a:lnTo>
                <a:close/>
              </a:path>
              <a:path w="8210820" h="253988">
                <a:moveTo>
                  <a:pt x="5059059" y="150747"/>
                </a:moveTo>
                <a:lnTo>
                  <a:pt x="5061147" y="145112"/>
                </a:lnTo>
                <a:lnTo>
                  <a:pt x="5071408" y="113402"/>
                </a:lnTo>
                <a:lnTo>
                  <a:pt x="5060213" y="117533"/>
                </a:lnTo>
                <a:lnTo>
                  <a:pt x="5048273" y="124929"/>
                </a:lnTo>
                <a:lnTo>
                  <a:pt x="5040361" y="134157"/>
                </a:lnTo>
                <a:lnTo>
                  <a:pt x="5035567" y="146077"/>
                </a:lnTo>
                <a:lnTo>
                  <a:pt x="5034084" y="159512"/>
                </a:lnTo>
                <a:lnTo>
                  <a:pt x="5034083" y="165930"/>
                </a:lnTo>
                <a:lnTo>
                  <a:pt x="5035237" y="172029"/>
                </a:lnTo>
                <a:lnTo>
                  <a:pt x="5037542" y="177805"/>
                </a:lnTo>
                <a:lnTo>
                  <a:pt x="5039849" y="183581"/>
                </a:lnTo>
                <a:lnTo>
                  <a:pt x="5042922" y="188437"/>
                </a:lnTo>
                <a:lnTo>
                  <a:pt x="5046764" y="192373"/>
                </a:lnTo>
                <a:lnTo>
                  <a:pt x="5050776" y="196396"/>
                </a:lnTo>
                <a:lnTo>
                  <a:pt x="5055429" y="199520"/>
                </a:lnTo>
                <a:lnTo>
                  <a:pt x="5060721" y="201745"/>
                </a:lnTo>
                <a:lnTo>
                  <a:pt x="5066016" y="203970"/>
                </a:lnTo>
                <a:lnTo>
                  <a:pt x="5071609" y="205083"/>
                </a:lnTo>
                <a:lnTo>
                  <a:pt x="5084673" y="205083"/>
                </a:lnTo>
                <a:lnTo>
                  <a:pt x="5090245" y="204485"/>
                </a:lnTo>
                <a:lnTo>
                  <a:pt x="5094216" y="203286"/>
                </a:lnTo>
                <a:lnTo>
                  <a:pt x="5098186" y="202088"/>
                </a:lnTo>
                <a:lnTo>
                  <a:pt x="5102306" y="200376"/>
                </a:lnTo>
                <a:lnTo>
                  <a:pt x="5106576" y="198149"/>
                </a:lnTo>
                <a:lnTo>
                  <a:pt x="5109648" y="196609"/>
                </a:lnTo>
                <a:lnTo>
                  <a:pt x="5112828" y="194534"/>
                </a:lnTo>
                <a:lnTo>
                  <a:pt x="5116116" y="191923"/>
                </a:lnTo>
                <a:lnTo>
                  <a:pt x="5119403" y="189311"/>
                </a:lnTo>
                <a:lnTo>
                  <a:pt x="5122028" y="187279"/>
                </a:lnTo>
                <a:lnTo>
                  <a:pt x="5123993" y="185825"/>
                </a:lnTo>
                <a:lnTo>
                  <a:pt x="5123993" y="201140"/>
                </a:lnTo>
                <a:lnTo>
                  <a:pt x="5148178" y="201140"/>
                </a:lnTo>
                <a:lnTo>
                  <a:pt x="5148178" y="93991"/>
                </a:lnTo>
                <a:lnTo>
                  <a:pt x="5146893" y="86367"/>
                </a:lnTo>
                <a:lnTo>
                  <a:pt x="5144323" y="80115"/>
                </a:lnTo>
                <a:lnTo>
                  <a:pt x="5141752" y="73861"/>
                </a:lnTo>
                <a:lnTo>
                  <a:pt x="5137856" y="68766"/>
                </a:lnTo>
                <a:lnTo>
                  <a:pt x="5132631" y="64828"/>
                </a:lnTo>
                <a:lnTo>
                  <a:pt x="5127236" y="60802"/>
                </a:lnTo>
                <a:lnTo>
                  <a:pt x="5121155" y="58017"/>
                </a:lnTo>
                <a:lnTo>
                  <a:pt x="5114389" y="56475"/>
                </a:lnTo>
                <a:lnTo>
                  <a:pt x="5107621" y="54933"/>
                </a:lnTo>
                <a:lnTo>
                  <a:pt x="5099314" y="54162"/>
                </a:lnTo>
                <a:lnTo>
                  <a:pt x="5081324" y="54162"/>
                </a:lnTo>
                <a:lnTo>
                  <a:pt x="5073101" y="54931"/>
                </a:lnTo>
                <a:lnTo>
                  <a:pt x="5064793" y="56470"/>
                </a:lnTo>
                <a:lnTo>
                  <a:pt x="5056484" y="58007"/>
                </a:lnTo>
                <a:lnTo>
                  <a:pt x="5050104" y="59419"/>
                </a:lnTo>
                <a:lnTo>
                  <a:pt x="5045651" y="60703"/>
                </a:lnTo>
                <a:lnTo>
                  <a:pt x="5045651" y="85189"/>
                </a:lnTo>
                <a:lnTo>
                  <a:pt x="5047060" y="85189"/>
                </a:lnTo>
                <a:lnTo>
                  <a:pt x="5054582" y="81946"/>
                </a:lnTo>
                <a:lnTo>
                  <a:pt x="5062105" y="79470"/>
                </a:lnTo>
                <a:lnTo>
                  <a:pt x="5069628" y="77760"/>
                </a:lnTo>
                <a:lnTo>
                  <a:pt x="5077150" y="76052"/>
                </a:lnTo>
                <a:lnTo>
                  <a:pt x="5083689" y="75196"/>
                </a:lnTo>
                <a:lnTo>
                  <a:pt x="5093947" y="75196"/>
                </a:lnTo>
                <a:lnTo>
                  <a:pt x="5098521" y="75521"/>
                </a:lnTo>
                <a:lnTo>
                  <a:pt x="5102965" y="76170"/>
                </a:lnTo>
                <a:lnTo>
                  <a:pt x="5107410" y="76819"/>
                </a:lnTo>
                <a:lnTo>
                  <a:pt x="5111171" y="78140"/>
                </a:lnTo>
                <a:lnTo>
                  <a:pt x="5114249" y="80131"/>
                </a:lnTo>
                <a:lnTo>
                  <a:pt x="5117324" y="82035"/>
                </a:lnTo>
                <a:lnTo>
                  <a:pt x="5119716" y="84739"/>
                </a:lnTo>
                <a:lnTo>
                  <a:pt x="5121427" y="88244"/>
                </a:lnTo>
                <a:lnTo>
                  <a:pt x="5123137" y="91751"/>
                </a:lnTo>
                <a:lnTo>
                  <a:pt x="5123993" y="96359"/>
                </a:lnTo>
                <a:lnTo>
                  <a:pt x="5123993" y="106748"/>
                </a:lnTo>
                <a:lnTo>
                  <a:pt x="5113420" y="107420"/>
                </a:lnTo>
                <a:lnTo>
                  <a:pt x="5100703" y="108517"/>
                </a:lnTo>
                <a:lnTo>
                  <a:pt x="5088642" y="109894"/>
                </a:lnTo>
                <a:lnTo>
                  <a:pt x="5084227" y="110538"/>
                </a:lnTo>
                <a:lnTo>
                  <a:pt x="5074781" y="134031"/>
                </a:lnTo>
                <a:lnTo>
                  <a:pt x="5081169" y="132076"/>
                </a:lnTo>
                <a:lnTo>
                  <a:pt x="5086540" y="130459"/>
                </a:lnTo>
                <a:lnTo>
                  <a:pt x="5093593" y="129205"/>
                </a:lnTo>
                <a:lnTo>
                  <a:pt x="5102326" y="128310"/>
                </a:lnTo>
                <a:lnTo>
                  <a:pt x="5111060" y="127416"/>
                </a:lnTo>
                <a:lnTo>
                  <a:pt x="5118283" y="126715"/>
                </a:lnTo>
                <a:lnTo>
                  <a:pt x="5123993" y="126206"/>
                </a:lnTo>
                <a:lnTo>
                  <a:pt x="5123993" y="165797"/>
                </a:lnTo>
                <a:lnTo>
                  <a:pt x="5118626" y="170552"/>
                </a:lnTo>
                <a:lnTo>
                  <a:pt x="5112874" y="174562"/>
                </a:lnTo>
                <a:lnTo>
                  <a:pt x="5106738" y="177831"/>
                </a:lnTo>
                <a:lnTo>
                  <a:pt x="5100603" y="181100"/>
                </a:lnTo>
                <a:lnTo>
                  <a:pt x="5093741" y="182735"/>
                </a:lnTo>
                <a:lnTo>
                  <a:pt x="5077296" y="182735"/>
                </a:lnTo>
                <a:lnTo>
                  <a:pt x="5070564" y="180651"/>
                </a:lnTo>
                <a:lnTo>
                  <a:pt x="5065961" y="176483"/>
                </a:lnTo>
                <a:lnTo>
                  <a:pt x="5061359" y="172313"/>
                </a:lnTo>
                <a:lnTo>
                  <a:pt x="5059059" y="166146"/>
                </a:lnTo>
                <a:lnTo>
                  <a:pt x="5059059" y="150747"/>
                </a:lnTo>
                <a:close/>
              </a:path>
              <a:path w="8210820" h="253988">
                <a:moveTo>
                  <a:pt x="2417708" y="150747"/>
                </a:moveTo>
                <a:lnTo>
                  <a:pt x="2419796" y="145112"/>
                </a:lnTo>
                <a:lnTo>
                  <a:pt x="2430057" y="113402"/>
                </a:lnTo>
                <a:lnTo>
                  <a:pt x="2418862" y="117533"/>
                </a:lnTo>
                <a:lnTo>
                  <a:pt x="2406922" y="124929"/>
                </a:lnTo>
                <a:lnTo>
                  <a:pt x="2399009" y="134157"/>
                </a:lnTo>
                <a:lnTo>
                  <a:pt x="2394217" y="146076"/>
                </a:lnTo>
                <a:lnTo>
                  <a:pt x="2392733" y="159512"/>
                </a:lnTo>
                <a:lnTo>
                  <a:pt x="2392733" y="165930"/>
                </a:lnTo>
                <a:lnTo>
                  <a:pt x="2393885" y="172029"/>
                </a:lnTo>
                <a:lnTo>
                  <a:pt x="2396191" y="177805"/>
                </a:lnTo>
                <a:lnTo>
                  <a:pt x="2398496" y="183581"/>
                </a:lnTo>
                <a:lnTo>
                  <a:pt x="2401571" y="188437"/>
                </a:lnTo>
                <a:lnTo>
                  <a:pt x="2405413" y="192373"/>
                </a:lnTo>
                <a:lnTo>
                  <a:pt x="2409425" y="196396"/>
                </a:lnTo>
                <a:lnTo>
                  <a:pt x="2414077" y="199520"/>
                </a:lnTo>
                <a:lnTo>
                  <a:pt x="2419371" y="201745"/>
                </a:lnTo>
                <a:lnTo>
                  <a:pt x="2424665" y="203970"/>
                </a:lnTo>
                <a:lnTo>
                  <a:pt x="2430258" y="205083"/>
                </a:lnTo>
                <a:lnTo>
                  <a:pt x="2443322" y="205083"/>
                </a:lnTo>
                <a:lnTo>
                  <a:pt x="2448894" y="204485"/>
                </a:lnTo>
                <a:lnTo>
                  <a:pt x="2452865" y="203286"/>
                </a:lnTo>
                <a:lnTo>
                  <a:pt x="2456835" y="202088"/>
                </a:lnTo>
                <a:lnTo>
                  <a:pt x="2460955" y="200376"/>
                </a:lnTo>
                <a:lnTo>
                  <a:pt x="2465225" y="198149"/>
                </a:lnTo>
                <a:lnTo>
                  <a:pt x="2468297" y="196609"/>
                </a:lnTo>
                <a:lnTo>
                  <a:pt x="2471477" y="194534"/>
                </a:lnTo>
                <a:lnTo>
                  <a:pt x="2474765" y="191923"/>
                </a:lnTo>
                <a:lnTo>
                  <a:pt x="2478052" y="189311"/>
                </a:lnTo>
                <a:lnTo>
                  <a:pt x="2480678" y="187279"/>
                </a:lnTo>
                <a:lnTo>
                  <a:pt x="2482641" y="185825"/>
                </a:lnTo>
                <a:lnTo>
                  <a:pt x="2482641" y="201140"/>
                </a:lnTo>
                <a:lnTo>
                  <a:pt x="2506827" y="201140"/>
                </a:lnTo>
                <a:lnTo>
                  <a:pt x="2506827" y="93991"/>
                </a:lnTo>
                <a:lnTo>
                  <a:pt x="2505542" y="86367"/>
                </a:lnTo>
                <a:lnTo>
                  <a:pt x="2502972" y="80115"/>
                </a:lnTo>
                <a:lnTo>
                  <a:pt x="2500402" y="73861"/>
                </a:lnTo>
                <a:lnTo>
                  <a:pt x="2496505" y="68766"/>
                </a:lnTo>
                <a:lnTo>
                  <a:pt x="2491280" y="64828"/>
                </a:lnTo>
                <a:lnTo>
                  <a:pt x="2485885" y="60802"/>
                </a:lnTo>
                <a:lnTo>
                  <a:pt x="2479804" y="58017"/>
                </a:lnTo>
                <a:lnTo>
                  <a:pt x="2473038" y="56475"/>
                </a:lnTo>
                <a:lnTo>
                  <a:pt x="2466271" y="54933"/>
                </a:lnTo>
                <a:lnTo>
                  <a:pt x="2457963" y="54162"/>
                </a:lnTo>
                <a:lnTo>
                  <a:pt x="2439973" y="54162"/>
                </a:lnTo>
                <a:lnTo>
                  <a:pt x="2431750" y="54931"/>
                </a:lnTo>
                <a:lnTo>
                  <a:pt x="2423442" y="56470"/>
                </a:lnTo>
                <a:lnTo>
                  <a:pt x="2415133" y="58007"/>
                </a:lnTo>
                <a:lnTo>
                  <a:pt x="2408753" y="59419"/>
                </a:lnTo>
                <a:lnTo>
                  <a:pt x="2404300" y="60703"/>
                </a:lnTo>
                <a:lnTo>
                  <a:pt x="2404300" y="85189"/>
                </a:lnTo>
                <a:lnTo>
                  <a:pt x="2405709" y="85189"/>
                </a:lnTo>
                <a:lnTo>
                  <a:pt x="2413232" y="81946"/>
                </a:lnTo>
                <a:lnTo>
                  <a:pt x="2420754" y="79470"/>
                </a:lnTo>
                <a:lnTo>
                  <a:pt x="2428277" y="77760"/>
                </a:lnTo>
                <a:lnTo>
                  <a:pt x="2435799" y="76052"/>
                </a:lnTo>
                <a:lnTo>
                  <a:pt x="2442338" y="75196"/>
                </a:lnTo>
                <a:lnTo>
                  <a:pt x="2452596" y="75196"/>
                </a:lnTo>
                <a:lnTo>
                  <a:pt x="2457169" y="75521"/>
                </a:lnTo>
                <a:lnTo>
                  <a:pt x="2461614" y="76170"/>
                </a:lnTo>
                <a:lnTo>
                  <a:pt x="2466058" y="76819"/>
                </a:lnTo>
                <a:lnTo>
                  <a:pt x="2469820" y="78140"/>
                </a:lnTo>
                <a:lnTo>
                  <a:pt x="2472898" y="80131"/>
                </a:lnTo>
                <a:lnTo>
                  <a:pt x="2475973" y="82035"/>
                </a:lnTo>
                <a:lnTo>
                  <a:pt x="2478365" y="84739"/>
                </a:lnTo>
                <a:lnTo>
                  <a:pt x="2480076" y="88244"/>
                </a:lnTo>
                <a:lnTo>
                  <a:pt x="2481785" y="91751"/>
                </a:lnTo>
                <a:lnTo>
                  <a:pt x="2482641" y="96359"/>
                </a:lnTo>
                <a:lnTo>
                  <a:pt x="2482641" y="106748"/>
                </a:lnTo>
                <a:lnTo>
                  <a:pt x="2472069" y="107420"/>
                </a:lnTo>
                <a:lnTo>
                  <a:pt x="2459352" y="108517"/>
                </a:lnTo>
                <a:lnTo>
                  <a:pt x="2447291" y="109894"/>
                </a:lnTo>
                <a:lnTo>
                  <a:pt x="2442876" y="110538"/>
                </a:lnTo>
                <a:lnTo>
                  <a:pt x="2433430" y="134031"/>
                </a:lnTo>
                <a:lnTo>
                  <a:pt x="2439818" y="132076"/>
                </a:lnTo>
                <a:lnTo>
                  <a:pt x="2445189" y="130459"/>
                </a:lnTo>
                <a:lnTo>
                  <a:pt x="2452241" y="129205"/>
                </a:lnTo>
                <a:lnTo>
                  <a:pt x="2460975" y="128310"/>
                </a:lnTo>
                <a:lnTo>
                  <a:pt x="2469709" y="127416"/>
                </a:lnTo>
                <a:lnTo>
                  <a:pt x="2476932" y="126715"/>
                </a:lnTo>
                <a:lnTo>
                  <a:pt x="2482641" y="126206"/>
                </a:lnTo>
                <a:lnTo>
                  <a:pt x="2482641" y="165797"/>
                </a:lnTo>
                <a:lnTo>
                  <a:pt x="2477274" y="170552"/>
                </a:lnTo>
                <a:lnTo>
                  <a:pt x="2471523" y="174562"/>
                </a:lnTo>
                <a:lnTo>
                  <a:pt x="2465387" y="177831"/>
                </a:lnTo>
                <a:lnTo>
                  <a:pt x="2459252" y="181100"/>
                </a:lnTo>
                <a:lnTo>
                  <a:pt x="2452391" y="182735"/>
                </a:lnTo>
                <a:lnTo>
                  <a:pt x="2435944" y="182735"/>
                </a:lnTo>
                <a:lnTo>
                  <a:pt x="2429213" y="180651"/>
                </a:lnTo>
                <a:lnTo>
                  <a:pt x="2424610" y="176483"/>
                </a:lnTo>
                <a:lnTo>
                  <a:pt x="2420009" y="172313"/>
                </a:lnTo>
                <a:lnTo>
                  <a:pt x="2417708" y="166146"/>
                </a:lnTo>
                <a:lnTo>
                  <a:pt x="2417708" y="150747"/>
                </a:lnTo>
                <a:close/>
              </a:path>
              <a:path w="8210820" h="253988">
                <a:moveTo>
                  <a:pt x="1435079" y="157979"/>
                </a:moveTo>
                <a:lnTo>
                  <a:pt x="1435078" y="150747"/>
                </a:lnTo>
                <a:lnTo>
                  <a:pt x="1437167" y="145112"/>
                </a:lnTo>
                <a:lnTo>
                  <a:pt x="1447428" y="113402"/>
                </a:lnTo>
                <a:lnTo>
                  <a:pt x="1436233" y="117533"/>
                </a:lnTo>
                <a:lnTo>
                  <a:pt x="1424294" y="124928"/>
                </a:lnTo>
                <a:lnTo>
                  <a:pt x="1416381" y="134157"/>
                </a:lnTo>
                <a:lnTo>
                  <a:pt x="1411589" y="146076"/>
                </a:lnTo>
                <a:lnTo>
                  <a:pt x="1410105" y="159512"/>
                </a:lnTo>
                <a:lnTo>
                  <a:pt x="1410105" y="165930"/>
                </a:lnTo>
                <a:lnTo>
                  <a:pt x="1411257" y="172029"/>
                </a:lnTo>
                <a:lnTo>
                  <a:pt x="1413563" y="177805"/>
                </a:lnTo>
                <a:lnTo>
                  <a:pt x="1415868" y="183581"/>
                </a:lnTo>
                <a:lnTo>
                  <a:pt x="1418943" y="188437"/>
                </a:lnTo>
                <a:lnTo>
                  <a:pt x="1422785" y="192373"/>
                </a:lnTo>
                <a:lnTo>
                  <a:pt x="1426796" y="196396"/>
                </a:lnTo>
                <a:lnTo>
                  <a:pt x="1431449" y="199520"/>
                </a:lnTo>
                <a:lnTo>
                  <a:pt x="1436743" y="201745"/>
                </a:lnTo>
                <a:lnTo>
                  <a:pt x="1442036" y="203970"/>
                </a:lnTo>
                <a:lnTo>
                  <a:pt x="1447630" y="205083"/>
                </a:lnTo>
                <a:lnTo>
                  <a:pt x="1460694" y="205083"/>
                </a:lnTo>
                <a:lnTo>
                  <a:pt x="1466266" y="204485"/>
                </a:lnTo>
                <a:lnTo>
                  <a:pt x="1470237" y="203286"/>
                </a:lnTo>
                <a:lnTo>
                  <a:pt x="1474207" y="202088"/>
                </a:lnTo>
                <a:lnTo>
                  <a:pt x="1478327" y="200376"/>
                </a:lnTo>
                <a:lnTo>
                  <a:pt x="1482596" y="198149"/>
                </a:lnTo>
                <a:lnTo>
                  <a:pt x="1485669" y="196609"/>
                </a:lnTo>
                <a:lnTo>
                  <a:pt x="1488849" y="194534"/>
                </a:lnTo>
                <a:lnTo>
                  <a:pt x="1492137" y="191923"/>
                </a:lnTo>
                <a:lnTo>
                  <a:pt x="1495423" y="189311"/>
                </a:lnTo>
                <a:lnTo>
                  <a:pt x="1498050" y="187279"/>
                </a:lnTo>
                <a:lnTo>
                  <a:pt x="1500013" y="185825"/>
                </a:lnTo>
                <a:lnTo>
                  <a:pt x="1500013" y="201140"/>
                </a:lnTo>
                <a:lnTo>
                  <a:pt x="1524199" y="201140"/>
                </a:lnTo>
                <a:lnTo>
                  <a:pt x="1524199" y="93991"/>
                </a:lnTo>
                <a:lnTo>
                  <a:pt x="1522914" y="86367"/>
                </a:lnTo>
                <a:lnTo>
                  <a:pt x="1520343" y="80115"/>
                </a:lnTo>
                <a:lnTo>
                  <a:pt x="1517773" y="73861"/>
                </a:lnTo>
                <a:lnTo>
                  <a:pt x="1513877" y="68766"/>
                </a:lnTo>
                <a:lnTo>
                  <a:pt x="1508652" y="64828"/>
                </a:lnTo>
                <a:lnTo>
                  <a:pt x="1503257" y="60802"/>
                </a:lnTo>
                <a:lnTo>
                  <a:pt x="1497176" y="58017"/>
                </a:lnTo>
                <a:lnTo>
                  <a:pt x="1490410" y="56475"/>
                </a:lnTo>
                <a:lnTo>
                  <a:pt x="1483642" y="54933"/>
                </a:lnTo>
                <a:lnTo>
                  <a:pt x="1475333" y="54162"/>
                </a:lnTo>
                <a:lnTo>
                  <a:pt x="1457345" y="54162"/>
                </a:lnTo>
                <a:lnTo>
                  <a:pt x="1449122" y="54931"/>
                </a:lnTo>
                <a:lnTo>
                  <a:pt x="1440813" y="56470"/>
                </a:lnTo>
                <a:lnTo>
                  <a:pt x="1432505" y="58007"/>
                </a:lnTo>
                <a:lnTo>
                  <a:pt x="1426125" y="59419"/>
                </a:lnTo>
                <a:lnTo>
                  <a:pt x="1421672" y="60703"/>
                </a:lnTo>
                <a:lnTo>
                  <a:pt x="1421672" y="85189"/>
                </a:lnTo>
                <a:lnTo>
                  <a:pt x="1423080" y="85189"/>
                </a:lnTo>
                <a:lnTo>
                  <a:pt x="1430603" y="81946"/>
                </a:lnTo>
                <a:lnTo>
                  <a:pt x="1438126" y="79470"/>
                </a:lnTo>
                <a:lnTo>
                  <a:pt x="1445648" y="77760"/>
                </a:lnTo>
                <a:lnTo>
                  <a:pt x="1453171" y="76052"/>
                </a:lnTo>
                <a:lnTo>
                  <a:pt x="1459710" y="75196"/>
                </a:lnTo>
                <a:lnTo>
                  <a:pt x="1469968" y="75196"/>
                </a:lnTo>
                <a:lnTo>
                  <a:pt x="1474541" y="75521"/>
                </a:lnTo>
                <a:lnTo>
                  <a:pt x="1478986" y="76170"/>
                </a:lnTo>
                <a:lnTo>
                  <a:pt x="1483430" y="76819"/>
                </a:lnTo>
                <a:lnTo>
                  <a:pt x="1487191" y="78140"/>
                </a:lnTo>
                <a:lnTo>
                  <a:pt x="1490270" y="80131"/>
                </a:lnTo>
                <a:lnTo>
                  <a:pt x="1493344" y="82035"/>
                </a:lnTo>
                <a:lnTo>
                  <a:pt x="1495737" y="84739"/>
                </a:lnTo>
                <a:lnTo>
                  <a:pt x="1497448" y="88244"/>
                </a:lnTo>
                <a:lnTo>
                  <a:pt x="1499157" y="91751"/>
                </a:lnTo>
                <a:lnTo>
                  <a:pt x="1500013" y="96359"/>
                </a:lnTo>
                <a:lnTo>
                  <a:pt x="1500013" y="106748"/>
                </a:lnTo>
                <a:lnTo>
                  <a:pt x="1489441" y="107420"/>
                </a:lnTo>
                <a:lnTo>
                  <a:pt x="1476723" y="108517"/>
                </a:lnTo>
                <a:lnTo>
                  <a:pt x="1464663" y="109894"/>
                </a:lnTo>
                <a:lnTo>
                  <a:pt x="1460247" y="110539"/>
                </a:lnTo>
                <a:lnTo>
                  <a:pt x="1450802" y="134031"/>
                </a:lnTo>
                <a:lnTo>
                  <a:pt x="1457190" y="132076"/>
                </a:lnTo>
                <a:lnTo>
                  <a:pt x="1462561" y="130459"/>
                </a:lnTo>
                <a:lnTo>
                  <a:pt x="1469613" y="129205"/>
                </a:lnTo>
                <a:lnTo>
                  <a:pt x="1478347" y="128310"/>
                </a:lnTo>
                <a:lnTo>
                  <a:pt x="1487081" y="127416"/>
                </a:lnTo>
                <a:lnTo>
                  <a:pt x="1494303" y="126715"/>
                </a:lnTo>
                <a:lnTo>
                  <a:pt x="1500013" y="126206"/>
                </a:lnTo>
                <a:lnTo>
                  <a:pt x="1500013" y="165797"/>
                </a:lnTo>
                <a:lnTo>
                  <a:pt x="1494645" y="170552"/>
                </a:lnTo>
                <a:lnTo>
                  <a:pt x="1488894" y="174562"/>
                </a:lnTo>
                <a:lnTo>
                  <a:pt x="1482759" y="177831"/>
                </a:lnTo>
                <a:lnTo>
                  <a:pt x="1476624" y="181100"/>
                </a:lnTo>
                <a:lnTo>
                  <a:pt x="1469763" y="182735"/>
                </a:lnTo>
                <a:lnTo>
                  <a:pt x="1453315" y="182735"/>
                </a:lnTo>
                <a:lnTo>
                  <a:pt x="1446584" y="180651"/>
                </a:lnTo>
                <a:lnTo>
                  <a:pt x="1441982" y="176483"/>
                </a:lnTo>
                <a:lnTo>
                  <a:pt x="1437379" y="172313"/>
                </a:lnTo>
                <a:lnTo>
                  <a:pt x="1435078" y="166146"/>
                </a:lnTo>
                <a:lnTo>
                  <a:pt x="1435079" y="157979"/>
                </a:lnTo>
                <a:close/>
              </a:path>
              <a:path w="8210820" h="253988">
                <a:moveTo>
                  <a:pt x="74397" y="29447"/>
                </a:moveTo>
                <a:lnTo>
                  <a:pt x="74397" y="9991"/>
                </a:lnTo>
                <a:lnTo>
                  <a:pt x="0" y="9991"/>
                </a:lnTo>
                <a:lnTo>
                  <a:pt x="0" y="29447"/>
                </a:lnTo>
                <a:lnTo>
                  <a:pt x="24448" y="29447"/>
                </a:lnTo>
                <a:lnTo>
                  <a:pt x="24448" y="181683"/>
                </a:lnTo>
                <a:lnTo>
                  <a:pt x="0" y="181683"/>
                </a:lnTo>
                <a:lnTo>
                  <a:pt x="0" y="201140"/>
                </a:lnTo>
                <a:lnTo>
                  <a:pt x="74397" y="201140"/>
                </a:lnTo>
                <a:lnTo>
                  <a:pt x="74397" y="181683"/>
                </a:lnTo>
                <a:lnTo>
                  <a:pt x="49949" y="181683"/>
                </a:lnTo>
                <a:lnTo>
                  <a:pt x="49949" y="29447"/>
                </a:lnTo>
                <a:lnTo>
                  <a:pt x="74397" y="29447"/>
                </a:lnTo>
                <a:close/>
              </a:path>
              <a:path w="8210820" h="253988">
                <a:moveTo>
                  <a:pt x="169312" y="78089"/>
                </a:moveTo>
                <a:lnTo>
                  <a:pt x="169312" y="57844"/>
                </a:lnTo>
                <a:lnTo>
                  <a:pt x="129616" y="57844"/>
                </a:lnTo>
                <a:lnTo>
                  <a:pt x="129618" y="52357"/>
                </a:lnTo>
                <a:lnTo>
                  <a:pt x="131285" y="37447"/>
                </a:lnTo>
                <a:lnTo>
                  <a:pt x="136082" y="27943"/>
                </a:lnTo>
                <a:lnTo>
                  <a:pt x="140392" y="23337"/>
                </a:lnTo>
                <a:lnTo>
                  <a:pt x="147627" y="21033"/>
                </a:lnTo>
                <a:lnTo>
                  <a:pt x="160944" y="21033"/>
                </a:lnTo>
                <a:lnTo>
                  <a:pt x="164528" y="21407"/>
                </a:lnTo>
                <a:lnTo>
                  <a:pt x="168540" y="22151"/>
                </a:lnTo>
                <a:lnTo>
                  <a:pt x="172552" y="22896"/>
                </a:lnTo>
                <a:lnTo>
                  <a:pt x="175626" y="23663"/>
                </a:lnTo>
                <a:lnTo>
                  <a:pt x="179039" y="24452"/>
                </a:lnTo>
                <a:lnTo>
                  <a:pt x="179039" y="2316"/>
                </a:lnTo>
                <a:lnTo>
                  <a:pt x="175535" y="1717"/>
                </a:lnTo>
                <a:lnTo>
                  <a:pt x="171645" y="1181"/>
                </a:lnTo>
                <a:lnTo>
                  <a:pt x="167372" y="708"/>
                </a:lnTo>
                <a:lnTo>
                  <a:pt x="163098" y="236"/>
                </a:lnTo>
                <a:lnTo>
                  <a:pt x="158740" y="0"/>
                </a:lnTo>
                <a:lnTo>
                  <a:pt x="154296" y="0"/>
                </a:lnTo>
                <a:lnTo>
                  <a:pt x="140008" y="1506"/>
                </a:lnTo>
                <a:lnTo>
                  <a:pt x="128136" y="6015"/>
                </a:lnTo>
                <a:lnTo>
                  <a:pt x="118655" y="13526"/>
                </a:lnTo>
                <a:lnTo>
                  <a:pt x="116720" y="15801"/>
                </a:lnTo>
                <a:lnTo>
                  <a:pt x="110886" y="25881"/>
                </a:lnTo>
                <a:lnTo>
                  <a:pt x="107386" y="38306"/>
                </a:lnTo>
                <a:lnTo>
                  <a:pt x="106219" y="53078"/>
                </a:lnTo>
                <a:lnTo>
                  <a:pt x="106219" y="57844"/>
                </a:lnTo>
                <a:lnTo>
                  <a:pt x="89920" y="57844"/>
                </a:lnTo>
                <a:lnTo>
                  <a:pt x="89920" y="78089"/>
                </a:lnTo>
                <a:lnTo>
                  <a:pt x="106219" y="78089"/>
                </a:lnTo>
                <a:lnTo>
                  <a:pt x="106219" y="201140"/>
                </a:lnTo>
                <a:lnTo>
                  <a:pt x="130405" y="201140"/>
                </a:lnTo>
                <a:lnTo>
                  <a:pt x="130405" y="78089"/>
                </a:lnTo>
                <a:lnTo>
                  <a:pt x="169312" y="78089"/>
                </a:lnTo>
                <a:close/>
              </a:path>
              <a:path w="8210820" h="253988">
                <a:moveTo>
                  <a:pt x="287504" y="197315"/>
                </a:moveTo>
                <a:lnTo>
                  <a:pt x="298895" y="202352"/>
                </a:lnTo>
                <a:lnTo>
                  <a:pt x="312905" y="204031"/>
                </a:lnTo>
                <a:lnTo>
                  <a:pt x="316842" y="204031"/>
                </a:lnTo>
                <a:lnTo>
                  <a:pt x="321146" y="203669"/>
                </a:lnTo>
                <a:lnTo>
                  <a:pt x="325814" y="202943"/>
                </a:lnTo>
                <a:lnTo>
                  <a:pt x="330484" y="202218"/>
                </a:lnTo>
                <a:lnTo>
                  <a:pt x="335088" y="201212"/>
                </a:lnTo>
                <a:lnTo>
                  <a:pt x="339628" y="199928"/>
                </a:lnTo>
                <a:lnTo>
                  <a:pt x="339628" y="178264"/>
                </a:lnTo>
                <a:lnTo>
                  <a:pt x="336589" y="179053"/>
                </a:lnTo>
                <a:lnTo>
                  <a:pt x="333935" y="180040"/>
                </a:lnTo>
                <a:lnTo>
                  <a:pt x="330254" y="181222"/>
                </a:lnTo>
                <a:lnTo>
                  <a:pt x="326574" y="182406"/>
                </a:lnTo>
                <a:lnTo>
                  <a:pt x="322765" y="182998"/>
                </a:lnTo>
                <a:lnTo>
                  <a:pt x="313263" y="182998"/>
                </a:lnTo>
                <a:lnTo>
                  <a:pt x="308854" y="182250"/>
                </a:lnTo>
                <a:lnTo>
                  <a:pt x="305601" y="180752"/>
                </a:lnTo>
                <a:lnTo>
                  <a:pt x="302347" y="179255"/>
                </a:lnTo>
                <a:lnTo>
                  <a:pt x="299994" y="177012"/>
                </a:lnTo>
                <a:lnTo>
                  <a:pt x="298540" y="174021"/>
                </a:lnTo>
                <a:lnTo>
                  <a:pt x="296828" y="170600"/>
                </a:lnTo>
                <a:lnTo>
                  <a:pt x="295844" y="166923"/>
                </a:lnTo>
                <a:lnTo>
                  <a:pt x="295586" y="162990"/>
                </a:lnTo>
                <a:lnTo>
                  <a:pt x="295329" y="159057"/>
                </a:lnTo>
                <a:lnTo>
                  <a:pt x="295200" y="153457"/>
                </a:lnTo>
                <a:lnTo>
                  <a:pt x="295200" y="78089"/>
                </a:lnTo>
                <a:lnTo>
                  <a:pt x="339628" y="78089"/>
                </a:lnTo>
                <a:lnTo>
                  <a:pt x="339628" y="57844"/>
                </a:lnTo>
                <a:lnTo>
                  <a:pt x="295200" y="57844"/>
                </a:lnTo>
                <a:lnTo>
                  <a:pt x="295200" y="16564"/>
                </a:lnTo>
                <a:lnTo>
                  <a:pt x="271014" y="16564"/>
                </a:lnTo>
                <a:lnTo>
                  <a:pt x="271014" y="57844"/>
                </a:lnTo>
                <a:lnTo>
                  <a:pt x="254715" y="57844"/>
                </a:lnTo>
                <a:lnTo>
                  <a:pt x="254715" y="78089"/>
                </a:lnTo>
                <a:lnTo>
                  <a:pt x="271014" y="78089"/>
                </a:lnTo>
                <a:lnTo>
                  <a:pt x="271014" y="157396"/>
                </a:lnTo>
                <a:lnTo>
                  <a:pt x="272114" y="171381"/>
                </a:lnTo>
                <a:lnTo>
                  <a:pt x="275795" y="183624"/>
                </a:lnTo>
                <a:lnTo>
                  <a:pt x="282064" y="192821"/>
                </a:lnTo>
                <a:lnTo>
                  <a:pt x="287504" y="197315"/>
                </a:lnTo>
                <a:close/>
              </a:path>
              <a:path w="8210820" h="253988">
                <a:moveTo>
                  <a:pt x="402867" y="59030"/>
                </a:moveTo>
                <a:lnTo>
                  <a:pt x="402444" y="59238"/>
                </a:lnTo>
                <a:lnTo>
                  <a:pt x="392060" y="65432"/>
                </a:lnTo>
                <a:lnTo>
                  <a:pt x="381552" y="73780"/>
                </a:lnTo>
                <a:lnTo>
                  <a:pt x="381552" y="1314"/>
                </a:lnTo>
                <a:lnTo>
                  <a:pt x="357366" y="1314"/>
                </a:lnTo>
                <a:lnTo>
                  <a:pt x="357366" y="201140"/>
                </a:lnTo>
                <a:lnTo>
                  <a:pt x="381552" y="201140"/>
                </a:lnTo>
                <a:lnTo>
                  <a:pt x="381552" y="94099"/>
                </a:lnTo>
                <a:lnTo>
                  <a:pt x="387627" y="88967"/>
                </a:lnTo>
                <a:lnTo>
                  <a:pt x="393850" y="84796"/>
                </a:lnTo>
                <a:lnTo>
                  <a:pt x="400221" y="81587"/>
                </a:lnTo>
                <a:lnTo>
                  <a:pt x="406594" y="78379"/>
                </a:lnTo>
                <a:lnTo>
                  <a:pt x="412773" y="76775"/>
                </a:lnTo>
                <a:lnTo>
                  <a:pt x="424834" y="76775"/>
                </a:lnTo>
                <a:lnTo>
                  <a:pt x="429624" y="77651"/>
                </a:lnTo>
                <a:lnTo>
                  <a:pt x="433131" y="79406"/>
                </a:lnTo>
                <a:lnTo>
                  <a:pt x="436637" y="81160"/>
                </a:lnTo>
                <a:lnTo>
                  <a:pt x="441344" y="87428"/>
                </a:lnTo>
                <a:lnTo>
                  <a:pt x="444355" y="95407"/>
                </a:lnTo>
                <a:lnTo>
                  <a:pt x="444998" y="101098"/>
                </a:lnTo>
                <a:lnTo>
                  <a:pt x="445639" y="106787"/>
                </a:lnTo>
                <a:lnTo>
                  <a:pt x="445960" y="112925"/>
                </a:lnTo>
                <a:lnTo>
                  <a:pt x="445960" y="201140"/>
                </a:lnTo>
                <a:lnTo>
                  <a:pt x="470146" y="201140"/>
                </a:lnTo>
                <a:lnTo>
                  <a:pt x="470040" y="103281"/>
                </a:lnTo>
                <a:lnTo>
                  <a:pt x="468272" y="89181"/>
                </a:lnTo>
                <a:lnTo>
                  <a:pt x="464327" y="77359"/>
                </a:lnTo>
                <a:lnTo>
                  <a:pt x="458206" y="67816"/>
                </a:lnTo>
                <a:lnTo>
                  <a:pt x="450411" y="60854"/>
                </a:lnTo>
                <a:lnTo>
                  <a:pt x="438899" y="55638"/>
                </a:lnTo>
                <a:lnTo>
                  <a:pt x="425078" y="53900"/>
                </a:lnTo>
                <a:lnTo>
                  <a:pt x="417289" y="53900"/>
                </a:lnTo>
                <a:lnTo>
                  <a:pt x="409886" y="55610"/>
                </a:lnTo>
                <a:lnTo>
                  <a:pt x="402867" y="59030"/>
                </a:lnTo>
                <a:close/>
              </a:path>
              <a:path w="8210820" h="253988">
                <a:moveTo>
                  <a:pt x="493969" y="130252"/>
                </a:moveTo>
                <a:lnTo>
                  <a:pt x="494258" y="138769"/>
                </a:lnTo>
                <a:lnTo>
                  <a:pt x="496197" y="152664"/>
                </a:lnTo>
                <a:lnTo>
                  <a:pt x="499957" y="165003"/>
                </a:lnTo>
                <a:lnTo>
                  <a:pt x="505541" y="175787"/>
                </a:lnTo>
                <a:lnTo>
                  <a:pt x="512946" y="185014"/>
                </a:lnTo>
                <a:lnTo>
                  <a:pt x="518418" y="113584"/>
                </a:lnTo>
                <a:lnTo>
                  <a:pt x="518932" y="107523"/>
                </a:lnTo>
                <a:lnTo>
                  <a:pt x="520136" y="102209"/>
                </a:lnTo>
                <a:lnTo>
                  <a:pt x="522028" y="97640"/>
                </a:lnTo>
                <a:lnTo>
                  <a:pt x="523920" y="93073"/>
                </a:lnTo>
                <a:lnTo>
                  <a:pt x="526673" y="88908"/>
                </a:lnTo>
                <a:lnTo>
                  <a:pt x="530284" y="85150"/>
                </a:lnTo>
                <a:lnTo>
                  <a:pt x="533984" y="81481"/>
                </a:lnTo>
                <a:lnTo>
                  <a:pt x="532863" y="59383"/>
                </a:lnTo>
                <a:lnTo>
                  <a:pt x="521944" y="65768"/>
                </a:lnTo>
                <a:lnTo>
                  <a:pt x="512357" y="74589"/>
                </a:lnTo>
                <a:lnTo>
                  <a:pt x="507777" y="80364"/>
                </a:lnTo>
                <a:lnTo>
                  <a:pt x="501736" y="90825"/>
                </a:lnTo>
                <a:lnTo>
                  <a:pt x="497421" y="102626"/>
                </a:lnTo>
                <a:lnTo>
                  <a:pt x="494832" y="115769"/>
                </a:lnTo>
                <a:lnTo>
                  <a:pt x="493969" y="130252"/>
                </a:lnTo>
                <a:close/>
              </a:path>
              <a:path w="8210820" h="253988">
                <a:moveTo>
                  <a:pt x="531043" y="170092"/>
                </a:moveTo>
                <a:lnTo>
                  <a:pt x="529792" y="168723"/>
                </a:lnTo>
                <a:lnTo>
                  <a:pt x="523473" y="158834"/>
                </a:lnTo>
                <a:lnTo>
                  <a:pt x="519681" y="146589"/>
                </a:lnTo>
                <a:lnTo>
                  <a:pt x="518418" y="131989"/>
                </a:lnTo>
                <a:lnTo>
                  <a:pt x="618053" y="131989"/>
                </a:lnTo>
                <a:lnTo>
                  <a:pt x="617979" y="114399"/>
                </a:lnTo>
                <a:lnTo>
                  <a:pt x="616730" y="101135"/>
                </a:lnTo>
                <a:lnTo>
                  <a:pt x="613939" y="89867"/>
                </a:lnTo>
                <a:lnTo>
                  <a:pt x="611196" y="81960"/>
                </a:lnTo>
                <a:lnTo>
                  <a:pt x="607253" y="75271"/>
                </a:lnTo>
                <a:lnTo>
                  <a:pt x="602107" y="69799"/>
                </a:lnTo>
                <a:lnTo>
                  <a:pt x="596965" y="64329"/>
                </a:lnTo>
                <a:lnTo>
                  <a:pt x="590964" y="60312"/>
                </a:lnTo>
                <a:lnTo>
                  <a:pt x="584107" y="57746"/>
                </a:lnTo>
                <a:lnTo>
                  <a:pt x="577250" y="55182"/>
                </a:lnTo>
                <a:lnTo>
                  <a:pt x="569364" y="53900"/>
                </a:lnTo>
                <a:lnTo>
                  <a:pt x="558696" y="53918"/>
                </a:lnTo>
                <a:lnTo>
                  <a:pt x="545114" y="55433"/>
                </a:lnTo>
                <a:lnTo>
                  <a:pt x="532863" y="59383"/>
                </a:lnTo>
                <a:lnTo>
                  <a:pt x="533984" y="81481"/>
                </a:lnTo>
                <a:lnTo>
                  <a:pt x="538091" y="78686"/>
                </a:lnTo>
                <a:lnTo>
                  <a:pt x="542605" y="76765"/>
                </a:lnTo>
                <a:lnTo>
                  <a:pt x="547120" y="74843"/>
                </a:lnTo>
                <a:lnTo>
                  <a:pt x="552601" y="73882"/>
                </a:lnTo>
                <a:lnTo>
                  <a:pt x="565587" y="73882"/>
                </a:lnTo>
                <a:lnTo>
                  <a:pt x="571070" y="74822"/>
                </a:lnTo>
                <a:lnTo>
                  <a:pt x="575499" y="76700"/>
                </a:lnTo>
                <a:lnTo>
                  <a:pt x="579929" y="78579"/>
                </a:lnTo>
                <a:lnTo>
                  <a:pt x="583562" y="81311"/>
                </a:lnTo>
                <a:lnTo>
                  <a:pt x="586399" y="84896"/>
                </a:lnTo>
                <a:lnTo>
                  <a:pt x="588979" y="88141"/>
                </a:lnTo>
                <a:lnTo>
                  <a:pt x="590956" y="92113"/>
                </a:lnTo>
                <a:lnTo>
                  <a:pt x="592333" y="96809"/>
                </a:lnTo>
                <a:lnTo>
                  <a:pt x="593708" y="101504"/>
                </a:lnTo>
                <a:lnTo>
                  <a:pt x="594483" y="107096"/>
                </a:lnTo>
                <a:lnTo>
                  <a:pt x="594656" y="113584"/>
                </a:lnTo>
                <a:lnTo>
                  <a:pt x="518418" y="113584"/>
                </a:lnTo>
                <a:lnTo>
                  <a:pt x="512946" y="185014"/>
                </a:lnTo>
                <a:lnTo>
                  <a:pt x="517068" y="188823"/>
                </a:lnTo>
                <a:lnTo>
                  <a:pt x="527056" y="195592"/>
                </a:lnTo>
                <a:lnTo>
                  <a:pt x="538587" y="200427"/>
                </a:lnTo>
                <a:lnTo>
                  <a:pt x="551661" y="203328"/>
                </a:lnTo>
                <a:lnTo>
                  <a:pt x="566276" y="204296"/>
                </a:lnTo>
                <a:lnTo>
                  <a:pt x="572108" y="204296"/>
                </a:lnTo>
                <a:lnTo>
                  <a:pt x="576934" y="203953"/>
                </a:lnTo>
                <a:lnTo>
                  <a:pt x="580750" y="203268"/>
                </a:lnTo>
                <a:lnTo>
                  <a:pt x="584568" y="202584"/>
                </a:lnTo>
                <a:lnTo>
                  <a:pt x="588835" y="201598"/>
                </a:lnTo>
                <a:lnTo>
                  <a:pt x="593551" y="200314"/>
                </a:lnTo>
                <a:lnTo>
                  <a:pt x="596897" y="199374"/>
                </a:lnTo>
                <a:lnTo>
                  <a:pt x="600672" y="198070"/>
                </a:lnTo>
                <a:lnTo>
                  <a:pt x="604873" y="196401"/>
                </a:lnTo>
                <a:lnTo>
                  <a:pt x="609075" y="194731"/>
                </a:lnTo>
                <a:lnTo>
                  <a:pt x="612592" y="193340"/>
                </a:lnTo>
                <a:lnTo>
                  <a:pt x="615424" y="192229"/>
                </a:lnTo>
                <a:lnTo>
                  <a:pt x="615424" y="165907"/>
                </a:lnTo>
                <a:lnTo>
                  <a:pt x="614007" y="165907"/>
                </a:lnTo>
                <a:lnTo>
                  <a:pt x="609541" y="169269"/>
                </a:lnTo>
                <a:lnTo>
                  <a:pt x="606535" y="171113"/>
                </a:lnTo>
                <a:lnTo>
                  <a:pt x="603528" y="172956"/>
                </a:lnTo>
                <a:lnTo>
                  <a:pt x="599835" y="174863"/>
                </a:lnTo>
                <a:lnTo>
                  <a:pt x="595457" y="176836"/>
                </a:lnTo>
                <a:lnTo>
                  <a:pt x="591332" y="178720"/>
                </a:lnTo>
                <a:lnTo>
                  <a:pt x="586716" y="180261"/>
                </a:lnTo>
                <a:lnTo>
                  <a:pt x="581605" y="181461"/>
                </a:lnTo>
                <a:lnTo>
                  <a:pt x="576496" y="182661"/>
                </a:lnTo>
                <a:lnTo>
                  <a:pt x="571279" y="183260"/>
                </a:lnTo>
                <a:lnTo>
                  <a:pt x="565955" y="183260"/>
                </a:lnTo>
                <a:lnTo>
                  <a:pt x="552708" y="181918"/>
                </a:lnTo>
                <a:lnTo>
                  <a:pt x="540756" y="177531"/>
                </a:lnTo>
                <a:lnTo>
                  <a:pt x="531043" y="170092"/>
                </a:lnTo>
                <a:close/>
              </a:path>
              <a:path w="8210820" h="253988">
                <a:moveTo>
                  <a:pt x="835164" y="1314"/>
                </a:moveTo>
                <a:lnTo>
                  <a:pt x="810979" y="1314"/>
                </a:lnTo>
                <a:lnTo>
                  <a:pt x="810979" y="63657"/>
                </a:lnTo>
                <a:lnTo>
                  <a:pt x="805053" y="60318"/>
                </a:lnTo>
                <a:lnTo>
                  <a:pt x="799428" y="57857"/>
                </a:lnTo>
                <a:lnTo>
                  <a:pt x="794105" y="56274"/>
                </a:lnTo>
                <a:lnTo>
                  <a:pt x="788782" y="54692"/>
                </a:lnTo>
                <a:lnTo>
                  <a:pt x="782513" y="53900"/>
                </a:lnTo>
                <a:lnTo>
                  <a:pt x="775300" y="53900"/>
                </a:lnTo>
                <a:lnTo>
                  <a:pt x="779284" y="76249"/>
                </a:lnTo>
                <a:lnTo>
                  <a:pt x="784869" y="76249"/>
                </a:lnTo>
                <a:lnTo>
                  <a:pt x="790043" y="76785"/>
                </a:lnTo>
                <a:lnTo>
                  <a:pt x="794809" y="77859"/>
                </a:lnTo>
                <a:lnTo>
                  <a:pt x="799575" y="78933"/>
                </a:lnTo>
                <a:lnTo>
                  <a:pt x="804965" y="80874"/>
                </a:lnTo>
                <a:lnTo>
                  <a:pt x="810979" y="83685"/>
                </a:lnTo>
                <a:lnTo>
                  <a:pt x="810979" y="166183"/>
                </a:lnTo>
                <a:lnTo>
                  <a:pt x="805311" y="171093"/>
                </a:lnTo>
                <a:lnTo>
                  <a:pt x="799255" y="174992"/>
                </a:lnTo>
                <a:lnTo>
                  <a:pt x="792812" y="177878"/>
                </a:lnTo>
                <a:lnTo>
                  <a:pt x="786371" y="180765"/>
                </a:lnTo>
                <a:lnTo>
                  <a:pt x="779972" y="182209"/>
                </a:lnTo>
                <a:lnTo>
                  <a:pt x="773616" y="182209"/>
                </a:lnTo>
                <a:lnTo>
                  <a:pt x="769059" y="181976"/>
                </a:lnTo>
                <a:lnTo>
                  <a:pt x="756479" y="177925"/>
                </a:lnTo>
                <a:lnTo>
                  <a:pt x="747589" y="168836"/>
                </a:lnTo>
                <a:lnTo>
                  <a:pt x="742841" y="157822"/>
                </a:lnTo>
                <a:lnTo>
                  <a:pt x="740315" y="145266"/>
                </a:lnTo>
                <a:lnTo>
                  <a:pt x="739472" y="130252"/>
                </a:lnTo>
                <a:lnTo>
                  <a:pt x="739543" y="126050"/>
                </a:lnTo>
                <a:lnTo>
                  <a:pt x="741061" y="111763"/>
                </a:lnTo>
                <a:lnTo>
                  <a:pt x="744559" y="99790"/>
                </a:lnTo>
                <a:lnTo>
                  <a:pt x="751917" y="59222"/>
                </a:lnTo>
                <a:lnTo>
                  <a:pt x="744489" y="62771"/>
                </a:lnTo>
                <a:lnTo>
                  <a:pt x="738156" y="67664"/>
                </a:lnTo>
                <a:lnTo>
                  <a:pt x="732917" y="73903"/>
                </a:lnTo>
                <a:lnTo>
                  <a:pt x="724691" y="86001"/>
                </a:lnTo>
                <a:lnTo>
                  <a:pt x="719393" y="97947"/>
                </a:lnTo>
                <a:lnTo>
                  <a:pt x="717398" y="104564"/>
                </a:lnTo>
                <a:lnTo>
                  <a:pt x="715223" y="116823"/>
                </a:lnTo>
                <a:lnTo>
                  <a:pt x="714498" y="130581"/>
                </a:lnTo>
                <a:lnTo>
                  <a:pt x="714672" y="138055"/>
                </a:lnTo>
                <a:lnTo>
                  <a:pt x="715917" y="150962"/>
                </a:lnTo>
                <a:lnTo>
                  <a:pt x="718364" y="162576"/>
                </a:lnTo>
                <a:lnTo>
                  <a:pt x="723125" y="175579"/>
                </a:lnTo>
                <a:lnTo>
                  <a:pt x="729311" y="185976"/>
                </a:lnTo>
                <a:lnTo>
                  <a:pt x="733949" y="192218"/>
                </a:lnTo>
                <a:lnTo>
                  <a:pt x="739596" y="196963"/>
                </a:lnTo>
                <a:lnTo>
                  <a:pt x="746250" y="200211"/>
                </a:lnTo>
                <a:lnTo>
                  <a:pt x="752905" y="203460"/>
                </a:lnTo>
                <a:lnTo>
                  <a:pt x="760140" y="205083"/>
                </a:lnTo>
                <a:lnTo>
                  <a:pt x="772852" y="205083"/>
                </a:lnTo>
                <a:lnTo>
                  <a:pt x="780838" y="203737"/>
                </a:lnTo>
                <a:lnTo>
                  <a:pt x="788092" y="201575"/>
                </a:lnTo>
                <a:lnTo>
                  <a:pt x="791530" y="199948"/>
                </a:lnTo>
                <a:lnTo>
                  <a:pt x="795220" y="198236"/>
                </a:lnTo>
                <a:lnTo>
                  <a:pt x="798440" y="196353"/>
                </a:lnTo>
                <a:lnTo>
                  <a:pt x="801188" y="194298"/>
                </a:lnTo>
                <a:lnTo>
                  <a:pt x="803936" y="192242"/>
                </a:lnTo>
                <a:lnTo>
                  <a:pt x="807200" y="189631"/>
                </a:lnTo>
                <a:lnTo>
                  <a:pt x="810979" y="186465"/>
                </a:lnTo>
                <a:lnTo>
                  <a:pt x="810979" y="201140"/>
                </a:lnTo>
                <a:lnTo>
                  <a:pt x="835164" y="201140"/>
                </a:lnTo>
                <a:lnTo>
                  <a:pt x="835164" y="1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4683" y="1584130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7270" y="1584130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2498" y="1584130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3772" y="1892279"/>
            <a:ext cx="4197488" cy="253989"/>
          </a:xfrm>
          <a:custGeom>
            <a:avLst/>
            <a:gdLst/>
            <a:ahLst/>
            <a:cxnLst/>
            <a:rect l="l" t="t" r="r" b="b"/>
            <a:pathLst>
              <a:path w="4197488" h="253989">
                <a:moveTo>
                  <a:pt x="3852439" y="181880"/>
                </a:moveTo>
                <a:lnTo>
                  <a:pt x="3838948" y="184049"/>
                </a:lnTo>
                <a:lnTo>
                  <a:pt x="3831447" y="183442"/>
                </a:lnTo>
                <a:lnTo>
                  <a:pt x="3819354" y="178986"/>
                </a:lnTo>
                <a:lnTo>
                  <a:pt x="3809958" y="170202"/>
                </a:lnTo>
                <a:lnTo>
                  <a:pt x="3812443" y="200086"/>
                </a:lnTo>
                <a:lnTo>
                  <a:pt x="3824911" y="203835"/>
                </a:lnTo>
                <a:lnTo>
                  <a:pt x="3838948" y="205084"/>
                </a:lnTo>
                <a:lnTo>
                  <a:pt x="3852441" y="203906"/>
                </a:lnTo>
                <a:lnTo>
                  <a:pt x="3864887" y="200234"/>
                </a:lnTo>
                <a:lnTo>
                  <a:pt x="3875869" y="194066"/>
                </a:lnTo>
                <a:lnTo>
                  <a:pt x="3872892" y="161021"/>
                </a:lnTo>
                <a:lnTo>
                  <a:pt x="3867683" y="170458"/>
                </a:lnTo>
                <a:lnTo>
                  <a:pt x="3863255" y="175372"/>
                </a:lnTo>
                <a:lnTo>
                  <a:pt x="3852439" y="181880"/>
                </a:lnTo>
                <a:close/>
              </a:path>
              <a:path w="4197488" h="253989">
                <a:moveTo>
                  <a:pt x="3993261" y="78089"/>
                </a:moveTo>
                <a:lnTo>
                  <a:pt x="3993261" y="57844"/>
                </a:lnTo>
                <a:lnTo>
                  <a:pt x="3953563" y="57844"/>
                </a:lnTo>
                <a:lnTo>
                  <a:pt x="3953565" y="52359"/>
                </a:lnTo>
                <a:lnTo>
                  <a:pt x="3955232" y="37448"/>
                </a:lnTo>
                <a:lnTo>
                  <a:pt x="3952084" y="6014"/>
                </a:lnTo>
                <a:lnTo>
                  <a:pt x="3942603" y="13526"/>
                </a:lnTo>
                <a:lnTo>
                  <a:pt x="3940668" y="15802"/>
                </a:lnTo>
                <a:lnTo>
                  <a:pt x="3934834" y="25882"/>
                </a:lnTo>
                <a:lnTo>
                  <a:pt x="3931334" y="38308"/>
                </a:lnTo>
                <a:lnTo>
                  <a:pt x="3930167" y="53079"/>
                </a:lnTo>
                <a:lnTo>
                  <a:pt x="3930167" y="57844"/>
                </a:lnTo>
                <a:lnTo>
                  <a:pt x="3913868" y="57844"/>
                </a:lnTo>
                <a:lnTo>
                  <a:pt x="3913868" y="78089"/>
                </a:lnTo>
                <a:lnTo>
                  <a:pt x="3930167" y="78089"/>
                </a:lnTo>
                <a:lnTo>
                  <a:pt x="3930167" y="201140"/>
                </a:lnTo>
                <a:lnTo>
                  <a:pt x="3954352" y="201140"/>
                </a:lnTo>
                <a:lnTo>
                  <a:pt x="3954352" y="78089"/>
                </a:lnTo>
                <a:lnTo>
                  <a:pt x="3993261" y="78089"/>
                </a:lnTo>
                <a:close/>
              </a:path>
              <a:path w="4197488" h="253989">
                <a:moveTo>
                  <a:pt x="3964341" y="23337"/>
                </a:moveTo>
                <a:lnTo>
                  <a:pt x="3971576" y="21035"/>
                </a:lnTo>
                <a:lnTo>
                  <a:pt x="3984892" y="21035"/>
                </a:lnTo>
                <a:lnTo>
                  <a:pt x="3988477" y="21407"/>
                </a:lnTo>
                <a:lnTo>
                  <a:pt x="3992489" y="22151"/>
                </a:lnTo>
                <a:lnTo>
                  <a:pt x="3996500" y="22896"/>
                </a:lnTo>
                <a:lnTo>
                  <a:pt x="3999573" y="23663"/>
                </a:lnTo>
                <a:lnTo>
                  <a:pt x="4002988" y="24452"/>
                </a:lnTo>
                <a:lnTo>
                  <a:pt x="4002988" y="2317"/>
                </a:lnTo>
                <a:lnTo>
                  <a:pt x="3999483" y="1717"/>
                </a:lnTo>
                <a:lnTo>
                  <a:pt x="3995593" y="1181"/>
                </a:lnTo>
                <a:lnTo>
                  <a:pt x="3991319" y="708"/>
                </a:lnTo>
                <a:lnTo>
                  <a:pt x="3987047" y="236"/>
                </a:lnTo>
                <a:lnTo>
                  <a:pt x="3982688" y="0"/>
                </a:lnTo>
                <a:lnTo>
                  <a:pt x="3978243" y="0"/>
                </a:lnTo>
                <a:lnTo>
                  <a:pt x="3963956" y="1506"/>
                </a:lnTo>
                <a:lnTo>
                  <a:pt x="3952084" y="6014"/>
                </a:lnTo>
                <a:lnTo>
                  <a:pt x="3955232" y="37448"/>
                </a:lnTo>
                <a:lnTo>
                  <a:pt x="3960030" y="27945"/>
                </a:lnTo>
                <a:lnTo>
                  <a:pt x="3964341" y="23337"/>
                </a:lnTo>
                <a:close/>
              </a:path>
              <a:path w="4197488" h="253989">
                <a:moveTo>
                  <a:pt x="4120719" y="113402"/>
                </a:moveTo>
                <a:lnTo>
                  <a:pt x="4110458" y="145112"/>
                </a:lnTo>
                <a:lnTo>
                  <a:pt x="4114634" y="141071"/>
                </a:lnTo>
                <a:lnTo>
                  <a:pt x="4118809" y="137030"/>
                </a:lnTo>
                <a:lnTo>
                  <a:pt x="4124093" y="134031"/>
                </a:lnTo>
                <a:lnTo>
                  <a:pt x="4133537" y="110539"/>
                </a:lnTo>
                <a:lnTo>
                  <a:pt x="4120719" y="113402"/>
                </a:lnTo>
                <a:close/>
              </a:path>
              <a:path w="4197488" h="253989">
                <a:moveTo>
                  <a:pt x="4108369" y="150749"/>
                </a:moveTo>
                <a:lnTo>
                  <a:pt x="4110458" y="145112"/>
                </a:lnTo>
                <a:lnTo>
                  <a:pt x="4120719" y="113402"/>
                </a:lnTo>
                <a:lnTo>
                  <a:pt x="4109523" y="117533"/>
                </a:lnTo>
                <a:lnTo>
                  <a:pt x="4097585" y="124929"/>
                </a:lnTo>
                <a:lnTo>
                  <a:pt x="4089672" y="134157"/>
                </a:lnTo>
                <a:lnTo>
                  <a:pt x="4084878" y="146077"/>
                </a:lnTo>
                <a:lnTo>
                  <a:pt x="4083394" y="159512"/>
                </a:lnTo>
                <a:lnTo>
                  <a:pt x="4083394" y="165931"/>
                </a:lnTo>
                <a:lnTo>
                  <a:pt x="4084547" y="172029"/>
                </a:lnTo>
                <a:lnTo>
                  <a:pt x="4086854" y="177805"/>
                </a:lnTo>
                <a:lnTo>
                  <a:pt x="4089159" y="183581"/>
                </a:lnTo>
                <a:lnTo>
                  <a:pt x="4092233" y="188437"/>
                </a:lnTo>
                <a:lnTo>
                  <a:pt x="4096075" y="192373"/>
                </a:lnTo>
                <a:lnTo>
                  <a:pt x="4100087" y="196396"/>
                </a:lnTo>
                <a:lnTo>
                  <a:pt x="4104740" y="199520"/>
                </a:lnTo>
                <a:lnTo>
                  <a:pt x="4110032" y="201745"/>
                </a:lnTo>
                <a:lnTo>
                  <a:pt x="4115327" y="203972"/>
                </a:lnTo>
                <a:lnTo>
                  <a:pt x="4120920" y="205084"/>
                </a:lnTo>
                <a:lnTo>
                  <a:pt x="4133985" y="205084"/>
                </a:lnTo>
                <a:lnTo>
                  <a:pt x="4139556" y="204485"/>
                </a:lnTo>
                <a:lnTo>
                  <a:pt x="4143526" y="203286"/>
                </a:lnTo>
                <a:lnTo>
                  <a:pt x="4147497" y="202088"/>
                </a:lnTo>
                <a:lnTo>
                  <a:pt x="4151617" y="200376"/>
                </a:lnTo>
                <a:lnTo>
                  <a:pt x="4155887" y="198149"/>
                </a:lnTo>
                <a:lnTo>
                  <a:pt x="4158959" y="196609"/>
                </a:lnTo>
                <a:lnTo>
                  <a:pt x="4162139" y="194534"/>
                </a:lnTo>
                <a:lnTo>
                  <a:pt x="4165427" y="191923"/>
                </a:lnTo>
                <a:lnTo>
                  <a:pt x="4168714" y="189312"/>
                </a:lnTo>
                <a:lnTo>
                  <a:pt x="4171339" y="187279"/>
                </a:lnTo>
                <a:lnTo>
                  <a:pt x="4173303" y="185825"/>
                </a:lnTo>
                <a:lnTo>
                  <a:pt x="4173303" y="201140"/>
                </a:lnTo>
                <a:lnTo>
                  <a:pt x="4197488" y="201140"/>
                </a:lnTo>
                <a:lnTo>
                  <a:pt x="4197488" y="93991"/>
                </a:lnTo>
                <a:lnTo>
                  <a:pt x="4196204" y="86368"/>
                </a:lnTo>
                <a:lnTo>
                  <a:pt x="4193634" y="80115"/>
                </a:lnTo>
                <a:lnTo>
                  <a:pt x="4191065" y="73863"/>
                </a:lnTo>
                <a:lnTo>
                  <a:pt x="4187167" y="68766"/>
                </a:lnTo>
                <a:lnTo>
                  <a:pt x="4181942" y="64828"/>
                </a:lnTo>
                <a:lnTo>
                  <a:pt x="4176547" y="60802"/>
                </a:lnTo>
                <a:lnTo>
                  <a:pt x="4170467" y="58018"/>
                </a:lnTo>
                <a:lnTo>
                  <a:pt x="4163700" y="56476"/>
                </a:lnTo>
                <a:lnTo>
                  <a:pt x="4156932" y="54935"/>
                </a:lnTo>
                <a:lnTo>
                  <a:pt x="4148624" y="54164"/>
                </a:lnTo>
                <a:lnTo>
                  <a:pt x="4130636" y="54164"/>
                </a:lnTo>
                <a:lnTo>
                  <a:pt x="4122411" y="54932"/>
                </a:lnTo>
                <a:lnTo>
                  <a:pt x="4114104" y="56470"/>
                </a:lnTo>
                <a:lnTo>
                  <a:pt x="4105796" y="58008"/>
                </a:lnTo>
                <a:lnTo>
                  <a:pt x="4099415" y="59419"/>
                </a:lnTo>
                <a:lnTo>
                  <a:pt x="4094963" y="60703"/>
                </a:lnTo>
                <a:lnTo>
                  <a:pt x="4094963" y="85189"/>
                </a:lnTo>
                <a:lnTo>
                  <a:pt x="4096371" y="85189"/>
                </a:lnTo>
                <a:lnTo>
                  <a:pt x="4103893" y="81946"/>
                </a:lnTo>
                <a:lnTo>
                  <a:pt x="4111417" y="79471"/>
                </a:lnTo>
                <a:lnTo>
                  <a:pt x="4118939" y="77760"/>
                </a:lnTo>
                <a:lnTo>
                  <a:pt x="4126461" y="76052"/>
                </a:lnTo>
                <a:lnTo>
                  <a:pt x="4133000" y="75197"/>
                </a:lnTo>
                <a:lnTo>
                  <a:pt x="4143258" y="75197"/>
                </a:lnTo>
                <a:lnTo>
                  <a:pt x="4147831" y="75523"/>
                </a:lnTo>
                <a:lnTo>
                  <a:pt x="4152276" y="76172"/>
                </a:lnTo>
                <a:lnTo>
                  <a:pt x="4156720" y="76821"/>
                </a:lnTo>
                <a:lnTo>
                  <a:pt x="4160482" y="78140"/>
                </a:lnTo>
                <a:lnTo>
                  <a:pt x="4163560" y="80131"/>
                </a:lnTo>
                <a:lnTo>
                  <a:pt x="4166635" y="82035"/>
                </a:lnTo>
                <a:lnTo>
                  <a:pt x="4169028" y="84739"/>
                </a:lnTo>
                <a:lnTo>
                  <a:pt x="4170738" y="88245"/>
                </a:lnTo>
                <a:lnTo>
                  <a:pt x="4172448" y="91751"/>
                </a:lnTo>
                <a:lnTo>
                  <a:pt x="4173303" y="96359"/>
                </a:lnTo>
                <a:lnTo>
                  <a:pt x="4173303" y="106748"/>
                </a:lnTo>
                <a:lnTo>
                  <a:pt x="4162732" y="107421"/>
                </a:lnTo>
                <a:lnTo>
                  <a:pt x="4150014" y="108518"/>
                </a:lnTo>
                <a:lnTo>
                  <a:pt x="4137953" y="109894"/>
                </a:lnTo>
                <a:lnTo>
                  <a:pt x="4133537" y="110539"/>
                </a:lnTo>
                <a:lnTo>
                  <a:pt x="4124093" y="134031"/>
                </a:lnTo>
                <a:lnTo>
                  <a:pt x="4130481" y="132076"/>
                </a:lnTo>
                <a:lnTo>
                  <a:pt x="4135852" y="130460"/>
                </a:lnTo>
                <a:lnTo>
                  <a:pt x="4142903" y="129205"/>
                </a:lnTo>
                <a:lnTo>
                  <a:pt x="4151638" y="128311"/>
                </a:lnTo>
                <a:lnTo>
                  <a:pt x="4160371" y="127416"/>
                </a:lnTo>
                <a:lnTo>
                  <a:pt x="4167594" y="126715"/>
                </a:lnTo>
                <a:lnTo>
                  <a:pt x="4173303" y="126206"/>
                </a:lnTo>
                <a:lnTo>
                  <a:pt x="4173303" y="165797"/>
                </a:lnTo>
                <a:lnTo>
                  <a:pt x="4167936" y="170550"/>
                </a:lnTo>
                <a:lnTo>
                  <a:pt x="4162185" y="174564"/>
                </a:lnTo>
                <a:lnTo>
                  <a:pt x="4156050" y="177831"/>
                </a:lnTo>
                <a:lnTo>
                  <a:pt x="4149913" y="181100"/>
                </a:lnTo>
                <a:lnTo>
                  <a:pt x="4143054" y="182736"/>
                </a:lnTo>
                <a:lnTo>
                  <a:pt x="4126606" y="182736"/>
                </a:lnTo>
                <a:lnTo>
                  <a:pt x="4119875" y="180651"/>
                </a:lnTo>
                <a:lnTo>
                  <a:pt x="4115272" y="176483"/>
                </a:lnTo>
                <a:lnTo>
                  <a:pt x="4110670" y="172313"/>
                </a:lnTo>
                <a:lnTo>
                  <a:pt x="4108369" y="166146"/>
                </a:lnTo>
                <a:lnTo>
                  <a:pt x="4108369" y="150749"/>
                </a:lnTo>
                <a:close/>
              </a:path>
              <a:path w="4197488" h="253989">
                <a:moveTo>
                  <a:pt x="0" y="129616"/>
                </a:moveTo>
                <a:lnTo>
                  <a:pt x="280" y="138431"/>
                </a:lnTo>
                <a:lnTo>
                  <a:pt x="1876" y="151259"/>
                </a:lnTo>
                <a:lnTo>
                  <a:pt x="4884" y="162659"/>
                </a:lnTo>
                <a:lnTo>
                  <a:pt x="11184" y="176209"/>
                </a:lnTo>
                <a:lnTo>
                  <a:pt x="18632" y="185948"/>
                </a:lnTo>
                <a:lnTo>
                  <a:pt x="24544" y="192105"/>
                </a:lnTo>
                <a:lnTo>
                  <a:pt x="31613" y="196702"/>
                </a:lnTo>
                <a:lnTo>
                  <a:pt x="39838" y="199739"/>
                </a:lnTo>
                <a:lnTo>
                  <a:pt x="53823" y="203323"/>
                </a:lnTo>
                <a:lnTo>
                  <a:pt x="66954" y="204296"/>
                </a:lnTo>
                <a:lnTo>
                  <a:pt x="72094" y="204296"/>
                </a:lnTo>
                <a:lnTo>
                  <a:pt x="76292" y="203974"/>
                </a:lnTo>
                <a:lnTo>
                  <a:pt x="79548" y="203332"/>
                </a:lnTo>
                <a:lnTo>
                  <a:pt x="82805" y="202690"/>
                </a:lnTo>
                <a:lnTo>
                  <a:pt x="86487" y="201769"/>
                </a:lnTo>
                <a:lnTo>
                  <a:pt x="90598" y="200573"/>
                </a:lnTo>
                <a:lnTo>
                  <a:pt x="93511" y="199801"/>
                </a:lnTo>
                <a:lnTo>
                  <a:pt x="96768" y="198624"/>
                </a:lnTo>
                <a:lnTo>
                  <a:pt x="100366" y="197040"/>
                </a:lnTo>
                <a:lnTo>
                  <a:pt x="103965" y="195458"/>
                </a:lnTo>
                <a:lnTo>
                  <a:pt x="106963" y="194109"/>
                </a:lnTo>
                <a:lnTo>
                  <a:pt x="109362" y="192998"/>
                </a:lnTo>
                <a:lnTo>
                  <a:pt x="109362" y="165907"/>
                </a:lnTo>
                <a:lnTo>
                  <a:pt x="107949" y="165907"/>
                </a:lnTo>
                <a:lnTo>
                  <a:pt x="102459" y="171013"/>
                </a:lnTo>
                <a:lnTo>
                  <a:pt x="96154" y="175181"/>
                </a:lnTo>
                <a:lnTo>
                  <a:pt x="89037" y="178413"/>
                </a:lnTo>
                <a:lnTo>
                  <a:pt x="81920" y="181645"/>
                </a:lnTo>
                <a:lnTo>
                  <a:pt x="74415" y="183261"/>
                </a:lnTo>
                <a:lnTo>
                  <a:pt x="66523" y="183261"/>
                </a:lnTo>
                <a:lnTo>
                  <a:pt x="57437" y="182408"/>
                </a:lnTo>
                <a:lnTo>
                  <a:pt x="45487" y="177774"/>
                </a:lnTo>
                <a:lnTo>
                  <a:pt x="35972" y="169114"/>
                </a:lnTo>
                <a:lnTo>
                  <a:pt x="29195" y="156726"/>
                </a:lnTo>
                <a:lnTo>
                  <a:pt x="26029" y="144246"/>
                </a:lnTo>
                <a:lnTo>
                  <a:pt x="24974" y="129616"/>
                </a:lnTo>
                <a:lnTo>
                  <a:pt x="25055" y="125350"/>
                </a:lnTo>
                <a:lnTo>
                  <a:pt x="26700" y="111252"/>
                </a:lnTo>
                <a:lnTo>
                  <a:pt x="30468" y="99337"/>
                </a:lnTo>
                <a:lnTo>
                  <a:pt x="36358" y="89607"/>
                </a:lnTo>
                <a:lnTo>
                  <a:pt x="42187" y="83682"/>
                </a:lnTo>
                <a:lnTo>
                  <a:pt x="53280" y="77516"/>
                </a:lnTo>
                <a:lnTo>
                  <a:pt x="66523" y="75460"/>
                </a:lnTo>
                <a:lnTo>
                  <a:pt x="70727" y="75460"/>
                </a:lnTo>
                <a:lnTo>
                  <a:pt x="75101" y="76098"/>
                </a:lnTo>
                <a:lnTo>
                  <a:pt x="79647" y="77373"/>
                </a:lnTo>
                <a:lnTo>
                  <a:pt x="84193" y="78648"/>
                </a:lnTo>
                <a:lnTo>
                  <a:pt x="88138" y="80135"/>
                </a:lnTo>
                <a:lnTo>
                  <a:pt x="91481" y="81836"/>
                </a:lnTo>
                <a:lnTo>
                  <a:pt x="95340" y="83792"/>
                </a:lnTo>
                <a:lnTo>
                  <a:pt x="98619" y="85705"/>
                </a:lnTo>
                <a:lnTo>
                  <a:pt x="101321" y="87575"/>
                </a:lnTo>
                <a:lnTo>
                  <a:pt x="104022" y="89446"/>
                </a:lnTo>
                <a:lnTo>
                  <a:pt x="106232" y="91104"/>
                </a:lnTo>
                <a:lnTo>
                  <a:pt x="109362" y="92551"/>
                </a:lnTo>
                <a:lnTo>
                  <a:pt x="109362" y="65469"/>
                </a:lnTo>
                <a:lnTo>
                  <a:pt x="103622" y="62557"/>
                </a:lnTo>
                <a:lnTo>
                  <a:pt x="97089" y="59989"/>
                </a:lnTo>
                <a:lnTo>
                  <a:pt x="89764" y="57764"/>
                </a:lnTo>
                <a:lnTo>
                  <a:pt x="82439" y="55539"/>
                </a:lnTo>
                <a:lnTo>
                  <a:pt x="74836" y="54425"/>
                </a:lnTo>
                <a:lnTo>
                  <a:pt x="64605" y="54459"/>
                </a:lnTo>
                <a:lnTo>
                  <a:pt x="51797" y="55907"/>
                </a:lnTo>
                <a:lnTo>
                  <a:pt x="39774" y="59494"/>
                </a:lnTo>
                <a:lnTo>
                  <a:pt x="28076" y="65693"/>
                </a:lnTo>
                <a:lnTo>
                  <a:pt x="18632" y="73927"/>
                </a:lnTo>
                <a:lnTo>
                  <a:pt x="10657" y="84984"/>
                </a:lnTo>
                <a:lnTo>
                  <a:pt x="5077" y="97025"/>
                </a:lnTo>
                <a:lnTo>
                  <a:pt x="3010" y="103610"/>
                </a:lnTo>
                <a:lnTo>
                  <a:pt x="752" y="115852"/>
                </a:lnTo>
                <a:lnTo>
                  <a:pt x="0" y="129616"/>
                </a:lnTo>
                <a:close/>
              </a:path>
              <a:path w="4197488" h="253989">
                <a:moveTo>
                  <a:pt x="150018" y="157289"/>
                </a:moveTo>
                <a:lnTo>
                  <a:pt x="147214" y="144613"/>
                </a:lnTo>
                <a:lnTo>
                  <a:pt x="146279" y="129557"/>
                </a:lnTo>
                <a:lnTo>
                  <a:pt x="146383" y="124089"/>
                </a:lnTo>
                <a:lnTo>
                  <a:pt x="147914" y="109639"/>
                </a:lnTo>
                <a:lnTo>
                  <a:pt x="151272" y="97742"/>
                </a:lnTo>
                <a:lnTo>
                  <a:pt x="156455" y="88399"/>
                </a:lnTo>
                <a:lnTo>
                  <a:pt x="160999" y="83437"/>
                </a:lnTo>
                <a:lnTo>
                  <a:pt x="171859" y="77060"/>
                </a:lnTo>
                <a:lnTo>
                  <a:pt x="185445" y="74935"/>
                </a:lnTo>
                <a:lnTo>
                  <a:pt x="192613" y="75479"/>
                </a:lnTo>
                <a:lnTo>
                  <a:pt x="204798" y="79790"/>
                </a:lnTo>
                <a:lnTo>
                  <a:pt x="214245" y="88399"/>
                </a:lnTo>
                <a:lnTo>
                  <a:pt x="216185" y="91265"/>
                </a:lnTo>
                <a:lnTo>
                  <a:pt x="220725" y="101474"/>
                </a:lnTo>
                <a:lnTo>
                  <a:pt x="223449" y="114238"/>
                </a:lnTo>
                <a:lnTo>
                  <a:pt x="224357" y="129557"/>
                </a:lnTo>
                <a:lnTo>
                  <a:pt x="224263" y="134676"/>
                </a:lnTo>
                <a:lnTo>
                  <a:pt x="222750" y="149094"/>
                </a:lnTo>
                <a:lnTo>
                  <a:pt x="219389" y="161021"/>
                </a:lnTo>
                <a:lnTo>
                  <a:pt x="222366" y="194066"/>
                </a:lnTo>
                <a:lnTo>
                  <a:pt x="231884" y="185402"/>
                </a:lnTo>
                <a:lnTo>
                  <a:pt x="236178" y="179931"/>
                </a:lnTo>
                <a:lnTo>
                  <a:pt x="241932" y="169667"/>
                </a:lnTo>
                <a:lnTo>
                  <a:pt x="246043" y="157850"/>
                </a:lnTo>
                <a:lnTo>
                  <a:pt x="248509" y="144480"/>
                </a:lnTo>
                <a:lnTo>
                  <a:pt x="249331" y="129557"/>
                </a:lnTo>
                <a:lnTo>
                  <a:pt x="249029" y="120346"/>
                </a:lnTo>
                <a:lnTo>
                  <a:pt x="247209" y="106395"/>
                </a:lnTo>
                <a:lnTo>
                  <a:pt x="243745" y="93972"/>
                </a:lnTo>
                <a:lnTo>
                  <a:pt x="238636" y="83078"/>
                </a:lnTo>
                <a:lnTo>
                  <a:pt x="231884" y="73713"/>
                </a:lnTo>
                <a:lnTo>
                  <a:pt x="222627" y="65183"/>
                </a:lnTo>
                <a:lnTo>
                  <a:pt x="211694" y="58915"/>
                </a:lnTo>
                <a:lnTo>
                  <a:pt x="199300" y="55154"/>
                </a:lnTo>
                <a:lnTo>
                  <a:pt x="185445" y="53901"/>
                </a:lnTo>
                <a:lnTo>
                  <a:pt x="171890" y="55110"/>
                </a:lnTo>
                <a:lnTo>
                  <a:pt x="159492" y="58825"/>
                </a:lnTo>
                <a:lnTo>
                  <a:pt x="148509" y="65048"/>
                </a:lnTo>
                <a:lnTo>
                  <a:pt x="138942" y="73776"/>
                </a:lnTo>
                <a:lnTo>
                  <a:pt x="134603" y="79288"/>
                </a:lnTo>
                <a:lnTo>
                  <a:pt x="128784" y="89589"/>
                </a:lnTo>
                <a:lnTo>
                  <a:pt x="124629" y="101401"/>
                </a:lnTo>
                <a:lnTo>
                  <a:pt x="122135" y="114724"/>
                </a:lnTo>
                <a:lnTo>
                  <a:pt x="121304" y="129557"/>
                </a:lnTo>
                <a:lnTo>
                  <a:pt x="121555" y="137791"/>
                </a:lnTo>
                <a:lnTo>
                  <a:pt x="123293" y="151642"/>
                </a:lnTo>
                <a:lnTo>
                  <a:pt x="126685" y="164087"/>
                </a:lnTo>
                <a:lnTo>
                  <a:pt x="131731" y="175126"/>
                </a:lnTo>
                <a:lnTo>
                  <a:pt x="138430" y="184760"/>
                </a:lnTo>
                <a:lnTo>
                  <a:pt x="148042" y="193839"/>
                </a:lnTo>
                <a:lnTo>
                  <a:pt x="158941" y="200086"/>
                </a:lnTo>
                <a:lnTo>
                  <a:pt x="156455" y="170202"/>
                </a:lnTo>
                <a:lnTo>
                  <a:pt x="154693" y="167585"/>
                </a:lnTo>
                <a:lnTo>
                  <a:pt x="150018" y="157289"/>
                </a:lnTo>
                <a:close/>
              </a:path>
              <a:path w="4197488" h="253989">
                <a:moveTo>
                  <a:pt x="198936" y="181880"/>
                </a:moveTo>
                <a:lnTo>
                  <a:pt x="185445" y="184049"/>
                </a:lnTo>
                <a:lnTo>
                  <a:pt x="177944" y="183442"/>
                </a:lnTo>
                <a:lnTo>
                  <a:pt x="165850" y="178986"/>
                </a:lnTo>
                <a:lnTo>
                  <a:pt x="156455" y="170202"/>
                </a:lnTo>
                <a:lnTo>
                  <a:pt x="158941" y="200086"/>
                </a:lnTo>
                <a:lnTo>
                  <a:pt x="171409" y="203835"/>
                </a:lnTo>
                <a:lnTo>
                  <a:pt x="185445" y="205084"/>
                </a:lnTo>
                <a:lnTo>
                  <a:pt x="198938" y="203906"/>
                </a:lnTo>
                <a:lnTo>
                  <a:pt x="211383" y="200234"/>
                </a:lnTo>
                <a:lnTo>
                  <a:pt x="222366" y="194066"/>
                </a:lnTo>
                <a:lnTo>
                  <a:pt x="219389" y="161021"/>
                </a:lnTo>
                <a:lnTo>
                  <a:pt x="214180" y="170458"/>
                </a:lnTo>
                <a:lnTo>
                  <a:pt x="209752" y="175372"/>
                </a:lnTo>
                <a:lnTo>
                  <a:pt x="198936" y="181880"/>
                </a:lnTo>
                <a:close/>
              </a:path>
              <a:path w="4197488" h="253989">
                <a:moveTo>
                  <a:pt x="385281" y="88828"/>
                </a:moveTo>
                <a:lnTo>
                  <a:pt x="391170" y="84416"/>
                </a:lnTo>
                <a:lnTo>
                  <a:pt x="396867" y="81360"/>
                </a:lnTo>
                <a:lnTo>
                  <a:pt x="402565" y="78304"/>
                </a:lnTo>
                <a:lnTo>
                  <a:pt x="407899" y="76775"/>
                </a:lnTo>
                <a:lnTo>
                  <a:pt x="418264" y="76775"/>
                </a:lnTo>
                <a:lnTo>
                  <a:pt x="422546" y="77588"/>
                </a:lnTo>
                <a:lnTo>
                  <a:pt x="425715" y="79213"/>
                </a:lnTo>
                <a:lnTo>
                  <a:pt x="428885" y="80839"/>
                </a:lnTo>
                <a:lnTo>
                  <a:pt x="431328" y="83364"/>
                </a:lnTo>
                <a:lnTo>
                  <a:pt x="433042" y="86786"/>
                </a:lnTo>
                <a:lnTo>
                  <a:pt x="434671" y="89952"/>
                </a:lnTo>
                <a:lnTo>
                  <a:pt x="435743" y="94338"/>
                </a:lnTo>
                <a:lnTo>
                  <a:pt x="436256" y="99941"/>
                </a:lnTo>
                <a:lnTo>
                  <a:pt x="436770" y="105545"/>
                </a:lnTo>
                <a:lnTo>
                  <a:pt x="437026" y="111643"/>
                </a:lnTo>
                <a:lnTo>
                  <a:pt x="437026" y="201140"/>
                </a:lnTo>
                <a:lnTo>
                  <a:pt x="461212" y="201140"/>
                </a:lnTo>
                <a:lnTo>
                  <a:pt x="461212" y="97036"/>
                </a:lnTo>
                <a:lnTo>
                  <a:pt x="460163" y="88870"/>
                </a:lnTo>
                <a:lnTo>
                  <a:pt x="458064" y="82373"/>
                </a:lnTo>
                <a:lnTo>
                  <a:pt x="455964" y="75874"/>
                </a:lnTo>
                <a:lnTo>
                  <a:pt x="452986" y="70445"/>
                </a:lnTo>
                <a:lnTo>
                  <a:pt x="449128" y="66085"/>
                </a:lnTo>
                <a:lnTo>
                  <a:pt x="445357" y="61810"/>
                </a:lnTo>
                <a:lnTo>
                  <a:pt x="440944" y="58710"/>
                </a:lnTo>
                <a:lnTo>
                  <a:pt x="435888" y="56786"/>
                </a:lnTo>
                <a:lnTo>
                  <a:pt x="430834" y="54862"/>
                </a:lnTo>
                <a:lnTo>
                  <a:pt x="425221" y="53901"/>
                </a:lnTo>
                <a:lnTo>
                  <a:pt x="410910" y="53901"/>
                </a:lnTo>
                <a:lnTo>
                  <a:pt x="403369" y="55996"/>
                </a:lnTo>
                <a:lnTo>
                  <a:pt x="396427" y="60190"/>
                </a:lnTo>
                <a:lnTo>
                  <a:pt x="394331" y="61512"/>
                </a:lnTo>
                <a:lnTo>
                  <a:pt x="384813" y="68899"/>
                </a:lnTo>
                <a:lnTo>
                  <a:pt x="375087" y="78677"/>
                </a:lnTo>
                <a:lnTo>
                  <a:pt x="371659" y="69861"/>
                </a:lnTo>
                <a:lnTo>
                  <a:pt x="366667" y="63527"/>
                </a:lnTo>
                <a:lnTo>
                  <a:pt x="360112" y="59677"/>
                </a:lnTo>
                <a:lnTo>
                  <a:pt x="353558" y="55826"/>
                </a:lnTo>
                <a:lnTo>
                  <a:pt x="346039" y="53901"/>
                </a:lnTo>
                <a:lnTo>
                  <a:pt x="330098" y="53901"/>
                </a:lnTo>
                <a:lnTo>
                  <a:pt x="323265" y="55633"/>
                </a:lnTo>
                <a:lnTo>
                  <a:pt x="317052" y="59099"/>
                </a:lnTo>
                <a:lnTo>
                  <a:pt x="310840" y="62565"/>
                </a:lnTo>
                <a:lnTo>
                  <a:pt x="304563" y="67466"/>
                </a:lnTo>
                <a:lnTo>
                  <a:pt x="298220" y="73800"/>
                </a:lnTo>
                <a:lnTo>
                  <a:pt x="298220" y="57844"/>
                </a:lnTo>
                <a:lnTo>
                  <a:pt x="274034" y="57844"/>
                </a:lnTo>
                <a:lnTo>
                  <a:pt x="274034" y="201140"/>
                </a:lnTo>
                <a:lnTo>
                  <a:pt x="298220" y="201140"/>
                </a:lnTo>
                <a:lnTo>
                  <a:pt x="298220" y="94211"/>
                </a:lnTo>
                <a:lnTo>
                  <a:pt x="303618" y="89129"/>
                </a:lnTo>
                <a:lnTo>
                  <a:pt x="309187" y="84954"/>
                </a:lnTo>
                <a:lnTo>
                  <a:pt x="314927" y="81682"/>
                </a:lnTo>
                <a:lnTo>
                  <a:pt x="320666" y="78411"/>
                </a:lnTo>
                <a:lnTo>
                  <a:pt x="326149" y="76775"/>
                </a:lnTo>
                <a:lnTo>
                  <a:pt x="336771" y="76775"/>
                </a:lnTo>
                <a:lnTo>
                  <a:pt x="341055" y="77588"/>
                </a:lnTo>
                <a:lnTo>
                  <a:pt x="344225" y="79213"/>
                </a:lnTo>
                <a:lnTo>
                  <a:pt x="347395" y="80839"/>
                </a:lnTo>
                <a:lnTo>
                  <a:pt x="349834" y="83364"/>
                </a:lnTo>
                <a:lnTo>
                  <a:pt x="351546" y="86786"/>
                </a:lnTo>
                <a:lnTo>
                  <a:pt x="353176" y="89952"/>
                </a:lnTo>
                <a:lnTo>
                  <a:pt x="354247" y="94338"/>
                </a:lnTo>
                <a:lnTo>
                  <a:pt x="354761" y="99941"/>
                </a:lnTo>
                <a:lnTo>
                  <a:pt x="355274" y="105545"/>
                </a:lnTo>
                <a:lnTo>
                  <a:pt x="355530" y="111643"/>
                </a:lnTo>
                <a:lnTo>
                  <a:pt x="355530" y="201140"/>
                </a:lnTo>
                <a:lnTo>
                  <a:pt x="379716" y="201140"/>
                </a:lnTo>
                <a:lnTo>
                  <a:pt x="379653" y="101796"/>
                </a:lnTo>
                <a:lnTo>
                  <a:pt x="379395" y="97782"/>
                </a:lnTo>
                <a:lnTo>
                  <a:pt x="379199" y="94597"/>
                </a:lnTo>
                <a:lnTo>
                  <a:pt x="385281" y="88828"/>
                </a:lnTo>
                <a:close/>
              </a:path>
              <a:path w="4197488" h="253989">
                <a:moveTo>
                  <a:pt x="519007" y="194020"/>
                </a:moveTo>
                <a:lnTo>
                  <a:pt x="524760" y="197444"/>
                </a:lnTo>
                <a:lnTo>
                  <a:pt x="530385" y="199969"/>
                </a:lnTo>
                <a:lnTo>
                  <a:pt x="535882" y="201594"/>
                </a:lnTo>
                <a:lnTo>
                  <a:pt x="530795" y="179429"/>
                </a:lnTo>
                <a:lnTo>
                  <a:pt x="525363" y="177335"/>
                </a:lnTo>
                <a:lnTo>
                  <a:pt x="519007" y="174256"/>
                </a:lnTo>
                <a:lnTo>
                  <a:pt x="519007" y="93064"/>
                </a:lnTo>
                <a:lnTo>
                  <a:pt x="524763" y="88276"/>
                </a:lnTo>
                <a:lnTo>
                  <a:pt x="530841" y="84366"/>
                </a:lnTo>
                <a:lnTo>
                  <a:pt x="537239" y="81329"/>
                </a:lnTo>
                <a:lnTo>
                  <a:pt x="543637" y="78292"/>
                </a:lnTo>
                <a:lnTo>
                  <a:pt x="550272" y="76775"/>
                </a:lnTo>
                <a:lnTo>
                  <a:pt x="557143" y="76775"/>
                </a:lnTo>
                <a:lnTo>
                  <a:pt x="561252" y="76971"/>
                </a:lnTo>
                <a:lnTo>
                  <a:pt x="573846" y="81022"/>
                </a:lnTo>
                <a:lnTo>
                  <a:pt x="582653" y="90308"/>
                </a:lnTo>
                <a:lnTo>
                  <a:pt x="576654" y="55584"/>
                </a:lnTo>
                <a:lnTo>
                  <a:pt x="563062" y="53901"/>
                </a:lnTo>
                <a:lnTo>
                  <a:pt x="554389" y="53901"/>
                </a:lnTo>
                <a:lnTo>
                  <a:pt x="546382" y="55718"/>
                </a:lnTo>
                <a:lnTo>
                  <a:pt x="539038" y="59354"/>
                </a:lnTo>
                <a:lnTo>
                  <a:pt x="531694" y="62990"/>
                </a:lnTo>
                <a:lnTo>
                  <a:pt x="525018" y="67501"/>
                </a:lnTo>
                <a:lnTo>
                  <a:pt x="519007" y="72889"/>
                </a:lnTo>
                <a:lnTo>
                  <a:pt x="519007" y="57844"/>
                </a:lnTo>
                <a:lnTo>
                  <a:pt x="494821" y="57844"/>
                </a:lnTo>
                <a:lnTo>
                  <a:pt x="494821" y="253989"/>
                </a:lnTo>
                <a:lnTo>
                  <a:pt x="519007" y="253989"/>
                </a:lnTo>
                <a:lnTo>
                  <a:pt x="519007" y="194020"/>
                </a:lnTo>
                <a:close/>
              </a:path>
              <a:path w="4197488" h="253989">
                <a:moveTo>
                  <a:pt x="588638" y="192481"/>
                </a:moveTo>
                <a:lnTo>
                  <a:pt x="598291" y="182794"/>
                </a:lnTo>
                <a:lnTo>
                  <a:pt x="602983" y="176224"/>
                </a:lnTo>
                <a:lnTo>
                  <a:pt x="608454" y="165592"/>
                </a:lnTo>
                <a:lnTo>
                  <a:pt x="612361" y="153638"/>
                </a:lnTo>
                <a:lnTo>
                  <a:pt x="614706" y="140359"/>
                </a:lnTo>
                <a:lnTo>
                  <a:pt x="615488" y="125757"/>
                </a:lnTo>
                <a:lnTo>
                  <a:pt x="615435" y="121740"/>
                </a:lnTo>
                <a:lnTo>
                  <a:pt x="614271" y="107454"/>
                </a:lnTo>
                <a:lnTo>
                  <a:pt x="611584" y="94636"/>
                </a:lnTo>
                <a:lnTo>
                  <a:pt x="607374" y="83286"/>
                </a:lnTo>
                <a:lnTo>
                  <a:pt x="601641" y="73404"/>
                </a:lnTo>
                <a:lnTo>
                  <a:pt x="598202" y="69051"/>
                </a:lnTo>
                <a:lnTo>
                  <a:pt x="588367" y="60634"/>
                </a:lnTo>
                <a:lnTo>
                  <a:pt x="576654" y="55584"/>
                </a:lnTo>
                <a:lnTo>
                  <a:pt x="582653" y="90308"/>
                </a:lnTo>
                <a:lnTo>
                  <a:pt x="582947" y="90823"/>
                </a:lnTo>
                <a:lnTo>
                  <a:pt x="587151" y="100983"/>
                </a:lnTo>
                <a:lnTo>
                  <a:pt x="589673" y="113488"/>
                </a:lnTo>
                <a:lnTo>
                  <a:pt x="590513" y="128338"/>
                </a:lnTo>
                <a:lnTo>
                  <a:pt x="590444" y="132562"/>
                </a:lnTo>
                <a:lnTo>
                  <a:pt x="588945" y="146917"/>
                </a:lnTo>
                <a:lnTo>
                  <a:pt x="585489" y="158892"/>
                </a:lnTo>
                <a:lnTo>
                  <a:pt x="580078" y="168485"/>
                </a:lnTo>
                <a:lnTo>
                  <a:pt x="575232" y="173726"/>
                </a:lnTo>
                <a:lnTo>
                  <a:pt x="564325" y="180088"/>
                </a:lnTo>
                <a:lnTo>
                  <a:pt x="550829" y="182209"/>
                </a:lnTo>
                <a:lnTo>
                  <a:pt x="544987" y="182209"/>
                </a:lnTo>
                <a:lnTo>
                  <a:pt x="539814" y="181653"/>
                </a:lnTo>
                <a:lnTo>
                  <a:pt x="535304" y="180541"/>
                </a:lnTo>
                <a:lnTo>
                  <a:pt x="530795" y="179429"/>
                </a:lnTo>
                <a:lnTo>
                  <a:pt x="535882" y="201594"/>
                </a:lnTo>
                <a:lnTo>
                  <a:pt x="541377" y="203220"/>
                </a:lnTo>
                <a:lnTo>
                  <a:pt x="547689" y="204033"/>
                </a:lnTo>
                <a:lnTo>
                  <a:pt x="554817" y="204033"/>
                </a:lnTo>
                <a:lnTo>
                  <a:pt x="565577" y="203073"/>
                </a:lnTo>
                <a:lnTo>
                  <a:pt x="577733" y="199240"/>
                </a:lnTo>
                <a:lnTo>
                  <a:pt x="588638" y="192481"/>
                </a:lnTo>
                <a:close/>
              </a:path>
              <a:path w="4197488" h="253989">
                <a:moveTo>
                  <a:pt x="663527" y="57844"/>
                </a:moveTo>
                <a:lnTo>
                  <a:pt x="639341" y="57844"/>
                </a:lnTo>
                <a:lnTo>
                  <a:pt x="639341" y="160493"/>
                </a:lnTo>
                <a:lnTo>
                  <a:pt x="640475" y="168702"/>
                </a:lnTo>
                <a:lnTo>
                  <a:pt x="642744" y="175458"/>
                </a:lnTo>
                <a:lnTo>
                  <a:pt x="645013" y="182213"/>
                </a:lnTo>
                <a:lnTo>
                  <a:pt x="648202" y="187813"/>
                </a:lnTo>
                <a:lnTo>
                  <a:pt x="652309" y="192258"/>
                </a:lnTo>
                <a:lnTo>
                  <a:pt x="656416" y="196702"/>
                </a:lnTo>
                <a:lnTo>
                  <a:pt x="661232" y="199952"/>
                </a:lnTo>
                <a:lnTo>
                  <a:pt x="666754" y="202004"/>
                </a:lnTo>
                <a:lnTo>
                  <a:pt x="672276" y="204057"/>
                </a:lnTo>
                <a:lnTo>
                  <a:pt x="678161" y="205084"/>
                </a:lnTo>
                <a:lnTo>
                  <a:pt x="692625" y="205084"/>
                </a:lnTo>
                <a:lnTo>
                  <a:pt x="700072" y="203394"/>
                </a:lnTo>
                <a:lnTo>
                  <a:pt x="706750" y="200012"/>
                </a:lnTo>
                <a:lnTo>
                  <a:pt x="717242" y="193637"/>
                </a:lnTo>
                <a:lnTo>
                  <a:pt x="727935" y="185183"/>
                </a:lnTo>
                <a:lnTo>
                  <a:pt x="727935" y="201140"/>
                </a:lnTo>
                <a:lnTo>
                  <a:pt x="752121" y="201140"/>
                </a:lnTo>
                <a:lnTo>
                  <a:pt x="752121" y="57844"/>
                </a:lnTo>
                <a:lnTo>
                  <a:pt x="727935" y="57844"/>
                </a:lnTo>
                <a:lnTo>
                  <a:pt x="727935" y="164769"/>
                </a:lnTo>
                <a:lnTo>
                  <a:pt x="722376" y="169678"/>
                </a:lnTo>
                <a:lnTo>
                  <a:pt x="716260" y="173812"/>
                </a:lnTo>
                <a:lnTo>
                  <a:pt x="709588" y="177171"/>
                </a:lnTo>
                <a:lnTo>
                  <a:pt x="702916" y="180530"/>
                </a:lnTo>
                <a:lnTo>
                  <a:pt x="696629" y="182209"/>
                </a:lnTo>
                <a:lnTo>
                  <a:pt x="684397" y="182209"/>
                </a:lnTo>
                <a:lnTo>
                  <a:pt x="679541" y="181353"/>
                </a:lnTo>
                <a:lnTo>
                  <a:pt x="676165" y="179641"/>
                </a:lnTo>
                <a:lnTo>
                  <a:pt x="672786" y="177929"/>
                </a:lnTo>
                <a:lnTo>
                  <a:pt x="670113" y="175235"/>
                </a:lnTo>
                <a:lnTo>
                  <a:pt x="668143" y="171556"/>
                </a:lnTo>
                <a:lnTo>
                  <a:pt x="666177" y="167791"/>
                </a:lnTo>
                <a:lnTo>
                  <a:pt x="664916" y="163405"/>
                </a:lnTo>
                <a:lnTo>
                  <a:pt x="664361" y="158400"/>
                </a:lnTo>
                <a:lnTo>
                  <a:pt x="663805" y="153395"/>
                </a:lnTo>
                <a:lnTo>
                  <a:pt x="663527" y="147085"/>
                </a:lnTo>
                <a:lnTo>
                  <a:pt x="663527" y="57844"/>
                </a:lnTo>
                <a:close/>
              </a:path>
              <a:path w="4197488" h="253989">
                <a:moveTo>
                  <a:pt x="812613" y="159058"/>
                </a:moveTo>
                <a:lnTo>
                  <a:pt x="812485" y="153459"/>
                </a:lnTo>
                <a:lnTo>
                  <a:pt x="812485" y="78089"/>
                </a:lnTo>
                <a:lnTo>
                  <a:pt x="856913" y="78089"/>
                </a:lnTo>
                <a:lnTo>
                  <a:pt x="856913" y="57844"/>
                </a:lnTo>
                <a:lnTo>
                  <a:pt x="812485" y="57844"/>
                </a:lnTo>
                <a:lnTo>
                  <a:pt x="812485" y="16564"/>
                </a:lnTo>
                <a:lnTo>
                  <a:pt x="788299" y="16564"/>
                </a:lnTo>
                <a:lnTo>
                  <a:pt x="788299" y="57844"/>
                </a:lnTo>
                <a:lnTo>
                  <a:pt x="772000" y="57844"/>
                </a:lnTo>
                <a:lnTo>
                  <a:pt x="772000" y="78089"/>
                </a:lnTo>
                <a:lnTo>
                  <a:pt x="788299" y="78089"/>
                </a:lnTo>
                <a:lnTo>
                  <a:pt x="788299" y="157396"/>
                </a:lnTo>
                <a:lnTo>
                  <a:pt x="789399" y="171381"/>
                </a:lnTo>
                <a:lnTo>
                  <a:pt x="793079" y="183624"/>
                </a:lnTo>
                <a:lnTo>
                  <a:pt x="799348" y="192821"/>
                </a:lnTo>
                <a:lnTo>
                  <a:pt x="804788" y="197315"/>
                </a:lnTo>
                <a:lnTo>
                  <a:pt x="816179" y="202353"/>
                </a:lnTo>
                <a:lnTo>
                  <a:pt x="830189" y="204033"/>
                </a:lnTo>
                <a:lnTo>
                  <a:pt x="834127" y="204033"/>
                </a:lnTo>
                <a:lnTo>
                  <a:pt x="838430" y="203669"/>
                </a:lnTo>
                <a:lnTo>
                  <a:pt x="843100" y="202943"/>
                </a:lnTo>
                <a:lnTo>
                  <a:pt x="847768" y="202218"/>
                </a:lnTo>
                <a:lnTo>
                  <a:pt x="852373" y="201212"/>
                </a:lnTo>
                <a:lnTo>
                  <a:pt x="856913" y="199928"/>
                </a:lnTo>
                <a:lnTo>
                  <a:pt x="856913" y="178266"/>
                </a:lnTo>
                <a:lnTo>
                  <a:pt x="853873" y="179054"/>
                </a:lnTo>
                <a:lnTo>
                  <a:pt x="851220" y="180040"/>
                </a:lnTo>
                <a:lnTo>
                  <a:pt x="847540" y="181223"/>
                </a:lnTo>
                <a:lnTo>
                  <a:pt x="843859" y="182407"/>
                </a:lnTo>
                <a:lnTo>
                  <a:pt x="840050" y="182998"/>
                </a:lnTo>
                <a:lnTo>
                  <a:pt x="830547" y="182998"/>
                </a:lnTo>
                <a:lnTo>
                  <a:pt x="826139" y="182250"/>
                </a:lnTo>
                <a:lnTo>
                  <a:pt x="822885" y="180754"/>
                </a:lnTo>
                <a:lnTo>
                  <a:pt x="819633" y="179256"/>
                </a:lnTo>
                <a:lnTo>
                  <a:pt x="817278" y="177012"/>
                </a:lnTo>
                <a:lnTo>
                  <a:pt x="815824" y="174021"/>
                </a:lnTo>
                <a:lnTo>
                  <a:pt x="814113" y="170600"/>
                </a:lnTo>
                <a:lnTo>
                  <a:pt x="813128" y="166924"/>
                </a:lnTo>
                <a:lnTo>
                  <a:pt x="812871" y="162991"/>
                </a:lnTo>
                <a:lnTo>
                  <a:pt x="812613" y="159058"/>
                </a:lnTo>
                <a:close/>
              </a:path>
              <a:path w="4197488" h="253989">
                <a:moveTo>
                  <a:pt x="864662" y="130252"/>
                </a:moveTo>
                <a:lnTo>
                  <a:pt x="864951" y="138770"/>
                </a:lnTo>
                <a:lnTo>
                  <a:pt x="866890" y="152665"/>
                </a:lnTo>
                <a:lnTo>
                  <a:pt x="870650" y="165005"/>
                </a:lnTo>
                <a:lnTo>
                  <a:pt x="876233" y="175788"/>
                </a:lnTo>
                <a:lnTo>
                  <a:pt x="883638" y="185016"/>
                </a:lnTo>
                <a:lnTo>
                  <a:pt x="889110" y="113584"/>
                </a:lnTo>
                <a:lnTo>
                  <a:pt x="889625" y="107524"/>
                </a:lnTo>
                <a:lnTo>
                  <a:pt x="890829" y="102209"/>
                </a:lnTo>
                <a:lnTo>
                  <a:pt x="892721" y="97641"/>
                </a:lnTo>
                <a:lnTo>
                  <a:pt x="894613" y="93073"/>
                </a:lnTo>
                <a:lnTo>
                  <a:pt x="897365" y="88910"/>
                </a:lnTo>
                <a:lnTo>
                  <a:pt x="900977" y="85152"/>
                </a:lnTo>
                <a:lnTo>
                  <a:pt x="904677" y="81481"/>
                </a:lnTo>
                <a:lnTo>
                  <a:pt x="903555" y="59384"/>
                </a:lnTo>
                <a:lnTo>
                  <a:pt x="892636" y="65769"/>
                </a:lnTo>
                <a:lnTo>
                  <a:pt x="883049" y="74589"/>
                </a:lnTo>
                <a:lnTo>
                  <a:pt x="878470" y="80364"/>
                </a:lnTo>
                <a:lnTo>
                  <a:pt x="872429" y="90824"/>
                </a:lnTo>
                <a:lnTo>
                  <a:pt x="868114" y="102626"/>
                </a:lnTo>
                <a:lnTo>
                  <a:pt x="865525" y="115769"/>
                </a:lnTo>
                <a:lnTo>
                  <a:pt x="864662" y="130252"/>
                </a:lnTo>
                <a:close/>
              </a:path>
              <a:path w="4197488" h="253989">
                <a:moveTo>
                  <a:pt x="901734" y="170092"/>
                </a:moveTo>
                <a:lnTo>
                  <a:pt x="900484" y="168723"/>
                </a:lnTo>
                <a:lnTo>
                  <a:pt x="894165" y="158834"/>
                </a:lnTo>
                <a:lnTo>
                  <a:pt x="890374" y="146590"/>
                </a:lnTo>
                <a:lnTo>
                  <a:pt x="889110" y="131989"/>
                </a:lnTo>
                <a:lnTo>
                  <a:pt x="988746" y="131989"/>
                </a:lnTo>
                <a:lnTo>
                  <a:pt x="988672" y="114399"/>
                </a:lnTo>
                <a:lnTo>
                  <a:pt x="987423" y="101136"/>
                </a:lnTo>
                <a:lnTo>
                  <a:pt x="984631" y="89867"/>
                </a:lnTo>
                <a:lnTo>
                  <a:pt x="981889" y="81961"/>
                </a:lnTo>
                <a:lnTo>
                  <a:pt x="977944" y="75271"/>
                </a:lnTo>
                <a:lnTo>
                  <a:pt x="972800" y="69799"/>
                </a:lnTo>
                <a:lnTo>
                  <a:pt x="967656" y="64330"/>
                </a:lnTo>
                <a:lnTo>
                  <a:pt x="961657" y="60312"/>
                </a:lnTo>
                <a:lnTo>
                  <a:pt x="954800" y="57748"/>
                </a:lnTo>
                <a:lnTo>
                  <a:pt x="947942" y="55182"/>
                </a:lnTo>
                <a:lnTo>
                  <a:pt x="940055" y="53901"/>
                </a:lnTo>
                <a:lnTo>
                  <a:pt x="929388" y="53919"/>
                </a:lnTo>
                <a:lnTo>
                  <a:pt x="915806" y="55434"/>
                </a:lnTo>
                <a:lnTo>
                  <a:pt x="903555" y="59384"/>
                </a:lnTo>
                <a:lnTo>
                  <a:pt x="904677" y="81481"/>
                </a:lnTo>
                <a:lnTo>
                  <a:pt x="908784" y="78686"/>
                </a:lnTo>
                <a:lnTo>
                  <a:pt x="913298" y="76765"/>
                </a:lnTo>
                <a:lnTo>
                  <a:pt x="917812" y="74843"/>
                </a:lnTo>
                <a:lnTo>
                  <a:pt x="923294" y="73883"/>
                </a:lnTo>
                <a:lnTo>
                  <a:pt x="936280" y="73883"/>
                </a:lnTo>
                <a:lnTo>
                  <a:pt x="941762" y="74822"/>
                </a:lnTo>
                <a:lnTo>
                  <a:pt x="946192" y="76701"/>
                </a:lnTo>
                <a:lnTo>
                  <a:pt x="950622" y="78579"/>
                </a:lnTo>
                <a:lnTo>
                  <a:pt x="954255" y="81313"/>
                </a:lnTo>
                <a:lnTo>
                  <a:pt x="957092" y="84896"/>
                </a:lnTo>
                <a:lnTo>
                  <a:pt x="959672" y="88143"/>
                </a:lnTo>
                <a:lnTo>
                  <a:pt x="961649" y="92113"/>
                </a:lnTo>
                <a:lnTo>
                  <a:pt x="963026" y="96809"/>
                </a:lnTo>
                <a:lnTo>
                  <a:pt x="964401" y="101504"/>
                </a:lnTo>
                <a:lnTo>
                  <a:pt x="965176" y="107096"/>
                </a:lnTo>
                <a:lnTo>
                  <a:pt x="965349" y="113584"/>
                </a:lnTo>
                <a:lnTo>
                  <a:pt x="889110" y="113584"/>
                </a:lnTo>
                <a:lnTo>
                  <a:pt x="883638" y="185016"/>
                </a:lnTo>
                <a:lnTo>
                  <a:pt x="887759" y="188823"/>
                </a:lnTo>
                <a:lnTo>
                  <a:pt x="897748" y="195592"/>
                </a:lnTo>
                <a:lnTo>
                  <a:pt x="909279" y="200427"/>
                </a:lnTo>
                <a:lnTo>
                  <a:pt x="922353" y="203328"/>
                </a:lnTo>
                <a:lnTo>
                  <a:pt x="936968" y="204296"/>
                </a:lnTo>
                <a:lnTo>
                  <a:pt x="942801" y="204296"/>
                </a:lnTo>
                <a:lnTo>
                  <a:pt x="947626" y="203953"/>
                </a:lnTo>
                <a:lnTo>
                  <a:pt x="951443" y="203268"/>
                </a:lnTo>
                <a:lnTo>
                  <a:pt x="955261" y="202584"/>
                </a:lnTo>
                <a:lnTo>
                  <a:pt x="959527" y="201598"/>
                </a:lnTo>
                <a:lnTo>
                  <a:pt x="964244" y="200314"/>
                </a:lnTo>
                <a:lnTo>
                  <a:pt x="967590" y="199374"/>
                </a:lnTo>
                <a:lnTo>
                  <a:pt x="971363" y="198070"/>
                </a:lnTo>
                <a:lnTo>
                  <a:pt x="975566" y="196401"/>
                </a:lnTo>
                <a:lnTo>
                  <a:pt x="979768" y="194732"/>
                </a:lnTo>
                <a:lnTo>
                  <a:pt x="983285" y="193342"/>
                </a:lnTo>
                <a:lnTo>
                  <a:pt x="986117" y="192229"/>
                </a:lnTo>
                <a:lnTo>
                  <a:pt x="986117" y="165907"/>
                </a:lnTo>
                <a:lnTo>
                  <a:pt x="984700" y="165907"/>
                </a:lnTo>
                <a:lnTo>
                  <a:pt x="980234" y="169270"/>
                </a:lnTo>
                <a:lnTo>
                  <a:pt x="977227" y="171113"/>
                </a:lnTo>
                <a:lnTo>
                  <a:pt x="974221" y="172956"/>
                </a:lnTo>
                <a:lnTo>
                  <a:pt x="970528" y="174863"/>
                </a:lnTo>
                <a:lnTo>
                  <a:pt x="966149" y="176836"/>
                </a:lnTo>
                <a:lnTo>
                  <a:pt x="962025" y="178720"/>
                </a:lnTo>
                <a:lnTo>
                  <a:pt x="957407" y="180262"/>
                </a:lnTo>
                <a:lnTo>
                  <a:pt x="952298" y="181461"/>
                </a:lnTo>
                <a:lnTo>
                  <a:pt x="947188" y="182661"/>
                </a:lnTo>
                <a:lnTo>
                  <a:pt x="941972" y="183261"/>
                </a:lnTo>
                <a:lnTo>
                  <a:pt x="936648" y="183261"/>
                </a:lnTo>
                <a:lnTo>
                  <a:pt x="923400" y="181918"/>
                </a:lnTo>
                <a:lnTo>
                  <a:pt x="911448" y="177531"/>
                </a:lnTo>
                <a:lnTo>
                  <a:pt x="901734" y="170092"/>
                </a:lnTo>
                <a:close/>
              </a:path>
              <a:path w="4197488" h="253989">
                <a:moveTo>
                  <a:pt x="1013028" y="57844"/>
                </a:moveTo>
                <a:lnTo>
                  <a:pt x="1013028" y="201140"/>
                </a:lnTo>
                <a:lnTo>
                  <a:pt x="1037214" y="201140"/>
                </a:lnTo>
                <a:lnTo>
                  <a:pt x="1037214" y="99597"/>
                </a:lnTo>
                <a:lnTo>
                  <a:pt x="1042939" y="94047"/>
                </a:lnTo>
                <a:lnTo>
                  <a:pt x="1049007" y="89865"/>
                </a:lnTo>
                <a:lnTo>
                  <a:pt x="1055417" y="87048"/>
                </a:lnTo>
                <a:lnTo>
                  <a:pt x="1061825" y="84231"/>
                </a:lnTo>
                <a:lnTo>
                  <a:pt x="1068278" y="82823"/>
                </a:lnTo>
                <a:lnTo>
                  <a:pt x="1077595" y="82823"/>
                </a:lnTo>
                <a:lnTo>
                  <a:pt x="1082018" y="82997"/>
                </a:lnTo>
                <a:lnTo>
                  <a:pt x="1085927" y="83405"/>
                </a:lnTo>
                <a:lnTo>
                  <a:pt x="1089003" y="83874"/>
                </a:lnTo>
                <a:lnTo>
                  <a:pt x="1089003" y="58616"/>
                </a:lnTo>
                <a:lnTo>
                  <a:pt x="1087464" y="58359"/>
                </a:lnTo>
                <a:lnTo>
                  <a:pt x="1083597" y="57909"/>
                </a:lnTo>
                <a:lnTo>
                  <a:pt x="1073106" y="57844"/>
                </a:lnTo>
                <a:lnTo>
                  <a:pt x="1066761" y="59448"/>
                </a:lnTo>
                <a:lnTo>
                  <a:pt x="1060223" y="62655"/>
                </a:lnTo>
                <a:lnTo>
                  <a:pt x="1058175" y="63714"/>
                </a:lnTo>
                <a:lnTo>
                  <a:pt x="1048378" y="70044"/>
                </a:lnTo>
                <a:lnTo>
                  <a:pt x="1037214" y="79137"/>
                </a:lnTo>
                <a:lnTo>
                  <a:pt x="1037214" y="57844"/>
                </a:lnTo>
                <a:lnTo>
                  <a:pt x="1013028" y="57844"/>
                </a:lnTo>
                <a:close/>
              </a:path>
              <a:path w="4197488" h="253989">
                <a:moveTo>
                  <a:pt x="1301159" y="88828"/>
                </a:moveTo>
                <a:lnTo>
                  <a:pt x="1307050" y="84416"/>
                </a:lnTo>
                <a:lnTo>
                  <a:pt x="1312747" y="81360"/>
                </a:lnTo>
                <a:lnTo>
                  <a:pt x="1318444" y="78304"/>
                </a:lnTo>
                <a:lnTo>
                  <a:pt x="1323778" y="76775"/>
                </a:lnTo>
                <a:lnTo>
                  <a:pt x="1334143" y="76775"/>
                </a:lnTo>
                <a:lnTo>
                  <a:pt x="1338425" y="77588"/>
                </a:lnTo>
                <a:lnTo>
                  <a:pt x="1341595" y="79213"/>
                </a:lnTo>
                <a:lnTo>
                  <a:pt x="1344765" y="80839"/>
                </a:lnTo>
                <a:lnTo>
                  <a:pt x="1347207" y="83364"/>
                </a:lnTo>
                <a:lnTo>
                  <a:pt x="1348922" y="86786"/>
                </a:lnTo>
                <a:lnTo>
                  <a:pt x="1350551" y="89952"/>
                </a:lnTo>
                <a:lnTo>
                  <a:pt x="1351622" y="94338"/>
                </a:lnTo>
                <a:lnTo>
                  <a:pt x="1352135" y="99941"/>
                </a:lnTo>
                <a:lnTo>
                  <a:pt x="1352649" y="105545"/>
                </a:lnTo>
                <a:lnTo>
                  <a:pt x="1352906" y="111643"/>
                </a:lnTo>
                <a:lnTo>
                  <a:pt x="1352906" y="201140"/>
                </a:lnTo>
                <a:lnTo>
                  <a:pt x="1377091" y="201140"/>
                </a:lnTo>
                <a:lnTo>
                  <a:pt x="1377091" y="97036"/>
                </a:lnTo>
                <a:lnTo>
                  <a:pt x="1376041" y="88870"/>
                </a:lnTo>
                <a:lnTo>
                  <a:pt x="1373943" y="82373"/>
                </a:lnTo>
                <a:lnTo>
                  <a:pt x="1371844" y="75874"/>
                </a:lnTo>
                <a:lnTo>
                  <a:pt x="1368866" y="70445"/>
                </a:lnTo>
                <a:lnTo>
                  <a:pt x="1365006" y="66085"/>
                </a:lnTo>
                <a:lnTo>
                  <a:pt x="1361236" y="61810"/>
                </a:lnTo>
                <a:lnTo>
                  <a:pt x="1356822" y="58710"/>
                </a:lnTo>
                <a:lnTo>
                  <a:pt x="1351768" y="56786"/>
                </a:lnTo>
                <a:lnTo>
                  <a:pt x="1346713" y="54862"/>
                </a:lnTo>
                <a:lnTo>
                  <a:pt x="1341100" y="53901"/>
                </a:lnTo>
                <a:lnTo>
                  <a:pt x="1326789" y="53901"/>
                </a:lnTo>
                <a:lnTo>
                  <a:pt x="1319247" y="55996"/>
                </a:lnTo>
                <a:lnTo>
                  <a:pt x="1312305" y="60190"/>
                </a:lnTo>
                <a:lnTo>
                  <a:pt x="1310210" y="61512"/>
                </a:lnTo>
                <a:lnTo>
                  <a:pt x="1300692" y="68899"/>
                </a:lnTo>
                <a:lnTo>
                  <a:pt x="1290966" y="78677"/>
                </a:lnTo>
                <a:lnTo>
                  <a:pt x="1287537" y="69861"/>
                </a:lnTo>
                <a:lnTo>
                  <a:pt x="1282546" y="63527"/>
                </a:lnTo>
                <a:lnTo>
                  <a:pt x="1275992" y="59677"/>
                </a:lnTo>
                <a:lnTo>
                  <a:pt x="1269437" y="55826"/>
                </a:lnTo>
                <a:lnTo>
                  <a:pt x="1261918" y="53901"/>
                </a:lnTo>
                <a:lnTo>
                  <a:pt x="1245978" y="53901"/>
                </a:lnTo>
                <a:lnTo>
                  <a:pt x="1239143" y="55633"/>
                </a:lnTo>
                <a:lnTo>
                  <a:pt x="1232931" y="59099"/>
                </a:lnTo>
                <a:lnTo>
                  <a:pt x="1226718" y="62565"/>
                </a:lnTo>
                <a:lnTo>
                  <a:pt x="1220442" y="67466"/>
                </a:lnTo>
                <a:lnTo>
                  <a:pt x="1214100" y="73800"/>
                </a:lnTo>
                <a:lnTo>
                  <a:pt x="1214100" y="57844"/>
                </a:lnTo>
                <a:lnTo>
                  <a:pt x="1189914" y="57844"/>
                </a:lnTo>
                <a:lnTo>
                  <a:pt x="1189914" y="201140"/>
                </a:lnTo>
                <a:lnTo>
                  <a:pt x="1214100" y="201140"/>
                </a:lnTo>
                <a:lnTo>
                  <a:pt x="1214100" y="94211"/>
                </a:lnTo>
                <a:lnTo>
                  <a:pt x="1219497" y="89129"/>
                </a:lnTo>
                <a:lnTo>
                  <a:pt x="1225066" y="84954"/>
                </a:lnTo>
                <a:lnTo>
                  <a:pt x="1230805" y="81682"/>
                </a:lnTo>
                <a:lnTo>
                  <a:pt x="1236544" y="78411"/>
                </a:lnTo>
                <a:lnTo>
                  <a:pt x="1242027" y="76775"/>
                </a:lnTo>
                <a:lnTo>
                  <a:pt x="1252649" y="76775"/>
                </a:lnTo>
                <a:lnTo>
                  <a:pt x="1256933" y="77588"/>
                </a:lnTo>
                <a:lnTo>
                  <a:pt x="1260103" y="79213"/>
                </a:lnTo>
                <a:lnTo>
                  <a:pt x="1263273" y="80839"/>
                </a:lnTo>
                <a:lnTo>
                  <a:pt x="1265714" y="83364"/>
                </a:lnTo>
                <a:lnTo>
                  <a:pt x="1267426" y="86786"/>
                </a:lnTo>
                <a:lnTo>
                  <a:pt x="1269054" y="89952"/>
                </a:lnTo>
                <a:lnTo>
                  <a:pt x="1270126" y="94338"/>
                </a:lnTo>
                <a:lnTo>
                  <a:pt x="1270639" y="99941"/>
                </a:lnTo>
                <a:lnTo>
                  <a:pt x="1271153" y="105545"/>
                </a:lnTo>
                <a:lnTo>
                  <a:pt x="1271410" y="111643"/>
                </a:lnTo>
                <a:lnTo>
                  <a:pt x="1271410" y="201140"/>
                </a:lnTo>
                <a:lnTo>
                  <a:pt x="1295596" y="201140"/>
                </a:lnTo>
                <a:lnTo>
                  <a:pt x="1295531" y="101796"/>
                </a:lnTo>
                <a:lnTo>
                  <a:pt x="1295273" y="97782"/>
                </a:lnTo>
                <a:lnTo>
                  <a:pt x="1295077" y="94597"/>
                </a:lnTo>
                <a:lnTo>
                  <a:pt x="1301159" y="88828"/>
                </a:lnTo>
                <a:close/>
              </a:path>
              <a:path w="4197488" h="253989">
                <a:moveTo>
                  <a:pt x="1434097" y="57844"/>
                </a:moveTo>
                <a:lnTo>
                  <a:pt x="1409912" y="57844"/>
                </a:lnTo>
                <a:lnTo>
                  <a:pt x="1409912" y="160493"/>
                </a:lnTo>
                <a:lnTo>
                  <a:pt x="1411046" y="168702"/>
                </a:lnTo>
                <a:lnTo>
                  <a:pt x="1413314" y="175458"/>
                </a:lnTo>
                <a:lnTo>
                  <a:pt x="1415584" y="182213"/>
                </a:lnTo>
                <a:lnTo>
                  <a:pt x="1418772" y="187813"/>
                </a:lnTo>
                <a:lnTo>
                  <a:pt x="1422879" y="192258"/>
                </a:lnTo>
                <a:lnTo>
                  <a:pt x="1426987" y="196702"/>
                </a:lnTo>
                <a:lnTo>
                  <a:pt x="1431802" y="199952"/>
                </a:lnTo>
                <a:lnTo>
                  <a:pt x="1437324" y="202004"/>
                </a:lnTo>
                <a:lnTo>
                  <a:pt x="1442846" y="204057"/>
                </a:lnTo>
                <a:lnTo>
                  <a:pt x="1448732" y="205084"/>
                </a:lnTo>
                <a:lnTo>
                  <a:pt x="1463196" y="205084"/>
                </a:lnTo>
                <a:lnTo>
                  <a:pt x="1470642" y="203394"/>
                </a:lnTo>
                <a:lnTo>
                  <a:pt x="1477320" y="200012"/>
                </a:lnTo>
                <a:lnTo>
                  <a:pt x="1487813" y="193637"/>
                </a:lnTo>
                <a:lnTo>
                  <a:pt x="1498505" y="185183"/>
                </a:lnTo>
                <a:lnTo>
                  <a:pt x="1498505" y="201140"/>
                </a:lnTo>
                <a:lnTo>
                  <a:pt x="1522692" y="201140"/>
                </a:lnTo>
                <a:lnTo>
                  <a:pt x="1522692" y="57844"/>
                </a:lnTo>
                <a:lnTo>
                  <a:pt x="1498505" y="57844"/>
                </a:lnTo>
                <a:lnTo>
                  <a:pt x="1498505" y="164769"/>
                </a:lnTo>
                <a:lnTo>
                  <a:pt x="1492946" y="169678"/>
                </a:lnTo>
                <a:lnTo>
                  <a:pt x="1486831" y="173812"/>
                </a:lnTo>
                <a:lnTo>
                  <a:pt x="1480158" y="177171"/>
                </a:lnTo>
                <a:lnTo>
                  <a:pt x="1473486" y="180530"/>
                </a:lnTo>
                <a:lnTo>
                  <a:pt x="1467199" y="182209"/>
                </a:lnTo>
                <a:lnTo>
                  <a:pt x="1454967" y="182209"/>
                </a:lnTo>
                <a:lnTo>
                  <a:pt x="1450113" y="181353"/>
                </a:lnTo>
                <a:lnTo>
                  <a:pt x="1446734" y="179641"/>
                </a:lnTo>
                <a:lnTo>
                  <a:pt x="1443356" y="177929"/>
                </a:lnTo>
                <a:lnTo>
                  <a:pt x="1440683" y="175235"/>
                </a:lnTo>
                <a:lnTo>
                  <a:pt x="1438714" y="171556"/>
                </a:lnTo>
                <a:lnTo>
                  <a:pt x="1436748" y="167791"/>
                </a:lnTo>
                <a:lnTo>
                  <a:pt x="1435487" y="163405"/>
                </a:lnTo>
                <a:lnTo>
                  <a:pt x="1434931" y="158400"/>
                </a:lnTo>
                <a:lnTo>
                  <a:pt x="1434375" y="153395"/>
                </a:lnTo>
                <a:lnTo>
                  <a:pt x="1434097" y="147085"/>
                </a:lnTo>
                <a:lnTo>
                  <a:pt x="1434097" y="57844"/>
                </a:lnTo>
                <a:close/>
              </a:path>
              <a:path w="4197488" h="253989">
                <a:moveTo>
                  <a:pt x="1560986" y="197872"/>
                </a:moveTo>
                <a:lnTo>
                  <a:pt x="1569319" y="200441"/>
                </a:lnTo>
                <a:lnTo>
                  <a:pt x="1570922" y="200918"/>
                </a:lnTo>
                <a:lnTo>
                  <a:pt x="1583142" y="203451"/>
                </a:lnTo>
                <a:lnTo>
                  <a:pt x="1596175" y="204296"/>
                </a:lnTo>
                <a:lnTo>
                  <a:pt x="1605919" y="204296"/>
                </a:lnTo>
                <a:lnTo>
                  <a:pt x="1614016" y="203184"/>
                </a:lnTo>
                <a:lnTo>
                  <a:pt x="1620468" y="200962"/>
                </a:lnTo>
                <a:lnTo>
                  <a:pt x="1626920" y="198739"/>
                </a:lnTo>
                <a:lnTo>
                  <a:pt x="1632709" y="195491"/>
                </a:lnTo>
                <a:lnTo>
                  <a:pt x="1637839" y="191218"/>
                </a:lnTo>
                <a:lnTo>
                  <a:pt x="1642538" y="187285"/>
                </a:lnTo>
                <a:lnTo>
                  <a:pt x="1646105" y="182562"/>
                </a:lnTo>
                <a:lnTo>
                  <a:pt x="1648541" y="177049"/>
                </a:lnTo>
                <a:lnTo>
                  <a:pt x="1650977" y="171536"/>
                </a:lnTo>
                <a:lnTo>
                  <a:pt x="1652195" y="165703"/>
                </a:lnTo>
                <a:lnTo>
                  <a:pt x="1652184" y="158377"/>
                </a:lnTo>
                <a:lnTo>
                  <a:pt x="1650038" y="144852"/>
                </a:lnTo>
                <a:lnTo>
                  <a:pt x="1644175" y="134418"/>
                </a:lnTo>
                <a:lnTo>
                  <a:pt x="1633325" y="126041"/>
                </a:lnTo>
                <a:lnTo>
                  <a:pt x="1620242" y="121213"/>
                </a:lnTo>
                <a:lnTo>
                  <a:pt x="1615365" y="120017"/>
                </a:lnTo>
                <a:lnTo>
                  <a:pt x="1610723" y="118969"/>
                </a:lnTo>
                <a:lnTo>
                  <a:pt x="1606318" y="118071"/>
                </a:lnTo>
                <a:lnTo>
                  <a:pt x="1601911" y="117172"/>
                </a:lnTo>
                <a:lnTo>
                  <a:pt x="1597911" y="116254"/>
                </a:lnTo>
                <a:lnTo>
                  <a:pt x="1594319" y="115314"/>
                </a:lnTo>
                <a:lnTo>
                  <a:pt x="1587249" y="113427"/>
                </a:lnTo>
                <a:lnTo>
                  <a:pt x="1582114" y="111005"/>
                </a:lnTo>
                <a:lnTo>
                  <a:pt x="1578915" y="108047"/>
                </a:lnTo>
                <a:lnTo>
                  <a:pt x="1575717" y="105089"/>
                </a:lnTo>
                <a:lnTo>
                  <a:pt x="1574117" y="100608"/>
                </a:lnTo>
                <a:lnTo>
                  <a:pt x="1574117" y="87829"/>
                </a:lnTo>
                <a:lnTo>
                  <a:pt x="1576842" y="82769"/>
                </a:lnTo>
                <a:lnTo>
                  <a:pt x="1582293" y="79424"/>
                </a:lnTo>
                <a:lnTo>
                  <a:pt x="1587744" y="76080"/>
                </a:lnTo>
                <a:lnTo>
                  <a:pt x="1594429" y="74409"/>
                </a:lnTo>
                <a:lnTo>
                  <a:pt x="1610017" y="74409"/>
                </a:lnTo>
                <a:lnTo>
                  <a:pt x="1617619" y="75843"/>
                </a:lnTo>
                <a:lnTo>
                  <a:pt x="1625157" y="78712"/>
                </a:lnTo>
                <a:lnTo>
                  <a:pt x="1632694" y="81580"/>
                </a:lnTo>
                <a:lnTo>
                  <a:pt x="1639529" y="85492"/>
                </a:lnTo>
                <a:lnTo>
                  <a:pt x="1645660" y="90448"/>
                </a:lnTo>
                <a:lnTo>
                  <a:pt x="1646937" y="90448"/>
                </a:lnTo>
                <a:lnTo>
                  <a:pt x="1646937" y="64585"/>
                </a:lnTo>
                <a:lnTo>
                  <a:pt x="1641461" y="61584"/>
                </a:lnTo>
                <a:lnTo>
                  <a:pt x="1634701" y="59096"/>
                </a:lnTo>
                <a:lnTo>
                  <a:pt x="1626658" y="57123"/>
                </a:lnTo>
                <a:lnTo>
                  <a:pt x="1618615" y="55149"/>
                </a:lnTo>
                <a:lnTo>
                  <a:pt x="1610617" y="54164"/>
                </a:lnTo>
                <a:lnTo>
                  <a:pt x="1599544" y="54214"/>
                </a:lnTo>
                <a:lnTo>
                  <a:pt x="1585751" y="55893"/>
                </a:lnTo>
                <a:lnTo>
                  <a:pt x="1573828" y="59938"/>
                </a:lnTo>
                <a:lnTo>
                  <a:pt x="1563774" y="66351"/>
                </a:lnTo>
                <a:lnTo>
                  <a:pt x="1556944" y="73449"/>
                </a:lnTo>
                <a:lnTo>
                  <a:pt x="1551093" y="84721"/>
                </a:lnTo>
                <a:lnTo>
                  <a:pt x="1549142" y="97908"/>
                </a:lnTo>
                <a:lnTo>
                  <a:pt x="1549142" y="107316"/>
                </a:lnTo>
                <a:lnTo>
                  <a:pt x="1551623" y="115333"/>
                </a:lnTo>
                <a:lnTo>
                  <a:pt x="1556583" y="121961"/>
                </a:lnTo>
                <a:lnTo>
                  <a:pt x="1567406" y="131280"/>
                </a:lnTo>
                <a:lnTo>
                  <a:pt x="1580448" y="136649"/>
                </a:lnTo>
                <a:lnTo>
                  <a:pt x="1584645" y="137815"/>
                </a:lnTo>
                <a:lnTo>
                  <a:pt x="1589230" y="138899"/>
                </a:lnTo>
                <a:lnTo>
                  <a:pt x="1594199" y="139900"/>
                </a:lnTo>
                <a:lnTo>
                  <a:pt x="1599170" y="140901"/>
                </a:lnTo>
                <a:lnTo>
                  <a:pt x="1603197" y="141777"/>
                </a:lnTo>
                <a:lnTo>
                  <a:pt x="1606279" y="142528"/>
                </a:lnTo>
                <a:lnTo>
                  <a:pt x="1614101" y="144505"/>
                </a:lnTo>
                <a:lnTo>
                  <a:pt x="1619546" y="146955"/>
                </a:lnTo>
                <a:lnTo>
                  <a:pt x="1622617" y="149877"/>
                </a:lnTo>
                <a:lnTo>
                  <a:pt x="1625686" y="152800"/>
                </a:lnTo>
                <a:lnTo>
                  <a:pt x="1627221" y="157140"/>
                </a:lnTo>
                <a:lnTo>
                  <a:pt x="1627221" y="167373"/>
                </a:lnTo>
                <a:lnTo>
                  <a:pt x="1626561" y="170727"/>
                </a:lnTo>
                <a:lnTo>
                  <a:pt x="1625243" y="172962"/>
                </a:lnTo>
                <a:lnTo>
                  <a:pt x="1621777" y="177303"/>
                </a:lnTo>
                <a:lnTo>
                  <a:pt x="1618800" y="179280"/>
                </a:lnTo>
                <a:lnTo>
                  <a:pt x="1616672" y="180654"/>
                </a:lnTo>
                <a:lnTo>
                  <a:pt x="1613438" y="181794"/>
                </a:lnTo>
                <a:lnTo>
                  <a:pt x="1609100" y="182695"/>
                </a:lnTo>
                <a:lnTo>
                  <a:pt x="1604761" y="183598"/>
                </a:lnTo>
                <a:lnTo>
                  <a:pt x="1600679" y="184050"/>
                </a:lnTo>
                <a:lnTo>
                  <a:pt x="1591579" y="184050"/>
                </a:lnTo>
                <a:lnTo>
                  <a:pt x="1586495" y="183315"/>
                </a:lnTo>
                <a:lnTo>
                  <a:pt x="1581603" y="181846"/>
                </a:lnTo>
                <a:lnTo>
                  <a:pt x="1576711" y="180376"/>
                </a:lnTo>
                <a:lnTo>
                  <a:pt x="1572223" y="178691"/>
                </a:lnTo>
                <a:lnTo>
                  <a:pt x="1568140" y="176790"/>
                </a:lnTo>
                <a:lnTo>
                  <a:pt x="1563545" y="174630"/>
                </a:lnTo>
                <a:lnTo>
                  <a:pt x="1559866" y="172554"/>
                </a:lnTo>
                <a:lnTo>
                  <a:pt x="1557101" y="170567"/>
                </a:lnTo>
                <a:lnTo>
                  <a:pt x="1554336" y="168578"/>
                </a:lnTo>
                <a:lnTo>
                  <a:pt x="1551934" y="166762"/>
                </a:lnTo>
                <a:lnTo>
                  <a:pt x="1548616" y="165119"/>
                </a:lnTo>
                <a:lnTo>
                  <a:pt x="1548616" y="192220"/>
                </a:lnTo>
                <a:lnTo>
                  <a:pt x="1554085" y="195132"/>
                </a:lnTo>
                <a:lnTo>
                  <a:pt x="1560986" y="197872"/>
                </a:lnTo>
                <a:close/>
              </a:path>
              <a:path w="4197488" h="253989">
                <a:moveTo>
                  <a:pt x="1692684" y="197315"/>
                </a:moveTo>
                <a:lnTo>
                  <a:pt x="1704074" y="202353"/>
                </a:lnTo>
                <a:lnTo>
                  <a:pt x="1718084" y="204033"/>
                </a:lnTo>
                <a:lnTo>
                  <a:pt x="1722022" y="204033"/>
                </a:lnTo>
                <a:lnTo>
                  <a:pt x="1726325" y="203669"/>
                </a:lnTo>
                <a:lnTo>
                  <a:pt x="1730995" y="202943"/>
                </a:lnTo>
                <a:lnTo>
                  <a:pt x="1735663" y="202218"/>
                </a:lnTo>
                <a:lnTo>
                  <a:pt x="1740268" y="201212"/>
                </a:lnTo>
                <a:lnTo>
                  <a:pt x="1744809" y="199928"/>
                </a:lnTo>
                <a:lnTo>
                  <a:pt x="1744809" y="178266"/>
                </a:lnTo>
                <a:lnTo>
                  <a:pt x="1741769" y="179054"/>
                </a:lnTo>
                <a:lnTo>
                  <a:pt x="1739115" y="180040"/>
                </a:lnTo>
                <a:lnTo>
                  <a:pt x="1735435" y="181223"/>
                </a:lnTo>
                <a:lnTo>
                  <a:pt x="1731754" y="182407"/>
                </a:lnTo>
                <a:lnTo>
                  <a:pt x="1727945" y="182998"/>
                </a:lnTo>
                <a:lnTo>
                  <a:pt x="1718443" y="182998"/>
                </a:lnTo>
                <a:lnTo>
                  <a:pt x="1714034" y="182250"/>
                </a:lnTo>
                <a:lnTo>
                  <a:pt x="1710780" y="180754"/>
                </a:lnTo>
                <a:lnTo>
                  <a:pt x="1707528" y="179256"/>
                </a:lnTo>
                <a:lnTo>
                  <a:pt x="1705174" y="177012"/>
                </a:lnTo>
                <a:lnTo>
                  <a:pt x="1703720" y="174021"/>
                </a:lnTo>
                <a:lnTo>
                  <a:pt x="1702008" y="170600"/>
                </a:lnTo>
                <a:lnTo>
                  <a:pt x="1701024" y="166924"/>
                </a:lnTo>
                <a:lnTo>
                  <a:pt x="1700766" y="162991"/>
                </a:lnTo>
                <a:lnTo>
                  <a:pt x="1700508" y="159058"/>
                </a:lnTo>
                <a:lnTo>
                  <a:pt x="1700380" y="153459"/>
                </a:lnTo>
                <a:lnTo>
                  <a:pt x="1700380" y="78089"/>
                </a:lnTo>
                <a:lnTo>
                  <a:pt x="1744809" y="78089"/>
                </a:lnTo>
                <a:lnTo>
                  <a:pt x="1744809" y="57844"/>
                </a:lnTo>
                <a:lnTo>
                  <a:pt x="1700380" y="57844"/>
                </a:lnTo>
                <a:lnTo>
                  <a:pt x="1700380" y="16564"/>
                </a:lnTo>
                <a:lnTo>
                  <a:pt x="1676194" y="16564"/>
                </a:lnTo>
                <a:lnTo>
                  <a:pt x="1676194" y="57844"/>
                </a:lnTo>
                <a:lnTo>
                  <a:pt x="1659895" y="57844"/>
                </a:lnTo>
                <a:lnTo>
                  <a:pt x="1659895" y="78089"/>
                </a:lnTo>
                <a:lnTo>
                  <a:pt x="1676194" y="78089"/>
                </a:lnTo>
                <a:lnTo>
                  <a:pt x="1676194" y="157396"/>
                </a:lnTo>
                <a:lnTo>
                  <a:pt x="1677294" y="171381"/>
                </a:lnTo>
                <a:lnTo>
                  <a:pt x="1680975" y="183624"/>
                </a:lnTo>
                <a:lnTo>
                  <a:pt x="1687245" y="192821"/>
                </a:lnTo>
                <a:lnTo>
                  <a:pt x="1692684" y="197315"/>
                </a:lnTo>
                <a:close/>
              </a:path>
              <a:path w="4197488" h="253989">
                <a:moveTo>
                  <a:pt x="1868096" y="57844"/>
                </a:moveTo>
                <a:lnTo>
                  <a:pt x="1843910" y="57844"/>
                </a:lnTo>
                <a:lnTo>
                  <a:pt x="1843910" y="160493"/>
                </a:lnTo>
                <a:lnTo>
                  <a:pt x="1845046" y="168702"/>
                </a:lnTo>
                <a:lnTo>
                  <a:pt x="1847314" y="175458"/>
                </a:lnTo>
                <a:lnTo>
                  <a:pt x="1849584" y="182213"/>
                </a:lnTo>
                <a:lnTo>
                  <a:pt x="1852771" y="187813"/>
                </a:lnTo>
                <a:lnTo>
                  <a:pt x="1856878" y="192258"/>
                </a:lnTo>
                <a:lnTo>
                  <a:pt x="1860987" y="196702"/>
                </a:lnTo>
                <a:lnTo>
                  <a:pt x="1865801" y="199952"/>
                </a:lnTo>
                <a:lnTo>
                  <a:pt x="1871323" y="202004"/>
                </a:lnTo>
                <a:lnTo>
                  <a:pt x="1876845" y="204057"/>
                </a:lnTo>
                <a:lnTo>
                  <a:pt x="1882731" y="205084"/>
                </a:lnTo>
                <a:lnTo>
                  <a:pt x="1897196" y="205084"/>
                </a:lnTo>
                <a:lnTo>
                  <a:pt x="1904642" y="203394"/>
                </a:lnTo>
                <a:lnTo>
                  <a:pt x="1911320" y="200012"/>
                </a:lnTo>
                <a:lnTo>
                  <a:pt x="1921812" y="193637"/>
                </a:lnTo>
                <a:lnTo>
                  <a:pt x="1932504" y="185183"/>
                </a:lnTo>
                <a:lnTo>
                  <a:pt x="1932504" y="201140"/>
                </a:lnTo>
                <a:lnTo>
                  <a:pt x="1956690" y="201140"/>
                </a:lnTo>
                <a:lnTo>
                  <a:pt x="1956690" y="57844"/>
                </a:lnTo>
                <a:lnTo>
                  <a:pt x="1932504" y="57844"/>
                </a:lnTo>
                <a:lnTo>
                  <a:pt x="1932504" y="164769"/>
                </a:lnTo>
                <a:lnTo>
                  <a:pt x="1926946" y="169678"/>
                </a:lnTo>
                <a:lnTo>
                  <a:pt x="1920831" y="173812"/>
                </a:lnTo>
                <a:lnTo>
                  <a:pt x="1914158" y="177171"/>
                </a:lnTo>
                <a:lnTo>
                  <a:pt x="1907485" y="180530"/>
                </a:lnTo>
                <a:lnTo>
                  <a:pt x="1901199" y="182209"/>
                </a:lnTo>
                <a:lnTo>
                  <a:pt x="1888966" y="182209"/>
                </a:lnTo>
                <a:lnTo>
                  <a:pt x="1884112" y="181353"/>
                </a:lnTo>
                <a:lnTo>
                  <a:pt x="1880734" y="179641"/>
                </a:lnTo>
                <a:lnTo>
                  <a:pt x="1877356" y="177929"/>
                </a:lnTo>
                <a:lnTo>
                  <a:pt x="1874683" y="175235"/>
                </a:lnTo>
                <a:lnTo>
                  <a:pt x="1872714" y="171556"/>
                </a:lnTo>
                <a:lnTo>
                  <a:pt x="1870748" y="167791"/>
                </a:lnTo>
                <a:lnTo>
                  <a:pt x="1869487" y="163405"/>
                </a:lnTo>
                <a:lnTo>
                  <a:pt x="1868931" y="158400"/>
                </a:lnTo>
                <a:lnTo>
                  <a:pt x="1868374" y="153395"/>
                </a:lnTo>
                <a:lnTo>
                  <a:pt x="1868096" y="147085"/>
                </a:lnTo>
                <a:lnTo>
                  <a:pt x="1868096" y="57844"/>
                </a:lnTo>
                <a:close/>
              </a:path>
              <a:path w="4197488" h="253989">
                <a:moveTo>
                  <a:pt x="1994986" y="197872"/>
                </a:moveTo>
                <a:lnTo>
                  <a:pt x="2003318" y="200441"/>
                </a:lnTo>
                <a:lnTo>
                  <a:pt x="2004922" y="200918"/>
                </a:lnTo>
                <a:lnTo>
                  <a:pt x="2017142" y="203451"/>
                </a:lnTo>
                <a:lnTo>
                  <a:pt x="2030175" y="204296"/>
                </a:lnTo>
                <a:lnTo>
                  <a:pt x="2039918" y="204296"/>
                </a:lnTo>
                <a:lnTo>
                  <a:pt x="2048016" y="203184"/>
                </a:lnTo>
                <a:lnTo>
                  <a:pt x="2054468" y="200962"/>
                </a:lnTo>
                <a:lnTo>
                  <a:pt x="2060919" y="198739"/>
                </a:lnTo>
                <a:lnTo>
                  <a:pt x="2066709" y="195491"/>
                </a:lnTo>
                <a:lnTo>
                  <a:pt x="2071839" y="191218"/>
                </a:lnTo>
                <a:lnTo>
                  <a:pt x="2076538" y="187285"/>
                </a:lnTo>
                <a:lnTo>
                  <a:pt x="2080105" y="182562"/>
                </a:lnTo>
                <a:lnTo>
                  <a:pt x="2082541" y="177049"/>
                </a:lnTo>
                <a:lnTo>
                  <a:pt x="2084977" y="171536"/>
                </a:lnTo>
                <a:lnTo>
                  <a:pt x="2086195" y="165703"/>
                </a:lnTo>
                <a:lnTo>
                  <a:pt x="2086184" y="158377"/>
                </a:lnTo>
                <a:lnTo>
                  <a:pt x="2084038" y="144852"/>
                </a:lnTo>
                <a:lnTo>
                  <a:pt x="2078175" y="134418"/>
                </a:lnTo>
                <a:lnTo>
                  <a:pt x="2067325" y="126041"/>
                </a:lnTo>
                <a:lnTo>
                  <a:pt x="2054242" y="121213"/>
                </a:lnTo>
                <a:lnTo>
                  <a:pt x="2049365" y="120017"/>
                </a:lnTo>
                <a:lnTo>
                  <a:pt x="2044723" y="118969"/>
                </a:lnTo>
                <a:lnTo>
                  <a:pt x="2040316" y="118071"/>
                </a:lnTo>
                <a:lnTo>
                  <a:pt x="2035910" y="117172"/>
                </a:lnTo>
                <a:lnTo>
                  <a:pt x="2031911" y="116254"/>
                </a:lnTo>
                <a:lnTo>
                  <a:pt x="2028318" y="115314"/>
                </a:lnTo>
                <a:lnTo>
                  <a:pt x="2021247" y="113427"/>
                </a:lnTo>
                <a:lnTo>
                  <a:pt x="2016112" y="111005"/>
                </a:lnTo>
                <a:lnTo>
                  <a:pt x="2012914" y="108047"/>
                </a:lnTo>
                <a:lnTo>
                  <a:pt x="2009717" y="105089"/>
                </a:lnTo>
                <a:lnTo>
                  <a:pt x="2008116" y="100608"/>
                </a:lnTo>
                <a:lnTo>
                  <a:pt x="2008116" y="87829"/>
                </a:lnTo>
                <a:lnTo>
                  <a:pt x="2010842" y="82769"/>
                </a:lnTo>
                <a:lnTo>
                  <a:pt x="2016293" y="79424"/>
                </a:lnTo>
                <a:lnTo>
                  <a:pt x="2021743" y="76080"/>
                </a:lnTo>
                <a:lnTo>
                  <a:pt x="2028429" y="74409"/>
                </a:lnTo>
                <a:lnTo>
                  <a:pt x="2044017" y="74409"/>
                </a:lnTo>
                <a:lnTo>
                  <a:pt x="2051619" y="75843"/>
                </a:lnTo>
                <a:lnTo>
                  <a:pt x="2059156" y="78712"/>
                </a:lnTo>
                <a:lnTo>
                  <a:pt x="2066694" y="81580"/>
                </a:lnTo>
                <a:lnTo>
                  <a:pt x="2073528" y="85492"/>
                </a:lnTo>
                <a:lnTo>
                  <a:pt x="2079659" y="90448"/>
                </a:lnTo>
                <a:lnTo>
                  <a:pt x="2080937" y="90448"/>
                </a:lnTo>
                <a:lnTo>
                  <a:pt x="2080937" y="64585"/>
                </a:lnTo>
                <a:lnTo>
                  <a:pt x="2075461" y="61584"/>
                </a:lnTo>
                <a:lnTo>
                  <a:pt x="2068700" y="59096"/>
                </a:lnTo>
                <a:lnTo>
                  <a:pt x="2060658" y="57123"/>
                </a:lnTo>
                <a:lnTo>
                  <a:pt x="2052615" y="55149"/>
                </a:lnTo>
                <a:lnTo>
                  <a:pt x="2044616" y="54164"/>
                </a:lnTo>
                <a:lnTo>
                  <a:pt x="2033544" y="54214"/>
                </a:lnTo>
                <a:lnTo>
                  <a:pt x="2019751" y="55893"/>
                </a:lnTo>
                <a:lnTo>
                  <a:pt x="2007828" y="59938"/>
                </a:lnTo>
                <a:lnTo>
                  <a:pt x="1997774" y="66351"/>
                </a:lnTo>
                <a:lnTo>
                  <a:pt x="1990944" y="73449"/>
                </a:lnTo>
                <a:lnTo>
                  <a:pt x="1985092" y="84721"/>
                </a:lnTo>
                <a:lnTo>
                  <a:pt x="1983142" y="97908"/>
                </a:lnTo>
                <a:lnTo>
                  <a:pt x="1983142" y="107316"/>
                </a:lnTo>
                <a:lnTo>
                  <a:pt x="1985622" y="115333"/>
                </a:lnTo>
                <a:lnTo>
                  <a:pt x="1990583" y="121961"/>
                </a:lnTo>
                <a:lnTo>
                  <a:pt x="2001405" y="131280"/>
                </a:lnTo>
                <a:lnTo>
                  <a:pt x="2014446" y="136649"/>
                </a:lnTo>
                <a:lnTo>
                  <a:pt x="2018645" y="137815"/>
                </a:lnTo>
                <a:lnTo>
                  <a:pt x="2023228" y="138899"/>
                </a:lnTo>
                <a:lnTo>
                  <a:pt x="2028199" y="139900"/>
                </a:lnTo>
                <a:lnTo>
                  <a:pt x="2033170" y="140901"/>
                </a:lnTo>
                <a:lnTo>
                  <a:pt x="2037196" y="141777"/>
                </a:lnTo>
                <a:lnTo>
                  <a:pt x="2040279" y="142528"/>
                </a:lnTo>
                <a:lnTo>
                  <a:pt x="2048101" y="144505"/>
                </a:lnTo>
                <a:lnTo>
                  <a:pt x="2053546" y="146955"/>
                </a:lnTo>
                <a:lnTo>
                  <a:pt x="2056615" y="149877"/>
                </a:lnTo>
                <a:lnTo>
                  <a:pt x="2059686" y="152800"/>
                </a:lnTo>
                <a:lnTo>
                  <a:pt x="2061220" y="157140"/>
                </a:lnTo>
                <a:lnTo>
                  <a:pt x="2061220" y="167373"/>
                </a:lnTo>
                <a:lnTo>
                  <a:pt x="2060561" y="170727"/>
                </a:lnTo>
                <a:lnTo>
                  <a:pt x="2059243" y="172962"/>
                </a:lnTo>
                <a:lnTo>
                  <a:pt x="2055776" y="177303"/>
                </a:lnTo>
                <a:lnTo>
                  <a:pt x="2052800" y="179280"/>
                </a:lnTo>
                <a:lnTo>
                  <a:pt x="2050672" y="180654"/>
                </a:lnTo>
                <a:lnTo>
                  <a:pt x="2047438" y="181794"/>
                </a:lnTo>
                <a:lnTo>
                  <a:pt x="2043100" y="182695"/>
                </a:lnTo>
                <a:lnTo>
                  <a:pt x="2038760" y="183598"/>
                </a:lnTo>
                <a:lnTo>
                  <a:pt x="2034678" y="184050"/>
                </a:lnTo>
                <a:lnTo>
                  <a:pt x="2025578" y="184050"/>
                </a:lnTo>
                <a:lnTo>
                  <a:pt x="2020495" y="183315"/>
                </a:lnTo>
                <a:lnTo>
                  <a:pt x="2015603" y="181846"/>
                </a:lnTo>
                <a:lnTo>
                  <a:pt x="2010711" y="180376"/>
                </a:lnTo>
                <a:lnTo>
                  <a:pt x="2006223" y="178691"/>
                </a:lnTo>
                <a:lnTo>
                  <a:pt x="2002140" y="176790"/>
                </a:lnTo>
                <a:lnTo>
                  <a:pt x="1997545" y="174630"/>
                </a:lnTo>
                <a:lnTo>
                  <a:pt x="1993866" y="172554"/>
                </a:lnTo>
                <a:lnTo>
                  <a:pt x="1991101" y="170567"/>
                </a:lnTo>
                <a:lnTo>
                  <a:pt x="1988336" y="168578"/>
                </a:lnTo>
                <a:lnTo>
                  <a:pt x="1985935" y="166762"/>
                </a:lnTo>
                <a:lnTo>
                  <a:pt x="1982616" y="165119"/>
                </a:lnTo>
                <a:lnTo>
                  <a:pt x="1982616" y="192220"/>
                </a:lnTo>
                <a:lnTo>
                  <a:pt x="1988085" y="195132"/>
                </a:lnTo>
                <a:lnTo>
                  <a:pt x="1994986" y="197872"/>
                </a:lnTo>
                <a:close/>
              </a:path>
              <a:path w="4197488" h="253989">
                <a:moveTo>
                  <a:pt x="2098627" y="130252"/>
                </a:moveTo>
                <a:lnTo>
                  <a:pt x="2098916" y="138770"/>
                </a:lnTo>
                <a:lnTo>
                  <a:pt x="2100855" y="152666"/>
                </a:lnTo>
                <a:lnTo>
                  <a:pt x="2104616" y="165005"/>
                </a:lnTo>
                <a:lnTo>
                  <a:pt x="2110199" y="175788"/>
                </a:lnTo>
                <a:lnTo>
                  <a:pt x="2117604" y="185016"/>
                </a:lnTo>
                <a:lnTo>
                  <a:pt x="2123076" y="113584"/>
                </a:lnTo>
                <a:lnTo>
                  <a:pt x="2123590" y="107524"/>
                </a:lnTo>
                <a:lnTo>
                  <a:pt x="2124794" y="102209"/>
                </a:lnTo>
                <a:lnTo>
                  <a:pt x="2126686" y="97641"/>
                </a:lnTo>
                <a:lnTo>
                  <a:pt x="2128578" y="93073"/>
                </a:lnTo>
                <a:lnTo>
                  <a:pt x="2131331" y="88910"/>
                </a:lnTo>
                <a:lnTo>
                  <a:pt x="2134942" y="85152"/>
                </a:lnTo>
                <a:lnTo>
                  <a:pt x="2138642" y="81481"/>
                </a:lnTo>
                <a:lnTo>
                  <a:pt x="2137521" y="59384"/>
                </a:lnTo>
                <a:lnTo>
                  <a:pt x="2126602" y="65769"/>
                </a:lnTo>
                <a:lnTo>
                  <a:pt x="2117015" y="74589"/>
                </a:lnTo>
                <a:lnTo>
                  <a:pt x="2112435" y="80364"/>
                </a:lnTo>
                <a:lnTo>
                  <a:pt x="2106394" y="90825"/>
                </a:lnTo>
                <a:lnTo>
                  <a:pt x="2102079" y="102626"/>
                </a:lnTo>
                <a:lnTo>
                  <a:pt x="2099490" y="115769"/>
                </a:lnTo>
                <a:lnTo>
                  <a:pt x="2098627" y="130252"/>
                </a:lnTo>
                <a:close/>
              </a:path>
              <a:path w="4197488" h="253989">
                <a:moveTo>
                  <a:pt x="2135701" y="170092"/>
                </a:moveTo>
                <a:lnTo>
                  <a:pt x="2134450" y="168723"/>
                </a:lnTo>
                <a:lnTo>
                  <a:pt x="2128131" y="158834"/>
                </a:lnTo>
                <a:lnTo>
                  <a:pt x="2124339" y="146590"/>
                </a:lnTo>
                <a:lnTo>
                  <a:pt x="2123076" y="131989"/>
                </a:lnTo>
                <a:lnTo>
                  <a:pt x="2222711" y="131989"/>
                </a:lnTo>
                <a:lnTo>
                  <a:pt x="2222637" y="114399"/>
                </a:lnTo>
                <a:lnTo>
                  <a:pt x="2221388" y="101136"/>
                </a:lnTo>
                <a:lnTo>
                  <a:pt x="2218597" y="89867"/>
                </a:lnTo>
                <a:lnTo>
                  <a:pt x="2215854" y="81961"/>
                </a:lnTo>
                <a:lnTo>
                  <a:pt x="2211911" y="75271"/>
                </a:lnTo>
                <a:lnTo>
                  <a:pt x="2206765" y="69799"/>
                </a:lnTo>
                <a:lnTo>
                  <a:pt x="2201622" y="64330"/>
                </a:lnTo>
                <a:lnTo>
                  <a:pt x="2195622" y="60312"/>
                </a:lnTo>
                <a:lnTo>
                  <a:pt x="2188765" y="57748"/>
                </a:lnTo>
                <a:lnTo>
                  <a:pt x="2181908" y="55182"/>
                </a:lnTo>
                <a:lnTo>
                  <a:pt x="2174022" y="53901"/>
                </a:lnTo>
                <a:lnTo>
                  <a:pt x="2163355" y="53919"/>
                </a:lnTo>
                <a:lnTo>
                  <a:pt x="2149772" y="55434"/>
                </a:lnTo>
                <a:lnTo>
                  <a:pt x="2137521" y="59384"/>
                </a:lnTo>
                <a:lnTo>
                  <a:pt x="2138642" y="81481"/>
                </a:lnTo>
                <a:lnTo>
                  <a:pt x="2142749" y="78686"/>
                </a:lnTo>
                <a:lnTo>
                  <a:pt x="2147264" y="76765"/>
                </a:lnTo>
                <a:lnTo>
                  <a:pt x="2151778" y="74843"/>
                </a:lnTo>
                <a:lnTo>
                  <a:pt x="2157260" y="73883"/>
                </a:lnTo>
                <a:lnTo>
                  <a:pt x="2170245" y="73883"/>
                </a:lnTo>
                <a:lnTo>
                  <a:pt x="2175728" y="74822"/>
                </a:lnTo>
                <a:lnTo>
                  <a:pt x="2180157" y="76701"/>
                </a:lnTo>
                <a:lnTo>
                  <a:pt x="2184587" y="78579"/>
                </a:lnTo>
                <a:lnTo>
                  <a:pt x="2188220" y="81313"/>
                </a:lnTo>
                <a:lnTo>
                  <a:pt x="2191057" y="84896"/>
                </a:lnTo>
                <a:lnTo>
                  <a:pt x="2193637" y="88143"/>
                </a:lnTo>
                <a:lnTo>
                  <a:pt x="2195614" y="92113"/>
                </a:lnTo>
                <a:lnTo>
                  <a:pt x="2196991" y="96809"/>
                </a:lnTo>
                <a:lnTo>
                  <a:pt x="2198367" y="101504"/>
                </a:lnTo>
                <a:lnTo>
                  <a:pt x="2199141" y="107096"/>
                </a:lnTo>
                <a:lnTo>
                  <a:pt x="2199314" y="113584"/>
                </a:lnTo>
                <a:lnTo>
                  <a:pt x="2123076" y="113584"/>
                </a:lnTo>
                <a:lnTo>
                  <a:pt x="2117604" y="185016"/>
                </a:lnTo>
                <a:lnTo>
                  <a:pt x="2121725" y="188823"/>
                </a:lnTo>
                <a:lnTo>
                  <a:pt x="2131714" y="195592"/>
                </a:lnTo>
                <a:lnTo>
                  <a:pt x="2143245" y="200427"/>
                </a:lnTo>
                <a:lnTo>
                  <a:pt x="2156318" y="203328"/>
                </a:lnTo>
                <a:lnTo>
                  <a:pt x="2170934" y="204296"/>
                </a:lnTo>
                <a:lnTo>
                  <a:pt x="2176767" y="204296"/>
                </a:lnTo>
                <a:lnTo>
                  <a:pt x="2181592" y="203953"/>
                </a:lnTo>
                <a:lnTo>
                  <a:pt x="2185410" y="203268"/>
                </a:lnTo>
                <a:lnTo>
                  <a:pt x="2189226" y="202584"/>
                </a:lnTo>
                <a:lnTo>
                  <a:pt x="2193493" y="201598"/>
                </a:lnTo>
                <a:lnTo>
                  <a:pt x="2198209" y="200314"/>
                </a:lnTo>
                <a:lnTo>
                  <a:pt x="2201555" y="199374"/>
                </a:lnTo>
                <a:lnTo>
                  <a:pt x="2205330" y="198070"/>
                </a:lnTo>
                <a:lnTo>
                  <a:pt x="2209532" y="196401"/>
                </a:lnTo>
                <a:lnTo>
                  <a:pt x="2213733" y="194732"/>
                </a:lnTo>
                <a:lnTo>
                  <a:pt x="2217250" y="193342"/>
                </a:lnTo>
                <a:lnTo>
                  <a:pt x="2220082" y="192229"/>
                </a:lnTo>
                <a:lnTo>
                  <a:pt x="2220082" y="165907"/>
                </a:lnTo>
                <a:lnTo>
                  <a:pt x="2218665" y="165907"/>
                </a:lnTo>
                <a:lnTo>
                  <a:pt x="2214199" y="169270"/>
                </a:lnTo>
                <a:lnTo>
                  <a:pt x="2211193" y="171113"/>
                </a:lnTo>
                <a:lnTo>
                  <a:pt x="2208186" y="172956"/>
                </a:lnTo>
                <a:lnTo>
                  <a:pt x="2204494" y="174863"/>
                </a:lnTo>
                <a:lnTo>
                  <a:pt x="2200115" y="176836"/>
                </a:lnTo>
                <a:lnTo>
                  <a:pt x="2195990" y="178720"/>
                </a:lnTo>
                <a:lnTo>
                  <a:pt x="2191374" y="180262"/>
                </a:lnTo>
                <a:lnTo>
                  <a:pt x="2186263" y="181461"/>
                </a:lnTo>
                <a:lnTo>
                  <a:pt x="2181154" y="182661"/>
                </a:lnTo>
                <a:lnTo>
                  <a:pt x="2175937" y="183261"/>
                </a:lnTo>
                <a:lnTo>
                  <a:pt x="2170613" y="183261"/>
                </a:lnTo>
                <a:lnTo>
                  <a:pt x="2157366" y="181918"/>
                </a:lnTo>
                <a:lnTo>
                  <a:pt x="2145414" y="177531"/>
                </a:lnTo>
                <a:lnTo>
                  <a:pt x="2135701" y="170092"/>
                </a:lnTo>
                <a:close/>
              </a:path>
              <a:path w="4197488" h="253989">
                <a:moveTo>
                  <a:pt x="2347213" y="197315"/>
                </a:moveTo>
                <a:lnTo>
                  <a:pt x="2358604" y="202353"/>
                </a:lnTo>
                <a:lnTo>
                  <a:pt x="2372614" y="204033"/>
                </a:lnTo>
                <a:lnTo>
                  <a:pt x="2376551" y="204033"/>
                </a:lnTo>
                <a:lnTo>
                  <a:pt x="2380855" y="203669"/>
                </a:lnTo>
                <a:lnTo>
                  <a:pt x="2385524" y="202943"/>
                </a:lnTo>
                <a:lnTo>
                  <a:pt x="2390193" y="202218"/>
                </a:lnTo>
                <a:lnTo>
                  <a:pt x="2394798" y="201212"/>
                </a:lnTo>
                <a:lnTo>
                  <a:pt x="2399339" y="199928"/>
                </a:lnTo>
                <a:lnTo>
                  <a:pt x="2399339" y="178266"/>
                </a:lnTo>
                <a:lnTo>
                  <a:pt x="2396298" y="179054"/>
                </a:lnTo>
                <a:lnTo>
                  <a:pt x="2393645" y="180040"/>
                </a:lnTo>
                <a:lnTo>
                  <a:pt x="2389965" y="181223"/>
                </a:lnTo>
                <a:lnTo>
                  <a:pt x="2386284" y="182407"/>
                </a:lnTo>
                <a:lnTo>
                  <a:pt x="2382474" y="182998"/>
                </a:lnTo>
                <a:lnTo>
                  <a:pt x="2372972" y="182998"/>
                </a:lnTo>
                <a:lnTo>
                  <a:pt x="2368563" y="182250"/>
                </a:lnTo>
                <a:lnTo>
                  <a:pt x="2365310" y="180754"/>
                </a:lnTo>
                <a:lnTo>
                  <a:pt x="2362056" y="179256"/>
                </a:lnTo>
                <a:lnTo>
                  <a:pt x="2359703" y="177012"/>
                </a:lnTo>
                <a:lnTo>
                  <a:pt x="2358249" y="174021"/>
                </a:lnTo>
                <a:lnTo>
                  <a:pt x="2356537" y="170600"/>
                </a:lnTo>
                <a:lnTo>
                  <a:pt x="2355553" y="166924"/>
                </a:lnTo>
                <a:lnTo>
                  <a:pt x="2355295" y="162991"/>
                </a:lnTo>
                <a:lnTo>
                  <a:pt x="2355038" y="159058"/>
                </a:lnTo>
                <a:lnTo>
                  <a:pt x="2354909" y="153459"/>
                </a:lnTo>
                <a:lnTo>
                  <a:pt x="2354909" y="78089"/>
                </a:lnTo>
                <a:lnTo>
                  <a:pt x="2399339" y="78089"/>
                </a:lnTo>
                <a:lnTo>
                  <a:pt x="2399339" y="57844"/>
                </a:lnTo>
                <a:lnTo>
                  <a:pt x="2354909" y="57844"/>
                </a:lnTo>
                <a:lnTo>
                  <a:pt x="2354909" y="16564"/>
                </a:lnTo>
                <a:lnTo>
                  <a:pt x="2330724" y="16564"/>
                </a:lnTo>
                <a:lnTo>
                  <a:pt x="2330724" y="57844"/>
                </a:lnTo>
                <a:lnTo>
                  <a:pt x="2314424" y="57844"/>
                </a:lnTo>
                <a:lnTo>
                  <a:pt x="2314424" y="78089"/>
                </a:lnTo>
                <a:lnTo>
                  <a:pt x="2330724" y="78089"/>
                </a:lnTo>
                <a:lnTo>
                  <a:pt x="2330724" y="157396"/>
                </a:lnTo>
                <a:lnTo>
                  <a:pt x="2331824" y="171381"/>
                </a:lnTo>
                <a:lnTo>
                  <a:pt x="2335505" y="183624"/>
                </a:lnTo>
                <a:lnTo>
                  <a:pt x="2341773" y="192821"/>
                </a:lnTo>
                <a:lnTo>
                  <a:pt x="2347213" y="197315"/>
                </a:lnTo>
                <a:close/>
              </a:path>
              <a:path w="4197488" h="253989">
                <a:moveTo>
                  <a:pt x="2462576" y="59032"/>
                </a:moveTo>
                <a:lnTo>
                  <a:pt x="2462154" y="59239"/>
                </a:lnTo>
                <a:lnTo>
                  <a:pt x="2451771" y="65432"/>
                </a:lnTo>
                <a:lnTo>
                  <a:pt x="2441263" y="73780"/>
                </a:lnTo>
                <a:lnTo>
                  <a:pt x="2441263" y="1314"/>
                </a:lnTo>
                <a:lnTo>
                  <a:pt x="2417075" y="1314"/>
                </a:lnTo>
                <a:lnTo>
                  <a:pt x="2417075" y="201140"/>
                </a:lnTo>
                <a:lnTo>
                  <a:pt x="2441263" y="201140"/>
                </a:lnTo>
                <a:lnTo>
                  <a:pt x="2441263" y="94099"/>
                </a:lnTo>
                <a:lnTo>
                  <a:pt x="2447336" y="88967"/>
                </a:lnTo>
                <a:lnTo>
                  <a:pt x="2453559" y="84796"/>
                </a:lnTo>
                <a:lnTo>
                  <a:pt x="2459932" y="81588"/>
                </a:lnTo>
                <a:lnTo>
                  <a:pt x="2466303" y="78379"/>
                </a:lnTo>
                <a:lnTo>
                  <a:pt x="2472483" y="76775"/>
                </a:lnTo>
                <a:lnTo>
                  <a:pt x="2484543" y="76775"/>
                </a:lnTo>
                <a:lnTo>
                  <a:pt x="2489333" y="77652"/>
                </a:lnTo>
                <a:lnTo>
                  <a:pt x="2492840" y="79406"/>
                </a:lnTo>
                <a:lnTo>
                  <a:pt x="2496346" y="81160"/>
                </a:lnTo>
                <a:lnTo>
                  <a:pt x="2499084" y="83835"/>
                </a:lnTo>
                <a:lnTo>
                  <a:pt x="2501053" y="87428"/>
                </a:lnTo>
                <a:lnTo>
                  <a:pt x="2502846" y="90851"/>
                </a:lnTo>
                <a:lnTo>
                  <a:pt x="2504065" y="95408"/>
                </a:lnTo>
                <a:lnTo>
                  <a:pt x="2504707" y="101098"/>
                </a:lnTo>
                <a:lnTo>
                  <a:pt x="2505349" y="106789"/>
                </a:lnTo>
                <a:lnTo>
                  <a:pt x="2505669" y="112927"/>
                </a:lnTo>
                <a:lnTo>
                  <a:pt x="2505669" y="201140"/>
                </a:lnTo>
                <a:lnTo>
                  <a:pt x="2529855" y="201140"/>
                </a:lnTo>
                <a:lnTo>
                  <a:pt x="2529749" y="103281"/>
                </a:lnTo>
                <a:lnTo>
                  <a:pt x="2527981" y="89181"/>
                </a:lnTo>
                <a:lnTo>
                  <a:pt x="2524036" y="77359"/>
                </a:lnTo>
                <a:lnTo>
                  <a:pt x="2517915" y="67816"/>
                </a:lnTo>
                <a:lnTo>
                  <a:pt x="2510121" y="60854"/>
                </a:lnTo>
                <a:lnTo>
                  <a:pt x="2498609" y="55639"/>
                </a:lnTo>
                <a:lnTo>
                  <a:pt x="2484787" y="53901"/>
                </a:lnTo>
                <a:lnTo>
                  <a:pt x="2476998" y="53901"/>
                </a:lnTo>
                <a:lnTo>
                  <a:pt x="2469595" y="55610"/>
                </a:lnTo>
                <a:lnTo>
                  <a:pt x="2462576" y="59032"/>
                </a:lnTo>
                <a:close/>
              </a:path>
              <a:path w="4197488" h="253989">
                <a:moveTo>
                  <a:pt x="2553678" y="130252"/>
                </a:moveTo>
                <a:lnTo>
                  <a:pt x="2553967" y="138770"/>
                </a:lnTo>
                <a:lnTo>
                  <a:pt x="2555906" y="152666"/>
                </a:lnTo>
                <a:lnTo>
                  <a:pt x="2559667" y="165005"/>
                </a:lnTo>
                <a:lnTo>
                  <a:pt x="2565250" y="175788"/>
                </a:lnTo>
                <a:lnTo>
                  <a:pt x="2572656" y="185016"/>
                </a:lnTo>
                <a:lnTo>
                  <a:pt x="2578127" y="113584"/>
                </a:lnTo>
                <a:lnTo>
                  <a:pt x="2578641" y="107524"/>
                </a:lnTo>
                <a:lnTo>
                  <a:pt x="2579845" y="102209"/>
                </a:lnTo>
                <a:lnTo>
                  <a:pt x="2581737" y="97641"/>
                </a:lnTo>
                <a:lnTo>
                  <a:pt x="2583630" y="93073"/>
                </a:lnTo>
                <a:lnTo>
                  <a:pt x="2586382" y="88910"/>
                </a:lnTo>
                <a:lnTo>
                  <a:pt x="2589994" y="85152"/>
                </a:lnTo>
                <a:lnTo>
                  <a:pt x="2593693" y="81481"/>
                </a:lnTo>
                <a:lnTo>
                  <a:pt x="2592573" y="59384"/>
                </a:lnTo>
                <a:lnTo>
                  <a:pt x="2581654" y="65769"/>
                </a:lnTo>
                <a:lnTo>
                  <a:pt x="2572066" y="74589"/>
                </a:lnTo>
                <a:lnTo>
                  <a:pt x="2567487" y="80364"/>
                </a:lnTo>
                <a:lnTo>
                  <a:pt x="2561445" y="90825"/>
                </a:lnTo>
                <a:lnTo>
                  <a:pt x="2557130" y="102626"/>
                </a:lnTo>
                <a:lnTo>
                  <a:pt x="2554541" y="115769"/>
                </a:lnTo>
                <a:lnTo>
                  <a:pt x="2553678" y="130252"/>
                </a:lnTo>
                <a:close/>
              </a:path>
              <a:path w="4197488" h="253989">
                <a:moveTo>
                  <a:pt x="2590752" y="170092"/>
                </a:moveTo>
                <a:lnTo>
                  <a:pt x="2589501" y="168723"/>
                </a:lnTo>
                <a:lnTo>
                  <a:pt x="2583182" y="158834"/>
                </a:lnTo>
                <a:lnTo>
                  <a:pt x="2579391" y="146590"/>
                </a:lnTo>
                <a:lnTo>
                  <a:pt x="2578127" y="131989"/>
                </a:lnTo>
                <a:lnTo>
                  <a:pt x="2677762" y="131989"/>
                </a:lnTo>
                <a:lnTo>
                  <a:pt x="2677688" y="114399"/>
                </a:lnTo>
                <a:lnTo>
                  <a:pt x="2676440" y="101136"/>
                </a:lnTo>
                <a:lnTo>
                  <a:pt x="2673648" y="89867"/>
                </a:lnTo>
                <a:lnTo>
                  <a:pt x="2670905" y="81961"/>
                </a:lnTo>
                <a:lnTo>
                  <a:pt x="2666962" y="75271"/>
                </a:lnTo>
                <a:lnTo>
                  <a:pt x="2661816" y="69799"/>
                </a:lnTo>
                <a:lnTo>
                  <a:pt x="2656674" y="64330"/>
                </a:lnTo>
                <a:lnTo>
                  <a:pt x="2650674" y="60312"/>
                </a:lnTo>
                <a:lnTo>
                  <a:pt x="2643816" y="57748"/>
                </a:lnTo>
                <a:lnTo>
                  <a:pt x="2636959" y="55182"/>
                </a:lnTo>
                <a:lnTo>
                  <a:pt x="2629073" y="53901"/>
                </a:lnTo>
                <a:lnTo>
                  <a:pt x="2618406" y="53919"/>
                </a:lnTo>
                <a:lnTo>
                  <a:pt x="2604824" y="55434"/>
                </a:lnTo>
                <a:lnTo>
                  <a:pt x="2592573" y="59384"/>
                </a:lnTo>
                <a:lnTo>
                  <a:pt x="2593693" y="81481"/>
                </a:lnTo>
                <a:lnTo>
                  <a:pt x="2597800" y="78686"/>
                </a:lnTo>
                <a:lnTo>
                  <a:pt x="2602315" y="76765"/>
                </a:lnTo>
                <a:lnTo>
                  <a:pt x="2606829" y="74843"/>
                </a:lnTo>
                <a:lnTo>
                  <a:pt x="2612311" y="73883"/>
                </a:lnTo>
                <a:lnTo>
                  <a:pt x="2625297" y="73883"/>
                </a:lnTo>
                <a:lnTo>
                  <a:pt x="2630780" y="74822"/>
                </a:lnTo>
                <a:lnTo>
                  <a:pt x="2635208" y="76701"/>
                </a:lnTo>
                <a:lnTo>
                  <a:pt x="2639638" y="78579"/>
                </a:lnTo>
                <a:lnTo>
                  <a:pt x="2643271" y="81313"/>
                </a:lnTo>
                <a:lnTo>
                  <a:pt x="2646109" y="84896"/>
                </a:lnTo>
                <a:lnTo>
                  <a:pt x="2648688" y="88143"/>
                </a:lnTo>
                <a:lnTo>
                  <a:pt x="2650665" y="92113"/>
                </a:lnTo>
                <a:lnTo>
                  <a:pt x="2652042" y="96809"/>
                </a:lnTo>
                <a:lnTo>
                  <a:pt x="2653419" y="101504"/>
                </a:lnTo>
                <a:lnTo>
                  <a:pt x="2654192" y="107096"/>
                </a:lnTo>
                <a:lnTo>
                  <a:pt x="2654365" y="113584"/>
                </a:lnTo>
                <a:lnTo>
                  <a:pt x="2578127" y="113584"/>
                </a:lnTo>
                <a:lnTo>
                  <a:pt x="2572656" y="185016"/>
                </a:lnTo>
                <a:lnTo>
                  <a:pt x="2576777" y="188823"/>
                </a:lnTo>
                <a:lnTo>
                  <a:pt x="2586765" y="195592"/>
                </a:lnTo>
                <a:lnTo>
                  <a:pt x="2598296" y="200427"/>
                </a:lnTo>
                <a:lnTo>
                  <a:pt x="2611370" y="203328"/>
                </a:lnTo>
                <a:lnTo>
                  <a:pt x="2625985" y="204296"/>
                </a:lnTo>
                <a:lnTo>
                  <a:pt x="2631818" y="204296"/>
                </a:lnTo>
                <a:lnTo>
                  <a:pt x="2636643" y="203953"/>
                </a:lnTo>
                <a:lnTo>
                  <a:pt x="2640461" y="203268"/>
                </a:lnTo>
                <a:lnTo>
                  <a:pt x="2644278" y="202584"/>
                </a:lnTo>
                <a:lnTo>
                  <a:pt x="2648544" y="201598"/>
                </a:lnTo>
                <a:lnTo>
                  <a:pt x="2653260" y="200314"/>
                </a:lnTo>
                <a:lnTo>
                  <a:pt x="2656606" y="199374"/>
                </a:lnTo>
                <a:lnTo>
                  <a:pt x="2660381" y="198070"/>
                </a:lnTo>
                <a:lnTo>
                  <a:pt x="2664583" y="196401"/>
                </a:lnTo>
                <a:lnTo>
                  <a:pt x="2668784" y="194732"/>
                </a:lnTo>
                <a:lnTo>
                  <a:pt x="2672302" y="193342"/>
                </a:lnTo>
                <a:lnTo>
                  <a:pt x="2675133" y="192229"/>
                </a:lnTo>
                <a:lnTo>
                  <a:pt x="2675133" y="165907"/>
                </a:lnTo>
                <a:lnTo>
                  <a:pt x="2673716" y="165907"/>
                </a:lnTo>
                <a:lnTo>
                  <a:pt x="2669252" y="169270"/>
                </a:lnTo>
                <a:lnTo>
                  <a:pt x="2666244" y="171113"/>
                </a:lnTo>
                <a:lnTo>
                  <a:pt x="2663237" y="172956"/>
                </a:lnTo>
                <a:lnTo>
                  <a:pt x="2659545" y="174863"/>
                </a:lnTo>
                <a:lnTo>
                  <a:pt x="2655166" y="176836"/>
                </a:lnTo>
                <a:lnTo>
                  <a:pt x="2651041" y="178720"/>
                </a:lnTo>
                <a:lnTo>
                  <a:pt x="2646425" y="180262"/>
                </a:lnTo>
                <a:lnTo>
                  <a:pt x="2641314" y="181461"/>
                </a:lnTo>
                <a:lnTo>
                  <a:pt x="2636205" y="182661"/>
                </a:lnTo>
                <a:lnTo>
                  <a:pt x="2630988" y="183261"/>
                </a:lnTo>
                <a:lnTo>
                  <a:pt x="2625664" y="183261"/>
                </a:lnTo>
                <a:lnTo>
                  <a:pt x="2612417" y="181918"/>
                </a:lnTo>
                <a:lnTo>
                  <a:pt x="2600465" y="177531"/>
                </a:lnTo>
                <a:lnTo>
                  <a:pt x="2590752" y="170092"/>
                </a:lnTo>
                <a:close/>
              </a:path>
              <a:path w="4197488" h="253989">
                <a:moveTo>
                  <a:pt x="2787891" y="197872"/>
                </a:moveTo>
                <a:lnTo>
                  <a:pt x="2796225" y="200441"/>
                </a:lnTo>
                <a:lnTo>
                  <a:pt x="2797827" y="200917"/>
                </a:lnTo>
                <a:lnTo>
                  <a:pt x="2810047" y="203451"/>
                </a:lnTo>
                <a:lnTo>
                  <a:pt x="2823080" y="204296"/>
                </a:lnTo>
                <a:lnTo>
                  <a:pt x="2832824" y="204296"/>
                </a:lnTo>
                <a:lnTo>
                  <a:pt x="2840921" y="203184"/>
                </a:lnTo>
                <a:lnTo>
                  <a:pt x="2847373" y="200962"/>
                </a:lnTo>
                <a:lnTo>
                  <a:pt x="2853825" y="198739"/>
                </a:lnTo>
                <a:lnTo>
                  <a:pt x="2859616" y="195491"/>
                </a:lnTo>
                <a:lnTo>
                  <a:pt x="2864744" y="191218"/>
                </a:lnTo>
                <a:lnTo>
                  <a:pt x="2869444" y="187285"/>
                </a:lnTo>
                <a:lnTo>
                  <a:pt x="2873012" y="182562"/>
                </a:lnTo>
                <a:lnTo>
                  <a:pt x="2875448" y="177049"/>
                </a:lnTo>
                <a:lnTo>
                  <a:pt x="2877884" y="171536"/>
                </a:lnTo>
                <a:lnTo>
                  <a:pt x="2879100" y="165703"/>
                </a:lnTo>
                <a:lnTo>
                  <a:pt x="2879089" y="158377"/>
                </a:lnTo>
                <a:lnTo>
                  <a:pt x="2876943" y="144852"/>
                </a:lnTo>
                <a:lnTo>
                  <a:pt x="2871080" y="134418"/>
                </a:lnTo>
                <a:lnTo>
                  <a:pt x="2860232" y="126041"/>
                </a:lnTo>
                <a:lnTo>
                  <a:pt x="2847148" y="121213"/>
                </a:lnTo>
                <a:lnTo>
                  <a:pt x="2842270" y="120017"/>
                </a:lnTo>
                <a:lnTo>
                  <a:pt x="2837628" y="118969"/>
                </a:lnTo>
                <a:lnTo>
                  <a:pt x="2833223" y="118071"/>
                </a:lnTo>
                <a:lnTo>
                  <a:pt x="2828816" y="117172"/>
                </a:lnTo>
                <a:lnTo>
                  <a:pt x="2824817" y="116254"/>
                </a:lnTo>
                <a:lnTo>
                  <a:pt x="2821224" y="115314"/>
                </a:lnTo>
                <a:lnTo>
                  <a:pt x="2814154" y="113427"/>
                </a:lnTo>
                <a:lnTo>
                  <a:pt x="2809019" y="111005"/>
                </a:lnTo>
                <a:lnTo>
                  <a:pt x="2805820" y="108047"/>
                </a:lnTo>
                <a:lnTo>
                  <a:pt x="2802622" y="105089"/>
                </a:lnTo>
                <a:lnTo>
                  <a:pt x="2801023" y="100608"/>
                </a:lnTo>
                <a:lnTo>
                  <a:pt x="2801023" y="87829"/>
                </a:lnTo>
                <a:lnTo>
                  <a:pt x="2803749" y="82769"/>
                </a:lnTo>
                <a:lnTo>
                  <a:pt x="2809199" y="79424"/>
                </a:lnTo>
                <a:lnTo>
                  <a:pt x="2814650" y="76080"/>
                </a:lnTo>
                <a:lnTo>
                  <a:pt x="2821335" y="74409"/>
                </a:lnTo>
                <a:lnTo>
                  <a:pt x="2836922" y="74409"/>
                </a:lnTo>
                <a:lnTo>
                  <a:pt x="2844524" y="75843"/>
                </a:lnTo>
                <a:lnTo>
                  <a:pt x="2852062" y="78712"/>
                </a:lnTo>
                <a:lnTo>
                  <a:pt x="2859601" y="81580"/>
                </a:lnTo>
                <a:lnTo>
                  <a:pt x="2866434" y="85492"/>
                </a:lnTo>
                <a:lnTo>
                  <a:pt x="2872566" y="90448"/>
                </a:lnTo>
                <a:lnTo>
                  <a:pt x="2873844" y="90448"/>
                </a:lnTo>
                <a:lnTo>
                  <a:pt x="2873844" y="64585"/>
                </a:lnTo>
                <a:lnTo>
                  <a:pt x="2868366" y="61584"/>
                </a:lnTo>
                <a:lnTo>
                  <a:pt x="2861606" y="59096"/>
                </a:lnTo>
                <a:lnTo>
                  <a:pt x="2853563" y="57123"/>
                </a:lnTo>
                <a:lnTo>
                  <a:pt x="2845520" y="55149"/>
                </a:lnTo>
                <a:lnTo>
                  <a:pt x="2837522" y="54164"/>
                </a:lnTo>
                <a:lnTo>
                  <a:pt x="2826450" y="54214"/>
                </a:lnTo>
                <a:lnTo>
                  <a:pt x="2812657" y="55893"/>
                </a:lnTo>
                <a:lnTo>
                  <a:pt x="2800733" y="59938"/>
                </a:lnTo>
                <a:lnTo>
                  <a:pt x="2790679" y="66351"/>
                </a:lnTo>
                <a:lnTo>
                  <a:pt x="2783850" y="73449"/>
                </a:lnTo>
                <a:lnTo>
                  <a:pt x="2777999" y="84720"/>
                </a:lnTo>
                <a:lnTo>
                  <a:pt x="2776049" y="97908"/>
                </a:lnTo>
                <a:lnTo>
                  <a:pt x="2776049" y="107316"/>
                </a:lnTo>
                <a:lnTo>
                  <a:pt x="2778529" y="115333"/>
                </a:lnTo>
                <a:lnTo>
                  <a:pt x="2783489" y="121961"/>
                </a:lnTo>
                <a:lnTo>
                  <a:pt x="2794311" y="131280"/>
                </a:lnTo>
                <a:lnTo>
                  <a:pt x="2807353" y="136649"/>
                </a:lnTo>
                <a:lnTo>
                  <a:pt x="2811550" y="137815"/>
                </a:lnTo>
                <a:lnTo>
                  <a:pt x="2816135" y="138899"/>
                </a:lnTo>
                <a:lnTo>
                  <a:pt x="2821106" y="139900"/>
                </a:lnTo>
                <a:lnTo>
                  <a:pt x="2826075" y="140901"/>
                </a:lnTo>
                <a:lnTo>
                  <a:pt x="2830102" y="141777"/>
                </a:lnTo>
                <a:lnTo>
                  <a:pt x="2833186" y="142528"/>
                </a:lnTo>
                <a:lnTo>
                  <a:pt x="2841007" y="144505"/>
                </a:lnTo>
                <a:lnTo>
                  <a:pt x="2846452" y="146955"/>
                </a:lnTo>
                <a:lnTo>
                  <a:pt x="2849522" y="149877"/>
                </a:lnTo>
                <a:lnTo>
                  <a:pt x="2852591" y="152800"/>
                </a:lnTo>
                <a:lnTo>
                  <a:pt x="2854127" y="157140"/>
                </a:lnTo>
                <a:lnTo>
                  <a:pt x="2854127" y="167373"/>
                </a:lnTo>
                <a:lnTo>
                  <a:pt x="2853466" y="170727"/>
                </a:lnTo>
                <a:lnTo>
                  <a:pt x="2852148" y="172962"/>
                </a:lnTo>
                <a:lnTo>
                  <a:pt x="2848682" y="177303"/>
                </a:lnTo>
                <a:lnTo>
                  <a:pt x="2845706" y="179280"/>
                </a:lnTo>
                <a:lnTo>
                  <a:pt x="2843578" y="180654"/>
                </a:lnTo>
                <a:lnTo>
                  <a:pt x="2840344" y="181794"/>
                </a:lnTo>
                <a:lnTo>
                  <a:pt x="2836005" y="182695"/>
                </a:lnTo>
                <a:lnTo>
                  <a:pt x="2831667" y="183598"/>
                </a:lnTo>
                <a:lnTo>
                  <a:pt x="2827584" y="184050"/>
                </a:lnTo>
                <a:lnTo>
                  <a:pt x="2818484" y="184050"/>
                </a:lnTo>
                <a:lnTo>
                  <a:pt x="2813401" y="183315"/>
                </a:lnTo>
                <a:lnTo>
                  <a:pt x="2808508" y="181846"/>
                </a:lnTo>
                <a:lnTo>
                  <a:pt x="2803616" y="180376"/>
                </a:lnTo>
                <a:lnTo>
                  <a:pt x="2799128" y="178691"/>
                </a:lnTo>
                <a:lnTo>
                  <a:pt x="2795045" y="176790"/>
                </a:lnTo>
                <a:lnTo>
                  <a:pt x="2790450" y="174630"/>
                </a:lnTo>
                <a:lnTo>
                  <a:pt x="2786771" y="172554"/>
                </a:lnTo>
                <a:lnTo>
                  <a:pt x="2784006" y="170567"/>
                </a:lnTo>
                <a:lnTo>
                  <a:pt x="2781242" y="168578"/>
                </a:lnTo>
                <a:lnTo>
                  <a:pt x="2778840" y="166762"/>
                </a:lnTo>
                <a:lnTo>
                  <a:pt x="2775523" y="165119"/>
                </a:lnTo>
                <a:lnTo>
                  <a:pt x="2775523" y="192220"/>
                </a:lnTo>
                <a:lnTo>
                  <a:pt x="2780991" y="195132"/>
                </a:lnTo>
                <a:lnTo>
                  <a:pt x="2787891" y="197872"/>
                </a:lnTo>
                <a:close/>
              </a:path>
              <a:path w="4197488" h="253989">
                <a:moveTo>
                  <a:pt x="2891532" y="130252"/>
                </a:moveTo>
                <a:lnTo>
                  <a:pt x="2891822" y="138770"/>
                </a:lnTo>
                <a:lnTo>
                  <a:pt x="2893760" y="152666"/>
                </a:lnTo>
                <a:lnTo>
                  <a:pt x="2897521" y="165005"/>
                </a:lnTo>
                <a:lnTo>
                  <a:pt x="2903104" y="175788"/>
                </a:lnTo>
                <a:lnTo>
                  <a:pt x="2910510" y="185016"/>
                </a:lnTo>
                <a:lnTo>
                  <a:pt x="2915981" y="113584"/>
                </a:lnTo>
                <a:lnTo>
                  <a:pt x="2916497" y="107524"/>
                </a:lnTo>
                <a:lnTo>
                  <a:pt x="2917701" y="102209"/>
                </a:lnTo>
                <a:lnTo>
                  <a:pt x="2919592" y="97641"/>
                </a:lnTo>
                <a:lnTo>
                  <a:pt x="2921485" y="93073"/>
                </a:lnTo>
                <a:lnTo>
                  <a:pt x="2924237" y="88910"/>
                </a:lnTo>
                <a:lnTo>
                  <a:pt x="2927849" y="85152"/>
                </a:lnTo>
                <a:lnTo>
                  <a:pt x="2931547" y="81481"/>
                </a:lnTo>
                <a:lnTo>
                  <a:pt x="2930427" y="59384"/>
                </a:lnTo>
                <a:lnTo>
                  <a:pt x="2919508" y="65769"/>
                </a:lnTo>
                <a:lnTo>
                  <a:pt x="2909921" y="74589"/>
                </a:lnTo>
                <a:lnTo>
                  <a:pt x="2905341" y="80364"/>
                </a:lnTo>
                <a:lnTo>
                  <a:pt x="2899299" y="90825"/>
                </a:lnTo>
                <a:lnTo>
                  <a:pt x="2894984" y="102626"/>
                </a:lnTo>
                <a:lnTo>
                  <a:pt x="2892395" y="115769"/>
                </a:lnTo>
                <a:lnTo>
                  <a:pt x="2891532" y="130252"/>
                </a:lnTo>
                <a:close/>
              </a:path>
              <a:path w="4197488" h="253989">
                <a:moveTo>
                  <a:pt x="2928606" y="170092"/>
                </a:moveTo>
                <a:lnTo>
                  <a:pt x="2927356" y="168723"/>
                </a:lnTo>
                <a:lnTo>
                  <a:pt x="2921037" y="158834"/>
                </a:lnTo>
                <a:lnTo>
                  <a:pt x="2917245" y="146590"/>
                </a:lnTo>
                <a:lnTo>
                  <a:pt x="2915981" y="131989"/>
                </a:lnTo>
                <a:lnTo>
                  <a:pt x="3015616" y="131989"/>
                </a:lnTo>
                <a:lnTo>
                  <a:pt x="3015542" y="114399"/>
                </a:lnTo>
                <a:lnTo>
                  <a:pt x="3014294" y="101136"/>
                </a:lnTo>
                <a:lnTo>
                  <a:pt x="3011503" y="89867"/>
                </a:lnTo>
                <a:lnTo>
                  <a:pt x="3008761" y="81961"/>
                </a:lnTo>
                <a:lnTo>
                  <a:pt x="3004816" y="75271"/>
                </a:lnTo>
                <a:lnTo>
                  <a:pt x="2999671" y="69799"/>
                </a:lnTo>
                <a:lnTo>
                  <a:pt x="2994528" y="64330"/>
                </a:lnTo>
                <a:lnTo>
                  <a:pt x="2988528" y="60312"/>
                </a:lnTo>
                <a:lnTo>
                  <a:pt x="2981672" y="57748"/>
                </a:lnTo>
                <a:lnTo>
                  <a:pt x="2974814" y="55182"/>
                </a:lnTo>
                <a:lnTo>
                  <a:pt x="2966927" y="53901"/>
                </a:lnTo>
                <a:lnTo>
                  <a:pt x="2956260" y="53919"/>
                </a:lnTo>
                <a:lnTo>
                  <a:pt x="2942678" y="55434"/>
                </a:lnTo>
                <a:lnTo>
                  <a:pt x="2930427" y="59384"/>
                </a:lnTo>
                <a:lnTo>
                  <a:pt x="2931547" y="81481"/>
                </a:lnTo>
                <a:lnTo>
                  <a:pt x="2935655" y="78686"/>
                </a:lnTo>
                <a:lnTo>
                  <a:pt x="2940169" y="76765"/>
                </a:lnTo>
                <a:lnTo>
                  <a:pt x="2944683" y="74843"/>
                </a:lnTo>
                <a:lnTo>
                  <a:pt x="2950166" y="73883"/>
                </a:lnTo>
                <a:lnTo>
                  <a:pt x="2963151" y="73883"/>
                </a:lnTo>
                <a:lnTo>
                  <a:pt x="2968634" y="74822"/>
                </a:lnTo>
                <a:lnTo>
                  <a:pt x="2973064" y="76701"/>
                </a:lnTo>
                <a:lnTo>
                  <a:pt x="2977493" y="78579"/>
                </a:lnTo>
                <a:lnTo>
                  <a:pt x="2981127" y="81313"/>
                </a:lnTo>
                <a:lnTo>
                  <a:pt x="2983963" y="84896"/>
                </a:lnTo>
                <a:lnTo>
                  <a:pt x="2986542" y="88143"/>
                </a:lnTo>
                <a:lnTo>
                  <a:pt x="2988521" y="92113"/>
                </a:lnTo>
                <a:lnTo>
                  <a:pt x="2989896" y="96809"/>
                </a:lnTo>
                <a:lnTo>
                  <a:pt x="2991273" y="101504"/>
                </a:lnTo>
                <a:lnTo>
                  <a:pt x="2992048" y="107096"/>
                </a:lnTo>
                <a:lnTo>
                  <a:pt x="2992220" y="113584"/>
                </a:lnTo>
                <a:lnTo>
                  <a:pt x="2915981" y="113584"/>
                </a:lnTo>
                <a:lnTo>
                  <a:pt x="2910510" y="185016"/>
                </a:lnTo>
                <a:lnTo>
                  <a:pt x="2914631" y="188823"/>
                </a:lnTo>
                <a:lnTo>
                  <a:pt x="2924620" y="195592"/>
                </a:lnTo>
                <a:lnTo>
                  <a:pt x="2936151" y="200427"/>
                </a:lnTo>
                <a:lnTo>
                  <a:pt x="2949224" y="203328"/>
                </a:lnTo>
                <a:lnTo>
                  <a:pt x="2963840" y="204296"/>
                </a:lnTo>
                <a:lnTo>
                  <a:pt x="2969673" y="204296"/>
                </a:lnTo>
                <a:lnTo>
                  <a:pt x="2974497" y="203953"/>
                </a:lnTo>
                <a:lnTo>
                  <a:pt x="2978315" y="203268"/>
                </a:lnTo>
                <a:lnTo>
                  <a:pt x="2982133" y="202584"/>
                </a:lnTo>
                <a:lnTo>
                  <a:pt x="2986399" y="201598"/>
                </a:lnTo>
                <a:lnTo>
                  <a:pt x="2991115" y="200314"/>
                </a:lnTo>
                <a:lnTo>
                  <a:pt x="2994461" y="199374"/>
                </a:lnTo>
                <a:lnTo>
                  <a:pt x="2998235" y="198070"/>
                </a:lnTo>
                <a:lnTo>
                  <a:pt x="3002437" y="196401"/>
                </a:lnTo>
                <a:lnTo>
                  <a:pt x="3006640" y="194732"/>
                </a:lnTo>
                <a:lnTo>
                  <a:pt x="3010157" y="193342"/>
                </a:lnTo>
                <a:lnTo>
                  <a:pt x="3012987" y="192229"/>
                </a:lnTo>
                <a:lnTo>
                  <a:pt x="3012987" y="165907"/>
                </a:lnTo>
                <a:lnTo>
                  <a:pt x="3011570" y="165907"/>
                </a:lnTo>
                <a:lnTo>
                  <a:pt x="3007106" y="169270"/>
                </a:lnTo>
                <a:lnTo>
                  <a:pt x="3004099" y="171113"/>
                </a:lnTo>
                <a:lnTo>
                  <a:pt x="3001093" y="172956"/>
                </a:lnTo>
                <a:lnTo>
                  <a:pt x="2997399" y="174863"/>
                </a:lnTo>
                <a:lnTo>
                  <a:pt x="2993020" y="176836"/>
                </a:lnTo>
                <a:lnTo>
                  <a:pt x="2988897" y="178720"/>
                </a:lnTo>
                <a:lnTo>
                  <a:pt x="2984279" y="180262"/>
                </a:lnTo>
                <a:lnTo>
                  <a:pt x="2979170" y="181461"/>
                </a:lnTo>
                <a:lnTo>
                  <a:pt x="2974059" y="182661"/>
                </a:lnTo>
                <a:lnTo>
                  <a:pt x="2968843" y="183261"/>
                </a:lnTo>
                <a:lnTo>
                  <a:pt x="2963520" y="183261"/>
                </a:lnTo>
                <a:lnTo>
                  <a:pt x="2950272" y="181918"/>
                </a:lnTo>
                <a:lnTo>
                  <a:pt x="2938320" y="177531"/>
                </a:lnTo>
                <a:lnTo>
                  <a:pt x="2928606" y="170092"/>
                </a:lnTo>
                <a:close/>
              </a:path>
              <a:path w="4197488" h="253989">
                <a:moveTo>
                  <a:pt x="3039900" y="57844"/>
                </a:moveTo>
                <a:lnTo>
                  <a:pt x="3039900" y="201140"/>
                </a:lnTo>
                <a:lnTo>
                  <a:pt x="3064086" y="201140"/>
                </a:lnTo>
                <a:lnTo>
                  <a:pt x="3064086" y="99597"/>
                </a:lnTo>
                <a:lnTo>
                  <a:pt x="3069811" y="94047"/>
                </a:lnTo>
                <a:lnTo>
                  <a:pt x="3075879" y="89865"/>
                </a:lnTo>
                <a:lnTo>
                  <a:pt x="3082289" y="87048"/>
                </a:lnTo>
                <a:lnTo>
                  <a:pt x="3088697" y="84231"/>
                </a:lnTo>
                <a:lnTo>
                  <a:pt x="3095150" y="82823"/>
                </a:lnTo>
                <a:lnTo>
                  <a:pt x="3104465" y="82823"/>
                </a:lnTo>
                <a:lnTo>
                  <a:pt x="3108889" y="82997"/>
                </a:lnTo>
                <a:lnTo>
                  <a:pt x="3112799" y="83405"/>
                </a:lnTo>
                <a:lnTo>
                  <a:pt x="3115875" y="83874"/>
                </a:lnTo>
                <a:lnTo>
                  <a:pt x="3115875" y="58616"/>
                </a:lnTo>
                <a:lnTo>
                  <a:pt x="3114335" y="58359"/>
                </a:lnTo>
                <a:lnTo>
                  <a:pt x="3110467" y="57909"/>
                </a:lnTo>
                <a:lnTo>
                  <a:pt x="3099977" y="57844"/>
                </a:lnTo>
                <a:lnTo>
                  <a:pt x="3093632" y="59448"/>
                </a:lnTo>
                <a:lnTo>
                  <a:pt x="3087094" y="62655"/>
                </a:lnTo>
                <a:lnTo>
                  <a:pt x="3085047" y="63714"/>
                </a:lnTo>
                <a:lnTo>
                  <a:pt x="3075250" y="70044"/>
                </a:lnTo>
                <a:lnTo>
                  <a:pt x="3064086" y="79137"/>
                </a:lnTo>
                <a:lnTo>
                  <a:pt x="3064086" y="57844"/>
                </a:lnTo>
                <a:lnTo>
                  <a:pt x="3039900" y="57844"/>
                </a:lnTo>
                <a:close/>
              </a:path>
              <a:path w="4197488" h="253989">
                <a:moveTo>
                  <a:pt x="3247412" y="57844"/>
                </a:moveTo>
                <a:lnTo>
                  <a:pt x="3222125" y="57844"/>
                </a:lnTo>
                <a:lnTo>
                  <a:pt x="3183209" y="168356"/>
                </a:lnTo>
                <a:lnTo>
                  <a:pt x="3143899" y="57844"/>
                </a:lnTo>
                <a:lnTo>
                  <a:pt x="3118070" y="57844"/>
                </a:lnTo>
                <a:lnTo>
                  <a:pt x="3171708" y="201140"/>
                </a:lnTo>
                <a:lnTo>
                  <a:pt x="3193392" y="201140"/>
                </a:lnTo>
                <a:lnTo>
                  <a:pt x="3247412" y="57844"/>
                </a:lnTo>
                <a:close/>
              </a:path>
              <a:path w="4197488" h="253989">
                <a:moveTo>
                  <a:pt x="3266352" y="57844"/>
                </a:moveTo>
                <a:lnTo>
                  <a:pt x="3266352" y="201140"/>
                </a:lnTo>
                <a:lnTo>
                  <a:pt x="3290538" y="201140"/>
                </a:lnTo>
                <a:lnTo>
                  <a:pt x="3290538" y="57844"/>
                </a:lnTo>
                <a:lnTo>
                  <a:pt x="3266352" y="57844"/>
                </a:lnTo>
                <a:close/>
              </a:path>
              <a:path w="4197488" h="253989">
                <a:moveTo>
                  <a:pt x="3264775" y="8676"/>
                </a:moveTo>
                <a:lnTo>
                  <a:pt x="3264775" y="33654"/>
                </a:lnTo>
                <a:lnTo>
                  <a:pt x="3292378" y="33654"/>
                </a:lnTo>
                <a:lnTo>
                  <a:pt x="3292378" y="8676"/>
                </a:lnTo>
                <a:lnTo>
                  <a:pt x="3264775" y="8676"/>
                </a:lnTo>
                <a:close/>
              </a:path>
              <a:path w="4197488" h="253989">
                <a:moveTo>
                  <a:pt x="3315649" y="129616"/>
                </a:moveTo>
                <a:lnTo>
                  <a:pt x="3315929" y="138431"/>
                </a:lnTo>
                <a:lnTo>
                  <a:pt x="3317524" y="151259"/>
                </a:lnTo>
                <a:lnTo>
                  <a:pt x="3320532" y="162659"/>
                </a:lnTo>
                <a:lnTo>
                  <a:pt x="3326833" y="176210"/>
                </a:lnTo>
                <a:lnTo>
                  <a:pt x="3334281" y="185948"/>
                </a:lnTo>
                <a:lnTo>
                  <a:pt x="3340193" y="192105"/>
                </a:lnTo>
                <a:lnTo>
                  <a:pt x="3347262" y="196702"/>
                </a:lnTo>
                <a:lnTo>
                  <a:pt x="3355486" y="199739"/>
                </a:lnTo>
                <a:lnTo>
                  <a:pt x="3369472" y="203323"/>
                </a:lnTo>
                <a:lnTo>
                  <a:pt x="3382603" y="204296"/>
                </a:lnTo>
                <a:lnTo>
                  <a:pt x="3387743" y="204296"/>
                </a:lnTo>
                <a:lnTo>
                  <a:pt x="3391941" y="203974"/>
                </a:lnTo>
                <a:lnTo>
                  <a:pt x="3395198" y="203332"/>
                </a:lnTo>
                <a:lnTo>
                  <a:pt x="3398453" y="202690"/>
                </a:lnTo>
                <a:lnTo>
                  <a:pt x="3402136" y="201769"/>
                </a:lnTo>
                <a:lnTo>
                  <a:pt x="3406247" y="200573"/>
                </a:lnTo>
                <a:lnTo>
                  <a:pt x="3409160" y="199801"/>
                </a:lnTo>
                <a:lnTo>
                  <a:pt x="3412416" y="198624"/>
                </a:lnTo>
                <a:lnTo>
                  <a:pt x="3416014" y="197040"/>
                </a:lnTo>
                <a:lnTo>
                  <a:pt x="3419612" y="195458"/>
                </a:lnTo>
                <a:lnTo>
                  <a:pt x="3422612" y="194109"/>
                </a:lnTo>
                <a:lnTo>
                  <a:pt x="3425011" y="192998"/>
                </a:lnTo>
                <a:lnTo>
                  <a:pt x="3425011" y="165907"/>
                </a:lnTo>
                <a:lnTo>
                  <a:pt x="3423597" y="165907"/>
                </a:lnTo>
                <a:lnTo>
                  <a:pt x="3418107" y="171013"/>
                </a:lnTo>
                <a:lnTo>
                  <a:pt x="3411803" y="175181"/>
                </a:lnTo>
                <a:lnTo>
                  <a:pt x="3404686" y="178413"/>
                </a:lnTo>
                <a:lnTo>
                  <a:pt x="3397569" y="181645"/>
                </a:lnTo>
                <a:lnTo>
                  <a:pt x="3390064" y="183261"/>
                </a:lnTo>
                <a:lnTo>
                  <a:pt x="3382173" y="183261"/>
                </a:lnTo>
                <a:lnTo>
                  <a:pt x="3373085" y="182407"/>
                </a:lnTo>
                <a:lnTo>
                  <a:pt x="3361136" y="177774"/>
                </a:lnTo>
                <a:lnTo>
                  <a:pt x="3351621" y="169114"/>
                </a:lnTo>
                <a:lnTo>
                  <a:pt x="3344844" y="156726"/>
                </a:lnTo>
                <a:lnTo>
                  <a:pt x="3341679" y="144246"/>
                </a:lnTo>
                <a:lnTo>
                  <a:pt x="3340623" y="129616"/>
                </a:lnTo>
                <a:lnTo>
                  <a:pt x="3340704" y="125350"/>
                </a:lnTo>
                <a:lnTo>
                  <a:pt x="3342349" y="111252"/>
                </a:lnTo>
                <a:lnTo>
                  <a:pt x="3346117" y="99337"/>
                </a:lnTo>
                <a:lnTo>
                  <a:pt x="3352008" y="89607"/>
                </a:lnTo>
                <a:lnTo>
                  <a:pt x="3357836" y="83682"/>
                </a:lnTo>
                <a:lnTo>
                  <a:pt x="3368929" y="77516"/>
                </a:lnTo>
                <a:lnTo>
                  <a:pt x="3382173" y="75460"/>
                </a:lnTo>
                <a:lnTo>
                  <a:pt x="3386375" y="75460"/>
                </a:lnTo>
                <a:lnTo>
                  <a:pt x="3390750" y="76098"/>
                </a:lnTo>
                <a:lnTo>
                  <a:pt x="3395295" y="77373"/>
                </a:lnTo>
                <a:lnTo>
                  <a:pt x="3399842" y="78648"/>
                </a:lnTo>
                <a:lnTo>
                  <a:pt x="3403787" y="80135"/>
                </a:lnTo>
                <a:lnTo>
                  <a:pt x="3407129" y="81836"/>
                </a:lnTo>
                <a:lnTo>
                  <a:pt x="3410988" y="83792"/>
                </a:lnTo>
                <a:lnTo>
                  <a:pt x="3414268" y="85705"/>
                </a:lnTo>
                <a:lnTo>
                  <a:pt x="3416969" y="87575"/>
                </a:lnTo>
                <a:lnTo>
                  <a:pt x="3419672" y="89446"/>
                </a:lnTo>
                <a:lnTo>
                  <a:pt x="3421880" y="91104"/>
                </a:lnTo>
                <a:lnTo>
                  <a:pt x="3425011" y="92551"/>
                </a:lnTo>
                <a:lnTo>
                  <a:pt x="3425011" y="65469"/>
                </a:lnTo>
                <a:lnTo>
                  <a:pt x="3419271" y="62557"/>
                </a:lnTo>
                <a:lnTo>
                  <a:pt x="3412739" y="59989"/>
                </a:lnTo>
                <a:lnTo>
                  <a:pt x="3405412" y="57764"/>
                </a:lnTo>
                <a:lnTo>
                  <a:pt x="3398088" y="55539"/>
                </a:lnTo>
                <a:lnTo>
                  <a:pt x="3390485" y="54425"/>
                </a:lnTo>
                <a:lnTo>
                  <a:pt x="3380253" y="54459"/>
                </a:lnTo>
                <a:lnTo>
                  <a:pt x="3367446" y="55907"/>
                </a:lnTo>
                <a:lnTo>
                  <a:pt x="3355423" y="59494"/>
                </a:lnTo>
                <a:lnTo>
                  <a:pt x="3343725" y="65692"/>
                </a:lnTo>
                <a:lnTo>
                  <a:pt x="3334281" y="73927"/>
                </a:lnTo>
                <a:lnTo>
                  <a:pt x="3326305" y="84984"/>
                </a:lnTo>
                <a:lnTo>
                  <a:pt x="3320725" y="97025"/>
                </a:lnTo>
                <a:lnTo>
                  <a:pt x="3318659" y="103610"/>
                </a:lnTo>
                <a:lnTo>
                  <a:pt x="3316401" y="115852"/>
                </a:lnTo>
                <a:lnTo>
                  <a:pt x="3315649" y="129616"/>
                </a:lnTo>
                <a:close/>
              </a:path>
              <a:path w="4197488" h="253989">
                <a:moveTo>
                  <a:pt x="3436953" y="130252"/>
                </a:moveTo>
                <a:lnTo>
                  <a:pt x="3437242" y="138770"/>
                </a:lnTo>
                <a:lnTo>
                  <a:pt x="3439180" y="152666"/>
                </a:lnTo>
                <a:lnTo>
                  <a:pt x="3442941" y="165005"/>
                </a:lnTo>
                <a:lnTo>
                  <a:pt x="3448524" y="175788"/>
                </a:lnTo>
                <a:lnTo>
                  <a:pt x="3455930" y="185016"/>
                </a:lnTo>
                <a:lnTo>
                  <a:pt x="3461402" y="113584"/>
                </a:lnTo>
                <a:lnTo>
                  <a:pt x="3461916" y="107524"/>
                </a:lnTo>
                <a:lnTo>
                  <a:pt x="3463120" y="102209"/>
                </a:lnTo>
                <a:lnTo>
                  <a:pt x="3465012" y="97641"/>
                </a:lnTo>
                <a:lnTo>
                  <a:pt x="3466904" y="93073"/>
                </a:lnTo>
                <a:lnTo>
                  <a:pt x="3469657" y="88910"/>
                </a:lnTo>
                <a:lnTo>
                  <a:pt x="3473268" y="85152"/>
                </a:lnTo>
                <a:lnTo>
                  <a:pt x="3476968" y="81481"/>
                </a:lnTo>
                <a:lnTo>
                  <a:pt x="3475846" y="59384"/>
                </a:lnTo>
                <a:lnTo>
                  <a:pt x="3464927" y="65769"/>
                </a:lnTo>
                <a:lnTo>
                  <a:pt x="3455340" y="74589"/>
                </a:lnTo>
                <a:lnTo>
                  <a:pt x="3450761" y="80364"/>
                </a:lnTo>
                <a:lnTo>
                  <a:pt x="3444720" y="90824"/>
                </a:lnTo>
                <a:lnTo>
                  <a:pt x="3440405" y="102626"/>
                </a:lnTo>
                <a:lnTo>
                  <a:pt x="3437816" y="115769"/>
                </a:lnTo>
                <a:lnTo>
                  <a:pt x="3436953" y="130252"/>
                </a:lnTo>
                <a:close/>
              </a:path>
              <a:path w="4197488" h="253989">
                <a:moveTo>
                  <a:pt x="3474027" y="170092"/>
                </a:moveTo>
                <a:lnTo>
                  <a:pt x="3472776" y="168723"/>
                </a:lnTo>
                <a:lnTo>
                  <a:pt x="3466457" y="158834"/>
                </a:lnTo>
                <a:lnTo>
                  <a:pt x="3462665" y="146590"/>
                </a:lnTo>
                <a:lnTo>
                  <a:pt x="3461402" y="131989"/>
                </a:lnTo>
                <a:lnTo>
                  <a:pt x="3561037" y="131989"/>
                </a:lnTo>
                <a:lnTo>
                  <a:pt x="3560963" y="114399"/>
                </a:lnTo>
                <a:lnTo>
                  <a:pt x="3559714" y="101136"/>
                </a:lnTo>
                <a:lnTo>
                  <a:pt x="3556923" y="89867"/>
                </a:lnTo>
                <a:lnTo>
                  <a:pt x="3554180" y="81961"/>
                </a:lnTo>
                <a:lnTo>
                  <a:pt x="3550235" y="75271"/>
                </a:lnTo>
                <a:lnTo>
                  <a:pt x="3545091" y="69799"/>
                </a:lnTo>
                <a:lnTo>
                  <a:pt x="3539947" y="64330"/>
                </a:lnTo>
                <a:lnTo>
                  <a:pt x="3533948" y="60312"/>
                </a:lnTo>
                <a:lnTo>
                  <a:pt x="3527091" y="57748"/>
                </a:lnTo>
                <a:lnTo>
                  <a:pt x="3520234" y="55182"/>
                </a:lnTo>
                <a:lnTo>
                  <a:pt x="3512348" y="53901"/>
                </a:lnTo>
                <a:lnTo>
                  <a:pt x="3501679" y="53919"/>
                </a:lnTo>
                <a:lnTo>
                  <a:pt x="3488097" y="55434"/>
                </a:lnTo>
                <a:lnTo>
                  <a:pt x="3475846" y="59384"/>
                </a:lnTo>
                <a:lnTo>
                  <a:pt x="3476968" y="81481"/>
                </a:lnTo>
                <a:lnTo>
                  <a:pt x="3481075" y="78686"/>
                </a:lnTo>
                <a:lnTo>
                  <a:pt x="3485590" y="76765"/>
                </a:lnTo>
                <a:lnTo>
                  <a:pt x="3490104" y="74843"/>
                </a:lnTo>
                <a:lnTo>
                  <a:pt x="3495586" y="73883"/>
                </a:lnTo>
                <a:lnTo>
                  <a:pt x="3508571" y="73883"/>
                </a:lnTo>
                <a:lnTo>
                  <a:pt x="3514054" y="74822"/>
                </a:lnTo>
                <a:lnTo>
                  <a:pt x="3518483" y="76701"/>
                </a:lnTo>
                <a:lnTo>
                  <a:pt x="3522913" y="78579"/>
                </a:lnTo>
                <a:lnTo>
                  <a:pt x="3526546" y="81313"/>
                </a:lnTo>
                <a:lnTo>
                  <a:pt x="3529383" y="84896"/>
                </a:lnTo>
                <a:lnTo>
                  <a:pt x="3531963" y="88143"/>
                </a:lnTo>
                <a:lnTo>
                  <a:pt x="3533940" y="92113"/>
                </a:lnTo>
                <a:lnTo>
                  <a:pt x="3535317" y="96809"/>
                </a:lnTo>
                <a:lnTo>
                  <a:pt x="3536692" y="101504"/>
                </a:lnTo>
                <a:lnTo>
                  <a:pt x="3537467" y="107096"/>
                </a:lnTo>
                <a:lnTo>
                  <a:pt x="3537640" y="113584"/>
                </a:lnTo>
                <a:lnTo>
                  <a:pt x="3461402" y="113584"/>
                </a:lnTo>
                <a:lnTo>
                  <a:pt x="3455930" y="185016"/>
                </a:lnTo>
                <a:lnTo>
                  <a:pt x="3460051" y="188823"/>
                </a:lnTo>
                <a:lnTo>
                  <a:pt x="3470040" y="195592"/>
                </a:lnTo>
                <a:lnTo>
                  <a:pt x="3481571" y="200427"/>
                </a:lnTo>
                <a:lnTo>
                  <a:pt x="3494644" y="203328"/>
                </a:lnTo>
                <a:lnTo>
                  <a:pt x="3509260" y="204296"/>
                </a:lnTo>
                <a:lnTo>
                  <a:pt x="3515092" y="204296"/>
                </a:lnTo>
                <a:lnTo>
                  <a:pt x="3519918" y="203953"/>
                </a:lnTo>
                <a:lnTo>
                  <a:pt x="3523736" y="203268"/>
                </a:lnTo>
                <a:lnTo>
                  <a:pt x="3527553" y="202584"/>
                </a:lnTo>
                <a:lnTo>
                  <a:pt x="3531819" y="201598"/>
                </a:lnTo>
                <a:lnTo>
                  <a:pt x="3536535" y="200314"/>
                </a:lnTo>
                <a:lnTo>
                  <a:pt x="3539881" y="199374"/>
                </a:lnTo>
                <a:lnTo>
                  <a:pt x="3543654" y="198070"/>
                </a:lnTo>
                <a:lnTo>
                  <a:pt x="3547857" y="196401"/>
                </a:lnTo>
                <a:lnTo>
                  <a:pt x="3552059" y="194732"/>
                </a:lnTo>
                <a:lnTo>
                  <a:pt x="3555576" y="193342"/>
                </a:lnTo>
                <a:lnTo>
                  <a:pt x="3558408" y="192229"/>
                </a:lnTo>
                <a:lnTo>
                  <a:pt x="3558408" y="165907"/>
                </a:lnTo>
                <a:lnTo>
                  <a:pt x="3556991" y="165907"/>
                </a:lnTo>
                <a:lnTo>
                  <a:pt x="3552525" y="169270"/>
                </a:lnTo>
                <a:lnTo>
                  <a:pt x="3549519" y="171113"/>
                </a:lnTo>
                <a:lnTo>
                  <a:pt x="3546512" y="172956"/>
                </a:lnTo>
                <a:lnTo>
                  <a:pt x="3542819" y="174863"/>
                </a:lnTo>
                <a:lnTo>
                  <a:pt x="3538441" y="176836"/>
                </a:lnTo>
                <a:lnTo>
                  <a:pt x="3534316" y="178720"/>
                </a:lnTo>
                <a:lnTo>
                  <a:pt x="3529700" y="180262"/>
                </a:lnTo>
                <a:lnTo>
                  <a:pt x="3524589" y="181461"/>
                </a:lnTo>
                <a:lnTo>
                  <a:pt x="3519480" y="182661"/>
                </a:lnTo>
                <a:lnTo>
                  <a:pt x="3514263" y="183261"/>
                </a:lnTo>
                <a:lnTo>
                  <a:pt x="3508939" y="183261"/>
                </a:lnTo>
                <a:lnTo>
                  <a:pt x="3495692" y="181918"/>
                </a:lnTo>
                <a:lnTo>
                  <a:pt x="3483740" y="177531"/>
                </a:lnTo>
                <a:lnTo>
                  <a:pt x="3474027" y="170092"/>
                </a:lnTo>
                <a:close/>
              </a:path>
              <a:path w="4197488" h="253989">
                <a:moveTo>
                  <a:pt x="3589012" y="197872"/>
                </a:moveTo>
                <a:lnTo>
                  <a:pt x="3597346" y="200441"/>
                </a:lnTo>
                <a:lnTo>
                  <a:pt x="3598948" y="200917"/>
                </a:lnTo>
                <a:lnTo>
                  <a:pt x="3611168" y="203451"/>
                </a:lnTo>
                <a:lnTo>
                  <a:pt x="3624202" y="204296"/>
                </a:lnTo>
                <a:lnTo>
                  <a:pt x="3633945" y="204296"/>
                </a:lnTo>
                <a:lnTo>
                  <a:pt x="3642044" y="203184"/>
                </a:lnTo>
                <a:lnTo>
                  <a:pt x="3648495" y="200962"/>
                </a:lnTo>
                <a:lnTo>
                  <a:pt x="3654947" y="198739"/>
                </a:lnTo>
                <a:lnTo>
                  <a:pt x="3660737" y="195491"/>
                </a:lnTo>
                <a:lnTo>
                  <a:pt x="3665866" y="191218"/>
                </a:lnTo>
                <a:lnTo>
                  <a:pt x="3670565" y="187285"/>
                </a:lnTo>
                <a:lnTo>
                  <a:pt x="3674133" y="182562"/>
                </a:lnTo>
                <a:lnTo>
                  <a:pt x="3676569" y="177049"/>
                </a:lnTo>
                <a:lnTo>
                  <a:pt x="3679005" y="171536"/>
                </a:lnTo>
                <a:lnTo>
                  <a:pt x="3680223" y="165703"/>
                </a:lnTo>
                <a:lnTo>
                  <a:pt x="3680211" y="158377"/>
                </a:lnTo>
                <a:lnTo>
                  <a:pt x="3678066" y="144852"/>
                </a:lnTo>
                <a:lnTo>
                  <a:pt x="3672202" y="134418"/>
                </a:lnTo>
                <a:lnTo>
                  <a:pt x="3661352" y="126041"/>
                </a:lnTo>
                <a:lnTo>
                  <a:pt x="3648269" y="121213"/>
                </a:lnTo>
                <a:lnTo>
                  <a:pt x="3643391" y="120017"/>
                </a:lnTo>
                <a:lnTo>
                  <a:pt x="3638749" y="118969"/>
                </a:lnTo>
                <a:lnTo>
                  <a:pt x="3634344" y="118071"/>
                </a:lnTo>
                <a:lnTo>
                  <a:pt x="3629937" y="117172"/>
                </a:lnTo>
                <a:lnTo>
                  <a:pt x="3625938" y="116254"/>
                </a:lnTo>
                <a:lnTo>
                  <a:pt x="3622345" y="115314"/>
                </a:lnTo>
                <a:lnTo>
                  <a:pt x="3615275" y="113427"/>
                </a:lnTo>
                <a:lnTo>
                  <a:pt x="3610140" y="111005"/>
                </a:lnTo>
                <a:lnTo>
                  <a:pt x="3606941" y="108047"/>
                </a:lnTo>
                <a:lnTo>
                  <a:pt x="3603743" y="105089"/>
                </a:lnTo>
                <a:lnTo>
                  <a:pt x="3602144" y="100608"/>
                </a:lnTo>
                <a:lnTo>
                  <a:pt x="3602144" y="87829"/>
                </a:lnTo>
                <a:lnTo>
                  <a:pt x="3604870" y="82769"/>
                </a:lnTo>
                <a:lnTo>
                  <a:pt x="3610320" y="79424"/>
                </a:lnTo>
                <a:lnTo>
                  <a:pt x="3615771" y="76080"/>
                </a:lnTo>
                <a:lnTo>
                  <a:pt x="3622457" y="74409"/>
                </a:lnTo>
                <a:lnTo>
                  <a:pt x="3638043" y="74409"/>
                </a:lnTo>
                <a:lnTo>
                  <a:pt x="3645647" y="75843"/>
                </a:lnTo>
                <a:lnTo>
                  <a:pt x="3653184" y="78712"/>
                </a:lnTo>
                <a:lnTo>
                  <a:pt x="3660722" y="81580"/>
                </a:lnTo>
                <a:lnTo>
                  <a:pt x="3667556" y="85492"/>
                </a:lnTo>
                <a:lnTo>
                  <a:pt x="3673687" y="90448"/>
                </a:lnTo>
                <a:lnTo>
                  <a:pt x="3674965" y="90448"/>
                </a:lnTo>
                <a:lnTo>
                  <a:pt x="3674965" y="64585"/>
                </a:lnTo>
                <a:lnTo>
                  <a:pt x="3669487" y="61584"/>
                </a:lnTo>
                <a:lnTo>
                  <a:pt x="3662728" y="59096"/>
                </a:lnTo>
                <a:lnTo>
                  <a:pt x="3654685" y="57123"/>
                </a:lnTo>
                <a:lnTo>
                  <a:pt x="3646642" y="55149"/>
                </a:lnTo>
                <a:lnTo>
                  <a:pt x="3638644" y="54164"/>
                </a:lnTo>
                <a:lnTo>
                  <a:pt x="3627570" y="54214"/>
                </a:lnTo>
                <a:lnTo>
                  <a:pt x="3613778" y="55893"/>
                </a:lnTo>
                <a:lnTo>
                  <a:pt x="3601854" y="59938"/>
                </a:lnTo>
                <a:lnTo>
                  <a:pt x="3591800" y="66351"/>
                </a:lnTo>
                <a:lnTo>
                  <a:pt x="3584970" y="73449"/>
                </a:lnTo>
                <a:lnTo>
                  <a:pt x="3579119" y="84721"/>
                </a:lnTo>
                <a:lnTo>
                  <a:pt x="3577170" y="97908"/>
                </a:lnTo>
                <a:lnTo>
                  <a:pt x="3577168" y="107316"/>
                </a:lnTo>
                <a:lnTo>
                  <a:pt x="3579650" y="115333"/>
                </a:lnTo>
                <a:lnTo>
                  <a:pt x="3584611" y="121961"/>
                </a:lnTo>
                <a:lnTo>
                  <a:pt x="3595432" y="131280"/>
                </a:lnTo>
                <a:lnTo>
                  <a:pt x="3608474" y="136649"/>
                </a:lnTo>
                <a:lnTo>
                  <a:pt x="3612672" y="137815"/>
                </a:lnTo>
                <a:lnTo>
                  <a:pt x="3617256" y="138899"/>
                </a:lnTo>
                <a:lnTo>
                  <a:pt x="3622227" y="139900"/>
                </a:lnTo>
                <a:lnTo>
                  <a:pt x="3627196" y="140901"/>
                </a:lnTo>
                <a:lnTo>
                  <a:pt x="3631223" y="141777"/>
                </a:lnTo>
                <a:lnTo>
                  <a:pt x="3634307" y="142528"/>
                </a:lnTo>
                <a:lnTo>
                  <a:pt x="3642128" y="144505"/>
                </a:lnTo>
                <a:lnTo>
                  <a:pt x="3647573" y="146955"/>
                </a:lnTo>
                <a:lnTo>
                  <a:pt x="3650643" y="149877"/>
                </a:lnTo>
                <a:lnTo>
                  <a:pt x="3653713" y="152800"/>
                </a:lnTo>
                <a:lnTo>
                  <a:pt x="3655248" y="157140"/>
                </a:lnTo>
                <a:lnTo>
                  <a:pt x="3655248" y="167373"/>
                </a:lnTo>
                <a:lnTo>
                  <a:pt x="3654589" y="170727"/>
                </a:lnTo>
                <a:lnTo>
                  <a:pt x="3653269" y="172962"/>
                </a:lnTo>
                <a:lnTo>
                  <a:pt x="3649803" y="177303"/>
                </a:lnTo>
                <a:lnTo>
                  <a:pt x="3646827" y="179280"/>
                </a:lnTo>
                <a:lnTo>
                  <a:pt x="3644699" y="180654"/>
                </a:lnTo>
                <a:lnTo>
                  <a:pt x="3641466" y="181794"/>
                </a:lnTo>
                <a:lnTo>
                  <a:pt x="3637126" y="182695"/>
                </a:lnTo>
                <a:lnTo>
                  <a:pt x="3632787" y="183598"/>
                </a:lnTo>
                <a:lnTo>
                  <a:pt x="3628705" y="184050"/>
                </a:lnTo>
                <a:lnTo>
                  <a:pt x="3619605" y="184050"/>
                </a:lnTo>
                <a:lnTo>
                  <a:pt x="3614523" y="183315"/>
                </a:lnTo>
                <a:lnTo>
                  <a:pt x="3609630" y="181846"/>
                </a:lnTo>
                <a:lnTo>
                  <a:pt x="3604738" y="180376"/>
                </a:lnTo>
                <a:lnTo>
                  <a:pt x="3600249" y="178691"/>
                </a:lnTo>
                <a:lnTo>
                  <a:pt x="3596168" y="176790"/>
                </a:lnTo>
                <a:lnTo>
                  <a:pt x="3591573" y="174630"/>
                </a:lnTo>
                <a:lnTo>
                  <a:pt x="3587892" y="172554"/>
                </a:lnTo>
                <a:lnTo>
                  <a:pt x="3585129" y="170567"/>
                </a:lnTo>
                <a:lnTo>
                  <a:pt x="3582364" y="168578"/>
                </a:lnTo>
                <a:lnTo>
                  <a:pt x="3579961" y="166762"/>
                </a:lnTo>
                <a:lnTo>
                  <a:pt x="3576644" y="165119"/>
                </a:lnTo>
                <a:lnTo>
                  <a:pt x="3576644" y="192220"/>
                </a:lnTo>
                <a:lnTo>
                  <a:pt x="3582112" y="195132"/>
                </a:lnTo>
                <a:lnTo>
                  <a:pt x="3589012" y="197872"/>
                </a:lnTo>
                <a:close/>
              </a:path>
              <a:path w="4197488" h="253989">
                <a:moveTo>
                  <a:pt x="3803521" y="157289"/>
                </a:moveTo>
                <a:lnTo>
                  <a:pt x="3800717" y="144613"/>
                </a:lnTo>
                <a:lnTo>
                  <a:pt x="3799782" y="129557"/>
                </a:lnTo>
                <a:lnTo>
                  <a:pt x="3799886" y="124089"/>
                </a:lnTo>
                <a:lnTo>
                  <a:pt x="3801417" y="109639"/>
                </a:lnTo>
                <a:lnTo>
                  <a:pt x="3804775" y="97742"/>
                </a:lnTo>
                <a:lnTo>
                  <a:pt x="3809958" y="88399"/>
                </a:lnTo>
                <a:lnTo>
                  <a:pt x="3814503" y="83437"/>
                </a:lnTo>
                <a:lnTo>
                  <a:pt x="3825362" y="77060"/>
                </a:lnTo>
                <a:lnTo>
                  <a:pt x="3838948" y="74935"/>
                </a:lnTo>
                <a:lnTo>
                  <a:pt x="3846118" y="75479"/>
                </a:lnTo>
                <a:lnTo>
                  <a:pt x="3858302" y="79791"/>
                </a:lnTo>
                <a:lnTo>
                  <a:pt x="3867749" y="88399"/>
                </a:lnTo>
                <a:lnTo>
                  <a:pt x="3869689" y="91265"/>
                </a:lnTo>
                <a:lnTo>
                  <a:pt x="3874228" y="101474"/>
                </a:lnTo>
                <a:lnTo>
                  <a:pt x="3876952" y="114238"/>
                </a:lnTo>
                <a:lnTo>
                  <a:pt x="3877860" y="129557"/>
                </a:lnTo>
                <a:lnTo>
                  <a:pt x="3877766" y="134676"/>
                </a:lnTo>
                <a:lnTo>
                  <a:pt x="3876253" y="149094"/>
                </a:lnTo>
                <a:lnTo>
                  <a:pt x="3872892" y="161021"/>
                </a:lnTo>
                <a:lnTo>
                  <a:pt x="3875869" y="194066"/>
                </a:lnTo>
                <a:lnTo>
                  <a:pt x="3885387" y="185402"/>
                </a:lnTo>
                <a:lnTo>
                  <a:pt x="3889681" y="179931"/>
                </a:lnTo>
                <a:lnTo>
                  <a:pt x="3895436" y="169667"/>
                </a:lnTo>
                <a:lnTo>
                  <a:pt x="3899546" y="157850"/>
                </a:lnTo>
                <a:lnTo>
                  <a:pt x="3902012" y="144480"/>
                </a:lnTo>
                <a:lnTo>
                  <a:pt x="3902834" y="129557"/>
                </a:lnTo>
                <a:lnTo>
                  <a:pt x="3902532" y="120346"/>
                </a:lnTo>
                <a:lnTo>
                  <a:pt x="3900712" y="106395"/>
                </a:lnTo>
                <a:lnTo>
                  <a:pt x="3897248" y="93972"/>
                </a:lnTo>
                <a:lnTo>
                  <a:pt x="3892140" y="83078"/>
                </a:lnTo>
                <a:lnTo>
                  <a:pt x="3885387" y="73713"/>
                </a:lnTo>
                <a:lnTo>
                  <a:pt x="3876130" y="65183"/>
                </a:lnTo>
                <a:lnTo>
                  <a:pt x="3865198" y="58915"/>
                </a:lnTo>
                <a:lnTo>
                  <a:pt x="3852803" y="55154"/>
                </a:lnTo>
                <a:lnTo>
                  <a:pt x="3838948" y="53901"/>
                </a:lnTo>
                <a:lnTo>
                  <a:pt x="3825394" y="55110"/>
                </a:lnTo>
                <a:lnTo>
                  <a:pt x="3812996" y="58825"/>
                </a:lnTo>
                <a:lnTo>
                  <a:pt x="3802013" y="65047"/>
                </a:lnTo>
                <a:lnTo>
                  <a:pt x="3792446" y="73776"/>
                </a:lnTo>
                <a:lnTo>
                  <a:pt x="3788107" y="79288"/>
                </a:lnTo>
                <a:lnTo>
                  <a:pt x="3782288" y="89589"/>
                </a:lnTo>
                <a:lnTo>
                  <a:pt x="3778132" y="101401"/>
                </a:lnTo>
                <a:lnTo>
                  <a:pt x="3775638" y="114724"/>
                </a:lnTo>
                <a:lnTo>
                  <a:pt x="3774807" y="129557"/>
                </a:lnTo>
                <a:lnTo>
                  <a:pt x="3775058" y="137791"/>
                </a:lnTo>
                <a:lnTo>
                  <a:pt x="3776796" y="151642"/>
                </a:lnTo>
                <a:lnTo>
                  <a:pt x="3780188" y="164087"/>
                </a:lnTo>
                <a:lnTo>
                  <a:pt x="3785234" y="175126"/>
                </a:lnTo>
                <a:lnTo>
                  <a:pt x="3791934" y="184760"/>
                </a:lnTo>
                <a:lnTo>
                  <a:pt x="3801545" y="193838"/>
                </a:lnTo>
                <a:lnTo>
                  <a:pt x="3812443" y="200086"/>
                </a:lnTo>
                <a:lnTo>
                  <a:pt x="3809958" y="170202"/>
                </a:lnTo>
                <a:lnTo>
                  <a:pt x="3808196" y="167585"/>
                </a:lnTo>
                <a:lnTo>
                  <a:pt x="3803521" y="15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2350" y="1899643"/>
            <a:ext cx="0" cy="193775"/>
          </a:xfrm>
          <a:custGeom>
            <a:avLst/>
            <a:gdLst/>
            <a:ahLst/>
            <a:cxnLst/>
            <a:rect l="l" t="t" r="r" b="b"/>
            <a:pathLst>
              <a:path h="193775">
                <a:moveTo>
                  <a:pt x="0" y="0"/>
                </a:moveTo>
                <a:lnTo>
                  <a:pt x="0" y="193775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7302" y="1908844"/>
            <a:ext cx="721968" cy="188520"/>
          </a:xfrm>
          <a:custGeom>
            <a:avLst/>
            <a:gdLst/>
            <a:ahLst/>
            <a:cxnLst/>
            <a:rect l="l" t="t" r="r" b="b"/>
            <a:pathLst>
              <a:path w="721968" h="188520">
                <a:moveTo>
                  <a:pt x="245925" y="152138"/>
                </a:moveTo>
                <a:lnTo>
                  <a:pt x="246507" y="158893"/>
                </a:lnTo>
                <a:lnTo>
                  <a:pt x="247087" y="165648"/>
                </a:lnTo>
                <a:lnTo>
                  <a:pt x="248875" y="171249"/>
                </a:lnTo>
                <a:lnTo>
                  <a:pt x="251871" y="175694"/>
                </a:lnTo>
                <a:lnTo>
                  <a:pt x="254869" y="180138"/>
                </a:lnTo>
                <a:lnTo>
                  <a:pt x="258872" y="183387"/>
                </a:lnTo>
                <a:lnTo>
                  <a:pt x="263881" y="185440"/>
                </a:lnTo>
                <a:lnTo>
                  <a:pt x="268890" y="187492"/>
                </a:lnTo>
                <a:lnTo>
                  <a:pt x="274519" y="188520"/>
                </a:lnTo>
                <a:lnTo>
                  <a:pt x="288983" y="188520"/>
                </a:lnTo>
                <a:lnTo>
                  <a:pt x="296852" y="186829"/>
                </a:lnTo>
                <a:lnTo>
                  <a:pt x="304374" y="183447"/>
                </a:lnTo>
                <a:lnTo>
                  <a:pt x="307194" y="182124"/>
                </a:lnTo>
                <a:lnTo>
                  <a:pt x="317784" y="176272"/>
                </a:lnTo>
                <a:lnTo>
                  <a:pt x="329267" y="168619"/>
                </a:lnTo>
                <a:lnTo>
                  <a:pt x="325278" y="184575"/>
                </a:lnTo>
                <a:lnTo>
                  <a:pt x="349464" y="184575"/>
                </a:lnTo>
                <a:lnTo>
                  <a:pt x="385279" y="41280"/>
                </a:lnTo>
                <a:lnTo>
                  <a:pt x="361094" y="41280"/>
                </a:lnTo>
                <a:lnTo>
                  <a:pt x="334369" y="148205"/>
                </a:lnTo>
                <a:lnTo>
                  <a:pt x="327582" y="153113"/>
                </a:lnTo>
                <a:lnTo>
                  <a:pt x="320434" y="157247"/>
                </a:lnTo>
                <a:lnTo>
                  <a:pt x="312922" y="160606"/>
                </a:lnTo>
                <a:lnTo>
                  <a:pt x="305410" y="163965"/>
                </a:lnTo>
                <a:lnTo>
                  <a:pt x="298705" y="165644"/>
                </a:lnTo>
                <a:lnTo>
                  <a:pt x="286472" y="165644"/>
                </a:lnTo>
                <a:lnTo>
                  <a:pt x="281832" y="164788"/>
                </a:lnTo>
                <a:lnTo>
                  <a:pt x="278880" y="163076"/>
                </a:lnTo>
                <a:lnTo>
                  <a:pt x="275930" y="161364"/>
                </a:lnTo>
                <a:lnTo>
                  <a:pt x="273930" y="158671"/>
                </a:lnTo>
                <a:lnTo>
                  <a:pt x="272881" y="154992"/>
                </a:lnTo>
                <a:lnTo>
                  <a:pt x="271857" y="151226"/>
                </a:lnTo>
                <a:lnTo>
                  <a:pt x="271693" y="146841"/>
                </a:lnTo>
                <a:lnTo>
                  <a:pt x="272388" y="141836"/>
                </a:lnTo>
                <a:lnTo>
                  <a:pt x="273084" y="136831"/>
                </a:lnTo>
                <a:lnTo>
                  <a:pt x="274383" y="130520"/>
                </a:lnTo>
                <a:lnTo>
                  <a:pt x="276287" y="122906"/>
                </a:lnTo>
                <a:lnTo>
                  <a:pt x="296684" y="41280"/>
                </a:lnTo>
                <a:lnTo>
                  <a:pt x="272500" y="41280"/>
                </a:lnTo>
                <a:lnTo>
                  <a:pt x="249257" y="134265"/>
                </a:lnTo>
                <a:lnTo>
                  <a:pt x="246843" y="143929"/>
                </a:lnTo>
                <a:lnTo>
                  <a:pt x="245925" y="152138"/>
                </a:lnTo>
                <a:close/>
              </a:path>
              <a:path w="721968" h="188520">
                <a:moveTo>
                  <a:pt x="522800" y="49850"/>
                </a:moveTo>
                <a:lnTo>
                  <a:pt x="512024" y="58025"/>
                </a:lnTo>
                <a:lnTo>
                  <a:pt x="512900" y="85644"/>
                </a:lnTo>
                <a:lnTo>
                  <a:pt x="515934" y="81076"/>
                </a:lnTo>
                <a:lnTo>
                  <a:pt x="518968" y="76508"/>
                </a:lnTo>
                <a:lnTo>
                  <a:pt x="522800" y="49850"/>
                </a:lnTo>
                <a:close/>
              </a:path>
              <a:path w="721968" h="188520">
                <a:moveTo>
                  <a:pt x="603374" y="115425"/>
                </a:moveTo>
                <a:lnTo>
                  <a:pt x="606644" y="102345"/>
                </a:lnTo>
                <a:lnTo>
                  <a:pt x="607715" y="97753"/>
                </a:lnTo>
                <a:lnTo>
                  <a:pt x="609765" y="84536"/>
                </a:lnTo>
                <a:lnTo>
                  <a:pt x="609789" y="73303"/>
                </a:lnTo>
                <a:lnTo>
                  <a:pt x="609023" y="65397"/>
                </a:lnTo>
                <a:lnTo>
                  <a:pt x="606751" y="58707"/>
                </a:lnTo>
                <a:lnTo>
                  <a:pt x="602971" y="53234"/>
                </a:lnTo>
                <a:lnTo>
                  <a:pt x="599194" y="47765"/>
                </a:lnTo>
                <a:lnTo>
                  <a:pt x="594198" y="43747"/>
                </a:lnTo>
                <a:lnTo>
                  <a:pt x="587983" y="41183"/>
                </a:lnTo>
                <a:lnTo>
                  <a:pt x="581766" y="38618"/>
                </a:lnTo>
                <a:lnTo>
                  <a:pt x="574200" y="37336"/>
                </a:lnTo>
                <a:lnTo>
                  <a:pt x="565283" y="37336"/>
                </a:lnTo>
                <a:lnTo>
                  <a:pt x="558771" y="37591"/>
                </a:lnTo>
                <a:lnTo>
                  <a:pt x="546173" y="39633"/>
                </a:lnTo>
                <a:lnTo>
                  <a:pt x="534183" y="43719"/>
                </a:lnTo>
                <a:lnTo>
                  <a:pt x="522800" y="49850"/>
                </a:lnTo>
                <a:lnTo>
                  <a:pt x="518968" y="76508"/>
                </a:lnTo>
                <a:lnTo>
                  <a:pt x="522761" y="72345"/>
                </a:lnTo>
                <a:lnTo>
                  <a:pt x="527312" y="68587"/>
                </a:lnTo>
                <a:lnTo>
                  <a:pt x="531930" y="64917"/>
                </a:lnTo>
                <a:lnTo>
                  <a:pt x="536736" y="62122"/>
                </a:lnTo>
                <a:lnTo>
                  <a:pt x="541731" y="60200"/>
                </a:lnTo>
                <a:lnTo>
                  <a:pt x="546726" y="58279"/>
                </a:lnTo>
                <a:lnTo>
                  <a:pt x="552447" y="57318"/>
                </a:lnTo>
                <a:lnTo>
                  <a:pt x="565433" y="57318"/>
                </a:lnTo>
                <a:lnTo>
                  <a:pt x="570680" y="58257"/>
                </a:lnTo>
                <a:lnTo>
                  <a:pt x="574640" y="60137"/>
                </a:lnTo>
                <a:lnTo>
                  <a:pt x="578600" y="62015"/>
                </a:lnTo>
                <a:lnTo>
                  <a:pt x="581550" y="64748"/>
                </a:lnTo>
                <a:lnTo>
                  <a:pt x="583488" y="68332"/>
                </a:lnTo>
                <a:lnTo>
                  <a:pt x="585257" y="71578"/>
                </a:lnTo>
                <a:lnTo>
                  <a:pt x="586243" y="75548"/>
                </a:lnTo>
                <a:lnTo>
                  <a:pt x="586446" y="80244"/>
                </a:lnTo>
                <a:lnTo>
                  <a:pt x="586649" y="84940"/>
                </a:lnTo>
                <a:lnTo>
                  <a:pt x="586026" y="90531"/>
                </a:lnTo>
                <a:lnTo>
                  <a:pt x="584577" y="97020"/>
                </a:lnTo>
                <a:lnTo>
                  <a:pt x="508339" y="97020"/>
                </a:lnTo>
                <a:lnTo>
                  <a:pt x="510368" y="90959"/>
                </a:lnTo>
                <a:lnTo>
                  <a:pt x="512900" y="85644"/>
                </a:lnTo>
                <a:lnTo>
                  <a:pt x="512024" y="58025"/>
                </a:lnTo>
                <a:lnTo>
                  <a:pt x="502756" y="67375"/>
                </a:lnTo>
                <a:lnTo>
                  <a:pt x="495267" y="77284"/>
                </a:lnTo>
                <a:lnTo>
                  <a:pt x="488931" y="88306"/>
                </a:lnTo>
                <a:lnTo>
                  <a:pt x="483749" y="100440"/>
                </a:lnTo>
                <a:lnTo>
                  <a:pt x="479720" y="113687"/>
                </a:lnTo>
                <a:lnTo>
                  <a:pt x="477991" y="121607"/>
                </a:lnTo>
                <a:lnTo>
                  <a:pt x="476362" y="135700"/>
                </a:lnTo>
                <a:lnTo>
                  <a:pt x="476989" y="148205"/>
                </a:lnTo>
                <a:lnTo>
                  <a:pt x="479872" y="159122"/>
                </a:lnTo>
                <a:lnTo>
                  <a:pt x="485011" y="168451"/>
                </a:lnTo>
                <a:lnTo>
                  <a:pt x="494136" y="177461"/>
                </a:lnTo>
                <a:lnTo>
                  <a:pt x="504875" y="183166"/>
                </a:lnTo>
                <a:lnTo>
                  <a:pt x="518004" y="186590"/>
                </a:lnTo>
                <a:lnTo>
                  <a:pt x="533524" y="187731"/>
                </a:lnTo>
                <a:lnTo>
                  <a:pt x="539356" y="187731"/>
                </a:lnTo>
                <a:lnTo>
                  <a:pt x="544267" y="187388"/>
                </a:lnTo>
                <a:lnTo>
                  <a:pt x="548255" y="186703"/>
                </a:lnTo>
                <a:lnTo>
                  <a:pt x="552244" y="186019"/>
                </a:lnTo>
                <a:lnTo>
                  <a:pt x="556756" y="185033"/>
                </a:lnTo>
                <a:lnTo>
                  <a:pt x="561792" y="183749"/>
                </a:lnTo>
                <a:lnTo>
                  <a:pt x="565373" y="182810"/>
                </a:lnTo>
                <a:lnTo>
                  <a:pt x="569475" y="181505"/>
                </a:lnTo>
                <a:lnTo>
                  <a:pt x="574094" y="179837"/>
                </a:lnTo>
                <a:lnTo>
                  <a:pt x="578714" y="178168"/>
                </a:lnTo>
                <a:lnTo>
                  <a:pt x="582578" y="176777"/>
                </a:lnTo>
                <a:lnTo>
                  <a:pt x="585687" y="175665"/>
                </a:lnTo>
                <a:lnTo>
                  <a:pt x="592267" y="149343"/>
                </a:lnTo>
                <a:lnTo>
                  <a:pt x="588467" y="150971"/>
                </a:lnTo>
                <a:lnTo>
                  <a:pt x="585543" y="152706"/>
                </a:lnTo>
                <a:lnTo>
                  <a:pt x="582076" y="154548"/>
                </a:lnTo>
                <a:lnTo>
                  <a:pt x="578609" y="156391"/>
                </a:lnTo>
                <a:lnTo>
                  <a:pt x="574440" y="158299"/>
                </a:lnTo>
                <a:lnTo>
                  <a:pt x="569568" y="160271"/>
                </a:lnTo>
                <a:lnTo>
                  <a:pt x="564973" y="162156"/>
                </a:lnTo>
                <a:lnTo>
                  <a:pt x="559970" y="163697"/>
                </a:lnTo>
                <a:lnTo>
                  <a:pt x="554560" y="164896"/>
                </a:lnTo>
                <a:lnTo>
                  <a:pt x="549151" y="166096"/>
                </a:lnTo>
                <a:lnTo>
                  <a:pt x="543784" y="166696"/>
                </a:lnTo>
                <a:lnTo>
                  <a:pt x="538460" y="166696"/>
                </a:lnTo>
                <a:lnTo>
                  <a:pt x="527805" y="165816"/>
                </a:lnTo>
                <a:lnTo>
                  <a:pt x="515541" y="161482"/>
                </a:lnTo>
                <a:lnTo>
                  <a:pt x="506840" y="153527"/>
                </a:lnTo>
                <a:lnTo>
                  <a:pt x="502127" y="142472"/>
                </a:lnTo>
                <a:lnTo>
                  <a:pt x="501346" y="130148"/>
                </a:lnTo>
                <a:lnTo>
                  <a:pt x="503739" y="115425"/>
                </a:lnTo>
                <a:lnTo>
                  <a:pt x="603374" y="115425"/>
                </a:lnTo>
                <a:close/>
              </a:path>
              <a:path w="721968" h="188520">
                <a:moveTo>
                  <a:pt x="396577" y="140831"/>
                </a:moveTo>
                <a:lnTo>
                  <a:pt x="394193" y="154648"/>
                </a:lnTo>
                <a:lnTo>
                  <a:pt x="394786" y="166994"/>
                </a:lnTo>
                <a:lnTo>
                  <a:pt x="398771" y="176256"/>
                </a:lnTo>
                <a:lnTo>
                  <a:pt x="401683" y="179536"/>
                </a:lnTo>
                <a:lnTo>
                  <a:pt x="412205" y="185485"/>
                </a:lnTo>
                <a:lnTo>
                  <a:pt x="426810" y="187468"/>
                </a:lnTo>
                <a:lnTo>
                  <a:pt x="430747" y="187468"/>
                </a:lnTo>
                <a:lnTo>
                  <a:pt x="435142" y="187105"/>
                </a:lnTo>
                <a:lnTo>
                  <a:pt x="439992" y="186378"/>
                </a:lnTo>
                <a:lnTo>
                  <a:pt x="444844" y="185653"/>
                </a:lnTo>
                <a:lnTo>
                  <a:pt x="449700" y="184647"/>
                </a:lnTo>
                <a:lnTo>
                  <a:pt x="454560" y="183363"/>
                </a:lnTo>
                <a:lnTo>
                  <a:pt x="459974" y="161701"/>
                </a:lnTo>
                <a:lnTo>
                  <a:pt x="456737" y="162490"/>
                </a:lnTo>
                <a:lnTo>
                  <a:pt x="453838" y="163475"/>
                </a:lnTo>
                <a:lnTo>
                  <a:pt x="449861" y="164659"/>
                </a:lnTo>
                <a:lnTo>
                  <a:pt x="445885" y="165842"/>
                </a:lnTo>
                <a:lnTo>
                  <a:pt x="441928" y="166433"/>
                </a:lnTo>
                <a:lnTo>
                  <a:pt x="432426" y="166433"/>
                </a:lnTo>
                <a:lnTo>
                  <a:pt x="428203" y="165685"/>
                </a:lnTo>
                <a:lnTo>
                  <a:pt x="425324" y="164189"/>
                </a:lnTo>
                <a:lnTo>
                  <a:pt x="422445" y="162692"/>
                </a:lnTo>
                <a:lnTo>
                  <a:pt x="420651" y="160447"/>
                </a:lnTo>
                <a:lnTo>
                  <a:pt x="419945" y="157457"/>
                </a:lnTo>
                <a:lnTo>
                  <a:pt x="419088" y="154035"/>
                </a:lnTo>
                <a:lnTo>
                  <a:pt x="419022" y="150360"/>
                </a:lnTo>
                <a:lnTo>
                  <a:pt x="419748" y="146427"/>
                </a:lnTo>
                <a:lnTo>
                  <a:pt x="420474" y="142493"/>
                </a:lnTo>
                <a:lnTo>
                  <a:pt x="421746" y="136894"/>
                </a:lnTo>
                <a:lnTo>
                  <a:pt x="423565" y="129627"/>
                </a:lnTo>
                <a:lnTo>
                  <a:pt x="440587" y="61525"/>
                </a:lnTo>
                <a:lnTo>
                  <a:pt x="485015" y="61525"/>
                </a:lnTo>
                <a:lnTo>
                  <a:pt x="490071" y="41280"/>
                </a:lnTo>
                <a:lnTo>
                  <a:pt x="445643" y="41280"/>
                </a:lnTo>
                <a:lnTo>
                  <a:pt x="455961" y="0"/>
                </a:lnTo>
                <a:lnTo>
                  <a:pt x="431775" y="0"/>
                </a:lnTo>
                <a:lnTo>
                  <a:pt x="421457" y="41280"/>
                </a:lnTo>
                <a:lnTo>
                  <a:pt x="405157" y="41280"/>
                </a:lnTo>
                <a:lnTo>
                  <a:pt x="400102" y="61525"/>
                </a:lnTo>
                <a:lnTo>
                  <a:pt x="416401" y="61525"/>
                </a:lnTo>
                <a:lnTo>
                  <a:pt x="396577" y="140831"/>
                </a:lnTo>
                <a:close/>
              </a:path>
              <a:path w="721968" h="188520">
                <a:moveTo>
                  <a:pt x="670372" y="41280"/>
                </a:moveTo>
                <a:lnTo>
                  <a:pt x="646186" y="41280"/>
                </a:lnTo>
                <a:lnTo>
                  <a:pt x="610372" y="184575"/>
                </a:lnTo>
                <a:lnTo>
                  <a:pt x="634558" y="184575"/>
                </a:lnTo>
                <a:lnTo>
                  <a:pt x="659938" y="83032"/>
                </a:lnTo>
                <a:lnTo>
                  <a:pt x="667050" y="77482"/>
                </a:lnTo>
                <a:lnTo>
                  <a:pt x="674164" y="73300"/>
                </a:lnTo>
                <a:lnTo>
                  <a:pt x="681278" y="70483"/>
                </a:lnTo>
                <a:lnTo>
                  <a:pt x="688393" y="67666"/>
                </a:lnTo>
                <a:lnTo>
                  <a:pt x="695198" y="66258"/>
                </a:lnTo>
                <a:lnTo>
                  <a:pt x="704513" y="66258"/>
                </a:lnTo>
                <a:lnTo>
                  <a:pt x="708892" y="66432"/>
                </a:lnTo>
                <a:lnTo>
                  <a:pt x="712698" y="66841"/>
                </a:lnTo>
                <a:lnTo>
                  <a:pt x="715658" y="67310"/>
                </a:lnTo>
                <a:lnTo>
                  <a:pt x="721968" y="42052"/>
                </a:lnTo>
                <a:lnTo>
                  <a:pt x="720495" y="41794"/>
                </a:lnTo>
                <a:lnTo>
                  <a:pt x="716739" y="41344"/>
                </a:lnTo>
                <a:lnTo>
                  <a:pt x="706264" y="41280"/>
                </a:lnTo>
                <a:lnTo>
                  <a:pt x="699518" y="42884"/>
                </a:lnTo>
                <a:lnTo>
                  <a:pt x="692180" y="46090"/>
                </a:lnTo>
                <a:lnTo>
                  <a:pt x="687577" y="48286"/>
                </a:lnTo>
                <a:lnTo>
                  <a:pt x="677133" y="54331"/>
                </a:lnTo>
                <a:lnTo>
                  <a:pt x="665053" y="62572"/>
                </a:lnTo>
                <a:lnTo>
                  <a:pt x="670372" y="41280"/>
                </a:lnTo>
                <a:close/>
              </a:path>
              <a:path w="721968" h="188520">
                <a:moveTo>
                  <a:pt x="59999" y="41280"/>
                </a:moveTo>
                <a:lnTo>
                  <a:pt x="35813" y="41280"/>
                </a:lnTo>
                <a:lnTo>
                  <a:pt x="0" y="184575"/>
                </a:lnTo>
                <a:lnTo>
                  <a:pt x="24185" y="184575"/>
                </a:lnTo>
                <a:lnTo>
                  <a:pt x="49566" y="83032"/>
                </a:lnTo>
                <a:lnTo>
                  <a:pt x="56678" y="77482"/>
                </a:lnTo>
                <a:lnTo>
                  <a:pt x="63792" y="73300"/>
                </a:lnTo>
                <a:lnTo>
                  <a:pt x="70906" y="70483"/>
                </a:lnTo>
                <a:lnTo>
                  <a:pt x="78021" y="67666"/>
                </a:lnTo>
                <a:lnTo>
                  <a:pt x="84825" y="66258"/>
                </a:lnTo>
                <a:lnTo>
                  <a:pt x="94141" y="66258"/>
                </a:lnTo>
                <a:lnTo>
                  <a:pt x="98520" y="66432"/>
                </a:lnTo>
                <a:lnTo>
                  <a:pt x="102326" y="66841"/>
                </a:lnTo>
                <a:lnTo>
                  <a:pt x="105286" y="67310"/>
                </a:lnTo>
                <a:lnTo>
                  <a:pt x="111596" y="42052"/>
                </a:lnTo>
                <a:lnTo>
                  <a:pt x="110122" y="41794"/>
                </a:lnTo>
                <a:lnTo>
                  <a:pt x="106367" y="41344"/>
                </a:lnTo>
                <a:lnTo>
                  <a:pt x="95892" y="41280"/>
                </a:lnTo>
                <a:lnTo>
                  <a:pt x="89146" y="42884"/>
                </a:lnTo>
                <a:lnTo>
                  <a:pt x="81808" y="46090"/>
                </a:lnTo>
                <a:lnTo>
                  <a:pt x="77205" y="48286"/>
                </a:lnTo>
                <a:lnTo>
                  <a:pt x="66761" y="54331"/>
                </a:lnTo>
                <a:lnTo>
                  <a:pt x="54681" y="62572"/>
                </a:lnTo>
                <a:lnTo>
                  <a:pt x="59999" y="41280"/>
                </a:lnTo>
                <a:close/>
              </a:path>
              <a:path w="721968" h="188520">
                <a:moveTo>
                  <a:pt x="188573" y="176877"/>
                </a:moveTo>
                <a:lnTo>
                  <a:pt x="199255" y="168837"/>
                </a:lnTo>
                <a:lnTo>
                  <a:pt x="207949" y="159977"/>
                </a:lnTo>
                <a:lnTo>
                  <a:pt x="215198" y="150173"/>
                </a:lnTo>
                <a:lnTo>
                  <a:pt x="221400" y="139075"/>
                </a:lnTo>
                <a:lnTo>
                  <a:pt x="226555" y="126681"/>
                </a:lnTo>
                <a:lnTo>
                  <a:pt x="230663" y="112993"/>
                </a:lnTo>
                <a:lnTo>
                  <a:pt x="232558" y="104343"/>
                </a:lnTo>
                <a:lnTo>
                  <a:pt x="234309" y="90207"/>
                </a:lnTo>
                <a:lnTo>
                  <a:pt x="233994" y="77629"/>
                </a:lnTo>
                <a:lnTo>
                  <a:pt x="231615" y="66610"/>
                </a:lnTo>
                <a:lnTo>
                  <a:pt x="227171" y="57148"/>
                </a:lnTo>
                <a:lnTo>
                  <a:pt x="222406" y="50942"/>
                </a:lnTo>
                <a:lnTo>
                  <a:pt x="212683" y="43383"/>
                </a:lnTo>
                <a:lnTo>
                  <a:pt x="200442" y="38848"/>
                </a:lnTo>
                <a:lnTo>
                  <a:pt x="185684" y="37336"/>
                </a:lnTo>
                <a:lnTo>
                  <a:pt x="181148" y="37461"/>
                </a:lnTo>
                <a:lnTo>
                  <a:pt x="168420" y="39239"/>
                </a:lnTo>
                <a:lnTo>
                  <a:pt x="156355" y="43124"/>
                </a:lnTo>
                <a:lnTo>
                  <a:pt x="144954" y="49115"/>
                </a:lnTo>
                <a:lnTo>
                  <a:pt x="134216" y="57212"/>
                </a:lnTo>
                <a:lnTo>
                  <a:pt x="125422" y="66149"/>
                </a:lnTo>
                <a:lnTo>
                  <a:pt x="118120" y="75972"/>
                </a:lnTo>
                <a:lnTo>
                  <a:pt x="111889" y="87054"/>
                </a:lnTo>
                <a:lnTo>
                  <a:pt x="106727" y="99394"/>
                </a:lnTo>
                <a:lnTo>
                  <a:pt x="102636" y="112993"/>
                </a:lnTo>
                <a:lnTo>
                  <a:pt x="100946" y="120608"/>
                </a:lnTo>
                <a:lnTo>
                  <a:pt x="99128" y="134658"/>
                </a:lnTo>
                <a:lnTo>
                  <a:pt x="99358" y="147273"/>
                </a:lnTo>
                <a:lnTo>
                  <a:pt x="101636" y="158452"/>
                </a:lnTo>
                <a:lnTo>
                  <a:pt x="105962" y="168196"/>
                </a:lnTo>
                <a:lnTo>
                  <a:pt x="110951" y="174934"/>
                </a:lnTo>
                <a:lnTo>
                  <a:pt x="120617" y="182482"/>
                </a:lnTo>
                <a:lnTo>
                  <a:pt x="124429" y="140879"/>
                </a:lnTo>
                <a:lnTo>
                  <a:pt x="124770" y="128142"/>
                </a:lnTo>
                <a:lnTo>
                  <a:pt x="127610" y="112993"/>
                </a:lnTo>
                <a:lnTo>
                  <a:pt x="130173" y="103933"/>
                </a:lnTo>
                <a:lnTo>
                  <a:pt x="135129" y="91061"/>
                </a:lnTo>
                <a:lnTo>
                  <a:pt x="141096" y="80361"/>
                </a:lnTo>
                <a:lnTo>
                  <a:pt x="148074" y="71835"/>
                </a:lnTo>
                <a:lnTo>
                  <a:pt x="155928" y="65443"/>
                </a:lnTo>
                <a:lnTo>
                  <a:pt x="167487" y="60138"/>
                </a:lnTo>
                <a:lnTo>
                  <a:pt x="180430" y="58370"/>
                </a:lnTo>
                <a:lnTo>
                  <a:pt x="184655" y="58556"/>
                </a:lnTo>
                <a:lnTo>
                  <a:pt x="197586" y="62573"/>
                </a:lnTo>
                <a:lnTo>
                  <a:pt x="205865" y="71835"/>
                </a:lnTo>
                <a:lnTo>
                  <a:pt x="207039" y="74564"/>
                </a:lnTo>
                <a:lnTo>
                  <a:pt x="209069" y="84793"/>
                </a:lnTo>
                <a:lnTo>
                  <a:pt x="208618" y="97602"/>
                </a:lnTo>
                <a:lnTo>
                  <a:pt x="205689" y="112993"/>
                </a:lnTo>
                <a:lnTo>
                  <a:pt x="203229" y="121702"/>
                </a:lnTo>
                <a:lnTo>
                  <a:pt x="198290" y="134550"/>
                </a:lnTo>
                <a:lnTo>
                  <a:pt x="192310" y="145281"/>
                </a:lnTo>
                <a:lnTo>
                  <a:pt x="185287" y="153893"/>
                </a:lnTo>
                <a:lnTo>
                  <a:pt x="177535" y="160281"/>
                </a:lnTo>
                <a:lnTo>
                  <a:pt x="166006" y="165684"/>
                </a:lnTo>
                <a:lnTo>
                  <a:pt x="153155" y="167485"/>
                </a:lnTo>
                <a:lnTo>
                  <a:pt x="148626" y="167267"/>
                </a:lnTo>
                <a:lnTo>
                  <a:pt x="135813" y="163101"/>
                </a:lnTo>
                <a:lnTo>
                  <a:pt x="127627" y="153638"/>
                </a:lnTo>
                <a:lnTo>
                  <a:pt x="126587" y="151204"/>
                </a:lnTo>
                <a:lnTo>
                  <a:pt x="132933" y="187010"/>
                </a:lnTo>
                <a:lnTo>
                  <a:pt x="147897" y="188520"/>
                </a:lnTo>
                <a:lnTo>
                  <a:pt x="152287" y="188405"/>
                </a:lnTo>
                <a:lnTo>
                  <a:pt x="165089" y="186661"/>
                </a:lnTo>
                <a:lnTo>
                  <a:pt x="177184" y="182819"/>
                </a:lnTo>
                <a:lnTo>
                  <a:pt x="188573" y="176877"/>
                </a:lnTo>
                <a:close/>
              </a:path>
              <a:path w="721968" h="188520">
                <a:moveTo>
                  <a:pt x="124429" y="140879"/>
                </a:moveTo>
                <a:lnTo>
                  <a:pt x="120617" y="182482"/>
                </a:lnTo>
                <a:lnTo>
                  <a:pt x="132933" y="187010"/>
                </a:lnTo>
                <a:lnTo>
                  <a:pt x="126587" y="151204"/>
                </a:lnTo>
                <a:lnTo>
                  <a:pt x="124429" y="14087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9504" y="2075146"/>
            <a:ext cx="30759" cy="0"/>
          </a:xfrm>
          <a:custGeom>
            <a:avLst/>
            <a:gdLst/>
            <a:ahLst/>
            <a:cxnLst/>
            <a:rect l="l" t="t" r="r" b="b"/>
            <a:pathLst>
              <a:path w="30759">
                <a:moveTo>
                  <a:pt x="0" y="0"/>
                </a:moveTo>
                <a:lnTo>
                  <a:pt x="30759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593" y="2271422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2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7"/>
                </a:lnTo>
                <a:lnTo>
                  <a:pt x="12618" y="151972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2"/>
                </a:lnTo>
                <a:lnTo>
                  <a:pt x="12618" y="151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5865" y="2261694"/>
            <a:ext cx="3378524" cy="203768"/>
          </a:xfrm>
          <a:custGeom>
            <a:avLst/>
            <a:gdLst/>
            <a:ahLst/>
            <a:cxnLst/>
            <a:rect l="l" t="t" r="r" b="b"/>
            <a:pathLst>
              <a:path w="3378524" h="203768">
                <a:moveTo>
                  <a:pt x="228690" y="180565"/>
                </a:moveTo>
                <a:lnTo>
                  <a:pt x="215199" y="182735"/>
                </a:lnTo>
                <a:lnTo>
                  <a:pt x="207698" y="182127"/>
                </a:lnTo>
                <a:lnTo>
                  <a:pt x="195604" y="177671"/>
                </a:lnTo>
                <a:lnTo>
                  <a:pt x="186209" y="168888"/>
                </a:lnTo>
                <a:lnTo>
                  <a:pt x="188694" y="198770"/>
                </a:lnTo>
                <a:lnTo>
                  <a:pt x="201162" y="202519"/>
                </a:lnTo>
                <a:lnTo>
                  <a:pt x="215199" y="203768"/>
                </a:lnTo>
                <a:lnTo>
                  <a:pt x="228692" y="202591"/>
                </a:lnTo>
                <a:lnTo>
                  <a:pt x="241137" y="198918"/>
                </a:lnTo>
                <a:lnTo>
                  <a:pt x="252119" y="192750"/>
                </a:lnTo>
                <a:lnTo>
                  <a:pt x="249143" y="159705"/>
                </a:lnTo>
                <a:lnTo>
                  <a:pt x="243934" y="169142"/>
                </a:lnTo>
                <a:lnTo>
                  <a:pt x="239505" y="174056"/>
                </a:lnTo>
                <a:lnTo>
                  <a:pt x="228690" y="180565"/>
                </a:lnTo>
                <a:close/>
              </a:path>
              <a:path w="3378524" h="203768">
                <a:moveTo>
                  <a:pt x="327186" y="56528"/>
                </a:moveTo>
                <a:lnTo>
                  <a:pt x="303000" y="56528"/>
                </a:lnTo>
                <a:lnTo>
                  <a:pt x="303000" y="159177"/>
                </a:lnTo>
                <a:lnTo>
                  <a:pt x="304134" y="167387"/>
                </a:lnTo>
                <a:lnTo>
                  <a:pt x="306403" y="174142"/>
                </a:lnTo>
                <a:lnTo>
                  <a:pt x="308672" y="180897"/>
                </a:lnTo>
                <a:lnTo>
                  <a:pt x="311860" y="186498"/>
                </a:lnTo>
                <a:lnTo>
                  <a:pt x="315968" y="190943"/>
                </a:lnTo>
                <a:lnTo>
                  <a:pt x="320075" y="195388"/>
                </a:lnTo>
                <a:lnTo>
                  <a:pt x="324890" y="198636"/>
                </a:lnTo>
                <a:lnTo>
                  <a:pt x="330412" y="200690"/>
                </a:lnTo>
                <a:lnTo>
                  <a:pt x="335934" y="202742"/>
                </a:lnTo>
                <a:lnTo>
                  <a:pt x="341820" y="203768"/>
                </a:lnTo>
                <a:lnTo>
                  <a:pt x="356284" y="203768"/>
                </a:lnTo>
                <a:lnTo>
                  <a:pt x="363730" y="202078"/>
                </a:lnTo>
                <a:lnTo>
                  <a:pt x="370408" y="198697"/>
                </a:lnTo>
                <a:lnTo>
                  <a:pt x="380902" y="192322"/>
                </a:lnTo>
                <a:lnTo>
                  <a:pt x="391594" y="183869"/>
                </a:lnTo>
                <a:lnTo>
                  <a:pt x="391594" y="199825"/>
                </a:lnTo>
                <a:lnTo>
                  <a:pt x="415780" y="199825"/>
                </a:lnTo>
                <a:lnTo>
                  <a:pt x="415780" y="56528"/>
                </a:lnTo>
                <a:lnTo>
                  <a:pt x="391594" y="56528"/>
                </a:lnTo>
                <a:lnTo>
                  <a:pt x="391594" y="163455"/>
                </a:lnTo>
                <a:lnTo>
                  <a:pt x="386034" y="168362"/>
                </a:lnTo>
                <a:lnTo>
                  <a:pt x="379919" y="172496"/>
                </a:lnTo>
                <a:lnTo>
                  <a:pt x="373247" y="175855"/>
                </a:lnTo>
                <a:lnTo>
                  <a:pt x="366575" y="179214"/>
                </a:lnTo>
                <a:lnTo>
                  <a:pt x="360287" y="180894"/>
                </a:lnTo>
                <a:lnTo>
                  <a:pt x="348055" y="180894"/>
                </a:lnTo>
                <a:lnTo>
                  <a:pt x="343201" y="180039"/>
                </a:lnTo>
                <a:lnTo>
                  <a:pt x="339823" y="178327"/>
                </a:lnTo>
                <a:lnTo>
                  <a:pt x="336444" y="176615"/>
                </a:lnTo>
                <a:lnTo>
                  <a:pt x="333771" y="173920"/>
                </a:lnTo>
                <a:lnTo>
                  <a:pt x="331803" y="170242"/>
                </a:lnTo>
                <a:lnTo>
                  <a:pt x="329837" y="166475"/>
                </a:lnTo>
                <a:lnTo>
                  <a:pt x="328576" y="162090"/>
                </a:lnTo>
                <a:lnTo>
                  <a:pt x="328019" y="157085"/>
                </a:lnTo>
                <a:lnTo>
                  <a:pt x="327463" y="152079"/>
                </a:lnTo>
                <a:lnTo>
                  <a:pt x="327186" y="145770"/>
                </a:lnTo>
                <a:lnTo>
                  <a:pt x="327186" y="56528"/>
                </a:lnTo>
                <a:close/>
              </a:path>
              <a:path w="3378524" h="203768">
                <a:moveTo>
                  <a:pt x="468448" y="196000"/>
                </a:moveTo>
                <a:lnTo>
                  <a:pt x="479839" y="201038"/>
                </a:lnTo>
                <a:lnTo>
                  <a:pt x="493848" y="202717"/>
                </a:lnTo>
                <a:lnTo>
                  <a:pt x="497785" y="202717"/>
                </a:lnTo>
                <a:lnTo>
                  <a:pt x="502089" y="202355"/>
                </a:lnTo>
                <a:lnTo>
                  <a:pt x="506758" y="201629"/>
                </a:lnTo>
                <a:lnTo>
                  <a:pt x="511428" y="200903"/>
                </a:lnTo>
                <a:lnTo>
                  <a:pt x="516031" y="199897"/>
                </a:lnTo>
                <a:lnTo>
                  <a:pt x="520572" y="198612"/>
                </a:lnTo>
                <a:lnTo>
                  <a:pt x="520572" y="176950"/>
                </a:lnTo>
                <a:lnTo>
                  <a:pt x="517533" y="177739"/>
                </a:lnTo>
                <a:lnTo>
                  <a:pt x="514878" y="178725"/>
                </a:lnTo>
                <a:lnTo>
                  <a:pt x="511199" y="179908"/>
                </a:lnTo>
                <a:lnTo>
                  <a:pt x="507519" y="181091"/>
                </a:lnTo>
                <a:lnTo>
                  <a:pt x="503709" y="181683"/>
                </a:lnTo>
                <a:lnTo>
                  <a:pt x="494206" y="181683"/>
                </a:lnTo>
                <a:lnTo>
                  <a:pt x="489797" y="180934"/>
                </a:lnTo>
                <a:lnTo>
                  <a:pt x="486545" y="179438"/>
                </a:lnTo>
                <a:lnTo>
                  <a:pt x="483291" y="177940"/>
                </a:lnTo>
                <a:lnTo>
                  <a:pt x="480937" y="175698"/>
                </a:lnTo>
                <a:lnTo>
                  <a:pt x="479483" y="172707"/>
                </a:lnTo>
                <a:lnTo>
                  <a:pt x="477771" y="169285"/>
                </a:lnTo>
                <a:lnTo>
                  <a:pt x="476787" y="165609"/>
                </a:lnTo>
                <a:lnTo>
                  <a:pt x="476529" y="161676"/>
                </a:lnTo>
                <a:lnTo>
                  <a:pt x="476273" y="157742"/>
                </a:lnTo>
                <a:lnTo>
                  <a:pt x="476143" y="152143"/>
                </a:lnTo>
                <a:lnTo>
                  <a:pt x="476143" y="76775"/>
                </a:lnTo>
                <a:lnTo>
                  <a:pt x="520572" y="76775"/>
                </a:lnTo>
                <a:lnTo>
                  <a:pt x="520572" y="56528"/>
                </a:lnTo>
                <a:lnTo>
                  <a:pt x="476143" y="56528"/>
                </a:lnTo>
                <a:lnTo>
                  <a:pt x="476143" y="15250"/>
                </a:lnTo>
                <a:lnTo>
                  <a:pt x="451957" y="15250"/>
                </a:lnTo>
                <a:lnTo>
                  <a:pt x="451957" y="56528"/>
                </a:lnTo>
                <a:lnTo>
                  <a:pt x="435658" y="56528"/>
                </a:lnTo>
                <a:lnTo>
                  <a:pt x="435658" y="76775"/>
                </a:lnTo>
                <a:lnTo>
                  <a:pt x="451957" y="76775"/>
                </a:lnTo>
                <a:lnTo>
                  <a:pt x="451957" y="156080"/>
                </a:lnTo>
                <a:lnTo>
                  <a:pt x="453058" y="170066"/>
                </a:lnTo>
                <a:lnTo>
                  <a:pt x="456739" y="182309"/>
                </a:lnTo>
                <a:lnTo>
                  <a:pt x="463008" y="191505"/>
                </a:lnTo>
                <a:lnTo>
                  <a:pt x="468448" y="196000"/>
                </a:lnTo>
                <a:close/>
              </a:path>
              <a:path w="3378524" h="203768">
                <a:moveTo>
                  <a:pt x="528320" y="128936"/>
                </a:moveTo>
                <a:lnTo>
                  <a:pt x="528609" y="137454"/>
                </a:lnTo>
                <a:lnTo>
                  <a:pt x="530548" y="151349"/>
                </a:lnTo>
                <a:lnTo>
                  <a:pt x="534309" y="163689"/>
                </a:lnTo>
                <a:lnTo>
                  <a:pt x="539892" y="174472"/>
                </a:lnTo>
                <a:lnTo>
                  <a:pt x="547297" y="183700"/>
                </a:lnTo>
                <a:lnTo>
                  <a:pt x="552769" y="112270"/>
                </a:lnTo>
                <a:lnTo>
                  <a:pt x="553283" y="106208"/>
                </a:lnTo>
                <a:lnTo>
                  <a:pt x="554487" y="100893"/>
                </a:lnTo>
                <a:lnTo>
                  <a:pt x="556379" y="96325"/>
                </a:lnTo>
                <a:lnTo>
                  <a:pt x="558272" y="91757"/>
                </a:lnTo>
                <a:lnTo>
                  <a:pt x="561024" y="87594"/>
                </a:lnTo>
                <a:lnTo>
                  <a:pt x="564636" y="83836"/>
                </a:lnTo>
                <a:lnTo>
                  <a:pt x="568336" y="80167"/>
                </a:lnTo>
                <a:lnTo>
                  <a:pt x="567214" y="58068"/>
                </a:lnTo>
                <a:lnTo>
                  <a:pt x="556295" y="64453"/>
                </a:lnTo>
                <a:lnTo>
                  <a:pt x="546708" y="73273"/>
                </a:lnTo>
                <a:lnTo>
                  <a:pt x="542129" y="79049"/>
                </a:lnTo>
                <a:lnTo>
                  <a:pt x="536087" y="89510"/>
                </a:lnTo>
                <a:lnTo>
                  <a:pt x="531772" y="101311"/>
                </a:lnTo>
                <a:lnTo>
                  <a:pt x="529183" y="114454"/>
                </a:lnTo>
                <a:lnTo>
                  <a:pt x="528320" y="128936"/>
                </a:lnTo>
                <a:close/>
              </a:path>
              <a:path w="3378524" h="203768">
                <a:moveTo>
                  <a:pt x="565394" y="168776"/>
                </a:moveTo>
                <a:lnTo>
                  <a:pt x="564144" y="167408"/>
                </a:lnTo>
                <a:lnTo>
                  <a:pt x="557825" y="157519"/>
                </a:lnTo>
                <a:lnTo>
                  <a:pt x="554033" y="145275"/>
                </a:lnTo>
                <a:lnTo>
                  <a:pt x="552769" y="130675"/>
                </a:lnTo>
                <a:lnTo>
                  <a:pt x="652404" y="130675"/>
                </a:lnTo>
                <a:lnTo>
                  <a:pt x="652330" y="113084"/>
                </a:lnTo>
                <a:lnTo>
                  <a:pt x="651081" y="99821"/>
                </a:lnTo>
                <a:lnTo>
                  <a:pt x="648290" y="88553"/>
                </a:lnTo>
                <a:lnTo>
                  <a:pt x="645547" y="80646"/>
                </a:lnTo>
                <a:lnTo>
                  <a:pt x="641604" y="73955"/>
                </a:lnTo>
                <a:lnTo>
                  <a:pt x="636458" y="68484"/>
                </a:lnTo>
                <a:lnTo>
                  <a:pt x="631316" y="63014"/>
                </a:lnTo>
                <a:lnTo>
                  <a:pt x="625316" y="58997"/>
                </a:lnTo>
                <a:lnTo>
                  <a:pt x="618458" y="56432"/>
                </a:lnTo>
                <a:lnTo>
                  <a:pt x="611601" y="53868"/>
                </a:lnTo>
                <a:lnTo>
                  <a:pt x="603715" y="52585"/>
                </a:lnTo>
                <a:lnTo>
                  <a:pt x="593048" y="52603"/>
                </a:lnTo>
                <a:lnTo>
                  <a:pt x="579465" y="54118"/>
                </a:lnTo>
                <a:lnTo>
                  <a:pt x="567214" y="58068"/>
                </a:lnTo>
                <a:lnTo>
                  <a:pt x="568336" y="80167"/>
                </a:lnTo>
                <a:lnTo>
                  <a:pt x="572442" y="77370"/>
                </a:lnTo>
                <a:lnTo>
                  <a:pt x="576957" y="75449"/>
                </a:lnTo>
                <a:lnTo>
                  <a:pt x="581471" y="73529"/>
                </a:lnTo>
                <a:lnTo>
                  <a:pt x="586953" y="72567"/>
                </a:lnTo>
                <a:lnTo>
                  <a:pt x="599939" y="72567"/>
                </a:lnTo>
                <a:lnTo>
                  <a:pt x="605422" y="73507"/>
                </a:lnTo>
                <a:lnTo>
                  <a:pt x="609851" y="75385"/>
                </a:lnTo>
                <a:lnTo>
                  <a:pt x="614280" y="77264"/>
                </a:lnTo>
                <a:lnTo>
                  <a:pt x="617913" y="79997"/>
                </a:lnTo>
                <a:lnTo>
                  <a:pt x="620750" y="83582"/>
                </a:lnTo>
                <a:lnTo>
                  <a:pt x="623330" y="86827"/>
                </a:lnTo>
                <a:lnTo>
                  <a:pt x="625309" y="90798"/>
                </a:lnTo>
                <a:lnTo>
                  <a:pt x="626684" y="95493"/>
                </a:lnTo>
                <a:lnTo>
                  <a:pt x="628061" y="100190"/>
                </a:lnTo>
                <a:lnTo>
                  <a:pt x="628834" y="105782"/>
                </a:lnTo>
                <a:lnTo>
                  <a:pt x="629007" y="112270"/>
                </a:lnTo>
                <a:lnTo>
                  <a:pt x="552769" y="112270"/>
                </a:lnTo>
                <a:lnTo>
                  <a:pt x="547297" y="183700"/>
                </a:lnTo>
                <a:lnTo>
                  <a:pt x="551419" y="187508"/>
                </a:lnTo>
                <a:lnTo>
                  <a:pt x="561407" y="194277"/>
                </a:lnTo>
                <a:lnTo>
                  <a:pt x="572938" y="199112"/>
                </a:lnTo>
                <a:lnTo>
                  <a:pt x="586012" y="202013"/>
                </a:lnTo>
                <a:lnTo>
                  <a:pt x="600627" y="202980"/>
                </a:lnTo>
                <a:lnTo>
                  <a:pt x="606460" y="202980"/>
                </a:lnTo>
                <a:lnTo>
                  <a:pt x="611285" y="202638"/>
                </a:lnTo>
                <a:lnTo>
                  <a:pt x="615103" y="201952"/>
                </a:lnTo>
                <a:lnTo>
                  <a:pt x="618920" y="201268"/>
                </a:lnTo>
                <a:lnTo>
                  <a:pt x="623186" y="200284"/>
                </a:lnTo>
                <a:lnTo>
                  <a:pt x="627902" y="199000"/>
                </a:lnTo>
                <a:lnTo>
                  <a:pt x="631248" y="198060"/>
                </a:lnTo>
                <a:lnTo>
                  <a:pt x="635023" y="196756"/>
                </a:lnTo>
                <a:lnTo>
                  <a:pt x="639225" y="195085"/>
                </a:lnTo>
                <a:lnTo>
                  <a:pt x="643426" y="193417"/>
                </a:lnTo>
                <a:lnTo>
                  <a:pt x="646944" y="192026"/>
                </a:lnTo>
                <a:lnTo>
                  <a:pt x="649775" y="190914"/>
                </a:lnTo>
                <a:lnTo>
                  <a:pt x="649775" y="164593"/>
                </a:lnTo>
                <a:lnTo>
                  <a:pt x="648358" y="164593"/>
                </a:lnTo>
                <a:lnTo>
                  <a:pt x="643894" y="167953"/>
                </a:lnTo>
                <a:lnTo>
                  <a:pt x="640886" y="169797"/>
                </a:lnTo>
                <a:lnTo>
                  <a:pt x="637880" y="171640"/>
                </a:lnTo>
                <a:lnTo>
                  <a:pt x="634187" y="173549"/>
                </a:lnTo>
                <a:lnTo>
                  <a:pt x="629808" y="175520"/>
                </a:lnTo>
                <a:lnTo>
                  <a:pt x="625684" y="177405"/>
                </a:lnTo>
                <a:lnTo>
                  <a:pt x="621067" y="178946"/>
                </a:lnTo>
                <a:lnTo>
                  <a:pt x="615958" y="180146"/>
                </a:lnTo>
                <a:lnTo>
                  <a:pt x="610847" y="181345"/>
                </a:lnTo>
                <a:lnTo>
                  <a:pt x="605630" y="181946"/>
                </a:lnTo>
                <a:lnTo>
                  <a:pt x="600307" y="181946"/>
                </a:lnTo>
                <a:lnTo>
                  <a:pt x="587059" y="180603"/>
                </a:lnTo>
                <a:lnTo>
                  <a:pt x="575107" y="176215"/>
                </a:lnTo>
                <a:lnTo>
                  <a:pt x="565394" y="168776"/>
                </a:lnTo>
                <a:close/>
              </a:path>
              <a:path w="3378524" h="203768">
                <a:moveTo>
                  <a:pt x="676686" y="56528"/>
                </a:moveTo>
                <a:lnTo>
                  <a:pt x="676686" y="199825"/>
                </a:lnTo>
                <a:lnTo>
                  <a:pt x="700872" y="199825"/>
                </a:lnTo>
                <a:lnTo>
                  <a:pt x="700872" y="98281"/>
                </a:lnTo>
                <a:lnTo>
                  <a:pt x="706599" y="92732"/>
                </a:lnTo>
                <a:lnTo>
                  <a:pt x="712667" y="88549"/>
                </a:lnTo>
                <a:lnTo>
                  <a:pt x="719075" y="85732"/>
                </a:lnTo>
                <a:lnTo>
                  <a:pt x="725485" y="82915"/>
                </a:lnTo>
                <a:lnTo>
                  <a:pt x="731938" y="81507"/>
                </a:lnTo>
                <a:lnTo>
                  <a:pt x="741253" y="81507"/>
                </a:lnTo>
                <a:lnTo>
                  <a:pt x="745677" y="81682"/>
                </a:lnTo>
                <a:lnTo>
                  <a:pt x="749587" y="82090"/>
                </a:lnTo>
                <a:lnTo>
                  <a:pt x="752662" y="82558"/>
                </a:lnTo>
                <a:lnTo>
                  <a:pt x="752662" y="57301"/>
                </a:lnTo>
                <a:lnTo>
                  <a:pt x="751122" y="57044"/>
                </a:lnTo>
                <a:lnTo>
                  <a:pt x="747255" y="56593"/>
                </a:lnTo>
                <a:lnTo>
                  <a:pt x="736765" y="56528"/>
                </a:lnTo>
                <a:lnTo>
                  <a:pt x="730420" y="58132"/>
                </a:lnTo>
                <a:lnTo>
                  <a:pt x="723882" y="61339"/>
                </a:lnTo>
                <a:lnTo>
                  <a:pt x="721834" y="62399"/>
                </a:lnTo>
                <a:lnTo>
                  <a:pt x="712037" y="68729"/>
                </a:lnTo>
                <a:lnTo>
                  <a:pt x="700872" y="77821"/>
                </a:lnTo>
                <a:lnTo>
                  <a:pt x="700872" y="56528"/>
                </a:lnTo>
                <a:lnTo>
                  <a:pt x="676686" y="56528"/>
                </a:lnTo>
                <a:close/>
              </a:path>
              <a:path w="3378524" h="203768">
                <a:moveTo>
                  <a:pt x="775114" y="196557"/>
                </a:moveTo>
                <a:lnTo>
                  <a:pt x="783446" y="199127"/>
                </a:lnTo>
                <a:lnTo>
                  <a:pt x="785049" y="199603"/>
                </a:lnTo>
                <a:lnTo>
                  <a:pt x="797269" y="202136"/>
                </a:lnTo>
                <a:lnTo>
                  <a:pt x="810302" y="202980"/>
                </a:lnTo>
                <a:lnTo>
                  <a:pt x="820047" y="202980"/>
                </a:lnTo>
                <a:lnTo>
                  <a:pt x="828143" y="201869"/>
                </a:lnTo>
                <a:lnTo>
                  <a:pt x="834596" y="199646"/>
                </a:lnTo>
                <a:lnTo>
                  <a:pt x="841047" y="197424"/>
                </a:lnTo>
                <a:lnTo>
                  <a:pt x="846837" y="194175"/>
                </a:lnTo>
                <a:lnTo>
                  <a:pt x="851967" y="189903"/>
                </a:lnTo>
                <a:lnTo>
                  <a:pt x="856666" y="185971"/>
                </a:lnTo>
                <a:lnTo>
                  <a:pt x="860233" y="181248"/>
                </a:lnTo>
                <a:lnTo>
                  <a:pt x="862669" y="175734"/>
                </a:lnTo>
                <a:lnTo>
                  <a:pt x="865105" y="170220"/>
                </a:lnTo>
                <a:lnTo>
                  <a:pt x="866323" y="164387"/>
                </a:lnTo>
                <a:lnTo>
                  <a:pt x="866312" y="157061"/>
                </a:lnTo>
                <a:lnTo>
                  <a:pt x="864166" y="143537"/>
                </a:lnTo>
                <a:lnTo>
                  <a:pt x="858303" y="133102"/>
                </a:lnTo>
                <a:lnTo>
                  <a:pt x="847453" y="124726"/>
                </a:lnTo>
                <a:lnTo>
                  <a:pt x="834370" y="119899"/>
                </a:lnTo>
                <a:lnTo>
                  <a:pt x="829493" y="118701"/>
                </a:lnTo>
                <a:lnTo>
                  <a:pt x="824851" y="117654"/>
                </a:lnTo>
                <a:lnTo>
                  <a:pt x="820444" y="116756"/>
                </a:lnTo>
                <a:lnTo>
                  <a:pt x="816038" y="115858"/>
                </a:lnTo>
                <a:lnTo>
                  <a:pt x="812039" y="114938"/>
                </a:lnTo>
                <a:lnTo>
                  <a:pt x="808446" y="114000"/>
                </a:lnTo>
                <a:lnTo>
                  <a:pt x="801375" y="112113"/>
                </a:lnTo>
                <a:lnTo>
                  <a:pt x="796240" y="109689"/>
                </a:lnTo>
                <a:lnTo>
                  <a:pt x="793042" y="106732"/>
                </a:lnTo>
                <a:lnTo>
                  <a:pt x="789843" y="103774"/>
                </a:lnTo>
                <a:lnTo>
                  <a:pt x="788244" y="99293"/>
                </a:lnTo>
                <a:lnTo>
                  <a:pt x="788244" y="86513"/>
                </a:lnTo>
                <a:lnTo>
                  <a:pt x="790970" y="81453"/>
                </a:lnTo>
                <a:lnTo>
                  <a:pt x="796421" y="78110"/>
                </a:lnTo>
                <a:lnTo>
                  <a:pt x="801872" y="74766"/>
                </a:lnTo>
                <a:lnTo>
                  <a:pt x="808557" y="73093"/>
                </a:lnTo>
                <a:lnTo>
                  <a:pt x="824144" y="73093"/>
                </a:lnTo>
                <a:lnTo>
                  <a:pt x="831747" y="74528"/>
                </a:lnTo>
                <a:lnTo>
                  <a:pt x="839284" y="77397"/>
                </a:lnTo>
                <a:lnTo>
                  <a:pt x="846822" y="80266"/>
                </a:lnTo>
                <a:lnTo>
                  <a:pt x="853656" y="84178"/>
                </a:lnTo>
                <a:lnTo>
                  <a:pt x="859787" y="89132"/>
                </a:lnTo>
                <a:lnTo>
                  <a:pt x="861065" y="89132"/>
                </a:lnTo>
                <a:lnTo>
                  <a:pt x="861065" y="63270"/>
                </a:lnTo>
                <a:lnTo>
                  <a:pt x="855587" y="60269"/>
                </a:lnTo>
                <a:lnTo>
                  <a:pt x="848829" y="57782"/>
                </a:lnTo>
                <a:lnTo>
                  <a:pt x="840786" y="55808"/>
                </a:lnTo>
                <a:lnTo>
                  <a:pt x="832743" y="53835"/>
                </a:lnTo>
                <a:lnTo>
                  <a:pt x="824743" y="52848"/>
                </a:lnTo>
                <a:lnTo>
                  <a:pt x="813672" y="52900"/>
                </a:lnTo>
                <a:lnTo>
                  <a:pt x="799879" y="54578"/>
                </a:lnTo>
                <a:lnTo>
                  <a:pt x="787955" y="58623"/>
                </a:lnTo>
                <a:lnTo>
                  <a:pt x="777902" y="65035"/>
                </a:lnTo>
                <a:lnTo>
                  <a:pt x="771071" y="72134"/>
                </a:lnTo>
                <a:lnTo>
                  <a:pt x="765220" y="83406"/>
                </a:lnTo>
                <a:lnTo>
                  <a:pt x="763270" y="96593"/>
                </a:lnTo>
                <a:lnTo>
                  <a:pt x="763270" y="106000"/>
                </a:lnTo>
                <a:lnTo>
                  <a:pt x="765750" y="114019"/>
                </a:lnTo>
                <a:lnTo>
                  <a:pt x="770711" y="120646"/>
                </a:lnTo>
                <a:lnTo>
                  <a:pt x="781533" y="129964"/>
                </a:lnTo>
                <a:lnTo>
                  <a:pt x="794574" y="135333"/>
                </a:lnTo>
                <a:lnTo>
                  <a:pt x="798773" y="136500"/>
                </a:lnTo>
                <a:lnTo>
                  <a:pt x="803356" y="137584"/>
                </a:lnTo>
                <a:lnTo>
                  <a:pt x="808327" y="138584"/>
                </a:lnTo>
                <a:lnTo>
                  <a:pt x="813296" y="139586"/>
                </a:lnTo>
                <a:lnTo>
                  <a:pt x="817324" y="140462"/>
                </a:lnTo>
                <a:lnTo>
                  <a:pt x="820407" y="141212"/>
                </a:lnTo>
                <a:lnTo>
                  <a:pt x="828228" y="143189"/>
                </a:lnTo>
                <a:lnTo>
                  <a:pt x="833674" y="145639"/>
                </a:lnTo>
                <a:lnTo>
                  <a:pt x="836743" y="148562"/>
                </a:lnTo>
                <a:lnTo>
                  <a:pt x="839813" y="151484"/>
                </a:lnTo>
                <a:lnTo>
                  <a:pt x="841348" y="155826"/>
                </a:lnTo>
                <a:lnTo>
                  <a:pt x="841348" y="166058"/>
                </a:lnTo>
                <a:lnTo>
                  <a:pt x="840689" y="169411"/>
                </a:lnTo>
                <a:lnTo>
                  <a:pt x="839371" y="171646"/>
                </a:lnTo>
                <a:lnTo>
                  <a:pt x="835904" y="175987"/>
                </a:lnTo>
                <a:lnTo>
                  <a:pt x="832927" y="177965"/>
                </a:lnTo>
                <a:lnTo>
                  <a:pt x="830800" y="179340"/>
                </a:lnTo>
                <a:lnTo>
                  <a:pt x="827566" y="180478"/>
                </a:lnTo>
                <a:lnTo>
                  <a:pt x="823227" y="181381"/>
                </a:lnTo>
                <a:lnTo>
                  <a:pt x="818888" y="182283"/>
                </a:lnTo>
                <a:lnTo>
                  <a:pt x="814806" y="182735"/>
                </a:lnTo>
                <a:lnTo>
                  <a:pt x="805706" y="182735"/>
                </a:lnTo>
                <a:lnTo>
                  <a:pt x="800623" y="181999"/>
                </a:lnTo>
                <a:lnTo>
                  <a:pt x="795731" y="180530"/>
                </a:lnTo>
                <a:lnTo>
                  <a:pt x="790839" y="179061"/>
                </a:lnTo>
                <a:lnTo>
                  <a:pt x="786351" y="177377"/>
                </a:lnTo>
                <a:lnTo>
                  <a:pt x="782268" y="175475"/>
                </a:lnTo>
                <a:lnTo>
                  <a:pt x="777673" y="173314"/>
                </a:lnTo>
                <a:lnTo>
                  <a:pt x="773992" y="171240"/>
                </a:lnTo>
                <a:lnTo>
                  <a:pt x="771229" y="169251"/>
                </a:lnTo>
                <a:lnTo>
                  <a:pt x="768464" y="167262"/>
                </a:lnTo>
                <a:lnTo>
                  <a:pt x="766061" y="165447"/>
                </a:lnTo>
                <a:lnTo>
                  <a:pt x="762744" y="163804"/>
                </a:lnTo>
                <a:lnTo>
                  <a:pt x="762744" y="190906"/>
                </a:lnTo>
                <a:lnTo>
                  <a:pt x="768213" y="193817"/>
                </a:lnTo>
                <a:lnTo>
                  <a:pt x="775114" y="196557"/>
                </a:lnTo>
                <a:close/>
              </a:path>
              <a:path w="3378524" h="203768">
                <a:moveTo>
                  <a:pt x="998232" y="112087"/>
                </a:moveTo>
                <a:lnTo>
                  <a:pt x="987970" y="143797"/>
                </a:lnTo>
                <a:lnTo>
                  <a:pt x="992147" y="139755"/>
                </a:lnTo>
                <a:lnTo>
                  <a:pt x="996323" y="135716"/>
                </a:lnTo>
                <a:lnTo>
                  <a:pt x="1001604" y="132716"/>
                </a:lnTo>
                <a:lnTo>
                  <a:pt x="1011051" y="109223"/>
                </a:lnTo>
                <a:lnTo>
                  <a:pt x="998232" y="112087"/>
                </a:lnTo>
                <a:close/>
              </a:path>
              <a:path w="3378524" h="203768">
                <a:moveTo>
                  <a:pt x="1108889" y="56528"/>
                </a:moveTo>
                <a:lnTo>
                  <a:pt x="1108889" y="199825"/>
                </a:lnTo>
                <a:lnTo>
                  <a:pt x="1133075" y="199825"/>
                </a:lnTo>
                <a:lnTo>
                  <a:pt x="1133075" y="98281"/>
                </a:lnTo>
                <a:lnTo>
                  <a:pt x="1138801" y="92732"/>
                </a:lnTo>
                <a:lnTo>
                  <a:pt x="1144869" y="88549"/>
                </a:lnTo>
                <a:lnTo>
                  <a:pt x="1151278" y="85732"/>
                </a:lnTo>
                <a:lnTo>
                  <a:pt x="1157687" y="82915"/>
                </a:lnTo>
                <a:lnTo>
                  <a:pt x="1164140" y="81507"/>
                </a:lnTo>
                <a:lnTo>
                  <a:pt x="1173456" y="81507"/>
                </a:lnTo>
                <a:lnTo>
                  <a:pt x="1177879" y="81682"/>
                </a:lnTo>
                <a:lnTo>
                  <a:pt x="1181789" y="82090"/>
                </a:lnTo>
                <a:lnTo>
                  <a:pt x="1184864" y="82558"/>
                </a:lnTo>
                <a:lnTo>
                  <a:pt x="1184864" y="57301"/>
                </a:lnTo>
                <a:lnTo>
                  <a:pt x="1183325" y="57044"/>
                </a:lnTo>
                <a:lnTo>
                  <a:pt x="1179458" y="56593"/>
                </a:lnTo>
                <a:lnTo>
                  <a:pt x="1168968" y="56528"/>
                </a:lnTo>
                <a:lnTo>
                  <a:pt x="1162621" y="58132"/>
                </a:lnTo>
                <a:lnTo>
                  <a:pt x="1156083" y="61339"/>
                </a:lnTo>
                <a:lnTo>
                  <a:pt x="1154036" y="62398"/>
                </a:lnTo>
                <a:lnTo>
                  <a:pt x="1144239" y="68729"/>
                </a:lnTo>
                <a:lnTo>
                  <a:pt x="1133075" y="77821"/>
                </a:lnTo>
                <a:lnTo>
                  <a:pt x="1133075" y="56528"/>
                </a:lnTo>
                <a:lnTo>
                  <a:pt x="1108889" y="56528"/>
                </a:lnTo>
                <a:close/>
              </a:path>
              <a:path w="3378524" h="203768">
                <a:moveTo>
                  <a:pt x="1193632" y="128936"/>
                </a:moveTo>
                <a:lnTo>
                  <a:pt x="1193922" y="137454"/>
                </a:lnTo>
                <a:lnTo>
                  <a:pt x="1195860" y="151349"/>
                </a:lnTo>
                <a:lnTo>
                  <a:pt x="1199621" y="163689"/>
                </a:lnTo>
                <a:lnTo>
                  <a:pt x="1205204" y="174472"/>
                </a:lnTo>
                <a:lnTo>
                  <a:pt x="1212610" y="183700"/>
                </a:lnTo>
                <a:lnTo>
                  <a:pt x="1218081" y="112270"/>
                </a:lnTo>
                <a:lnTo>
                  <a:pt x="1218595" y="106208"/>
                </a:lnTo>
                <a:lnTo>
                  <a:pt x="1219799" y="100893"/>
                </a:lnTo>
                <a:lnTo>
                  <a:pt x="1221692" y="96325"/>
                </a:lnTo>
                <a:lnTo>
                  <a:pt x="1223584" y="91757"/>
                </a:lnTo>
                <a:lnTo>
                  <a:pt x="1226336" y="87594"/>
                </a:lnTo>
                <a:lnTo>
                  <a:pt x="1229948" y="83836"/>
                </a:lnTo>
                <a:lnTo>
                  <a:pt x="1233647" y="80167"/>
                </a:lnTo>
                <a:lnTo>
                  <a:pt x="1232527" y="58068"/>
                </a:lnTo>
                <a:lnTo>
                  <a:pt x="1221608" y="64453"/>
                </a:lnTo>
                <a:lnTo>
                  <a:pt x="1212021" y="73273"/>
                </a:lnTo>
                <a:lnTo>
                  <a:pt x="1207441" y="79049"/>
                </a:lnTo>
                <a:lnTo>
                  <a:pt x="1201399" y="89510"/>
                </a:lnTo>
                <a:lnTo>
                  <a:pt x="1197084" y="101311"/>
                </a:lnTo>
                <a:lnTo>
                  <a:pt x="1194495" y="114454"/>
                </a:lnTo>
                <a:lnTo>
                  <a:pt x="1193632" y="128936"/>
                </a:lnTo>
                <a:close/>
              </a:path>
              <a:path w="3378524" h="203768">
                <a:moveTo>
                  <a:pt x="1230706" y="168776"/>
                </a:moveTo>
                <a:lnTo>
                  <a:pt x="1229456" y="167408"/>
                </a:lnTo>
                <a:lnTo>
                  <a:pt x="1223136" y="157519"/>
                </a:lnTo>
                <a:lnTo>
                  <a:pt x="1219345" y="145275"/>
                </a:lnTo>
                <a:lnTo>
                  <a:pt x="1218081" y="130675"/>
                </a:lnTo>
                <a:lnTo>
                  <a:pt x="1317716" y="130675"/>
                </a:lnTo>
                <a:lnTo>
                  <a:pt x="1317642" y="113084"/>
                </a:lnTo>
                <a:lnTo>
                  <a:pt x="1316394" y="99821"/>
                </a:lnTo>
                <a:lnTo>
                  <a:pt x="1313603" y="88553"/>
                </a:lnTo>
                <a:lnTo>
                  <a:pt x="1310860" y="80646"/>
                </a:lnTo>
                <a:lnTo>
                  <a:pt x="1306916" y="73955"/>
                </a:lnTo>
                <a:lnTo>
                  <a:pt x="1301770" y="68484"/>
                </a:lnTo>
                <a:lnTo>
                  <a:pt x="1296628" y="63014"/>
                </a:lnTo>
                <a:lnTo>
                  <a:pt x="1290627" y="58997"/>
                </a:lnTo>
                <a:lnTo>
                  <a:pt x="1283770" y="56432"/>
                </a:lnTo>
                <a:lnTo>
                  <a:pt x="1276914" y="53868"/>
                </a:lnTo>
                <a:lnTo>
                  <a:pt x="1269027" y="52585"/>
                </a:lnTo>
                <a:lnTo>
                  <a:pt x="1258360" y="52603"/>
                </a:lnTo>
                <a:lnTo>
                  <a:pt x="1244777" y="54118"/>
                </a:lnTo>
                <a:lnTo>
                  <a:pt x="1232527" y="58068"/>
                </a:lnTo>
                <a:lnTo>
                  <a:pt x="1233647" y="80167"/>
                </a:lnTo>
                <a:lnTo>
                  <a:pt x="1237755" y="77370"/>
                </a:lnTo>
                <a:lnTo>
                  <a:pt x="1242268" y="75449"/>
                </a:lnTo>
                <a:lnTo>
                  <a:pt x="1246783" y="73529"/>
                </a:lnTo>
                <a:lnTo>
                  <a:pt x="1252264" y="72567"/>
                </a:lnTo>
                <a:lnTo>
                  <a:pt x="1265250" y="72567"/>
                </a:lnTo>
                <a:lnTo>
                  <a:pt x="1270734" y="73507"/>
                </a:lnTo>
                <a:lnTo>
                  <a:pt x="1275162" y="75385"/>
                </a:lnTo>
                <a:lnTo>
                  <a:pt x="1279592" y="77264"/>
                </a:lnTo>
                <a:lnTo>
                  <a:pt x="1283226" y="79997"/>
                </a:lnTo>
                <a:lnTo>
                  <a:pt x="1286063" y="83582"/>
                </a:lnTo>
                <a:lnTo>
                  <a:pt x="1288642" y="86827"/>
                </a:lnTo>
                <a:lnTo>
                  <a:pt x="1290620" y="90798"/>
                </a:lnTo>
                <a:lnTo>
                  <a:pt x="1291996" y="95493"/>
                </a:lnTo>
                <a:lnTo>
                  <a:pt x="1293372" y="100190"/>
                </a:lnTo>
                <a:lnTo>
                  <a:pt x="1294146" y="105782"/>
                </a:lnTo>
                <a:lnTo>
                  <a:pt x="1294319" y="112270"/>
                </a:lnTo>
                <a:lnTo>
                  <a:pt x="1218081" y="112270"/>
                </a:lnTo>
                <a:lnTo>
                  <a:pt x="1212610" y="183700"/>
                </a:lnTo>
                <a:lnTo>
                  <a:pt x="1216731" y="187508"/>
                </a:lnTo>
                <a:lnTo>
                  <a:pt x="1226720" y="194277"/>
                </a:lnTo>
                <a:lnTo>
                  <a:pt x="1238251" y="199112"/>
                </a:lnTo>
                <a:lnTo>
                  <a:pt x="1251324" y="202013"/>
                </a:lnTo>
                <a:lnTo>
                  <a:pt x="1265940" y="202980"/>
                </a:lnTo>
                <a:lnTo>
                  <a:pt x="1271772" y="202980"/>
                </a:lnTo>
                <a:lnTo>
                  <a:pt x="1276598" y="202638"/>
                </a:lnTo>
                <a:lnTo>
                  <a:pt x="1280414" y="201952"/>
                </a:lnTo>
                <a:lnTo>
                  <a:pt x="1284232" y="201268"/>
                </a:lnTo>
                <a:lnTo>
                  <a:pt x="1288499" y="200284"/>
                </a:lnTo>
                <a:lnTo>
                  <a:pt x="1293214" y="199000"/>
                </a:lnTo>
                <a:lnTo>
                  <a:pt x="1296561" y="198060"/>
                </a:lnTo>
                <a:lnTo>
                  <a:pt x="1300335" y="196756"/>
                </a:lnTo>
                <a:lnTo>
                  <a:pt x="1304536" y="195085"/>
                </a:lnTo>
                <a:lnTo>
                  <a:pt x="1308739" y="193417"/>
                </a:lnTo>
                <a:lnTo>
                  <a:pt x="1312255" y="192026"/>
                </a:lnTo>
                <a:lnTo>
                  <a:pt x="1315087" y="190914"/>
                </a:lnTo>
                <a:lnTo>
                  <a:pt x="1315087" y="164593"/>
                </a:lnTo>
                <a:lnTo>
                  <a:pt x="1313670" y="164593"/>
                </a:lnTo>
                <a:lnTo>
                  <a:pt x="1309205" y="167953"/>
                </a:lnTo>
                <a:lnTo>
                  <a:pt x="1306199" y="169797"/>
                </a:lnTo>
                <a:lnTo>
                  <a:pt x="1303191" y="171640"/>
                </a:lnTo>
                <a:lnTo>
                  <a:pt x="1299498" y="173549"/>
                </a:lnTo>
                <a:lnTo>
                  <a:pt x="1295120" y="175520"/>
                </a:lnTo>
                <a:lnTo>
                  <a:pt x="1290996" y="177405"/>
                </a:lnTo>
                <a:lnTo>
                  <a:pt x="1286379" y="178946"/>
                </a:lnTo>
                <a:lnTo>
                  <a:pt x="1281269" y="180146"/>
                </a:lnTo>
                <a:lnTo>
                  <a:pt x="1276159" y="181345"/>
                </a:lnTo>
                <a:lnTo>
                  <a:pt x="1270942" y="181946"/>
                </a:lnTo>
                <a:lnTo>
                  <a:pt x="1265618" y="181946"/>
                </a:lnTo>
                <a:lnTo>
                  <a:pt x="1252371" y="180603"/>
                </a:lnTo>
                <a:lnTo>
                  <a:pt x="1240419" y="176215"/>
                </a:lnTo>
                <a:lnTo>
                  <a:pt x="1230706" y="168776"/>
                </a:lnTo>
                <a:close/>
              </a:path>
              <a:path w="3378524" h="203768">
                <a:moveTo>
                  <a:pt x="1427846" y="196557"/>
                </a:moveTo>
                <a:lnTo>
                  <a:pt x="1436179" y="199127"/>
                </a:lnTo>
                <a:lnTo>
                  <a:pt x="1437781" y="199603"/>
                </a:lnTo>
                <a:lnTo>
                  <a:pt x="1450001" y="202136"/>
                </a:lnTo>
                <a:lnTo>
                  <a:pt x="1463035" y="202980"/>
                </a:lnTo>
                <a:lnTo>
                  <a:pt x="1472778" y="202980"/>
                </a:lnTo>
                <a:lnTo>
                  <a:pt x="1480876" y="201869"/>
                </a:lnTo>
                <a:lnTo>
                  <a:pt x="1487327" y="199646"/>
                </a:lnTo>
                <a:lnTo>
                  <a:pt x="1493779" y="197424"/>
                </a:lnTo>
                <a:lnTo>
                  <a:pt x="1499570" y="194175"/>
                </a:lnTo>
                <a:lnTo>
                  <a:pt x="1504698" y="189903"/>
                </a:lnTo>
                <a:lnTo>
                  <a:pt x="1509397" y="185971"/>
                </a:lnTo>
                <a:lnTo>
                  <a:pt x="1512965" y="181248"/>
                </a:lnTo>
                <a:lnTo>
                  <a:pt x="1515401" y="175734"/>
                </a:lnTo>
                <a:lnTo>
                  <a:pt x="1517837" y="170220"/>
                </a:lnTo>
                <a:lnTo>
                  <a:pt x="1519055" y="164387"/>
                </a:lnTo>
                <a:lnTo>
                  <a:pt x="1519043" y="157061"/>
                </a:lnTo>
                <a:lnTo>
                  <a:pt x="1516898" y="143537"/>
                </a:lnTo>
                <a:lnTo>
                  <a:pt x="1511034" y="133102"/>
                </a:lnTo>
                <a:lnTo>
                  <a:pt x="1500185" y="124726"/>
                </a:lnTo>
                <a:lnTo>
                  <a:pt x="1487101" y="119899"/>
                </a:lnTo>
                <a:lnTo>
                  <a:pt x="1482225" y="118701"/>
                </a:lnTo>
                <a:lnTo>
                  <a:pt x="1477583" y="117654"/>
                </a:lnTo>
                <a:lnTo>
                  <a:pt x="1473177" y="116756"/>
                </a:lnTo>
                <a:lnTo>
                  <a:pt x="1468770" y="115858"/>
                </a:lnTo>
                <a:lnTo>
                  <a:pt x="1464771" y="114938"/>
                </a:lnTo>
                <a:lnTo>
                  <a:pt x="1461178" y="114000"/>
                </a:lnTo>
                <a:lnTo>
                  <a:pt x="1454107" y="112113"/>
                </a:lnTo>
                <a:lnTo>
                  <a:pt x="1448973" y="109689"/>
                </a:lnTo>
                <a:lnTo>
                  <a:pt x="1445774" y="106732"/>
                </a:lnTo>
                <a:lnTo>
                  <a:pt x="1442576" y="103774"/>
                </a:lnTo>
                <a:lnTo>
                  <a:pt x="1440976" y="99293"/>
                </a:lnTo>
                <a:lnTo>
                  <a:pt x="1440976" y="86513"/>
                </a:lnTo>
                <a:lnTo>
                  <a:pt x="1443702" y="81453"/>
                </a:lnTo>
                <a:lnTo>
                  <a:pt x="1449152" y="78110"/>
                </a:lnTo>
                <a:lnTo>
                  <a:pt x="1454603" y="74766"/>
                </a:lnTo>
                <a:lnTo>
                  <a:pt x="1461289" y="73093"/>
                </a:lnTo>
                <a:lnTo>
                  <a:pt x="1476877" y="73093"/>
                </a:lnTo>
                <a:lnTo>
                  <a:pt x="1484479" y="74528"/>
                </a:lnTo>
                <a:lnTo>
                  <a:pt x="1492016" y="77397"/>
                </a:lnTo>
                <a:lnTo>
                  <a:pt x="1499554" y="80266"/>
                </a:lnTo>
                <a:lnTo>
                  <a:pt x="1506389" y="84178"/>
                </a:lnTo>
                <a:lnTo>
                  <a:pt x="1512519" y="89132"/>
                </a:lnTo>
                <a:lnTo>
                  <a:pt x="1513797" y="89132"/>
                </a:lnTo>
                <a:lnTo>
                  <a:pt x="1513797" y="63270"/>
                </a:lnTo>
                <a:lnTo>
                  <a:pt x="1508320" y="60269"/>
                </a:lnTo>
                <a:lnTo>
                  <a:pt x="1501560" y="57782"/>
                </a:lnTo>
                <a:lnTo>
                  <a:pt x="1493517" y="55808"/>
                </a:lnTo>
                <a:lnTo>
                  <a:pt x="1485474" y="53835"/>
                </a:lnTo>
                <a:lnTo>
                  <a:pt x="1477476" y="52848"/>
                </a:lnTo>
                <a:lnTo>
                  <a:pt x="1466404" y="52900"/>
                </a:lnTo>
                <a:lnTo>
                  <a:pt x="1452611" y="54578"/>
                </a:lnTo>
                <a:lnTo>
                  <a:pt x="1440688" y="58623"/>
                </a:lnTo>
                <a:lnTo>
                  <a:pt x="1430633" y="65035"/>
                </a:lnTo>
                <a:lnTo>
                  <a:pt x="1423803" y="72134"/>
                </a:lnTo>
                <a:lnTo>
                  <a:pt x="1417952" y="83406"/>
                </a:lnTo>
                <a:lnTo>
                  <a:pt x="1416002" y="96593"/>
                </a:lnTo>
                <a:lnTo>
                  <a:pt x="1416002" y="106000"/>
                </a:lnTo>
                <a:lnTo>
                  <a:pt x="1418482" y="114019"/>
                </a:lnTo>
                <a:lnTo>
                  <a:pt x="1423443" y="120646"/>
                </a:lnTo>
                <a:lnTo>
                  <a:pt x="1434266" y="129964"/>
                </a:lnTo>
                <a:lnTo>
                  <a:pt x="1447307" y="135333"/>
                </a:lnTo>
                <a:lnTo>
                  <a:pt x="1451504" y="136500"/>
                </a:lnTo>
                <a:lnTo>
                  <a:pt x="1456089" y="137584"/>
                </a:lnTo>
                <a:lnTo>
                  <a:pt x="1461059" y="138584"/>
                </a:lnTo>
                <a:lnTo>
                  <a:pt x="1466029" y="139586"/>
                </a:lnTo>
                <a:lnTo>
                  <a:pt x="1470055" y="140462"/>
                </a:lnTo>
                <a:lnTo>
                  <a:pt x="1473139" y="141212"/>
                </a:lnTo>
                <a:lnTo>
                  <a:pt x="1480961" y="143189"/>
                </a:lnTo>
                <a:lnTo>
                  <a:pt x="1486407" y="145639"/>
                </a:lnTo>
                <a:lnTo>
                  <a:pt x="1489476" y="148562"/>
                </a:lnTo>
                <a:lnTo>
                  <a:pt x="1492546" y="151484"/>
                </a:lnTo>
                <a:lnTo>
                  <a:pt x="1494080" y="155826"/>
                </a:lnTo>
                <a:lnTo>
                  <a:pt x="1494080" y="166058"/>
                </a:lnTo>
                <a:lnTo>
                  <a:pt x="1493421" y="169411"/>
                </a:lnTo>
                <a:lnTo>
                  <a:pt x="1492103" y="171646"/>
                </a:lnTo>
                <a:lnTo>
                  <a:pt x="1488637" y="175987"/>
                </a:lnTo>
                <a:lnTo>
                  <a:pt x="1485660" y="177965"/>
                </a:lnTo>
                <a:lnTo>
                  <a:pt x="1483531" y="179340"/>
                </a:lnTo>
                <a:lnTo>
                  <a:pt x="1480298" y="180478"/>
                </a:lnTo>
                <a:lnTo>
                  <a:pt x="1475960" y="181381"/>
                </a:lnTo>
                <a:lnTo>
                  <a:pt x="1471620" y="182283"/>
                </a:lnTo>
                <a:lnTo>
                  <a:pt x="1467538" y="182735"/>
                </a:lnTo>
                <a:lnTo>
                  <a:pt x="1458439" y="182735"/>
                </a:lnTo>
                <a:lnTo>
                  <a:pt x="1453355" y="181999"/>
                </a:lnTo>
                <a:lnTo>
                  <a:pt x="1448463" y="180530"/>
                </a:lnTo>
                <a:lnTo>
                  <a:pt x="1443571" y="179061"/>
                </a:lnTo>
                <a:lnTo>
                  <a:pt x="1439083" y="177377"/>
                </a:lnTo>
                <a:lnTo>
                  <a:pt x="1435000" y="175475"/>
                </a:lnTo>
                <a:lnTo>
                  <a:pt x="1430405" y="173314"/>
                </a:lnTo>
                <a:lnTo>
                  <a:pt x="1426726" y="171240"/>
                </a:lnTo>
                <a:lnTo>
                  <a:pt x="1423961" y="169251"/>
                </a:lnTo>
                <a:lnTo>
                  <a:pt x="1421196" y="167262"/>
                </a:lnTo>
                <a:lnTo>
                  <a:pt x="1418794" y="165447"/>
                </a:lnTo>
                <a:lnTo>
                  <a:pt x="1415476" y="163804"/>
                </a:lnTo>
                <a:lnTo>
                  <a:pt x="1415476" y="190906"/>
                </a:lnTo>
                <a:lnTo>
                  <a:pt x="1420944" y="193817"/>
                </a:lnTo>
                <a:lnTo>
                  <a:pt x="1427846" y="196557"/>
                </a:lnTo>
                <a:close/>
              </a:path>
              <a:path w="3378524" h="203768">
                <a:moveTo>
                  <a:pt x="1560201" y="155974"/>
                </a:moveTo>
                <a:lnTo>
                  <a:pt x="1557396" y="143298"/>
                </a:lnTo>
                <a:lnTo>
                  <a:pt x="1556461" y="128243"/>
                </a:lnTo>
                <a:lnTo>
                  <a:pt x="1556566" y="122773"/>
                </a:lnTo>
                <a:lnTo>
                  <a:pt x="1558097" y="108323"/>
                </a:lnTo>
                <a:lnTo>
                  <a:pt x="1561454" y="96427"/>
                </a:lnTo>
                <a:lnTo>
                  <a:pt x="1566638" y="87083"/>
                </a:lnTo>
                <a:lnTo>
                  <a:pt x="1571182" y="82121"/>
                </a:lnTo>
                <a:lnTo>
                  <a:pt x="1582041" y="75744"/>
                </a:lnTo>
                <a:lnTo>
                  <a:pt x="1595628" y="73619"/>
                </a:lnTo>
                <a:lnTo>
                  <a:pt x="1602797" y="74163"/>
                </a:lnTo>
                <a:lnTo>
                  <a:pt x="1614982" y="78475"/>
                </a:lnTo>
                <a:lnTo>
                  <a:pt x="1624429" y="87083"/>
                </a:lnTo>
                <a:lnTo>
                  <a:pt x="1626369" y="89950"/>
                </a:lnTo>
                <a:lnTo>
                  <a:pt x="1630908" y="100159"/>
                </a:lnTo>
                <a:lnTo>
                  <a:pt x="1633632" y="112923"/>
                </a:lnTo>
                <a:lnTo>
                  <a:pt x="1634539" y="128243"/>
                </a:lnTo>
                <a:lnTo>
                  <a:pt x="1634446" y="133360"/>
                </a:lnTo>
                <a:lnTo>
                  <a:pt x="1632933" y="147778"/>
                </a:lnTo>
                <a:lnTo>
                  <a:pt x="1629572" y="159705"/>
                </a:lnTo>
                <a:lnTo>
                  <a:pt x="1632549" y="192750"/>
                </a:lnTo>
                <a:lnTo>
                  <a:pt x="1642067" y="184086"/>
                </a:lnTo>
                <a:lnTo>
                  <a:pt x="1646360" y="178616"/>
                </a:lnTo>
                <a:lnTo>
                  <a:pt x="1652115" y="168352"/>
                </a:lnTo>
                <a:lnTo>
                  <a:pt x="1656226" y="156535"/>
                </a:lnTo>
                <a:lnTo>
                  <a:pt x="1658692" y="143165"/>
                </a:lnTo>
                <a:lnTo>
                  <a:pt x="1659514" y="128243"/>
                </a:lnTo>
                <a:lnTo>
                  <a:pt x="1659211" y="119030"/>
                </a:lnTo>
                <a:lnTo>
                  <a:pt x="1657391" y="105079"/>
                </a:lnTo>
                <a:lnTo>
                  <a:pt x="1653927" y="92657"/>
                </a:lnTo>
                <a:lnTo>
                  <a:pt x="1648819" y="81762"/>
                </a:lnTo>
                <a:lnTo>
                  <a:pt x="1642067" y="72397"/>
                </a:lnTo>
                <a:lnTo>
                  <a:pt x="1632810" y="63867"/>
                </a:lnTo>
                <a:lnTo>
                  <a:pt x="1621877" y="57599"/>
                </a:lnTo>
                <a:lnTo>
                  <a:pt x="1609483" y="53839"/>
                </a:lnTo>
                <a:lnTo>
                  <a:pt x="1595628" y="52585"/>
                </a:lnTo>
                <a:lnTo>
                  <a:pt x="1582074" y="53794"/>
                </a:lnTo>
                <a:lnTo>
                  <a:pt x="1569675" y="57509"/>
                </a:lnTo>
                <a:lnTo>
                  <a:pt x="1558692" y="63731"/>
                </a:lnTo>
                <a:lnTo>
                  <a:pt x="1549126" y="72461"/>
                </a:lnTo>
                <a:lnTo>
                  <a:pt x="1544786" y="77973"/>
                </a:lnTo>
                <a:lnTo>
                  <a:pt x="1538967" y="88274"/>
                </a:lnTo>
                <a:lnTo>
                  <a:pt x="1534811" y="100086"/>
                </a:lnTo>
                <a:lnTo>
                  <a:pt x="1532318" y="113409"/>
                </a:lnTo>
                <a:lnTo>
                  <a:pt x="1531487" y="128243"/>
                </a:lnTo>
                <a:lnTo>
                  <a:pt x="1531738" y="136475"/>
                </a:lnTo>
                <a:lnTo>
                  <a:pt x="1533476" y="150326"/>
                </a:lnTo>
                <a:lnTo>
                  <a:pt x="1536868" y="162771"/>
                </a:lnTo>
                <a:lnTo>
                  <a:pt x="1541914" y="173811"/>
                </a:lnTo>
                <a:lnTo>
                  <a:pt x="1548614" y="183445"/>
                </a:lnTo>
                <a:lnTo>
                  <a:pt x="1558224" y="192523"/>
                </a:lnTo>
                <a:lnTo>
                  <a:pt x="1569123" y="198770"/>
                </a:lnTo>
                <a:lnTo>
                  <a:pt x="1566638" y="168888"/>
                </a:lnTo>
                <a:lnTo>
                  <a:pt x="1564876" y="166270"/>
                </a:lnTo>
                <a:lnTo>
                  <a:pt x="1560201" y="155974"/>
                </a:lnTo>
                <a:close/>
              </a:path>
              <a:path w="3378524" h="203768">
                <a:moveTo>
                  <a:pt x="1609119" y="180565"/>
                </a:moveTo>
                <a:lnTo>
                  <a:pt x="1595628" y="182735"/>
                </a:lnTo>
                <a:lnTo>
                  <a:pt x="1588127" y="182127"/>
                </a:lnTo>
                <a:lnTo>
                  <a:pt x="1576033" y="177671"/>
                </a:lnTo>
                <a:lnTo>
                  <a:pt x="1566638" y="168888"/>
                </a:lnTo>
                <a:lnTo>
                  <a:pt x="1569123" y="198770"/>
                </a:lnTo>
                <a:lnTo>
                  <a:pt x="1581591" y="202519"/>
                </a:lnTo>
                <a:lnTo>
                  <a:pt x="1595628" y="203768"/>
                </a:lnTo>
                <a:lnTo>
                  <a:pt x="1609121" y="202591"/>
                </a:lnTo>
                <a:lnTo>
                  <a:pt x="1621567" y="198918"/>
                </a:lnTo>
                <a:lnTo>
                  <a:pt x="1632549" y="192750"/>
                </a:lnTo>
                <a:lnTo>
                  <a:pt x="1629572" y="159705"/>
                </a:lnTo>
                <a:lnTo>
                  <a:pt x="1624363" y="169142"/>
                </a:lnTo>
                <a:lnTo>
                  <a:pt x="1619934" y="174056"/>
                </a:lnTo>
                <a:lnTo>
                  <a:pt x="1609119" y="180565"/>
                </a:lnTo>
                <a:close/>
              </a:path>
              <a:path w="3378524" h="203768">
                <a:moveTo>
                  <a:pt x="1795464" y="87514"/>
                </a:moveTo>
                <a:lnTo>
                  <a:pt x="1801354" y="83101"/>
                </a:lnTo>
                <a:lnTo>
                  <a:pt x="1807051" y="80044"/>
                </a:lnTo>
                <a:lnTo>
                  <a:pt x="1812748" y="76988"/>
                </a:lnTo>
                <a:lnTo>
                  <a:pt x="1818082" y="75460"/>
                </a:lnTo>
                <a:lnTo>
                  <a:pt x="1828447" y="75460"/>
                </a:lnTo>
                <a:lnTo>
                  <a:pt x="1832729" y="76272"/>
                </a:lnTo>
                <a:lnTo>
                  <a:pt x="1835899" y="77897"/>
                </a:lnTo>
                <a:lnTo>
                  <a:pt x="1839069" y="79523"/>
                </a:lnTo>
                <a:lnTo>
                  <a:pt x="1841511" y="82048"/>
                </a:lnTo>
                <a:lnTo>
                  <a:pt x="1843225" y="85472"/>
                </a:lnTo>
                <a:lnTo>
                  <a:pt x="1844854" y="88638"/>
                </a:lnTo>
                <a:lnTo>
                  <a:pt x="1845926" y="93023"/>
                </a:lnTo>
                <a:lnTo>
                  <a:pt x="1846439" y="98626"/>
                </a:lnTo>
                <a:lnTo>
                  <a:pt x="1846953" y="104230"/>
                </a:lnTo>
                <a:lnTo>
                  <a:pt x="1847210" y="110326"/>
                </a:lnTo>
                <a:lnTo>
                  <a:pt x="1847210" y="199825"/>
                </a:lnTo>
                <a:lnTo>
                  <a:pt x="1871396" y="199825"/>
                </a:lnTo>
                <a:lnTo>
                  <a:pt x="1871396" y="95722"/>
                </a:lnTo>
                <a:lnTo>
                  <a:pt x="1870345" y="87555"/>
                </a:lnTo>
                <a:lnTo>
                  <a:pt x="1868247" y="81057"/>
                </a:lnTo>
                <a:lnTo>
                  <a:pt x="1866148" y="74559"/>
                </a:lnTo>
                <a:lnTo>
                  <a:pt x="1863169" y="69129"/>
                </a:lnTo>
                <a:lnTo>
                  <a:pt x="1859310" y="64769"/>
                </a:lnTo>
                <a:lnTo>
                  <a:pt x="1855540" y="60495"/>
                </a:lnTo>
                <a:lnTo>
                  <a:pt x="1851126" y="57395"/>
                </a:lnTo>
                <a:lnTo>
                  <a:pt x="1846072" y="55471"/>
                </a:lnTo>
                <a:lnTo>
                  <a:pt x="1841016" y="53547"/>
                </a:lnTo>
                <a:lnTo>
                  <a:pt x="1835404" y="52585"/>
                </a:lnTo>
                <a:lnTo>
                  <a:pt x="1821092" y="52585"/>
                </a:lnTo>
                <a:lnTo>
                  <a:pt x="1813551" y="54681"/>
                </a:lnTo>
                <a:lnTo>
                  <a:pt x="1806609" y="58874"/>
                </a:lnTo>
                <a:lnTo>
                  <a:pt x="1804514" y="60196"/>
                </a:lnTo>
                <a:lnTo>
                  <a:pt x="1794996" y="67583"/>
                </a:lnTo>
                <a:lnTo>
                  <a:pt x="1785271" y="77362"/>
                </a:lnTo>
                <a:lnTo>
                  <a:pt x="1781842" y="68545"/>
                </a:lnTo>
                <a:lnTo>
                  <a:pt x="1776851" y="62212"/>
                </a:lnTo>
                <a:lnTo>
                  <a:pt x="1770296" y="58361"/>
                </a:lnTo>
                <a:lnTo>
                  <a:pt x="1763742" y="54510"/>
                </a:lnTo>
                <a:lnTo>
                  <a:pt x="1756222" y="52585"/>
                </a:lnTo>
                <a:lnTo>
                  <a:pt x="1740281" y="52585"/>
                </a:lnTo>
                <a:lnTo>
                  <a:pt x="1733447" y="54319"/>
                </a:lnTo>
                <a:lnTo>
                  <a:pt x="1727235" y="57783"/>
                </a:lnTo>
                <a:lnTo>
                  <a:pt x="1721023" y="61250"/>
                </a:lnTo>
                <a:lnTo>
                  <a:pt x="1714746" y="66150"/>
                </a:lnTo>
                <a:lnTo>
                  <a:pt x="1708404" y="72485"/>
                </a:lnTo>
                <a:lnTo>
                  <a:pt x="1708404" y="56528"/>
                </a:lnTo>
                <a:lnTo>
                  <a:pt x="1684218" y="56528"/>
                </a:lnTo>
                <a:lnTo>
                  <a:pt x="1684218" y="199825"/>
                </a:lnTo>
                <a:lnTo>
                  <a:pt x="1708404" y="199825"/>
                </a:lnTo>
                <a:lnTo>
                  <a:pt x="1708404" y="92895"/>
                </a:lnTo>
                <a:lnTo>
                  <a:pt x="1713801" y="87815"/>
                </a:lnTo>
                <a:lnTo>
                  <a:pt x="1719369" y="83639"/>
                </a:lnTo>
                <a:lnTo>
                  <a:pt x="1725109" y="80366"/>
                </a:lnTo>
                <a:lnTo>
                  <a:pt x="1730849" y="77095"/>
                </a:lnTo>
                <a:lnTo>
                  <a:pt x="1736331" y="75460"/>
                </a:lnTo>
                <a:lnTo>
                  <a:pt x="1746953" y="75460"/>
                </a:lnTo>
                <a:lnTo>
                  <a:pt x="1751237" y="76272"/>
                </a:lnTo>
                <a:lnTo>
                  <a:pt x="1754407" y="77897"/>
                </a:lnTo>
                <a:lnTo>
                  <a:pt x="1757577" y="79523"/>
                </a:lnTo>
                <a:lnTo>
                  <a:pt x="1760018" y="82048"/>
                </a:lnTo>
                <a:lnTo>
                  <a:pt x="1761729" y="85472"/>
                </a:lnTo>
                <a:lnTo>
                  <a:pt x="1763358" y="88638"/>
                </a:lnTo>
                <a:lnTo>
                  <a:pt x="1764430" y="93023"/>
                </a:lnTo>
                <a:lnTo>
                  <a:pt x="1764943" y="98626"/>
                </a:lnTo>
                <a:lnTo>
                  <a:pt x="1765457" y="104230"/>
                </a:lnTo>
                <a:lnTo>
                  <a:pt x="1765714" y="110326"/>
                </a:lnTo>
                <a:lnTo>
                  <a:pt x="1765714" y="199825"/>
                </a:lnTo>
                <a:lnTo>
                  <a:pt x="1789900" y="199825"/>
                </a:lnTo>
                <a:lnTo>
                  <a:pt x="1789835" y="100482"/>
                </a:lnTo>
                <a:lnTo>
                  <a:pt x="1789577" y="96466"/>
                </a:lnTo>
                <a:lnTo>
                  <a:pt x="1789382" y="93281"/>
                </a:lnTo>
                <a:lnTo>
                  <a:pt x="1795464" y="87514"/>
                </a:lnTo>
                <a:close/>
              </a:path>
              <a:path w="3378524" h="203768">
                <a:moveTo>
                  <a:pt x="1895014" y="128936"/>
                </a:moveTo>
                <a:lnTo>
                  <a:pt x="1895303" y="137454"/>
                </a:lnTo>
                <a:lnTo>
                  <a:pt x="1897242" y="151349"/>
                </a:lnTo>
                <a:lnTo>
                  <a:pt x="1901003" y="163689"/>
                </a:lnTo>
                <a:lnTo>
                  <a:pt x="1906586" y="174472"/>
                </a:lnTo>
                <a:lnTo>
                  <a:pt x="1913991" y="183700"/>
                </a:lnTo>
                <a:lnTo>
                  <a:pt x="1919463" y="112270"/>
                </a:lnTo>
                <a:lnTo>
                  <a:pt x="1919978" y="106208"/>
                </a:lnTo>
                <a:lnTo>
                  <a:pt x="1921181" y="100893"/>
                </a:lnTo>
                <a:lnTo>
                  <a:pt x="1923073" y="96325"/>
                </a:lnTo>
                <a:lnTo>
                  <a:pt x="1924966" y="91757"/>
                </a:lnTo>
                <a:lnTo>
                  <a:pt x="1927718" y="87594"/>
                </a:lnTo>
                <a:lnTo>
                  <a:pt x="1931330" y="83836"/>
                </a:lnTo>
                <a:lnTo>
                  <a:pt x="1935030" y="80167"/>
                </a:lnTo>
                <a:lnTo>
                  <a:pt x="1933909" y="58068"/>
                </a:lnTo>
                <a:lnTo>
                  <a:pt x="1922990" y="64453"/>
                </a:lnTo>
                <a:lnTo>
                  <a:pt x="1913402" y="73273"/>
                </a:lnTo>
                <a:lnTo>
                  <a:pt x="1908823" y="79049"/>
                </a:lnTo>
                <a:lnTo>
                  <a:pt x="1902782" y="89510"/>
                </a:lnTo>
                <a:lnTo>
                  <a:pt x="1898466" y="101311"/>
                </a:lnTo>
                <a:lnTo>
                  <a:pt x="1895877" y="114454"/>
                </a:lnTo>
                <a:lnTo>
                  <a:pt x="1895014" y="128936"/>
                </a:lnTo>
                <a:close/>
              </a:path>
              <a:path w="3378524" h="203768">
                <a:moveTo>
                  <a:pt x="1932088" y="168776"/>
                </a:moveTo>
                <a:lnTo>
                  <a:pt x="1930838" y="167408"/>
                </a:lnTo>
                <a:lnTo>
                  <a:pt x="1924519" y="157519"/>
                </a:lnTo>
                <a:lnTo>
                  <a:pt x="1920727" y="145275"/>
                </a:lnTo>
                <a:lnTo>
                  <a:pt x="1919463" y="130675"/>
                </a:lnTo>
                <a:lnTo>
                  <a:pt x="2019098" y="130675"/>
                </a:lnTo>
                <a:lnTo>
                  <a:pt x="2019024" y="113084"/>
                </a:lnTo>
                <a:lnTo>
                  <a:pt x="2017776" y="99821"/>
                </a:lnTo>
                <a:lnTo>
                  <a:pt x="2014984" y="88553"/>
                </a:lnTo>
                <a:lnTo>
                  <a:pt x="2012242" y="80646"/>
                </a:lnTo>
                <a:lnTo>
                  <a:pt x="2008298" y="73955"/>
                </a:lnTo>
                <a:lnTo>
                  <a:pt x="2003153" y="68484"/>
                </a:lnTo>
                <a:lnTo>
                  <a:pt x="1998010" y="63014"/>
                </a:lnTo>
                <a:lnTo>
                  <a:pt x="1992010" y="58997"/>
                </a:lnTo>
                <a:lnTo>
                  <a:pt x="1985152" y="56432"/>
                </a:lnTo>
                <a:lnTo>
                  <a:pt x="1978295" y="53868"/>
                </a:lnTo>
                <a:lnTo>
                  <a:pt x="1970409" y="52585"/>
                </a:lnTo>
                <a:lnTo>
                  <a:pt x="1959742" y="52603"/>
                </a:lnTo>
                <a:lnTo>
                  <a:pt x="1946160" y="54118"/>
                </a:lnTo>
                <a:lnTo>
                  <a:pt x="1933909" y="58068"/>
                </a:lnTo>
                <a:lnTo>
                  <a:pt x="1935030" y="80167"/>
                </a:lnTo>
                <a:lnTo>
                  <a:pt x="1939136" y="77370"/>
                </a:lnTo>
                <a:lnTo>
                  <a:pt x="1943651" y="75449"/>
                </a:lnTo>
                <a:lnTo>
                  <a:pt x="1948166" y="73529"/>
                </a:lnTo>
                <a:lnTo>
                  <a:pt x="1953647" y="72567"/>
                </a:lnTo>
                <a:lnTo>
                  <a:pt x="1966633" y="72567"/>
                </a:lnTo>
                <a:lnTo>
                  <a:pt x="1972116" y="73507"/>
                </a:lnTo>
                <a:lnTo>
                  <a:pt x="1976545" y="75385"/>
                </a:lnTo>
                <a:lnTo>
                  <a:pt x="1980975" y="77264"/>
                </a:lnTo>
                <a:lnTo>
                  <a:pt x="1984607" y="79997"/>
                </a:lnTo>
                <a:lnTo>
                  <a:pt x="1987444" y="83582"/>
                </a:lnTo>
                <a:lnTo>
                  <a:pt x="1990024" y="86827"/>
                </a:lnTo>
                <a:lnTo>
                  <a:pt x="1992003" y="90798"/>
                </a:lnTo>
                <a:lnTo>
                  <a:pt x="1993378" y="95493"/>
                </a:lnTo>
                <a:lnTo>
                  <a:pt x="1994755" y="100190"/>
                </a:lnTo>
                <a:lnTo>
                  <a:pt x="1995529" y="105782"/>
                </a:lnTo>
                <a:lnTo>
                  <a:pt x="1995701" y="112270"/>
                </a:lnTo>
                <a:lnTo>
                  <a:pt x="1919463" y="112270"/>
                </a:lnTo>
                <a:lnTo>
                  <a:pt x="1913991" y="183700"/>
                </a:lnTo>
                <a:lnTo>
                  <a:pt x="1918113" y="187508"/>
                </a:lnTo>
                <a:lnTo>
                  <a:pt x="1928101" y="194277"/>
                </a:lnTo>
                <a:lnTo>
                  <a:pt x="1939632" y="199112"/>
                </a:lnTo>
                <a:lnTo>
                  <a:pt x="1952706" y="202013"/>
                </a:lnTo>
                <a:lnTo>
                  <a:pt x="1967321" y="202980"/>
                </a:lnTo>
                <a:lnTo>
                  <a:pt x="1973154" y="202980"/>
                </a:lnTo>
                <a:lnTo>
                  <a:pt x="1977979" y="202638"/>
                </a:lnTo>
                <a:lnTo>
                  <a:pt x="1981797" y="201952"/>
                </a:lnTo>
                <a:lnTo>
                  <a:pt x="1985614" y="201268"/>
                </a:lnTo>
                <a:lnTo>
                  <a:pt x="1989880" y="200284"/>
                </a:lnTo>
                <a:lnTo>
                  <a:pt x="1994596" y="199000"/>
                </a:lnTo>
                <a:lnTo>
                  <a:pt x="1997942" y="198060"/>
                </a:lnTo>
                <a:lnTo>
                  <a:pt x="2001717" y="196756"/>
                </a:lnTo>
                <a:lnTo>
                  <a:pt x="2005919" y="195085"/>
                </a:lnTo>
                <a:lnTo>
                  <a:pt x="2010122" y="193417"/>
                </a:lnTo>
                <a:lnTo>
                  <a:pt x="2013638" y="192026"/>
                </a:lnTo>
                <a:lnTo>
                  <a:pt x="2016469" y="190914"/>
                </a:lnTo>
                <a:lnTo>
                  <a:pt x="2016469" y="164593"/>
                </a:lnTo>
                <a:lnTo>
                  <a:pt x="2015052" y="164593"/>
                </a:lnTo>
                <a:lnTo>
                  <a:pt x="2010588" y="167953"/>
                </a:lnTo>
                <a:lnTo>
                  <a:pt x="2007580" y="169797"/>
                </a:lnTo>
                <a:lnTo>
                  <a:pt x="2004574" y="171640"/>
                </a:lnTo>
                <a:lnTo>
                  <a:pt x="2000881" y="173549"/>
                </a:lnTo>
                <a:lnTo>
                  <a:pt x="1996502" y="175520"/>
                </a:lnTo>
                <a:lnTo>
                  <a:pt x="1992378" y="177405"/>
                </a:lnTo>
                <a:lnTo>
                  <a:pt x="1987761" y="178946"/>
                </a:lnTo>
                <a:lnTo>
                  <a:pt x="1982651" y="180146"/>
                </a:lnTo>
                <a:lnTo>
                  <a:pt x="1977541" y="181345"/>
                </a:lnTo>
                <a:lnTo>
                  <a:pt x="1972325" y="181946"/>
                </a:lnTo>
                <a:lnTo>
                  <a:pt x="1967001" y="181946"/>
                </a:lnTo>
                <a:lnTo>
                  <a:pt x="1953753" y="180603"/>
                </a:lnTo>
                <a:lnTo>
                  <a:pt x="1941801" y="176215"/>
                </a:lnTo>
                <a:lnTo>
                  <a:pt x="1932088" y="168776"/>
                </a:lnTo>
                <a:close/>
              </a:path>
              <a:path w="3378524" h="203768">
                <a:moveTo>
                  <a:pt x="2061447" y="195999"/>
                </a:moveTo>
                <a:lnTo>
                  <a:pt x="2072838" y="201037"/>
                </a:lnTo>
                <a:lnTo>
                  <a:pt x="2086847" y="202717"/>
                </a:lnTo>
                <a:lnTo>
                  <a:pt x="2090786" y="202717"/>
                </a:lnTo>
                <a:lnTo>
                  <a:pt x="2095090" y="202355"/>
                </a:lnTo>
                <a:lnTo>
                  <a:pt x="2099758" y="201629"/>
                </a:lnTo>
                <a:lnTo>
                  <a:pt x="2104427" y="200903"/>
                </a:lnTo>
                <a:lnTo>
                  <a:pt x="2109032" y="199897"/>
                </a:lnTo>
                <a:lnTo>
                  <a:pt x="2113573" y="198612"/>
                </a:lnTo>
                <a:lnTo>
                  <a:pt x="2113573" y="176950"/>
                </a:lnTo>
                <a:lnTo>
                  <a:pt x="2110533" y="177739"/>
                </a:lnTo>
                <a:lnTo>
                  <a:pt x="2107880" y="178725"/>
                </a:lnTo>
                <a:lnTo>
                  <a:pt x="2104199" y="179908"/>
                </a:lnTo>
                <a:lnTo>
                  <a:pt x="2100518" y="181091"/>
                </a:lnTo>
                <a:lnTo>
                  <a:pt x="2096709" y="181683"/>
                </a:lnTo>
                <a:lnTo>
                  <a:pt x="2087207" y="181683"/>
                </a:lnTo>
                <a:lnTo>
                  <a:pt x="2082797" y="180934"/>
                </a:lnTo>
                <a:lnTo>
                  <a:pt x="2079545" y="179438"/>
                </a:lnTo>
                <a:lnTo>
                  <a:pt x="2076291" y="177940"/>
                </a:lnTo>
                <a:lnTo>
                  <a:pt x="2073938" y="175698"/>
                </a:lnTo>
                <a:lnTo>
                  <a:pt x="2072484" y="172707"/>
                </a:lnTo>
                <a:lnTo>
                  <a:pt x="2070772" y="169285"/>
                </a:lnTo>
                <a:lnTo>
                  <a:pt x="2069787" y="165609"/>
                </a:lnTo>
                <a:lnTo>
                  <a:pt x="2069530" y="161676"/>
                </a:lnTo>
                <a:lnTo>
                  <a:pt x="2069273" y="157742"/>
                </a:lnTo>
                <a:lnTo>
                  <a:pt x="2069144" y="152143"/>
                </a:lnTo>
                <a:lnTo>
                  <a:pt x="2069144" y="76775"/>
                </a:lnTo>
                <a:lnTo>
                  <a:pt x="2113573" y="76775"/>
                </a:lnTo>
                <a:lnTo>
                  <a:pt x="2113573" y="56528"/>
                </a:lnTo>
                <a:lnTo>
                  <a:pt x="2069144" y="56528"/>
                </a:lnTo>
                <a:lnTo>
                  <a:pt x="2069144" y="15250"/>
                </a:lnTo>
                <a:lnTo>
                  <a:pt x="2044958" y="15250"/>
                </a:lnTo>
                <a:lnTo>
                  <a:pt x="2044958" y="56528"/>
                </a:lnTo>
                <a:lnTo>
                  <a:pt x="2028659" y="56528"/>
                </a:lnTo>
                <a:lnTo>
                  <a:pt x="2028659" y="76775"/>
                </a:lnTo>
                <a:lnTo>
                  <a:pt x="2044958" y="76775"/>
                </a:lnTo>
                <a:lnTo>
                  <a:pt x="2044958" y="156080"/>
                </a:lnTo>
                <a:lnTo>
                  <a:pt x="2046058" y="170066"/>
                </a:lnTo>
                <a:lnTo>
                  <a:pt x="2049739" y="182309"/>
                </a:lnTo>
                <a:lnTo>
                  <a:pt x="2056008" y="191505"/>
                </a:lnTo>
                <a:lnTo>
                  <a:pt x="2061447" y="195999"/>
                </a:lnTo>
                <a:close/>
              </a:path>
              <a:path w="3378524" h="203768">
                <a:moveTo>
                  <a:pt x="2132099" y="56528"/>
                </a:moveTo>
                <a:lnTo>
                  <a:pt x="2132099" y="199825"/>
                </a:lnTo>
                <a:lnTo>
                  <a:pt x="2156285" y="199825"/>
                </a:lnTo>
                <a:lnTo>
                  <a:pt x="2156285" y="56528"/>
                </a:lnTo>
                <a:lnTo>
                  <a:pt x="2132099" y="56528"/>
                </a:lnTo>
                <a:close/>
              </a:path>
              <a:path w="3378524" h="203768">
                <a:moveTo>
                  <a:pt x="2130521" y="7362"/>
                </a:moveTo>
                <a:lnTo>
                  <a:pt x="2130521" y="32339"/>
                </a:lnTo>
                <a:lnTo>
                  <a:pt x="2158125" y="32339"/>
                </a:lnTo>
                <a:lnTo>
                  <a:pt x="2158125" y="7362"/>
                </a:lnTo>
                <a:lnTo>
                  <a:pt x="2130521" y="7362"/>
                </a:lnTo>
                <a:close/>
              </a:path>
              <a:path w="3378524" h="203768">
                <a:moveTo>
                  <a:pt x="2302632" y="87514"/>
                </a:moveTo>
                <a:lnTo>
                  <a:pt x="2308521" y="83101"/>
                </a:lnTo>
                <a:lnTo>
                  <a:pt x="2314218" y="80044"/>
                </a:lnTo>
                <a:lnTo>
                  <a:pt x="2319915" y="76988"/>
                </a:lnTo>
                <a:lnTo>
                  <a:pt x="2325249" y="75460"/>
                </a:lnTo>
                <a:lnTo>
                  <a:pt x="2335614" y="75460"/>
                </a:lnTo>
                <a:lnTo>
                  <a:pt x="2339896" y="76272"/>
                </a:lnTo>
                <a:lnTo>
                  <a:pt x="2343066" y="77897"/>
                </a:lnTo>
                <a:lnTo>
                  <a:pt x="2346236" y="79523"/>
                </a:lnTo>
                <a:lnTo>
                  <a:pt x="2348678" y="82048"/>
                </a:lnTo>
                <a:lnTo>
                  <a:pt x="2350391" y="85472"/>
                </a:lnTo>
                <a:lnTo>
                  <a:pt x="2352021" y="88638"/>
                </a:lnTo>
                <a:lnTo>
                  <a:pt x="2353093" y="93023"/>
                </a:lnTo>
                <a:lnTo>
                  <a:pt x="2353607" y="98626"/>
                </a:lnTo>
                <a:lnTo>
                  <a:pt x="2354120" y="104230"/>
                </a:lnTo>
                <a:lnTo>
                  <a:pt x="2354377" y="110326"/>
                </a:lnTo>
                <a:lnTo>
                  <a:pt x="2354377" y="199825"/>
                </a:lnTo>
                <a:lnTo>
                  <a:pt x="2378563" y="199825"/>
                </a:lnTo>
                <a:lnTo>
                  <a:pt x="2378563" y="95722"/>
                </a:lnTo>
                <a:lnTo>
                  <a:pt x="2377512" y="87555"/>
                </a:lnTo>
                <a:lnTo>
                  <a:pt x="2375414" y="81057"/>
                </a:lnTo>
                <a:lnTo>
                  <a:pt x="2373315" y="74559"/>
                </a:lnTo>
                <a:lnTo>
                  <a:pt x="2370336" y="69129"/>
                </a:lnTo>
                <a:lnTo>
                  <a:pt x="2366477" y="64769"/>
                </a:lnTo>
                <a:lnTo>
                  <a:pt x="2362707" y="60495"/>
                </a:lnTo>
                <a:lnTo>
                  <a:pt x="2358293" y="57395"/>
                </a:lnTo>
                <a:lnTo>
                  <a:pt x="2353239" y="55471"/>
                </a:lnTo>
                <a:lnTo>
                  <a:pt x="2348184" y="53547"/>
                </a:lnTo>
                <a:lnTo>
                  <a:pt x="2342572" y="52585"/>
                </a:lnTo>
                <a:lnTo>
                  <a:pt x="2328260" y="52585"/>
                </a:lnTo>
                <a:lnTo>
                  <a:pt x="2320719" y="54681"/>
                </a:lnTo>
                <a:lnTo>
                  <a:pt x="2313777" y="58874"/>
                </a:lnTo>
                <a:lnTo>
                  <a:pt x="2311682" y="60197"/>
                </a:lnTo>
                <a:lnTo>
                  <a:pt x="2302164" y="67584"/>
                </a:lnTo>
                <a:lnTo>
                  <a:pt x="2292438" y="77362"/>
                </a:lnTo>
                <a:lnTo>
                  <a:pt x="2289009" y="68545"/>
                </a:lnTo>
                <a:lnTo>
                  <a:pt x="2284017" y="62212"/>
                </a:lnTo>
                <a:lnTo>
                  <a:pt x="2277463" y="58361"/>
                </a:lnTo>
                <a:lnTo>
                  <a:pt x="2270908" y="54510"/>
                </a:lnTo>
                <a:lnTo>
                  <a:pt x="2263389" y="52585"/>
                </a:lnTo>
                <a:lnTo>
                  <a:pt x="2247449" y="52585"/>
                </a:lnTo>
                <a:lnTo>
                  <a:pt x="2240614" y="54319"/>
                </a:lnTo>
                <a:lnTo>
                  <a:pt x="2234402" y="57783"/>
                </a:lnTo>
                <a:lnTo>
                  <a:pt x="2228189" y="61250"/>
                </a:lnTo>
                <a:lnTo>
                  <a:pt x="2221913" y="66150"/>
                </a:lnTo>
                <a:lnTo>
                  <a:pt x="2215571" y="72485"/>
                </a:lnTo>
                <a:lnTo>
                  <a:pt x="2215571" y="56528"/>
                </a:lnTo>
                <a:lnTo>
                  <a:pt x="2191385" y="56528"/>
                </a:lnTo>
                <a:lnTo>
                  <a:pt x="2191385" y="199825"/>
                </a:lnTo>
                <a:lnTo>
                  <a:pt x="2215571" y="199825"/>
                </a:lnTo>
                <a:lnTo>
                  <a:pt x="2215571" y="92895"/>
                </a:lnTo>
                <a:lnTo>
                  <a:pt x="2220968" y="87815"/>
                </a:lnTo>
                <a:lnTo>
                  <a:pt x="2226537" y="83639"/>
                </a:lnTo>
                <a:lnTo>
                  <a:pt x="2232276" y="80366"/>
                </a:lnTo>
                <a:lnTo>
                  <a:pt x="2238017" y="77095"/>
                </a:lnTo>
                <a:lnTo>
                  <a:pt x="2243499" y="75460"/>
                </a:lnTo>
                <a:lnTo>
                  <a:pt x="2254122" y="75460"/>
                </a:lnTo>
                <a:lnTo>
                  <a:pt x="2258404" y="76272"/>
                </a:lnTo>
                <a:lnTo>
                  <a:pt x="2261574" y="77897"/>
                </a:lnTo>
                <a:lnTo>
                  <a:pt x="2264744" y="79523"/>
                </a:lnTo>
                <a:lnTo>
                  <a:pt x="2267185" y="82048"/>
                </a:lnTo>
                <a:lnTo>
                  <a:pt x="2268896" y="85472"/>
                </a:lnTo>
                <a:lnTo>
                  <a:pt x="2270525" y="88638"/>
                </a:lnTo>
                <a:lnTo>
                  <a:pt x="2271598" y="93023"/>
                </a:lnTo>
                <a:lnTo>
                  <a:pt x="2272111" y="98626"/>
                </a:lnTo>
                <a:lnTo>
                  <a:pt x="2272624" y="104230"/>
                </a:lnTo>
                <a:lnTo>
                  <a:pt x="2272881" y="110326"/>
                </a:lnTo>
                <a:lnTo>
                  <a:pt x="2272881" y="199825"/>
                </a:lnTo>
                <a:lnTo>
                  <a:pt x="2297067" y="199825"/>
                </a:lnTo>
                <a:lnTo>
                  <a:pt x="2297002" y="100482"/>
                </a:lnTo>
                <a:lnTo>
                  <a:pt x="2296745" y="96466"/>
                </a:lnTo>
                <a:lnTo>
                  <a:pt x="2296549" y="93281"/>
                </a:lnTo>
                <a:lnTo>
                  <a:pt x="2302632" y="87514"/>
                </a:lnTo>
                <a:close/>
              </a:path>
              <a:path w="3378524" h="203768">
                <a:moveTo>
                  <a:pt x="2402182" y="128936"/>
                </a:moveTo>
                <a:lnTo>
                  <a:pt x="2402472" y="137454"/>
                </a:lnTo>
                <a:lnTo>
                  <a:pt x="2404410" y="151349"/>
                </a:lnTo>
                <a:lnTo>
                  <a:pt x="2408171" y="163689"/>
                </a:lnTo>
                <a:lnTo>
                  <a:pt x="2413753" y="174472"/>
                </a:lnTo>
                <a:lnTo>
                  <a:pt x="2421158" y="183700"/>
                </a:lnTo>
                <a:lnTo>
                  <a:pt x="2426631" y="112270"/>
                </a:lnTo>
                <a:lnTo>
                  <a:pt x="2427145" y="106208"/>
                </a:lnTo>
                <a:lnTo>
                  <a:pt x="2428348" y="100893"/>
                </a:lnTo>
                <a:lnTo>
                  <a:pt x="2430241" y="96325"/>
                </a:lnTo>
                <a:lnTo>
                  <a:pt x="2432134" y="91757"/>
                </a:lnTo>
                <a:lnTo>
                  <a:pt x="2434886" y="87594"/>
                </a:lnTo>
                <a:lnTo>
                  <a:pt x="2438498" y="83836"/>
                </a:lnTo>
                <a:lnTo>
                  <a:pt x="2442197" y="80167"/>
                </a:lnTo>
                <a:lnTo>
                  <a:pt x="2441076" y="58068"/>
                </a:lnTo>
                <a:lnTo>
                  <a:pt x="2430157" y="64453"/>
                </a:lnTo>
                <a:lnTo>
                  <a:pt x="2420569" y="73273"/>
                </a:lnTo>
                <a:lnTo>
                  <a:pt x="2415990" y="79049"/>
                </a:lnTo>
                <a:lnTo>
                  <a:pt x="2409949" y="89510"/>
                </a:lnTo>
                <a:lnTo>
                  <a:pt x="2405634" y="101311"/>
                </a:lnTo>
                <a:lnTo>
                  <a:pt x="2403045" y="114453"/>
                </a:lnTo>
                <a:lnTo>
                  <a:pt x="2402182" y="128936"/>
                </a:lnTo>
                <a:close/>
              </a:path>
              <a:path w="3378524" h="203768">
                <a:moveTo>
                  <a:pt x="2439255" y="168776"/>
                </a:moveTo>
                <a:lnTo>
                  <a:pt x="2438005" y="167408"/>
                </a:lnTo>
                <a:lnTo>
                  <a:pt x="2431686" y="157519"/>
                </a:lnTo>
                <a:lnTo>
                  <a:pt x="2427895" y="145275"/>
                </a:lnTo>
                <a:lnTo>
                  <a:pt x="2426631" y="130675"/>
                </a:lnTo>
                <a:lnTo>
                  <a:pt x="2526266" y="130675"/>
                </a:lnTo>
                <a:lnTo>
                  <a:pt x="2526192" y="113084"/>
                </a:lnTo>
                <a:lnTo>
                  <a:pt x="2524943" y="99821"/>
                </a:lnTo>
                <a:lnTo>
                  <a:pt x="2522151" y="88553"/>
                </a:lnTo>
                <a:lnTo>
                  <a:pt x="2519409" y="80646"/>
                </a:lnTo>
                <a:lnTo>
                  <a:pt x="2515465" y="73955"/>
                </a:lnTo>
                <a:lnTo>
                  <a:pt x="2510320" y="68484"/>
                </a:lnTo>
                <a:lnTo>
                  <a:pt x="2505176" y="63014"/>
                </a:lnTo>
                <a:lnTo>
                  <a:pt x="2499177" y="58997"/>
                </a:lnTo>
                <a:lnTo>
                  <a:pt x="2492320" y="56432"/>
                </a:lnTo>
                <a:lnTo>
                  <a:pt x="2485462" y="53868"/>
                </a:lnTo>
                <a:lnTo>
                  <a:pt x="2477576" y="52585"/>
                </a:lnTo>
                <a:lnTo>
                  <a:pt x="2466909" y="52603"/>
                </a:lnTo>
                <a:lnTo>
                  <a:pt x="2453327" y="54118"/>
                </a:lnTo>
                <a:lnTo>
                  <a:pt x="2441076" y="58068"/>
                </a:lnTo>
                <a:lnTo>
                  <a:pt x="2442197" y="80167"/>
                </a:lnTo>
                <a:lnTo>
                  <a:pt x="2446304" y="77370"/>
                </a:lnTo>
                <a:lnTo>
                  <a:pt x="2450818" y="75449"/>
                </a:lnTo>
                <a:lnTo>
                  <a:pt x="2455333" y="73529"/>
                </a:lnTo>
                <a:lnTo>
                  <a:pt x="2460814" y="72567"/>
                </a:lnTo>
                <a:lnTo>
                  <a:pt x="2473800" y="72567"/>
                </a:lnTo>
                <a:lnTo>
                  <a:pt x="2479282" y="73507"/>
                </a:lnTo>
                <a:lnTo>
                  <a:pt x="2483712" y="75385"/>
                </a:lnTo>
                <a:lnTo>
                  <a:pt x="2488142" y="77264"/>
                </a:lnTo>
                <a:lnTo>
                  <a:pt x="2491775" y="79997"/>
                </a:lnTo>
                <a:lnTo>
                  <a:pt x="2494611" y="83582"/>
                </a:lnTo>
                <a:lnTo>
                  <a:pt x="2497192" y="86827"/>
                </a:lnTo>
                <a:lnTo>
                  <a:pt x="2499169" y="90798"/>
                </a:lnTo>
                <a:lnTo>
                  <a:pt x="2500546" y="95493"/>
                </a:lnTo>
                <a:lnTo>
                  <a:pt x="2501921" y="100190"/>
                </a:lnTo>
                <a:lnTo>
                  <a:pt x="2502696" y="105782"/>
                </a:lnTo>
                <a:lnTo>
                  <a:pt x="2502869" y="112270"/>
                </a:lnTo>
                <a:lnTo>
                  <a:pt x="2426631" y="112270"/>
                </a:lnTo>
                <a:lnTo>
                  <a:pt x="2421158" y="183700"/>
                </a:lnTo>
                <a:lnTo>
                  <a:pt x="2425279" y="187508"/>
                </a:lnTo>
                <a:lnTo>
                  <a:pt x="2435268" y="194277"/>
                </a:lnTo>
                <a:lnTo>
                  <a:pt x="2446799" y="199112"/>
                </a:lnTo>
                <a:lnTo>
                  <a:pt x="2459872" y="202013"/>
                </a:lnTo>
                <a:lnTo>
                  <a:pt x="2474488" y="202980"/>
                </a:lnTo>
                <a:lnTo>
                  <a:pt x="2480321" y="202980"/>
                </a:lnTo>
                <a:lnTo>
                  <a:pt x="2485146" y="202638"/>
                </a:lnTo>
                <a:lnTo>
                  <a:pt x="2488964" y="201952"/>
                </a:lnTo>
                <a:lnTo>
                  <a:pt x="2492781" y="201268"/>
                </a:lnTo>
                <a:lnTo>
                  <a:pt x="2497047" y="200284"/>
                </a:lnTo>
                <a:lnTo>
                  <a:pt x="2501763" y="199000"/>
                </a:lnTo>
                <a:lnTo>
                  <a:pt x="2505109" y="198060"/>
                </a:lnTo>
                <a:lnTo>
                  <a:pt x="2508884" y="196756"/>
                </a:lnTo>
                <a:lnTo>
                  <a:pt x="2513086" y="195085"/>
                </a:lnTo>
                <a:lnTo>
                  <a:pt x="2517288" y="193417"/>
                </a:lnTo>
                <a:lnTo>
                  <a:pt x="2520805" y="192026"/>
                </a:lnTo>
                <a:lnTo>
                  <a:pt x="2523637" y="190914"/>
                </a:lnTo>
                <a:lnTo>
                  <a:pt x="2523637" y="164593"/>
                </a:lnTo>
                <a:lnTo>
                  <a:pt x="2522220" y="164593"/>
                </a:lnTo>
                <a:lnTo>
                  <a:pt x="2517755" y="167953"/>
                </a:lnTo>
                <a:lnTo>
                  <a:pt x="2514747" y="169797"/>
                </a:lnTo>
                <a:lnTo>
                  <a:pt x="2511741" y="171640"/>
                </a:lnTo>
                <a:lnTo>
                  <a:pt x="2508048" y="173549"/>
                </a:lnTo>
                <a:lnTo>
                  <a:pt x="2503669" y="175520"/>
                </a:lnTo>
                <a:lnTo>
                  <a:pt x="2499545" y="177405"/>
                </a:lnTo>
                <a:lnTo>
                  <a:pt x="2494929" y="178946"/>
                </a:lnTo>
                <a:lnTo>
                  <a:pt x="2489818" y="180146"/>
                </a:lnTo>
                <a:lnTo>
                  <a:pt x="2484709" y="181345"/>
                </a:lnTo>
                <a:lnTo>
                  <a:pt x="2479492" y="181946"/>
                </a:lnTo>
                <a:lnTo>
                  <a:pt x="2474168" y="181946"/>
                </a:lnTo>
                <a:lnTo>
                  <a:pt x="2460920" y="180603"/>
                </a:lnTo>
                <a:lnTo>
                  <a:pt x="2448968" y="176215"/>
                </a:lnTo>
                <a:lnTo>
                  <a:pt x="2439255" y="168776"/>
                </a:lnTo>
                <a:close/>
              </a:path>
              <a:path w="3378524" h="203768">
                <a:moveTo>
                  <a:pt x="2554242" y="196557"/>
                </a:moveTo>
                <a:lnTo>
                  <a:pt x="2562575" y="199127"/>
                </a:lnTo>
                <a:lnTo>
                  <a:pt x="2564177" y="199603"/>
                </a:lnTo>
                <a:lnTo>
                  <a:pt x="2576397" y="202136"/>
                </a:lnTo>
                <a:lnTo>
                  <a:pt x="2589431" y="202980"/>
                </a:lnTo>
                <a:lnTo>
                  <a:pt x="2599174" y="202980"/>
                </a:lnTo>
                <a:lnTo>
                  <a:pt x="2607272" y="201869"/>
                </a:lnTo>
                <a:lnTo>
                  <a:pt x="2613723" y="199646"/>
                </a:lnTo>
                <a:lnTo>
                  <a:pt x="2620175" y="197424"/>
                </a:lnTo>
                <a:lnTo>
                  <a:pt x="2625966" y="194175"/>
                </a:lnTo>
                <a:lnTo>
                  <a:pt x="2631094" y="189903"/>
                </a:lnTo>
                <a:lnTo>
                  <a:pt x="2635795" y="185971"/>
                </a:lnTo>
                <a:lnTo>
                  <a:pt x="2639362" y="181248"/>
                </a:lnTo>
                <a:lnTo>
                  <a:pt x="2641798" y="175734"/>
                </a:lnTo>
                <a:lnTo>
                  <a:pt x="2644233" y="170220"/>
                </a:lnTo>
                <a:lnTo>
                  <a:pt x="2645451" y="164387"/>
                </a:lnTo>
                <a:lnTo>
                  <a:pt x="2645439" y="157061"/>
                </a:lnTo>
                <a:lnTo>
                  <a:pt x="2643294" y="143537"/>
                </a:lnTo>
                <a:lnTo>
                  <a:pt x="2637430" y="133102"/>
                </a:lnTo>
                <a:lnTo>
                  <a:pt x="2626582" y="124726"/>
                </a:lnTo>
                <a:lnTo>
                  <a:pt x="2613497" y="119899"/>
                </a:lnTo>
                <a:lnTo>
                  <a:pt x="2608621" y="118701"/>
                </a:lnTo>
                <a:lnTo>
                  <a:pt x="2603979" y="117654"/>
                </a:lnTo>
                <a:lnTo>
                  <a:pt x="2599573" y="116756"/>
                </a:lnTo>
                <a:lnTo>
                  <a:pt x="2595167" y="115858"/>
                </a:lnTo>
                <a:lnTo>
                  <a:pt x="2591167" y="114938"/>
                </a:lnTo>
                <a:lnTo>
                  <a:pt x="2587574" y="114000"/>
                </a:lnTo>
                <a:lnTo>
                  <a:pt x="2580504" y="112113"/>
                </a:lnTo>
                <a:lnTo>
                  <a:pt x="2575369" y="109689"/>
                </a:lnTo>
                <a:lnTo>
                  <a:pt x="2572170" y="106732"/>
                </a:lnTo>
                <a:lnTo>
                  <a:pt x="2568972" y="103774"/>
                </a:lnTo>
                <a:lnTo>
                  <a:pt x="2567373" y="99293"/>
                </a:lnTo>
                <a:lnTo>
                  <a:pt x="2567373" y="86513"/>
                </a:lnTo>
                <a:lnTo>
                  <a:pt x="2570099" y="81453"/>
                </a:lnTo>
                <a:lnTo>
                  <a:pt x="2575550" y="78110"/>
                </a:lnTo>
                <a:lnTo>
                  <a:pt x="2581001" y="74766"/>
                </a:lnTo>
                <a:lnTo>
                  <a:pt x="2587685" y="73093"/>
                </a:lnTo>
                <a:lnTo>
                  <a:pt x="2603273" y="73093"/>
                </a:lnTo>
                <a:lnTo>
                  <a:pt x="2610875" y="74528"/>
                </a:lnTo>
                <a:lnTo>
                  <a:pt x="2618412" y="77397"/>
                </a:lnTo>
                <a:lnTo>
                  <a:pt x="2625951" y="80266"/>
                </a:lnTo>
                <a:lnTo>
                  <a:pt x="2632785" y="84178"/>
                </a:lnTo>
                <a:lnTo>
                  <a:pt x="2638916" y="89132"/>
                </a:lnTo>
                <a:lnTo>
                  <a:pt x="2640194" y="89132"/>
                </a:lnTo>
                <a:lnTo>
                  <a:pt x="2640194" y="63270"/>
                </a:lnTo>
                <a:lnTo>
                  <a:pt x="2634716" y="60269"/>
                </a:lnTo>
                <a:lnTo>
                  <a:pt x="2627956" y="57782"/>
                </a:lnTo>
                <a:lnTo>
                  <a:pt x="2619913" y="55808"/>
                </a:lnTo>
                <a:lnTo>
                  <a:pt x="2611872" y="53835"/>
                </a:lnTo>
                <a:lnTo>
                  <a:pt x="2603872" y="52848"/>
                </a:lnTo>
                <a:lnTo>
                  <a:pt x="2592800" y="52900"/>
                </a:lnTo>
                <a:lnTo>
                  <a:pt x="2579008" y="54578"/>
                </a:lnTo>
                <a:lnTo>
                  <a:pt x="2567084" y="58623"/>
                </a:lnTo>
                <a:lnTo>
                  <a:pt x="2557029" y="65035"/>
                </a:lnTo>
                <a:lnTo>
                  <a:pt x="2550200" y="72133"/>
                </a:lnTo>
                <a:lnTo>
                  <a:pt x="2544349" y="83405"/>
                </a:lnTo>
                <a:lnTo>
                  <a:pt x="2542399" y="96593"/>
                </a:lnTo>
                <a:lnTo>
                  <a:pt x="2542399" y="106000"/>
                </a:lnTo>
                <a:lnTo>
                  <a:pt x="2544879" y="114019"/>
                </a:lnTo>
                <a:lnTo>
                  <a:pt x="2549840" y="120646"/>
                </a:lnTo>
                <a:lnTo>
                  <a:pt x="2560662" y="129964"/>
                </a:lnTo>
                <a:lnTo>
                  <a:pt x="2573703" y="135333"/>
                </a:lnTo>
                <a:lnTo>
                  <a:pt x="2577900" y="136500"/>
                </a:lnTo>
                <a:lnTo>
                  <a:pt x="2582485" y="137584"/>
                </a:lnTo>
                <a:lnTo>
                  <a:pt x="2587456" y="138584"/>
                </a:lnTo>
                <a:lnTo>
                  <a:pt x="2592425" y="139586"/>
                </a:lnTo>
                <a:lnTo>
                  <a:pt x="2596453" y="140462"/>
                </a:lnTo>
                <a:lnTo>
                  <a:pt x="2599536" y="141212"/>
                </a:lnTo>
                <a:lnTo>
                  <a:pt x="2607357" y="143189"/>
                </a:lnTo>
                <a:lnTo>
                  <a:pt x="2612803" y="145639"/>
                </a:lnTo>
                <a:lnTo>
                  <a:pt x="2615872" y="148562"/>
                </a:lnTo>
                <a:lnTo>
                  <a:pt x="2618942" y="151484"/>
                </a:lnTo>
                <a:lnTo>
                  <a:pt x="2620477" y="155826"/>
                </a:lnTo>
                <a:lnTo>
                  <a:pt x="2620477" y="166058"/>
                </a:lnTo>
                <a:lnTo>
                  <a:pt x="2619817" y="169411"/>
                </a:lnTo>
                <a:lnTo>
                  <a:pt x="2618499" y="171646"/>
                </a:lnTo>
                <a:lnTo>
                  <a:pt x="2615033" y="175987"/>
                </a:lnTo>
                <a:lnTo>
                  <a:pt x="2612056" y="177965"/>
                </a:lnTo>
                <a:lnTo>
                  <a:pt x="2609929" y="179340"/>
                </a:lnTo>
                <a:lnTo>
                  <a:pt x="2606695" y="180478"/>
                </a:lnTo>
                <a:lnTo>
                  <a:pt x="2602356" y="181381"/>
                </a:lnTo>
                <a:lnTo>
                  <a:pt x="2598017" y="182283"/>
                </a:lnTo>
                <a:lnTo>
                  <a:pt x="2593934" y="182735"/>
                </a:lnTo>
                <a:lnTo>
                  <a:pt x="2584835" y="182735"/>
                </a:lnTo>
                <a:lnTo>
                  <a:pt x="2579752" y="181999"/>
                </a:lnTo>
                <a:lnTo>
                  <a:pt x="2574859" y="180530"/>
                </a:lnTo>
                <a:lnTo>
                  <a:pt x="2569967" y="179061"/>
                </a:lnTo>
                <a:lnTo>
                  <a:pt x="2565479" y="177377"/>
                </a:lnTo>
                <a:lnTo>
                  <a:pt x="2561396" y="175475"/>
                </a:lnTo>
                <a:lnTo>
                  <a:pt x="2556801" y="173314"/>
                </a:lnTo>
                <a:lnTo>
                  <a:pt x="2553122" y="171240"/>
                </a:lnTo>
                <a:lnTo>
                  <a:pt x="2550357" y="169251"/>
                </a:lnTo>
                <a:lnTo>
                  <a:pt x="2547592" y="167262"/>
                </a:lnTo>
                <a:lnTo>
                  <a:pt x="2545190" y="165447"/>
                </a:lnTo>
                <a:lnTo>
                  <a:pt x="2541873" y="163804"/>
                </a:lnTo>
                <a:lnTo>
                  <a:pt x="2541873" y="190906"/>
                </a:lnTo>
                <a:lnTo>
                  <a:pt x="2547342" y="193817"/>
                </a:lnTo>
                <a:lnTo>
                  <a:pt x="2554242" y="196557"/>
                </a:lnTo>
                <a:close/>
              </a:path>
              <a:path w="3378524" h="203768">
                <a:moveTo>
                  <a:pt x="2740036" y="128300"/>
                </a:moveTo>
                <a:lnTo>
                  <a:pt x="2740317" y="137116"/>
                </a:lnTo>
                <a:lnTo>
                  <a:pt x="2741913" y="149944"/>
                </a:lnTo>
                <a:lnTo>
                  <a:pt x="2744921" y="161343"/>
                </a:lnTo>
                <a:lnTo>
                  <a:pt x="2751221" y="174894"/>
                </a:lnTo>
                <a:lnTo>
                  <a:pt x="2758668" y="184632"/>
                </a:lnTo>
                <a:lnTo>
                  <a:pt x="2764580" y="190789"/>
                </a:lnTo>
                <a:lnTo>
                  <a:pt x="2771649" y="195386"/>
                </a:lnTo>
                <a:lnTo>
                  <a:pt x="2779874" y="198424"/>
                </a:lnTo>
                <a:lnTo>
                  <a:pt x="2793860" y="202008"/>
                </a:lnTo>
                <a:lnTo>
                  <a:pt x="2806991" y="202980"/>
                </a:lnTo>
                <a:lnTo>
                  <a:pt x="2812132" y="202980"/>
                </a:lnTo>
                <a:lnTo>
                  <a:pt x="2816329" y="202658"/>
                </a:lnTo>
                <a:lnTo>
                  <a:pt x="2819585" y="202016"/>
                </a:lnTo>
                <a:lnTo>
                  <a:pt x="2822842" y="201375"/>
                </a:lnTo>
                <a:lnTo>
                  <a:pt x="2826525" y="200455"/>
                </a:lnTo>
                <a:lnTo>
                  <a:pt x="2830634" y="199257"/>
                </a:lnTo>
                <a:lnTo>
                  <a:pt x="2833549" y="198485"/>
                </a:lnTo>
                <a:lnTo>
                  <a:pt x="2836804" y="197308"/>
                </a:lnTo>
                <a:lnTo>
                  <a:pt x="2840403" y="195726"/>
                </a:lnTo>
                <a:lnTo>
                  <a:pt x="2844001" y="194142"/>
                </a:lnTo>
                <a:lnTo>
                  <a:pt x="2847000" y="192794"/>
                </a:lnTo>
                <a:lnTo>
                  <a:pt x="2849399" y="191682"/>
                </a:lnTo>
                <a:lnTo>
                  <a:pt x="2849399" y="164593"/>
                </a:lnTo>
                <a:lnTo>
                  <a:pt x="2847985" y="164593"/>
                </a:lnTo>
                <a:lnTo>
                  <a:pt x="2842495" y="169697"/>
                </a:lnTo>
                <a:lnTo>
                  <a:pt x="2836191" y="173866"/>
                </a:lnTo>
                <a:lnTo>
                  <a:pt x="2829073" y="177097"/>
                </a:lnTo>
                <a:lnTo>
                  <a:pt x="2821956" y="180329"/>
                </a:lnTo>
                <a:lnTo>
                  <a:pt x="2814452" y="181946"/>
                </a:lnTo>
                <a:lnTo>
                  <a:pt x="2806560" y="181946"/>
                </a:lnTo>
                <a:lnTo>
                  <a:pt x="2797473" y="181093"/>
                </a:lnTo>
                <a:lnTo>
                  <a:pt x="2785523" y="176459"/>
                </a:lnTo>
                <a:lnTo>
                  <a:pt x="2776009" y="167798"/>
                </a:lnTo>
                <a:lnTo>
                  <a:pt x="2769232" y="155410"/>
                </a:lnTo>
                <a:lnTo>
                  <a:pt x="2766066" y="142930"/>
                </a:lnTo>
                <a:lnTo>
                  <a:pt x="2765011" y="128300"/>
                </a:lnTo>
                <a:lnTo>
                  <a:pt x="2765091" y="124035"/>
                </a:lnTo>
                <a:lnTo>
                  <a:pt x="2766737" y="109936"/>
                </a:lnTo>
                <a:lnTo>
                  <a:pt x="2770505" y="98022"/>
                </a:lnTo>
                <a:lnTo>
                  <a:pt x="2776395" y="88291"/>
                </a:lnTo>
                <a:lnTo>
                  <a:pt x="2782223" y="82367"/>
                </a:lnTo>
                <a:lnTo>
                  <a:pt x="2793317" y="76200"/>
                </a:lnTo>
                <a:lnTo>
                  <a:pt x="2806560" y="74145"/>
                </a:lnTo>
                <a:lnTo>
                  <a:pt x="2810763" y="74145"/>
                </a:lnTo>
                <a:lnTo>
                  <a:pt x="2815138" y="74782"/>
                </a:lnTo>
                <a:lnTo>
                  <a:pt x="2819683" y="76057"/>
                </a:lnTo>
                <a:lnTo>
                  <a:pt x="2824230" y="77332"/>
                </a:lnTo>
                <a:lnTo>
                  <a:pt x="2828174" y="78821"/>
                </a:lnTo>
                <a:lnTo>
                  <a:pt x="2831518" y="80521"/>
                </a:lnTo>
                <a:lnTo>
                  <a:pt x="2835376" y="82476"/>
                </a:lnTo>
                <a:lnTo>
                  <a:pt x="2838657" y="84390"/>
                </a:lnTo>
                <a:lnTo>
                  <a:pt x="2841358" y="86260"/>
                </a:lnTo>
                <a:lnTo>
                  <a:pt x="2844059" y="88131"/>
                </a:lnTo>
                <a:lnTo>
                  <a:pt x="2846269" y="89788"/>
                </a:lnTo>
                <a:lnTo>
                  <a:pt x="2849399" y="91235"/>
                </a:lnTo>
                <a:lnTo>
                  <a:pt x="2849399" y="64154"/>
                </a:lnTo>
                <a:lnTo>
                  <a:pt x="2843658" y="61241"/>
                </a:lnTo>
                <a:lnTo>
                  <a:pt x="2837127" y="58674"/>
                </a:lnTo>
                <a:lnTo>
                  <a:pt x="2829801" y="56448"/>
                </a:lnTo>
                <a:lnTo>
                  <a:pt x="2822476" y="54223"/>
                </a:lnTo>
                <a:lnTo>
                  <a:pt x="2814872" y="53111"/>
                </a:lnTo>
                <a:lnTo>
                  <a:pt x="2804641" y="53144"/>
                </a:lnTo>
                <a:lnTo>
                  <a:pt x="2791833" y="54592"/>
                </a:lnTo>
                <a:lnTo>
                  <a:pt x="2779810" y="58178"/>
                </a:lnTo>
                <a:lnTo>
                  <a:pt x="2768113" y="64377"/>
                </a:lnTo>
                <a:lnTo>
                  <a:pt x="2758668" y="72613"/>
                </a:lnTo>
                <a:lnTo>
                  <a:pt x="2750694" y="83668"/>
                </a:lnTo>
                <a:lnTo>
                  <a:pt x="2745114" y="95709"/>
                </a:lnTo>
                <a:lnTo>
                  <a:pt x="2743047" y="102294"/>
                </a:lnTo>
                <a:lnTo>
                  <a:pt x="2740789" y="114536"/>
                </a:lnTo>
                <a:lnTo>
                  <a:pt x="2740036" y="128300"/>
                </a:lnTo>
                <a:close/>
              </a:path>
              <a:path w="3378524" h="203768">
                <a:moveTo>
                  <a:pt x="2898665" y="112087"/>
                </a:moveTo>
                <a:lnTo>
                  <a:pt x="2888403" y="143797"/>
                </a:lnTo>
                <a:lnTo>
                  <a:pt x="2892580" y="139755"/>
                </a:lnTo>
                <a:lnTo>
                  <a:pt x="2896756" y="135716"/>
                </a:lnTo>
                <a:lnTo>
                  <a:pt x="2902038" y="132716"/>
                </a:lnTo>
                <a:lnTo>
                  <a:pt x="2911483" y="109223"/>
                </a:lnTo>
                <a:lnTo>
                  <a:pt x="2898665" y="112087"/>
                </a:lnTo>
                <a:close/>
              </a:path>
              <a:path w="3378524" h="203768">
                <a:moveTo>
                  <a:pt x="3010111" y="0"/>
                </a:moveTo>
                <a:lnTo>
                  <a:pt x="3010111" y="199825"/>
                </a:lnTo>
                <a:lnTo>
                  <a:pt x="3034297" y="199825"/>
                </a:lnTo>
                <a:lnTo>
                  <a:pt x="3034297" y="0"/>
                </a:lnTo>
                <a:lnTo>
                  <a:pt x="3010111" y="0"/>
                </a:lnTo>
                <a:close/>
              </a:path>
              <a:path w="3378524" h="203768">
                <a:moveTo>
                  <a:pt x="3070184" y="0"/>
                </a:moveTo>
                <a:lnTo>
                  <a:pt x="3070184" y="199825"/>
                </a:lnTo>
                <a:lnTo>
                  <a:pt x="3094370" y="199825"/>
                </a:lnTo>
                <a:lnTo>
                  <a:pt x="3094370" y="0"/>
                </a:lnTo>
                <a:lnTo>
                  <a:pt x="3070184" y="0"/>
                </a:lnTo>
                <a:close/>
              </a:path>
              <a:path w="3378524" h="203768">
                <a:moveTo>
                  <a:pt x="3119481" y="128936"/>
                </a:moveTo>
                <a:lnTo>
                  <a:pt x="3119770" y="137454"/>
                </a:lnTo>
                <a:lnTo>
                  <a:pt x="3121709" y="151349"/>
                </a:lnTo>
                <a:lnTo>
                  <a:pt x="3125469" y="163689"/>
                </a:lnTo>
                <a:lnTo>
                  <a:pt x="3131053" y="174472"/>
                </a:lnTo>
                <a:lnTo>
                  <a:pt x="3138458" y="183700"/>
                </a:lnTo>
                <a:lnTo>
                  <a:pt x="3143929" y="112270"/>
                </a:lnTo>
                <a:lnTo>
                  <a:pt x="3144444" y="106208"/>
                </a:lnTo>
                <a:lnTo>
                  <a:pt x="3145648" y="100893"/>
                </a:lnTo>
                <a:lnTo>
                  <a:pt x="3147540" y="96325"/>
                </a:lnTo>
                <a:lnTo>
                  <a:pt x="3149432" y="91757"/>
                </a:lnTo>
                <a:lnTo>
                  <a:pt x="3152184" y="87594"/>
                </a:lnTo>
                <a:lnTo>
                  <a:pt x="3155796" y="83836"/>
                </a:lnTo>
                <a:lnTo>
                  <a:pt x="3159496" y="80167"/>
                </a:lnTo>
                <a:lnTo>
                  <a:pt x="3158375" y="58068"/>
                </a:lnTo>
                <a:lnTo>
                  <a:pt x="3147456" y="64453"/>
                </a:lnTo>
                <a:lnTo>
                  <a:pt x="3137869" y="73273"/>
                </a:lnTo>
                <a:lnTo>
                  <a:pt x="3133289" y="79049"/>
                </a:lnTo>
                <a:lnTo>
                  <a:pt x="3127248" y="89510"/>
                </a:lnTo>
                <a:lnTo>
                  <a:pt x="3122933" y="101311"/>
                </a:lnTo>
                <a:lnTo>
                  <a:pt x="3120344" y="114454"/>
                </a:lnTo>
                <a:lnTo>
                  <a:pt x="3119481" y="128936"/>
                </a:lnTo>
                <a:close/>
              </a:path>
              <a:path w="3378524" h="203768">
                <a:moveTo>
                  <a:pt x="3156554" y="168776"/>
                </a:moveTo>
                <a:lnTo>
                  <a:pt x="3155305" y="167408"/>
                </a:lnTo>
                <a:lnTo>
                  <a:pt x="3148985" y="157519"/>
                </a:lnTo>
                <a:lnTo>
                  <a:pt x="3145193" y="145275"/>
                </a:lnTo>
                <a:lnTo>
                  <a:pt x="3143929" y="130675"/>
                </a:lnTo>
                <a:lnTo>
                  <a:pt x="3243565" y="130675"/>
                </a:lnTo>
                <a:lnTo>
                  <a:pt x="3243491" y="113084"/>
                </a:lnTo>
                <a:lnTo>
                  <a:pt x="3242242" y="99821"/>
                </a:lnTo>
                <a:lnTo>
                  <a:pt x="3239451" y="88553"/>
                </a:lnTo>
                <a:lnTo>
                  <a:pt x="3236708" y="80646"/>
                </a:lnTo>
                <a:lnTo>
                  <a:pt x="3232765" y="73955"/>
                </a:lnTo>
                <a:lnTo>
                  <a:pt x="3227619" y="68484"/>
                </a:lnTo>
                <a:lnTo>
                  <a:pt x="3222476" y="63014"/>
                </a:lnTo>
                <a:lnTo>
                  <a:pt x="3216477" y="58997"/>
                </a:lnTo>
                <a:lnTo>
                  <a:pt x="3209619" y="56432"/>
                </a:lnTo>
                <a:lnTo>
                  <a:pt x="3202762" y="53868"/>
                </a:lnTo>
                <a:lnTo>
                  <a:pt x="3194875" y="52585"/>
                </a:lnTo>
                <a:lnTo>
                  <a:pt x="3184209" y="52603"/>
                </a:lnTo>
                <a:lnTo>
                  <a:pt x="3170626" y="54118"/>
                </a:lnTo>
                <a:lnTo>
                  <a:pt x="3158375" y="58068"/>
                </a:lnTo>
                <a:lnTo>
                  <a:pt x="3159496" y="80167"/>
                </a:lnTo>
                <a:lnTo>
                  <a:pt x="3163603" y="77370"/>
                </a:lnTo>
                <a:lnTo>
                  <a:pt x="3168118" y="75449"/>
                </a:lnTo>
                <a:lnTo>
                  <a:pt x="3172631" y="73529"/>
                </a:lnTo>
                <a:lnTo>
                  <a:pt x="3178114" y="72567"/>
                </a:lnTo>
                <a:lnTo>
                  <a:pt x="3191100" y="72567"/>
                </a:lnTo>
                <a:lnTo>
                  <a:pt x="3196582" y="73507"/>
                </a:lnTo>
                <a:lnTo>
                  <a:pt x="3201012" y="75385"/>
                </a:lnTo>
                <a:lnTo>
                  <a:pt x="3205442" y="77264"/>
                </a:lnTo>
                <a:lnTo>
                  <a:pt x="3209074" y="79997"/>
                </a:lnTo>
                <a:lnTo>
                  <a:pt x="3211911" y="83582"/>
                </a:lnTo>
                <a:lnTo>
                  <a:pt x="3214491" y="86827"/>
                </a:lnTo>
                <a:lnTo>
                  <a:pt x="3216469" y="90798"/>
                </a:lnTo>
                <a:lnTo>
                  <a:pt x="3217845" y="95493"/>
                </a:lnTo>
                <a:lnTo>
                  <a:pt x="3219221" y="100190"/>
                </a:lnTo>
                <a:lnTo>
                  <a:pt x="3219996" y="105782"/>
                </a:lnTo>
                <a:lnTo>
                  <a:pt x="3220167" y="112270"/>
                </a:lnTo>
                <a:lnTo>
                  <a:pt x="3143929" y="112270"/>
                </a:lnTo>
                <a:lnTo>
                  <a:pt x="3138458" y="183700"/>
                </a:lnTo>
                <a:lnTo>
                  <a:pt x="3142579" y="187508"/>
                </a:lnTo>
                <a:lnTo>
                  <a:pt x="3152568" y="194277"/>
                </a:lnTo>
                <a:lnTo>
                  <a:pt x="3164099" y="199112"/>
                </a:lnTo>
                <a:lnTo>
                  <a:pt x="3177172" y="202013"/>
                </a:lnTo>
                <a:lnTo>
                  <a:pt x="3191788" y="202980"/>
                </a:lnTo>
                <a:lnTo>
                  <a:pt x="3197620" y="202980"/>
                </a:lnTo>
                <a:lnTo>
                  <a:pt x="3202446" y="202638"/>
                </a:lnTo>
                <a:lnTo>
                  <a:pt x="3206263" y="201952"/>
                </a:lnTo>
                <a:lnTo>
                  <a:pt x="3210081" y="201268"/>
                </a:lnTo>
                <a:lnTo>
                  <a:pt x="3214347" y="200284"/>
                </a:lnTo>
                <a:lnTo>
                  <a:pt x="3219063" y="199000"/>
                </a:lnTo>
                <a:lnTo>
                  <a:pt x="3222409" y="198060"/>
                </a:lnTo>
                <a:lnTo>
                  <a:pt x="3226183" y="196756"/>
                </a:lnTo>
                <a:lnTo>
                  <a:pt x="3230386" y="195085"/>
                </a:lnTo>
                <a:lnTo>
                  <a:pt x="3234587" y="193417"/>
                </a:lnTo>
                <a:lnTo>
                  <a:pt x="3238105" y="192026"/>
                </a:lnTo>
                <a:lnTo>
                  <a:pt x="3240936" y="190914"/>
                </a:lnTo>
                <a:lnTo>
                  <a:pt x="3240936" y="164593"/>
                </a:lnTo>
                <a:lnTo>
                  <a:pt x="3239520" y="164593"/>
                </a:lnTo>
                <a:lnTo>
                  <a:pt x="3235054" y="167953"/>
                </a:lnTo>
                <a:lnTo>
                  <a:pt x="3232047" y="169797"/>
                </a:lnTo>
                <a:lnTo>
                  <a:pt x="3229040" y="171640"/>
                </a:lnTo>
                <a:lnTo>
                  <a:pt x="3225348" y="173549"/>
                </a:lnTo>
                <a:lnTo>
                  <a:pt x="3220969" y="175520"/>
                </a:lnTo>
                <a:lnTo>
                  <a:pt x="3216844" y="177405"/>
                </a:lnTo>
                <a:lnTo>
                  <a:pt x="3212227" y="178946"/>
                </a:lnTo>
                <a:lnTo>
                  <a:pt x="3207118" y="180146"/>
                </a:lnTo>
                <a:lnTo>
                  <a:pt x="3202008" y="181345"/>
                </a:lnTo>
                <a:lnTo>
                  <a:pt x="3196791" y="181946"/>
                </a:lnTo>
                <a:lnTo>
                  <a:pt x="3191468" y="181946"/>
                </a:lnTo>
                <a:lnTo>
                  <a:pt x="3178219" y="180603"/>
                </a:lnTo>
                <a:lnTo>
                  <a:pt x="3166267" y="176215"/>
                </a:lnTo>
                <a:lnTo>
                  <a:pt x="3156554" y="168776"/>
                </a:lnTo>
                <a:close/>
              </a:path>
              <a:path w="3378524" h="203768">
                <a:moveTo>
                  <a:pt x="3378524" y="0"/>
                </a:moveTo>
                <a:lnTo>
                  <a:pt x="3354338" y="0"/>
                </a:lnTo>
                <a:lnTo>
                  <a:pt x="3354338" y="62343"/>
                </a:lnTo>
                <a:lnTo>
                  <a:pt x="3348412" y="59004"/>
                </a:lnTo>
                <a:lnTo>
                  <a:pt x="3342787" y="56542"/>
                </a:lnTo>
                <a:lnTo>
                  <a:pt x="3337463" y="54960"/>
                </a:lnTo>
                <a:lnTo>
                  <a:pt x="3332141" y="53376"/>
                </a:lnTo>
                <a:lnTo>
                  <a:pt x="3325872" y="52585"/>
                </a:lnTo>
                <a:lnTo>
                  <a:pt x="3318660" y="52585"/>
                </a:lnTo>
                <a:lnTo>
                  <a:pt x="3322642" y="74933"/>
                </a:lnTo>
                <a:lnTo>
                  <a:pt x="3328227" y="74933"/>
                </a:lnTo>
                <a:lnTo>
                  <a:pt x="3333402" y="75471"/>
                </a:lnTo>
                <a:lnTo>
                  <a:pt x="3338168" y="76544"/>
                </a:lnTo>
                <a:lnTo>
                  <a:pt x="3342935" y="77618"/>
                </a:lnTo>
                <a:lnTo>
                  <a:pt x="3348324" y="79560"/>
                </a:lnTo>
                <a:lnTo>
                  <a:pt x="3354338" y="82370"/>
                </a:lnTo>
                <a:lnTo>
                  <a:pt x="3354338" y="164867"/>
                </a:lnTo>
                <a:lnTo>
                  <a:pt x="3348670" y="169778"/>
                </a:lnTo>
                <a:lnTo>
                  <a:pt x="3342614" y="173677"/>
                </a:lnTo>
                <a:lnTo>
                  <a:pt x="3336172" y="176564"/>
                </a:lnTo>
                <a:lnTo>
                  <a:pt x="3329730" y="179450"/>
                </a:lnTo>
                <a:lnTo>
                  <a:pt x="3323331" y="180894"/>
                </a:lnTo>
                <a:lnTo>
                  <a:pt x="3316974" y="180894"/>
                </a:lnTo>
                <a:lnTo>
                  <a:pt x="3312419" y="180662"/>
                </a:lnTo>
                <a:lnTo>
                  <a:pt x="3299839" y="176611"/>
                </a:lnTo>
                <a:lnTo>
                  <a:pt x="3290948" y="167521"/>
                </a:lnTo>
                <a:lnTo>
                  <a:pt x="3286200" y="156507"/>
                </a:lnTo>
                <a:lnTo>
                  <a:pt x="3283674" y="143950"/>
                </a:lnTo>
                <a:lnTo>
                  <a:pt x="3282832" y="128936"/>
                </a:lnTo>
                <a:lnTo>
                  <a:pt x="3282902" y="124735"/>
                </a:lnTo>
                <a:lnTo>
                  <a:pt x="3284420" y="110448"/>
                </a:lnTo>
                <a:lnTo>
                  <a:pt x="3287919" y="98475"/>
                </a:lnTo>
                <a:lnTo>
                  <a:pt x="3295277" y="57906"/>
                </a:lnTo>
                <a:lnTo>
                  <a:pt x="3287848" y="61455"/>
                </a:lnTo>
                <a:lnTo>
                  <a:pt x="3281515" y="66348"/>
                </a:lnTo>
                <a:lnTo>
                  <a:pt x="3276276" y="72588"/>
                </a:lnTo>
                <a:lnTo>
                  <a:pt x="3268050" y="84686"/>
                </a:lnTo>
                <a:lnTo>
                  <a:pt x="3262752" y="96631"/>
                </a:lnTo>
                <a:lnTo>
                  <a:pt x="3260757" y="103249"/>
                </a:lnTo>
                <a:lnTo>
                  <a:pt x="3258582" y="115507"/>
                </a:lnTo>
                <a:lnTo>
                  <a:pt x="3257857" y="129265"/>
                </a:lnTo>
                <a:lnTo>
                  <a:pt x="3258031" y="136739"/>
                </a:lnTo>
                <a:lnTo>
                  <a:pt x="3259277" y="149647"/>
                </a:lnTo>
                <a:lnTo>
                  <a:pt x="3261723" y="161260"/>
                </a:lnTo>
                <a:lnTo>
                  <a:pt x="3266485" y="174265"/>
                </a:lnTo>
                <a:lnTo>
                  <a:pt x="3272669" y="184661"/>
                </a:lnTo>
                <a:lnTo>
                  <a:pt x="3277309" y="190903"/>
                </a:lnTo>
                <a:lnTo>
                  <a:pt x="3282955" y="195648"/>
                </a:lnTo>
                <a:lnTo>
                  <a:pt x="3289610" y="198897"/>
                </a:lnTo>
                <a:lnTo>
                  <a:pt x="3296263" y="202144"/>
                </a:lnTo>
                <a:lnTo>
                  <a:pt x="3303498" y="203768"/>
                </a:lnTo>
                <a:lnTo>
                  <a:pt x="3316210" y="203768"/>
                </a:lnTo>
                <a:lnTo>
                  <a:pt x="3320505" y="203319"/>
                </a:lnTo>
                <a:lnTo>
                  <a:pt x="3324196" y="202421"/>
                </a:lnTo>
                <a:lnTo>
                  <a:pt x="3327888" y="201523"/>
                </a:lnTo>
                <a:lnTo>
                  <a:pt x="3331451" y="200261"/>
                </a:lnTo>
                <a:lnTo>
                  <a:pt x="3334888" y="198634"/>
                </a:lnTo>
                <a:lnTo>
                  <a:pt x="3338580" y="196922"/>
                </a:lnTo>
                <a:lnTo>
                  <a:pt x="3341799" y="195038"/>
                </a:lnTo>
                <a:lnTo>
                  <a:pt x="3344547" y="192982"/>
                </a:lnTo>
                <a:lnTo>
                  <a:pt x="3347296" y="190927"/>
                </a:lnTo>
                <a:lnTo>
                  <a:pt x="3350558" y="188316"/>
                </a:lnTo>
                <a:lnTo>
                  <a:pt x="3354338" y="185150"/>
                </a:lnTo>
                <a:lnTo>
                  <a:pt x="3354338" y="199825"/>
                </a:lnTo>
                <a:lnTo>
                  <a:pt x="3378524" y="199825"/>
                </a:lnTo>
                <a:lnTo>
                  <a:pt x="3378524" y="0"/>
                </a:lnTo>
                <a:close/>
              </a:path>
              <a:path w="3378524" h="203768">
                <a:moveTo>
                  <a:pt x="3287919" y="98475"/>
                </a:moveTo>
                <a:lnTo>
                  <a:pt x="3293397" y="88817"/>
                </a:lnTo>
                <a:lnTo>
                  <a:pt x="3298325" y="83480"/>
                </a:lnTo>
                <a:lnTo>
                  <a:pt x="3309235" y="77070"/>
                </a:lnTo>
                <a:lnTo>
                  <a:pt x="3322642" y="74933"/>
                </a:lnTo>
                <a:lnTo>
                  <a:pt x="3318660" y="52585"/>
                </a:lnTo>
                <a:lnTo>
                  <a:pt x="3310499" y="52585"/>
                </a:lnTo>
                <a:lnTo>
                  <a:pt x="3302703" y="54359"/>
                </a:lnTo>
                <a:lnTo>
                  <a:pt x="3295277" y="57906"/>
                </a:lnTo>
                <a:lnTo>
                  <a:pt x="3287919" y="98475"/>
                </a:lnTo>
                <a:close/>
              </a:path>
              <a:path w="3378524" h="203768">
                <a:moveTo>
                  <a:pt x="2886315" y="149433"/>
                </a:moveTo>
                <a:lnTo>
                  <a:pt x="2888403" y="143797"/>
                </a:lnTo>
                <a:lnTo>
                  <a:pt x="2898665" y="112087"/>
                </a:lnTo>
                <a:lnTo>
                  <a:pt x="2887469" y="116217"/>
                </a:lnTo>
                <a:lnTo>
                  <a:pt x="2875529" y="123614"/>
                </a:lnTo>
                <a:lnTo>
                  <a:pt x="2867617" y="132841"/>
                </a:lnTo>
                <a:lnTo>
                  <a:pt x="2862824" y="144761"/>
                </a:lnTo>
                <a:lnTo>
                  <a:pt x="2861340" y="158196"/>
                </a:lnTo>
                <a:lnTo>
                  <a:pt x="2861340" y="164616"/>
                </a:lnTo>
                <a:lnTo>
                  <a:pt x="2862494" y="170713"/>
                </a:lnTo>
                <a:lnTo>
                  <a:pt x="2864799" y="176490"/>
                </a:lnTo>
                <a:lnTo>
                  <a:pt x="2867105" y="182266"/>
                </a:lnTo>
                <a:lnTo>
                  <a:pt x="2870178" y="187123"/>
                </a:lnTo>
                <a:lnTo>
                  <a:pt x="2874021" y="191058"/>
                </a:lnTo>
                <a:lnTo>
                  <a:pt x="2878032" y="195080"/>
                </a:lnTo>
                <a:lnTo>
                  <a:pt x="2882685" y="198206"/>
                </a:lnTo>
                <a:lnTo>
                  <a:pt x="2887979" y="200431"/>
                </a:lnTo>
                <a:lnTo>
                  <a:pt x="2893272" y="202656"/>
                </a:lnTo>
                <a:lnTo>
                  <a:pt x="2898865" y="203768"/>
                </a:lnTo>
                <a:lnTo>
                  <a:pt x="2911931" y="203768"/>
                </a:lnTo>
                <a:lnTo>
                  <a:pt x="2917501" y="203169"/>
                </a:lnTo>
                <a:lnTo>
                  <a:pt x="2921472" y="201971"/>
                </a:lnTo>
                <a:lnTo>
                  <a:pt x="2925444" y="200773"/>
                </a:lnTo>
                <a:lnTo>
                  <a:pt x="2929562" y="199061"/>
                </a:lnTo>
                <a:lnTo>
                  <a:pt x="2933832" y="196834"/>
                </a:lnTo>
                <a:lnTo>
                  <a:pt x="2936905" y="195295"/>
                </a:lnTo>
                <a:lnTo>
                  <a:pt x="2940085" y="193220"/>
                </a:lnTo>
                <a:lnTo>
                  <a:pt x="2943372" y="190607"/>
                </a:lnTo>
                <a:lnTo>
                  <a:pt x="2946660" y="187996"/>
                </a:lnTo>
                <a:lnTo>
                  <a:pt x="2949285" y="185963"/>
                </a:lnTo>
                <a:lnTo>
                  <a:pt x="2951249" y="184509"/>
                </a:lnTo>
                <a:lnTo>
                  <a:pt x="2951249" y="199825"/>
                </a:lnTo>
                <a:lnTo>
                  <a:pt x="2975435" y="199825"/>
                </a:lnTo>
                <a:lnTo>
                  <a:pt x="2975435" y="92675"/>
                </a:lnTo>
                <a:lnTo>
                  <a:pt x="2974149" y="85053"/>
                </a:lnTo>
                <a:lnTo>
                  <a:pt x="2971580" y="78799"/>
                </a:lnTo>
                <a:lnTo>
                  <a:pt x="2969010" y="72547"/>
                </a:lnTo>
                <a:lnTo>
                  <a:pt x="2965112" y="67452"/>
                </a:lnTo>
                <a:lnTo>
                  <a:pt x="2959887" y="63512"/>
                </a:lnTo>
                <a:lnTo>
                  <a:pt x="2954492" y="59486"/>
                </a:lnTo>
                <a:lnTo>
                  <a:pt x="2948412" y="56702"/>
                </a:lnTo>
                <a:lnTo>
                  <a:pt x="2941645" y="55161"/>
                </a:lnTo>
                <a:lnTo>
                  <a:pt x="2934878" y="53619"/>
                </a:lnTo>
                <a:lnTo>
                  <a:pt x="2926570" y="52848"/>
                </a:lnTo>
                <a:lnTo>
                  <a:pt x="2908581" y="52848"/>
                </a:lnTo>
                <a:lnTo>
                  <a:pt x="2900357" y="53616"/>
                </a:lnTo>
                <a:lnTo>
                  <a:pt x="2892049" y="55154"/>
                </a:lnTo>
                <a:lnTo>
                  <a:pt x="2883741" y="56692"/>
                </a:lnTo>
                <a:lnTo>
                  <a:pt x="2877360" y="58103"/>
                </a:lnTo>
                <a:lnTo>
                  <a:pt x="2872908" y="59389"/>
                </a:lnTo>
                <a:lnTo>
                  <a:pt x="2872908" y="83873"/>
                </a:lnTo>
                <a:lnTo>
                  <a:pt x="2874316" y="83873"/>
                </a:lnTo>
                <a:lnTo>
                  <a:pt x="2881839" y="80631"/>
                </a:lnTo>
                <a:lnTo>
                  <a:pt x="2889362" y="78154"/>
                </a:lnTo>
                <a:lnTo>
                  <a:pt x="2896884" y="76446"/>
                </a:lnTo>
                <a:lnTo>
                  <a:pt x="2904406" y="74736"/>
                </a:lnTo>
                <a:lnTo>
                  <a:pt x="2910945" y="73882"/>
                </a:lnTo>
                <a:lnTo>
                  <a:pt x="2921204" y="73882"/>
                </a:lnTo>
                <a:lnTo>
                  <a:pt x="2925776" y="74207"/>
                </a:lnTo>
                <a:lnTo>
                  <a:pt x="2930221" y="74856"/>
                </a:lnTo>
                <a:lnTo>
                  <a:pt x="2934666" y="75505"/>
                </a:lnTo>
                <a:lnTo>
                  <a:pt x="2938427" y="76826"/>
                </a:lnTo>
                <a:lnTo>
                  <a:pt x="2941505" y="78816"/>
                </a:lnTo>
                <a:lnTo>
                  <a:pt x="2944580" y="80719"/>
                </a:lnTo>
                <a:lnTo>
                  <a:pt x="2946974" y="83425"/>
                </a:lnTo>
                <a:lnTo>
                  <a:pt x="2948683" y="86930"/>
                </a:lnTo>
                <a:lnTo>
                  <a:pt x="2950394" y="90436"/>
                </a:lnTo>
                <a:lnTo>
                  <a:pt x="2951249" y="95045"/>
                </a:lnTo>
                <a:lnTo>
                  <a:pt x="2951249" y="105434"/>
                </a:lnTo>
                <a:lnTo>
                  <a:pt x="2940677" y="106106"/>
                </a:lnTo>
                <a:lnTo>
                  <a:pt x="2927960" y="107202"/>
                </a:lnTo>
                <a:lnTo>
                  <a:pt x="2915898" y="108578"/>
                </a:lnTo>
                <a:lnTo>
                  <a:pt x="2911483" y="109223"/>
                </a:lnTo>
                <a:lnTo>
                  <a:pt x="2902038" y="132716"/>
                </a:lnTo>
                <a:lnTo>
                  <a:pt x="2908427" y="130761"/>
                </a:lnTo>
                <a:lnTo>
                  <a:pt x="2913796" y="129145"/>
                </a:lnTo>
                <a:lnTo>
                  <a:pt x="2920849" y="127890"/>
                </a:lnTo>
                <a:lnTo>
                  <a:pt x="2929583" y="126996"/>
                </a:lnTo>
                <a:lnTo>
                  <a:pt x="2938318" y="126102"/>
                </a:lnTo>
                <a:lnTo>
                  <a:pt x="2945539" y="125399"/>
                </a:lnTo>
                <a:lnTo>
                  <a:pt x="2951249" y="124890"/>
                </a:lnTo>
                <a:lnTo>
                  <a:pt x="2951249" y="164481"/>
                </a:lnTo>
                <a:lnTo>
                  <a:pt x="2945882" y="169236"/>
                </a:lnTo>
                <a:lnTo>
                  <a:pt x="2940130" y="173248"/>
                </a:lnTo>
                <a:lnTo>
                  <a:pt x="2933995" y="176517"/>
                </a:lnTo>
                <a:lnTo>
                  <a:pt x="2927859" y="179786"/>
                </a:lnTo>
                <a:lnTo>
                  <a:pt x="2920999" y="181419"/>
                </a:lnTo>
                <a:lnTo>
                  <a:pt x="2904552" y="181419"/>
                </a:lnTo>
                <a:lnTo>
                  <a:pt x="2897820" y="179335"/>
                </a:lnTo>
                <a:lnTo>
                  <a:pt x="2893217" y="175167"/>
                </a:lnTo>
                <a:lnTo>
                  <a:pt x="2888616" y="170999"/>
                </a:lnTo>
                <a:lnTo>
                  <a:pt x="2886315" y="164830"/>
                </a:lnTo>
                <a:lnTo>
                  <a:pt x="2886315" y="149433"/>
                </a:lnTo>
                <a:close/>
              </a:path>
              <a:path w="3378524" h="203768">
                <a:moveTo>
                  <a:pt x="985882" y="149433"/>
                </a:moveTo>
                <a:lnTo>
                  <a:pt x="987970" y="143797"/>
                </a:lnTo>
                <a:lnTo>
                  <a:pt x="998232" y="112087"/>
                </a:lnTo>
                <a:lnTo>
                  <a:pt x="987036" y="116217"/>
                </a:lnTo>
                <a:lnTo>
                  <a:pt x="975097" y="123614"/>
                </a:lnTo>
                <a:lnTo>
                  <a:pt x="967184" y="132841"/>
                </a:lnTo>
                <a:lnTo>
                  <a:pt x="962391" y="144761"/>
                </a:lnTo>
                <a:lnTo>
                  <a:pt x="960907" y="158196"/>
                </a:lnTo>
                <a:lnTo>
                  <a:pt x="960907" y="164616"/>
                </a:lnTo>
                <a:lnTo>
                  <a:pt x="962060" y="170713"/>
                </a:lnTo>
                <a:lnTo>
                  <a:pt x="964367" y="176490"/>
                </a:lnTo>
                <a:lnTo>
                  <a:pt x="966672" y="182266"/>
                </a:lnTo>
                <a:lnTo>
                  <a:pt x="969746" y="187123"/>
                </a:lnTo>
                <a:lnTo>
                  <a:pt x="973588" y="191058"/>
                </a:lnTo>
                <a:lnTo>
                  <a:pt x="977600" y="195080"/>
                </a:lnTo>
                <a:lnTo>
                  <a:pt x="982252" y="198206"/>
                </a:lnTo>
                <a:lnTo>
                  <a:pt x="987546" y="200431"/>
                </a:lnTo>
                <a:lnTo>
                  <a:pt x="992839" y="202656"/>
                </a:lnTo>
                <a:lnTo>
                  <a:pt x="998432" y="203768"/>
                </a:lnTo>
                <a:lnTo>
                  <a:pt x="1011498" y="203768"/>
                </a:lnTo>
                <a:lnTo>
                  <a:pt x="1017069" y="203169"/>
                </a:lnTo>
                <a:lnTo>
                  <a:pt x="1021039" y="201971"/>
                </a:lnTo>
                <a:lnTo>
                  <a:pt x="1025011" y="200773"/>
                </a:lnTo>
                <a:lnTo>
                  <a:pt x="1029130" y="199061"/>
                </a:lnTo>
                <a:lnTo>
                  <a:pt x="1033399" y="196834"/>
                </a:lnTo>
                <a:lnTo>
                  <a:pt x="1036472" y="195295"/>
                </a:lnTo>
                <a:lnTo>
                  <a:pt x="1039652" y="193220"/>
                </a:lnTo>
                <a:lnTo>
                  <a:pt x="1042939" y="190607"/>
                </a:lnTo>
                <a:lnTo>
                  <a:pt x="1046227" y="187996"/>
                </a:lnTo>
                <a:lnTo>
                  <a:pt x="1048852" y="185963"/>
                </a:lnTo>
                <a:lnTo>
                  <a:pt x="1050816" y="184509"/>
                </a:lnTo>
                <a:lnTo>
                  <a:pt x="1050816" y="199825"/>
                </a:lnTo>
                <a:lnTo>
                  <a:pt x="1075002" y="199825"/>
                </a:lnTo>
                <a:lnTo>
                  <a:pt x="1075002" y="92675"/>
                </a:lnTo>
                <a:lnTo>
                  <a:pt x="1073718" y="85053"/>
                </a:lnTo>
                <a:lnTo>
                  <a:pt x="1071147" y="78799"/>
                </a:lnTo>
                <a:lnTo>
                  <a:pt x="1068577" y="72547"/>
                </a:lnTo>
                <a:lnTo>
                  <a:pt x="1064679" y="67452"/>
                </a:lnTo>
                <a:lnTo>
                  <a:pt x="1059454" y="63512"/>
                </a:lnTo>
                <a:lnTo>
                  <a:pt x="1054059" y="59486"/>
                </a:lnTo>
                <a:lnTo>
                  <a:pt x="1047978" y="56702"/>
                </a:lnTo>
                <a:lnTo>
                  <a:pt x="1041212" y="55161"/>
                </a:lnTo>
                <a:lnTo>
                  <a:pt x="1034445" y="53619"/>
                </a:lnTo>
                <a:lnTo>
                  <a:pt x="1026137" y="52848"/>
                </a:lnTo>
                <a:lnTo>
                  <a:pt x="1008149" y="52848"/>
                </a:lnTo>
                <a:lnTo>
                  <a:pt x="999925" y="53616"/>
                </a:lnTo>
                <a:lnTo>
                  <a:pt x="991617" y="55154"/>
                </a:lnTo>
                <a:lnTo>
                  <a:pt x="983308" y="56692"/>
                </a:lnTo>
                <a:lnTo>
                  <a:pt x="976927" y="58103"/>
                </a:lnTo>
                <a:lnTo>
                  <a:pt x="972474" y="59389"/>
                </a:lnTo>
                <a:lnTo>
                  <a:pt x="972474" y="83873"/>
                </a:lnTo>
                <a:lnTo>
                  <a:pt x="973884" y="83873"/>
                </a:lnTo>
                <a:lnTo>
                  <a:pt x="981406" y="80631"/>
                </a:lnTo>
                <a:lnTo>
                  <a:pt x="988929" y="78154"/>
                </a:lnTo>
                <a:lnTo>
                  <a:pt x="996451" y="76446"/>
                </a:lnTo>
                <a:lnTo>
                  <a:pt x="1003974" y="74736"/>
                </a:lnTo>
                <a:lnTo>
                  <a:pt x="1010513" y="73882"/>
                </a:lnTo>
                <a:lnTo>
                  <a:pt x="1020771" y="73882"/>
                </a:lnTo>
                <a:lnTo>
                  <a:pt x="1025345" y="74207"/>
                </a:lnTo>
                <a:lnTo>
                  <a:pt x="1029790" y="74856"/>
                </a:lnTo>
                <a:lnTo>
                  <a:pt x="1034233" y="75505"/>
                </a:lnTo>
                <a:lnTo>
                  <a:pt x="1037995" y="76826"/>
                </a:lnTo>
                <a:lnTo>
                  <a:pt x="1041072" y="78816"/>
                </a:lnTo>
                <a:lnTo>
                  <a:pt x="1044148" y="80719"/>
                </a:lnTo>
                <a:lnTo>
                  <a:pt x="1046541" y="83425"/>
                </a:lnTo>
                <a:lnTo>
                  <a:pt x="1048250" y="86930"/>
                </a:lnTo>
                <a:lnTo>
                  <a:pt x="1049961" y="90436"/>
                </a:lnTo>
                <a:lnTo>
                  <a:pt x="1050816" y="95045"/>
                </a:lnTo>
                <a:lnTo>
                  <a:pt x="1050816" y="105434"/>
                </a:lnTo>
                <a:lnTo>
                  <a:pt x="1040244" y="106106"/>
                </a:lnTo>
                <a:lnTo>
                  <a:pt x="1027527" y="107202"/>
                </a:lnTo>
                <a:lnTo>
                  <a:pt x="1015465" y="108578"/>
                </a:lnTo>
                <a:lnTo>
                  <a:pt x="1011051" y="109223"/>
                </a:lnTo>
                <a:lnTo>
                  <a:pt x="1001604" y="132716"/>
                </a:lnTo>
                <a:lnTo>
                  <a:pt x="1007994" y="130761"/>
                </a:lnTo>
                <a:lnTo>
                  <a:pt x="1013363" y="129145"/>
                </a:lnTo>
                <a:lnTo>
                  <a:pt x="1020416" y="127890"/>
                </a:lnTo>
                <a:lnTo>
                  <a:pt x="1029151" y="126996"/>
                </a:lnTo>
                <a:lnTo>
                  <a:pt x="1037885" y="126102"/>
                </a:lnTo>
                <a:lnTo>
                  <a:pt x="1045106" y="125399"/>
                </a:lnTo>
                <a:lnTo>
                  <a:pt x="1050816" y="124890"/>
                </a:lnTo>
                <a:lnTo>
                  <a:pt x="1050816" y="164481"/>
                </a:lnTo>
                <a:lnTo>
                  <a:pt x="1045449" y="169236"/>
                </a:lnTo>
                <a:lnTo>
                  <a:pt x="1039697" y="173248"/>
                </a:lnTo>
                <a:lnTo>
                  <a:pt x="1033561" y="176517"/>
                </a:lnTo>
                <a:lnTo>
                  <a:pt x="1027426" y="179786"/>
                </a:lnTo>
                <a:lnTo>
                  <a:pt x="1020566" y="181419"/>
                </a:lnTo>
                <a:lnTo>
                  <a:pt x="1004119" y="181419"/>
                </a:lnTo>
                <a:lnTo>
                  <a:pt x="997387" y="179335"/>
                </a:lnTo>
                <a:lnTo>
                  <a:pt x="992786" y="175167"/>
                </a:lnTo>
                <a:lnTo>
                  <a:pt x="988183" y="170999"/>
                </a:lnTo>
                <a:lnTo>
                  <a:pt x="985882" y="164830"/>
                </a:lnTo>
                <a:lnTo>
                  <a:pt x="985882" y="149433"/>
                </a:lnTo>
                <a:close/>
              </a:path>
              <a:path w="3378524" h="203768">
                <a:moveTo>
                  <a:pt x="89955" y="112095"/>
                </a:moveTo>
                <a:lnTo>
                  <a:pt x="100432" y="104832"/>
                </a:lnTo>
                <a:lnTo>
                  <a:pt x="108967" y="95723"/>
                </a:lnTo>
                <a:lnTo>
                  <a:pt x="114530" y="86335"/>
                </a:lnTo>
                <a:lnTo>
                  <a:pt x="118344" y="74267"/>
                </a:lnTo>
                <a:lnTo>
                  <a:pt x="119615" y="60543"/>
                </a:lnTo>
                <a:lnTo>
                  <a:pt x="119613" y="60041"/>
                </a:lnTo>
                <a:lnTo>
                  <a:pt x="118106" y="46531"/>
                </a:lnTo>
                <a:lnTo>
                  <a:pt x="113775" y="35379"/>
                </a:lnTo>
                <a:lnTo>
                  <a:pt x="109883" y="28618"/>
                </a:lnTo>
                <a:lnTo>
                  <a:pt x="104600" y="23097"/>
                </a:lnTo>
                <a:lnTo>
                  <a:pt x="97926" y="18820"/>
                </a:lnTo>
                <a:lnTo>
                  <a:pt x="91252" y="14453"/>
                </a:lnTo>
                <a:lnTo>
                  <a:pt x="84215" y="11671"/>
                </a:lnTo>
                <a:lnTo>
                  <a:pt x="76813" y="10473"/>
                </a:lnTo>
                <a:lnTo>
                  <a:pt x="63278" y="9057"/>
                </a:lnTo>
                <a:lnTo>
                  <a:pt x="49283" y="8676"/>
                </a:lnTo>
                <a:lnTo>
                  <a:pt x="0" y="8676"/>
                </a:lnTo>
                <a:lnTo>
                  <a:pt x="0" y="199825"/>
                </a:lnTo>
                <a:lnTo>
                  <a:pt x="25500" y="199825"/>
                </a:lnTo>
                <a:lnTo>
                  <a:pt x="25500" y="123838"/>
                </a:lnTo>
                <a:lnTo>
                  <a:pt x="54520" y="123838"/>
                </a:lnTo>
                <a:lnTo>
                  <a:pt x="55074" y="102541"/>
                </a:lnTo>
                <a:lnTo>
                  <a:pt x="25500" y="102541"/>
                </a:lnTo>
                <a:lnTo>
                  <a:pt x="25500" y="30761"/>
                </a:lnTo>
                <a:lnTo>
                  <a:pt x="57722" y="30761"/>
                </a:lnTo>
                <a:lnTo>
                  <a:pt x="63662" y="31252"/>
                </a:lnTo>
                <a:lnTo>
                  <a:pt x="68448" y="32231"/>
                </a:lnTo>
                <a:lnTo>
                  <a:pt x="73233" y="33210"/>
                </a:lnTo>
                <a:lnTo>
                  <a:pt x="77420" y="34891"/>
                </a:lnTo>
                <a:lnTo>
                  <a:pt x="81011" y="37278"/>
                </a:lnTo>
                <a:lnTo>
                  <a:pt x="85113" y="39999"/>
                </a:lnTo>
                <a:lnTo>
                  <a:pt x="88147" y="43511"/>
                </a:lnTo>
                <a:lnTo>
                  <a:pt x="90113" y="47811"/>
                </a:lnTo>
                <a:lnTo>
                  <a:pt x="92080" y="52111"/>
                </a:lnTo>
                <a:lnTo>
                  <a:pt x="93063" y="57029"/>
                </a:lnTo>
                <a:lnTo>
                  <a:pt x="93063" y="69206"/>
                </a:lnTo>
                <a:lnTo>
                  <a:pt x="92187" y="74996"/>
                </a:lnTo>
                <a:lnTo>
                  <a:pt x="90434" y="79933"/>
                </a:lnTo>
                <a:lnTo>
                  <a:pt x="88681" y="84871"/>
                </a:lnTo>
                <a:lnTo>
                  <a:pt x="85967" y="89129"/>
                </a:lnTo>
                <a:lnTo>
                  <a:pt x="82292" y="92706"/>
                </a:lnTo>
                <a:lnTo>
                  <a:pt x="78190" y="96707"/>
                </a:lnTo>
                <a:lnTo>
                  <a:pt x="73234" y="99347"/>
                </a:lnTo>
                <a:lnTo>
                  <a:pt x="67423" y="100625"/>
                </a:lnTo>
                <a:lnTo>
                  <a:pt x="115017" y="199825"/>
                </a:lnTo>
                <a:lnTo>
                  <a:pt x="148007" y="199825"/>
                </a:lnTo>
                <a:lnTo>
                  <a:pt x="79976" y="116649"/>
                </a:lnTo>
                <a:lnTo>
                  <a:pt x="89955" y="112095"/>
                </a:lnTo>
                <a:close/>
              </a:path>
              <a:path w="3378524" h="203768">
                <a:moveTo>
                  <a:pt x="115017" y="199825"/>
                </a:moveTo>
                <a:lnTo>
                  <a:pt x="67423" y="100625"/>
                </a:lnTo>
                <a:lnTo>
                  <a:pt x="61612" y="101902"/>
                </a:lnTo>
                <a:lnTo>
                  <a:pt x="55074" y="102541"/>
                </a:lnTo>
                <a:lnTo>
                  <a:pt x="54520" y="123838"/>
                </a:lnTo>
                <a:lnTo>
                  <a:pt x="115017" y="199825"/>
                </a:lnTo>
                <a:close/>
              </a:path>
              <a:path w="3378524" h="203768">
                <a:moveTo>
                  <a:pt x="179772" y="155974"/>
                </a:moveTo>
                <a:lnTo>
                  <a:pt x="176967" y="143298"/>
                </a:lnTo>
                <a:lnTo>
                  <a:pt x="176032" y="128243"/>
                </a:lnTo>
                <a:lnTo>
                  <a:pt x="176137" y="122773"/>
                </a:lnTo>
                <a:lnTo>
                  <a:pt x="177668" y="108323"/>
                </a:lnTo>
                <a:lnTo>
                  <a:pt x="181025" y="96427"/>
                </a:lnTo>
                <a:lnTo>
                  <a:pt x="186209" y="87083"/>
                </a:lnTo>
                <a:lnTo>
                  <a:pt x="190753" y="82121"/>
                </a:lnTo>
                <a:lnTo>
                  <a:pt x="201612" y="75744"/>
                </a:lnTo>
                <a:lnTo>
                  <a:pt x="215199" y="73619"/>
                </a:lnTo>
                <a:lnTo>
                  <a:pt x="222368" y="74163"/>
                </a:lnTo>
                <a:lnTo>
                  <a:pt x="234553" y="78475"/>
                </a:lnTo>
                <a:lnTo>
                  <a:pt x="244000" y="87083"/>
                </a:lnTo>
                <a:lnTo>
                  <a:pt x="245940" y="89950"/>
                </a:lnTo>
                <a:lnTo>
                  <a:pt x="250479" y="100159"/>
                </a:lnTo>
                <a:lnTo>
                  <a:pt x="253202" y="112923"/>
                </a:lnTo>
                <a:lnTo>
                  <a:pt x="254110" y="128243"/>
                </a:lnTo>
                <a:lnTo>
                  <a:pt x="254017" y="133360"/>
                </a:lnTo>
                <a:lnTo>
                  <a:pt x="252504" y="147778"/>
                </a:lnTo>
                <a:lnTo>
                  <a:pt x="249143" y="159705"/>
                </a:lnTo>
                <a:lnTo>
                  <a:pt x="252119" y="192750"/>
                </a:lnTo>
                <a:lnTo>
                  <a:pt x="261638" y="184086"/>
                </a:lnTo>
                <a:lnTo>
                  <a:pt x="265931" y="178616"/>
                </a:lnTo>
                <a:lnTo>
                  <a:pt x="271686" y="168352"/>
                </a:lnTo>
                <a:lnTo>
                  <a:pt x="275797" y="156535"/>
                </a:lnTo>
                <a:lnTo>
                  <a:pt x="278263" y="143165"/>
                </a:lnTo>
                <a:lnTo>
                  <a:pt x="279085" y="128243"/>
                </a:lnTo>
                <a:lnTo>
                  <a:pt x="278782" y="119030"/>
                </a:lnTo>
                <a:lnTo>
                  <a:pt x="276962" y="105079"/>
                </a:lnTo>
                <a:lnTo>
                  <a:pt x="273498" y="92657"/>
                </a:lnTo>
                <a:lnTo>
                  <a:pt x="268390" y="81762"/>
                </a:lnTo>
                <a:lnTo>
                  <a:pt x="261638" y="72397"/>
                </a:lnTo>
                <a:lnTo>
                  <a:pt x="252380" y="63867"/>
                </a:lnTo>
                <a:lnTo>
                  <a:pt x="241448" y="57599"/>
                </a:lnTo>
                <a:lnTo>
                  <a:pt x="229054" y="53839"/>
                </a:lnTo>
                <a:lnTo>
                  <a:pt x="215199" y="52585"/>
                </a:lnTo>
                <a:lnTo>
                  <a:pt x="201644" y="53794"/>
                </a:lnTo>
                <a:lnTo>
                  <a:pt x="189245" y="57509"/>
                </a:lnTo>
                <a:lnTo>
                  <a:pt x="178262" y="63731"/>
                </a:lnTo>
                <a:lnTo>
                  <a:pt x="168695" y="72461"/>
                </a:lnTo>
                <a:lnTo>
                  <a:pt x="164356" y="77973"/>
                </a:lnTo>
                <a:lnTo>
                  <a:pt x="158538" y="88274"/>
                </a:lnTo>
                <a:lnTo>
                  <a:pt x="154382" y="100086"/>
                </a:lnTo>
                <a:lnTo>
                  <a:pt x="151889" y="113409"/>
                </a:lnTo>
                <a:lnTo>
                  <a:pt x="151057" y="128243"/>
                </a:lnTo>
                <a:lnTo>
                  <a:pt x="151309" y="136475"/>
                </a:lnTo>
                <a:lnTo>
                  <a:pt x="153047" y="150326"/>
                </a:lnTo>
                <a:lnTo>
                  <a:pt x="156439" y="162771"/>
                </a:lnTo>
                <a:lnTo>
                  <a:pt x="161485" y="173811"/>
                </a:lnTo>
                <a:lnTo>
                  <a:pt x="168185" y="183445"/>
                </a:lnTo>
                <a:lnTo>
                  <a:pt x="177795" y="192523"/>
                </a:lnTo>
                <a:lnTo>
                  <a:pt x="188694" y="198770"/>
                </a:lnTo>
                <a:lnTo>
                  <a:pt x="186209" y="168888"/>
                </a:lnTo>
                <a:lnTo>
                  <a:pt x="184447" y="166270"/>
                </a:lnTo>
                <a:lnTo>
                  <a:pt x="179772" y="15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0189" y="2267743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8070" y="2261694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8143" y="2261694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2857" y="2276944"/>
            <a:ext cx="1105736" cy="238738"/>
          </a:xfrm>
          <a:custGeom>
            <a:avLst/>
            <a:gdLst/>
            <a:ahLst/>
            <a:cxnLst/>
            <a:rect l="l" t="t" r="r" b="b"/>
            <a:pathLst>
              <a:path w="1105736" h="238738">
                <a:moveTo>
                  <a:pt x="430352" y="49848"/>
                </a:moveTo>
                <a:lnTo>
                  <a:pt x="419576" y="58023"/>
                </a:lnTo>
                <a:lnTo>
                  <a:pt x="420452" y="85643"/>
                </a:lnTo>
                <a:lnTo>
                  <a:pt x="423486" y="81075"/>
                </a:lnTo>
                <a:lnTo>
                  <a:pt x="426520" y="76507"/>
                </a:lnTo>
                <a:lnTo>
                  <a:pt x="430352" y="49848"/>
                </a:lnTo>
                <a:close/>
              </a:path>
              <a:path w="1105736" h="238738">
                <a:moveTo>
                  <a:pt x="510927" y="115425"/>
                </a:moveTo>
                <a:lnTo>
                  <a:pt x="514196" y="102344"/>
                </a:lnTo>
                <a:lnTo>
                  <a:pt x="515266" y="97752"/>
                </a:lnTo>
                <a:lnTo>
                  <a:pt x="517318" y="84536"/>
                </a:lnTo>
                <a:lnTo>
                  <a:pt x="517340" y="73303"/>
                </a:lnTo>
                <a:lnTo>
                  <a:pt x="516575" y="65396"/>
                </a:lnTo>
                <a:lnTo>
                  <a:pt x="514303" y="58705"/>
                </a:lnTo>
                <a:lnTo>
                  <a:pt x="510523" y="53234"/>
                </a:lnTo>
                <a:lnTo>
                  <a:pt x="506747" y="47764"/>
                </a:lnTo>
                <a:lnTo>
                  <a:pt x="501751" y="43747"/>
                </a:lnTo>
                <a:lnTo>
                  <a:pt x="495534" y="41182"/>
                </a:lnTo>
                <a:lnTo>
                  <a:pt x="489319" y="38618"/>
                </a:lnTo>
                <a:lnTo>
                  <a:pt x="481752" y="37335"/>
                </a:lnTo>
                <a:lnTo>
                  <a:pt x="472836" y="37335"/>
                </a:lnTo>
                <a:lnTo>
                  <a:pt x="466323" y="37589"/>
                </a:lnTo>
                <a:lnTo>
                  <a:pt x="453725" y="39632"/>
                </a:lnTo>
                <a:lnTo>
                  <a:pt x="441735" y="43718"/>
                </a:lnTo>
                <a:lnTo>
                  <a:pt x="430352" y="49848"/>
                </a:lnTo>
                <a:lnTo>
                  <a:pt x="426520" y="76507"/>
                </a:lnTo>
                <a:lnTo>
                  <a:pt x="430314" y="72344"/>
                </a:lnTo>
                <a:lnTo>
                  <a:pt x="434865" y="68586"/>
                </a:lnTo>
                <a:lnTo>
                  <a:pt x="439482" y="64917"/>
                </a:lnTo>
                <a:lnTo>
                  <a:pt x="444287" y="62120"/>
                </a:lnTo>
                <a:lnTo>
                  <a:pt x="449282" y="60199"/>
                </a:lnTo>
                <a:lnTo>
                  <a:pt x="454277" y="58279"/>
                </a:lnTo>
                <a:lnTo>
                  <a:pt x="460000" y="57317"/>
                </a:lnTo>
                <a:lnTo>
                  <a:pt x="472984" y="57317"/>
                </a:lnTo>
                <a:lnTo>
                  <a:pt x="478233" y="58257"/>
                </a:lnTo>
                <a:lnTo>
                  <a:pt x="482193" y="60135"/>
                </a:lnTo>
                <a:lnTo>
                  <a:pt x="486153" y="62014"/>
                </a:lnTo>
                <a:lnTo>
                  <a:pt x="489102" y="64747"/>
                </a:lnTo>
                <a:lnTo>
                  <a:pt x="491041" y="68332"/>
                </a:lnTo>
                <a:lnTo>
                  <a:pt x="492810" y="71577"/>
                </a:lnTo>
                <a:lnTo>
                  <a:pt x="493796" y="75548"/>
                </a:lnTo>
                <a:lnTo>
                  <a:pt x="493999" y="80243"/>
                </a:lnTo>
                <a:lnTo>
                  <a:pt x="494201" y="84940"/>
                </a:lnTo>
                <a:lnTo>
                  <a:pt x="493579" y="90531"/>
                </a:lnTo>
                <a:lnTo>
                  <a:pt x="492130" y="97020"/>
                </a:lnTo>
                <a:lnTo>
                  <a:pt x="415891" y="97020"/>
                </a:lnTo>
                <a:lnTo>
                  <a:pt x="417921" y="90958"/>
                </a:lnTo>
                <a:lnTo>
                  <a:pt x="420452" y="85643"/>
                </a:lnTo>
                <a:lnTo>
                  <a:pt x="419576" y="58023"/>
                </a:lnTo>
                <a:lnTo>
                  <a:pt x="410308" y="67374"/>
                </a:lnTo>
                <a:lnTo>
                  <a:pt x="402819" y="77283"/>
                </a:lnTo>
                <a:lnTo>
                  <a:pt x="396484" y="88305"/>
                </a:lnTo>
                <a:lnTo>
                  <a:pt x="391302" y="100440"/>
                </a:lnTo>
                <a:lnTo>
                  <a:pt x="387273" y="113686"/>
                </a:lnTo>
                <a:lnTo>
                  <a:pt x="385543" y="121606"/>
                </a:lnTo>
                <a:lnTo>
                  <a:pt x="383914" y="135699"/>
                </a:lnTo>
                <a:lnTo>
                  <a:pt x="384541" y="148203"/>
                </a:lnTo>
                <a:lnTo>
                  <a:pt x="387424" y="159120"/>
                </a:lnTo>
                <a:lnTo>
                  <a:pt x="392564" y="168450"/>
                </a:lnTo>
                <a:lnTo>
                  <a:pt x="401688" y="177460"/>
                </a:lnTo>
                <a:lnTo>
                  <a:pt x="412427" y="183165"/>
                </a:lnTo>
                <a:lnTo>
                  <a:pt x="425556" y="186589"/>
                </a:lnTo>
                <a:lnTo>
                  <a:pt x="441076" y="187730"/>
                </a:lnTo>
                <a:lnTo>
                  <a:pt x="446909" y="187730"/>
                </a:lnTo>
                <a:lnTo>
                  <a:pt x="451820" y="187388"/>
                </a:lnTo>
                <a:lnTo>
                  <a:pt x="455808" y="186702"/>
                </a:lnTo>
                <a:lnTo>
                  <a:pt x="459795" y="186018"/>
                </a:lnTo>
                <a:lnTo>
                  <a:pt x="464309" y="185033"/>
                </a:lnTo>
                <a:lnTo>
                  <a:pt x="469345" y="183749"/>
                </a:lnTo>
                <a:lnTo>
                  <a:pt x="472926" y="182810"/>
                </a:lnTo>
                <a:lnTo>
                  <a:pt x="477027" y="181505"/>
                </a:lnTo>
                <a:lnTo>
                  <a:pt x="481647" y="179835"/>
                </a:lnTo>
                <a:lnTo>
                  <a:pt x="486267" y="178167"/>
                </a:lnTo>
                <a:lnTo>
                  <a:pt x="490131" y="176776"/>
                </a:lnTo>
                <a:lnTo>
                  <a:pt x="493238" y="175663"/>
                </a:lnTo>
                <a:lnTo>
                  <a:pt x="499819" y="149343"/>
                </a:lnTo>
                <a:lnTo>
                  <a:pt x="496020" y="150968"/>
                </a:lnTo>
                <a:lnTo>
                  <a:pt x="493095" y="152703"/>
                </a:lnTo>
                <a:lnTo>
                  <a:pt x="489628" y="154547"/>
                </a:lnTo>
                <a:lnTo>
                  <a:pt x="486162" y="156390"/>
                </a:lnTo>
                <a:lnTo>
                  <a:pt x="481992" y="158299"/>
                </a:lnTo>
                <a:lnTo>
                  <a:pt x="477121" y="160270"/>
                </a:lnTo>
                <a:lnTo>
                  <a:pt x="472525" y="162154"/>
                </a:lnTo>
                <a:lnTo>
                  <a:pt x="467522" y="163696"/>
                </a:lnTo>
                <a:lnTo>
                  <a:pt x="462113" y="164896"/>
                </a:lnTo>
                <a:lnTo>
                  <a:pt x="456703" y="166095"/>
                </a:lnTo>
                <a:lnTo>
                  <a:pt x="451336" y="166696"/>
                </a:lnTo>
                <a:lnTo>
                  <a:pt x="446013" y="166696"/>
                </a:lnTo>
                <a:lnTo>
                  <a:pt x="435356" y="165816"/>
                </a:lnTo>
                <a:lnTo>
                  <a:pt x="423093" y="161481"/>
                </a:lnTo>
                <a:lnTo>
                  <a:pt x="414392" y="153526"/>
                </a:lnTo>
                <a:lnTo>
                  <a:pt x="409679" y="142472"/>
                </a:lnTo>
                <a:lnTo>
                  <a:pt x="408898" y="130148"/>
                </a:lnTo>
                <a:lnTo>
                  <a:pt x="411290" y="115425"/>
                </a:lnTo>
                <a:lnTo>
                  <a:pt x="510927" y="115425"/>
                </a:lnTo>
                <a:close/>
              </a:path>
              <a:path w="1105736" h="238738">
                <a:moveTo>
                  <a:pt x="304129" y="140830"/>
                </a:moveTo>
                <a:lnTo>
                  <a:pt x="301746" y="154647"/>
                </a:lnTo>
                <a:lnTo>
                  <a:pt x="302338" y="166993"/>
                </a:lnTo>
                <a:lnTo>
                  <a:pt x="306322" y="176255"/>
                </a:lnTo>
                <a:lnTo>
                  <a:pt x="309234" y="179534"/>
                </a:lnTo>
                <a:lnTo>
                  <a:pt x="319756" y="185484"/>
                </a:lnTo>
                <a:lnTo>
                  <a:pt x="334361" y="187467"/>
                </a:lnTo>
                <a:lnTo>
                  <a:pt x="338300" y="187467"/>
                </a:lnTo>
                <a:lnTo>
                  <a:pt x="342694" y="187105"/>
                </a:lnTo>
                <a:lnTo>
                  <a:pt x="347545" y="186378"/>
                </a:lnTo>
                <a:lnTo>
                  <a:pt x="352397" y="185653"/>
                </a:lnTo>
                <a:lnTo>
                  <a:pt x="357252" y="184647"/>
                </a:lnTo>
                <a:lnTo>
                  <a:pt x="362113" y="183362"/>
                </a:lnTo>
                <a:lnTo>
                  <a:pt x="367527" y="161700"/>
                </a:lnTo>
                <a:lnTo>
                  <a:pt x="364290" y="162488"/>
                </a:lnTo>
                <a:lnTo>
                  <a:pt x="361389" y="163475"/>
                </a:lnTo>
                <a:lnTo>
                  <a:pt x="357414" y="164658"/>
                </a:lnTo>
                <a:lnTo>
                  <a:pt x="353438" y="165841"/>
                </a:lnTo>
                <a:lnTo>
                  <a:pt x="349481" y="166433"/>
                </a:lnTo>
                <a:lnTo>
                  <a:pt x="339978" y="166433"/>
                </a:lnTo>
                <a:lnTo>
                  <a:pt x="335756" y="165684"/>
                </a:lnTo>
                <a:lnTo>
                  <a:pt x="332877" y="164188"/>
                </a:lnTo>
                <a:lnTo>
                  <a:pt x="329998" y="162690"/>
                </a:lnTo>
                <a:lnTo>
                  <a:pt x="328204" y="160447"/>
                </a:lnTo>
                <a:lnTo>
                  <a:pt x="327498" y="157457"/>
                </a:lnTo>
                <a:lnTo>
                  <a:pt x="326641" y="154035"/>
                </a:lnTo>
                <a:lnTo>
                  <a:pt x="326575" y="150359"/>
                </a:lnTo>
                <a:lnTo>
                  <a:pt x="327301" y="146425"/>
                </a:lnTo>
                <a:lnTo>
                  <a:pt x="328027" y="142492"/>
                </a:lnTo>
                <a:lnTo>
                  <a:pt x="329299" y="136893"/>
                </a:lnTo>
                <a:lnTo>
                  <a:pt x="331116" y="129627"/>
                </a:lnTo>
                <a:lnTo>
                  <a:pt x="348138" y="61525"/>
                </a:lnTo>
                <a:lnTo>
                  <a:pt x="392567" y="61525"/>
                </a:lnTo>
                <a:lnTo>
                  <a:pt x="397624" y="41278"/>
                </a:lnTo>
                <a:lnTo>
                  <a:pt x="353195" y="41278"/>
                </a:lnTo>
                <a:lnTo>
                  <a:pt x="363514" y="0"/>
                </a:lnTo>
                <a:lnTo>
                  <a:pt x="339328" y="0"/>
                </a:lnTo>
                <a:lnTo>
                  <a:pt x="329010" y="41278"/>
                </a:lnTo>
                <a:lnTo>
                  <a:pt x="312710" y="41278"/>
                </a:lnTo>
                <a:lnTo>
                  <a:pt x="307653" y="61525"/>
                </a:lnTo>
                <a:lnTo>
                  <a:pt x="323952" y="61525"/>
                </a:lnTo>
                <a:lnTo>
                  <a:pt x="304129" y="140830"/>
                </a:lnTo>
                <a:close/>
              </a:path>
              <a:path w="1105736" h="238738">
                <a:moveTo>
                  <a:pt x="727509" y="41278"/>
                </a:moveTo>
                <a:lnTo>
                  <a:pt x="703371" y="41278"/>
                </a:lnTo>
                <a:lnTo>
                  <a:pt x="651697" y="152247"/>
                </a:lnTo>
                <a:lnTo>
                  <a:pt x="644563" y="41278"/>
                </a:lnTo>
                <a:lnTo>
                  <a:pt x="624690" y="41278"/>
                </a:lnTo>
                <a:lnTo>
                  <a:pt x="562980" y="152247"/>
                </a:lnTo>
                <a:lnTo>
                  <a:pt x="565297" y="41278"/>
                </a:lnTo>
                <a:lnTo>
                  <a:pt x="540331" y="41278"/>
                </a:lnTo>
                <a:lnTo>
                  <a:pt x="541181" y="184575"/>
                </a:lnTo>
                <a:lnTo>
                  <a:pt x="563363" y="184575"/>
                </a:lnTo>
                <a:lnTo>
                  <a:pt x="625713" y="74121"/>
                </a:lnTo>
                <a:lnTo>
                  <a:pt x="633107" y="184575"/>
                </a:lnTo>
                <a:lnTo>
                  <a:pt x="655411" y="184575"/>
                </a:lnTo>
                <a:lnTo>
                  <a:pt x="727509" y="41278"/>
                </a:lnTo>
                <a:close/>
              </a:path>
              <a:path w="1105736" h="238738">
                <a:moveTo>
                  <a:pt x="746242" y="102644"/>
                </a:moveTo>
                <a:lnTo>
                  <a:pt x="734976" y="109305"/>
                </a:lnTo>
                <a:lnTo>
                  <a:pt x="736768" y="149580"/>
                </a:lnTo>
                <a:lnTo>
                  <a:pt x="738809" y="141413"/>
                </a:lnTo>
                <a:lnTo>
                  <a:pt x="740617" y="134183"/>
                </a:lnTo>
                <a:lnTo>
                  <a:pt x="746242" y="102644"/>
                </a:lnTo>
                <a:close/>
              </a:path>
              <a:path w="1105736" h="238738">
                <a:moveTo>
                  <a:pt x="844546" y="69803"/>
                </a:moveTo>
                <a:lnTo>
                  <a:pt x="843537" y="63549"/>
                </a:lnTo>
                <a:lnTo>
                  <a:pt x="842530" y="57297"/>
                </a:lnTo>
                <a:lnTo>
                  <a:pt x="839905" y="52202"/>
                </a:lnTo>
                <a:lnTo>
                  <a:pt x="835663" y="48262"/>
                </a:lnTo>
                <a:lnTo>
                  <a:pt x="831275" y="44236"/>
                </a:lnTo>
                <a:lnTo>
                  <a:pt x="825892" y="41452"/>
                </a:lnTo>
                <a:lnTo>
                  <a:pt x="819510" y="39911"/>
                </a:lnTo>
                <a:lnTo>
                  <a:pt x="813128" y="38369"/>
                </a:lnTo>
                <a:lnTo>
                  <a:pt x="805012" y="37598"/>
                </a:lnTo>
                <a:lnTo>
                  <a:pt x="787022" y="37598"/>
                </a:lnTo>
                <a:lnTo>
                  <a:pt x="778607" y="38366"/>
                </a:lnTo>
                <a:lnTo>
                  <a:pt x="769915" y="39904"/>
                </a:lnTo>
                <a:lnTo>
                  <a:pt x="761224" y="41442"/>
                </a:lnTo>
                <a:lnTo>
                  <a:pt x="754490" y="42853"/>
                </a:lnTo>
                <a:lnTo>
                  <a:pt x="749715" y="44138"/>
                </a:lnTo>
                <a:lnTo>
                  <a:pt x="743598" y="68623"/>
                </a:lnTo>
                <a:lnTo>
                  <a:pt x="745007" y="68623"/>
                </a:lnTo>
                <a:lnTo>
                  <a:pt x="757425" y="64315"/>
                </a:lnTo>
                <a:lnTo>
                  <a:pt x="769432" y="61196"/>
                </a:lnTo>
                <a:lnTo>
                  <a:pt x="777380" y="59486"/>
                </a:lnTo>
                <a:lnTo>
                  <a:pt x="784134" y="58632"/>
                </a:lnTo>
                <a:lnTo>
                  <a:pt x="794392" y="58632"/>
                </a:lnTo>
                <a:lnTo>
                  <a:pt x="798884" y="58957"/>
                </a:lnTo>
                <a:lnTo>
                  <a:pt x="803165" y="59606"/>
                </a:lnTo>
                <a:lnTo>
                  <a:pt x="807448" y="60255"/>
                </a:lnTo>
                <a:lnTo>
                  <a:pt x="810877" y="61575"/>
                </a:lnTo>
                <a:lnTo>
                  <a:pt x="813457" y="63566"/>
                </a:lnTo>
                <a:lnTo>
                  <a:pt x="816058" y="65469"/>
                </a:lnTo>
                <a:lnTo>
                  <a:pt x="817777" y="68174"/>
                </a:lnTo>
                <a:lnTo>
                  <a:pt x="818610" y="71680"/>
                </a:lnTo>
                <a:lnTo>
                  <a:pt x="819444" y="75186"/>
                </a:lnTo>
                <a:lnTo>
                  <a:pt x="819146" y="79795"/>
                </a:lnTo>
                <a:lnTo>
                  <a:pt x="817717" y="85509"/>
                </a:lnTo>
                <a:lnTo>
                  <a:pt x="816550" y="90183"/>
                </a:lnTo>
                <a:lnTo>
                  <a:pt x="805234" y="90897"/>
                </a:lnTo>
                <a:lnTo>
                  <a:pt x="792541" y="91979"/>
                </a:lnTo>
                <a:lnTo>
                  <a:pt x="780411" y="93328"/>
                </a:lnTo>
                <a:lnTo>
                  <a:pt x="774167" y="94245"/>
                </a:lnTo>
                <a:lnTo>
                  <a:pt x="761542" y="97046"/>
                </a:lnTo>
                <a:lnTo>
                  <a:pt x="750072" y="100967"/>
                </a:lnTo>
                <a:lnTo>
                  <a:pt x="746242" y="102644"/>
                </a:lnTo>
                <a:lnTo>
                  <a:pt x="740617" y="134183"/>
                </a:lnTo>
                <a:lnTo>
                  <a:pt x="744113" y="128546"/>
                </a:lnTo>
                <a:lnTo>
                  <a:pt x="749300" y="124505"/>
                </a:lnTo>
                <a:lnTo>
                  <a:pt x="754486" y="120465"/>
                </a:lnTo>
                <a:lnTo>
                  <a:pt x="760517" y="117466"/>
                </a:lnTo>
                <a:lnTo>
                  <a:pt x="767394" y="115511"/>
                </a:lnTo>
                <a:lnTo>
                  <a:pt x="773169" y="113894"/>
                </a:lnTo>
                <a:lnTo>
                  <a:pt x="780535" y="112640"/>
                </a:lnTo>
                <a:lnTo>
                  <a:pt x="789494" y="111746"/>
                </a:lnTo>
                <a:lnTo>
                  <a:pt x="798451" y="110851"/>
                </a:lnTo>
                <a:lnTo>
                  <a:pt x="805848" y="110149"/>
                </a:lnTo>
                <a:lnTo>
                  <a:pt x="811687" y="109640"/>
                </a:lnTo>
                <a:lnTo>
                  <a:pt x="801791" y="149231"/>
                </a:lnTo>
                <a:lnTo>
                  <a:pt x="795235" y="153986"/>
                </a:lnTo>
                <a:lnTo>
                  <a:pt x="788482" y="157998"/>
                </a:lnTo>
                <a:lnTo>
                  <a:pt x="781528" y="161267"/>
                </a:lnTo>
                <a:lnTo>
                  <a:pt x="774575" y="164536"/>
                </a:lnTo>
                <a:lnTo>
                  <a:pt x="767307" y="166169"/>
                </a:lnTo>
                <a:lnTo>
                  <a:pt x="750859" y="166169"/>
                </a:lnTo>
                <a:lnTo>
                  <a:pt x="744649" y="164085"/>
                </a:lnTo>
                <a:lnTo>
                  <a:pt x="741089" y="159917"/>
                </a:lnTo>
                <a:lnTo>
                  <a:pt x="737528" y="155748"/>
                </a:lnTo>
                <a:lnTo>
                  <a:pt x="736768" y="149580"/>
                </a:lnTo>
                <a:lnTo>
                  <a:pt x="734976" y="109305"/>
                </a:lnTo>
                <a:lnTo>
                  <a:pt x="726065" y="117591"/>
                </a:lnTo>
                <a:lnTo>
                  <a:pt x="724287" y="119795"/>
                </a:lnTo>
                <a:lnTo>
                  <a:pt x="717830" y="130479"/>
                </a:lnTo>
                <a:lnTo>
                  <a:pt x="713452" y="142946"/>
                </a:lnTo>
                <a:lnTo>
                  <a:pt x="711847" y="149365"/>
                </a:lnTo>
                <a:lnTo>
                  <a:pt x="711476" y="155463"/>
                </a:lnTo>
                <a:lnTo>
                  <a:pt x="712339" y="161240"/>
                </a:lnTo>
                <a:lnTo>
                  <a:pt x="713202" y="167016"/>
                </a:lnTo>
                <a:lnTo>
                  <a:pt x="715062" y="171872"/>
                </a:lnTo>
                <a:lnTo>
                  <a:pt x="717917" y="175808"/>
                </a:lnTo>
                <a:lnTo>
                  <a:pt x="720924" y="179830"/>
                </a:lnTo>
                <a:lnTo>
                  <a:pt x="724796" y="182956"/>
                </a:lnTo>
                <a:lnTo>
                  <a:pt x="729533" y="185181"/>
                </a:lnTo>
                <a:lnTo>
                  <a:pt x="734272" y="187406"/>
                </a:lnTo>
                <a:lnTo>
                  <a:pt x="739587" y="188518"/>
                </a:lnTo>
                <a:lnTo>
                  <a:pt x="752651" y="188518"/>
                </a:lnTo>
                <a:lnTo>
                  <a:pt x="758374" y="187919"/>
                </a:lnTo>
                <a:lnTo>
                  <a:pt x="762643" y="186721"/>
                </a:lnTo>
                <a:lnTo>
                  <a:pt x="766914" y="185522"/>
                </a:lnTo>
                <a:lnTo>
                  <a:pt x="771462" y="183810"/>
                </a:lnTo>
                <a:lnTo>
                  <a:pt x="776287" y="181584"/>
                </a:lnTo>
                <a:lnTo>
                  <a:pt x="779743" y="180045"/>
                </a:lnTo>
                <a:lnTo>
                  <a:pt x="783441" y="177970"/>
                </a:lnTo>
                <a:lnTo>
                  <a:pt x="787382" y="175357"/>
                </a:lnTo>
                <a:lnTo>
                  <a:pt x="791323" y="172746"/>
                </a:lnTo>
                <a:lnTo>
                  <a:pt x="794457" y="170713"/>
                </a:lnTo>
                <a:lnTo>
                  <a:pt x="796785" y="169259"/>
                </a:lnTo>
                <a:lnTo>
                  <a:pt x="792956" y="184575"/>
                </a:lnTo>
                <a:lnTo>
                  <a:pt x="817142" y="184575"/>
                </a:lnTo>
                <a:lnTo>
                  <a:pt x="841677" y="86420"/>
                </a:lnTo>
                <a:lnTo>
                  <a:pt x="843925" y="77425"/>
                </a:lnTo>
                <a:lnTo>
                  <a:pt x="844546" y="69803"/>
                </a:lnTo>
                <a:close/>
              </a:path>
              <a:path w="1105736" h="238738">
                <a:moveTo>
                  <a:pt x="888297" y="177648"/>
                </a:moveTo>
                <a:lnTo>
                  <a:pt x="847648" y="237423"/>
                </a:lnTo>
                <a:lnTo>
                  <a:pt x="873481" y="237423"/>
                </a:lnTo>
                <a:lnTo>
                  <a:pt x="999624" y="41278"/>
                </a:lnTo>
                <a:lnTo>
                  <a:pt x="974481" y="41278"/>
                </a:lnTo>
                <a:lnTo>
                  <a:pt x="908848" y="147620"/>
                </a:lnTo>
                <a:lnTo>
                  <a:pt x="896176" y="41278"/>
                </a:lnTo>
                <a:lnTo>
                  <a:pt x="870282" y="41278"/>
                </a:lnTo>
                <a:lnTo>
                  <a:pt x="888297" y="177648"/>
                </a:lnTo>
                <a:close/>
              </a:path>
              <a:path w="1105736" h="238738">
                <a:moveTo>
                  <a:pt x="1032970" y="43727"/>
                </a:moveTo>
                <a:lnTo>
                  <a:pt x="1022131" y="49785"/>
                </a:lnTo>
                <a:lnTo>
                  <a:pt x="1011467" y="59043"/>
                </a:lnTo>
                <a:lnTo>
                  <a:pt x="1004163" y="69422"/>
                </a:lnTo>
                <a:lnTo>
                  <a:pt x="999615" y="81343"/>
                </a:lnTo>
                <a:lnTo>
                  <a:pt x="997263" y="90750"/>
                </a:lnTo>
                <a:lnTo>
                  <a:pt x="997738" y="98769"/>
                </a:lnTo>
                <a:lnTo>
                  <a:pt x="1001043" y="105396"/>
                </a:lnTo>
                <a:lnTo>
                  <a:pt x="1004347" y="112024"/>
                </a:lnTo>
                <a:lnTo>
                  <a:pt x="1011077" y="116920"/>
                </a:lnTo>
                <a:lnTo>
                  <a:pt x="1021233" y="120083"/>
                </a:lnTo>
                <a:lnTo>
                  <a:pt x="1025141" y="121250"/>
                </a:lnTo>
                <a:lnTo>
                  <a:pt x="1029455" y="122334"/>
                </a:lnTo>
                <a:lnTo>
                  <a:pt x="1034176" y="123334"/>
                </a:lnTo>
                <a:lnTo>
                  <a:pt x="1038894" y="124336"/>
                </a:lnTo>
                <a:lnTo>
                  <a:pt x="1042703" y="125211"/>
                </a:lnTo>
                <a:lnTo>
                  <a:pt x="1045601" y="125962"/>
                </a:lnTo>
                <a:lnTo>
                  <a:pt x="1052926" y="127939"/>
                </a:lnTo>
                <a:lnTo>
                  <a:pt x="1057758" y="130389"/>
                </a:lnTo>
                <a:lnTo>
                  <a:pt x="1060098" y="133311"/>
                </a:lnTo>
                <a:lnTo>
                  <a:pt x="1062438" y="136234"/>
                </a:lnTo>
                <a:lnTo>
                  <a:pt x="1062888" y="140576"/>
                </a:lnTo>
                <a:lnTo>
                  <a:pt x="1061448" y="146335"/>
                </a:lnTo>
                <a:lnTo>
                  <a:pt x="1060330" y="150808"/>
                </a:lnTo>
                <a:lnTo>
                  <a:pt x="1058834" y="154161"/>
                </a:lnTo>
                <a:lnTo>
                  <a:pt x="1055079" y="158631"/>
                </a:lnTo>
                <a:lnTo>
                  <a:pt x="1052404" y="160737"/>
                </a:lnTo>
                <a:lnTo>
                  <a:pt x="1048932" y="162714"/>
                </a:lnTo>
                <a:lnTo>
                  <a:pt x="1046462" y="164090"/>
                </a:lnTo>
                <a:lnTo>
                  <a:pt x="1042944" y="165228"/>
                </a:lnTo>
                <a:lnTo>
                  <a:pt x="1038379" y="166131"/>
                </a:lnTo>
                <a:lnTo>
                  <a:pt x="1033814" y="167032"/>
                </a:lnTo>
                <a:lnTo>
                  <a:pt x="1029619" y="167485"/>
                </a:lnTo>
                <a:lnTo>
                  <a:pt x="1020519" y="167485"/>
                </a:lnTo>
                <a:lnTo>
                  <a:pt x="1015620" y="166749"/>
                </a:lnTo>
                <a:lnTo>
                  <a:pt x="1011095" y="165280"/>
                </a:lnTo>
                <a:lnTo>
                  <a:pt x="1006568" y="163810"/>
                </a:lnTo>
                <a:lnTo>
                  <a:pt x="1002502" y="162126"/>
                </a:lnTo>
                <a:lnTo>
                  <a:pt x="998896" y="160225"/>
                </a:lnTo>
                <a:lnTo>
                  <a:pt x="994841" y="158064"/>
                </a:lnTo>
                <a:lnTo>
                  <a:pt x="991679" y="155990"/>
                </a:lnTo>
                <a:lnTo>
                  <a:pt x="989412" y="154001"/>
                </a:lnTo>
                <a:lnTo>
                  <a:pt x="985196" y="150197"/>
                </a:lnTo>
                <a:lnTo>
                  <a:pt x="982289" y="148554"/>
                </a:lnTo>
                <a:lnTo>
                  <a:pt x="975516" y="175656"/>
                </a:lnTo>
                <a:lnTo>
                  <a:pt x="980255" y="178567"/>
                </a:lnTo>
                <a:lnTo>
                  <a:pt x="986471" y="181307"/>
                </a:lnTo>
                <a:lnTo>
                  <a:pt x="994162" y="183876"/>
                </a:lnTo>
                <a:lnTo>
                  <a:pt x="994850" y="184102"/>
                </a:lnTo>
                <a:lnTo>
                  <a:pt x="1006789" y="186823"/>
                </a:lnTo>
                <a:lnTo>
                  <a:pt x="1020055" y="187730"/>
                </a:lnTo>
                <a:lnTo>
                  <a:pt x="1029798" y="187730"/>
                </a:lnTo>
                <a:lnTo>
                  <a:pt x="1038174" y="186618"/>
                </a:lnTo>
                <a:lnTo>
                  <a:pt x="1045182" y="184396"/>
                </a:lnTo>
                <a:lnTo>
                  <a:pt x="1052189" y="182173"/>
                </a:lnTo>
                <a:lnTo>
                  <a:pt x="1058792" y="178925"/>
                </a:lnTo>
                <a:lnTo>
                  <a:pt x="1064988" y="174652"/>
                </a:lnTo>
                <a:lnTo>
                  <a:pt x="1070670" y="170721"/>
                </a:lnTo>
                <a:lnTo>
                  <a:pt x="1075419" y="165997"/>
                </a:lnTo>
                <a:lnTo>
                  <a:pt x="1079232" y="160484"/>
                </a:lnTo>
                <a:lnTo>
                  <a:pt x="1083045" y="154970"/>
                </a:lnTo>
                <a:lnTo>
                  <a:pt x="1085721" y="149137"/>
                </a:lnTo>
                <a:lnTo>
                  <a:pt x="1087260" y="142982"/>
                </a:lnTo>
                <a:lnTo>
                  <a:pt x="1087466" y="142138"/>
                </a:lnTo>
                <a:lnTo>
                  <a:pt x="1088786" y="128416"/>
                </a:lnTo>
                <a:lnTo>
                  <a:pt x="1085521" y="117852"/>
                </a:lnTo>
                <a:lnTo>
                  <a:pt x="1081713" y="111699"/>
                </a:lnTo>
                <a:lnTo>
                  <a:pt x="1074835" y="107297"/>
                </a:lnTo>
                <a:lnTo>
                  <a:pt x="1064886" y="104649"/>
                </a:lnTo>
                <a:lnTo>
                  <a:pt x="1060310" y="103451"/>
                </a:lnTo>
                <a:lnTo>
                  <a:pt x="1055931" y="102403"/>
                </a:lnTo>
                <a:lnTo>
                  <a:pt x="1051750" y="101506"/>
                </a:lnTo>
                <a:lnTo>
                  <a:pt x="1047568" y="100608"/>
                </a:lnTo>
                <a:lnTo>
                  <a:pt x="1043797" y="99688"/>
                </a:lnTo>
                <a:lnTo>
                  <a:pt x="1040437" y="98750"/>
                </a:lnTo>
                <a:lnTo>
                  <a:pt x="1033840" y="96862"/>
                </a:lnTo>
                <a:lnTo>
                  <a:pt x="1029312" y="94439"/>
                </a:lnTo>
                <a:lnTo>
                  <a:pt x="1026853" y="91481"/>
                </a:lnTo>
                <a:lnTo>
                  <a:pt x="1024394" y="88524"/>
                </a:lnTo>
                <a:lnTo>
                  <a:pt x="1023914" y="84043"/>
                </a:lnTo>
                <a:lnTo>
                  <a:pt x="1025415" y="78040"/>
                </a:lnTo>
                <a:lnTo>
                  <a:pt x="1027107" y="71263"/>
                </a:lnTo>
                <a:lnTo>
                  <a:pt x="1031097" y="66203"/>
                </a:lnTo>
                <a:lnTo>
                  <a:pt x="1037385" y="62859"/>
                </a:lnTo>
                <a:lnTo>
                  <a:pt x="1043673" y="59516"/>
                </a:lnTo>
                <a:lnTo>
                  <a:pt x="1050776" y="57843"/>
                </a:lnTo>
                <a:lnTo>
                  <a:pt x="1066363" y="57843"/>
                </a:lnTo>
                <a:lnTo>
                  <a:pt x="1073607" y="59278"/>
                </a:lnTo>
                <a:lnTo>
                  <a:pt x="1080427" y="62147"/>
                </a:lnTo>
                <a:lnTo>
                  <a:pt x="1087248" y="65016"/>
                </a:lnTo>
                <a:lnTo>
                  <a:pt x="1093104" y="68927"/>
                </a:lnTo>
                <a:lnTo>
                  <a:pt x="1097998" y="73882"/>
                </a:lnTo>
                <a:lnTo>
                  <a:pt x="1099275" y="73882"/>
                </a:lnTo>
                <a:lnTo>
                  <a:pt x="1105736" y="48019"/>
                </a:lnTo>
                <a:lnTo>
                  <a:pt x="1101009" y="45018"/>
                </a:lnTo>
                <a:lnTo>
                  <a:pt x="1094872" y="42532"/>
                </a:lnTo>
                <a:lnTo>
                  <a:pt x="1087321" y="40558"/>
                </a:lnTo>
                <a:lnTo>
                  <a:pt x="1079773" y="38585"/>
                </a:lnTo>
                <a:lnTo>
                  <a:pt x="1072019" y="37598"/>
                </a:lnTo>
                <a:lnTo>
                  <a:pt x="1064064" y="37598"/>
                </a:lnTo>
                <a:lnTo>
                  <a:pt x="1057986" y="37796"/>
                </a:lnTo>
                <a:lnTo>
                  <a:pt x="1044921" y="39731"/>
                </a:lnTo>
                <a:lnTo>
                  <a:pt x="1032970" y="43727"/>
                </a:lnTo>
                <a:close/>
              </a:path>
              <a:path w="1105736" h="238738">
                <a:moveTo>
                  <a:pt x="52635" y="182209"/>
                </a:moveTo>
                <a:lnTo>
                  <a:pt x="62081" y="182209"/>
                </a:lnTo>
                <a:lnTo>
                  <a:pt x="70274" y="180860"/>
                </a:lnTo>
                <a:lnTo>
                  <a:pt x="69894" y="159859"/>
                </a:lnTo>
                <a:lnTo>
                  <a:pt x="62626" y="159850"/>
                </a:lnTo>
                <a:lnTo>
                  <a:pt x="52635" y="182209"/>
                </a:lnTo>
                <a:close/>
              </a:path>
              <a:path w="1105736" h="238738">
                <a:moveTo>
                  <a:pt x="12367" y="235958"/>
                </a:moveTo>
                <a:lnTo>
                  <a:pt x="19437" y="237069"/>
                </a:lnTo>
                <a:lnTo>
                  <a:pt x="26508" y="238182"/>
                </a:lnTo>
                <a:lnTo>
                  <a:pt x="33566" y="238738"/>
                </a:lnTo>
                <a:lnTo>
                  <a:pt x="40613" y="238738"/>
                </a:lnTo>
                <a:lnTo>
                  <a:pt x="46394" y="238601"/>
                </a:lnTo>
                <a:lnTo>
                  <a:pt x="60191" y="237023"/>
                </a:lnTo>
                <a:lnTo>
                  <a:pt x="72680" y="233677"/>
                </a:lnTo>
                <a:lnTo>
                  <a:pt x="83861" y="228565"/>
                </a:lnTo>
                <a:lnTo>
                  <a:pt x="93734" y="221684"/>
                </a:lnTo>
                <a:lnTo>
                  <a:pt x="100191" y="215443"/>
                </a:lnTo>
                <a:lnTo>
                  <a:pt x="107364" y="206154"/>
                </a:lnTo>
                <a:lnTo>
                  <a:pt x="113570" y="195187"/>
                </a:lnTo>
                <a:lnTo>
                  <a:pt x="118809" y="182540"/>
                </a:lnTo>
                <a:lnTo>
                  <a:pt x="123082" y="168215"/>
                </a:lnTo>
                <a:lnTo>
                  <a:pt x="154809" y="41278"/>
                </a:lnTo>
                <a:lnTo>
                  <a:pt x="132040" y="41278"/>
                </a:lnTo>
                <a:lnTo>
                  <a:pt x="129075" y="47478"/>
                </a:lnTo>
                <a:lnTo>
                  <a:pt x="124392" y="44225"/>
                </a:lnTo>
                <a:lnTo>
                  <a:pt x="119543" y="41720"/>
                </a:lnTo>
                <a:lnTo>
                  <a:pt x="114527" y="39966"/>
                </a:lnTo>
                <a:lnTo>
                  <a:pt x="109512" y="38211"/>
                </a:lnTo>
                <a:lnTo>
                  <a:pt x="103270" y="37335"/>
                </a:lnTo>
                <a:lnTo>
                  <a:pt x="87899" y="37335"/>
                </a:lnTo>
                <a:lnTo>
                  <a:pt x="79838" y="39002"/>
                </a:lnTo>
                <a:lnTo>
                  <a:pt x="71619" y="42339"/>
                </a:lnTo>
                <a:lnTo>
                  <a:pt x="59157" y="48787"/>
                </a:lnTo>
                <a:lnTo>
                  <a:pt x="48868" y="56582"/>
                </a:lnTo>
                <a:lnTo>
                  <a:pt x="36995" y="69203"/>
                </a:lnTo>
                <a:lnTo>
                  <a:pt x="29490" y="80001"/>
                </a:lnTo>
                <a:lnTo>
                  <a:pt x="25405" y="87350"/>
                </a:lnTo>
                <a:lnTo>
                  <a:pt x="20427" y="98933"/>
                </a:lnTo>
                <a:lnTo>
                  <a:pt x="16558" y="111633"/>
                </a:lnTo>
                <a:lnTo>
                  <a:pt x="13150" y="130280"/>
                </a:lnTo>
                <a:lnTo>
                  <a:pt x="12720" y="143281"/>
                </a:lnTo>
                <a:lnTo>
                  <a:pt x="14346" y="154517"/>
                </a:lnTo>
                <a:lnTo>
                  <a:pt x="18030" y="163986"/>
                </a:lnTo>
                <a:lnTo>
                  <a:pt x="26836" y="174523"/>
                </a:lnTo>
                <a:lnTo>
                  <a:pt x="38196" y="180287"/>
                </a:lnTo>
                <a:lnTo>
                  <a:pt x="52635" y="182209"/>
                </a:lnTo>
                <a:lnTo>
                  <a:pt x="62626" y="159850"/>
                </a:lnTo>
                <a:lnTo>
                  <a:pt x="48540" y="156577"/>
                </a:lnTo>
                <a:lnTo>
                  <a:pt x="40638" y="147431"/>
                </a:lnTo>
                <a:lnTo>
                  <a:pt x="38605" y="138490"/>
                </a:lnTo>
                <a:lnTo>
                  <a:pt x="38845" y="126172"/>
                </a:lnTo>
                <a:lnTo>
                  <a:pt x="41647" y="111173"/>
                </a:lnTo>
                <a:lnTo>
                  <a:pt x="43333" y="105085"/>
                </a:lnTo>
                <a:lnTo>
                  <a:pt x="48204" y="92276"/>
                </a:lnTo>
                <a:lnTo>
                  <a:pt x="54377" y="81451"/>
                </a:lnTo>
                <a:lnTo>
                  <a:pt x="61852" y="72610"/>
                </a:lnTo>
                <a:lnTo>
                  <a:pt x="69855" y="66228"/>
                </a:lnTo>
                <a:lnTo>
                  <a:pt x="81440" y="60925"/>
                </a:lnTo>
                <a:lnTo>
                  <a:pt x="94204" y="59157"/>
                </a:lnTo>
                <a:lnTo>
                  <a:pt x="99273" y="59159"/>
                </a:lnTo>
                <a:lnTo>
                  <a:pt x="104209" y="59770"/>
                </a:lnTo>
                <a:lnTo>
                  <a:pt x="109015" y="60990"/>
                </a:lnTo>
                <a:lnTo>
                  <a:pt x="113819" y="62212"/>
                </a:lnTo>
                <a:lnTo>
                  <a:pt x="118869" y="64255"/>
                </a:lnTo>
                <a:lnTo>
                  <a:pt x="124166" y="67120"/>
                </a:lnTo>
                <a:lnTo>
                  <a:pt x="104514" y="145747"/>
                </a:lnTo>
                <a:lnTo>
                  <a:pt x="98077" y="150195"/>
                </a:lnTo>
                <a:lnTo>
                  <a:pt x="91220" y="153659"/>
                </a:lnTo>
                <a:lnTo>
                  <a:pt x="83944" y="156140"/>
                </a:lnTo>
                <a:lnTo>
                  <a:pt x="76667" y="158620"/>
                </a:lnTo>
                <a:lnTo>
                  <a:pt x="69894" y="159859"/>
                </a:lnTo>
                <a:lnTo>
                  <a:pt x="70274" y="180860"/>
                </a:lnTo>
                <a:lnTo>
                  <a:pt x="77217" y="178164"/>
                </a:lnTo>
                <a:lnTo>
                  <a:pt x="77374" y="178103"/>
                </a:lnTo>
                <a:lnTo>
                  <a:pt x="88090" y="172966"/>
                </a:lnTo>
                <a:lnTo>
                  <a:pt x="99541" y="165648"/>
                </a:lnTo>
                <a:lnTo>
                  <a:pt x="96423" y="178117"/>
                </a:lnTo>
                <a:lnTo>
                  <a:pt x="94960" y="183967"/>
                </a:lnTo>
                <a:lnTo>
                  <a:pt x="93098" y="189181"/>
                </a:lnTo>
                <a:lnTo>
                  <a:pt x="90836" y="193761"/>
                </a:lnTo>
                <a:lnTo>
                  <a:pt x="88574" y="198340"/>
                </a:lnTo>
                <a:lnTo>
                  <a:pt x="85633" y="202369"/>
                </a:lnTo>
                <a:lnTo>
                  <a:pt x="82014" y="205847"/>
                </a:lnTo>
                <a:lnTo>
                  <a:pt x="78218" y="209326"/>
                </a:lnTo>
                <a:lnTo>
                  <a:pt x="73474" y="212040"/>
                </a:lnTo>
                <a:lnTo>
                  <a:pt x="67784" y="213989"/>
                </a:lnTo>
                <a:lnTo>
                  <a:pt x="62094" y="215940"/>
                </a:lnTo>
                <a:lnTo>
                  <a:pt x="55507" y="216914"/>
                </a:lnTo>
                <a:lnTo>
                  <a:pt x="43558" y="216914"/>
                </a:lnTo>
                <a:lnTo>
                  <a:pt x="39513" y="216583"/>
                </a:lnTo>
                <a:lnTo>
                  <a:pt x="35895" y="215919"/>
                </a:lnTo>
                <a:lnTo>
                  <a:pt x="32275" y="215254"/>
                </a:lnTo>
                <a:lnTo>
                  <a:pt x="28365" y="214383"/>
                </a:lnTo>
                <a:lnTo>
                  <a:pt x="24165" y="213304"/>
                </a:lnTo>
                <a:lnTo>
                  <a:pt x="20372" y="212307"/>
                </a:lnTo>
                <a:lnTo>
                  <a:pt x="17025" y="211247"/>
                </a:lnTo>
                <a:lnTo>
                  <a:pt x="14123" y="210129"/>
                </a:lnTo>
                <a:lnTo>
                  <a:pt x="11222" y="209008"/>
                </a:lnTo>
                <a:lnTo>
                  <a:pt x="9038" y="208116"/>
                </a:lnTo>
                <a:lnTo>
                  <a:pt x="6280" y="207449"/>
                </a:lnTo>
                <a:lnTo>
                  <a:pt x="0" y="232583"/>
                </a:lnTo>
                <a:lnTo>
                  <a:pt x="5887" y="234463"/>
                </a:lnTo>
                <a:lnTo>
                  <a:pt x="12367" y="235958"/>
                </a:lnTo>
                <a:close/>
              </a:path>
              <a:path w="1105736" h="238738">
                <a:moveTo>
                  <a:pt x="186831" y="102644"/>
                </a:moveTo>
                <a:lnTo>
                  <a:pt x="175565" y="109305"/>
                </a:lnTo>
                <a:lnTo>
                  <a:pt x="177358" y="149580"/>
                </a:lnTo>
                <a:lnTo>
                  <a:pt x="179397" y="141413"/>
                </a:lnTo>
                <a:lnTo>
                  <a:pt x="181204" y="134183"/>
                </a:lnTo>
                <a:lnTo>
                  <a:pt x="186831" y="102644"/>
                </a:lnTo>
                <a:close/>
              </a:path>
              <a:path w="1105736" h="238738">
                <a:moveTo>
                  <a:pt x="285134" y="69803"/>
                </a:moveTo>
                <a:lnTo>
                  <a:pt x="284126" y="63549"/>
                </a:lnTo>
                <a:lnTo>
                  <a:pt x="283118" y="57297"/>
                </a:lnTo>
                <a:lnTo>
                  <a:pt x="280493" y="52202"/>
                </a:lnTo>
                <a:lnTo>
                  <a:pt x="276251" y="48262"/>
                </a:lnTo>
                <a:lnTo>
                  <a:pt x="271865" y="44236"/>
                </a:lnTo>
                <a:lnTo>
                  <a:pt x="266480" y="41452"/>
                </a:lnTo>
                <a:lnTo>
                  <a:pt x="260098" y="39911"/>
                </a:lnTo>
                <a:lnTo>
                  <a:pt x="253716" y="38369"/>
                </a:lnTo>
                <a:lnTo>
                  <a:pt x="245600" y="37598"/>
                </a:lnTo>
                <a:lnTo>
                  <a:pt x="227611" y="37598"/>
                </a:lnTo>
                <a:lnTo>
                  <a:pt x="219196" y="38366"/>
                </a:lnTo>
                <a:lnTo>
                  <a:pt x="210505" y="39904"/>
                </a:lnTo>
                <a:lnTo>
                  <a:pt x="201813" y="41442"/>
                </a:lnTo>
                <a:lnTo>
                  <a:pt x="195079" y="42853"/>
                </a:lnTo>
                <a:lnTo>
                  <a:pt x="190303" y="44138"/>
                </a:lnTo>
                <a:lnTo>
                  <a:pt x="184186" y="68623"/>
                </a:lnTo>
                <a:lnTo>
                  <a:pt x="185596" y="68623"/>
                </a:lnTo>
                <a:lnTo>
                  <a:pt x="198013" y="64315"/>
                </a:lnTo>
                <a:lnTo>
                  <a:pt x="210021" y="61196"/>
                </a:lnTo>
                <a:lnTo>
                  <a:pt x="217970" y="59486"/>
                </a:lnTo>
                <a:lnTo>
                  <a:pt x="224722" y="58632"/>
                </a:lnTo>
                <a:lnTo>
                  <a:pt x="234981" y="58632"/>
                </a:lnTo>
                <a:lnTo>
                  <a:pt x="239473" y="58957"/>
                </a:lnTo>
                <a:lnTo>
                  <a:pt x="243754" y="59606"/>
                </a:lnTo>
                <a:lnTo>
                  <a:pt x="248036" y="60255"/>
                </a:lnTo>
                <a:lnTo>
                  <a:pt x="251466" y="61575"/>
                </a:lnTo>
                <a:lnTo>
                  <a:pt x="254045" y="63566"/>
                </a:lnTo>
                <a:lnTo>
                  <a:pt x="256647" y="65469"/>
                </a:lnTo>
                <a:lnTo>
                  <a:pt x="258364" y="68174"/>
                </a:lnTo>
                <a:lnTo>
                  <a:pt x="259199" y="71680"/>
                </a:lnTo>
                <a:lnTo>
                  <a:pt x="260032" y="75186"/>
                </a:lnTo>
                <a:lnTo>
                  <a:pt x="259735" y="79795"/>
                </a:lnTo>
                <a:lnTo>
                  <a:pt x="258306" y="85509"/>
                </a:lnTo>
                <a:lnTo>
                  <a:pt x="257139" y="90183"/>
                </a:lnTo>
                <a:lnTo>
                  <a:pt x="245823" y="90897"/>
                </a:lnTo>
                <a:lnTo>
                  <a:pt x="233131" y="91979"/>
                </a:lnTo>
                <a:lnTo>
                  <a:pt x="221000" y="93328"/>
                </a:lnTo>
                <a:lnTo>
                  <a:pt x="214756" y="94245"/>
                </a:lnTo>
                <a:lnTo>
                  <a:pt x="202130" y="97046"/>
                </a:lnTo>
                <a:lnTo>
                  <a:pt x="190661" y="100967"/>
                </a:lnTo>
                <a:lnTo>
                  <a:pt x="186831" y="102644"/>
                </a:lnTo>
                <a:lnTo>
                  <a:pt x="181204" y="134183"/>
                </a:lnTo>
                <a:lnTo>
                  <a:pt x="184702" y="128546"/>
                </a:lnTo>
                <a:lnTo>
                  <a:pt x="189889" y="124505"/>
                </a:lnTo>
                <a:lnTo>
                  <a:pt x="195074" y="120465"/>
                </a:lnTo>
                <a:lnTo>
                  <a:pt x="201107" y="117466"/>
                </a:lnTo>
                <a:lnTo>
                  <a:pt x="207982" y="115511"/>
                </a:lnTo>
                <a:lnTo>
                  <a:pt x="213758" y="113894"/>
                </a:lnTo>
                <a:lnTo>
                  <a:pt x="221124" y="112640"/>
                </a:lnTo>
                <a:lnTo>
                  <a:pt x="230082" y="111746"/>
                </a:lnTo>
                <a:lnTo>
                  <a:pt x="239039" y="110851"/>
                </a:lnTo>
                <a:lnTo>
                  <a:pt x="246437" y="110149"/>
                </a:lnTo>
                <a:lnTo>
                  <a:pt x="252275" y="109640"/>
                </a:lnTo>
                <a:lnTo>
                  <a:pt x="242380" y="149231"/>
                </a:lnTo>
                <a:lnTo>
                  <a:pt x="235825" y="153986"/>
                </a:lnTo>
                <a:lnTo>
                  <a:pt x="229071" y="157998"/>
                </a:lnTo>
                <a:lnTo>
                  <a:pt x="222117" y="161267"/>
                </a:lnTo>
                <a:lnTo>
                  <a:pt x="215164" y="164536"/>
                </a:lnTo>
                <a:lnTo>
                  <a:pt x="207895" y="166169"/>
                </a:lnTo>
                <a:lnTo>
                  <a:pt x="191448" y="166169"/>
                </a:lnTo>
                <a:lnTo>
                  <a:pt x="185237" y="164085"/>
                </a:lnTo>
                <a:lnTo>
                  <a:pt x="181677" y="159917"/>
                </a:lnTo>
                <a:lnTo>
                  <a:pt x="178117" y="155748"/>
                </a:lnTo>
                <a:lnTo>
                  <a:pt x="177358" y="149580"/>
                </a:lnTo>
                <a:lnTo>
                  <a:pt x="175565" y="109305"/>
                </a:lnTo>
                <a:lnTo>
                  <a:pt x="166654" y="117591"/>
                </a:lnTo>
                <a:lnTo>
                  <a:pt x="164876" y="119795"/>
                </a:lnTo>
                <a:lnTo>
                  <a:pt x="158418" y="130479"/>
                </a:lnTo>
                <a:lnTo>
                  <a:pt x="154040" y="142946"/>
                </a:lnTo>
                <a:lnTo>
                  <a:pt x="152436" y="149365"/>
                </a:lnTo>
                <a:lnTo>
                  <a:pt x="152064" y="155463"/>
                </a:lnTo>
                <a:lnTo>
                  <a:pt x="152928" y="161240"/>
                </a:lnTo>
                <a:lnTo>
                  <a:pt x="153790" y="167016"/>
                </a:lnTo>
                <a:lnTo>
                  <a:pt x="155649" y="171872"/>
                </a:lnTo>
                <a:lnTo>
                  <a:pt x="158506" y="175808"/>
                </a:lnTo>
                <a:lnTo>
                  <a:pt x="161512" y="179830"/>
                </a:lnTo>
                <a:lnTo>
                  <a:pt x="165384" y="182956"/>
                </a:lnTo>
                <a:lnTo>
                  <a:pt x="170122" y="185181"/>
                </a:lnTo>
                <a:lnTo>
                  <a:pt x="174859" y="187406"/>
                </a:lnTo>
                <a:lnTo>
                  <a:pt x="180176" y="188518"/>
                </a:lnTo>
                <a:lnTo>
                  <a:pt x="193240" y="188518"/>
                </a:lnTo>
                <a:lnTo>
                  <a:pt x="198962" y="187919"/>
                </a:lnTo>
                <a:lnTo>
                  <a:pt x="203231" y="186721"/>
                </a:lnTo>
                <a:lnTo>
                  <a:pt x="207502" y="185522"/>
                </a:lnTo>
                <a:lnTo>
                  <a:pt x="212050" y="183810"/>
                </a:lnTo>
                <a:lnTo>
                  <a:pt x="216876" y="181584"/>
                </a:lnTo>
                <a:lnTo>
                  <a:pt x="220332" y="180045"/>
                </a:lnTo>
                <a:lnTo>
                  <a:pt x="224029" y="177970"/>
                </a:lnTo>
                <a:lnTo>
                  <a:pt x="227971" y="175357"/>
                </a:lnTo>
                <a:lnTo>
                  <a:pt x="231912" y="172746"/>
                </a:lnTo>
                <a:lnTo>
                  <a:pt x="235046" y="170713"/>
                </a:lnTo>
                <a:lnTo>
                  <a:pt x="237373" y="169259"/>
                </a:lnTo>
                <a:lnTo>
                  <a:pt x="233545" y="184575"/>
                </a:lnTo>
                <a:lnTo>
                  <a:pt x="257729" y="184575"/>
                </a:lnTo>
                <a:lnTo>
                  <a:pt x="282266" y="86420"/>
                </a:lnTo>
                <a:lnTo>
                  <a:pt x="284514" y="77425"/>
                </a:lnTo>
                <a:lnTo>
                  <a:pt x="285134" y="6980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0730" y="2318223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1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8" y="26386"/>
                </a:lnTo>
                <a:lnTo>
                  <a:pt x="55250" y="24978"/>
                </a:lnTo>
                <a:lnTo>
                  <a:pt x="64566" y="24978"/>
                </a:lnTo>
                <a:lnTo>
                  <a:pt x="68990" y="25153"/>
                </a:lnTo>
                <a:lnTo>
                  <a:pt x="72899" y="25561"/>
                </a:lnTo>
                <a:lnTo>
                  <a:pt x="75975" y="26029"/>
                </a:lnTo>
                <a:lnTo>
                  <a:pt x="75975" y="772"/>
                </a:lnTo>
                <a:lnTo>
                  <a:pt x="74435" y="515"/>
                </a:lnTo>
                <a:lnTo>
                  <a:pt x="70568" y="64"/>
                </a:lnTo>
                <a:lnTo>
                  <a:pt x="60078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7" y="5869"/>
                </a:lnTo>
                <a:lnTo>
                  <a:pt x="35349" y="12200"/>
                </a:lnTo>
                <a:lnTo>
                  <a:pt x="24185" y="21292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2894" y="2276944"/>
            <a:ext cx="84913" cy="187467"/>
          </a:xfrm>
          <a:custGeom>
            <a:avLst/>
            <a:gdLst/>
            <a:ahLst/>
            <a:cxnLst/>
            <a:rect l="l" t="t" r="r" b="b"/>
            <a:pathLst>
              <a:path w="84913" h="187467">
                <a:moveTo>
                  <a:pt x="32788" y="180749"/>
                </a:moveTo>
                <a:lnTo>
                  <a:pt x="44179" y="185787"/>
                </a:lnTo>
                <a:lnTo>
                  <a:pt x="58188" y="187467"/>
                </a:lnTo>
                <a:lnTo>
                  <a:pt x="62127" y="187467"/>
                </a:lnTo>
                <a:lnTo>
                  <a:pt x="66431" y="187105"/>
                </a:lnTo>
                <a:lnTo>
                  <a:pt x="71099" y="186378"/>
                </a:lnTo>
                <a:lnTo>
                  <a:pt x="75768" y="185653"/>
                </a:lnTo>
                <a:lnTo>
                  <a:pt x="80373" y="184647"/>
                </a:lnTo>
                <a:lnTo>
                  <a:pt x="84913" y="183362"/>
                </a:lnTo>
                <a:lnTo>
                  <a:pt x="84913" y="161700"/>
                </a:lnTo>
                <a:lnTo>
                  <a:pt x="81874" y="162488"/>
                </a:lnTo>
                <a:lnTo>
                  <a:pt x="79220" y="163475"/>
                </a:lnTo>
                <a:lnTo>
                  <a:pt x="75539" y="164658"/>
                </a:lnTo>
                <a:lnTo>
                  <a:pt x="71859" y="165841"/>
                </a:lnTo>
                <a:lnTo>
                  <a:pt x="68050" y="166433"/>
                </a:lnTo>
                <a:lnTo>
                  <a:pt x="58548" y="166433"/>
                </a:lnTo>
                <a:lnTo>
                  <a:pt x="54138" y="165684"/>
                </a:lnTo>
                <a:lnTo>
                  <a:pt x="50886" y="164188"/>
                </a:lnTo>
                <a:lnTo>
                  <a:pt x="47632" y="162690"/>
                </a:lnTo>
                <a:lnTo>
                  <a:pt x="45279" y="160447"/>
                </a:lnTo>
                <a:lnTo>
                  <a:pt x="43825" y="157457"/>
                </a:lnTo>
                <a:lnTo>
                  <a:pt x="42113" y="154035"/>
                </a:lnTo>
                <a:lnTo>
                  <a:pt x="41128" y="150359"/>
                </a:lnTo>
                <a:lnTo>
                  <a:pt x="40871" y="146425"/>
                </a:lnTo>
                <a:lnTo>
                  <a:pt x="40613" y="142492"/>
                </a:lnTo>
                <a:lnTo>
                  <a:pt x="40485" y="136893"/>
                </a:lnTo>
                <a:lnTo>
                  <a:pt x="40485" y="61525"/>
                </a:lnTo>
                <a:lnTo>
                  <a:pt x="84913" y="61525"/>
                </a:lnTo>
                <a:lnTo>
                  <a:pt x="84913" y="41278"/>
                </a:lnTo>
                <a:lnTo>
                  <a:pt x="40485" y="41278"/>
                </a:lnTo>
                <a:lnTo>
                  <a:pt x="40485" y="0"/>
                </a:lnTo>
                <a:lnTo>
                  <a:pt x="16299" y="0"/>
                </a:lnTo>
                <a:lnTo>
                  <a:pt x="16299" y="41278"/>
                </a:lnTo>
                <a:lnTo>
                  <a:pt x="0" y="41278"/>
                </a:lnTo>
                <a:lnTo>
                  <a:pt x="0" y="61525"/>
                </a:lnTo>
                <a:lnTo>
                  <a:pt x="16299" y="61525"/>
                </a:lnTo>
                <a:lnTo>
                  <a:pt x="16299" y="140830"/>
                </a:lnTo>
                <a:lnTo>
                  <a:pt x="17399" y="154816"/>
                </a:lnTo>
                <a:lnTo>
                  <a:pt x="21079" y="167059"/>
                </a:lnTo>
                <a:lnTo>
                  <a:pt x="27349" y="176255"/>
                </a:lnTo>
                <a:lnTo>
                  <a:pt x="32788" y="180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5546" y="2261694"/>
            <a:ext cx="112779" cy="199825"/>
          </a:xfrm>
          <a:custGeom>
            <a:avLst/>
            <a:gdLst/>
            <a:ahLst/>
            <a:cxnLst/>
            <a:rect l="l" t="t" r="r" b="b"/>
            <a:pathLst>
              <a:path w="112779" h="199825">
                <a:moveTo>
                  <a:pt x="45500" y="57716"/>
                </a:moveTo>
                <a:lnTo>
                  <a:pt x="45078" y="57923"/>
                </a:lnTo>
                <a:lnTo>
                  <a:pt x="34694" y="64117"/>
                </a:lnTo>
                <a:lnTo>
                  <a:pt x="24185" y="72464"/>
                </a:lnTo>
                <a:lnTo>
                  <a:pt x="24185" y="0"/>
                </a:lnTo>
                <a:lnTo>
                  <a:pt x="0" y="0"/>
                </a:lnTo>
                <a:lnTo>
                  <a:pt x="0" y="199825"/>
                </a:lnTo>
                <a:lnTo>
                  <a:pt x="24185" y="199825"/>
                </a:lnTo>
                <a:lnTo>
                  <a:pt x="24185" y="92784"/>
                </a:lnTo>
                <a:lnTo>
                  <a:pt x="30259" y="87651"/>
                </a:lnTo>
                <a:lnTo>
                  <a:pt x="36483" y="83480"/>
                </a:lnTo>
                <a:lnTo>
                  <a:pt x="42854" y="80272"/>
                </a:lnTo>
                <a:lnTo>
                  <a:pt x="49227" y="77064"/>
                </a:lnTo>
                <a:lnTo>
                  <a:pt x="55406" y="75460"/>
                </a:lnTo>
                <a:lnTo>
                  <a:pt x="67466" y="75460"/>
                </a:lnTo>
                <a:lnTo>
                  <a:pt x="72256" y="76337"/>
                </a:lnTo>
                <a:lnTo>
                  <a:pt x="79269" y="79846"/>
                </a:lnTo>
                <a:lnTo>
                  <a:pt x="83976" y="86112"/>
                </a:lnTo>
                <a:lnTo>
                  <a:pt x="86988" y="94093"/>
                </a:lnTo>
                <a:lnTo>
                  <a:pt x="87631" y="99782"/>
                </a:lnTo>
                <a:lnTo>
                  <a:pt x="88272" y="105472"/>
                </a:lnTo>
                <a:lnTo>
                  <a:pt x="88593" y="111611"/>
                </a:lnTo>
                <a:lnTo>
                  <a:pt x="88593" y="199825"/>
                </a:lnTo>
                <a:lnTo>
                  <a:pt x="112779" y="199825"/>
                </a:lnTo>
                <a:lnTo>
                  <a:pt x="112673" y="101967"/>
                </a:lnTo>
                <a:lnTo>
                  <a:pt x="110905" y="87866"/>
                </a:lnTo>
                <a:lnTo>
                  <a:pt x="106960" y="76044"/>
                </a:lnTo>
                <a:lnTo>
                  <a:pt x="100839" y="66502"/>
                </a:lnTo>
                <a:lnTo>
                  <a:pt x="93043" y="59538"/>
                </a:lnTo>
                <a:lnTo>
                  <a:pt x="81532" y="54323"/>
                </a:lnTo>
                <a:lnTo>
                  <a:pt x="67710" y="52585"/>
                </a:lnTo>
                <a:lnTo>
                  <a:pt x="59922" y="52585"/>
                </a:lnTo>
                <a:lnTo>
                  <a:pt x="52518" y="54296"/>
                </a:lnTo>
                <a:lnTo>
                  <a:pt x="45500" y="5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5151" y="2267743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53537" y="2314543"/>
            <a:ext cx="103578" cy="150131"/>
          </a:xfrm>
          <a:custGeom>
            <a:avLst/>
            <a:gdLst/>
            <a:ahLst/>
            <a:cxnLst/>
            <a:rect l="l" t="t" r="r" b="b"/>
            <a:pathLst>
              <a:path w="103578" h="150131">
                <a:moveTo>
                  <a:pt x="12368" y="143709"/>
                </a:moveTo>
                <a:lnTo>
                  <a:pt x="20702" y="146278"/>
                </a:lnTo>
                <a:lnTo>
                  <a:pt x="22304" y="146754"/>
                </a:lnTo>
                <a:lnTo>
                  <a:pt x="34523" y="149287"/>
                </a:lnTo>
                <a:lnTo>
                  <a:pt x="47557" y="150131"/>
                </a:lnTo>
                <a:lnTo>
                  <a:pt x="57301" y="150131"/>
                </a:lnTo>
                <a:lnTo>
                  <a:pt x="65398" y="149020"/>
                </a:lnTo>
                <a:lnTo>
                  <a:pt x="71850" y="146798"/>
                </a:lnTo>
                <a:lnTo>
                  <a:pt x="78301" y="144575"/>
                </a:lnTo>
                <a:lnTo>
                  <a:pt x="84091" y="141326"/>
                </a:lnTo>
                <a:lnTo>
                  <a:pt x="89221" y="137054"/>
                </a:lnTo>
                <a:lnTo>
                  <a:pt x="93920" y="133122"/>
                </a:lnTo>
                <a:lnTo>
                  <a:pt x="97487" y="128399"/>
                </a:lnTo>
                <a:lnTo>
                  <a:pt x="99924" y="122886"/>
                </a:lnTo>
                <a:lnTo>
                  <a:pt x="102360" y="117372"/>
                </a:lnTo>
                <a:lnTo>
                  <a:pt x="103578" y="111539"/>
                </a:lnTo>
                <a:lnTo>
                  <a:pt x="103567" y="104212"/>
                </a:lnTo>
                <a:lnTo>
                  <a:pt x="101421" y="90688"/>
                </a:lnTo>
                <a:lnTo>
                  <a:pt x="95557" y="80253"/>
                </a:lnTo>
                <a:lnTo>
                  <a:pt x="84707" y="71877"/>
                </a:lnTo>
                <a:lnTo>
                  <a:pt x="71624" y="67050"/>
                </a:lnTo>
                <a:lnTo>
                  <a:pt x="66747" y="65853"/>
                </a:lnTo>
                <a:lnTo>
                  <a:pt x="62105" y="64805"/>
                </a:lnTo>
                <a:lnTo>
                  <a:pt x="57699" y="63907"/>
                </a:lnTo>
                <a:lnTo>
                  <a:pt x="53293" y="63009"/>
                </a:lnTo>
                <a:lnTo>
                  <a:pt x="49293" y="62090"/>
                </a:lnTo>
                <a:lnTo>
                  <a:pt x="45700" y="61151"/>
                </a:lnTo>
                <a:lnTo>
                  <a:pt x="38630" y="59264"/>
                </a:lnTo>
                <a:lnTo>
                  <a:pt x="33496" y="56841"/>
                </a:lnTo>
                <a:lnTo>
                  <a:pt x="30297" y="53883"/>
                </a:lnTo>
                <a:lnTo>
                  <a:pt x="27097" y="50925"/>
                </a:lnTo>
                <a:lnTo>
                  <a:pt x="25499" y="46445"/>
                </a:lnTo>
                <a:lnTo>
                  <a:pt x="25499" y="33665"/>
                </a:lnTo>
                <a:lnTo>
                  <a:pt x="28224" y="28605"/>
                </a:lnTo>
                <a:lnTo>
                  <a:pt x="33676" y="25261"/>
                </a:lnTo>
                <a:lnTo>
                  <a:pt x="39126" y="21917"/>
                </a:lnTo>
                <a:lnTo>
                  <a:pt x="45812" y="20245"/>
                </a:lnTo>
                <a:lnTo>
                  <a:pt x="61398" y="20245"/>
                </a:lnTo>
                <a:lnTo>
                  <a:pt x="69001" y="21680"/>
                </a:lnTo>
                <a:lnTo>
                  <a:pt x="76539" y="24549"/>
                </a:lnTo>
                <a:lnTo>
                  <a:pt x="84077" y="27418"/>
                </a:lnTo>
                <a:lnTo>
                  <a:pt x="90911" y="31329"/>
                </a:lnTo>
                <a:lnTo>
                  <a:pt x="97043" y="36283"/>
                </a:lnTo>
                <a:lnTo>
                  <a:pt x="98320" y="36283"/>
                </a:lnTo>
                <a:lnTo>
                  <a:pt x="98320" y="10421"/>
                </a:lnTo>
                <a:lnTo>
                  <a:pt x="92843" y="7420"/>
                </a:lnTo>
                <a:lnTo>
                  <a:pt x="86084" y="4933"/>
                </a:lnTo>
                <a:lnTo>
                  <a:pt x="78041" y="2960"/>
                </a:lnTo>
                <a:lnTo>
                  <a:pt x="69998" y="986"/>
                </a:lnTo>
                <a:lnTo>
                  <a:pt x="61998" y="0"/>
                </a:lnTo>
                <a:lnTo>
                  <a:pt x="50926" y="51"/>
                </a:lnTo>
                <a:lnTo>
                  <a:pt x="37133" y="1729"/>
                </a:lnTo>
                <a:lnTo>
                  <a:pt x="25209" y="5774"/>
                </a:lnTo>
                <a:lnTo>
                  <a:pt x="15156" y="12186"/>
                </a:lnTo>
                <a:lnTo>
                  <a:pt x="8326" y="19285"/>
                </a:lnTo>
                <a:lnTo>
                  <a:pt x="2475" y="30557"/>
                </a:lnTo>
                <a:lnTo>
                  <a:pt x="524" y="43745"/>
                </a:lnTo>
                <a:lnTo>
                  <a:pt x="524" y="53152"/>
                </a:lnTo>
                <a:lnTo>
                  <a:pt x="3004" y="61170"/>
                </a:lnTo>
                <a:lnTo>
                  <a:pt x="7965" y="67797"/>
                </a:lnTo>
                <a:lnTo>
                  <a:pt x="18788" y="77116"/>
                </a:lnTo>
                <a:lnTo>
                  <a:pt x="31830" y="82485"/>
                </a:lnTo>
                <a:lnTo>
                  <a:pt x="36028" y="83652"/>
                </a:lnTo>
                <a:lnTo>
                  <a:pt x="40612" y="84735"/>
                </a:lnTo>
                <a:lnTo>
                  <a:pt x="45581" y="85736"/>
                </a:lnTo>
                <a:lnTo>
                  <a:pt x="50552" y="86738"/>
                </a:lnTo>
                <a:lnTo>
                  <a:pt x="54579" y="87613"/>
                </a:lnTo>
                <a:lnTo>
                  <a:pt x="57663" y="88364"/>
                </a:lnTo>
                <a:lnTo>
                  <a:pt x="65483" y="90341"/>
                </a:lnTo>
                <a:lnTo>
                  <a:pt x="70928" y="92791"/>
                </a:lnTo>
                <a:lnTo>
                  <a:pt x="73999" y="95713"/>
                </a:lnTo>
                <a:lnTo>
                  <a:pt x="77068" y="98635"/>
                </a:lnTo>
                <a:lnTo>
                  <a:pt x="78604" y="102977"/>
                </a:lnTo>
                <a:lnTo>
                  <a:pt x="78604" y="113210"/>
                </a:lnTo>
                <a:lnTo>
                  <a:pt x="77944" y="116563"/>
                </a:lnTo>
                <a:lnTo>
                  <a:pt x="76625" y="118798"/>
                </a:lnTo>
                <a:lnTo>
                  <a:pt x="73159" y="123139"/>
                </a:lnTo>
                <a:lnTo>
                  <a:pt x="70182" y="125116"/>
                </a:lnTo>
                <a:lnTo>
                  <a:pt x="68055" y="126491"/>
                </a:lnTo>
                <a:lnTo>
                  <a:pt x="64822" y="127629"/>
                </a:lnTo>
                <a:lnTo>
                  <a:pt x="60482" y="128532"/>
                </a:lnTo>
                <a:lnTo>
                  <a:pt x="56142" y="129434"/>
                </a:lnTo>
                <a:lnTo>
                  <a:pt x="52061" y="129886"/>
                </a:lnTo>
                <a:lnTo>
                  <a:pt x="42961" y="129886"/>
                </a:lnTo>
                <a:lnTo>
                  <a:pt x="37877" y="129151"/>
                </a:lnTo>
                <a:lnTo>
                  <a:pt x="32985" y="127681"/>
                </a:lnTo>
                <a:lnTo>
                  <a:pt x="28093" y="126212"/>
                </a:lnTo>
                <a:lnTo>
                  <a:pt x="23605" y="124528"/>
                </a:lnTo>
                <a:lnTo>
                  <a:pt x="19522" y="122627"/>
                </a:lnTo>
                <a:lnTo>
                  <a:pt x="14927" y="120465"/>
                </a:lnTo>
                <a:lnTo>
                  <a:pt x="11248" y="118391"/>
                </a:lnTo>
                <a:lnTo>
                  <a:pt x="8483" y="116403"/>
                </a:lnTo>
                <a:lnTo>
                  <a:pt x="5720" y="114414"/>
                </a:lnTo>
                <a:lnTo>
                  <a:pt x="3317" y="112599"/>
                </a:lnTo>
                <a:lnTo>
                  <a:pt x="0" y="110956"/>
                </a:lnTo>
                <a:lnTo>
                  <a:pt x="0" y="138057"/>
                </a:lnTo>
                <a:lnTo>
                  <a:pt x="5467" y="140968"/>
                </a:lnTo>
                <a:lnTo>
                  <a:pt x="12368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61690" y="2318223"/>
            <a:ext cx="75975" cy="143296"/>
          </a:xfrm>
          <a:custGeom>
            <a:avLst/>
            <a:gdLst/>
            <a:ahLst/>
            <a:cxnLst/>
            <a:rect l="l" t="t" r="r" b="b"/>
            <a:pathLst>
              <a:path w="75975" h="143296">
                <a:moveTo>
                  <a:pt x="0" y="0"/>
                </a:moveTo>
                <a:lnTo>
                  <a:pt x="0" y="143296"/>
                </a:lnTo>
                <a:lnTo>
                  <a:pt x="24185" y="143296"/>
                </a:lnTo>
                <a:lnTo>
                  <a:pt x="24185" y="41752"/>
                </a:lnTo>
                <a:lnTo>
                  <a:pt x="29912" y="36203"/>
                </a:lnTo>
                <a:lnTo>
                  <a:pt x="35979" y="32020"/>
                </a:lnTo>
                <a:lnTo>
                  <a:pt x="42388" y="29203"/>
                </a:lnTo>
                <a:lnTo>
                  <a:pt x="48798" y="26386"/>
                </a:lnTo>
                <a:lnTo>
                  <a:pt x="55250" y="24978"/>
                </a:lnTo>
                <a:lnTo>
                  <a:pt x="64565" y="24978"/>
                </a:lnTo>
                <a:lnTo>
                  <a:pt x="68990" y="25153"/>
                </a:lnTo>
                <a:lnTo>
                  <a:pt x="72899" y="25561"/>
                </a:lnTo>
                <a:lnTo>
                  <a:pt x="75975" y="26029"/>
                </a:lnTo>
                <a:lnTo>
                  <a:pt x="75975" y="772"/>
                </a:lnTo>
                <a:lnTo>
                  <a:pt x="74434" y="515"/>
                </a:lnTo>
                <a:lnTo>
                  <a:pt x="70567" y="64"/>
                </a:lnTo>
                <a:lnTo>
                  <a:pt x="60078" y="0"/>
                </a:lnTo>
                <a:lnTo>
                  <a:pt x="53732" y="1604"/>
                </a:lnTo>
                <a:lnTo>
                  <a:pt x="47194" y="4810"/>
                </a:lnTo>
                <a:lnTo>
                  <a:pt x="45147" y="5869"/>
                </a:lnTo>
                <a:lnTo>
                  <a:pt x="35349" y="12200"/>
                </a:lnTo>
                <a:lnTo>
                  <a:pt x="24185" y="21292"/>
                </a:lnTo>
                <a:lnTo>
                  <a:pt x="24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46432" y="2319763"/>
            <a:ext cx="40016" cy="125631"/>
          </a:xfrm>
          <a:custGeom>
            <a:avLst/>
            <a:gdLst/>
            <a:ahLst/>
            <a:cxnLst/>
            <a:rect l="l" t="t" r="r" b="b"/>
            <a:pathLst>
              <a:path w="40016" h="125631">
                <a:moveTo>
                  <a:pt x="0" y="70868"/>
                </a:moveTo>
                <a:lnTo>
                  <a:pt x="289" y="79386"/>
                </a:lnTo>
                <a:lnTo>
                  <a:pt x="2228" y="93281"/>
                </a:lnTo>
                <a:lnTo>
                  <a:pt x="5989" y="105620"/>
                </a:lnTo>
                <a:lnTo>
                  <a:pt x="11572" y="116404"/>
                </a:lnTo>
                <a:lnTo>
                  <a:pt x="18978" y="125631"/>
                </a:lnTo>
                <a:lnTo>
                  <a:pt x="24448" y="54201"/>
                </a:lnTo>
                <a:lnTo>
                  <a:pt x="24964" y="48140"/>
                </a:lnTo>
                <a:lnTo>
                  <a:pt x="26168" y="42825"/>
                </a:lnTo>
                <a:lnTo>
                  <a:pt x="28059" y="38256"/>
                </a:lnTo>
                <a:lnTo>
                  <a:pt x="29952" y="33688"/>
                </a:lnTo>
                <a:lnTo>
                  <a:pt x="32705" y="29525"/>
                </a:lnTo>
                <a:lnTo>
                  <a:pt x="36316" y="25767"/>
                </a:lnTo>
                <a:lnTo>
                  <a:pt x="40016" y="22098"/>
                </a:lnTo>
                <a:lnTo>
                  <a:pt x="38895" y="0"/>
                </a:lnTo>
                <a:lnTo>
                  <a:pt x="27976" y="6385"/>
                </a:lnTo>
                <a:lnTo>
                  <a:pt x="18388" y="15205"/>
                </a:lnTo>
                <a:lnTo>
                  <a:pt x="13808" y="20980"/>
                </a:lnTo>
                <a:lnTo>
                  <a:pt x="7767" y="31441"/>
                </a:lnTo>
                <a:lnTo>
                  <a:pt x="3452" y="43243"/>
                </a:lnTo>
                <a:lnTo>
                  <a:pt x="863" y="56385"/>
                </a:lnTo>
                <a:lnTo>
                  <a:pt x="0" y="7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65411" y="2314280"/>
            <a:ext cx="105106" cy="150394"/>
          </a:xfrm>
          <a:custGeom>
            <a:avLst/>
            <a:gdLst/>
            <a:ahLst/>
            <a:cxnLst/>
            <a:rect l="l" t="t" r="r" b="b"/>
            <a:pathLst>
              <a:path w="105106" h="150394">
                <a:moveTo>
                  <a:pt x="18094" y="116191"/>
                </a:moveTo>
                <a:lnTo>
                  <a:pt x="16845" y="114823"/>
                </a:lnTo>
                <a:lnTo>
                  <a:pt x="10525" y="104933"/>
                </a:lnTo>
                <a:lnTo>
                  <a:pt x="6733" y="92689"/>
                </a:lnTo>
                <a:lnTo>
                  <a:pt x="5469" y="78089"/>
                </a:lnTo>
                <a:lnTo>
                  <a:pt x="105106" y="78089"/>
                </a:lnTo>
                <a:lnTo>
                  <a:pt x="105032" y="60499"/>
                </a:lnTo>
                <a:lnTo>
                  <a:pt x="103783" y="47235"/>
                </a:lnTo>
                <a:lnTo>
                  <a:pt x="100992" y="35967"/>
                </a:lnTo>
                <a:lnTo>
                  <a:pt x="98249" y="28060"/>
                </a:lnTo>
                <a:lnTo>
                  <a:pt x="94305" y="21370"/>
                </a:lnTo>
                <a:lnTo>
                  <a:pt x="89160" y="15899"/>
                </a:lnTo>
                <a:lnTo>
                  <a:pt x="84018" y="10429"/>
                </a:lnTo>
                <a:lnTo>
                  <a:pt x="78017" y="6412"/>
                </a:lnTo>
                <a:lnTo>
                  <a:pt x="71160" y="3846"/>
                </a:lnTo>
                <a:lnTo>
                  <a:pt x="64303" y="1282"/>
                </a:lnTo>
                <a:lnTo>
                  <a:pt x="56415" y="0"/>
                </a:lnTo>
                <a:lnTo>
                  <a:pt x="45749" y="18"/>
                </a:lnTo>
                <a:lnTo>
                  <a:pt x="32167" y="1533"/>
                </a:lnTo>
                <a:lnTo>
                  <a:pt x="19916" y="5483"/>
                </a:lnTo>
                <a:lnTo>
                  <a:pt x="21037" y="27581"/>
                </a:lnTo>
                <a:lnTo>
                  <a:pt x="25144" y="24785"/>
                </a:lnTo>
                <a:lnTo>
                  <a:pt x="29658" y="22863"/>
                </a:lnTo>
                <a:lnTo>
                  <a:pt x="34173" y="20943"/>
                </a:lnTo>
                <a:lnTo>
                  <a:pt x="39654" y="19982"/>
                </a:lnTo>
                <a:lnTo>
                  <a:pt x="52640" y="19982"/>
                </a:lnTo>
                <a:lnTo>
                  <a:pt x="58122" y="20921"/>
                </a:lnTo>
                <a:lnTo>
                  <a:pt x="62552" y="22800"/>
                </a:lnTo>
                <a:lnTo>
                  <a:pt x="66982" y="24678"/>
                </a:lnTo>
                <a:lnTo>
                  <a:pt x="70615" y="27411"/>
                </a:lnTo>
                <a:lnTo>
                  <a:pt x="73451" y="30996"/>
                </a:lnTo>
                <a:lnTo>
                  <a:pt x="76032" y="34241"/>
                </a:lnTo>
                <a:lnTo>
                  <a:pt x="78009" y="38213"/>
                </a:lnTo>
                <a:lnTo>
                  <a:pt x="79385" y="42908"/>
                </a:lnTo>
                <a:lnTo>
                  <a:pt x="80761" y="47604"/>
                </a:lnTo>
                <a:lnTo>
                  <a:pt x="81536" y="53196"/>
                </a:lnTo>
                <a:lnTo>
                  <a:pt x="81707" y="59684"/>
                </a:lnTo>
                <a:lnTo>
                  <a:pt x="5469" y="59684"/>
                </a:lnTo>
                <a:lnTo>
                  <a:pt x="0" y="131114"/>
                </a:lnTo>
                <a:lnTo>
                  <a:pt x="4120" y="134922"/>
                </a:lnTo>
                <a:lnTo>
                  <a:pt x="14108" y="141691"/>
                </a:lnTo>
                <a:lnTo>
                  <a:pt x="25639" y="146526"/>
                </a:lnTo>
                <a:lnTo>
                  <a:pt x="38712" y="149427"/>
                </a:lnTo>
                <a:lnTo>
                  <a:pt x="53328" y="150394"/>
                </a:lnTo>
                <a:lnTo>
                  <a:pt x="59161" y="150394"/>
                </a:lnTo>
                <a:lnTo>
                  <a:pt x="63986" y="150053"/>
                </a:lnTo>
                <a:lnTo>
                  <a:pt x="67804" y="149367"/>
                </a:lnTo>
                <a:lnTo>
                  <a:pt x="71621" y="148682"/>
                </a:lnTo>
                <a:lnTo>
                  <a:pt x="75888" y="147698"/>
                </a:lnTo>
                <a:lnTo>
                  <a:pt x="80604" y="146414"/>
                </a:lnTo>
                <a:lnTo>
                  <a:pt x="83949" y="145474"/>
                </a:lnTo>
                <a:lnTo>
                  <a:pt x="87723" y="144170"/>
                </a:lnTo>
                <a:lnTo>
                  <a:pt x="91926" y="142500"/>
                </a:lnTo>
                <a:lnTo>
                  <a:pt x="96128" y="140831"/>
                </a:lnTo>
                <a:lnTo>
                  <a:pt x="99645" y="139440"/>
                </a:lnTo>
                <a:lnTo>
                  <a:pt x="102476" y="138328"/>
                </a:lnTo>
                <a:lnTo>
                  <a:pt x="102476" y="112007"/>
                </a:lnTo>
                <a:lnTo>
                  <a:pt x="101060" y="112007"/>
                </a:lnTo>
                <a:lnTo>
                  <a:pt x="96594" y="115368"/>
                </a:lnTo>
                <a:lnTo>
                  <a:pt x="93588" y="117212"/>
                </a:lnTo>
                <a:lnTo>
                  <a:pt x="90581" y="119054"/>
                </a:lnTo>
                <a:lnTo>
                  <a:pt x="86888" y="120963"/>
                </a:lnTo>
                <a:lnTo>
                  <a:pt x="82509" y="122934"/>
                </a:lnTo>
                <a:lnTo>
                  <a:pt x="78385" y="124819"/>
                </a:lnTo>
                <a:lnTo>
                  <a:pt x="73769" y="126361"/>
                </a:lnTo>
                <a:lnTo>
                  <a:pt x="68658" y="127561"/>
                </a:lnTo>
                <a:lnTo>
                  <a:pt x="63549" y="128760"/>
                </a:lnTo>
                <a:lnTo>
                  <a:pt x="58332" y="129360"/>
                </a:lnTo>
                <a:lnTo>
                  <a:pt x="53008" y="129360"/>
                </a:lnTo>
                <a:lnTo>
                  <a:pt x="39759" y="128018"/>
                </a:lnTo>
                <a:lnTo>
                  <a:pt x="27807" y="123629"/>
                </a:lnTo>
                <a:lnTo>
                  <a:pt x="18094" y="11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1873" y="2370918"/>
            <a:ext cx="23079" cy="34573"/>
          </a:xfrm>
          <a:custGeom>
            <a:avLst/>
            <a:gdLst/>
            <a:ahLst/>
            <a:cxnLst/>
            <a:rect l="l" t="t" r="r" b="b"/>
            <a:pathLst>
              <a:path w="23079" h="34573">
                <a:moveTo>
                  <a:pt x="10262" y="2863"/>
                </a:moveTo>
                <a:lnTo>
                  <a:pt x="0" y="34573"/>
                </a:lnTo>
                <a:lnTo>
                  <a:pt x="4175" y="30532"/>
                </a:lnTo>
                <a:lnTo>
                  <a:pt x="8351" y="26492"/>
                </a:lnTo>
                <a:lnTo>
                  <a:pt x="13634" y="23492"/>
                </a:lnTo>
                <a:lnTo>
                  <a:pt x="23079" y="0"/>
                </a:lnTo>
                <a:lnTo>
                  <a:pt x="10262" y="2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24115" y="2314543"/>
            <a:ext cx="103579" cy="150131"/>
          </a:xfrm>
          <a:custGeom>
            <a:avLst/>
            <a:gdLst/>
            <a:ahLst/>
            <a:cxnLst/>
            <a:rect l="l" t="t" r="r" b="b"/>
            <a:pathLst>
              <a:path w="103579" h="150131">
                <a:moveTo>
                  <a:pt x="12369" y="143709"/>
                </a:moveTo>
                <a:lnTo>
                  <a:pt x="20703" y="146278"/>
                </a:lnTo>
                <a:lnTo>
                  <a:pt x="22305" y="146754"/>
                </a:lnTo>
                <a:lnTo>
                  <a:pt x="34524" y="149287"/>
                </a:lnTo>
                <a:lnTo>
                  <a:pt x="47558" y="150131"/>
                </a:lnTo>
                <a:lnTo>
                  <a:pt x="57302" y="150131"/>
                </a:lnTo>
                <a:lnTo>
                  <a:pt x="65399" y="149020"/>
                </a:lnTo>
                <a:lnTo>
                  <a:pt x="71851" y="146798"/>
                </a:lnTo>
                <a:lnTo>
                  <a:pt x="78303" y="144575"/>
                </a:lnTo>
                <a:lnTo>
                  <a:pt x="84093" y="141326"/>
                </a:lnTo>
                <a:lnTo>
                  <a:pt x="89222" y="137054"/>
                </a:lnTo>
                <a:lnTo>
                  <a:pt x="93921" y="133122"/>
                </a:lnTo>
                <a:lnTo>
                  <a:pt x="97489" y="128399"/>
                </a:lnTo>
                <a:lnTo>
                  <a:pt x="99924" y="122886"/>
                </a:lnTo>
                <a:lnTo>
                  <a:pt x="102362" y="117372"/>
                </a:lnTo>
                <a:lnTo>
                  <a:pt x="103579" y="111539"/>
                </a:lnTo>
                <a:lnTo>
                  <a:pt x="103568" y="104212"/>
                </a:lnTo>
                <a:lnTo>
                  <a:pt x="101423" y="90688"/>
                </a:lnTo>
                <a:lnTo>
                  <a:pt x="95558" y="80253"/>
                </a:lnTo>
                <a:lnTo>
                  <a:pt x="84708" y="71877"/>
                </a:lnTo>
                <a:lnTo>
                  <a:pt x="71625" y="67050"/>
                </a:lnTo>
                <a:lnTo>
                  <a:pt x="66748" y="65853"/>
                </a:lnTo>
                <a:lnTo>
                  <a:pt x="62106" y="64805"/>
                </a:lnTo>
                <a:lnTo>
                  <a:pt x="57701" y="63907"/>
                </a:lnTo>
                <a:lnTo>
                  <a:pt x="53294" y="63009"/>
                </a:lnTo>
                <a:lnTo>
                  <a:pt x="49295" y="62090"/>
                </a:lnTo>
                <a:lnTo>
                  <a:pt x="45702" y="61151"/>
                </a:lnTo>
                <a:lnTo>
                  <a:pt x="38630" y="59264"/>
                </a:lnTo>
                <a:lnTo>
                  <a:pt x="33497" y="56841"/>
                </a:lnTo>
                <a:lnTo>
                  <a:pt x="30298" y="53883"/>
                </a:lnTo>
                <a:lnTo>
                  <a:pt x="27099" y="50925"/>
                </a:lnTo>
                <a:lnTo>
                  <a:pt x="25500" y="46445"/>
                </a:lnTo>
                <a:lnTo>
                  <a:pt x="25500" y="33665"/>
                </a:lnTo>
                <a:lnTo>
                  <a:pt x="28225" y="28605"/>
                </a:lnTo>
                <a:lnTo>
                  <a:pt x="33677" y="25261"/>
                </a:lnTo>
                <a:lnTo>
                  <a:pt x="39127" y="21917"/>
                </a:lnTo>
                <a:lnTo>
                  <a:pt x="45812" y="20245"/>
                </a:lnTo>
                <a:lnTo>
                  <a:pt x="61399" y="20245"/>
                </a:lnTo>
                <a:lnTo>
                  <a:pt x="69002" y="21680"/>
                </a:lnTo>
                <a:lnTo>
                  <a:pt x="76540" y="24549"/>
                </a:lnTo>
                <a:lnTo>
                  <a:pt x="84077" y="27418"/>
                </a:lnTo>
                <a:lnTo>
                  <a:pt x="90912" y="31329"/>
                </a:lnTo>
                <a:lnTo>
                  <a:pt x="97044" y="36283"/>
                </a:lnTo>
                <a:lnTo>
                  <a:pt x="98322" y="36283"/>
                </a:lnTo>
                <a:lnTo>
                  <a:pt x="98322" y="10421"/>
                </a:lnTo>
                <a:lnTo>
                  <a:pt x="92844" y="7420"/>
                </a:lnTo>
                <a:lnTo>
                  <a:pt x="86085" y="4933"/>
                </a:lnTo>
                <a:lnTo>
                  <a:pt x="78042" y="2960"/>
                </a:lnTo>
                <a:lnTo>
                  <a:pt x="69999" y="986"/>
                </a:lnTo>
                <a:lnTo>
                  <a:pt x="62000" y="0"/>
                </a:lnTo>
                <a:lnTo>
                  <a:pt x="50928" y="51"/>
                </a:lnTo>
                <a:lnTo>
                  <a:pt x="37134" y="1729"/>
                </a:lnTo>
                <a:lnTo>
                  <a:pt x="25211" y="5774"/>
                </a:lnTo>
                <a:lnTo>
                  <a:pt x="15157" y="12186"/>
                </a:lnTo>
                <a:lnTo>
                  <a:pt x="8327" y="19285"/>
                </a:lnTo>
                <a:lnTo>
                  <a:pt x="2476" y="30557"/>
                </a:lnTo>
                <a:lnTo>
                  <a:pt x="525" y="43745"/>
                </a:lnTo>
                <a:lnTo>
                  <a:pt x="525" y="53152"/>
                </a:lnTo>
                <a:lnTo>
                  <a:pt x="3006" y="61170"/>
                </a:lnTo>
                <a:lnTo>
                  <a:pt x="7966" y="67797"/>
                </a:lnTo>
                <a:lnTo>
                  <a:pt x="18789" y="77116"/>
                </a:lnTo>
                <a:lnTo>
                  <a:pt x="31831" y="82485"/>
                </a:lnTo>
                <a:lnTo>
                  <a:pt x="36029" y="83652"/>
                </a:lnTo>
                <a:lnTo>
                  <a:pt x="40613" y="84735"/>
                </a:lnTo>
                <a:lnTo>
                  <a:pt x="45582" y="85736"/>
                </a:lnTo>
                <a:lnTo>
                  <a:pt x="50553" y="86738"/>
                </a:lnTo>
                <a:lnTo>
                  <a:pt x="54579" y="87613"/>
                </a:lnTo>
                <a:lnTo>
                  <a:pt x="57663" y="88364"/>
                </a:lnTo>
                <a:lnTo>
                  <a:pt x="65485" y="90341"/>
                </a:lnTo>
                <a:lnTo>
                  <a:pt x="70929" y="92791"/>
                </a:lnTo>
                <a:lnTo>
                  <a:pt x="74000" y="95713"/>
                </a:lnTo>
                <a:lnTo>
                  <a:pt x="77069" y="98635"/>
                </a:lnTo>
                <a:lnTo>
                  <a:pt x="78605" y="102977"/>
                </a:lnTo>
                <a:lnTo>
                  <a:pt x="78605" y="113210"/>
                </a:lnTo>
                <a:lnTo>
                  <a:pt x="77946" y="116563"/>
                </a:lnTo>
                <a:lnTo>
                  <a:pt x="76626" y="118798"/>
                </a:lnTo>
                <a:lnTo>
                  <a:pt x="73160" y="123139"/>
                </a:lnTo>
                <a:lnTo>
                  <a:pt x="70184" y="125116"/>
                </a:lnTo>
                <a:lnTo>
                  <a:pt x="68055" y="126491"/>
                </a:lnTo>
                <a:lnTo>
                  <a:pt x="64822" y="127629"/>
                </a:lnTo>
                <a:lnTo>
                  <a:pt x="60483" y="128532"/>
                </a:lnTo>
                <a:lnTo>
                  <a:pt x="56144" y="129434"/>
                </a:lnTo>
                <a:lnTo>
                  <a:pt x="52062" y="129886"/>
                </a:lnTo>
                <a:lnTo>
                  <a:pt x="42962" y="129886"/>
                </a:lnTo>
                <a:lnTo>
                  <a:pt x="37879" y="129151"/>
                </a:lnTo>
                <a:lnTo>
                  <a:pt x="32986" y="127681"/>
                </a:lnTo>
                <a:lnTo>
                  <a:pt x="28094" y="126212"/>
                </a:lnTo>
                <a:lnTo>
                  <a:pt x="23606" y="124528"/>
                </a:lnTo>
                <a:lnTo>
                  <a:pt x="19523" y="122627"/>
                </a:lnTo>
                <a:lnTo>
                  <a:pt x="14928" y="120465"/>
                </a:lnTo>
                <a:lnTo>
                  <a:pt x="11249" y="118391"/>
                </a:lnTo>
                <a:lnTo>
                  <a:pt x="8484" y="116403"/>
                </a:lnTo>
                <a:lnTo>
                  <a:pt x="5721" y="114414"/>
                </a:lnTo>
                <a:lnTo>
                  <a:pt x="3318" y="112599"/>
                </a:lnTo>
                <a:lnTo>
                  <a:pt x="0" y="110956"/>
                </a:lnTo>
                <a:lnTo>
                  <a:pt x="0" y="138057"/>
                </a:lnTo>
                <a:lnTo>
                  <a:pt x="5468" y="140968"/>
                </a:lnTo>
                <a:lnTo>
                  <a:pt x="12369" y="14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0126" y="2314280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8"/>
                </a:lnTo>
                <a:lnTo>
                  <a:pt x="26610" y="55738"/>
                </a:lnTo>
                <a:lnTo>
                  <a:pt x="29967" y="43841"/>
                </a:lnTo>
                <a:lnTo>
                  <a:pt x="35151" y="34498"/>
                </a:lnTo>
                <a:lnTo>
                  <a:pt x="39695" y="29535"/>
                </a:lnTo>
                <a:lnTo>
                  <a:pt x="50554" y="23159"/>
                </a:lnTo>
                <a:lnTo>
                  <a:pt x="64141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2" y="34498"/>
                </a:lnTo>
                <a:lnTo>
                  <a:pt x="94882" y="37365"/>
                </a:lnTo>
                <a:lnTo>
                  <a:pt x="99421" y="47574"/>
                </a:lnTo>
                <a:lnTo>
                  <a:pt x="102144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5" y="107120"/>
                </a:lnTo>
                <a:lnTo>
                  <a:pt x="101061" y="140164"/>
                </a:lnTo>
                <a:lnTo>
                  <a:pt x="110580" y="131500"/>
                </a:lnTo>
                <a:lnTo>
                  <a:pt x="114873" y="126030"/>
                </a:lnTo>
                <a:lnTo>
                  <a:pt x="120628" y="115766"/>
                </a:lnTo>
                <a:lnTo>
                  <a:pt x="124739" y="103950"/>
                </a:lnTo>
                <a:lnTo>
                  <a:pt x="127205" y="90580"/>
                </a:lnTo>
                <a:lnTo>
                  <a:pt x="128027" y="75657"/>
                </a:lnTo>
                <a:lnTo>
                  <a:pt x="127724" y="66445"/>
                </a:lnTo>
                <a:lnTo>
                  <a:pt x="125904" y="52494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2" y="11282"/>
                </a:lnTo>
                <a:lnTo>
                  <a:pt x="90390" y="5014"/>
                </a:lnTo>
                <a:lnTo>
                  <a:pt x="77996" y="1253"/>
                </a:lnTo>
                <a:lnTo>
                  <a:pt x="64141" y="0"/>
                </a:lnTo>
                <a:lnTo>
                  <a:pt x="50586" y="1208"/>
                </a:lnTo>
                <a:lnTo>
                  <a:pt x="38187" y="4924"/>
                </a:lnTo>
                <a:lnTo>
                  <a:pt x="27204" y="11146"/>
                </a:lnTo>
                <a:lnTo>
                  <a:pt x="17637" y="19875"/>
                </a:lnTo>
                <a:lnTo>
                  <a:pt x="13298" y="25388"/>
                </a:lnTo>
                <a:lnTo>
                  <a:pt x="7480" y="35688"/>
                </a:lnTo>
                <a:lnTo>
                  <a:pt x="3324" y="47500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0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8" y="139937"/>
                </a:lnTo>
                <a:lnTo>
                  <a:pt x="37636" y="146185"/>
                </a:lnTo>
                <a:lnTo>
                  <a:pt x="35151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5277" y="2421400"/>
            <a:ext cx="65910" cy="44063"/>
          </a:xfrm>
          <a:custGeom>
            <a:avLst/>
            <a:gdLst/>
            <a:ahLst/>
            <a:cxnLst/>
            <a:rect l="l" t="t" r="r" b="b"/>
            <a:pathLst>
              <a:path w="65910" h="44063">
                <a:moveTo>
                  <a:pt x="42480" y="20859"/>
                </a:moveTo>
                <a:lnTo>
                  <a:pt x="28990" y="23029"/>
                </a:lnTo>
                <a:lnTo>
                  <a:pt x="21489" y="22422"/>
                </a:lnTo>
                <a:lnTo>
                  <a:pt x="9395" y="17965"/>
                </a:lnTo>
                <a:lnTo>
                  <a:pt x="0" y="9182"/>
                </a:lnTo>
                <a:lnTo>
                  <a:pt x="2485" y="39065"/>
                </a:lnTo>
                <a:lnTo>
                  <a:pt x="14953" y="42813"/>
                </a:lnTo>
                <a:lnTo>
                  <a:pt x="28990" y="44063"/>
                </a:lnTo>
                <a:lnTo>
                  <a:pt x="42483" y="42885"/>
                </a:lnTo>
                <a:lnTo>
                  <a:pt x="54928" y="39213"/>
                </a:lnTo>
                <a:lnTo>
                  <a:pt x="65910" y="33044"/>
                </a:lnTo>
                <a:lnTo>
                  <a:pt x="62934" y="0"/>
                </a:lnTo>
                <a:lnTo>
                  <a:pt x="57725" y="9436"/>
                </a:lnTo>
                <a:lnTo>
                  <a:pt x="53296" y="14350"/>
                </a:lnTo>
                <a:lnTo>
                  <a:pt x="42480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92856" y="2314280"/>
            <a:ext cx="112781" cy="147239"/>
          </a:xfrm>
          <a:custGeom>
            <a:avLst/>
            <a:gdLst/>
            <a:ahLst/>
            <a:cxnLst/>
            <a:rect l="l" t="t" r="r" b="b"/>
            <a:pathLst>
              <a:path w="112781" h="147239">
                <a:moveTo>
                  <a:pt x="45500" y="5130"/>
                </a:moveTo>
                <a:lnTo>
                  <a:pt x="45079" y="5337"/>
                </a:lnTo>
                <a:lnTo>
                  <a:pt x="34695" y="11531"/>
                </a:lnTo>
                <a:lnTo>
                  <a:pt x="24187" y="19879"/>
                </a:lnTo>
                <a:lnTo>
                  <a:pt x="24187" y="3943"/>
                </a:lnTo>
                <a:lnTo>
                  <a:pt x="0" y="3943"/>
                </a:lnTo>
                <a:lnTo>
                  <a:pt x="0" y="147239"/>
                </a:lnTo>
                <a:lnTo>
                  <a:pt x="24187" y="147239"/>
                </a:lnTo>
                <a:lnTo>
                  <a:pt x="24187" y="40199"/>
                </a:lnTo>
                <a:lnTo>
                  <a:pt x="30260" y="35065"/>
                </a:lnTo>
                <a:lnTo>
                  <a:pt x="36484" y="30895"/>
                </a:lnTo>
                <a:lnTo>
                  <a:pt x="42856" y="27687"/>
                </a:lnTo>
                <a:lnTo>
                  <a:pt x="49229" y="24479"/>
                </a:lnTo>
                <a:lnTo>
                  <a:pt x="55407" y="22875"/>
                </a:lnTo>
                <a:lnTo>
                  <a:pt x="67467" y="22875"/>
                </a:lnTo>
                <a:lnTo>
                  <a:pt x="72257" y="23751"/>
                </a:lnTo>
                <a:lnTo>
                  <a:pt x="75764" y="25505"/>
                </a:lnTo>
                <a:lnTo>
                  <a:pt x="79270" y="27260"/>
                </a:lnTo>
                <a:lnTo>
                  <a:pt x="82008" y="29933"/>
                </a:lnTo>
                <a:lnTo>
                  <a:pt x="83977" y="33526"/>
                </a:lnTo>
                <a:lnTo>
                  <a:pt x="85770" y="36950"/>
                </a:lnTo>
                <a:lnTo>
                  <a:pt x="86989" y="41507"/>
                </a:lnTo>
                <a:lnTo>
                  <a:pt x="87631" y="47197"/>
                </a:lnTo>
                <a:lnTo>
                  <a:pt x="88273" y="52886"/>
                </a:lnTo>
                <a:lnTo>
                  <a:pt x="88593" y="59025"/>
                </a:lnTo>
                <a:lnTo>
                  <a:pt x="88593" y="147239"/>
                </a:lnTo>
                <a:lnTo>
                  <a:pt x="112781" y="147239"/>
                </a:lnTo>
                <a:lnTo>
                  <a:pt x="112674" y="49381"/>
                </a:lnTo>
                <a:lnTo>
                  <a:pt x="110906" y="35280"/>
                </a:lnTo>
                <a:lnTo>
                  <a:pt x="106961" y="23458"/>
                </a:lnTo>
                <a:lnTo>
                  <a:pt x="100840" y="13916"/>
                </a:lnTo>
                <a:lnTo>
                  <a:pt x="93044" y="6953"/>
                </a:lnTo>
                <a:lnTo>
                  <a:pt x="81532" y="1738"/>
                </a:lnTo>
                <a:lnTo>
                  <a:pt x="67711" y="0"/>
                </a:lnTo>
                <a:lnTo>
                  <a:pt x="59923" y="0"/>
                </a:lnTo>
                <a:lnTo>
                  <a:pt x="52519" y="1710"/>
                </a:lnTo>
                <a:lnTo>
                  <a:pt x="45500" y="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46547" y="2443246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84809" y="2314543"/>
            <a:ext cx="114095" cy="150920"/>
          </a:xfrm>
          <a:custGeom>
            <a:avLst/>
            <a:gdLst/>
            <a:ahLst/>
            <a:cxnLst/>
            <a:rect l="l" t="t" r="r" b="b"/>
            <a:pathLst>
              <a:path w="114095" h="150920">
                <a:moveTo>
                  <a:pt x="24974" y="96584"/>
                </a:moveTo>
                <a:lnTo>
                  <a:pt x="27063" y="90948"/>
                </a:lnTo>
                <a:lnTo>
                  <a:pt x="37325" y="59238"/>
                </a:lnTo>
                <a:lnTo>
                  <a:pt x="26128" y="63369"/>
                </a:lnTo>
                <a:lnTo>
                  <a:pt x="14189" y="70765"/>
                </a:lnTo>
                <a:lnTo>
                  <a:pt x="6276" y="79993"/>
                </a:lnTo>
                <a:lnTo>
                  <a:pt x="1484" y="91912"/>
                </a:lnTo>
                <a:lnTo>
                  <a:pt x="0" y="105347"/>
                </a:lnTo>
                <a:lnTo>
                  <a:pt x="0" y="111767"/>
                </a:lnTo>
                <a:lnTo>
                  <a:pt x="1154" y="117864"/>
                </a:lnTo>
                <a:lnTo>
                  <a:pt x="3459" y="123642"/>
                </a:lnTo>
                <a:lnTo>
                  <a:pt x="5765" y="129418"/>
                </a:lnTo>
                <a:lnTo>
                  <a:pt x="8839" y="134274"/>
                </a:lnTo>
                <a:lnTo>
                  <a:pt x="12680" y="138210"/>
                </a:lnTo>
                <a:lnTo>
                  <a:pt x="16692" y="142232"/>
                </a:lnTo>
                <a:lnTo>
                  <a:pt x="21344" y="145357"/>
                </a:lnTo>
                <a:lnTo>
                  <a:pt x="26638" y="147582"/>
                </a:lnTo>
                <a:lnTo>
                  <a:pt x="31931" y="149807"/>
                </a:lnTo>
                <a:lnTo>
                  <a:pt x="37525" y="150920"/>
                </a:lnTo>
                <a:lnTo>
                  <a:pt x="50590" y="150920"/>
                </a:lnTo>
                <a:lnTo>
                  <a:pt x="56161" y="150321"/>
                </a:lnTo>
                <a:lnTo>
                  <a:pt x="60131" y="149123"/>
                </a:lnTo>
                <a:lnTo>
                  <a:pt x="64103" y="147924"/>
                </a:lnTo>
                <a:lnTo>
                  <a:pt x="68223" y="146212"/>
                </a:lnTo>
                <a:lnTo>
                  <a:pt x="72492" y="143986"/>
                </a:lnTo>
                <a:lnTo>
                  <a:pt x="75564" y="142447"/>
                </a:lnTo>
                <a:lnTo>
                  <a:pt x="78745" y="140371"/>
                </a:lnTo>
                <a:lnTo>
                  <a:pt x="82033" y="137759"/>
                </a:lnTo>
                <a:lnTo>
                  <a:pt x="85319" y="135148"/>
                </a:lnTo>
                <a:lnTo>
                  <a:pt x="87946" y="133115"/>
                </a:lnTo>
                <a:lnTo>
                  <a:pt x="89909" y="131660"/>
                </a:lnTo>
                <a:lnTo>
                  <a:pt x="89909" y="146977"/>
                </a:lnTo>
                <a:lnTo>
                  <a:pt x="114095" y="146977"/>
                </a:lnTo>
                <a:lnTo>
                  <a:pt x="114095" y="39827"/>
                </a:lnTo>
                <a:lnTo>
                  <a:pt x="112810" y="32204"/>
                </a:lnTo>
                <a:lnTo>
                  <a:pt x="110239" y="25951"/>
                </a:lnTo>
                <a:lnTo>
                  <a:pt x="107670" y="19698"/>
                </a:lnTo>
                <a:lnTo>
                  <a:pt x="103772" y="14603"/>
                </a:lnTo>
                <a:lnTo>
                  <a:pt x="98546" y="10664"/>
                </a:lnTo>
                <a:lnTo>
                  <a:pt x="93153" y="6638"/>
                </a:lnTo>
                <a:lnTo>
                  <a:pt x="87072" y="3854"/>
                </a:lnTo>
                <a:lnTo>
                  <a:pt x="80304" y="2312"/>
                </a:lnTo>
                <a:lnTo>
                  <a:pt x="73539" y="770"/>
                </a:lnTo>
                <a:lnTo>
                  <a:pt x="65231" y="0"/>
                </a:lnTo>
                <a:lnTo>
                  <a:pt x="47241" y="0"/>
                </a:lnTo>
                <a:lnTo>
                  <a:pt x="39018" y="768"/>
                </a:lnTo>
                <a:lnTo>
                  <a:pt x="30709" y="2306"/>
                </a:lnTo>
                <a:lnTo>
                  <a:pt x="22400" y="3844"/>
                </a:lnTo>
                <a:lnTo>
                  <a:pt x="16021" y="5255"/>
                </a:lnTo>
                <a:lnTo>
                  <a:pt x="11568" y="6540"/>
                </a:lnTo>
                <a:lnTo>
                  <a:pt x="11568" y="31024"/>
                </a:lnTo>
                <a:lnTo>
                  <a:pt x="12976" y="31024"/>
                </a:lnTo>
                <a:lnTo>
                  <a:pt x="20499" y="27782"/>
                </a:lnTo>
                <a:lnTo>
                  <a:pt x="28021" y="25306"/>
                </a:lnTo>
                <a:lnTo>
                  <a:pt x="35544" y="23597"/>
                </a:lnTo>
                <a:lnTo>
                  <a:pt x="43065" y="21888"/>
                </a:lnTo>
                <a:lnTo>
                  <a:pt x="49606" y="21033"/>
                </a:lnTo>
                <a:lnTo>
                  <a:pt x="59863" y="21033"/>
                </a:lnTo>
                <a:lnTo>
                  <a:pt x="64437" y="21358"/>
                </a:lnTo>
                <a:lnTo>
                  <a:pt x="68882" y="22007"/>
                </a:lnTo>
                <a:lnTo>
                  <a:pt x="73325" y="22656"/>
                </a:lnTo>
                <a:lnTo>
                  <a:pt x="77087" y="23977"/>
                </a:lnTo>
                <a:lnTo>
                  <a:pt x="80164" y="25967"/>
                </a:lnTo>
                <a:lnTo>
                  <a:pt x="83240" y="27871"/>
                </a:lnTo>
                <a:lnTo>
                  <a:pt x="85633" y="30576"/>
                </a:lnTo>
                <a:lnTo>
                  <a:pt x="87342" y="34081"/>
                </a:lnTo>
                <a:lnTo>
                  <a:pt x="89053" y="37588"/>
                </a:lnTo>
                <a:lnTo>
                  <a:pt x="89909" y="42197"/>
                </a:lnTo>
                <a:lnTo>
                  <a:pt x="89909" y="52585"/>
                </a:lnTo>
                <a:lnTo>
                  <a:pt x="79336" y="53257"/>
                </a:lnTo>
                <a:lnTo>
                  <a:pt x="66618" y="54354"/>
                </a:lnTo>
                <a:lnTo>
                  <a:pt x="54557" y="55730"/>
                </a:lnTo>
                <a:lnTo>
                  <a:pt x="50143" y="56375"/>
                </a:lnTo>
                <a:lnTo>
                  <a:pt x="40698" y="79867"/>
                </a:lnTo>
                <a:lnTo>
                  <a:pt x="47086" y="77913"/>
                </a:lnTo>
                <a:lnTo>
                  <a:pt x="52457" y="76296"/>
                </a:lnTo>
                <a:lnTo>
                  <a:pt x="59508" y="75041"/>
                </a:lnTo>
                <a:lnTo>
                  <a:pt x="68243" y="74147"/>
                </a:lnTo>
                <a:lnTo>
                  <a:pt x="76977" y="73253"/>
                </a:lnTo>
                <a:lnTo>
                  <a:pt x="84199" y="72551"/>
                </a:lnTo>
                <a:lnTo>
                  <a:pt x="89909" y="72042"/>
                </a:lnTo>
                <a:lnTo>
                  <a:pt x="89909" y="111633"/>
                </a:lnTo>
                <a:lnTo>
                  <a:pt x="84541" y="116387"/>
                </a:lnTo>
                <a:lnTo>
                  <a:pt x="78790" y="120399"/>
                </a:lnTo>
                <a:lnTo>
                  <a:pt x="72655" y="123668"/>
                </a:lnTo>
                <a:lnTo>
                  <a:pt x="66518" y="126937"/>
                </a:lnTo>
                <a:lnTo>
                  <a:pt x="59659" y="128570"/>
                </a:lnTo>
                <a:lnTo>
                  <a:pt x="43211" y="128570"/>
                </a:lnTo>
                <a:lnTo>
                  <a:pt x="36480" y="126486"/>
                </a:lnTo>
                <a:lnTo>
                  <a:pt x="31878" y="122318"/>
                </a:lnTo>
                <a:lnTo>
                  <a:pt x="27277" y="118150"/>
                </a:lnTo>
                <a:lnTo>
                  <a:pt x="24974" y="111982"/>
                </a:lnTo>
                <a:lnTo>
                  <a:pt x="24974" y="96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50625" y="2260380"/>
            <a:ext cx="89119" cy="201140"/>
          </a:xfrm>
          <a:custGeom>
            <a:avLst/>
            <a:gdLst/>
            <a:ahLst/>
            <a:cxnLst/>
            <a:rect l="l" t="t" r="r" b="b"/>
            <a:pathLst>
              <a:path w="89119" h="201140">
                <a:moveTo>
                  <a:pt x="79392" y="78089"/>
                </a:moveTo>
                <a:lnTo>
                  <a:pt x="79392" y="57843"/>
                </a:lnTo>
                <a:lnTo>
                  <a:pt x="39696" y="57843"/>
                </a:lnTo>
                <a:lnTo>
                  <a:pt x="39697" y="52357"/>
                </a:lnTo>
                <a:lnTo>
                  <a:pt x="41364" y="37446"/>
                </a:lnTo>
                <a:lnTo>
                  <a:pt x="46161" y="27943"/>
                </a:lnTo>
                <a:lnTo>
                  <a:pt x="50472" y="23337"/>
                </a:lnTo>
                <a:lnTo>
                  <a:pt x="57707" y="21033"/>
                </a:lnTo>
                <a:lnTo>
                  <a:pt x="71023" y="21033"/>
                </a:lnTo>
                <a:lnTo>
                  <a:pt x="74608" y="21405"/>
                </a:lnTo>
                <a:lnTo>
                  <a:pt x="78620" y="22151"/>
                </a:lnTo>
                <a:lnTo>
                  <a:pt x="82632" y="22896"/>
                </a:lnTo>
                <a:lnTo>
                  <a:pt x="85704" y="23662"/>
                </a:lnTo>
                <a:lnTo>
                  <a:pt x="89119" y="24452"/>
                </a:lnTo>
                <a:lnTo>
                  <a:pt x="89119" y="2316"/>
                </a:lnTo>
                <a:lnTo>
                  <a:pt x="85614" y="1717"/>
                </a:lnTo>
                <a:lnTo>
                  <a:pt x="81725" y="1181"/>
                </a:lnTo>
                <a:lnTo>
                  <a:pt x="77452" y="708"/>
                </a:lnTo>
                <a:lnTo>
                  <a:pt x="73178" y="236"/>
                </a:lnTo>
                <a:lnTo>
                  <a:pt x="68820" y="0"/>
                </a:lnTo>
                <a:lnTo>
                  <a:pt x="64375" y="0"/>
                </a:lnTo>
                <a:lnTo>
                  <a:pt x="50088" y="1506"/>
                </a:lnTo>
                <a:lnTo>
                  <a:pt x="38216" y="6014"/>
                </a:lnTo>
                <a:lnTo>
                  <a:pt x="28735" y="13525"/>
                </a:lnTo>
                <a:lnTo>
                  <a:pt x="26800" y="15801"/>
                </a:lnTo>
                <a:lnTo>
                  <a:pt x="20966" y="25881"/>
                </a:lnTo>
                <a:lnTo>
                  <a:pt x="17465" y="38307"/>
                </a:lnTo>
                <a:lnTo>
                  <a:pt x="16299" y="53078"/>
                </a:lnTo>
                <a:lnTo>
                  <a:pt x="16299" y="57843"/>
                </a:lnTo>
                <a:lnTo>
                  <a:pt x="0" y="57843"/>
                </a:lnTo>
                <a:lnTo>
                  <a:pt x="0" y="78089"/>
                </a:lnTo>
                <a:lnTo>
                  <a:pt x="16299" y="78089"/>
                </a:lnTo>
                <a:lnTo>
                  <a:pt x="16299" y="201140"/>
                </a:lnTo>
                <a:lnTo>
                  <a:pt x="40485" y="201140"/>
                </a:lnTo>
                <a:lnTo>
                  <a:pt x="40485" y="78089"/>
                </a:lnTo>
                <a:lnTo>
                  <a:pt x="79392" y="78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37999" y="2314280"/>
            <a:ext cx="128027" cy="146185"/>
          </a:xfrm>
          <a:custGeom>
            <a:avLst/>
            <a:gdLst/>
            <a:ahLst/>
            <a:cxnLst/>
            <a:rect l="l" t="t" r="r" b="b"/>
            <a:pathLst>
              <a:path w="128027" h="146185">
                <a:moveTo>
                  <a:pt x="28714" y="103388"/>
                </a:moveTo>
                <a:lnTo>
                  <a:pt x="25909" y="90712"/>
                </a:lnTo>
                <a:lnTo>
                  <a:pt x="24974" y="75657"/>
                </a:lnTo>
                <a:lnTo>
                  <a:pt x="25079" y="70188"/>
                </a:lnTo>
                <a:lnTo>
                  <a:pt x="26610" y="55738"/>
                </a:lnTo>
                <a:lnTo>
                  <a:pt x="29967" y="43841"/>
                </a:lnTo>
                <a:lnTo>
                  <a:pt x="35151" y="34498"/>
                </a:lnTo>
                <a:lnTo>
                  <a:pt x="39695" y="29535"/>
                </a:lnTo>
                <a:lnTo>
                  <a:pt x="50555" y="23159"/>
                </a:lnTo>
                <a:lnTo>
                  <a:pt x="64141" y="21033"/>
                </a:lnTo>
                <a:lnTo>
                  <a:pt x="71310" y="21578"/>
                </a:lnTo>
                <a:lnTo>
                  <a:pt x="83495" y="25889"/>
                </a:lnTo>
                <a:lnTo>
                  <a:pt x="92942" y="34498"/>
                </a:lnTo>
                <a:lnTo>
                  <a:pt x="94882" y="37365"/>
                </a:lnTo>
                <a:lnTo>
                  <a:pt x="99422" y="47574"/>
                </a:lnTo>
                <a:lnTo>
                  <a:pt x="102145" y="60338"/>
                </a:lnTo>
                <a:lnTo>
                  <a:pt x="103052" y="75657"/>
                </a:lnTo>
                <a:lnTo>
                  <a:pt x="102959" y="80774"/>
                </a:lnTo>
                <a:lnTo>
                  <a:pt x="101446" y="95192"/>
                </a:lnTo>
                <a:lnTo>
                  <a:pt x="98085" y="107120"/>
                </a:lnTo>
                <a:lnTo>
                  <a:pt x="101062" y="140164"/>
                </a:lnTo>
                <a:lnTo>
                  <a:pt x="110580" y="131500"/>
                </a:lnTo>
                <a:lnTo>
                  <a:pt x="114873" y="126030"/>
                </a:lnTo>
                <a:lnTo>
                  <a:pt x="120628" y="115766"/>
                </a:lnTo>
                <a:lnTo>
                  <a:pt x="124739" y="103950"/>
                </a:lnTo>
                <a:lnTo>
                  <a:pt x="127205" y="90580"/>
                </a:lnTo>
                <a:lnTo>
                  <a:pt x="128027" y="75657"/>
                </a:lnTo>
                <a:lnTo>
                  <a:pt x="127724" y="66445"/>
                </a:lnTo>
                <a:lnTo>
                  <a:pt x="125904" y="52494"/>
                </a:lnTo>
                <a:lnTo>
                  <a:pt x="122440" y="40071"/>
                </a:lnTo>
                <a:lnTo>
                  <a:pt x="117332" y="29177"/>
                </a:lnTo>
                <a:lnTo>
                  <a:pt x="110580" y="19812"/>
                </a:lnTo>
                <a:lnTo>
                  <a:pt x="101323" y="11282"/>
                </a:lnTo>
                <a:lnTo>
                  <a:pt x="90390" y="5014"/>
                </a:lnTo>
                <a:lnTo>
                  <a:pt x="77996" y="1253"/>
                </a:lnTo>
                <a:lnTo>
                  <a:pt x="64141" y="0"/>
                </a:lnTo>
                <a:lnTo>
                  <a:pt x="50587" y="1208"/>
                </a:lnTo>
                <a:lnTo>
                  <a:pt x="38188" y="4923"/>
                </a:lnTo>
                <a:lnTo>
                  <a:pt x="27205" y="11145"/>
                </a:lnTo>
                <a:lnTo>
                  <a:pt x="17639" y="19875"/>
                </a:lnTo>
                <a:lnTo>
                  <a:pt x="13299" y="25388"/>
                </a:lnTo>
                <a:lnTo>
                  <a:pt x="7480" y="35689"/>
                </a:lnTo>
                <a:lnTo>
                  <a:pt x="3324" y="47501"/>
                </a:lnTo>
                <a:lnTo>
                  <a:pt x="831" y="60823"/>
                </a:lnTo>
                <a:lnTo>
                  <a:pt x="0" y="75657"/>
                </a:lnTo>
                <a:lnTo>
                  <a:pt x="251" y="83890"/>
                </a:lnTo>
                <a:lnTo>
                  <a:pt x="1989" y="97740"/>
                </a:lnTo>
                <a:lnTo>
                  <a:pt x="5381" y="110186"/>
                </a:lnTo>
                <a:lnTo>
                  <a:pt x="10427" y="121225"/>
                </a:lnTo>
                <a:lnTo>
                  <a:pt x="17127" y="130859"/>
                </a:lnTo>
                <a:lnTo>
                  <a:pt x="26737" y="139937"/>
                </a:lnTo>
                <a:lnTo>
                  <a:pt x="37636" y="146185"/>
                </a:lnTo>
                <a:lnTo>
                  <a:pt x="35151" y="116302"/>
                </a:lnTo>
                <a:lnTo>
                  <a:pt x="33389" y="113684"/>
                </a:lnTo>
                <a:lnTo>
                  <a:pt x="28714" y="103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73150" y="2421400"/>
            <a:ext cx="65911" cy="44063"/>
          </a:xfrm>
          <a:custGeom>
            <a:avLst/>
            <a:gdLst/>
            <a:ahLst/>
            <a:cxnLst/>
            <a:rect l="l" t="t" r="r" b="b"/>
            <a:pathLst>
              <a:path w="65911" h="44063">
                <a:moveTo>
                  <a:pt x="42481" y="20859"/>
                </a:moveTo>
                <a:lnTo>
                  <a:pt x="28990" y="23029"/>
                </a:lnTo>
                <a:lnTo>
                  <a:pt x="21490" y="22422"/>
                </a:lnTo>
                <a:lnTo>
                  <a:pt x="9395" y="17965"/>
                </a:lnTo>
                <a:lnTo>
                  <a:pt x="0" y="9182"/>
                </a:lnTo>
                <a:lnTo>
                  <a:pt x="2485" y="39065"/>
                </a:lnTo>
                <a:lnTo>
                  <a:pt x="14953" y="42813"/>
                </a:lnTo>
                <a:lnTo>
                  <a:pt x="28990" y="44063"/>
                </a:lnTo>
                <a:lnTo>
                  <a:pt x="42483" y="42885"/>
                </a:lnTo>
                <a:lnTo>
                  <a:pt x="54929" y="39213"/>
                </a:lnTo>
                <a:lnTo>
                  <a:pt x="65911" y="33044"/>
                </a:lnTo>
                <a:lnTo>
                  <a:pt x="62934" y="0"/>
                </a:lnTo>
                <a:lnTo>
                  <a:pt x="57725" y="9436"/>
                </a:lnTo>
                <a:lnTo>
                  <a:pt x="53296" y="14350"/>
                </a:lnTo>
                <a:lnTo>
                  <a:pt x="42481" y="20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3593" y="1587808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3"/>
                </a:lnTo>
                <a:lnTo>
                  <a:pt x="164877" y="0"/>
                </a:lnTo>
                <a:lnTo>
                  <a:pt x="0" y="0"/>
                </a:lnTo>
                <a:lnTo>
                  <a:pt x="0" y="164725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21"/>
                </a:lnTo>
                <a:lnTo>
                  <a:pt x="152213" y="12621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3593" y="2652669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3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7"/>
                </a:lnTo>
                <a:lnTo>
                  <a:pt x="12618" y="151973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3"/>
                </a:lnTo>
                <a:lnTo>
                  <a:pt x="12618" y="15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6401" y="2641626"/>
            <a:ext cx="8690036" cy="255303"/>
          </a:xfrm>
          <a:custGeom>
            <a:avLst/>
            <a:gdLst/>
            <a:ahLst/>
            <a:cxnLst/>
            <a:rect l="l" t="t" r="r" b="b"/>
            <a:pathLst>
              <a:path w="8690036" h="255303">
                <a:moveTo>
                  <a:pt x="337702" y="59030"/>
                </a:moveTo>
                <a:lnTo>
                  <a:pt x="337279" y="59238"/>
                </a:lnTo>
                <a:lnTo>
                  <a:pt x="326895" y="65432"/>
                </a:lnTo>
                <a:lnTo>
                  <a:pt x="316386" y="73779"/>
                </a:lnTo>
                <a:lnTo>
                  <a:pt x="316386" y="57843"/>
                </a:lnTo>
                <a:lnTo>
                  <a:pt x="292200" y="57843"/>
                </a:lnTo>
                <a:lnTo>
                  <a:pt x="292200" y="201140"/>
                </a:lnTo>
                <a:lnTo>
                  <a:pt x="316386" y="201140"/>
                </a:lnTo>
                <a:lnTo>
                  <a:pt x="316386" y="94099"/>
                </a:lnTo>
                <a:lnTo>
                  <a:pt x="322461" y="88966"/>
                </a:lnTo>
                <a:lnTo>
                  <a:pt x="328684" y="84796"/>
                </a:lnTo>
                <a:lnTo>
                  <a:pt x="335056" y="81587"/>
                </a:lnTo>
                <a:lnTo>
                  <a:pt x="341428" y="78379"/>
                </a:lnTo>
                <a:lnTo>
                  <a:pt x="347608" y="76775"/>
                </a:lnTo>
                <a:lnTo>
                  <a:pt x="359668" y="76775"/>
                </a:lnTo>
                <a:lnTo>
                  <a:pt x="364458" y="77651"/>
                </a:lnTo>
                <a:lnTo>
                  <a:pt x="367965" y="79405"/>
                </a:lnTo>
                <a:lnTo>
                  <a:pt x="371471" y="81160"/>
                </a:lnTo>
                <a:lnTo>
                  <a:pt x="374209" y="83833"/>
                </a:lnTo>
                <a:lnTo>
                  <a:pt x="376178" y="87426"/>
                </a:lnTo>
                <a:lnTo>
                  <a:pt x="377971" y="90850"/>
                </a:lnTo>
                <a:lnTo>
                  <a:pt x="379189" y="95407"/>
                </a:lnTo>
                <a:lnTo>
                  <a:pt x="379831" y="101098"/>
                </a:lnTo>
                <a:lnTo>
                  <a:pt x="380474" y="106787"/>
                </a:lnTo>
                <a:lnTo>
                  <a:pt x="380794" y="112925"/>
                </a:lnTo>
                <a:lnTo>
                  <a:pt x="380794" y="201140"/>
                </a:lnTo>
                <a:lnTo>
                  <a:pt x="404980" y="201140"/>
                </a:lnTo>
                <a:lnTo>
                  <a:pt x="404874" y="103282"/>
                </a:lnTo>
                <a:lnTo>
                  <a:pt x="403106" y="89181"/>
                </a:lnTo>
                <a:lnTo>
                  <a:pt x="399161" y="77359"/>
                </a:lnTo>
                <a:lnTo>
                  <a:pt x="393039" y="67816"/>
                </a:lnTo>
                <a:lnTo>
                  <a:pt x="385245" y="60854"/>
                </a:lnTo>
                <a:lnTo>
                  <a:pt x="373733" y="55638"/>
                </a:lnTo>
                <a:lnTo>
                  <a:pt x="359912" y="53900"/>
                </a:lnTo>
                <a:lnTo>
                  <a:pt x="352123" y="53900"/>
                </a:lnTo>
                <a:lnTo>
                  <a:pt x="344720" y="55610"/>
                </a:lnTo>
                <a:lnTo>
                  <a:pt x="337702" y="59030"/>
                </a:lnTo>
                <a:close/>
              </a:path>
              <a:path w="8690036" h="255303">
                <a:moveTo>
                  <a:pt x="549469" y="1314"/>
                </a:moveTo>
                <a:lnTo>
                  <a:pt x="525283" y="1314"/>
                </a:lnTo>
                <a:lnTo>
                  <a:pt x="525283" y="63657"/>
                </a:lnTo>
                <a:lnTo>
                  <a:pt x="519357" y="60318"/>
                </a:lnTo>
                <a:lnTo>
                  <a:pt x="513733" y="57857"/>
                </a:lnTo>
                <a:lnTo>
                  <a:pt x="508409" y="56274"/>
                </a:lnTo>
                <a:lnTo>
                  <a:pt x="503086" y="54691"/>
                </a:lnTo>
                <a:lnTo>
                  <a:pt x="496818" y="53900"/>
                </a:lnTo>
                <a:lnTo>
                  <a:pt x="489604" y="53900"/>
                </a:lnTo>
                <a:lnTo>
                  <a:pt x="493589" y="76249"/>
                </a:lnTo>
                <a:lnTo>
                  <a:pt x="499172" y="76249"/>
                </a:lnTo>
                <a:lnTo>
                  <a:pt x="504347" y="76785"/>
                </a:lnTo>
                <a:lnTo>
                  <a:pt x="509114" y="77859"/>
                </a:lnTo>
                <a:lnTo>
                  <a:pt x="513880" y="78933"/>
                </a:lnTo>
                <a:lnTo>
                  <a:pt x="519270" y="80874"/>
                </a:lnTo>
                <a:lnTo>
                  <a:pt x="525283" y="83685"/>
                </a:lnTo>
                <a:lnTo>
                  <a:pt x="525283" y="166182"/>
                </a:lnTo>
                <a:lnTo>
                  <a:pt x="519615" y="171093"/>
                </a:lnTo>
                <a:lnTo>
                  <a:pt x="513560" y="174992"/>
                </a:lnTo>
                <a:lnTo>
                  <a:pt x="507117" y="177878"/>
                </a:lnTo>
                <a:lnTo>
                  <a:pt x="500676" y="180765"/>
                </a:lnTo>
                <a:lnTo>
                  <a:pt x="494276" y="182209"/>
                </a:lnTo>
                <a:lnTo>
                  <a:pt x="487920" y="182209"/>
                </a:lnTo>
                <a:lnTo>
                  <a:pt x="483364" y="181976"/>
                </a:lnTo>
                <a:lnTo>
                  <a:pt x="470785" y="177925"/>
                </a:lnTo>
                <a:lnTo>
                  <a:pt x="461894" y="168836"/>
                </a:lnTo>
                <a:lnTo>
                  <a:pt x="457145" y="157821"/>
                </a:lnTo>
                <a:lnTo>
                  <a:pt x="454619" y="145264"/>
                </a:lnTo>
                <a:lnTo>
                  <a:pt x="453777" y="130251"/>
                </a:lnTo>
                <a:lnTo>
                  <a:pt x="453848" y="126051"/>
                </a:lnTo>
                <a:lnTo>
                  <a:pt x="455366" y="111763"/>
                </a:lnTo>
                <a:lnTo>
                  <a:pt x="458864" y="99791"/>
                </a:lnTo>
                <a:lnTo>
                  <a:pt x="466222" y="59222"/>
                </a:lnTo>
                <a:lnTo>
                  <a:pt x="458794" y="62769"/>
                </a:lnTo>
                <a:lnTo>
                  <a:pt x="452460" y="67664"/>
                </a:lnTo>
                <a:lnTo>
                  <a:pt x="447221" y="73902"/>
                </a:lnTo>
                <a:lnTo>
                  <a:pt x="438995" y="86001"/>
                </a:lnTo>
                <a:lnTo>
                  <a:pt x="433697" y="97946"/>
                </a:lnTo>
                <a:lnTo>
                  <a:pt x="431703" y="104563"/>
                </a:lnTo>
                <a:lnTo>
                  <a:pt x="429528" y="116822"/>
                </a:lnTo>
                <a:lnTo>
                  <a:pt x="428803" y="130580"/>
                </a:lnTo>
                <a:lnTo>
                  <a:pt x="428976" y="138054"/>
                </a:lnTo>
                <a:lnTo>
                  <a:pt x="430222" y="150961"/>
                </a:lnTo>
                <a:lnTo>
                  <a:pt x="432669" y="162575"/>
                </a:lnTo>
                <a:lnTo>
                  <a:pt x="437430" y="175579"/>
                </a:lnTo>
                <a:lnTo>
                  <a:pt x="443615" y="185976"/>
                </a:lnTo>
                <a:lnTo>
                  <a:pt x="448254" y="192218"/>
                </a:lnTo>
                <a:lnTo>
                  <a:pt x="453900" y="196963"/>
                </a:lnTo>
                <a:lnTo>
                  <a:pt x="460555" y="200211"/>
                </a:lnTo>
                <a:lnTo>
                  <a:pt x="467210" y="203460"/>
                </a:lnTo>
                <a:lnTo>
                  <a:pt x="474444" y="205083"/>
                </a:lnTo>
                <a:lnTo>
                  <a:pt x="487157" y="205083"/>
                </a:lnTo>
                <a:lnTo>
                  <a:pt x="491451" y="204635"/>
                </a:lnTo>
                <a:lnTo>
                  <a:pt x="495141" y="203735"/>
                </a:lnTo>
                <a:lnTo>
                  <a:pt x="498833" y="202838"/>
                </a:lnTo>
                <a:lnTo>
                  <a:pt x="502397" y="201575"/>
                </a:lnTo>
                <a:lnTo>
                  <a:pt x="505833" y="199948"/>
                </a:lnTo>
                <a:lnTo>
                  <a:pt x="509525" y="198236"/>
                </a:lnTo>
                <a:lnTo>
                  <a:pt x="512745" y="196353"/>
                </a:lnTo>
                <a:lnTo>
                  <a:pt x="515493" y="194297"/>
                </a:lnTo>
                <a:lnTo>
                  <a:pt x="518241" y="192242"/>
                </a:lnTo>
                <a:lnTo>
                  <a:pt x="521505" y="189631"/>
                </a:lnTo>
                <a:lnTo>
                  <a:pt x="525283" y="186465"/>
                </a:lnTo>
                <a:lnTo>
                  <a:pt x="525283" y="201140"/>
                </a:lnTo>
                <a:lnTo>
                  <a:pt x="549469" y="201140"/>
                </a:lnTo>
                <a:lnTo>
                  <a:pt x="549469" y="1314"/>
                </a:lnTo>
                <a:close/>
              </a:path>
              <a:path w="8690036" h="255303">
                <a:moveTo>
                  <a:pt x="458864" y="99791"/>
                </a:moveTo>
                <a:lnTo>
                  <a:pt x="464342" y="90133"/>
                </a:lnTo>
                <a:lnTo>
                  <a:pt x="469271" y="84795"/>
                </a:lnTo>
                <a:lnTo>
                  <a:pt x="480181" y="78385"/>
                </a:lnTo>
                <a:lnTo>
                  <a:pt x="493589" y="76249"/>
                </a:lnTo>
                <a:lnTo>
                  <a:pt x="489604" y="53900"/>
                </a:lnTo>
                <a:lnTo>
                  <a:pt x="481444" y="53900"/>
                </a:lnTo>
                <a:lnTo>
                  <a:pt x="473650" y="55674"/>
                </a:lnTo>
                <a:lnTo>
                  <a:pt x="466222" y="59222"/>
                </a:lnTo>
                <a:lnTo>
                  <a:pt x="458864" y="99791"/>
                </a:lnTo>
                <a:close/>
              </a:path>
              <a:path w="8690036" h="255303">
                <a:moveTo>
                  <a:pt x="584889" y="57843"/>
                </a:moveTo>
                <a:lnTo>
                  <a:pt x="584889" y="201140"/>
                </a:lnTo>
                <a:lnTo>
                  <a:pt x="609075" y="201140"/>
                </a:lnTo>
                <a:lnTo>
                  <a:pt x="609075" y="57843"/>
                </a:lnTo>
                <a:lnTo>
                  <a:pt x="584889" y="57843"/>
                </a:lnTo>
                <a:close/>
              </a:path>
              <a:path w="8690036" h="255303">
                <a:moveTo>
                  <a:pt x="583312" y="8676"/>
                </a:moveTo>
                <a:lnTo>
                  <a:pt x="583312" y="33653"/>
                </a:lnTo>
                <a:lnTo>
                  <a:pt x="610916" y="33653"/>
                </a:lnTo>
                <a:lnTo>
                  <a:pt x="610916" y="8676"/>
                </a:lnTo>
                <a:lnTo>
                  <a:pt x="583312" y="8676"/>
                </a:lnTo>
                <a:close/>
              </a:path>
              <a:path w="8690036" h="255303">
                <a:moveTo>
                  <a:pt x="689676" y="59030"/>
                </a:moveTo>
                <a:lnTo>
                  <a:pt x="689254" y="59238"/>
                </a:lnTo>
                <a:lnTo>
                  <a:pt x="678870" y="65432"/>
                </a:lnTo>
                <a:lnTo>
                  <a:pt x="668362" y="73779"/>
                </a:lnTo>
                <a:lnTo>
                  <a:pt x="668362" y="57843"/>
                </a:lnTo>
                <a:lnTo>
                  <a:pt x="644176" y="57843"/>
                </a:lnTo>
                <a:lnTo>
                  <a:pt x="644176" y="201140"/>
                </a:lnTo>
                <a:lnTo>
                  <a:pt x="668362" y="201140"/>
                </a:lnTo>
                <a:lnTo>
                  <a:pt x="668362" y="94099"/>
                </a:lnTo>
                <a:lnTo>
                  <a:pt x="674436" y="88966"/>
                </a:lnTo>
                <a:lnTo>
                  <a:pt x="680658" y="84796"/>
                </a:lnTo>
                <a:lnTo>
                  <a:pt x="687031" y="81587"/>
                </a:lnTo>
                <a:lnTo>
                  <a:pt x="693403" y="78379"/>
                </a:lnTo>
                <a:lnTo>
                  <a:pt x="699582" y="76775"/>
                </a:lnTo>
                <a:lnTo>
                  <a:pt x="711642" y="76775"/>
                </a:lnTo>
                <a:lnTo>
                  <a:pt x="716432" y="77651"/>
                </a:lnTo>
                <a:lnTo>
                  <a:pt x="719939" y="79405"/>
                </a:lnTo>
                <a:lnTo>
                  <a:pt x="723445" y="81160"/>
                </a:lnTo>
                <a:lnTo>
                  <a:pt x="726183" y="83833"/>
                </a:lnTo>
                <a:lnTo>
                  <a:pt x="728152" y="87426"/>
                </a:lnTo>
                <a:lnTo>
                  <a:pt x="729946" y="90850"/>
                </a:lnTo>
                <a:lnTo>
                  <a:pt x="731164" y="95407"/>
                </a:lnTo>
                <a:lnTo>
                  <a:pt x="731806" y="101098"/>
                </a:lnTo>
                <a:lnTo>
                  <a:pt x="732448" y="106787"/>
                </a:lnTo>
                <a:lnTo>
                  <a:pt x="732770" y="112925"/>
                </a:lnTo>
                <a:lnTo>
                  <a:pt x="732770" y="201140"/>
                </a:lnTo>
                <a:lnTo>
                  <a:pt x="756955" y="201140"/>
                </a:lnTo>
                <a:lnTo>
                  <a:pt x="756849" y="103282"/>
                </a:lnTo>
                <a:lnTo>
                  <a:pt x="755081" y="89181"/>
                </a:lnTo>
                <a:lnTo>
                  <a:pt x="751136" y="77359"/>
                </a:lnTo>
                <a:lnTo>
                  <a:pt x="745015" y="67816"/>
                </a:lnTo>
                <a:lnTo>
                  <a:pt x="737219" y="60853"/>
                </a:lnTo>
                <a:lnTo>
                  <a:pt x="725707" y="55638"/>
                </a:lnTo>
                <a:lnTo>
                  <a:pt x="711886" y="53900"/>
                </a:lnTo>
                <a:lnTo>
                  <a:pt x="704098" y="53900"/>
                </a:lnTo>
                <a:lnTo>
                  <a:pt x="696695" y="55610"/>
                </a:lnTo>
                <a:lnTo>
                  <a:pt x="689676" y="59030"/>
                </a:lnTo>
                <a:close/>
              </a:path>
              <a:path w="8690036" h="255303">
                <a:moveTo>
                  <a:pt x="841447" y="53900"/>
                </a:moveTo>
                <a:lnTo>
                  <a:pt x="833548" y="53900"/>
                </a:lnTo>
                <a:lnTo>
                  <a:pt x="825905" y="55567"/>
                </a:lnTo>
                <a:lnTo>
                  <a:pt x="818519" y="58903"/>
                </a:lnTo>
                <a:lnTo>
                  <a:pt x="811134" y="62240"/>
                </a:lnTo>
                <a:lnTo>
                  <a:pt x="816317" y="89175"/>
                </a:lnTo>
                <a:lnTo>
                  <a:pt x="820983" y="84221"/>
                </a:lnTo>
                <a:lnTo>
                  <a:pt x="831903" y="77847"/>
                </a:lnTo>
                <a:lnTo>
                  <a:pt x="845304" y="75722"/>
                </a:lnTo>
                <a:lnTo>
                  <a:pt x="850374" y="75722"/>
                </a:lnTo>
                <a:lnTo>
                  <a:pt x="855463" y="76333"/>
                </a:lnTo>
                <a:lnTo>
                  <a:pt x="860834" y="56531"/>
                </a:lnTo>
                <a:lnTo>
                  <a:pt x="855380" y="54777"/>
                </a:lnTo>
                <a:lnTo>
                  <a:pt x="848919" y="53900"/>
                </a:lnTo>
                <a:lnTo>
                  <a:pt x="841447" y="53900"/>
                </a:lnTo>
                <a:close/>
              </a:path>
              <a:path w="8690036" h="255303">
                <a:moveTo>
                  <a:pt x="802961" y="226693"/>
                </a:moveTo>
                <a:lnTo>
                  <a:pt x="799780" y="225573"/>
                </a:lnTo>
                <a:lnTo>
                  <a:pt x="797373" y="224680"/>
                </a:lnTo>
                <a:lnTo>
                  <a:pt x="794448" y="224015"/>
                </a:lnTo>
                <a:lnTo>
                  <a:pt x="794448" y="249148"/>
                </a:lnTo>
                <a:lnTo>
                  <a:pt x="800806" y="251028"/>
                </a:lnTo>
                <a:lnTo>
                  <a:pt x="807660" y="252522"/>
                </a:lnTo>
                <a:lnTo>
                  <a:pt x="815008" y="253635"/>
                </a:lnTo>
                <a:lnTo>
                  <a:pt x="822358" y="254746"/>
                </a:lnTo>
                <a:lnTo>
                  <a:pt x="829555" y="255303"/>
                </a:lnTo>
                <a:lnTo>
                  <a:pt x="837801" y="255297"/>
                </a:lnTo>
                <a:lnTo>
                  <a:pt x="852767" y="254116"/>
                </a:lnTo>
                <a:lnTo>
                  <a:pt x="865699" y="250881"/>
                </a:lnTo>
                <a:lnTo>
                  <a:pt x="876596" y="245592"/>
                </a:lnTo>
                <a:lnTo>
                  <a:pt x="885459" y="238249"/>
                </a:lnTo>
                <a:lnTo>
                  <a:pt x="893994" y="225478"/>
                </a:lnTo>
                <a:lnTo>
                  <a:pt x="898133" y="213918"/>
                </a:lnTo>
                <a:lnTo>
                  <a:pt x="900617" y="200352"/>
                </a:lnTo>
                <a:lnTo>
                  <a:pt x="901445" y="184781"/>
                </a:lnTo>
                <a:lnTo>
                  <a:pt x="901445" y="57843"/>
                </a:lnTo>
                <a:lnTo>
                  <a:pt x="878676" y="57843"/>
                </a:lnTo>
                <a:lnTo>
                  <a:pt x="877259" y="64043"/>
                </a:lnTo>
                <a:lnTo>
                  <a:pt x="871762" y="60789"/>
                </a:lnTo>
                <a:lnTo>
                  <a:pt x="866287" y="58285"/>
                </a:lnTo>
                <a:lnTo>
                  <a:pt x="860834" y="56531"/>
                </a:lnTo>
                <a:lnTo>
                  <a:pt x="855463" y="76333"/>
                </a:lnTo>
                <a:lnTo>
                  <a:pt x="860573" y="77555"/>
                </a:lnTo>
                <a:lnTo>
                  <a:pt x="865683" y="78776"/>
                </a:lnTo>
                <a:lnTo>
                  <a:pt x="871245" y="80820"/>
                </a:lnTo>
                <a:lnTo>
                  <a:pt x="877259" y="83685"/>
                </a:lnTo>
                <a:lnTo>
                  <a:pt x="877259" y="162312"/>
                </a:lnTo>
                <a:lnTo>
                  <a:pt x="871932" y="166759"/>
                </a:lnTo>
                <a:lnTo>
                  <a:pt x="865942" y="170224"/>
                </a:lnTo>
                <a:lnTo>
                  <a:pt x="859286" y="172704"/>
                </a:lnTo>
                <a:lnTo>
                  <a:pt x="852630" y="175183"/>
                </a:lnTo>
                <a:lnTo>
                  <a:pt x="846167" y="176424"/>
                </a:lnTo>
                <a:lnTo>
                  <a:pt x="839895" y="176424"/>
                </a:lnTo>
                <a:lnTo>
                  <a:pt x="835675" y="176242"/>
                </a:lnTo>
                <a:lnTo>
                  <a:pt x="822812" y="172520"/>
                </a:lnTo>
                <a:lnTo>
                  <a:pt x="813806" y="163997"/>
                </a:lnTo>
                <a:lnTo>
                  <a:pt x="809518" y="154999"/>
                </a:lnTo>
                <a:lnTo>
                  <a:pt x="806694" y="142701"/>
                </a:lnTo>
                <a:lnTo>
                  <a:pt x="805753" y="127737"/>
                </a:lnTo>
                <a:lnTo>
                  <a:pt x="805776" y="125398"/>
                </a:lnTo>
                <a:lnTo>
                  <a:pt x="807158" y="110971"/>
                </a:lnTo>
                <a:lnTo>
                  <a:pt x="810671" y="98897"/>
                </a:lnTo>
                <a:lnTo>
                  <a:pt x="816317" y="89175"/>
                </a:lnTo>
                <a:lnTo>
                  <a:pt x="811134" y="62240"/>
                </a:lnTo>
                <a:lnTo>
                  <a:pt x="804737" y="66987"/>
                </a:lnTo>
                <a:lnTo>
                  <a:pt x="799328" y="73146"/>
                </a:lnTo>
                <a:lnTo>
                  <a:pt x="791287" y="84530"/>
                </a:lnTo>
                <a:lnTo>
                  <a:pt x="785801" y="96565"/>
                </a:lnTo>
                <a:lnTo>
                  <a:pt x="783937" y="102448"/>
                </a:lnTo>
                <a:lnTo>
                  <a:pt x="781568" y="114686"/>
                </a:lnTo>
                <a:lnTo>
                  <a:pt x="780778" y="128197"/>
                </a:lnTo>
                <a:lnTo>
                  <a:pt x="780840" y="132577"/>
                </a:lnTo>
                <a:lnTo>
                  <a:pt x="782078" y="147177"/>
                </a:lnTo>
                <a:lnTo>
                  <a:pt x="784906" y="160040"/>
                </a:lnTo>
                <a:lnTo>
                  <a:pt x="789325" y="171165"/>
                </a:lnTo>
                <a:lnTo>
                  <a:pt x="795334" y="180552"/>
                </a:lnTo>
                <a:lnTo>
                  <a:pt x="798905" y="184595"/>
                </a:lnTo>
                <a:lnTo>
                  <a:pt x="809030" y="192472"/>
                </a:lnTo>
                <a:lnTo>
                  <a:pt x="820893" y="197198"/>
                </a:lnTo>
                <a:lnTo>
                  <a:pt x="834494" y="198774"/>
                </a:lnTo>
                <a:lnTo>
                  <a:pt x="843938" y="198774"/>
                </a:lnTo>
                <a:lnTo>
                  <a:pt x="851795" y="197425"/>
                </a:lnTo>
                <a:lnTo>
                  <a:pt x="858065" y="194729"/>
                </a:lnTo>
                <a:lnTo>
                  <a:pt x="864335" y="192032"/>
                </a:lnTo>
                <a:lnTo>
                  <a:pt x="870732" y="187860"/>
                </a:lnTo>
                <a:lnTo>
                  <a:pt x="877259" y="182213"/>
                </a:lnTo>
                <a:lnTo>
                  <a:pt x="877259" y="200531"/>
                </a:lnTo>
                <a:lnTo>
                  <a:pt x="876700" y="205746"/>
                </a:lnTo>
                <a:lnTo>
                  <a:pt x="875582" y="210325"/>
                </a:lnTo>
                <a:lnTo>
                  <a:pt x="874465" y="214905"/>
                </a:lnTo>
                <a:lnTo>
                  <a:pt x="872531" y="218934"/>
                </a:lnTo>
                <a:lnTo>
                  <a:pt x="869778" y="222412"/>
                </a:lnTo>
                <a:lnTo>
                  <a:pt x="866854" y="225891"/>
                </a:lnTo>
                <a:lnTo>
                  <a:pt x="862790" y="228605"/>
                </a:lnTo>
                <a:lnTo>
                  <a:pt x="857586" y="230554"/>
                </a:lnTo>
                <a:lnTo>
                  <a:pt x="852383" y="232505"/>
                </a:lnTo>
                <a:lnTo>
                  <a:pt x="846042" y="233480"/>
                </a:lnTo>
                <a:lnTo>
                  <a:pt x="834091" y="233480"/>
                </a:lnTo>
                <a:lnTo>
                  <a:pt x="829964" y="233147"/>
                </a:lnTo>
                <a:lnTo>
                  <a:pt x="826179" y="232483"/>
                </a:lnTo>
                <a:lnTo>
                  <a:pt x="822395" y="231819"/>
                </a:lnTo>
                <a:lnTo>
                  <a:pt x="818267" y="230948"/>
                </a:lnTo>
                <a:lnTo>
                  <a:pt x="813796" y="229868"/>
                </a:lnTo>
                <a:lnTo>
                  <a:pt x="809753" y="228871"/>
                </a:lnTo>
                <a:lnTo>
                  <a:pt x="806141" y="227813"/>
                </a:lnTo>
                <a:lnTo>
                  <a:pt x="802961" y="226693"/>
                </a:lnTo>
                <a:close/>
              </a:path>
              <a:path w="8690036" h="255303">
                <a:moveTo>
                  <a:pt x="1008239" y="129614"/>
                </a:moveTo>
                <a:lnTo>
                  <a:pt x="1008519" y="138431"/>
                </a:lnTo>
                <a:lnTo>
                  <a:pt x="1010115" y="151259"/>
                </a:lnTo>
                <a:lnTo>
                  <a:pt x="1013123" y="162657"/>
                </a:lnTo>
                <a:lnTo>
                  <a:pt x="1019424" y="176208"/>
                </a:lnTo>
                <a:lnTo>
                  <a:pt x="1026871" y="185947"/>
                </a:lnTo>
                <a:lnTo>
                  <a:pt x="1032784" y="192104"/>
                </a:lnTo>
                <a:lnTo>
                  <a:pt x="1039853" y="196701"/>
                </a:lnTo>
                <a:lnTo>
                  <a:pt x="1042711" y="167055"/>
                </a:lnTo>
                <a:lnTo>
                  <a:pt x="1037435" y="156725"/>
                </a:lnTo>
                <a:lnTo>
                  <a:pt x="1034269" y="144245"/>
                </a:lnTo>
                <a:lnTo>
                  <a:pt x="1033213" y="129614"/>
                </a:lnTo>
                <a:lnTo>
                  <a:pt x="1033294" y="125349"/>
                </a:lnTo>
                <a:lnTo>
                  <a:pt x="1034939" y="111251"/>
                </a:lnTo>
                <a:lnTo>
                  <a:pt x="1038707" y="99336"/>
                </a:lnTo>
                <a:lnTo>
                  <a:pt x="1044598" y="89606"/>
                </a:lnTo>
                <a:lnTo>
                  <a:pt x="1050426" y="83682"/>
                </a:lnTo>
                <a:lnTo>
                  <a:pt x="1061520" y="77515"/>
                </a:lnTo>
                <a:lnTo>
                  <a:pt x="1074763" y="75459"/>
                </a:lnTo>
                <a:lnTo>
                  <a:pt x="1078966" y="75459"/>
                </a:lnTo>
                <a:lnTo>
                  <a:pt x="1083340" y="76097"/>
                </a:lnTo>
                <a:lnTo>
                  <a:pt x="1087887" y="77372"/>
                </a:lnTo>
                <a:lnTo>
                  <a:pt x="1092432" y="78647"/>
                </a:lnTo>
                <a:lnTo>
                  <a:pt x="1096377" y="80135"/>
                </a:lnTo>
                <a:lnTo>
                  <a:pt x="1099721" y="81836"/>
                </a:lnTo>
                <a:lnTo>
                  <a:pt x="1103579" y="83792"/>
                </a:lnTo>
                <a:lnTo>
                  <a:pt x="1106859" y="85704"/>
                </a:lnTo>
                <a:lnTo>
                  <a:pt x="1109561" y="87575"/>
                </a:lnTo>
                <a:lnTo>
                  <a:pt x="1112262" y="89446"/>
                </a:lnTo>
                <a:lnTo>
                  <a:pt x="1114472" y="91104"/>
                </a:lnTo>
                <a:lnTo>
                  <a:pt x="1117601" y="92549"/>
                </a:lnTo>
                <a:lnTo>
                  <a:pt x="1117601" y="65468"/>
                </a:lnTo>
                <a:lnTo>
                  <a:pt x="1111862" y="62557"/>
                </a:lnTo>
                <a:lnTo>
                  <a:pt x="1105329" y="59989"/>
                </a:lnTo>
                <a:lnTo>
                  <a:pt x="1098004" y="57763"/>
                </a:lnTo>
                <a:lnTo>
                  <a:pt x="1090678" y="55538"/>
                </a:lnTo>
                <a:lnTo>
                  <a:pt x="1083075" y="54425"/>
                </a:lnTo>
                <a:lnTo>
                  <a:pt x="1072845" y="54459"/>
                </a:lnTo>
                <a:lnTo>
                  <a:pt x="1060037" y="55907"/>
                </a:lnTo>
                <a:lnTo>
                  <a:pt x="1048014" y="59493"/>
                </a:lnTo>
                <a:lnTo>
                  <a:pt x="1036315" y="65692"/>
                </a:lnTo>
                <a:lnTo>
                  <a:pt x="1026871" y="73927"/>
                </a:lnTo>
                <a:lnTo>
                  <a:pt x="1018897" y="84982"/>
                </a:lnTo>
                <a:lnTo>
                  <a:pt x="1013316" y="97024"/>
                </a:lnTo>
                <a:lnTo>
                  <a:pt x="1011250" y="103608"/>
                </a:lnTo>
                <a:lnTo>
                  <a:pt x="1008992" y="115851"/>
                </a:lnTo>
                <a:lnTo>
                  <a:pt x="1008239" y="129614"/>
                </a:lnTo>
                <a:close/>
              </a:path>
              <a:path w="8690036" h="255303">
                <a:moveTo>
                  <a:pt x="1048078" y="199739"/>
                </a:moveTo>
                <a:lnTo>
                  <a:pt x="1049972" y="200407"/>
                </a:lnTo>
                <a:lnTo>
                  <a:pt x="1062062" y="203323"/>
                </a:lnTo>
                <a:lnTo>
                  <a:pt x="1075193" y="204294"/>
                </a:lnTo>
                <a:lnTo>
                  <a:pt x="1080334" y="204294"/>
                </a:lnTo>
                <a:lnTo>
                  <a:pt x="1084532" y="203973"/>
                </a:lnTo>
                <a:lnTo>
                  <a:pt x="1087788" y="203332"/>
                </a:lnTo>
                <a:lnTo>
                  <a:pt x="1091044" y="202689"/>
                </a:lnTo>
                <a:lnTo>
                  <a:pt x="1094727" y="201769"/>
                </a:lnTo>
                <a:lnTo>
                  <a:pt x="1098838" y="200572"/>
                </a:lnTo>
                <a:lnTo>
                  <a:pt x="1101752" y="199800"/>
                </a:lnTo>
                <a:lnTo>
                  <a:pt x="1105008" y="198622"/>
                </a:lnTo>
                <a:lnTo>
                  <a:pt x="1108606" y="197040"/>
                </a:lnTo>
                <a:lnTo>
                  <a:pt x="1112204" y="195456"/>
                </a:lnTo>
                <a:lnTo>
                  <a:pt x="1115202" y="194109"/>
                </a:lnTo>
                <a:lnTo>
                  <a:pt x="1117601" y="192996"/>
                </a:lnTo>
                <a:lnTo>
                  <a:pt x="1117601" y="165907"/>
                </a:lnTo>
                <a:lnTo>
                  <a:pt x="1116189" y="165907"/>
                </a:lnTo>
                <a:lnTo>
                  <a:pt x="1110697" y="171013"/>
                </a:lnTo>
                <a:lnTo>
                  <a:pt x="1104394" y="175181"/>
                </a:lnTo>
                <a:lnTo>
                  <a:pt x="1097276" y="178413"/>
                </a:lnTo>
                <a:lnTo>
                  <a:pt x="1090159" y="181644"/>
                </a:lnTo>
                <a:lnTo>
                  <a:pt x="1082655" y="183259"/>
                </a:lnTo>
                <a:lnTo>
                  <a:pt x="1074763" y="183261"/>
                </a:lnTo>
                <a:lnTo>
                  <a:pt x="1065675" y="182407"/>
                </a:lnTo>
                <a:lnTo>
                  <a:pt x="1053727" y="177773"/>
                </a:lnTo>
                <a:lnTo>
                  <a:pt x="1044212" y="169113"/>
                </a:lnTo>
                <a:lnTo>
                  <a:pt x="1042711" y="167055"/>
                </a:lnTo>
                <a:lnTo>
                  <a:pt x="1039853" y="196701"/>
                </a:lnTo>
                <a:lnTo>
                  <a:pt x="1048078" y="199739"/>
                </a:lnTo>
                <a:close/>
              </a:path>
              <a:path w="8690036" h="255303">
                <a:moveTo>
                  <a:pt x="1158257" y="157288"/>
                </a:moveTo>
                <a:lnTo>
                  <a:pt x="1155452" y="144613"/>
                </a:lnTo>
                <a:lnTo>
                  <a:pt x="1154518" y="129557"/>
                </a:lnTo>
                <a:lnTo>
                  <a:pt x="1154622" y="124088"/>
                </a:lnTo>
                <a:lnTo>
                  <a:pt x="1156153" y="109638"/>
                </a:lnTo>
                <a:lnTo>
                  <a:pt x="1159511" y="97741"/>
                </a:lnTo>
                <a:lnTo>
                  <a:pt x="1164694" y="88398"/>
                </a:lnTo>
                <a:lnTo>
                  <a:pt x="1169239" y="83436"/>
                </a:lnTo>
                <a:lnTo>
                  <a:pt x="1180099" y="77059"/>
                </a:lnTo>
                <a:lnTo>
                  <a:pt x="1193684" y="74933"/>
                </a:lnTo>
                <a:lnTo>
                  <a:pt x="1200854" y="75478"/>
                </a:lnTo>
                <a:lnTo>
                  <a:pt x="1213038" y="79790"/>
                </a:lnTo>
                <a:lnTo>
                  <a:pt x="1222485" y="88398"/>
                </a:lnTo>
                <a:lnTo>
                  <a:pt x="1224426" y="91265"/>
                </a:lnTo>
                <a:lnTo>
                  <a:pt x="1228965" y="101474"/>
                </a:lnTo>
                <a:lnTo>
                  <a:pt x="1231688" y="114238"/>
                </a:lnTo>
                <a:lnTo>
                  <a:pt x="1232596" y="129557"/>
                </a:lnTo>
                <a:lnTo>
                  <a:pt x="1232502" y="134676"/>
                </a:lnTo>
                <a:lnTo>
                  <a:pt x="1230989" y="149093"/>
                </a:lnTo>
                <a:lnTo>
                  <a:pt x="1227628" y="161020"/>
                </a:lnTo>
                <a:lnTo>
                  <a:pt x="1230605" y="194064"/>
                </a:lnTo>
                <a:lnTo>
                  <a:pt x="1240123" y="185400"/>
                </a:lnTo>
                <a:lnTo>
                  <a:pt x="1244416" y="179930"/>
                </a:lnTo>
                <a:lnTo>
                  <a:pt x="1250171" y="169666"/>
                </a:lnTo>
                <a:lnTo>
                  <a:pt x="1254282" y="157850"/>
                </a:lnTo>
                <a:lnTo>
                  <a:pt x="1256748" y="144480"/>
                </a:lnTo>
                <a:lnTo>
                  <a:pt x="1257570" y="129557"/>
                </a:lnTo>
                <a:lnTo>
                  <a:pt x="1257268" y="120345"/>
                </a:lnTo>
                <a:lnTo>
                  <a:pt x="1255448" y="106394"/>
                </a:lnTo>
                <a:lnTo>
                  <a:pt x="1251984" y="93971"/>
                </a:lnTo>
                <a:lnTo>
                  <a:pt x="1246876" y="83077"/>
                </a:lnTo>
                <a:lnTo>
                  <a:pt x="1240123" y="73712"/>
                </a:lnTo>
                <a:lnTo>
                  <a:pt x="1230866" y="65182"/>
                </a:lnTo>
                <a:lnTo>
                  <a:pt x="1219933" y="58914"/>
                </a:lnTo>
                <a:lnTo>
                  <a:pt x="1207539" y="55153"/>
                </a:lnTo>
                <a:lnTo>
                  <a:pt x="1193684" y="53900"/>
                </a:lnTo>
                <a:lnTo>
                  <a:pt x="1180130" y="55108"/>
                </a:lnTo>
                <a:lnTo>
                  <a:pt x="1167732" y="58824"/>
                </a:lnTo>
                <a:lnTo>
                  <a:pt x="1156749" y="65046"/>
                </a:lnTo>
                <a:lnTo>
                  <a:pt x="1147182" y="73775"/>
                </a:lnTo>
                <a:lnTo>
                  <a:pt x="1142842" y="79288"/>
                </a:lnTo>
                <a:lnTo>
                  <a:pt x="1137024" y="89589"/>
                </a:lnTo>
                <a:lnTo>
                  <a:pt x="1132868" y="101401"/>
                </a:lnTo>
                <a:lnTo>
                  <a:pt x="1130374" y="114724"/>
                </a:lnTo>
                <a:lnTo>
                  <a:pt x="1129543" y="129557"/>
                </a:lnTo>
                <a:lnTo>
                  <a:pt x="1129794" y="137790"/>
                </a:lnTo>
                <a:lnTo>
                  <a:pt x="1131532" y="151640"/>
                </a:lnTo>
                <a:lnTo>
                  <a:pt x="1134924" y="164086"/>
                </a:lnTo>
                <a:lnTo>
                  <a:pt x="1139970" y="175125"/>
                </a:lnTo>
                <a:lnTo>
                  <a:pt x="1146670" y="184759"/>
                </a:lnTo>
                <a:lnTo>
                  <a:pt x="1156281" y="193837"/>
                </a:lnTo>
                <a:lnTo>
                  <a:pt x="1167179" y="200085"/>
                </a:lnTo>
                <a:lnTo>
                  <a:pt x="1164694" y="170202"/>
                </a:lnTo>
                <a:lnTo>
                  <a:pt x="1162932" y="167584"/>
                </a:lnTo>
                <a:lnTo>
                  <a:pt x="1158257" y="157288"/>
                </a:lnTo>
                <a:close/>
              </a:path>
              <a:path w="8690036" h="255303">
                <a:moveTo>
                  <a:pt x="1207176" y="181880"/>
                </a:moveTo>
                <a:lnTo>
                  <a:pt x="1193684" y="184049"/>
                </a:lnTo>
                <a:lnTo>
                  <a:pt x="1186185" y="183442"/>
                </a:lnTo>
                <a:lnTo>
                  <a:pt x="1174090" y="178986"/>
                </a:lnTo>
                <a:lnTo>
                  <a:pt x="1164694" y="170202"/>
                </a:lnTo>
                <a:lnTo>
                  <a:pt x="1167179" y="200085"/>
                </a:lnTo>
                <a:lnTo>
                  <a:pt x="1179647" y="203833"/>
                </a:lnTo>
                <a:lnTo>
                  <a:pt x="1193684" y="205083"/>
                </a:lnTo>
                <a:lnTo>
                  <a:pt x="1207177" y="203905"/>
                </a:lnTo>
                <a:lnTo>
                  <a:pt x="1219623" y="200233"/>
                </a:lnTo>
                <a:lnTo>
                  <a:pt x="1230605" y="194064"/>
                </a:lnTo>
                <a:lnTo>
                  <a:pt x="1227628" y="161020"/>
                </a:lnTo>
                <a:lnTo>
                  <a:pt x="1222419" y="170458"/>
                </a:lnTo>
                <a:lnTo>
                  <a:pt x="1217991" y="175371"/>
                </a:lnTo>
                <a:lnTo>
                  <a:pt x="1207176" y="181880"/>
                </a:lnTo>
                <a:close/>
              </a:path>
              <a:path w="8690036" h="255303">
                <a:moveTo>
                  <a:pt x="1282274" y="57843"/>
                </a:moveTo>
                <a:lnTo>
                  <a:pt x="1282274" y="201140"/>
                </a:lnTo>
                <a:lnTo>
                  <a:pt x="1306460" y="201140"/>
                </a:lnTo>
                <a:lnTo>
                  <a:pt x="1306460" y="94209"/>
                </a:lnTo>
                <a:lnTo>
                  <a:pt x="1311858" y="89129"/>
                </a:lnTo>
                <a:lnTo>
                  <a:pt x="1317427" y="84954"/>
                </a:lnTo>
                <a:lnTo>
                  <a:pt x="1323166" y="81681"/>
                </a:lnTo>
                <a:lnTo>
                  <a:pt x="1328905" y="78409"/>
                </a:lnTo>
                <a:lnTo>
                  <a:pt x="1334388" y="76775"/>
                </a:lnTo>
                <a:lnTo>
                  <a:pt x="1345011" y="76775"/>
                </a:lnTo>
                <a:lnTo>
                  <a:pt x="1349294" y="77588"/>
                </a:lnTo>
                <a:lnTo>
                  <a:pt x="1352464" y="79212"/>
                </a:lnTo>
                <a:lnTo>
                  <a:pt x="1355633" y="80838"/>
                </a:lnTo>
                <a:lnTo>
                  <a:pt x="1354278" y="53900"/>
                </a:lnTo>
                <a:lnTo>
                  <a:pt x="1338339" y="53900"/>
                </a:lnTo>
                <a:lnTo>
                  <a:pt x="1331503" y="55633"/>
                </a:lnTo>
                <a:lnTo>
                  <a:pt x="1325292" y="59098"/>
                </a:lnTo>
                <a:lnTo>
                  <a:pt x="1319079" y="62565"/>
                </a:lnTo>
                <a:lnTo>
                  <a:pt x="1312803" y="67464"/>
                </a:lnTo>
                <a:lnTo>
                  <a:pt x="1306460" y="73799"/>
                </a:lnTo>
                <a:lnTo>
                  <a:pt x="1306460" y="57843"/>
                </a:lnTo>
                <a:lnTo>
                  <a:pt x="1282274" y="57843"/>
                </a:lnTo>
                <a:close/>
              </a:path>
              <a:path w="8690036" h="255303">
                <a:moveTo>
                  <a:pt x="1368352" y="59676"/>
                </a:moveTo>
                <a:lnTo>
                  <a:pt x="1361798" y="55825"/>
                </a:lnTo>
                <a:lnTo>
                  <a:pt x="1354278" y="53900"/>
                </a:lnTo>
                <a:lnTo>
                  <a:pt x="1355633" y="80838"/>
                </a:lnTo>
                <a:lnTo>
                  <a:pt x="1358074" y="83362"/>
                </a:lnTo>
                <a:lnTo>
                  <a:pt x="1359785" y="86786"/>
                </a:lnTo>
                <a:lnTo>
                  <a:pt x="1361416" y="89952"/>
                </a:lnTo>
                <a:lnTo>
                  <a:pt x="1362486" y="94338"/>
                </a:lnTo>
                <a:lnTo>
                  <a:pt x="1362999" y="99941"/>
                </a:lnTo>
                <a:lnTo>
                  <a:pt x="1363514" y="105544"/>
                </a:lnTo>
                <a:lnTo>
                  <a:pt x="1363770" y="111641"/>
                </a:lnTo>
                <a:lnTo>
                  <a:pt x="1363770" y="201140"/>
                </a:lnTo>
                <a:lnTo>
                  <a:pt x="1387956" y="201140"/>
                </a:lnTo>
                <a:lnTo>
                  <a:pt x="1387891" y="101796"/>
                </a:lnTo>
                <a:lnTo>
                  <a:pt x="1387635" y="97781"/>
                </a:lnTo>
                <a:lnTo>
                  <a:pt x="1387438" y="94595"/>
                </a:lnTo>
                <a:lnTo>
                  <a:pt x="1383327" y="78676"/>
                </a:lnTo>
                <a:lnTo>
                  <a:pt x="1379898" y="69860"/>
                </a:lnTo>
                <a:lnTo>
                  <a:pt x="1374907" y="63526"/>
                </a:lnTo>
                <a:lnTo>
                  <a:pt x="1368352" y="59676"/>
                </a:lnTo>
                <a:close/>
              </a:path>
              <a:path w="8690036" h="255303">
                <a:moveTo>
                  <a:pt x="1393520" y="88828"/>
                </a:moveTo>
                <a:lnTo>
                  <a:pt x="1399410" y="84415"/>
                </a:lnTo>
                <a:lnTo>
                  <a:pt x="1405108" y="81360"/>
                </a:lnTo>
                <a:lnTo>
                  <a:pt x="1410805" y="78303"/>
                </a:lnTo>
                <a:lnTo>
                  <a:pt x="1416139" y="76775"/>
                </a:lnTo>
                <a:lnTo>
                  <a:pt x="1426503" y="76775"/>
                </a:lnTo>
                <a:lnTo>
                  <a:pt x="1430786" y="77588"/>
                </a:lnTo>
                <a:lnTo>
                  <a:pt x="1433956" y="79212"/>
                </a:lnTo>
                <a:lnTo>
                  <a:pt x="1437126" y="80838"/>
                </a:lnTo>
                <a:lnTo>
                  <a:pt x="1439568" y="83362"/>
                </a:lnTo>
                <a:lnTo>
                  <a:pt x="1441282" y="86786"/>
                </a:lnTo>
                <a:lnTo>
                  <a:pt x="1442910" y="89952"/>
                </a:lnTo>
                <a:lnTo>
                  <a:pt x="1443982" y="94338"/>
                </a:lnTo>
                <a:lnTo>
                  <a:pt x="1444495" y="99941"/>
                </a:lnTo>
                <a:lnTo>
                  <a:pt x="1445010" y="105544"/>
                </a:lnTo>
                <a:lnTo>
                  <a:pt x="1445266" y="111641"/>
                </a:lnTo>
                <a:lnTo>
                  <a:pt x="1445266" y="201140"/>
                </a:lnTo>
                <a:lnTo>
                  <a:pt x="1469452" y="201140"/>
                </a:lnTo>
                <a:lnTo>
                  <a:pt x="1469452" y="97036"/>
                </a:lnTo>
                <a:lnTo>
                  <a:pt x="1468402" y="88870"/>
                </a:lnTo>
                <a:lnTo>
                  <a:pt x="1466304" y="82372"/>
                </a:lnTo>
                <a:lnTo>
                  <a:pt x="1464204" y="75874"/>
                </a:lnTo>
                <a:lnTo>
                  <a:pt x="1461226" y="70445"/>
                </a:lnTo>
                <a:lnTo>
                  <a:pt x="1457367" y="66084"/>
                </a:lnTo>
                <a:lnTo>
                  <a:pt x="1453596" y="61809"/>
                </a:lnTo>
                <a:lnTo>
                  <a:pt x="1449183" y="58709"/>
                </a:lnTo>
                <a:lnTo>
                  <a:pt x="1444128" y="56785"/>
                </a:lnTo>
                <a:lnTo>
                  <a:pt x="1439072" y="54861"/>
                </a:lnTo>
                <a:lnTo>
                  <a:pt x="1433460" y="53900"/>
                </a:lnTo>
                <a:lnTo>
                  <a:pt x="1419150" y="53900"/>
                </a:lnTo>
                <a:lnTo>
                  <a:pt x="1411607" y="55996"/>
                </a:lnTo>
                <a:lnTo>
                  <a:pt x="1404666" y="60190"/>
                </a:lnTo>
                <a:lnTo>
                  <a:pt x="1402571" y="61511"/>
                </a:lnTo>
                <a:lnTo>
                  <a:pt x="1393053" y="68898"/>
                </a:lnTo>
                <a:lnTo>
                  <a:pt x="1383327" y="78676"/>
                </a:lnTo>
                <a:lnTo>
                  <a:pt x="1387438" y="94595"/>
                </a:lnTo>
                <a:lnTo>
                  <a:pt x="1393520" y="88828"/>
                </a:lnTo>
                <a:close/>
              </a:path>
              <a:path w="8690036" h="255303">
                <a:moveTo>
                  <a:pt x="1527247" y="194020"/>
                </a:moveTo>
                <a:lnTo>
                  <a:pt x="1533000" y="197443"/>
                </a:lnTo>
                <a:lnTo>
                  <a:pt x="1538625" y="199969"/>
                </a:lnTo>
                <a:lnTo>
                  <a:pt x="1544120" y="201593"/>
                </a:lnTo>
                <a:lnTo>
                  <a:pt x="1539035" y="179429"/>
                </a:lnTo>
                <a:lnTo>
                  <a:pt x="1533602" y="177333"/>
                </a:lnTo>
                <a:lnTo>
                  <a:pt x="1527247" y="174255"/>
                </a:lnTo>
                <a:lnTo>
                  <a:pt x="1527247" y="93064"/>
                </a:lnTo>
                <a:lnTo>
                  <a:pt x="1533003" y="88276"/>
                </a:lnTo>
                <a:lnTo>
                  <a:pt x="1539080" y="84364"/>
                </a:lnTo>
                <a:lnTo>
                  <a:pt x="1545478" y="81328"/>
                </a:lnTo>
                <a:lnTo>
                  <a:pt x="1551876" y="78292"/>
                </a:lnTo>
                <a:lnTo>
                  <a:pt x="1558511" y="76775"/>
                </a:lnTo>
                <a:lnTo>
                  <a:pt x="1565382" y="76775"/>
                </a:lnTo>
                <a:lnTo>
                  <a:pt x="1569491" y="76971"/>
                </a:lnTo>
                <a:lnTo>
                  <a:pt x="1582085" y="81022"/>
                </a:lnTo>
                <a:lnTo>
                  <a:pt x="1590892" y="90307"/>
                </a:lnTo>
                <a:lnTo>
                  <a:pt x="1584894" y="55583"/>
                </a:lnTo>
                <a:lnTo>
                  <a:pt x="1571301" y="53900"/>
                </a:lnTo>
                <a:lnTo>
                  <a:pt x="1562629" y="53900"/>
                </a:lnTo>
                <a:lnTo>
                  <a:pt x="1554621" y="55717"/>
                </a:lnTo>
                <a:lnTo>
                  <a:pt x="1547278" y="59353"/>
                </a:lnTo>
                <a:lnTo>
                  <a:pt x="1539935" y="62989"/>
                </a:lnTo>
                <a:lnTo>
                  <a:pt x="1533257" y="67500"/>
                </a:lnTo>
                <a:lnTo>
                  <a:pt x="1527247" y="72887"/>
                </a:lnTo>
                <a:lnTo>
                  <a:pt x="1527247" y="57843"/>
                </a:lnTo>
                <a:lnTo>
                  <a:pt x="1503061" y="57843"/>
                </a:lnTo>
                <a:lnTo>
                  <a:pt x="1503061" y="253988"/>
                </a:lnTo>
                <a:lnTo>
                  <a:pt x="1527247" y="253988"/>
                </a:lnTo>
                <a:lnTo>
                  <a:pt x="1527247" y="194020"/>
                </a:lnTo>
                <a:close/>
              </a:path>
              <a:path w="8690036" h="255303">
                <a:moveTo>
                  <a:pt x="1596877" y="192480"/>
                </a:moveTo>
                <a:lnTo>
                  <a:pt x="1606531" y="182794"/>
                </a:lnTo>
                <a:lnTo>
                  <a:pt x="1611223" y="176223"/>
                </a:lnTo>
                <a:lnTo>
                  <a:pt x="1616694" y="165592"/>
                </a:lnTo>
                <a:lnTo>
                  <a:pt x="1620602" y="153637"/>
                </a:lnTo>
                <a:lnTo>
                  <a:pt x="1622946" y="140359"/>
                </a:lnTo>
                <a:lnTo>
                  <a:pt x="1623728" y="125757"/>
                </a:lnTo>
                <a:lnTo>
                  <a:pt x="1623675" y="121738"/>
                </a:lnTo>
                <a:lnTo>
                  <a:pt x="1622511" y="107453"/>
                </a:lnTo>
                <a:lnTo>
                  <a:pt x="1619823" y="94635"/>
                </a:lnTo>
                <a:lnTo>
                  <a:pt x="1615613" y="83285"/>
                </a:lnTo>
                <a:lnTo>
                  <a:pt x="1609880" y="73403"/>
                </a:lnTo>
                <a:lnTo>
                  <a:pt x="1606441" y="69050"/>
                </a:lnTo>
                <a:lnTo>
                  <a:pt x="1596607" y="60633"/>
                </a:lnTo>
                <a:lnTo>
                  <a:pt x="1584894" y="55583"/>
                </a:lnTo>
                <a:lnTo>
                  <a:pt x="1590892" y="90307"/>
                </a:lnTo>
                <a:lnTo>
                  <a:pt x="1591186" y="90822"/>
                </a:lnTo>
                <a:lnTo>
                  <a:pt x="1595390" y="100982"/>
                </a:lnTo>
                <a:lnTo>
                  <a:pt x="1597912" y="113486"/>
                </a:lnTo>
                <a:lnTo>
                  <a:pt x="1598753" y="128337"/>
                </a:lnTo>
                <a:lnTo>
                  <a:pt x="1598684" y="132562"/>
                </a:lnTo>
                <a:lnTo>
                  <a:pt x="1597184" y="146917"/>
                </a:lnTo>
                <a:lnTo>
                  <a:pt x="1593729" y="158891"/>
                </a:lnTo>
                <a:lnTo>
                  <a:pt x="1588318" y="168485"/>
                </a:lnTo>
                <a:lnTo>
                  <a:pt x="1583472" y="173727"/>
                </a:lnTo>
                <a:lnTo>
                  <a:pt x="1572565" y="180088"/>
                </a:lnTo>
                <a:lnTo>
                  <a:pt x="1559068" y="182209"/>
                </a:lnTo>
                <a:lnTo>
                  <a:pt x="1553228" y="182209"/>
                </a:lnTo>
                <a:lnTo>
                  <a:pt x="1548052" y="181653"/>
                </a:lnTo>
                <a:lnTo>
                  <a:pt x="1543544" y="180540"/>
                </a:lnTo>
                <a:lnTo>
                  <a:pt x="1539035" y="179429"/>
                </a:lnTo>
                <a:lnTo>
                  <a:pt x="1544120" y="201593"/>
                </a:lnTo>
                <a:lnTo>
                  <a:pt x="1549617" y="203219"/>
                </a:lnTo>
                <a:lnTo>
                  <a:pt x="1555929" y="204031"/>
                </a:lnTo>
                <a:lnTo>
                  <a:pt x="1563057" y="204031"/>
                </a:lnTo>
                <a:lnTo>
                  <a:pt x="1573817" y="203072"/>
                </a:lnTo>
                <a:lnTo>
                  <a:pt x="1585973" y="199239"/>
                </a:lnTo>
                <a:lnTo>
                  <a:pt x="1596877" y="192480"/>
                </a:lnTo>
                <a:close/>
              </a:path>
              <a:path w="8690036" h="255303">
                <a:moveTo>
                  <a:pt x="1671767" y="57843"/>
                </a:moveTo>
                <a:lnTo>
                  <a:pt x="1647580" y="57843"/>
                </a:lnTo>
                <a:lnTo>
                  <a:pt x="1647580" y="160492"/>
                </a:lnTo>
                <a:lnTo>
                  <a:pt x="1648715" y="168701"/>
                </a:lnTo>
                <a:lnTo>
                  <a:pt x="1650983" y="175456"/>
                </a:lnTo>
                <a:lnTo>
                  <a:pt x="1653253" y="182211"/>
                </a:lnTo>
                <a:lnTo>
                  <a:pt x="1656441" y="187812"/>
                </a:lnTo>
                <a:lnTo>
                  <a:pt x="1660548" y="192257"/>
                </a:lnTo>
                <a:lnTo>
                  <a:pt x="1664656" y="196702"/>
                </a:lnTo>
                <a:lnTo>
                  <a:pt x="1669471" y="199951"/>
                </a:lnTo>
                <a:lnTo>
                  <a:pt x="1672044" y="153394"/>
                </a:lnTo>
                <a:lnTo>
                  <a:pt x="1671767" y="147085"/>
                </a:lnTo>
                <a:lnTo>
                  <a:pt x="1671767" y="57843"/>
                </a:lnTo>
                <a:close/>
              </a:path>
              <a:path w="8690036" h="255303">
                <a:moveTo>
                  <a:pt x="1676383" y="171556"/>
                </a:moveTo>
                <a:lnTo>
                  <a:pt x="1674417" y="167791"/>
                </a:lnTo>
                <a:lnTo>
                  <a:pt x="1673156" y="163404"/>
                </a:lnTo>
                <a:lnTo>
                  <a:pt x="1672600" y="158399"/>
                </a:lnTo>
                <a:lnTo>
                  <a:pt x="1672044" y="153394"/>
                </a:lnTo>
                <a:lnTo>
                  <a:pt x="1669471" y="199951"/>
                </a:lnTo>
                <a:lnTo>
                  <a:pt x="1674993" y="202004"/>
                </a:lnTo>
                <a:lnTo>
                  <a:pt x="1680515" y="204057"/>
                </a:lnTo>
                <a:lnTo>
                  <a:pt x="1686401" y="205083"/>
                </a:lnTo>
                <a:lnTo>
                  <a:pt x="1700865" y="205083"/>
                </a:lnTo>
                <a:lnTo>
                  <a:pt x="1708311" y="203393"/>
                </a:lnTo>
                <a:lnTo>
                  <a:pt x="1714989" y="200012"/>
                </a:lnTo>
                <a:lnTo>
                  <a:pt x="1725482" y="193637"/>
                </a:lnTo>
                <a:lnTo>
                  <a:pt x="1736174" y="185183"/>
                </a:lnTo>
                <a:lnTo>
                  <a:pt x="1736174" y="201140"/>
                </a:lnTo>
                <a:lnTo>
                  <a:pt x="1760360" y="201140"/>
                </a:lnTo>
                <a:lnTo>
                  <a:pt x="1760360" y="57843"/>
                </a:lnTo>
                <a:lnTo>
                  <a:pt x="1736174" y="57843"/>
                </a:lnTo>
                <a:lnTo>
                  <a:pt x="1736174" y="164769"/>
                </a:lnTo>
                <a:lnTo>
                  <a:pt x="1730615" y="169677"/>
                </a:lnTo>
                <a:lnTo>
                  <a:pt x="1724500" y="173810"/>
                </a:lnTo>
                <a:lnTo>
                  <a:pt x="1717827" y="177170"/>
                </a:lnTo>
                <a:lnTo>
                  <a:pt x="1711156" y="180529"/>
                </a:lnTo>
                <a:lnTo>
                  <a:pt x="1704868" y="182209"/>
                </a:lnTo>
                <a:lnTo>
                  <a:pt x="1692636" y="182209"/>
                </a:lnTo>
                <a:lnTo>
                  <a:pt x="1687782" y="181353"/>
                </a:lnTo>
                <a:lnTo>
                  <a:pt x="1684403" y="179641"/>
                </a:lnTo>
                <a:lnTo>
                  <a:pt x="1681025" y="177929"/>
                </a:lnTo>
                <a:lnTo>
                  <a:pt x="1678352" y="175234"/>
                </a:lnTo>
                <a:lnTo>
                  <a:pt x="1676383" y="171556"/>
                </a:lnTo>
                <a:close/>
              </a:path>
              <a:path w="8690036" h="255303">
                <a:moveTo>
                  <a:pt x="1813028" y="197314"/>
                </a:moveTo>
                <a:lnTo>
                  <a:pt x="1824419" y="202352"/>
                </a:lnTo>
                <a:lnTo>
                  <a:pt x="1838428" y="204031"/>
                </a:lnTo>
                <a:lnTo>
                  <a:pt x="1842366" y="204031"/>
                </a:lnTo>
                <a:lnTo>
                  <a:pt x="1846670" y="203669"/>
                </a:lnTo>
                <a:lnTo>
                  <a:pt x="1851339" y="202943"/>
                </a:lnTo>
                <a:lnTo>
                  <a:pt x="1856008" y="202218"/>
                </a:lnTo>
                <a:lnTo>
                  <a:pt x="1860612" y="201212"/>
                </a:lnTo>
                <a:lnTo>
                  <a:pt x="1865152" y="199927"/>
                </a:lnTo>
                <a:lnTo>
                  <a:pt x="1865152" y="178264"/>
                </a:lnTo>
                <a:lnTo>
                  <a:pt x="1862113" y="179053"/>
                </a:lnTo>
                <a:lnTo>
                  <a:pt x="1859459" y="180040"/>
                </a:lnTo>
                <a:lnTo>
                  <a:pt x="1855778" y="181222"/>
                </a:lnTo>
                <a:lnTo>
                  <a:pt x="1852098" y="182406"/>
                </a:lnTo>
                <a:lnTo>
                  <a:pt x="1848289" y="182998"/>
                </a:lnTo>
                <a:lnTo>
                  <a:pt x="1838787" y="182998"/>
                </a:lnTo>
                <a:lnTo>
                  <a:pt x="1834378" y="182248"/>
                </a:lnTo>
                <a:lnTo>
                  <a:pt x="1831125" y="180752"/>
                </a:lnTo>
                <a:lnTo>
                  <a:pt x="1827872" y="179255"/>
                </a:lnTo>
                <a:lnTo>
                  <a:pt x="1825518" y="177012"/>
                </a:lnTo>
                <a:lnTo>
                  <a:pt x="1824064" y="174021"/>
                </a:lnTo>
                <a:lnTo>
                  <a:pt x="1822352" y="170600"/>
                </a:lnTo>
                <a:lnTo>
                  <a:pt x="1821368" y="166923"/>
                </a:lnTo>
                <a:lnTo>
                  <a:pt x="1821110" y="162990"/>
                </a:lnTo>
                <a:lnTo>
                  <a:pt x="1820853" y="159057"/>
                </a:lnTo>
                <a:lnTo>
                  <a:pt x="1820724" y="153457"/>
                </a:lnTo>
                <a:lnTo>
                  <a:pt x="1820724" y="78089"/>
                </a:lnTo>
                <a:lnTo>
                  <a:pt x="1865152" y="78089"/>
                </a:lnTo>
                <a:lnTo>
                  <a:pt x="1865152" y="57843"/>
                </a:lnTo>
                <a:lnTo>
                  <a:pt x="1820724" y="57843"/>
                </a:lnTo>
                <a:lnTo>
                  <a:pt x="1820724" y="16564"/>
                </a:lnTo>
                <a:lnTo>
                  <a:pt x="1796538" y="16564"/>
                </a:lnTo>
                <a:lnTo>
                  <a:pt x="1796538" y="57843"/>
                </a:lnTo>
                <a:lnTo>
                  <a:pt x="1780239" y="57843"/>
                </a:lnTo>
                <a:lnTo>
                  <a:pt x="1780239" y="78089"/>
                </a:lnTo>
                <a:lnTo>
                  <a:pt x="1796538" y="78089"/>
                </a:lnTo>
                <a:lnTo>
                  <a:pt x="1796538" y="157394"/>
                </a:lnTo>
                <a:lnTo>
                  <a:pt x="1797638" y="171380"/>
                </a:lnTo>
                <a:lnTo>
                  <a:pt x="1801319" y="183623"/>
                </a:lnTo>
                <a:lnTo>
                  <a:pt x="1807588" y="192820"/>
                </a:lnTo>
                <a:lnTo>
                  <a:pt x="1813028" y="197314"/>
                </a:lnTo>
                <a:close/>
              </a:path>
              <a:path w="8690036" h="255303">
                <a:moveTo>
                  <a:pt x="1872901" y="130251"/>
                </a:moveTo>
                <a:lnTo>
                  <a:pt x="1873190" y="138769"/>
                </a:lnTo>
                <a:lnTo>
                  <a:pt x="1875129" y="152664"/>
                </a:lnTo>
                <a:lnTo>
                  <a:pt x="1878889" y="165004"/>
                </a:lnTo>
                <a:lnTo>
                  <a:pt x="1884473" y="175787"/>
                </a:lnTo>
                <a:lnTo>
                  <a:pt x="1891878" y="185014"/>
                </a:lnTo>
                <a:lnTo>
                  <a:pt x="1897349" y="113584"/>
                </a:lnTo>
                <a:lnTo>
                  <a:pt x="1897865" y="107523"/>
                </a:lnTo>
                <a:lnTo>
                  <a:pt x="1899068" y="102208"/>
                </a:lnTo>
                <a:lnTo>
                  <a:pt x="1900960" y="97640"/>
                </a:lnTo>
                <a:lnTo>
                  <a:pt x="1902852" y="93071"/>
                </a:lnTo>
                <a:lnTo>
                  <a:pt x="1905604" y="88908"/>
                </a:lnTo>
                <a:lnTo>
                  <a:pt x="1909216" y="85150"/>
                </a:lnTo>
                <a:lnTo>
                  <a:pt x="1912916" y="81481"/>
                </a:lnTo>
                <a:lnTo>
                  <a:pt x="1911795" y="59383"/>
                </a:lnTo>
                <a:lnTo>
                  <a:pt x="1900876" y="65768"/>
                </a:lnTo>
                <a:lnTo>
                  <a:pt x="1891289" y="74588"/>
                </a:lnTo>
                <a:lnTo>
                  <a:pt x="1886709" y="80363"/>
                </a:lnTo>
                <a:lnTo>
                  <a:pt x="1880668" y="90824"/>
                </a:lnTo>
                <a:lnTo>
                  <a:pt x="1876353" y="102626"/>
                </a:lnTo>
                <a:lnTo>
                  <a:pt x="1873764" y="115768"/>
                </a:lnTo>
                <a:lnTo>
                  <a:pt x="1872901" y="130251"/>
                </a:lnTo>
                <a:close/>
              </a:path>
              <a:path w="8690036" h="255303">
                <a:moveTo>
                  <a:pt x="1909974" y="170091"/>
                </a:moveTo>
                <a:lnTo>
                  <a:pt x="1908725" y="168723"/>
                </a:lnTo>
                <a:lnTo>
                  <a:pt x="1902405" y="158834"/>
                </a:lnTo>
                <a:lnTo>
                  <a:pt x="1898613" y="146589"/>
                </a:lnTo>
                <a:lnTo>
                  <a:pt x="1897349" y="131989"/>
                </a:lnTo>
                <a:lnTo>
                  <a:pt x="1996985" y="131989"/>
                </a:lnTo>
                <a:lnTo>
                  <a:pt x="1996911" y="114399"/>
                </a:lnTo>
                <a:lnTo>
                  <a:pt x="1995662" y="101135"/>
                </a:lnTo>
                <a:lnTo>
                  <a:pt x="1992871" y="89867"/>
                </a:lnTo>
                <a:lnTo>
                  <a:pt x="1990128" y="81960"/>
                </a:lnTo>
                <a:lnTo>
                  <a:pt x="1986185" y="75271"/>
                </a:lnTo>
                <a:lnTo>
                  <a:pt x="1981039" y="69799"/>
                </a:lnTo>
                <a:lnTo>
                  <a:pt x="1975896" y="64329"/>
                </a:lnTo>
                <a:lnTo>
                  <a:pt x="1969897" y="60312"/>
                </a:lnTo>
                <a:lnTo>
                  <a:pt x="1963039" y="57746"/>
                </a:lnTo>
                <a:lnTo>
                  <a:pt x="1956182" y="55182"/>
                </a:lnTo>
                <a:lnTo>
                  <a:pt x="1948295" y="53900"/>
                </a:lnTo>
                <a:lnTo>
                  <a:pt x="1937629" y="53918"/>
                </a:lnTo>
                <a:lnTo>
                  <a:pt x="1924046" y="55433"/>
                </a:lnTo>
                <a:lnTo>
                  <a:pt x="1911795" y="59383"/>
                </a:lnTo>
                <a:lnTo>
                  <a:pt x="1912916" y="81481"/>
                </a:lnTo>
                <a:lnTo>
                  <a:pt x="1917023" y="78685"/>
                </a:lnTo>
                <a:lnTo>
                  <a:pt x="1921538" y="76763"/>
                </a:lnTo>
                <a:lnTo>
                  <a:pt x="1926051" y="74843"/>
                </a:lnTo>
                <a:lnTo>
                  <a:pt x="1931534" y="73882"/>
                </a:lnTo>
                <a:lnTo>
                  <a:pt x="1944520" y="73882"/>
                </a:lnTo>
                <a:lnTo>
                  <a:pt x="1950002" y="74822"/>
                </a:lnTo>
                <a:lnTo>
                  <a:pt x="1954432" y="76700"/>
                </a:lnTo>
                <a:lnTo>
                  <a:pt x="1958861" y="78579"/>
                </a:lnTo>
                <a:lnTo>
                  <a:pt x="1962494" y="81311"/>
                </a:lnTo>
                <a:lnTo>
                  <a:pt x="1965331" y="84896"/>
                </a:lnTo>
                <a:lnTo>
                  <a:pt x="1967911" y="88143"/>
                </a:lnTo>
                <a:lnTo>
                  <a:pt x="1969889" y="92113"/>
                </a:lnTo>
                <a:lnTo>
                  <a:pt x="1971265" y="96808"/>
                </a:lnTo>
                <a:lnTo>
                  <a:pt x="1972641" y="101503"/>
                </a:lnTo>
                <a:lnTo>
                  <a:pt x="1973415" y="107096"/>
                </a:lnTo>
                <a:lnTo>
                  <a:pt x="1973588" y="113584"/>
                </a:lnTo>
                <a:lnTo>
                  <a:pt x="1897349" y="113584"/>
                </a:lnTo>
                <a:lnTo>
                  <a:pt x="1891878" y="185014"/>
                </a:lnTo>
                <a:lnTo>
                  <a:pt x="1895999" y="188822"/>
                </a:lnTo>
                <a:lnTo>
                  <a:pt x="1905988" y="195591"/>
                </a:lnTo>
                <a:lnTo>
                  <a:pt x="1917519" y="200426"/>
                </a:lnTo>
                <a:lnTo>
                  <a:pt x="1930592" y="203327"/>
                </a:lnTo>
                <a:lnTo>
                  <a:pt x="1945208" y="204294"/>
                </a:lnTo>
                <a:lnTo>
                  <a:pt x="1951041" y="204294"/>
                </a:lnTo>
                <a:lnTo>
                  <a:pt x="1955866" y="203953"/>
                </a:lnTo>
                <a:lnTo>
                  <a:pt x="1959684" y="203267"/>
                </a:lnTo>
                <a:lnTo>
                  <a:pt x="1963500" y="202582"/>
                </a:lnTo>
                <a:lnTo>
                  <a:pt x="1967767" y="201598"/>
                </a:lnTo>
                <a:lnTo>
                  <a:pt x="1972483" y="200314"/>
                </a:lnTo>
                <a:lnTo>
                  <a:pt x="1975829" y="199374"/>
                </a:lnTo>
                <a:lnTo>
                  <a:pt x="1979603" y="198070"/>
                </a:lnTo>
                <a:lnTo>
                  <a:pt x="1983806" y="196400"/>
                </a:lnTo>
                <a:lnTo>
                  <a:pt x="1988007" y="194731"/>
                </a:lnTo>
                <a:lnTo>
                  <a:pt x="1991525" y="193340"/>
                </a:lnTo>
                <a:lnTo>
                  <a:pt x="1994356" y="192228"/>
                </a:lnTo>
                <a:lnTo>
                  <a:pt x="1994356" y="165907"/>
                </a:lnTo>
                <a:lnTo>
                  <a:pt x="1992938" y="165907"/>
                </a:lnTo>
                <a:lnTo>
                  <a:pt x="1988473" y="169269"/>
                </a:lnTo>
                <a:lnTo>
                  <a:pt x="1985467" y="171112"/>
                </a:lnTo>
                <a:lnTo>
                  <a:pt x="1982460" y="172956"/>
                </a:lnTo>
                <a:lnTo>
                  <a:pt x="1978768" y="174863"/>
                </a:lnTo>
                <a:lnTo>
                  <a:pt x="1974389" y="176834"/>
                </a:lnTo>
                <a:lnTo>
                  <a:pt x="1970265" y="178720"/>
                </a:lnTo>
                <a:lnTo>
                  <a:pt x="1965647" y="180261"/>
                </a:lnTo>
                <a:lnTo>
                  <a:pt x="1960538" y="181461"/>
                </a:lnTo>
                <a:lnTo>
                  <a:pt x="1955428" y="182661"/>
                </a:lnTo>
                <a:lnTo>
                  <a:pt x="1950211" y="183259"/>
                </a:lnTo>
                <a:lnTo>
                  <a:pt x="1944887" y="183261"/>
                </a:lnTo>
                <a:lnTo>
                  <a:pt x="1931640" y="181917"/>
                </a:lnTo>
                <a:lnTo>
                  <a:pt x="1919688" y="177529"/>
                </a:lnTo>
                <a:lnTo>
                  <a:pt x="1909974" y="170091"/>
                </a:lnTo>
                <a:close/>
              </a:path>
              <a:path w="8690036" h="255303">
                <a:moveTo>
                  <a:pt x="2021267" y="57843"/>
                </a:moveTo>
                <a:lnTo>
                  <a:pt x="2021267" y="201140"/>
                </a:lnTo>
                <a:lnTo>
                  <a:pt x="2045453" y="201140"/>
                </a:lnTo>
                <a:lnTo>
                  <a:pt x="2045453" y="99595"/>
                </a:lnTo>
                <a:lnTo>
                  <a:pt x="2051179" y="94047"/>
                </a:lnTo>
                <a:lnTo>
                  <a:pt x="2057246" y="89863"/>
                </a:lnTo>
                <a:lnTo>
                  <a:pt x="2063656" y="87047"/>
                </a:lnTo>
                <a:lnTo>
                  <a:pt x="2070066" y="84230"/>
                </a:lnTo>
                <a:lnTo>
                  <a:pt x="2068462" y="62654"/>
                </a:lnTo>
                <a:lnTo>
                  <a:pt x="2066414" y="63713"/>
                </a:lnTo>
                <a:lnTo>
                  <a:pt x="2056617" y="70043"/>
                </a:lnTo>
                <a:lnTo>
                  <a:pt x="2045453" y="79136"/>
                </a:lnTo>
                <a:lnTo>
                  <a:pt x="2045453" y="57843"/>
                </a:lnTo>
                <a:lnTo>
                  <a:pt x="2021267" y="57843"/>
                </a:lnTo>
                <a:close/>
              </a:path>
              <a:path w="8690036" h="255303">
                <a:moveTo>
                  <a:pt x="2083013" y="82821"/>
                </a:moveTo>
                <a:lnTo>
                  <a:pt x="2085834" y="82821"/>
                </a:lnTo>
                <a:lnTo>
                  <a:pt x="2090257" y="82997"/>
                </a:lnTo>
                <a:lnTo>
                  <a:pt x="2094168" y="83405"/>
                </a:lnTo>
                <a:lnTo>
                  <a:pt x="2097242" y="83873"/>
                </a:lnTo>
                <a:lnTo>
                  <a:pt x="2097242" y="58616"/>
                </a:lnTo>
                <a:lnTo>
                  <a:pt x="2095704" y="58359"/>
                </a:lnTo>
                <a:lnTo>
                  <a:pt x="2091836" y="57908"/>
                </a:lnTo>
                <a:lnTo>
                  <a:pt x="2081346" y="57843"/>
                </a:lnTo>
                <a:lnTo>
                  <a:pt x="2075000" y="59447"/>
                </a:lnTo>
                <a:lnTo>
                  <a:pt x="2068462" y="62654"/>
                </a:lnTo>
                <a:lnTo>
                  <a:pt x="2070066" y="84230"/>
                </a:lnTo>
                <a:lnTo>
                  <a:pt x="2076518" y="82821"/>
                </a:lnTo>
                <a:lnTo>
                  <a:pt x="2083013" y="82821"/>
                </a:lnTo>
                <a:close/>
              </a:path>
              <a:path w="8690036" h="255303">
                <a:moveTo>
                  <a:pt x="2188163" y="129614"/>
                </a:moveTo>
                <a:lnTo>
                  <a:pt x="2188443" y="138431"/>
                </a:lnTo>
                <a:lnTo>
                  <a:pt x="2190039" y="151259"/>
                </a:lnTo>
                <a:lnTo>
                  <a:pt x="2193047" y="162657"/>
                </a:lnTo>
                <a:lnTo>
                  <a:pt x="2199348" y="176208"/>
                </a:lnTo>
                <a:lnTo>
                  <a:pt x="2206795" y="185947"/>
                </a:lnTo>
                <a:lnTo>
                  <a:pt x="2212708" y="192104"/>
                </a:lnTo>
                <a:lnTo>
                  <a:pt x="2219776" y="196701"/>
                </a:lnTo>
                <a:lnTo>
                  <a:pt x="2222636" y="167055"/>
                </a:lnTo>
                <a:lnTo>
                  <a:pt x="2217359" y="156725"/>
                </a:lnTo>
                <a:lnTo>
                  <a:pt x="2214194" y="144245"/>
                </a:lnTo>
                <a:lnTo>
                  <a:pt x="2213139" y="129614"/>
                </a:lnTo>
                <a:lnTo>
                  <a:pt x="2213219" y="125349"/>
                </a:lnTo>
                <a:lnTo>
                  <a:pt x="2214865" y="111251"/>
                </a:lnTo>
                <a:lnTo>
                  <a:pt x="2218633" y="99336"/>
                </a:lnTo>
                <a:lnTo>
                  <a:pt x="2224523" y="89606"/>
                </a:lnTo>
                <a:lnTo>
                  <a:pt x="2230350" y="83682"/>
                </a:lnTo>
                <a:lnTo>
                  <a:pt x="2241444" y="77515"/>
                </a:lnTo>
                <a:lnTo>
                  <a:pt x="2254687" y="75459"/>
                </a:lnTo>
                <a:lnTo>
                  <a:pt x="2258890" y="75459"/>
                </a:lnTo>
                <a:lnTo>
                  <a:pt x="2263264" y="76097"/>
                </a:lnTo>
                <a:lnTo>
                  <a:pt x="2267811" y="77372"/>
                </a:lnTo>
                <a:lnTo>
                  <a:pt x="2272356" y="78647"/>
                </a:lnTo>
                <a:lnTo>
                  <a:pt x="2276301" y="80135"/>
                </a:lnTo>
                <a:lnTo>
                  <a:pt x="2279645" y="81836"/>
                </a:lnTo>
                <a:lnTo>
                  <a:pt x="2283503" y="83792"/>
                </a:lnTo>
                <a:lnTo>
                  <a:pt x="2286783" y="85704"/>
                </a:lnTo>
                <a:lnTo>
                  <a:pt x="2289485" y="87575"/>
                </a:lnTo>
                <a:lnTo>
                  <a:pt x="2292186" y="89446"/>
                </a:lnTo>
                <a:lnTo>
                  <a:pt x="2294396" y="91104"/>
                </a:lnTo>
                <a:lnTo>
                  <a:pt x="2297525" y="92549"/>
                </a:lnTo>
                <a:lnTo>
                  <a:pt x="2297525" y="65468"/>
                </a:lnTo>
                <a:lnTo>
                  <a:pt x="2291786" y="62557"/>
                </a:lnTo>
                <a:lnTo>
                  <a:pt x="2285253" y="59989"/>
                </a:lnTo>
                <a:lnTo>
                  <a:pt x="2277928" y="57763"/>
                </a:lnTo>
                <a:lnTo>
                  <a:pt x="2270602" y="55538"/>
                </a:lnTo>
                <a:lnTo>
                  <a:pt x="2262999" y="54425"/>
                </a:lnTo>
                <a:lnTo>
                  <a:pt x="2252769" y="54459"/>
                </a:lnTo>
                <a:lnTo>
                  <a:pt x="2239960" y="55907"/>
                </a:lnTo>
                <a:lnTo>
                  <a:pt x="2227938" y="59493"/>
                </a:lnTo>
                <a:lnTo>
                  <a:pt x="2216239" y="65692"/>
                </a:lnTo>
                <a:lnTo>
                  <a:pt x="2206795" y="73927"/>
                </a:lnTo>
                <a:lnTo>
                  <a:pt x="2198821" y="84982"/>
                </a:lnTo>
                <a:lnTo>
                  <a:pt x="2193240" y="97024"/>
                </a:lnTo>
                <a:lnTo>
                  <a:pt x="2191174" y="103608"/>
                </a:lnTo>
                <a:lnTo>
                  <a:pt x="2188916" y="115851"/>
                </a:lnTo>
                <a:lnTo>
                  <a:pt x="2188163" y="129614"/>
                </a:lnTo>
                <a:close/>
              </a:path>
              <a:path w="8690036" h="255303">
                <a:moveTo>
                  <a:pt x="2228002" y="199739"/>
                </a:moveTo>
                <a:lnTo>
                  <a:pt x="2229897" y="200407"/>
                </a:lnTo>
                <a:lnTo>
                  <a:pt x="2241987" y="203323"/>
                </a:lnTo>
                <a:lnTo>
                  <a:pt x="2255119" y="204294"/>
                </a:lnTo>
                <a:lnTo>
                  <a:pt x="2260258" y="204294"/>
                </a:lnTo>
                <a:lnTo>
                  <a:pt x="2264457" y="203973"/>
                </a:lnTo>
                <a:lnTo>
                  <a:pt x="2267712" y="203332"/>
                </a:lnTo>
                <a:lnTo>
                  <a:pt x="2270968" y="202689"/>
                </a:lnTo>
                <a:lnTo>
                  <a:pt x="2274651" y="201769"/>
                </a:lnTo>
                <a:lnTo>
                  <a:pt x="2278762" y="200572"/>
                </a:lnTo>
                <a:lnTo>
                  <a:pt x="2281676" y="199800"/>
                </a:lnTo>
                <a:lnTo>
                  <a:pt x="2284932" y="198622"/>
                </a:lnTo>
                <a:lnTo>
                  <a:pt x="2288530" y="197040"/>
                </a:lnTo>
                <a:lnTo>
                  <a:pt x="2292129" y="195456"/>
                </a:lnTo>
                <a:lnTo>
                  <a:pt x="2295126" y="194109"/>
                </a:lnTo>
                <a:lnTo>
                  <a:pt x="2297525" y="192996"/>
                </a:lnTo>
                <a:lnTo>
                  <a:pt x="2297525" y="165907"/>
                </a:lnTo>
                <a:lnTo>
                  <a:pt x="2296113" y="165907"/>
                </a:lnTo>
                <a:lnTo>
                  <a:pt x="2290623" y="171013"/>
                </a:lnTo>
                <a:lnTo>
                  <a:pt x="2284318" y="175181"/>
                </a:lnTo>
                <a:lnTo>
                  <a:pt x="2277201" y="178413"/>
                </a:lnTo>
                <a:lnTo>
                  <a:pt x="2270084" y="181644"/>
                </a:lnTo>
                <a:lnTo>
                  <a:pt x="2262579" y="183259"/>
                </a:lnTo>
                <a:lnTo>
                  <a:pt x="2254687" y="183261"/>
                </a:lnTo>
                <a:lnTo>
                  <a:pt x="2245600" y="182407"/>
                </a:lnTo>
                <a:lnTo>
                  <a:pt x="2233651" y="177773"/>
                </a:lnTo>
                <a:lnTo>
                  <a:pt x="2224137" y="169113"/>
                </a:lnTo>
                <a:lnTo>
                  <a:pt x="2222636" y="167055"/>
                </a:lnTo>
                <a:lnTo>
                  <a:pt x="2219776" y="196701"/>
                </a:lnTo>
                <a:lnTo>
                  <a:pt x="2228002" y="199739"/>
                </a:lnTo>
                <a:close/>
              </a:path>
              <a:path w="8690036" h="255303">
                <a:moveTo>
                  <a:pt x="2364958" y="59030"/>
                </a:moveTo>
                <a:lnTo>
                  <a:pt x="2364536" y="59238"/>
                </a:lnTo>
                <a:lnTo>
                  <a:pt x="2354152" y="65432"/>
                </a:lnTo>
                <a:lnTo>
                  <a:pt x="2343644" y="73779"/>
                </a:lnTo>
                <a:lnTo>
                  <a:pt x="2343644" y="1314"/>
                </a:lnTo>
                <a:lnTo>
                  <a:pt x="2319458" y="1314"/>
                </a:lnTo>
                <a:lnTo>
                  <a:pt x="2319458" y="201140"/>
                </a:lnTo>
                <a:lnTo>
                  <a:pt x="2343644" y="201140"/>
                </a:lnTo>
                <a:lnTo>
                  <a:pt x="2343644" y="94099"/>
                </a:lnTo>
                <a:lnTo>
                  <a:pt x="2349717" y="88966"/>
                </a:lnTo>
                <a:lnTo>
                  <a:pt x="2355940" y="84796"/>
                </a:lnTo>
                <a:lnTo>
                  <a:pt x="2362313" y="81587"/>
                </a:lnTo>
                <a:lnTo>
                  <a:pt x="2368685" y="78379"/>
                </a:lnTo>
                <a:lnTo>
                  <a:pt x="2374864" y="76775"/>
                </a:lnTo>
                <a:lnTo>
                  <a:pt x="2386924" y="76775"/>
                </a:lnTo>
                <a:lnTo>
                  <a:pt x="2391715" y="77651"/>
                </a:lnTo>
                <a:lnTo>
                  <a:pt x="2395221" y="79405"/>
                </a:lnTo>
                <a:lnTo>
                  <a:pt x="2398728" y="81160"/>
                </a:lnTo>
                <a:lnTo>
                  <a:pt x="2401466" y="83833"/>
                </a:lnTo>
                <a:lnTo>
                  <a:pt x="2403434" y="87426"/>
                </a:lnTo>
                <a:lnTo>
                  <a:pt x="2405227" y="90850"/>
                </a:lnTo>
                <a:lnTo>
                  <a:pt x="2406447" y="95407"/>
                </a:lnTo>
                <a:lnTo>
                  <a:pt x="2407088" y="101098"/>
                </a:lnTo>
                <a:lnTo>
                  <a:pt x="2407731" y="106787"/>
                </a:lnTo>
                <a:lnTo>
                  <a:pt x="2408052" y="112925"/>
                </a:lnTo>
                <a:lnTo>
                  <a:pt x="2408052" y="201140"/>
                </a:lnTo>
                <a:lnTo>
                  <a:pt x="2432238" y="201140"/>
                </a:lnTo>
                <a:lnTo>
                  <a:pt x="2432132" y="103281"/>
                </a:lnTo>
                <a:lnTo>
                  <a:pt x="2430363" y="89180"/>
                </a:lnTo>
                <a:lnTo>
                  <a:pt x="2426418" y="77359"/>
                </a:lnTo>
                <a:lnTo>
                  <a:pt x="2420296" y="67816"/>
                </a:lnTo>
                <a:lnTo>
                  <a:pt x="2412502" y="60854"/>
                </a:lnTo>
                <a:lnTo>
                  <a:pt x="2400990" y="55638"/>
                </a:lnTo>
                <a:lnTo>
                  <a:pt x="2387168" y="53900"/>
                </a:lnTo>
                <a:lnTo>
                  <a:pt x="2379380" y="53900"/>
                </a:lnTo>
                <a:lnTo>
                  <a:pt x="2371976" y="55610"/>
                </a:lnTo>
                <a:lnTo>
                  <a:pt x="2364958" y="59030"/>
                </a:lnTo>
                <a:close/>
              </a:path>
              <a:path w="8690036" h="255303">
                <a:moveTo>
                  <a:pt x="2456059" y="130251"/>
                </a:moveTo>
                <a:lnTo>
                  <a:pt x="2456349" y="138769"/>
                </a:lnTo>
                <a:lnTo>
                  <a:pt x="2458287" y="152664"/>
                </a:lnTo>
                <a:lnTo>
                  <a:pt x="2462048" y="165004"/>
                </a:lnTo>
                <a:lnTo>
                  <a:pt x="2467631" y="175787"/>
                </a:lnTo>
                <a:lnTo>
                  <a:pt x="2475037" y="185014"/>
                </a:lnTo>
                <a:lnTo>
                  <a:pt x="2480508" y="113584"/>
                </a:lnTo>
                <a:lnTo>
                  <a:pt x="2481024" y="107523"/>
                </a:lnTo>
                <a:lnTo>
                  <a:pt x="2482226" y="102208"/>
                </a:lnTo>
                <a:lnTo>
                  <a:pt x="2484119" y="97640"/>
                </a:lnTo>
                <a:lnTo>
                  <a:pt x="2486011" y="93071"/>
                </a:lnTo>
                <a:lnTo>
                  <a:pt x="2488763" y="88908"/>
                </a:lnTo>
                <a:lnTo>
                  <a:pt x="2492375" y="85150"/>
                </a:lnTo>
                <a:lnTo>
                  <a:pt x="2496074" y="81481"/>
                </a:lnTo>
                <a:lnTo>
                  <a:pt x="2494955" y="59383"/>
                </a:lnTo>
                <a:lnTo>
                  <a:pt x="2484035" y="65768"/>
                </a:lnTo>
                <a:lnTo>
                  <a:pt x="2474448" y="74588"/>
                </a:lnTo>
                <a:lnTo>
                  <a:pt x="2469868" y="80363"/>
                </a:lnTo>
                <a:lnTo>
                  <a:pt x="2463826" y="90824"/>
                </a:lnTo>
                <a:lnTo>
                  <a:pt x="2459511" y="102626"/>
                </a:lnTo>
                <a:lnTo>
                  <a:pt x="2456922" y="115768"/>
                </a:lnTo>
                <a:lnTo>
                  <a:pt x="2456059" y="130251"/>
                </a:lnTo>
                <a:close/>
              </a:path>
              <a:path w="8690036" h="255303">
                <a:moveTo>
                  <a:pt x="2493133" y="170091"/>
                </a:moveTo>
                <a:lnTo>
                  <a:pt x="2491883" y="168723"/>
                </a:lnTo>
                <a:lnTo>
                  <a:pt x="2485564" y="158834"/>
                </a:lnTo>
                <a:lnTo>
                  <a:pt x="2481772" y="146589"/>
                </a:lnTo>
                <a:lnTo>
                  <a:pt x="2480508" y="131989"/>
                </a:lnTo>
                <a:lnTo>
                  <a:pt x="2580143" y="131989"/>
                </a:lnTo>
                <a:lnTo>
                  <a:pt x="2580069" y="114399"/>
                </a:lnTo>
                <a:lnTo>
                  <a:pt x="2578821" y="101135"/>
                </a:lnTo>
                <a:lnTo>
                  <a:pt x="2576030" y="89867"/>
                </a:lnTo>
                <a:lnTo>
                  <a:pt x="2573288" y="81960"/>
                </a:lnTo>
                <a:lnTo>
                  <a:pt x="2569343" y="75271"/>
                </a:lnTo>
                <a:lnTo>
                  <a:pt x="2564197" y="69799"/>
                </a:lnTo>
                <a:lnTo>
                  <a:pt x="2559055" y="64329"/>
                </a:lnTo>
                <a:lnTo>
                  <a:pt x="2553055" y="60312"/>
                </a:lnTo>
                <a:lnTo>
                  <a:pt x="2546197" y="57746"/>
                </a:lnTo>
                <a:lnTo>
                  <a:pt x="2539341" y="55182"/>
                </a:lnTo>
                <a:lnTo>
                  <a:pt x="2531454" y="53900"/>
                </a:lnTo>
                <a:lnTo>
                  <a:pt x="2520787" y="53918"/>
                </a:lnTo>
                <a:lnTo>
                  <a:pt x="2507205" y="55433"/>
                </a:lnTo>
                <a:lnTo>
                  <a:pt x="2494955" y="59383"/>
                </a:lnTo>
                <a:lnTo>
                  <a:pt x="2496074" y="81481"/>
                </a:lnTo>
                <a:lnTo>
                  <a:pt x="2500182" y="78685"/>
                </a:lnTo>
                <a:lnTo>
                  <a:pt x="2504696" y="76763"/>
                </a:lnTo>
                <a:lnTo>
                  <a:pt x="2509210" y="74843"/>
                </a:lnTo>
                <a:lnTo>
                  <a:pt x="2514693" y="73882"/>
                </a:lnTo>
                <a:lnTo>
                  <a:pt x="2527678" y="73882"/>
                </a:lnTo>
                <a:lnTo>
                  <a:pt x="2533161" y="74822"/>
                </a:lnTo>
                <a:lnTo>
                  <a:pt x="2537591" y="76700"/>
                </a:lnTo>
                <a:lnTo>
                  <a:pt x="2542020" y="78579"/>
                </a:lnTo>
                <a:lnTo>
                  <a:pt x="2545653" y="81311"/>
                </a:lnTo>
                <a:lnTo>
                  <a:pt x="2548490" y="84896"/>
                </a:lnTo>
                <a:lnTo>
                  <a:pt x="2551070" y="88143"/>
                </a:lnTo>
                <a:lnTo>
                  <a:pt x="2553048" y="92113"/>
                </a:lnTo>
                <a:lnTo>
                  <a:pt x="2554423" y="96808"/>
                </a:lnTo>
                <a:lnTo>
                  <a:pt x="2555800" y="101503"/>
                </a:lnTo>
                <a:lnTo>
                  <a:pt x="2556573" y="107096"/>
                </a:lnTo>
                <a:lnTo>
                  <a:pt x="2556746" y="113584"/>
                </a:lnTo>
                <a:lnTo>
                  <a:pt x="2480508" y="113584"/>
                </a:lnTo>
                <a:lnTo>
                  <a:pt x="2475037" y="185014"/>
                </a:lnTo>
                <a:lnTo>
                  <a:pt x="2479158" y="188822"/>
                </a:lnTo>
                <a:lnTo>
                  <a:pt x="2489147" y="195591"/>
                </a:lnTo>
                <a:lnTo>
                  <a:pt x="2500678" y="200426"/>
                </a:lnTo>
                <a:lnTo>
                  <a:pt x="2513751" y="203327"/>
                </a:lnTo>
                <a:lnTo>
                  <a:pt x="2528367" y="204294"/>
                </a:lnTo>
                <a:lnTo>
                  <a:pt x="2534200" y="204294"/>
                </a:lnTo>
                <a:lnTo>
                  <a:pt x="2539025" y="203953"/>
                </a:lnTo>
                <a:lnTo>
                  <a:pt x="2542842" y="203267"/>
                </a:lnTo>
                <a:lnTo>
                  <a:pt x="2546660" y="202582"/>
                </a:lnTo>
                <a:lnTo>
                  <a:pt x="2550926" y="201598"/>
                </a:lnTo>
                <a:lnTo>
                  <a:pt x="2555641" y="200314"/>
                </a:lnTo>
                <a:lnTo>
                  <a:pt x="2558988" y="199374"/>
                </a:lnTo>
                <a:lnTo>
                  <a:pt x="2562762" y="198070"/>
                </a:lnTo>
                <a:lnTo>
                  <a:pt x="2566965" y="196400"/>
                </a:lnTo>
                <a:lnTo>
                  <a:pt x="2571167" y="194731"/>
                </a:lnTo>
                <a:lnTo>
                  <a:pt x="2574684" y="193340"/>
                </a:lnTo>
                <a:lnTo>
                  <a:pt x="2577514" y="192228"/>
                </a:lnTo>
                <a:lnTo>
                  <a:pt x="2577514" y="165907"/>
                </a:lnTo>
                <a:lnTo>
                  <a:pt x="2576097" y="165907"/>
                </a:lnTo>
                <a:lnTo>
                  <a:pt x="2571633" y="169269"/>
                </a:lnTo>
                <a:lnTo>
                  <a:pt x="2568626" y="171112"/>
                </a:lnTo>
                <a:lnTo>
                  <a:pt x="2565620" y="172956"/>
                </a:lnTo>
                <a:lnTo>
                  <a:pt x="2561926" y="174863"/>
                </a:lnTo>
                <a:lnTo>
                  <a:pt x="2557547" y="176834"/>
                </a:lnTo>
                <a:lnTo>
                  <a:pt x="2553424" y="178720"/>
                </a:lnTo>
                <a:lnTo>
                  <a:pt x="2548806" y="180261"/>
                </a:lnTo>
                <a:lnTo>
                  <a:pt x="2543697" y="181461"/>
                </a:lnTo>
                <a:lnTo>
                  <a:pt x="2538586" y="182661"/>
                </a:lnTo>
                <a:lnTo>
                  <a:pt x="2533369" y="183259"/>
                </a:lnTo>
                <a:lnTo>
                  <a:pt x="2528047" y="183261"/>
                </a:lnTo>
                <a:lnTo>
                  <a:pt x="2514798" y="181917"/>
                </a:lnTo>
                <a:lnTo>
                  <a:pt x="2502846" y="177529"/>
                </a:lnTo>
                <a:lnTo>
                  <a:pt x="2493133" y="170091"/>
                </a:lnTo>
                <a:close/>
              </a:path>
              <a:path w="8690036" h="255303">
                <a:moveTo>
                  <a:pt x="2594436" y="129614"/>
                </a:moveTo>
                <a:lnTo>
                  <a:pt x="2594716" y="138431"/>
                </a:lnTo>
                <a:lnTo>
                  <a:pt x="2596312" y="151259"/>
                </a:lnTo>
                <a:lnTo>
                  <a:pt x="2599320" y="162657"/>
                </a:lnTo>
                <a:lnTo>
                  <a:pt x="2605621" y="176208"/>
                </a:lnTo>
                <a:lnTo>
                  <a:pt x="2613068" y="185947"/>
                </a:lnTo>
                <a:lnTo>
                  <a:pt x="2618981" y="192104"/>
                </a:lnTo>
                <a:lnTo>
                  <a:pt x="2626049" y="196701"/>
                </a:lnTo>
                <a:lnTo>
                  <a:pt x="2628907" y="167055"/>
                </a:lnTo>
                <a:lnTo>
                  <a:pt x="2623631" y="156725"/>
                </a:lnTo>
                <a:lnTo>
                  <a:pt x="2620466" y="144245"/>
                </a:lnTo>
                <a:lnTo>
                  <a:pt x="2619410" y="129614"/>
                </a:lnTo>
                <a:lnTo>
                  <a:pt x="2619491" y="125349"/>
                </a:lnTo>
                <a:lnTo>
                  <a:pt x="2621136" y="111251"/>
                </a:lnTo>
                <a:lnTo>
                  <a:pt x="2624904" y="99336"/>
                </a:lnTo>
                <a:lnTo>
                  <a:pt x="2630795" y="89606"/>
                </a:lnTo>
                <a:lnTo>
                  <a:pt x="2636623" y="83682"/>
                </a:lnTo>
                <a:lnTo>
                  <a:pt x="2647717" y="77515"/>
                </a:lnTo>
                <a:lnTo>
                  <a:pt x="2660960" y="75459"/>
                </a:lnTo>
                <a:lnTo>
                  <a:pt x="2665163" y="75459"/>
                </a:lnTo>
                <a:lnTo>
                  <a:pt x="2669537" y="76097"/>
                </a:lnTo>
                <a:lnTo>
                  <a:pt x="2674084" y="77372"/>
                </a:lnTo>
                <a:lnTo>
                  <a:pt x="2678629" y="78647"/>
                </a:lnTo>
                <a:lnTo>
                  <a:pt x="2682574" y="80135"/>
                </a:lnTo>
                <a:lnTo>
                  <a:pt x="2685918" y="81836"/>
                </a:lnTo>
                <a:lnTo>
                  <a:pt x="2689776" y="83792"/>
                </a:lnTo>
                <a:lnTo>
                  <a:pt x="2693056" y="85704"/>
                </a:lnTo>
                <a:lnTo>
                  <a:pt x="2695758" y="87575"/>
                </a:lnTo>
                <a:lnTo>
                  <a:pt x="2698459" y="89446"/>
                </a:lnTo>
                <a:lnTo>
                  <a:pt x="2700669" y="91104"/>
                </a:lnTo>
                <a:lnTo>
                  <a:pt x="2703798" y="92549"/>
                </a:lnTo>
                <a:lnTo>
                  <a:pt x="2703798" y="65468"/>
                </a:lnTo>
                <a:lnTo>
                  <a:pt x="2698059" y="62557"/>
                </a:lnTo>
                <a:lnTo>
                  <a:pt x="2691526" y="59989"/>
                </a:lnTo>
                <a:lnTo>
                  <a:pt x="2684201" y="57763"/>
                </a:lnTo>
                <a:lnTo>
                  <a:pt x="2676875" y="55538"/>
                </a:lnTo>
                <a:lnTo>
                  <a:pt x="2669272" y="54425"/>
                </a:lnTo>
                <a:lnTo>
                  <a:pt x="2659042" y="54459"/>
                </a:lnTo>
                <a:lnTo>
                  <a:pt x="2646233" y="55907"/>
                </a:lnTo>
                <a:lnTo>
                  <a:pt x="2634211" y="59493"/>
                </a:lnTo>
                <a:lnTo>
                  <a:pt x="2622512" y="65692"/>
                </a:lnTo>
                <a:lnTo>
                  <a:pt x="2613068" y="73927"/>
                </a:lnTo>
                <a:lnTo>
                  <a:pt x="2605094" y="84982"/>
                </a:lnTo>
                <a:lnTo>
                  <a:pt x="2599513" y="97024"/>
                </a:lnTo>
                <a:lnTo>
                  <a:pt x="2597447" y="103608"/>
                </a:lnTo>
                <a:lnTo>
                  <a:pt x="2595189" y="115851"/>
                </a:lnTo>
                <a:lnTo>
                  <a:pt x="2594436" y="129614"/>
                </a:lnTo>
                <a:close/>
              </a:path>
              <a:path w="8690036" h="255303">
                <a:moveTo>
                  <a:pt x="2634275" y="199739"/>
                </a:moveTo>
                <a:lnTo>
                  <a:pt x="2636170" y="200407"/>
                </a:lnTo>
                <a:lnTo>
                  <a:pt x="2648260" y="203323"/>
                </a:lnTo>
                <a:lnTo>
                  <a:pt x="2661392" y="204294"/>
                </a:lnTo>
                <a:lnTo>
                  <a:pt x="2666531" y="204294"/>
                </a:lnTo>
                <a:lnTo>
                  <a:pt x="2670730" y="203973"/>
                </a:lnTo>
                <a:lnTo>
                  <a:pt x="2673985" y="203332"/>
                </a:lnTo>
                <a:lnTo>
                  <a:pt x="2677241" y="202689"/>
                </a:lnTo>
                <a:lnTo>
                  <a:pt x="2680924" y="201769"/>
                </a:lnTo>
                <a:lnTo>
                  <a:pt x="2685035" y="200572"/>
                </a:lnTo>
                <a:lnTo>
                  <a:pt x="2687949" y="199800"/>
                </a:lnTo>
                <a:lnTo>
                  <a:pt x="2691205" y="198622"/>
                </a:lnTo>
                <a:lnTo>
                  <a:pt x="2694803" y="197040"/>
                </a:lnTo>
                <a:lnTo>
                  <a:pt x="2698401" y="195456"/>
                </a:lnTo>
                <a:lnTo>
                  <a:pt x="2701399" y="194109"/>
                </a:lnTo>
                <a:lnTo>
                  <a:pt x="2703798" y="192996"/>
                </a:lnTo>
                <a:lnTo>
                  <a:pt x="2703798" y="165907"/>
                </a:lnTo>
                <a:lnTo>
                  <a:pt x="2702386" y="165907"/>
                </a:lnTo>
                <a:lnTo>
                  <a:pt x="2696896" y="171013"/>
                </a:lnTo>
                <a:lnTo>
                  <a:pt x="2690591" y="175181"/>
                </a:lnTo>
                <a:lnTo>
                  <a:pt x="2683474" y="178413"/>
                </a:lnTo>
                <a:lnTo>
                  <a:pt x="2676357" y="181644"/>
                </a:lnTo>
                <a:lnTo>
                  <a:pt x="2668852" y="183259"/>
                </a:lnTo>
                <a:lnTo>
                  <a:pt x="2660960" y="183261"/>
                </a:lnTo>
                <a:lnTo>
                  <a:pt x="2651872" y="182407"/>
                </a:lnTo>
                <a:lnTo>
                  <a:pt x="2639924" y="177773"/>
                </a:lnTo>
                <a:lnTo>
                  <a:pt x="2630409" y="169113"/>
                </a:lnTo>
                <a:lnTo>
                  <a:pt x="2628907" y="167055"/>
                </a:lnTo>
                <a:lnTo>
                  <a:pt x="2626049" y="196701"/>
                </a:lnTo>
                <a:lnTo>
                  <a:pt x="2634275" y="199739"/>
                </a:lnTo>
                <a:close/>
              </a:path>
              <a:path w="8690036" h="255303">
                <a:moveTo>
                  <a:pt x="2725731" y="1314"/>
                </a:moveTo>
                <a:lnTo>
                  <a:pt x="2725731" y="201140"/>
                </a:lnTo>
                <a:lnTo>
                  <a:pt x="2749917" y="201140"/>
                </a:lnTo>
                <a:lnTo>
                  <a:pt x="2749917" y="141225"/>
                </a:lnTo>
                <a:lnTo>
                  <a:pt x="2759602" y="131936"/>
                </a:lnTo>
                <a:lnTo>
                  <a:pt x="2813136" y="201140"/>
                </a:lnTo>
                <a:lnTo>
                  <a:pt x="2844819" y="201140"/>
                </a:lnTo>
                <a:lnTo>
                  <a:pt x="2777938" y="117754"/>
                </a:lnTo>
                <a:lnTo>
                  <a:pt x="2836932" y="57843"/>
                </a:lnTo>
                <a:lnTo>
                  <a:pt x="2806841" y="57843"/>
                </a:lnTo>
                <a:lnTo>
                  <a:pt x="2749917" y="118436"/>
                </a:lnTo>
                <a:lnTo>
                  <a:pt x="2749917" y="1314"/>
                </a:lnTo>
                <a:lnTo>
                  <a:pt x="2725731" y="1314"/>
                </a:lnTo>
                <a:close/>
              </a:path>
              <a:path w="8690036" h="255303">
                <a:moveTo>
                  <a:pt x="2860356" y="197872"/>
                </a:moveTo>
                <a:lnTo>
                  <a:pt x="2868689" y="200441"/>
                </a:lnTo>
                <a:lnTo>
                  <a:pt x="2870292" y="200917"/>
                </a:lnTo>
                <a:lnTo>
                  <a:pt x="2882512" y="203450"/>
                </a:lnTo>
                <a:lnTo>
                  <a:pt x="2895545" y="204294"/>
                </a:lnTo>
                <a:lnTo>
                  <a:pt x="2905289" y="204294"/>
                </a:lnTo>
                <a:lnTo>
                  <a:pt x="2913386" y="203183"/>
                </a:lnTo>
                <a:lnTo>
                  <a:pt x="2919838" y="200960"/>
                </a:lnTo>
                <a:lnTo>
                  <a:pt x="2926289" y="198738"/>
                </a:lnTo>
                <a:lnTo>
                  <a:pt x="2932079" y="195491"/>
                </a:lnTo>
                <a:lnTo>
                  <a:pt x="2937209" y="191218"/>
                </a:lnTo>
                <a:lnTo>
                  <a:pt x="2941908" y="187285"/>
                </a:lnTo>
                <a:lnTo>
                  <a:pt x="2945475" y="182562"/>
                </a:lnTo>
                <a:lnTo>
                  <a:pt x="2947911" y="177049"/>
                </a:lnTo>
                <a:lnTo>
                  <a:pt x="2950347" y="171535"/>
                </a:lnTo>
                <a:lnTo>
                  <a:pt x="2951565" y="165701"/>
                </a:lnTo>
                <a:lnTo>
                  <a:pt x="2951554" y="158377"/>
                </a:lnTo>
                <a:lnTo>
                  <a:pt x="2949408" y="144852"/>
                </a:lnTo>
                <a:lnTo>
                  <a:pt x="2943545" y="134418"/>
                </a:lnTo>
                <a:lnTo>
                  <a:pt x="2932695" y="126040"/>
                </a:lnTo>
                <a:lnTo>
                  <a:pt x="2919612" y="121213"/>
                </a:lnTo>
                <a:lnTo>
                  <a:pt x="2914735" y="120016"/>
                </a:lnTo>
                <a:lnTo>
                  <a:pt x="2910093" y="118969"/>
                </a:lnTo>
                <a:lnTo>
                  <a:pt x="2905686" y="118070"/>
                </a:lnTo>
                <a:lnTo>
                  <a:pt x="2901281" y="117172"/>
                </a:lnTo>
                <a:lnTo>
                  <a:pt x="2897281" y="116253"/>
                </a:lnTo>
                <a:lnTo>
                  <a:pt x="2893689" y="115314"/>
                </a:lnTo>
                <a:lnTo>
                  <a:pt x="2886617" y="113426"/>
                </a:lnTo>
                <a:lnTo>
                  <a:pt x="2881483" y="111004"/>
                </a:lnTo>
                <a:lnTo>
                  <a:pt x="2878285" y="108046"/>
                </a:lnTo>
                <a:lnTo>
                  <a:pt x="2875086" y="105088"/>
                </a:lnTo>
                <a:lnTo>
                  <a:pt x="2873487" y="100608"/>
                </a:lnTo>
                <a:lnTo>
                  <a:pt x="2873487" y="87828"/>
                </a:lnTo>
                <a:lnTo>
                  <a:pt x="2873198" y="59937"/>
                </a:lnTo>
                <a:lnTo>
                  <a:pt x="2863144" y="66349"/>
                </a:lnTo>
                <a:lnTo>
                  <a:pt x="2856313" y="73448"/>
                </a:lnTo>
                <a:lnTo>
                  <a:pt x="2850462" y="84720"/>
                </a:lnTo>
                <a:lnTo>
                  <a:pt x="2848512" y="97908"/>
                </a:lnTo>
                <a:lnTo>
                  <a:pt x="2848512" y="107314"/>
                </a:lnTo>
                <a:lnTo>
                  <a:pt x="2850992" y="115333"/>
                </a:lnTo>
                <a:lnTo>
                  <a:pt x="2855953" y="121960"/>
                </a:lnTo>
                <a:lnTo>
                  <a:pt x="2866775" y="131279"/>
                </a:lnTo>
                <a:lnTo>
                  <a:pt x="2879816" y="136648"/>
                </a:lnTo>
                <a:lnTo>
                  <a:pt x="2884015" y="137815"/>
                </a:lnTo>
                <a:lnTo>
                  <a:pt x="2888598" y="138899"/>
                </a:lnTo>
                <a:lnTo>
                  <a:pt x="2893569" y="139900"/>
                </a:lnTo>
                <a:lnTo>
                  <a:pt x="2898540" y="140901"/>
                </a:lnTo>
                <a:lnTo>
                  <a:pt x="2902566" y="141776"/>
                </a:lnTo>
                <a:lnTo>
                  <a:pt x="2905649" y="142527"/>
                </a:lnTo>
                <a:lnTo>
                  <a:pt x="2913471" y="144505"/>
                </a:lnTo>
                <a:lnTo>
                  <a:pt x="2918916" y="146954"/>
                </a:lnTo>
                <a:lnTo>
                  <a:pt x="2921985" y="149876"/>
                </a:lnTo>
                <a:lnTo>
                  <a:pt x="2925055" y="152798"/>
                </a:lnTo>
                <a:lnTo>
                  <a:pt x="2926590" y="157140"/>
                </a:lnTo>
                <a:lnTo>
                  <a:pt x="2926590" y="167373"/>
                </a:lnTo>
                <a:lnTo>
                  <a:pt x="2925931" y="170727"/>
                </a:lnTo>
                <a:lnTo>
                  <a:pt x="2924613" y="172961"/>
                </a:lnTo>
                <a:lnTo>
                  <a:pt x="2921146" y="177302"/>
                </a:lnTo>
                <a:lnTo>
                  <a:pt x="2918170" y="179279"/>
                </a:lnTo>
                <a:lnTo>
                  <a:pt x="2916042" y="180654"/>
                </a:lnTo>
                <a:lnTo>
                  <a:pt x="2912808" y="181792"/>
                </a:lnTo>
                <a:lnTo>
                  <a:pt x="2908469" y="182695"/>
                </a:lnTo>
                <a:lnTo>
                  <a:pt x="2904130" y="183597"/>
                </a:lnTo>
                <a:lnTo>
                  <a:pt x="2900047" y="184049"/>
                </a:lnTo>
                <a:lnTo>
                  <a:pt x="2890948" y="184049"/>
                </a:lnTo>
                <a:lnTo>
                  <a:pt x="2885865" y="183314"/>
                </a:lnTo>
                <a:lnTo>
                  <a:pt x="2880973" y="181844"/>
                </a:lnTo>
                <a:lnTo>
                  <a:pt x="2876081" y="180376"/>
                </a:lnTo>
                <a:lnTo>
                  <a:pt x="2871593" y="178691"/>
                </a:lnTo>
                <a:lnTo>
                  <a:pt x="2867510" y="176790"/>
                </a:lnTo>
                <a:lnTo>
                  <a:pt x="2862915" y="174628"/>
                </a:lnTo>
                <a:lnTo>
                  <a:pt x="2859236" y="172554"/>
                </a:lnTo>
                <a:lnTo>
                  <a:pt x="2856471" y="170566"/>
                </a:lnTo>
                <a:lnTo>
                  <a:pt x="2853706" y="168578"/>
                </a:lnTo>
                <a:lnTo>
                  <a:pt x="2851305" y="166762"/>
                </a:lnTo>
                <a:lnTo>
                  <a:pt x="2847986" y="165119"/>
                </a:lnTo>
                <a:lnTo>
                  <a:pt x="2847986" y="192220"/>
                </a:lnTo>
                <a:lnTo>
                  <a:pt x="2853455" y="195131"/>
                </a:lnTo>
                <a:lnTo>
                  <a:pt x="2860356" y="197872"/>
                </a:lnTo>
                <a:close/>
              </a:path>
              <a:path w="8690036" h="255303">
                <a:moveTo>
                  <a:pt x="2887114" y="76080"/>
                </a:moveTo>
                <a:lnTo>
                  <a:pt x="2893799" y="74408"/>
                </a:lnTo>
                <a:lnTo>
                  <a:pt x="2909387" y="74408"/>
                </a:lnTo>
                <a:lnTo>
                  <a:pt x="2916989" y="75843"/>
                </a:lnTo>
                <a:lnTo>
                  <a:pt x="2924527" y="78712"/>
                </a:lnTo>
                <a:lnTo>
                  <a:pt x="2932064" y="81580"/>
                </a:lnTo>
                <a:lnTo>
                  <a:pt x="2938898" y="85492"/>
                </a:lnTo>
                <a:lnTo>
                  <a:pt x="2945030" y="90446"/>
                </a:lnTo>
                <a:lnTo>
                  <a:pt x="2946307" y="90446"/>
                </a:lnTo>
                <a:lnTo>
                  <a:pt x="2946307" y="64585"/>
                </a:lnTo>
                <a:lnTo>
                  <a:pt x="2940831" y="61583"/>
                </a:lnTo>
                <a:lnTo>
                  <a:pt x="2934071" y="59096"/>
                </a:lnTo>
                <a:lnTo>
                  <a:pt x="2926028" y="57123"/>
                </a:lnTo>
                <a:lnTo>
                  <a:pt x="2917985" y="55149"/>
                </a:lnTo>
                <a:lnTo>
                  <a:pt x="2909986" y="54162"/>
                </a:lnTo>
                <a:lnTo>
                  <a:pt x="2898915" y="54214"/>
                </a:lnTo>
                <a:lnTo>
                  <a:pt x="2885122" y="55892"/>
                </a:lnTo>
                <a:lnTo>
                  <a:pt x="2873198" y="59937"/>
                </a:lnTo>
                <a:lnTo>
                  <a:pt x="2873487" y="87828"/>
                </a:lnTo>
                <a:lnTo>
                  <a:pt x="2876212" y="82768"/>
                </a:lnTo>
                <a:lnTo>
                  <a:pt x="2881663" y="79424"/>
                </a:lnTo>
                <a:lnTo>
                  <a:pt x="2887114" y="76080"/>
                </a:lnTo>
                <a:close/>
              </a:path>
              <a:path w="8690036" h="255303">
                <a:moveTo>
                  <a:pt x="3121862" y="78089"/>
                </a:moveTo>
                <a:lnTo>
                  <a:pt x="3121862" y="57843"/>
                </a:lnTo>
                <a:lnTo>
                  <a:pt x="3082165" y="57843"/>
                </a:lnTo>
                <a:lnTo>
                  <a:pt x="3082167" y="52357"/>
                </a:lnTo>
                <a:lnTo>
                  <a:pt x="3083834" y="37447"/>
                </a:lnTo>
                <a:lnTo>
                  <a:pt x="3080686" y="6014"/>
                </a:lnTo>
                <a:lnTo>
                  <a:pt x="3071204" y="13525"/>
                </a:lnTo>
                <a:lnTo>
                  <a:pt x="3069269" y="15801"/>
                </a:lnTo>
                <a:lnTo>
                  <a:pt x="3063435" y="25881"/>
                </a:lnTo>
                <a:lnTo>
                  <a:pt x="3059935" y="38307"/>
                </a:lnTo>
                <a:lnTo>
                  <a:pt x="3058768" y="53078"/>
                </a:lnTo>
                <a:lnTo>
                  <a:pt x="3058768" y="57843"/>
                </a:lnTo>
                <a:lnTo>
                  <a:pt x="3042469" y="57843"/>
                </a:lnTo>
                <a:lnTo>
                  <a:pt x="3042469" y="78089"/>
                </a:lnTo>
                <a:lnTo>
                  <a:pt x="3058768" y="78089"/>
                </a:lnTo>
                <a:lnTo>
                  <a:pt x="3058768" y="201140"/>
                </a:lnTo>
                <a:lnTo>
                  <a:pt x="3082954" y="201140"/>
                </a:lnTo>
                <a:lnTo>
                  <a:pt x="3082954" y="78089"/>
                </a:lnTo>
                <a:lnTo>
                  <a:pt x="3121862" y="78089"/>
                </a:lnTo>
                <a:close/>
              </a:path>
              <a:path w="8690036" h="255303">
                <a:moveTo>
                  <a:pt x="3092941" y="23337"/>
                </a:moveTo>
                <a:lnTo>
                  <a:pt x="3100177" y="21033"/>
                </a:lnTo>
                <a:lnTo>
                  <a:pt x="3113494" y="21033"/>
                </a:lnTo>
                <a:lnTo>
                  <a:pt x="3117078" y="21405"/>
                </a:lnTo>
                <a:lnTo>
                  <a:pt x="3121090" y="22151"/>
                </a:lnTo>
                <a:lnTo>
                  <a:pt x="3125102" y="22896"/>
                </a:lnTo>
                <a:lnTo>
                  <a:pt x="3128174" y="23663"/>
                </a:lnTo>
                <a:lnTo>
                  <a:pt x="3131589" y="24452"/>
                </a:lnTo>
                <a:lnTo>
                  <a:pt x="3131589" y="2316"/>
                </a:lnTo>
                <a:lnTo>
                  <a:pt x="3128084" y="1717"/>
                </a:lnTo>
                <a:lnTo>
                  <a:pt x="3124195" y="1181"/>
                </a:lnTo>
                <a:lnTo>
                  <a:pt x="3119921" y="708"/>
                </a:lnTo>
                <a:lnTo>
                  <a:pt x="3115648" y="236"/>
                </a:lnTo>
                <a:lnTo>
                  <a:pt x="3111289" y="0"/>
                </a:lnTo>
                <a:lnTo>
                  <a:pt x="3106844" y="0"/>
                </a:lnTo>
                <a:lnTo>
                  <a:pt x="3092558" y="1506"/>
                </a:lnTo>
                <a:lnTo>
                  <a:pt x="3080686" y="6014"/>
                </a:lnTo>
                <a:lnTo>
                  <a:pt x="3083834" y="37447"/>
                </a:lnTo>
                <a:lnTo>
                  <a:pt x="3088631" y="27943"/>
                </a:lnTo>
                <a:lnTo>
                  <a:pt x="3092941" y="23337"/>
                </a:lnTo>
                <a:close/>
              </a:path>
              <a:path w="8690036" h="255303">
                <a:moveTo>
                  <a:pt x="3158558" y="157288"/>
                </a:moveTo>
                <a:lnTo>
                  <a:pt x="3155753" y="144613"/>
                </a:lnTo>
                <a:lnTo>
                  <a:pt x="3154818" y="129557"/>
                </a:lnTo>
                <a:lnTo>
                  <a:pt x="3154923" y="124088"/>
                </a:lnTo>
                <a:lnTo>
                  <a:pt x="3156454" y="109638"/>
                </a:lnTo>
                <a:lnTo>
                  <a:pt x="3159811" y="97741"/>
                </a:lnTo>
                <a:lnTo>
                  <a:pt x="3164995" y="88398"/>
                </a:lnTo>
                <a:lnTo>
                  <a:pt x="3169539" y="83436"/>
                </a:lnTo>
                <a:lnTo>
                  <a:pt x="3180399" y="77059"/>
                </a:lnTo>
                <a:lnTo>
                  <a:pt x="3193985" y="74933"/>
                </a:lnTo>
                <a:lnTo>
                  <a:pt x="3201154" y="75478"/>
                </a:lnTo>
                <a:lnTo>
                  <a:pt x="3213338" y="79790"/>
                </a:lnTo>
                <a:lnTo>
                  <a:pt x="3222785" y="88398"/>
                </a:lnTo>
                <a:lnTo>
                  <a:pt x="3224725" y="91265"/>
                </a:lnTo>
                <a:lnTo>
                  <a:pt x="3229264" y="101474"/>
                </a:lnTo>
                <a:lnTo>
                  <a:pt x="3231988" y="114238"/>
                </a:lnTo>
                <a:lnTo>
                  <a:pt x="3232897" y="129557"/>
                </a:lnTo>
                <a:lnTo>
                  <a:pt x="3232802" y="134676"/>
                </a:lnTo>
                <a:lnTo>
                  <a:pt x="3231289" y="149093"/>
                </a:lnTo>
                <a:lnTo>
                  <a:pt x="3227928" y="161020"/>
                </a:lnTo>
                <a:lnTo>
                  <a:pt x="3230905" y="194064"/>
                </a:lnTo>
                <a:lnTo>
                  <a:pt x="3240424" y="185400"/>
                </a:lnTo>
                <a:lnTo>
                  <a:pt x="3244717" y="179930"/>
                </a:lnTo>
                <a:lnTo>
                  <a:pt x="3250471" y="169667"/>
                </a:lnTo>
                <a:lnTo>
                  <a:pt x="3254582" y="157850"/>
                </a:lnTo>
                <a:lnTo>
                  <a:pt x="3257048" y="144480"/>
                </a:lnTo>
                <a:lnTo>
                  <a:pt x="3257870" y="129557"/>
                </a:lnTo>
                <a:lnTo>
                  <a:pt x="3257567" y="120345"/>
                </a:lnTo>
                <a:lnTo>
                  <a:pt x="3255747" y="106394"/>
                </a:lnTo>
                <a:lnTo>
                  <a:pt x="3252284" y="93971"/>
                </a:lnTo>
                <a:lnTo>
                  <a:pt x="3247176" y="83077"/>
                </a:lnTo>
                <a:lnTo>
                  <a:pt x="3240424" y="73712"/>
                </a:lnTo>
                <a:lnTo>
                  <a:pt x="3231166" y="65182"/>
                </a:lnTo>
                <a:lnTo>
                  <a:pt x="3220233" y="58914"/>
                </a:lnTo>
                <a:lnTo>
                  <a:pt x="3207839" y="55153"/>
                </a:lnTo>
                <a:lnTo>
                  <a:pt x="3193985" y="53900"/>
                </a:lnTo>
                <a:lnTo>
                  <a:pt x="3180429" y="55109"/>
                </a:lnTo>
                <a:lnTo>
                  <a:pt x="3168031" y="58824"/>
                </a:lnTo>
                <a:lnTo>
                  <a:pt x="3157048" y="65046"/>
                </a:lnTo>
                <a:lnTo>
                  <a:pt x="3147482" y="73775"/>
                </a:lnTo>
                <a:lnTo>
                  <a:pt x="3143142" y="79288"/>
                </a:lnTo>
                <a:lnTo>
                  <a:pt x="3137324" y="89589"/>
                </a:lnTo>
                <a:lnTo>
                  <a:pt x="3133168" y="101401"/>
                </a:lnTo>
                <a:lnTo>
                  <a:pt x="3130675" y="114724"/>
                </a:lnTo>
                <a:lnTo>
                  <a:pt x="3129844" y="129557"/>
                </a:lnTo>
                <a:lnTo>
                  <a:pt x="3130095" y="137789"/>
                </a:lnTo>
                <a:lnTo>
                  <a:pt x="3131833" y="151640"/>
                </a:lnTo>
                <a:lnTo>
                  <a:pt x="3135225" y="164085"/>
                </a:lnTo>
                <a:lnTo>
                  <a:pt x="3140270" y="175125"/>
                </a:lnTo>
                <a:lnTo>
                  <a:pt x="3146970" y="184759"/>
                </a:lnTo>
                <a:lnTo>
                  <a:pt x="3156581" y="193838"/>
                </a:lnTo>
                <a:lnTo>
                  <a:pt x="3167480" y="200085"/>
                </a:lnTo>
                <a:lnTo>
                  <a:pt x="3164995" y="170202"/>
                </a:lnTo>
                <a:lnTo>
                  <a:pt x="3163233" y="167584"/>
                </a:lnTo>
                <a:lnTo>
                  <a:pt x="3158558" y="157288"/>
                </a:lnTo>
                <a:close/>
              </a:path>
              <a:path w="8690036" h="255303">
                <a:moveTo>
                  <a:pt x="3207476" y="181880"/>
                </a:moveTo>
                <a:lnTo>
                  <a:pt x="3193985" y="184049"/>
                </a:lnTo>
                <a:lnTo>
                  <a:pt x="3186485" y="183442"/>
                </a:lnTo>
                <a:lnTo>
                  <a:pt x="3174390" y="178986"/>
                </a:lnTo>
                <a:lnTo>
                  <a:pt x="3164995" y="170202"/>
                </a:lnTo>
                <a:lnTo>
                  <a:pt x="3167480" y="200085"/>
                </a:lnTo>
                <a:lnTo>
                  <a:pt x="3179948" y="203833"/>
                </a:lnTo>
                <a:lnTo>
                  <a:pt x="3193985" y="205083"/>
                </a:lnTo>
                <a:lnTo>
                  <a:pt x="3207477" y="203905"/>
                </a:lnTo>
                <a:lnTo>
                  <a:pt x="3219923" y="200233"/>
                </a:lnTo>
                <a:lnTo>
                  <a:pt x="3230905" y="194064"/>
                </a:lnTo>
                <a:lnTo>
                  <a:pt x="3227928" y="161020"/>
                </a:lnTo>
                <a:lnTo>
                  <a:pt x="3222720" y="170458"/>
                </a:lnTo>
                <a:lnTo>
                  <a:pt x="3218292" y="175371"/>
                </a:lnTo>
                <a:lnTo>
                  <a:pt x="3207476" y="181880"/>
                </a:lnTo>
                <a:close/>
              </a:path>
              <a:path w="8690036" h="255303">
                <a:moveTo>
                  <a:pt x="3282574" y="57843"/>
                </a:moveTo>
                <a:lnTo>
                  <a:pt x="3282574" y="201140"/>
                </a:lnTo>
                <a:lnTo>
                  <a:pt x="3306760" y="201140"/>
                </a:lnTo>
                <a:lnTo>
                  <a:pt x="3306760" y="99595"/>
                </a:lnTo>
                <a:lnTo>
                  <a:pt x="3312486" y="94047"/>
                </a:lnTo>
                <a:lnTo>
                  <a:pt x="3318553" y="89863"/>
                </a:lnTo>
                <a:lnTo>
                  <a:pt x="3324963" y="87047"/>
                </a:lnTo>
                <a:lnTo>
                  <a:pt x="3331372" y="84230"/>
                </a:lnTo>
                <a:lnTo>
                  <a:pt x="3329768" y="62654"/>
                </a:lnTo>
                <a:lnTo>
                  <a:pt x="3327721" y="63713"/>
                </a:lnTo>
                <a:lnTo>
                  <a:pt x="3317924" y="70043"/>
                </a:lnTo>
                <a:lnTo>
                  <a:pt x="3306760" y="79136"/>
                </a:lnTo>
                <a:lnTo>
                  <a:pt x="3306760" y="57843"/>
                </a:lnTo>
                <a:lnTo>
                  <a:pt x="3282574" y="57843"/>
                </a:lnTo>
                <a:close/>
              </a:path>
              <a:path w="8690036" h="255303">
                <a:moveTo>
                  <a:pt x="3344320" y="82821"/>
                </a:moveTo>
                <a:lnTo>
                  <a:pt x="3347141" y="82821"/>
                </a:lnTo>
                <a:lnTo>
                  <a:pt x="3351564" y="82997"/>
                </a:lnTo>
                <a:lnTo>
                  <a:pt x="3355475" y="83405"/>
                </a:lnTo>
                <a:lnTo>
                  <a:pt x="3358549" y="83873"/>
                </a:lnTo>
                <a:lnTo>
                  <a:pt x="3358549" y="58616"/>
                </a:lnTo>
                <a:lnTo>
                  <a:pt x="3357010" y="58359"/>
                </a:lnTo>
                <a:lnTo>
                  <a:pt x="3353143" y="57908"/>
                </a:lnTo>
                <a:lnTo>
                  <a:pt x="3342653" y="57843"/>
                </a:lnTo>
                <a:lnTo>
                  <a:pt x="3336308" y="59447"/>
                </a:lnTo>
                <a:lnTo>
                  <a:pt x="3329768" y="62654"/>
                </a:lnTo>
                <a:lnTo>
                  <a:pt x="3331372" y="84230"/>
                </a:lnTo>
                <a:lnTo>
                  <a:pt x="3337825" y="82821"/>
                </a:lnTo>
                <a:lnTo>
                  <a:pt x="3344320" y="82821"/>
                </a:lnTo>
                <a:close/>
              </a:path>
              <a:path w="8690036" h="255303">
                <a:moveTo>
                  <a:pt x="3486794" y="113402"/>
                </a:moveTo>
                <a:lnTo>
                  <a:pt x="3476532" y="145111"/>
                </a:lnTo>
                <a:lnTo>
                  <a:pt x="3480709" y="141070"/>
                </a:lnTo>
                <a:lnTo>
                  <a:pt x="3484885" y="137029"/>
                </a:lnTo>
                <a:lnTo>
                  <a:pt x="3490168" y="134031"/>
                </a:lnTo>
                <a:lnTo>
                  <a:pt x="3499612" y="110538"/>
                </a:lnTo>
                <a:lnTo>
                  <a:pt x="3486794" y="113402"/>
                </a:lnTo>
                <a:close/>
              </a:path>
              <a:path w="8690036" h="255303">
                <a:moveTo>
                  <a:pt x="3790282" y="1314"/>
                </a:moveTo>
                <a:lnTo>
                  <a:pt x="3766096" y="1314"/>
                </a:lnTo>
                <a:lnTo>
                  <a:pt x="3766096" y="63657"/>
                </a:lnTo>
                <a:lnTo>
                  <a:pt x="3760170" y="60318"/>
                </a:lnTo>
                <a:lnTo>
                  <a:pt x="3754544" y="57857"/>
                </a:lnTo>
                <a:lnTo>
                  <a:pt x="3749221" y="56274"/>
                </a:lnTo>
                <a:lnTo>
                  <a:pt x="3743898" y="54691"/>
                </a:lnTo>
                <a:lnTo>
                  <a:pt x="3737630" y="53900"/>
                </a:lnTo>
                <a:lnTo>
                  <a:pt x="3730417" y="53900"/>
                </a:lnTo>
                <a:lnTo>
                  <a:pt x="3734401" y="76249"/>
                </a:lnTo>
                <a:lnTo>
                  <a:pt x="3739985" y="76249"/>
                </a:lnTo>
                <a:lnTo>
                  <a:pt x="3745160" y="76785"/>
                </a:lnTo>
                <a:lnTo>
                  <a:pt x="3749926" y="77859"/>
                </a:lnTo>
                <a:lnTo>
                  <a:pt x="3754693" y="78933"/>
                </a:lnTo>
                <a:lnTo>
                  <a:pt x="3760083" y="80874"/>
                </a:lnTo>
                <a:lnTo>
                  <a:pt x="3766096" y="83685"/>
                </a:lnTo>
                <a:lnTo>
                  <a:pt x="3766096" y="166182"/>
                </a:lnTo>
                <a:lnTo>
                  <a:pt x="3760427" y="171093"/>
                </a:lnTo>
                <a:lnTo>
                  <a:pt x="3754373" y="174992"/>
                </a:lnTo>
                <a:lnTo>
                  <a:pt x="3747930" y="177878"/>
                </a:lnTo>
                <a:lnTo>
                  <a:pt x="3741487" y="180765"/>
                </a:lnTo>
                <a:lnTo>
                  <a:pt x="3735089" y="182209"/>
                </a:lnTo>
                <a:lnTo>
                  <a:pt x="3728733" y="182209"/>
                </a:lnTo>
                <a:lnTo>
                  <a:pt x="3724177" y="181976"/>
                </a:lnTo>
                <a:lnTo>
                  <a:pt x="3711597" y="177925"/>
                </a:lnTo>
                <a:lnTo>
                  <a:pt x="3702706" y="168836"/>
                </a:lnTo>
                <a:lnTo>
                  <a:pt x="3697958" y="157821"/>
                </a:lnTo>
                <a:lnTo>
                  <a:pt x="3695432" y="145264"/>
                </a:lnTo>
                <a:lnTo>
                  <a:pt x="3694590" y="130251"/>
                </a:lnTo>
                <a:lnTo>
                  <a:pt x="3694660" y="126051"/>
                </a:lnTo>
                <a:lnTo>
                  <a:pt x="3696178" y="111763"/>
                </a:lnTo>
                <a:lnTo>
                  <a:pt x="3699677" y="99791"/>
                </a:lnTo>
                <a:lnTo>
                  <a:pt x="3707033" y="59222"/>
                </a:lnTo>
                <a:lnTo>
                  <a:pt x="3699605" y="62769"/>
                </a:lnTo>
                <a:lnTo>
                  <a:pt x="3693272" y="67664"/>
                </a:lnTo>
                <a:lnTo>
                  <a:pt x="3688034" y="73902"/>
                </a:lnTo>
                <a:lnTo>
                  <a:pt x="3679808" y="86001"/>
                </a:lnTo>
                <a:lnTo>
                  <a:pt x="3674510" y="97946"/>
                </a:lnTo>
                <a:lnTo>
                  <a:pt x="3672515" y="104563"/>
                </a:lnTo>
                <a:lnTo>
                  <a:pt x="3670340" y="116822"/>
                </a:lnTo>
                <a:lnTo>
                  <a:pt x="3669615" y="130580"/>
                </a:lnTo>
                <a:lnTo>
                  <a:pt x="3669789" y="138054"/>
                </a:lnTo>
                <a:lnTo>
                  <a:pt x="3671035" y="150961"/>
                </a:lnTo>
                <a:lnTo>
                  <a:pt x="3673480" y="162575"/>
                </a:lnTo>
                <a:lnTo>
                  <a:pt x="3678242" y="175579"/>
                </a:lnTo>
                <a:lnTo>
                  <a:pt x="3684427" y="185976"/>
                </a:lnTo>
                <a:lnTo>
                  <a:pt x="3689067" y="192218"/>
                </a:lnTo>
                <a:lnTo>
                  <a:pt x="3694713" y="196963"/>
                </a:lnTo>
                <a:lnTo>
                  <a:pt x="3701367" y="200211"/>
                </a:lnTo>
                <a:lnTo>
                  <a:pt x="3708021" y="203460"/>
                </a:lnTo>
                <a:lnTo>
                  <a:pt x="3715257" y="205083"/>
                </a:lnTo>
                <a:lnTo>
                  <a:pt x="3727968" y="205083"/>
                </a:lnTo>
                <a:lnTo>
                  <a:pt x="3732263" y="204635"/>
                </a:lnTo>
                <a:lnTo>
                  <a:pt x="3735954" y="203735"/>
                </a:lnTo>
                <a:lnTo>
                  <a:pt x="3739646" y="202838"/>
                </a:lnTo>
                <a:lnTo>
                  <a:pt x="3743209" y="201575"/>
                </a:lnTo>
                <a:lnTo>
                  <a:pt x="3746646" y="199948"/>
                </a:lnTo>
                <a:lnTo>
                  <a:pt x="3750337" y="198236"/>
                </a:lnTo>
                <a:lnTo>
                  <a:pt x="3753557" y="196353"/>
                </a:lnTo>
                <a:lnTo>
                  <a:pt x="3756304" y="194297"/>
                </a:lnTo>
                <a:lnTo>
                  <a:pt x="3759053" y="192242"/>
                </a:lnTo>
                <a:lnTo>
                  <a:pt x="3762316" y="189631"/>
                </a:lnTo>
                <a:lnTo>
                  <a:pt x="3766096" y="186465"/>
                </a:lnTo>
                <a:lnTo>
                  <a:pt x="3766096" y="201140"/>
                </a:lnTo>
                <a:lnTo>
                  <a:pt x="3790282" y="201140"/>
                </a:lnTo>
                <a:lnTo>
                  <a:pt x="3790282" y="1314"/>
                </a:lnTo>
                <a:close/>
              </a:path>
              <a:path w="8690036" h="255303">
                <a:moveTo>
                  <a:pt x="3699677" y="99791"/>
                </a:moveTo>
                <a:lnTo>
                  <a:pt x="3705155" y="90133"/>
                </a:lnTo>
                <a:lnTo>
                  <a:pt x="3710083" y="84795"/>
                </a:lnTo>
                <a:lnTo>
                  <a:pt x="3720993" y="78386"/>
                </a:lnTo>
                <a:lnTo>
                  <a:pt x="3734401" y="76249"/>
                </a:lnTo>
                <a:lnTo>
                  <a:pt x="3730417" y="53900"/>
                </a:lnTo>
                <a:lnTo>
                  <a:pt x="3722256" y="53900"/>
                </a:lnTo>
                <a:lnTo>
                  <a:pt x="3714462" y="55674"/>
                </a:lnTo>
                <a:lnTo>
                  <a:pt x="3707033" y="59222"/>
                </a:lnTo>
                <a:lnTo>
                  <a:pt x="3699677" y="99791"/>
                </a:lnTo>
                <a:close/>
              </a:path>
              <a:path w="8690036" h="255303">
                <a:moveTo>
                  <a:pt x="3814924" y="130251"/>
                </a:moveTo>
                <a:lnTo>
                  <a:pt x="3815213" y="138769"/>
                </a:lnTo>
                <a:lnTo>
                  <a:pt x="3817152" y="152664"/>
                </a:lnTo>
                <a:lnTo>
                  <a:pt x="3820912" y="165004"/>
                </a:lnTo>
                <a:lnTo>
                  <a:pt x="3826496" y="175787"/>
                </a:lnTo>
                <a:lnTo>
                  <a:pt x="3833901" y="185014"/>
                </a:lnTo>
                <a:lnTo>
                  <a:pt x="3839372" y="113584"/>
                </a:lnTo>
                <a:lnTo>
                  <a:pt x="3839887" y="107523"/>
                </a:lnTo>
                <a:lnTo>
                  <a:pt x="3841091" y="102208"/>
                </a:lnTo>
                <a:lnTo>
                  <a:pt x="3842983" y="97640"/>
                </a:lnTo>
                <a:lnTo>
                  <a:pt x="3844875" y="93071"/>
                </a:lnTo>
                <a:lnTo>
                  <a:pt x="3847627" y="88908"/>
                </a:lnTo>
                <a:lnTo>
                  <a:pt x="3851239" y="85150"/>
                </a:lnTo>
                <a:lnTo>
                  <a:pt x="3854939" y="81481"/>
                </a:lnTo>
                <a:lnTo>
                  <a:pt x="3853817" y="59383"/>
                </a:lnTo>
                <a:lnTo>
                  <a:pt x="3842898" y="65768"/>
                </a:lnTo>
                <a:lnTo>
                  <a:pt x="3833311" y="74588"/>
                </a:lnTo>
                <a:lnTo>
                  <a:pt x="3828732" y="80363"/>
                </a:lnTo>
                <a:lnTo>
                  <a:pt x="3822691" y="90824"/>
                </a:lnTo>
                <a:lnTo>
                  <a:pt x="3818376" y="102626"/>
                </a:lnTo>
                <a:lnTo>
                  <a:pt x="3815787" y="115768"/>
                </a:lnTo>
                <a:lnTo>
                  <a:pt x="3814924" y="130251"/>
                </a:lnTo>
                <a:close/>
              </a:path>
              <a:path w="8690036" h="255303">
                <a:moveTo>
                  <a:pt x="3851998" y="170091"/>
                </a:moveTo>
                <a:lnTo>
                  <a:pt x="3850748" y="168723"/>
                </a:lnTo>
                <a:lnTo>
                  <a:pt x="3844428" y="158834"/>
                </a:lnTo>
                <a:lnTo>
                  <a:pt x="3840636" y="146589"/>
                </a:lnTo>
                <a:lnTo>
                  <a:pt x="3839372" y="131989"/>
                </a:lnTo>
                <a:lnTo>
                  <a:pt x="3939008" y="131989"/>
                </a:lnTo>
                <a:lnTo>
                  <a:pt x="3938934" y="114399"/>
                </a:lnTo>
                <a:lnTo>
                  <a:pt x="3937685" y="101135"/>
                </a:lnTo>
                <a:lnTo>
                  <a:pt x="3934894" y="89867"/>
                </a:lnTo>
                <a:lnTo>
                  <a:pt x="3932151" y="81960"/>
                </a:lnTo>
                <a:lnTo>
                  <a:pt x="3928206" y="75271"/>
                </a:lnTo>
                <a:lnTo>
                  <a:pt x="3923062" y="69799"/>
                </a:lnTo>
                <a:lnTo>
                  <a:pt x="3917918" y="64329"/>
                </a:lnTo>
                <a:lnTo>
                  <a:pt x="3911919" y="60312"/>
                </a:lnTo>
                <a:lnTo>
                  <a:pt x="3905062" y="57746"/>
                </a:lnTo>
                <a:lnTo>
                  <a:pt x="3898205" y="55182"/>
                </a:lnTo>
                <a:lnTo>
                  <a:pt x="3890318" y="53900"/>
                </a:lnTo>
                <a:lnTo>
                  <a:pt x="3879650" y="53918"/>
                </a:lnTo>
                <a:lnTo>
                  <a:pt x="3866068" y="55433"/>
                </a:lnTo>
                <a:lnTo>
                  <a:pt x="3853817" y="59383"/>
                </a:lnTo>
                <a:lnTo>
                  <a:pt x="3854939" y="81481"/>
                </a:lnTo>
                <a:lnTo>
                  <a:pt x="3859046" y="78685"/>
                </a:lnTo>
                <a:lnTo>
                  <a:pt x="3863561" y="76763"/>
                </a:lnTo>
                <a:lnTo>
                  <a:pt x="3868074" y="74843"/>
                </a:lnTo>
                <a:lnTo>
                  <a:pt x="3873556" y="73882"/>
                </a:lnTo>
                <a:lnTo>
                  <a:pt x="3886542" y="73882"/>
                </a:lnTo>
                <a:lnTo>
                  <a:pt x="3892025" y="74822"/>
                </a:lnTo>
                <a:lnTo>
                  <a:pt x="3896454" y="76700"/>
                </a:lnTo>
                <a:lnTo>
                  <a:pt x="3900884" y="78579"/>
                </a:lnTo>
                <a:lnTo>
                  <a:pt x="3904517" y="81311"/>
                </a:lnTo>
                <a:lnTo>
                  <a:pt x="3907354" y="84896"/>
                </a:lnTo>
                <a:lnTo>
                  <a:pt x="3909934" y="88143"/>
                </a:lnTo>
                <a:lnTo>
                  <a:pt x="3911911" y="92113"/>
                </a:lnTo>
                <a:lnTo>
                  <a:pt x="3913288" y="96808"/>
                </a:lnTo>
                <a:lnTo>
                  <a:pt x="3914663" y="101503"/>
                </a:lnTo>
                <a:lnTo>
                  <a:pt x="3915438" y="107096"/>
                </a:lnTo>
                <a:lnTo>
                  <a:pt x="3915611" y="113584"/>
                </a:lnTo>
                <a:lnTo>
                  <a:pt x="3839372" y="113584"/>
                </a:lnTo>
                <a:lnTo>
                  <a:pt x="3833901" y="185014"/>
                </a:lnTo>
                <a:lnTo>
                  <a:pt x="3838022" y="188822"/>
                </a:lnTo>
                <a:lnTo>
                  <a:pt x="3848011" y="195591"/>
                </a:lnTo>
                <a:lnTo>
                  <a:pt x="3859542" y="200426"/>
                </a:lnTo>
                <a:lnTo>
                  <a:pt x="3872615" y="203327"/>
                </a:lnTo>
                <a:lnTo>
                  <a:pt x="3887231" y="204294"/>
                </a:lnTo>
                <a:lnTo>
                  <a:pt x="3893063" y="204294"/>
                </a:lnTo>
                <a:lnTo>
                  <a:pt x="3897889" y="203953"/>
                </a:lnTo>
                <a:lnTo>
                  <a:pt x="3901707" y="203267"/>
                </a:lnTo>
                <a:lnTo>
                  <a:pt x="3905523" y="202582"/>
                </a:lnTo>
                <a:lnTo>
                  <a:pt x="3909789" y="201598"/>
                </a:lnTo>
                <a:lnTo>
                  <a:pt x="3914506" y="200314"/>
                </a:lnTo>
                <a:lnTo>
                  <a:pt x="3917852" y="199374"/>
                </a:lnTo>
                <a:lnTo>
                  <a:pt x="3921625" y="198070"/>
                </a:lnTo>
                <a:lnTo>
                  <a:pt x="3925828" y="196400"/>
                </a:lnTo>
                <a:lnTo>
                  <a:pt x="3930030" y="194731"/>
                </a:lnTo>
                <a:lnTo>
                  <a:pt x="3933547" y="193340"/>
                </a:lnTo>
                <a:lnTo>
                  <a:pt x="3936379" y="192228"/>
                </a:lnTo>
                <a:lnTo>
                  <a:pt x="3936379" y="165907"/>
                </a:lnTo>
                <a:lnTo>
                  <a:pt x="3934962" y="165907"/>
                </a:lnTo>
                <a:lnTo>
                  <a:pt x="3930496" y="169269"/>
                </a:lnTo>
                <a:lnTo>
                  <a:pt x="3927489" y="171112"/>
                </a:lnTo>
                <a:lnTo>
                  <a:pt x="3924483" y="172956"/>
                </a:lnTo>
                <a:lnTo>
                  <a:pt x="3920790" y="174863"/>
                </a:lnTo>
                <a:lnTo>
                  <a:pt x="3916412" y="176834"/>
                </a:lnTo>
                <a:lnTo>
                  <a:pt x="3912287" y="178720"/>
                </a:lnTo>
                <a:lnTo>
                  <a:pt x="3907671" y="180261"/>
                </a:lnTo>
                <a:lnTo>
                  <a:pt x="3902560" y="181461"/>
                </a:lnTo>
                <a:lnTo>
                  <a:pt x="3897451" y="182661"/>
                </a:lnTo>
                <a:lnTo>
                  <a:pt x="3892234" y="183259"/>
                </a:lnTo>
                <a:lnTo>
                  <a:pt x="3886910" y="183261"/>
                </a:lnTo>
                <a:lnTo>
                  <a:pt x="3873662" y="181917"/>
                </a:lnTo>
                <a:lnTo>
                  <a:pt x="3861710" y="177529"/>
                </a:lnTo>
                <a:lnTo>
                  <a:pt x="3851998" y="170091"/>
                </a:lnTo>
                <a:close/>
              </a:path>
              <a:path w="8690036" h="255303">
                <a:moveTo>
                  <a:pt x="4029013" y="78089"/>
                </a:moveTo>
                <a:lnTo>
                  <a:pt x="4029013" y="57843"/>
                </a:lnTo>
                <a:lnTo>
                  <a:pt x="3989316" y="57843"/>
                </a:lnTo>
                <a:lnTo>
                  <a:pt x="3989318" y="52357"/>
                </a:lnTo>
                <a:lnTo>
                  <a:pt x="3990984" y="37447"/>
                </a:lnTo>
                <a:lnTo>
                  <a:pt x="3987836" y="6014"/>
                </a:lnTo>
                <a:lnTo>
                  <a:pt x="3978355" y="13525"/>
                </a:lnTo>
                <a:lnTo>
                  <a:pt x="3976420" y="15801"/>
                </a:lnTo>
                <a:lnTo>
                  <a:pt x="3970586" y="25881"/>
                </a:lnTo>
                <a:lnTo>
                  <a:pt x="3967085" y="38307"/>
                </a:lnTo>
                <a:lnTo>
                  <a:pt x="3965918" y="53078"/>
                </a:lnTo>
                <a:lnTo>
                  <a:pt x="3965918" y="57843"/>
                </a:lnTo>
                <a:lnTo>
                  <a:pt x="3949620" y="57843"/>
                </a:lnTo>
                <a:lnTo>
                  <a:pt x="3949620" y="78089"/>
                </a:lnTo>
                <a:lnTo>
                  <a:pt x="3965918" y="78089"/>
                </a:lnTo>
                <a:lnTo>
                  <a:pt x="3965918" y="201140"/>
                </a:lnTo>
                <a:lnTo>
                  <a:pt x="3990105" y="201140"/>
                </a:lnTo>
                <a:lnTo>
                  <a:pt x="3990105" y="78089"/>
                </a:lnTo>
                <a:lnTo>
                  <a:pt x="4029013" y="78089"/>
                </a:lnTo>
                <a:close/>
              </a:path>
              <a:path w="8690036" h="255303">
                <a:moveTo>
                  <a:pt x="4000091" y="23337"/>
                </a:moveTo>
                <a:lnTo>
                  <a:pt x="4007326" y="21033"/>
                </a:lnTo>
                <a:lnTo>
                  <a:pt x="4020643" y="21033"/>
                </a:lnTo>
                <a:lnTo>
                  <a:pt x="4024229" y="21405"/>
                </a:lnTo>
                <a:lnTo>
                  <a:pt x="4028240" y="22151"/>
                </a:lnTo>
                <a:lnTo>
                  <a:pt x="4032251" y="22896"/>
                </a:lnTo>
                <a:lnTo>
                  <a:pt x="4035325" y="23663"/>
                </a:lnTo>
                <a:lnTo>
                  <a:pt x="4038740" y="24452"/>
                </a:lnTo>
                <a:lnTo>
                  <a:pt x="4038740" y="2316"/>
                </a:lnTo>
                <a:lnTo>
                  <a:pt x="4035234" y="1717"/>
                </a:lnTo>
                <a:lnTo>
                  <a:pt x="4031344" y="1181"/>
                </a:lnTo>
                <a:lnTo>
                  <a:pt x="4027071" y="708"/>
                </a:lnTo>
                <a:lnTo>
                  <a:pt x="4022797" y="236"/>
                </a:lnTo>
                <a:lnTo>
                  <a:pt x="4018439" y="0"/>
                </a:lnTo>
                <a:lnTo>
                  <a:pt x="4013995" y="0"/>
                </a:lnTo>
                <a:lnTo>
                  <a:pt x="3999708" y="1506"/>
                </a:lnTo>
                <a:lnTo>
                  <a:pt x="3987836" y="6014"/>
                </a:lnTo>
                <a:lnTo>
                  <a:pt x="3990984" y="37447"/>
                </a:lnTo>
                <a:lnTo>
                  <a:pt x="3995782" y="27943"/>
                </a:lnTo>
                <a:lnTo>
                  <a:pt x="4000091" y="23337"/>
                </a:lnTo>
                <a:close/>
              </a:path>
              <a:path w="8690036" h="255303">
                <a:moveTo>
                  <a:pt x="4074318" y="113402"/>
                </a:moveTo>
                <a:lnTo>
                  <a:pt x="4064056" y="145111"/>
                </a:lnTo>
                <a:lnTo>
                  <a:pt x="4068233" y="141070"/>
                </a:lnTo>
                <a:lnTo>
                  <a:pt x="4072409" y="137029"/>
                </a:lnTo>
                <a:lnTo>
                  <a:pt x="4077690" y="134031"/>
                </a:lnTo>
                <a:lnTo>
                  <a:pt x="4087136" y="110538"/>
                </a:lnTo>
                <a:lnTo>
                  <a:pt x="4074318" y="113402"/>
                </a:lnTo>
                <a:close/>
              </a:path>
              <a:path w="8690036" h="255303">
                <a:moveTo>
                  <a:pt x="4208372" y="57843"/>
                </a:moveTo>
                <a:lnTo>
                  <a:pt x="4184186" y="57843"/>
                </a:lnTo>
                <a:lnTo>
                  <a:pt x="4184186" y="160492"/>
                </a:lnTo>
                <a:lnTo>
                  <a:pt x="4185320" y="168701"/>
                </a:lnTo>
                <a:lnTo>
                  <a:pt x="4187590" y="175456"/>
                </a:lnTo>
                <a:lnTo>
                  <a:pt x="4189858" y="182211"/>
                </a:lnTo>
                <a:lnTo>
                  <a:pt x="4193046" y="187812"/>
                </a:lnTo>
                <a:lnTo>
                  <a:pt x="4197154" y="192257"/>
                </a:lnTo>
                <a:lnTo>
                  <a:pt x="4201261" y="196702"/>
                </a:lnTo>
                <a:lnTo>
                  <a:pt x="4206076" y="199951"/>
                </a:lnTo>
                <a:lnTo>
                  <a:pt x="4208650" y="153394"/>
                </a:lnTo>
                <a:lnTo>
                  <a:pt x="4208372" y="147085"/>
                </a:lnTo>
                <a:lnTo>
                  <a:pt x="4208372" y="57843"/>
                </a:lnTo>
                <a:close/>
              </a:path>
              <a:path w="8690036" h="255303">
                <a:moveTo>
                  <a:pt x="4212990" y="171556"/>
                </a:moveTo>
                <a:lnTo>
                  <a:pt x="4211023" y="167791"/>
                </a:lnTo>
                <a:lnTo>
                  <a:pt x="4209762" y="163404"/>
                </a:lnTo>
                <a:lnTo>
                  <a:pt x="4209207" y="158399"/>
                </a:lnTo>
                <a:lnTo>
                  <a:pt x="4208650" y="153394"/>
                </a:lnTo>
                <a:lnTo>
                  <a:pt x="4206076" y="199951"/>
                </a:lnTo>
                <a:lnTo>
                  <a:pt x="4211598" y="202004"/>
                </a:lnTo>
                <a:lnTo>
                  <a:pt x="4217120" y="204057"/>
                </a:lnTo>
                <a:lnTo>
                  <a:pt x="4223006" y="205083"/>
                </a:lnTo>
                <a:lnTo>
                  <a:pt x="4237470" y="205083"/>
                </a:lnTo>
                <a:lnTo>
                  <a:pt x="4244918" y="203393"/>
                </a:lnTo>
                <a:lnTo>
                  <a:pt x="4251595" y="200012"/>
                </a:lnTo>
                <a:lnTo>
                  <a:pt x="4262088" y="193637"/>
                </a:lnTo>
                <a:lnTo>
                  <a:pt x="4272780" y="185183"/>
                </a:lnTo>
                <a:lnTo>
                  <a:pt x="4272780" y="201140"/>
                </a:lnTo>
                <a:lnTo>
                  <a:pt x="4296966" y="201140"/>
                </a:lnTo>
                <a:lnTo>
                  <a:pt x="4296966" y="57843"/>
                </a:lnTo>
                <a:lnTo>
                  <a:pt x="4272780" y="57843"/>
                </a:lnTo>
                <a:lnTo>
                  <a:pt x="4272780" y="164769"/>
                </a:lnTo>
                <a:lnTo>
                  <a:pt x="4267221" y="169677"/>
                </a:lnTo>
                <a:lnTo>
                  <a:pt x="4261105" y="173810"/>
                </a:lnTo>
                <a:lnTo>
                  <a:pt x="4254434" y="177170"/>
                </a:lnTo>
                <a:lnTo>
                  <a:pt x="4247761" y="180529"/>
                </a:lnTo>
                <a:lnTo>
                  <a:pt x="4241473" y="182209"/>
                </a:lnTo>
                <a:lnTo>
                  <a:pt x="4229242" y="182209"/>
                </a:lnTo>
                <a:lnTo>
                  <a:pt x="4224387" y="181353"/>
                </a:lnTo>
                <a:lnTo>
                  <a:pt x="4221010" y="179641"/>
                </a:lnTo>
                <a:lnTo>
                  <a:pt x="4217632" y="177929"/>
                </a:lnTo>
                <a:lnTo>
                  <a:pt x="4214958" y="175234"/>
                </a:lnTo>
                <a:lnTo>
                  <a:pt x="4212990" y="171556"/>
                </a:lnTo>
                <a:close/>
              </a:path>
              <a:path w="8690036" h="255303">
                <a:moveTo>
                  <a:pt x="4332356" y="1314"/>
                </a:moveTo>
                <a:lnTo>
                  <a:pt x="4332356" y="201140"/>
                </a:lnTo>
                <a:lnTo>
                  <a:pt x="4356542" y="201140"/>
                </a:lnTo>
                <a:lnTo>
                  <a:pt x="4356542" y="1314"/>
                </a:lnTo>
                <a:lnTo>
                  <a:pt x="4332356" y="1314"/>
                </a:lnTo>
                <a:close/>
              </a:path>
              <a:path w="8690036" h="255303">
                <a:moveTo>
                  <a:pt x="4417534" y="159057"/>
                </a:moveTo>
                <a:lnTo>
                  <a:pt x="4417404" y="153457"/>
                </a:lnTo>
                <a:lnTo>
                  <a:pt x="4417404" y="78089"/>
                </a:lnTo>
                <a:lnTo>
                  <a:pt x="4461834" y="78089"/>
                </a:lnTo>
                <a:lnTo>
                  <a:pt x="4461834" y="57843"/>
                </a:lnTo>
                <a:lnTo>
                  <a:pt x="4417404" y="57843"/>
                </a:lnTo>
                <a:lnTo>
                  <a:pt x="4417404" y="16564"/>
                </a:lnTo>
                <a:lnTo>
                  <a:pt x="4393218" y="16564"/>
                </a:lnTo>
                <a:lnTo>
                  <a:pt x="4393218" y="57843"/>
                </a:lnTo>
                <a:lnTo>
                  <a:pt x="4376920" y="57843"/>
                </a:lnTo>
                <a:lnTo>
                  <a:pt x="4376920" y="78089"/>
                </a:lnTo>
                <a:lnTo>
                  <a:pt x="4393218" y="78089"/>
                </a:lnTo>
                <a:lnTo>
                  <a:pt x="4393218" y="157394"/>
                </a:lnTo>
                <a:lnTo>
                  <a:pt x="4394318" y="171380"/>
                </a:lnTo>
                <a:lnTo>
                  <a:pt x="4397999" y="183623"/>
                </a:lnTo>
                <a:lnTo>
                  <a:pt x="4404268" y="192820"/>
                </a:lnTo>
                <a:lnTo>
                  <a:pt x="4409708" y="197314"/>
                </a:lnTo>
                <a:lnTo>
                  <a:pt x="4421099" y="202352"/>
                </a:lnTo>
                <a:lnTo>
                  <a:pt x="4435108" y="204031"/>
                </a:lnTo>
                <a:lnTo>
                  <a:pt x="4439046" y="204031"/>
                </a:lnTo>
                <a:lnTo>
                  <a:pt x="4443350" y="203669"/>
                </a:lnTo>
                <a:lnTo>
                  <a:pt x="4448019" y="202943"/>
                </a:lnTo>
                <a:lnTo>
                  <a:pt x="4452688" y="202218"/>
                </a:lnTo>
                <a:lnTo>
                  <a:pt x="4457293" y="201212"/>
                </a:lnTo>
                <a:lnTo>
                  <a:pt x="4461834" y="199927"/>
                </a:lnTo>
                <a:lnTo>
                  <a:pt x="4461834" y="178264"/>
                </a:lnTo>
                <a:lnTo>
                  <a:pt x="4458793" y="179053"/>
                </a:lnTo>
                <a:lnTo>
                  <a:pt x="4456140" y="180040"/>
                </a:lnTo>
                <a:lnTo>
                  <a:pt x="4452460" y="181222"/>
                </a:lnTo>
                <a:lnTo>
                  <a:pt x="4448779" y="182406"/>
                </a:lnTo>
                <a:lnTo>
                  <a:pt x="4444969" y="182998"/>
                </a:lnTo>
                <a:lnTo>
                  <a:pt x="4435467" y="182998"/>
                </a:lnTo>
                <a:lnTo>
                  <a:pt x="4431058" y="182248"/>
                </a:lnTo>
                <a:lnTo>
                  <a:pt x="4427805" y="180752"/>
                </a:lnTo>
                <a:lnTo>
                  <a:pt x="4424553" y="179255"/>
                </a:lnTo>
                <a:lnTo>
                  <a:pt x="4422198" y="177012"/>
                </a:lnTo>
                <a:lnTo>
                  <a:pt x="4420744" y="174021"/>
                </a:lnTo>
                <a:lnTo>
                  <a:pt x="4419032" y="170600"/>
                </a:lnTo>
                <a:lnTo>
                  <a:pt x="4418048" y="166923"/>
                </a:lnTo>
                <a:lnTo>
                  <a:pt x="4417791" y="162990"/>
                </a:lnTo>
                <a:lnTo>
                  <a:pt x="4417534" y="159057"/>
                </a:lnTo>
                <a:close/>
              </a:path>
              <a:path w="8690036" h="255303">
                <a:moveTo>
                  <a:pt x="4612404" y="53900"/>
                </a:moveTo>
                <a:lnTo>
                  <a:pt x="4604503" y="53900"/>
                </a:lnTo>
                <a:lnTo>
                  <a:pt x="4596860" y="55567"/>
                </a:lnTo>
                <a:lnTo>
                  <a:pt x="4589475" y="58903"/>
                </a:lnTo>
                <a:lnTo>
                  <a:pt x="4582090" y="62240"/>
                </a:lnTo>
                <a:lnTo>
                  <a:pt x="4587274" y="89175"/>
                </a:lnTo>
                <a:lnTo>
                  <a:pt x="4591940" y="84221"/>
                </a:lnTo>
                <a:lnTo>
                  <a:pt x="4602860" y="77847"/>
                </a:lnTo>
                <a:lnTo>
                  <a:pt x="4616261" y="75722"/>
                </a:lnTo>
                <a:lnTo>
                  <a:pt x="4621330" y="75722"/>
                </a:lnTo>
                <a:lnTo>
                  <a:pt x="4626419" y="76333"/>
                </a:lnTo>
                <a:lnTo>
                  <a:pt x="4631790" y="56531"/>
                </a:lnTo>
                <a:lnTo>
                  <a:pt x="4626337" y="54777"/>
                </a:lnTo>
                <a:lnTo>
                  <a:pt x="4619875" y="53900"/>
                </a:lnTo>
                <a:lnTo>
                  <a:pt x="4612404" y="53900"/>
                </a:lnTo>
                <a:close/>
              </a:path>
              <a:path w="8690036" h="255303">
                <a:moveTo>
                  <a:pt x="4573918" y="226693"/>
                </a:moveTo>
                <a:lnTo>
                  <a:pt x="4570736" y="225573"/>
                </a:lnTo>
                <a:lnTo>
                  <a:pt x="4568328" y="224680"/>
                </a:lnTo>
                <a:lnTo>
                  <a:pt x="4565405" y="224015"/>
                </a:lnTo>
                <a:lnTo>
                  <a:pt x="4565405" y="249148"/>
                </a:lnTo>
                <a:lnTo>
                  <a:pt x="4571762" y="251028"/>
                </a:lnTo>
                <a:lnTo>
                  <a:pt x="4578617" y="252522"/>
                </a:lnTo>
                <a:lnTo>
                  <a:pt x="4585966" y="253635"/>
                </a:lnTo>
                <a:lnTo>
                  <a:pt x="4593314" y="254746"/>
                </a:lnTo>
                <a:lnTo>
                  <a:pt x="4600511" y="255303"/>
                </a:lnTo>
                <a:lnTo>
                  <a:pt x="4608757" y="255297"/>
                </a:lnTo>
                <a:lnTo>
                  <a:pt x="4623724" y="254116"/>
                </a:lnTo>
                <a:lnTo>
                  <a:pt x="4636655" y="250881"/>
                </a:lnTo>
                <a:lnTo>
                  <a:pt x="4647553" y="245592"/>
                </a:lnTo>
                <a:lnTo>
                  <a:pt x="4656416" y="238249"/>
                </a:lnTo>
                <a:lnTo>
                  <a:pt x="4664950" y="225478"/>
                </a:lnTo>
                <a:lnTo>
                  <a:pt x="4669089" y="213918"/>
                </a:lnTo>
                <a:lnTo>
                  <a:pt x="4671573" y="200352"/>
                </a:lnTo>
                <a:lnTo>
                  <a:pt x="4672401" y="184781"/>
                </a:lnTo>
                <a:lnTo>
                  <a:pt x="4672401" y="57843"/>
                </a:lnTo>
                <a:lnTo>
                  <a:pt x="4649632" y="57843"/>
                </a:lnTo>
                <a:lnTo>
                  <a:pt x="4648215" y="64043"/>
                </a:lnTo>
                <a:lnTo>
                  <a:pt x="4642719" y="60789"/>
                </a:lnTo>
                <a:lnTo>
                  <a:pt x="4637244" y="58285"/>
                </a:lnTo>
                <a:lnTo>
                  <a:pt x="4631790" y="56531"/>
                </a:lnTo>
                <a:lnTo>
                  <a:pt x="4626419" y="76333"/>
                </a:lnTo>
                <a:lnTo>
                  <a:pt x="4631530" y="77555"/>
                </a:lnTo>
                <a:lnTo>
                  <a:pt x="4636639" y="78776"/>
                </a:lnTo>
                <a:lnTo>
                  <a:pt x="4642202" y="80820"/>
                </a:lnTo>
                <a:lnTo>
                  <a:pt x="4648215" y="83685"/>
                </a:lnTo>
                <a:lnTo>
                  <a:pt x="4648215" y="162312"/>
                </a:lnTo>
                <a:lnTo>
                  <a:pt x="4642889" y="166759"/>
                </a:lnTo>
                <a:lnTo>
                  <a:pt x="4636898" y="170224"/>
                </a:lnTo>
                <a:lnTo>
                  <a:pt x="4630242" y="172704"/>
                </a:lnTo>
                <a:lnTo>
                  <a:pt x="4623586" y="175183"/>
                </a:lnTo>
                <a:lnTo>
                  <a:pt x="4617123" y="176424"/>
                </a:lnTo>
                <a:lnTo>
                  <a:pt x="4610852" y="176424"/>
                </a:lnTo>
                <a:lnTo>
                  <a:pt x="4606631" y="176242"/>
                </a:lnTo>
                <a:lnTo>
                  <a:pt x="4593768" y="172520"/>
                </a:lnTo>
                <a:lnTo>
                  <a:pt x="4584762" y="163997"/>
                </a:lnTo>
                <a:lnTo>
                  <a:pt x="4580474" y="154998"/>
                </a:lnTo>
                <a:lnTo>
                  <a:pt x="4577650" y="142701"/>
                </a:lnTo>
                <a:lnTo>
                  <a:pt x="4576709" y="127737"/>
                </a:lnTo>
                <a:lnTo>
                  <a:pt x="4576732" y="125397"/>
                </a:lnTo>
                <a:lnTo>
                  <a:pt x="4578114" y="110971"/>
                </a:lnTo>
                <a:lnTo>
                  <a:pt x="4581628" y="98897"/>
                </a:lnTo>
                <a:lnTo>
                  <a:pt x="4587274" y="89175"/>
                </a:lnTo>
                <a:lnTo>
                  <a:pt x="4582090" y="62240"/>
                </a:lnTo>
                <a:lnTo>
                  <a:pt x="4575693" y="66987"/>
                </a:lnTo>
                <a:lnTo>
                  <a:pt x="4570284" y="73146"/>
                </a:lnTo>
                <a:lnTo>
                  <a:pt x="4562243" y="84530"/>
                </a:lnTo>
                <a:lnTo>
                  <a:pt x="4556757" y="96565"/>
                </a:lnTo>
                <a:lnTo>
                  <a:pt x="4554893" y="102448"/>
                </a:lnTo>
                <a:lnTo>
                  <a:pt x="4552524" y="114686"/>
                </a:lnTo>
                <a:lnTo>
                  <a:pt x="4551734" y="128197"/>
                </a:lnTo>
                <a:lnTo>
                  <a:pt x="4551796" y="132577"/>
                </a:lnTo>
                <a:lnTo>
                  <a:pt x="4553034" y="147177"/>
                </a:lnTo>
                <a:lnTo>
                  <a:pt x="4555863" y="160040"/>
                </a:lnTo>
                <a:lnTo>
                  <a:pt x="4560281" y="171165"/>
                </a:lnTo>
                <a:lnTo>
                  <a:pt x="4566290" y="180552"/>
                </a:lnTo>
                <a:lnTo>
                  <a:pt x="4569862" y="184595"/>
                </a:lnTo>
                <a:lnTo>
                  <a:pt x="4579987" y="192472"/>
                </a:lnTo>
                <a:lnTo>
                  <a:pt x="4591850" y="197198"/>
                </a:lnTo>
                <a:lnTo>
                  <a:pt x="4605450" y="198774"/>
                </a:lnTo>
                <a:lnTo>
                  <a:pt x="4614895" y="198774"/>
                </a:lnTo>
                <a:lnTo>
                  <a:pt x="4622752" y="197425"/>
                </a:lnTo>
                <a:lnTo>
                  <a:pt x="4629022" y="194729"/>
                </a:lnTo>
                <a:lnTo>
                  <a:pt x="4635292" y="192032"/>
                </a:lnTo>
                <a:lnTo>
                  <a:pt x="4641689" y="187860"/>
                </a:lnTo>
                <a:lnTo>
                  <a:pt x="4648215" y="182213"/>
                </a:lnTo>
                <a:lnTo>
                  <a:pt x="4648215" y="200531"/>
                </a:lnTo>
                <a:lnTo>
                  <a:pt x="4647656" y="205746"/>
                </a:lnTo>
                <a:lnTo>
                  <a:pt x="4646539" y="210325"/>
                </a:lnTo>
                <a:lnTo>
                  <a:pt x="4645421" y="214905"/>
                </a:lnTo>
                <a:lnTo>
                  <a:pt x="4643487" y="218934"/>
                </a:lnTo>
                <a:lnTo>
                  <a:pt x="4640735" y="222412"/>
                </a:lnTo>
                <a:lnTo>
                  <a:pt x="4637810" y="225891"/>
                </a:lnTo>
                <a:lnTo>
                  <a:pt x="4633746" y="228605"/>
                </a:lnTo>
                <a:lnTo>
                  <a:pt x="4628544" y="230554"/>
                </a:lnTo>
                <a:lnTo>
                  <a:pt x="4623341" y="232505"/>
                </a:lnTo>
                <a:lnTo>
                  <a:pt x="4616999" y="233480"/>
                </a:lnTo>
                <a:lnTo>
                  <a:pt x="4605048" y="233480"/>
                </a:lnTo>
                <a:lnTo>
                  <a:pt x="4600920" y="233147"/>
                </a:lnTo>
                <a:lnTo>
                  <a:pt x="4597136" y="232483"/>
                </a:lnTo>
                <a:lnTo>
                  <a:pt x="4593351" y="231819"/>
                </a:lnTo>
                <a:lnTo>
                  <a:pt x="4589224" y="230948"/>
                </a:lnTo>
                <a:lnTo>
                  <a:pt x="4584752" y="229868"/>
                </a:lnTo>
                <a:lnTo>
                  <a:pt x="4580710" y="228871"/>
                </a:lnTo>
                <a:lnTo>
                  <a:pt x="4577098" y="227813"/>
                </a:lnTo>
                <a:lnTo>
                  <a:pt x="4573918" y="226693"/>
                </a:lnTo>
                <a:close/>
              </a:path>
              <a:path w="8690036" h="255303">
                <a:moveTo>
                  <a:pt x="4734367" y="113402"/>
                </a:moveTo>
                <a:lnTo>
                  <a:pt x="4724105" y="145111"/>
                </a:lnTo>
                <a:lnTo>
                  <a:pt x="4728281" y="141070"/>
                </a:lnTo>
                <a:lnTo>
                  <a:pt x="4732457" y="137029"/>
                </a:lnTo>
                <a:lnTo>
                  <a:pt x="4737740" y="134031"/>
                </a:lnTo>
                <a:lnTo>
                  <a:pt x="4747185" y="110538"/>
                </a:lnTo>
                <a:lnTo>
                  <a:pt x="4734367" y="113402"/>
                </a:lnTo>
                <a:close/>
              </a:path>
              <a:path w="8690036" h="255303">
                <a:moveTo>
                  <a:pt x="4870916" y="159057"/>
                </a:moveTo>
                <a:lnTo>
                  <a:pt x="4870788" y="153457"/>
                </a:lnTo>
                <a:lnTo>
                  <a:pt x="4870788" y="78089"/>
                </a:lnTo>
                <a:lnTo>
                  <a:pt x="4915216" y="78089"/>
                </a:lnTo>
                <a:lnTo>
                  <a:pt x="4915216" y="57843"/>
                </a:lnTo>
                <a:lnTo>
                  <a:pt x="4870788" y="57843"/>
                </a:lnTo>
                <a:lnTo>
                  <a:pt x="4870788" y="16564"/>
                </a:lnTo>
                <a:lnTo>
                  <a:pt x="4846601" y="16564"/>
                </a:lnTo>
                <a:lnTo>
                  <a:pt x="4846601" y="57843"/>
                </a:lnTo>
                <a:lnTo>
                  <a:pt x="4830303" y="57843"/>
                </a:lnTo>
                <a:lnTo>
                  <a:pt x="4830303" y="78089"/>
                </a:lnTo>
                <a:lnTo>
                  <a:pt x="4846601" y="78089"/>
                </a:lnTo>
                <a:lnTo>
                  <a:pt x="4846601" y="157394"/>
                </a:lnTo>
                <a:lnTo>
                  <a:pt x="4847701" y="171380"/>
                </a:lnTo>
                <a:lnTo>
                  <a:pt x="4851382" y="183623"/>
                </a:lnTo>
                <a:lnTo>
                  <a:pt x="4857651" y="192820"/>
                </a:lnTo>
                <a:lnTo>
                  <a:pt x="4863090" y="197314"/>
                </a:lnTo>
                <a:lnTo>
                  <a:pt x="4874481" y="202352"/>
                </a:lnTo>
                <a:lnTo>
                  <a:pt x="4888490" y="204031"/>
                </a:lnTo>
                <a:lnTo>
                  <a:pt x="4892430" y="204031"/>
                </a:lnTo>
                <a:lnTo>
                  <a:pt x="4896733" y="203669"/>
                </a:lnTo>
                <a:lnTo>
                  <a:pt x="4901401" y="202943"/>
                </a:lnTo>
                <a:lnTo>
                  <a:pt x="4906071" y="202218"/>
                </a:lnTo>
                <a:lnTo>
                  <a:pt x="4910675" y="201212"/>
                </a:lnTo>
                <a:lnTo>
                  <a:pt x="4915216" y="199927"/>
                </a:lnTo>
                <a:lnTo>
                  <a:pt x="4915216" y="178264"/>
                </a:lnTo>
                <a:lnTo>
                  <a:pt x="4912176" y="179053"/>
                </a:lnTo>
                <a:lnTo>
                  <a:pt x="4909521" y="180040"/>
                </a:lnTo>
                <a:lnTo>
                  <a:pt x="4905842" y="181222"/>
                </a:lnTo>
                <a:lnTo>
                  <a:pt x="4902162" y="182406"/>
                </a:lnTo>
                <a:lnTo>
                  <a:pt x="4898352" y="182998"/>
                </a:lnTo>
                <a:lnTo>
                  <a:pt x="4888850" y="182998"/>
                </a:lnTo>
                <a:lnTo>
                  <a:pt x="4884441" y="182248"/>
                </a:lnTo>
                <a:lnTo>
                  <a:pt x="4881188" y="180752"/>
                </a:lnTo>
                <a:lnTo>
                  <a:pt x="4877934" y="179255"/>
                </a:lnTo>
                <a:lnTo>
                  <a:pt x="4875581" y="177012"/>
                </a:lnTo>
                <a:lnTo>
                  <a:pt x="4874127" y="174021"/>
                </a:lnTo>
                <a:lnTo>
                  <a:pt x="4872415" y="170600"/>
                </a:lnTo>
                <a:lnTo>
                  <a:pt x="4871430" y="166923"/>
                </a:lnTo>
                <a:lnTo>
                  <a:pt x="4871174" y="162990"/>
                </a:lnTo>
                <a:lnTo>
                  <a:pt x="4870916" y="159057"/>
                </a:lnTo>
                <a:close/>
              </a:path>
              <a:path w="8690036" h="255303">
                <a:moveTo>
                  <a:pt x="4922963" y="130251"/>
                </a:moveTo>
                <a:lnTo>
                  <a:pt x="4923253" y="138769"/>
                </a:lnTo>
                <a:lnTo>
                  <a:pt x="4925191" y="152664"/>
                </a:lnTo>
                <a:lnTo>
                  <a:pt x="4928952" y="165004"/>
                </a:lnTo>
                <a:lnTo>
                  <a:pt x="4934535" y="175787"/>
                </a:lnTo>
                <a:lnTo>
                  <a:pt x="4941941" y="185014"/>
                </a:lnTo>
                <a:lnTo>
                  <a:pt x="4947412" y="113584"/>
                </a:lnTo>
                <a:lnTo>
                  <a:pt x="4947928" y="107523"/>
                </a:lnTo>
                <a:lnTo>
                  <a:pt x="4949131" y="102208"/>
                </a:lnTo>
                <a:lnTo>
                  <a:pt x="4951022" y="97640"/>
                </a:lnTo>
                <a:lnTo>
                  <a:pt x="4952915" y="93071"/>
                </a:lnTo>
                <a:lnTo>
                  <a:pt x="4955667" y="88908"/>
                </a:lnTo>
                <a:lnTo>
                  <a:pt x="4959280" y="85150"/>
                </a:lnTo>
                <a:lnTo>
                  <a:pt x="4962978" y="81481"/>
                </a:lnTo>
                <a:lnTo>
                  <a:pt x="4961858" y="59383"/>
                </a:lnTo>
                <a:lnTo>
                  <a:pt x="4950939" y="65768"/>
                </a:lnTo>
                <a:lnTo>
                  <a:pt x="4941351" y="74588"/>
                </a:lnTo>
                <a:lnTo>
                  <a:pt x="4936772" y="80363"/>
                </a:lnTo>
                <a:lnTo>
                  <a:pt x="4930731" y="90824"/>
                </a:lnTo>
                <a:lnTo>
                  <a:pt x="4926416" y="102626"/>
                </a:lnTo>
                <a:lnTo>
                  <a:pt x="4923826" y="115768"/>
                </a:lnTo>
                <a:lnTo>
                  <a:pt x="4922963" y="130251"/>
                </a:lnTo>
                <a:close/>
              </a:path>
              <a:path w="8690036" h="255303">
                <a:moveTo>
                  <a:pt x="4960037" y="170091"/>
                </a:moveTo>
                <a:lnTo>
                  <a:pt x="4958787" y="168723"/>
                </a:lnTo>
                <a:lnTo>
                  <a:pt x="4952468" y="158834"/>
                </a:lnTo>
                <a:lnTo>
                  <a:pt x="4948676" y="146589"/>
                </a:lnTo>
                <a:lnTo>
                  <a:pt x="4947412" y="131989"/>
                </a:lnTo>
                <a:lnTo>
                  <a:pt x="5047047" y="131989"/>
                </a:lnTo>
                <a:lnTo>
                  <a:pt x="5046973" y="114399"/>
                </a:lnTo>
                <a:lnTo>
                  <a:pt x="5045725" y="101135"/>
                </a:lnTo>
                <a:lnTo>
                  <a:pt x="5042934" y="89867"/>
                </a:lnTo>
                <a:lnTo>
                  <a:pt x="5040192" y="81960"/>
                </a:lnTo>
                <a:lnTo>
                  <a:pt x="5036247" y="75271"/>
                </a:lnTo>
                <a:lnTo>
                  <a:pt x="5031101" y="69799"/>
                </a:lnTo>
                <a:lnTo>
                  <a:pt x="5025959" y="64329"/>
                </a:lnTo>
                <a:lnTo>
                  <a:pt x="5019958" y="60312"/>
                </a:lnTo>
                <a:lnTo>
                  <a:pt x="5013103" y="57746"/>
                </a:lnTo>
                <a:lnTo>
                  <a:pt x="5006245" y="55182"/>
                </a:lnTo>
                <a:lnTo>
                  <a:pt x="4998358" y="53900"/>
                </a:lnTo>
                <a:lnTo>
                  <a:pt x="4987691" y="53918"/>
                </a:lnTo>
                <a:lnTo>
                  <a:pt x="4974109" y="55433"/>
                </a:lnTo>
                <a:lnTo>
                  <a:pt x="4961858" y="59383"/>
                </a:lnTo>
                <a:lnTo>
                  <a:pt x="4962978" y="81481"/>
                </a:lnTo>
                <a:lnTo>
                  <a:pt x="4967085" y="78685"/>
                </a:lnTo>
                <a:lnTo>
                  <a:pt x="4971600" y="76763"/>
                </a:lnTo>
                <a:lnTo>
                  <a:pt x="4976114" y="74843"/>
                </a:lnTo>
                <a:lnTo>
                  <a:pt x="4981596" y="73882"/>
                </a:lnTo>
                <a:lnTo>
                  <a:pt x="4994582" y="73882"/>
                </a:lnTo>
                <a:lnTo>
                  <a:pt x="5000065" y="74822"/>
                </a:lnTo>
                <a:lnTo>
                  <a:pt x="5004495" y="76700"/>
                </a:lnTo>
                <a:lnTo>
                  <a:pt x="5008924" y="78579"/>
                </a:lnTo>
                <a:lnTo>
                  <a:pt x="5012558" y="81311"/>
                </a:lnTo>
                <a:lnTo>
                  <a:pt x="5015394" y="84896"/>
                </a:lnTo>
                <a:lnTo>
                  <a:pt x="5017974" y="88143"/>
                </a:lnTo>
                <a:lnTo>
                  <a:pt x="5019952" y="92113"/>
                </a:lnTo>
                <a:lnTo>
                  <a:pt x="5021327" y="96808"/>
                </a:lnTo>
                <a:lnTo>
                  <a:pt x="5022704" y="101503"/>
                </a:lnTo>
                <a:lnTo>
                  <a:pt x="5023477" y="107096"/>
                </a:lnTo>
                <a:lnTo>
                  <a:pt x="5023650" y="113584"/>
                </a:lnTo>
                <a:lnTo>
                  <a:pt x="4947412" y="113584"/>
                </a:lnTo>
                <a:lnTo>
                  <a:pt x="4941941" y="185014"/>
                </a:lnTo>
                <a:lnTo>
                  <a:pt x="4946062" y="188822"/>
                </a:lnTo>
                <a:lnTo>
                  <a:pt x="4956051" y="195591"/>
                </a:lnTo>
                <a:lnTo>
                  <a:pt x="4967582" y="200426"/>
                </a:lnTo>
                <a:lnTo>
                  <a:pt x="4980655" y="203327"/>
                </a:lnTo>
                <a:lnTo>
                  <a:pt x="4995271" y="204294"/>
                </a:lnTo>
                <a:lnTo>
                  <a:pt x="5001104" y="204294"/>
                </a:lnTo>
                <a:lnTo>
                  <a:pt x="5005928" y="203953"/>
                </a:lnTo>
                <a:lnTo>
                  <a:pt x="5009746" y="203267"/>
                </a:lnTo>
                <a:lnTo>
                  <a:pt x="5013564" y="202582"/>
                </a:lnTo>
                <a:lnTo>
                  <a:pt x="5017830" y="201598"/>
                </a:lnTo>
                <a:lnTo>
                  <a:pt x="5022545" y="200314"/>
                </a:lnTo>
                <a:lnTo>
                  <a:pt x="5025892" y="199374"/>
                </a:lnTo>
                <a:lnTo>
                  <a:pt x="5029666" y="198070"/>
                </a:lnTo>
                <a:lnTo>
                  <a:pt x="5033868" y="196400"/>
                </a:lnTo>
                <a:lnTo>
                  <a:pt x="5038071" y="194731"/>
                </a:lnTo>
                <a:lnTo>
                  <a:pt x="5041587" y="193340"/>
                </a:lnTo>
                <a:lnTo>
                  <a:pt x="5044418" y="192228"/>
                </a:lnTo>
                <a:lnTo>
                  <a:pt x="5044418" y="165907"/>
                </a:lnTo>
                <a:lnTo>
                  <a:pt x="5043002" y="165907"/>
                </a:lnTo>
                <a:lnTo>
                  <a:pt x="5038537" y="169269"/>
                </a:lnTo>
                <a:lnTo>
                  <a:pt x="5035530" y="171112"/>
                </a:lnTo>
                <a:lnTo>
                  <a:pt x="5032523" y="172956"/>
                </a:lnTo>
                <a:lnTo>
                  <a:pt x="5028830" y="174863"/>
                </a:lnTo>
                <a:lnTo>
                  <a:pt x="5024451" y="176834"/>
                </a:lnTo>
                <a:lnTo>
                  <a:pt x="5020328" y="178720"/>
                </a:lnTo>
                <a:lnTo>
                  <a:pt x="5015710" y="180261"/>
                </a:lnTo>
                <a:lnTo>
                  <a:pt x="5010601" y="181461"/>
                </a:lnTo>
                <a:lnTo>
                  <a:pt x="5005490" y="182661"/>
                </a:lnTo>
                <a:lnTo>
                  <a:pt x="5000274" y="183259"/>
                </a:lnTo>
                <a:lnTo>
                  <a:pt x="4994951" y="183261"/>
                </a:lnTo>
                <a:lnTo>
                  <a:pt x="4981702" y="181917"/>
                </a:lnTo>
                <a:lnTo>
                  <a:pt x="4969750" y="177529"/>
                </a:lnTo>
                <a:lnTo>
                  <a:pt x="4960037" y="170091"/>
                </a:lnTo>
                <a:close/>
              </a:path>
              <a:path w="8690036" h="255303">
                <a:moveTo>
                  <a:pt x="5245100" y="57843"/>
                </a:moveTo>
                <a:lnTo>
                  <a:pt x="5220964" y="57843"/>
                </a:lnTo>
                <a:lnTo>
                  <a:pt x="5197024" y="168812"/>
                </a:lnTo>
                <a:lnTo>
                  <a:pt x="5162155" y="57843"/>
                </a:lnTo>
                <a:lnTo>
                  <a:pt x="5142282" y="57843"/>
                </a:lnTo>
                <a:lnTo>
                  <a:pt x="5108307" y="168812"/>
                </a:lnTo>
                <a:lnTo>
                  <a:pt x="5082889" y="57843"/>
                </a:lnTo>
                <a:lnTo>
                  <a:pt x="5057922" y="57843"/>
                </a:lnTo>
                <a:lnTo>
                  <a:pt x="5094588" y="201140"/>
                </a:lnTo>
                <a:lnTo>
                  <a:pt x="5116769" y="201140"/>
                </a:lnTo>
                <a:lnTo>
                  <a:pt x="5151511" y="90685"/>
                </a:lnTo>
                <a:lnTo>
                  <a:pt x="5186514" y="201140"/>
                </a:lnTo>
                <a:lnTo>
                  <a:pt x="5208817" y="201140"/>
                </a:lnTo>
                <a:lnTo>
                  <a:pt x="5245100" y="57843"/>
                </a:lnTo>
                <a:close/>
              </a:path>
              <a:path w="8690036" h="255303">
                <a:moveTo>
                  <a:pt x="5293779" y="113402"/>
                </a:moveTo>
                <a:lnTo>
                  <a:pt x="5283516" y="145111"/>
                </a:lnTo>
                <a:lnTo>
                  <a:pt x="5287692" y="141070"/>
                </a:lnTo>
                <a:lnTo>
                  <a:pt x="5291869" y="137029"/>
                </a:lnTo>
                <a:lnTo>
                  <a:pt x="5297151" y="134031"/>
                </a:lnTo>
                <a:lnTo>
                  <a:pt x="5306597" y="110538"/>
                </a:lnTo>
                <a:lnTo>
                  <a:pt x="5293779" y="113402"/>
                </a:lnTo>
                <a:close/>
              </a:path>
              <a:path w="8690036" h="255303">
                <a:moveTo>
                  <a:pt x="5453017" y="164185"/>
                </a:moveTo>
                <a:lnTo>
                  <a:pt x="5413767" y="57843"/>
                </a:lnTo>
                <a:lnTo>
                  <a:pt x="5387873" y="57843"/>
                </a:lnTo>
                <a:lnTo>
                  <a:pt x="5439975" y="194213"/>
                </a:lnTo>
                <a:lnTo>
                  <a:pt x="5414265" y="253988"/>
                </a:lnTo>
                <a:lnTo>
                  <a:pt x="5440098" y="253988"/>
                </a:lnTo>
                <a:lnTo>
                  <a:pt x="5517215" y="57843"/>
                </a:lnTo>
                <a:lnTo>
                  <a:pt x="5492072" y="57843"/>
                </a:lnTo>
                <a:lnTo>
                  <a:pt x="5453017" y="164185"/>
                </a:lnTo>
                <a:close/>
              </a:path>
              <a:path w="8690036" h="255303">
                <a:moveTo>
                  <a:pt x="5618308" y="57843"/>
                </a:moveTo>
                <a:lnTo>
                  <a:pt x="5618308" y="201140"/>
                </a:lnTo>
                <a:lnTo>
                  <a:pt x="5642494" y="201140"/>
                </a:lnTo>
                <a:lnTo>
                  <a:pt x="5642494" y="57843"/>
                </a:lnTo>
                <a:lnTo>
                  <a:pt x="5618308" y="57843"/>
                </a:lnTo>
                <a:close/>
              </a:path>
              <a:path w="8690036" h="255303">
                <a:moveTo>
                  <a:pt x="5616731" y="8676"/>
                </a:moveTo>
                <a:lnTo>
                  <a:pt x="5616731" y="33653"/>
                </a:lnTo>
                <a:lnTo>
                  <a:pt x="5644335" y="33653"/>
                </a:lnTo>
                <a:lnTo>
                  <a:pt x="5644335" y="8676"/>
                </a:lnTo>
                <a:lnTo>
                  <a:pt x="5616731" y="8676"/>
                </a:lnTo>
                <a:close/>
              </a:path>
              <a:path w="8690036" h="255303">
                <a:moveTo>
                  <a:pt x="5723095" y="59030"/>
                </a:moveTo>
                <a:lnTo>
                  <a:pt x="5722673" y="59238"/>
                </a:lnTo>
                <a:lnTo>
                  <a:pt x="5712289" y="65432"/>
                </a:lnTo>
                <a:lnTo>
                  <a:pt x="5701780" y="73779"/>
                </a:lnTo>
                <a:lnTo>
                  <a:pt x="5701780" y="57843"/>
                </a:lnTo>
                <a:lnTo>
                  <a:pt x="5677595" y="57843"/>
                </a:lnTo>
                <a:lnTo>
                  <a:pt x="5677595" y="201140"/>
                </a:lnTo>
                <a:lnTo>
                  <a:pt x="5701780" y="201140"/>
                </a:lnTo>
                <a:lnTo>
                  <a:pt x="5701780" y="94099"/>
                </a:lnTo>
                <a:lnTo>
                  <a:pt x="5707855" y="88966"/>
                </a:lnTo>
                <a:lnTo>
                  <a:pt x="5714078" y="84796"/>
                </a:lnTo>
                <a:lnTo>
                  <a:pt x="5720449" y="81587"/>
                </a:lnTo>
                <a:lnTo>
                  <a:pt x="5726822" y="78379"/>
                </a:lnTo>
                <a:lnTo>
                  <a:pt x="5733001" y="76775"/>
                </a:lnTo>
                <a:lnTo>
                  <a:pt x="5745061" y="76775"/>
                </a:lnTo>
                <a:lnTo>
                  <a:pt x="5749851" y="77651"/>
                </a:lnTo>
                <a:lnTo>
                  <a:pt x="5756864" y="81160"/>
                </a:lnTo>
                <a:lnTo>
                  <a:pt x="5761571" y="87426"/>
                </a:lnTo>
                <a:lnTo>
                  <a:pt x="5764583" y="95407"/>
                </a:lnTo>
                <a:lnTo>
                  <a:pt x="5765226" y="101098"/>
                </a:lnTo>
                <a:lnTo>
                  <a:pt x="5765867" y="106787"/>
                </a:lnTo>
                <a:lnTo>
                  <a:pt x="5766189" y="112925"/>
                </a:lnTo>
                <a:lnTo>
                  <a:pt x="5766189" y="201140"/>
                </a:lnTo>
                <a:lnTo>
                  <a:pt x="5790374" y="201140"/>
                </a:lnTo>
                <a:lnTo>
                  <a:pt x="5790268" y="103282"/>
                </a:lnTo>
                <a:lnTo>
                  <a:pt x="5788500" y="89181"/>
                </a:lnTo>
                <a:lnTo>
                  <a:pt x="5784555" y="77359"/>
                </a:lnTo>
                <a:lnTo>
                  <a:pt x="5778434" y="67816"/>
                </a:lnTo>
                <a:lnTo>
                  <a:pt x="5770639" y="60853"/>
                </a:lnTo>
                <a:lnTo>
                  <a:pt x="5759127" y="55638"/>
                </a:lnTo>
                <a:lnTo>
                  <a:pt x="5745305" y="53900"/>
                </a:lnTo>
                <a:lnTo>
                  <a:pt x="5737517" y="53900"/>
                </a:lnTo>
                <a:lnTo>
                  <a:pt x="5730113" y="55610"/>
                </a:lnTo>
                <a:lnTo>
                  <a:pt x="5723095" y="59030"/>
                </a:lnTo>
                <a:close/>
              </a:path>
              <a:path w="8690036" h="255303">
                <a:moveTo>
                  <a:pt x="5907128" y="57843"/>
                </a:moveTo>
                <a:lnTo>
                  <a:pt x="5907128" y="201140"/>
                </a:lnTo>
                <a:lnTo>
                  <a:pt x="5931314" y="201140"/>
                </a:lnTo>
                <a:lnTo>
                  <a:pt x="5931314" y="57843"/>
                </a:lnTo>
                <a:lnTo>
                  <a:pt x="5907128" y="57843"/>
                </a:lnTo>
                <a:close/>
              </a:path>
              <a:path w="8690036" h="255303">
                <a:moveTo>
                  <a:pt x="5905551" y="8676"/>
                </a:moveTo>
                <a:lnTo>
                  <a:pt x="5905551" y="33653"/>
                </a:lnTo>
                <a:lnTo>
                  <a:pt x="5933154" y="33653"/>
                </a:lnTo>
                <a:lnTo>
                  <a:pt x="5933154" y="8676"/>
                </a:lnTo>
                <a:lnTo>
                  <a:pt x="5905551" y="8676"/>
                </a:lnTo>
                <a:close/>
              </a:path>
              <a:path w="8690036" h="255303">
                <a:moveTo>
                  <a:pt x="5992306" y="159057"/>
                </a:moveTo>
                <a:lnTo>
                  <a:pt x="5992177" y="153457"/>
                </a:lnTo>
                <a:lnTo>
                  <a:pt x="5992177" y="78089"/>
                </a:lnTo>
                <a:lnTo>
                  <a:pt x="6036606" y="78089"/>
                </a:lnTo>
                <a:lnTo>
                  <a:pt x="6036606" y="57843"/>
                </a:lnTo>
                <a:lnTo>
                  <a:pt x="5992177" y="57843"/>
                </a:lnTo>
                <a:lnTo>
                  <a:pt x="5992177" y="16564"/>
                </a:lnTo>
                <a:lnTo>
                  <a:pt x="5967992" y="16564"/>
                </a:lnTo>
                <a:lnTo>
                  <a:pt x="5967992" y="57843"/>
                </a:lnTo>
                <a:lnTo>
                  <a:pt x="5951692" y="57843"/>
                </a:lnTo>
                <a:lnTo>
                  <a:pt x="5951692" y="78089"/>
                </a:lnTo>
                <a:lnTo>
                  <a:pt x="5967992" y="78089"/>
                </a:lnTo>
                <a:lnTo>
                  <a:pt x="5967992" y="157394"/>
                </a:lnTo>
                <a:lnTo>
                  <a:pt x="5969091" y="171380"/>
                </a:lnTo>
                <a:lnTo>
                  <a:pt x="5972772" y="183623"/>
                </a:lnTo>
                <a:lnTo>
                  <a:pt x="5979041" y="192820"/>
                </a:lnTo>
                <a:lnTo>
                  <a:pt x="5984481" y="197314"/>
                </a:lnTo>
                <a:lnTo>
                  <a:pt x="5995872" y="202352"/>
                </a:lnTo>
                <a:lnTo>
                  <a:pt x="6009881" y="204031"/>
                </a:lnTo>
                <a:lnTo>
                  <a:pt x="6013819" y="204031"/>
                </a:lnTo>
                <a:lnTo>
                  <a:pt x="6018123" y="203669"/>
                </a:lnTo>
                <a:lnTo>
                  <a:pt x="6022792" y="202943"/>
                </a:lnTo>
                <a:lnTo>
                  <a:pt x="6027461" y="202218"/>
                </a:lnTo>
                <a:lnTo>
                  <a:pt x="6032066" y="201212"/>
                </a:lnTo>
                <a:lnTo>
                  <a:pt x="6036606" y="199927"/>
                </a:lnTo>
                <a:lnTo>
                  <a:pt x="6036606" y="178264"/>
                </a:lnTo>
                <a:lnTo>
                  <a:pt x="6033567" y="179053"/>
                </a:lnTo>
                <a:lnTo>
                  <a:pt x="6030912" y="180040"/>
                </a:lnTo>
                <a:lnTo>
                  <a:pt x="6027232" y="181222"/>
                </a:lnTo>
                <a:lnTo>
                  <a:pt x="6023551" y="182406"/>
                </a:lnTo>
                <a:lnTo>
                  <a:pt x="6019743" y="182998"/>
                </a:lnTo>
                <a:lnTo>
                  <a:pt x="6010239" y="182998"/>
                </a:lnTo>
                <a:lnTo>
                  <a:pt x="6005831" y="182248"/>
                </a:lnTo>
                <a:lnTo>
                  <a:pt x="6002579" y="180752"/>
                </a:lnTo>
                <a:lnTo>
                  <a:pt x="5999324" y="179255"/>
                </a:lnTo>
                <a:lnTo>
                  <a:pt x="5996970" y="177012"/>
                </a:lnTo>
                <a:lnTo>
                  <a:pt x="5995516" y="174021"/>
                </a:lnTo>
                <a:lnTo>
                  <a:pt x="5993806" y="170600"/>
                </a:lnTo>
                <a:lnTo>
                  <a:pt x="5992821" y="166923"/>
                </a:lnTo>
                <a:lnTo>
                  <a:pt x="5992563" y="162990"/>
                </a:lnTo>
                <a:lnTo>
                  <a:pt x="5992306" y="159057"/>
                </a:lnTo>
                <a:close/>
              </a:path>
              <a:path w="8690036" h="255303">
                <a:moveTo>
                  <a:pt x="6058037" y="197872"/>
                </a:moveTo>
                <a:lnTo>
                  <a:pt x="6066371" y="200441"/>
                </a:lnTo>
                <a:lnTo>
                  <a:pt x="6067974" y="200917"/>
                </a:lnTo>
                <a:lnTo>
                  <a:pt x="6080194" y="203450"/>
                </a:lnTo>
                <a:lnTo>
                  <a:pt x="6093227" y="204294"/>
                </a:lnTo>
                <a:lnTo>
                  <a:pt x="6102970" y="204294"/>
                </a:lnTo>
                <a:lnTo>
                  <a:pt x="6111067" y="203183"/>
                </a:lnTo>
                <a:lnTo>
                  <a:pt x="6117519" y="200960"/>
                </a:lnTo>
                <a:lnTo>
                  <a:pt x="6123970" y="198738"/>
                </a:lnTo>
                <a:lnTo>
                  <a:pt x="6129762" y="195491"/>
                </a:lnTo>
                <a:lnTo>
                  <a:pt x="6134890" y="191218"/>
                </a:lnTo>
                <a:lnTo>
                  <a:pt x="6139590" y="187285"/>
                </a:lnTo>
                <a:lnTo>
                  <a:pt x="6143158" y="182562"/>
                </a:lnTo>
                <a:lnTo>
                  <a:pt x="6145592" y="177049"/>
                </a:lnTo>
                <a:lnTo>
                  <a:pt x="6148028" y="171535"/>
                </a:lnTo>
                <a:lnTo>
                  <a:pt x="6149247" y="165701"/>
                </a:lnTo>
                <a:lnTo>
                  <a:pt x="6149236" y="158377"/>
                </a:lnTo>
                <a:lnTo>
                  <a:pt x="6147090" y="144852"/>
                </a:lnTo>
                <a:lnTo>
                  <a:pt x="6141226" y="134418"/>
                </a:lnTo>
                <a:lnTo>
                  <a:pt x="6130377" y="126040"/>
                </a:lnTo>
                <a:lnTo>
                  <a:pt x="6117294" y="121213"/>
                </a:lnTo>
                <a:lnTo>
                  <a:pt x="6112416" y="120016"/>
                </a:lnTo>
                <a:lnTo>
                  <a:pt x="6107775" y="118969"/>
                </a:lnTo>
                <a:lnTo>
                  <a:pt x="6103368" y="118070"/>
                </a:lnTo>
                <a:lnTo>
                  <a:pt x="6098963" y="117172"/>
                </a:lnTo>
                <a:lnTo>
                  <a:pt x="6094964" y="116253"/>
                </a:lnTo>
                <a:lnTo>
                  <a:pt x="6091369" y="115314"/>
                </a:lnTo>
                <a:lnTo>
                  <a:pt x="6084299" y="113426"/>
                </a:lnTo>
                <a:lnTo>
                  <a:pt x="6079165" y="111004"/>
                </a:lnTo>
                <a:lnTo>
                  <a:pt x="6075966" y="108046"/>
                </a:lnTo>
                <a:lnTo>
                  <a:pt x="6072768" y="105088"/>
                </a:lnTo>
                <a:lnTo>
                  <a:pt x="6071169" y="100608"/>
                </a:lnTo>
                <a:lnTo>
                  <a:pt x="6071169" y="87828"/>
                </a:lnTo>
                <a:lnTo>
                  <a:pt x="6070879" y="59937"/>
                </a:lnTo>
                <a:lnTo>
                  <a:pt x="6060825" y="66349"/>
                </a:lnTo>
                <a:lnTo>
                  <a:pt x="6053995" y="73448"/>
                </a:lnTo>
                <a:lnTo>
                  <a:pt x="6048145" y="84720"/>
                </a:lnTo>
                <a:lnTo>
                  <a:pt x="6046194" y="97908"/>
                </a:lnTo>
                <a:lnTo>
                  <a:pt x="6046194" y="107314"/>
                </a:lnTo>
                <a:lnTo>
                  <a:pt x="6048675" y="115333"/>
                </a:lnTo>
                <a:lnTo>
                  <a:pt x="6053635" y="121960"/>
                </a:lnTo>
                <a:lnTo>
                  <a:pt x="6064457" y="131279"/>
                </a:lnTo>
                <a:lnTo>
                  <a:pt x="6077499" y="136648"/>
                </a:lnTo>
                <a:lnTo>
                  <a:pt x="6081697" y="137815"/>
                </a:lnTo>
                <a:lnTo>
                  <a:pt x="6086281" y="138899"/>
                </a:lnTo>
                <a:lnTo>
                  <a:pt x="6091251" y="139900"/>
                </a:lnTo>
                <a:lnTo>
                  <a:pt x="6096221" y="140901"/>
                </a:lnTo>
                <a:lnTo>
                  <a:pt x="6100248" y="141776"/>
                </a:lnTo>
                <a:lnTo>
                  <a:pt x="6103332" y="142527"/>
                </a:lnTo>
                <a:lnTo>
                  <a:pt x="6111152" y="144505"/>
                </a:lnTo>
                <a:lnTo>
                  <a:pt x="6116598" y="146954"/>
                </a:lnTo>
                <a:lnTo>
                  <a:pt x="6119668" y="149876"/>
                </a:lnTo>
                <a:lnTo>
                  <a:pt x="6122737" y="152798"/>
                </a:lnTo>
                <a:lnTo>
                  <a:pt x="6124273" y="157140"/>
                </a:lnTo>
                <a:lnTo>
                  <a:pt x="6124273" y="167373"/>
                </a:lnTo>
                <a:lnTo>
                  <a:pt x="6123612" y="170727"/>
                </a:lnTo>
                <a:lnTo>
                  <a:pt x="6122294" y="172961"/>
                </a:lnTo>
                <a:lnTo>
                  <a:pt x="6118828" y="177302"/>
                </a:lnTo>
                <a:lnTo>
                  <a:pt x="6115853" y="179279"/>
                </a:lnTo>
                <a:lnTo>
                  <a:pt x="6113723" y="180654"/>
                </a:lnTo>
                <a:lnTo>
                  <a:pt x="6110491" y="181792"/>
                </a:lnTo>
                <a:lnTo>
                  <a:pt x="6106152" y="182695"/>
                </a:lnTo>
                <a:lnTo>
                  <a:pt x="6101813" y="183597"/>
                </a:lnTo>
                <a:lnTo>
                  <a:pt x="6097730" y="184049"/>
                </a:lnTo>
                <a:lnTo>
                  <a:pt x="6088630" y="184049"/>
                </a:lnTo>
                <a:lnTo>
                  <a:pt x="6083548" y="183314"/>
                </a:lnTo>
                <a:lnTo>
                  <a:pt x="6078655" y="181844"/>
                </a:lnTo>
                <a:lnTo>
                  <a:pt x="6073762" y="180376"/>
                </a:lnTo>
                <a:lnTo>
                  <a:pt x="6069275" y="178691"/>
                </a:lnTo>
                <a:lnTo>
                  <a:pt x="6065192" y="176790"/>
                </a:lnTo>
                <a:lnTo>
                  <a:pt x="6060597" y="174628"/>
                </a:lnTo>
                <a:lnTo>
                  <a:pt x="6056917" y="172554"/>
                </a:lnTo>
                <a:lnTo>
                  <a:pt x="6054152" y="170566"/>
                </a:lnTo>
                <a:lnTo>
                  <a:pt x="6051387" y="168578"/>
                </a:lnTo>
                <a:lnTo>
                  <a:pt x="6048986" y="166762"/>
                </a:lnTo>
                <a:lnTo>
                  <a:pt x="6045669" y="165119"/>
                </a:lnTo>
                <a:lnTo>
                  <a:pt x="6045669" y="192220"/>
                </a:lnTo>
                <a:lnTo>
                  <a:pt x="6051137" y="195131"/>
                </a:lnTo>
                <a:lnTo>
                  <a:pt x="6058037" y="197872"/>
                </a:lnTo>
                <a:close/>
              </a:path>
              <a:path w="8690036" h="255303">
                <a:moveTo>
                  <a:pt x="6084796" y="76080"/>
                </a:moveTo>
                <a:lnTo>
                  <a:pt x="6091481" y="74408"/>
                </a:lnTo>
                <a:lnTo>
                  <a:pt x="6107068" y="74408"/>
                </a:lnTo>
                <a:lnTo>
                  <a:pt x="6114670" y="75843"/>
                </a:lnTo>
                <a:lnTo>
                  <a:pt x="6122208" y="78712"/>
                </a:lnTo>
                <a:lnTo>
                  <a:pt x="6129745" y="81580"/>
                </a:lnTo>
                <a:lnTo>
                  <a:pt x="6136580" y="85492"/>
                </a:lnTo>
                <a:lnTo>
                  <a:pt x="6142712" y="90446"/>
                </a:lnTo>
                <a:lnTo>
                  <a:pt x="6143989" y="90446"/>
                </a:lnTo>
                <a:lnTo>
                  <a:pt x="6143989" y="64585"/>
                </a:lnTo>
                <a:lnTo>
                  <a:pt x="6138513" y="61583"/>
                </a:lnTo>
                <a:lnTo>
                  <a:pt x="6131753" y="59096"/>
                </a:lnTo>
                <a:lnTo>
                  <a:pt x="6123710" y="57123"/>
                </a:lnTo>
                <a:lnTo>
                  <a:pt x="6115667" y="55149"/>
                </a:lnTo>
                <a:lnTo>
                  <a:pt x="6107667" y="54162"/>
                </a:lnTo>
                <a:lnTo>
                  <a:pt x="6096596" y="54214"/>
                </a:lnTo>
                <a:lnTo>
                  <a:pt x="6082803" y="55892"/>
                </a:lnTo>
                <a:lnTo>
                  <a:pt x="6070879" y="59937"/>
                </a:lnTo>
                <a:lnTo>
                  <a:pt x="6071169" y="87828"/>
                </a:lnTo>
                <a:lnTo>
                  <a:pt x="6073894" y="82768"/>
                </a:lnTo>
                <a:lnTo>
                  <a:pt x="6079345" y="79424"/>
                </a:lnTo>
                <a:lnTo>
                  <a:pt x="6084796" y="76080"/>
                </a:lnTo>
                <a:close/>
              </a:path>
              <a:path w="8690036" h="255303">
                <a:moveTo>
                  <a:pt x="6300616" y="201140"/>
                </a:moveTo>
                <a:lnTo>
                  <a:pt x="6326116" y="201140"/>
                </a:lnTo>
                <a:lnTo>
                  <a:pt x="6326116" y="32602"/>
                </a:lnTo>
                <a:lnTo>
                  <a:pt x="6390261" y="32602"/>
                </a:lnTo>
                <a:lnTo>
                  <a:pt x="6390261" y="9991"/>
                </a:lnTo>
                <a:lnTo>
                  <a:pt x="6236471" y="9991"/>
                </a:lnTo>
                <a:lnTo>
                  <a:pt x="6236471" y="32602"/>
                </a:lnTo>
                <a:lnTo>
                  <a:pt x="6300616" y="32602"/>
                </a:lnTo>
                <a:lnTo>
                  <a:pt x="6300616" y="201140"/>
                </a:lnTo>
                <a:close/>
              </a:path>
              <a:path w="8690036" h="255303">
                <a:moveTo>
                  <a:pt x="6409540" y="51850"/>
                </a:moveTo>
                <a:lnTo>
                  <a:pt x="6404507" y="63927"/>
                </a:lnTo>
                <a:lnTo>
                  <a:pt x="6400609" y="79146"/>
                </a:lnTo>
                <a:lnTo>
                  <a:pt x="6398958" y="91896"/>
                </a:lnTo>
                <a:lnTo>
                  <a:pt x="6398407" y="105757"/>
                </a:lnTo>
                <a:lnTo>
                  <a:pt x="6398495" y="111366"/>
                </a:lnTo>
                <a:lnTo>
                  <a:pt x="6399475" y="124694"/>
                </a:lnTo>
                <a:lnTo>
                  <a:pt x="6401543" y="137067"/>
                </a:lnTo>
                <a:lnTo>
                  <a:pt x="6404700" y="148485"/>
                </a:lnTo>
                <a:lnTo>
                  <a:pt x="6408775" y="158744"/>
                </a:lnTo>
                <a:lnTo>
                  <a:pt x="6414950" y="169918"/>
                </a:lnTo>
                <a:lnTo>
                  <a:pt x="6422420" y="179538"/>
                </a:lnTo>
                <a:lnTo>
                  <a:pt x="6427910" y="184940"/>
                </a:lnTo>
                <a:lnTo>
                  <a:pt x="6424959" y="105886"/>
                </a:lnTo>
                <a:lnTo>
                  <a:pt x="6425218" y="97262"/>
                </a:lnTo>
                <a:lnTo>
                  <a:pt x="6426686" y="84480"/>
                </a:lnTo>
                <a:lnTo>
                  <a:pt x="6429451" y="72769"/>
                </a:lnTo>
                <a:lnTo>
                  <a:pt x="6435318" y="58400"/>
                </a:lnTo>
                <a:lnTo>
                  <a:pt x="6442025" y="48348"/>
                </a:lnTo>
                <a:lnTo>
                  <a:pt x="6447500" y="41873"/>
                </a:lnTo>
                <a:lnTo>
                  <a:pt x="6453873" y="36970"/>
                </a:lnTo>
                <a:lnTo>
                  <a:pt x="6461143" y="33646"/>
                </a:lnTo>
                <a:lnTo>
                  <a:pt x="6468413" y="30321"/>
                </a:lnTo>
                <a:lnTo>
                  <a:pt x="6476113" y="28658"/>
                </a:lnTo>
                <a:lnTo>
                  <a:pt x="6491769" y="28658"/>
                </a:lnTo>
                <a:lnTo>
                  <a:pt x="6498398" y="29499"/>
                </a:lnTo>
                <a:lnTo>
                  <a:pt x="6504130" y="31181"/>
                </a:lnTo>
                <a:lnTo>
                  <a:pt x="6509861" y="32862"/>
                </a:lnTo>
                <a:lnTo>
                  <a:pt x="6515163" y="35006"/>
                </a:lnTo>
                <a:lnTo>
                  <a:pt x="6520039" y="37611"/>
                </a:lnTo>
                <a:lnTo>
                  <a:pt x="6525086" y="40384"/>
                </a:lnTo>
                <a:lnTo>
                  <a:pt x="6529363" y="43201"/>
                </a:lnTo>
                <a:lnTo>
                  <a:pt x="6532871" y="46059"/>
                </a:lnTo>
                <a:lnTo>
                  <a:pt x="6536379" y="48917"/>
                </a:lnTo>
                <a:lnTo>
                  <a:pt x="6539245" y="51354"/>
                </a:lnTo>
                <a:lnTo>
                  <a:pt x="6543522" y="53374"/>
                </a:lnTo>
                <a:lnTo>
                  <a:pt x="6543522" y="22730"/>
                </a:lnTo>
                <a:lnTo>
                  <a:pt x="6539326" y="20421"/>
                </a:lnTo>
                <a:lnTo>
                  <a:pt x="6535067" y="18305"/>
                </a:lnTo>
                <a:lnTo>
                  <a:pt x="6530744" y="16381"/>
                </a:lnTo>
                <a:lnTo>
                  <a:pt x="6526419" y="14457"/>
                </a:lnTo>
                <a:lnTo>
                  <a:pt x="6522203" y="12854"/>
                </a:lnTo>
                <a:lnTo>
                  <a:pt x="6518096" y="11572"/>
                </a:lnTo>
                <a:lnTo>
                  <a:pt x="6513300" y="10120"/>
                </a:lnTo>
                <a:lnTo>
                  <a:pt x="6508098" y="8924"/>
                </a:lnTo>
                <a:lnTo>
                  <a:pt x="6502490" y="7984"/>
                </a:lnTo>
                <a:lnTo>
                  <a:pt x="6496883" y="7043"/>
                </a:lnTo>
                <a:lnTo>
                  <a:pt x="6490868" y="6573"/>
                </a:lnTo>
                <a:lnTo>
                  <a:pt x="6484450" y="6573"/>
                </a:lnTo>
                <a:lnTo>
                  <a:pt x="6473570" y="7133"/>
                </a:lnTo>
                <a:lnTo>
                  <a:pt x="6461009" y="9368"/>
                </a:lnTo>
                <a:lnTo>
                  <a:pt x="6449391" y="13308"/>
                </a:lnTo>
                <a:lnTo>
                  <a:pt x="6442112" y="16894"/>
                </a:lnTo>
                <a:lnTo>
                  <a:pt x="6431592" y="24005"/>
                </a:lnTo>
                <a:lnTo>
                  <a:pt x="6422293" y="32877"/>
                </a:lnTo>
                <a:lnTo>
                  <a:pt x="6415981" y="40936"/>
                </a:lnTo>
                <a:lnTo>
                  <a:pt x="6409540" y="51850"/>
                </a:lnTo>
                <a:close/>
              </a:path>
              <a:path w="8690036" h="255303">
                <a:moveTo>
                  <a:pt x="6429708" y="139578"/>
                </a:moveTo>
                <a:lnTo>
                  <a:pt x="6427605" y="132065"/>
                </a:lnTo>
                <a:lnTo>
                  <a:pt x="6425621" y="119732"/>
                </a:lnTo>
                <a:lnTo>
                  <a:pt x="6424959" y="105886"/>
                </a:lnTo>
                <a:lnTo>
                  <a:pt x="6427910" y="184940"/>
                </a:lnTo>
                <a:lnTo>
                  <a:pt x="6438109" y="192517"/>
                </a:lnTo>
                <a:lnTo>
                  <a:pt x="6449582" y="198269"/>
                </a:lnTo>
                <a:lnTo>
                  <a:pt x="6458473" y="201255"/>
                </a:lnTo>
                <a:lnTo>
                  <a:pt x="6470871" y="203732"/>
                </a:lnTo>
                <a:lnTo>
                  <a:pt x="6484064" y="204557"/>
                </a:lnTo>
                <a:lnTo>
                  <a:pt x="6491681" y="204557"/>
                </a:lnTo>
                <a:lnTo>
                  <a:pt x="6497867" y="204086"/>
                </a:lnTo>
                <a:lnTo>
                  <a:pt x="6502621" y="203142"/>
                </a:lnTo>
                <a:lnTo>
                  <a:pt x="6507373" y="202199"/>
                </a:lnTo>
                <a:lnTo>
                  <a:pt x="6512532" y="200827"/>
                </a:lnTo>
                <a:lnTo>
                  <a:pt x="6518096" y="199028"/>
                </a:lnTo>
                <a:lnTo>
                  <a:pt x="6523403" y="197313"/>
                </a:lnTo>
                <a:lnTo>
                  <a:pt x="6527918" y="195557"/>
                </a:lnTo>
                <a:lnTo>
                  <a:pt x="6531643" y="193757"/>
                </a:lnTo>
                <a:lnTo>
                  <a:pt x="6535368" y="191957"/>
                </a:lnTo>
                <a:lnTo>
                  <a:pt x="6539326" y="190072"/>
                </a:lnTo>
                <a:lnTo>
                  <a:pt x="6543522" y="188099"/>
                </a:lnTo>
                <a:lnTo>
                  <a:pt x="6543522" y="157756"/>
                </a:lnTo>
                <a:lnTo>
                  <a:pt x="6539630" y="159720"/>
                </a:lnTo>
                <a:lnTo>
                  <a:pt x="6536936" y="162088"/>
                </a:lnTo>
                <a:lnTo>
                  <a:pt x="6533514" y="164863"/>
                </a:lnTo>
                <a:lnTo>
                  <a:pt x="6530092" y="167638"/>
                </a:lnTo>
                <a:lnTo>
                  <a:pt x="6526030" y="170348"/>
                </a:lnTo>
                <a:lnTo>
                  <a:pt x="6521325" y="172994"/>
                </a:lnTo>
                <a:lnTo>
                  <a:pt x="6516447" y="175727"/>
                </a:lnTo>
                <a:lnTo>
                  <a:pt x="6510887" y="177990"/>
                </a:lnTo>
                <a:lnTo>
                  <a:pt x="6504641" y="179782"/>
                </a:lnTo>
                <a:lnTo>
                  <a:pt x="6498396" y="181575"/>
                </a:lnTo>
                <a:lnTo>
                  <a:pt x="6491596" y="182472"/>
                </a:lnTo>
                <a:lnTo>
                  <a:pt x="6476201" y="182472"/>
                </a:lnTo>
                <a:lnTo>
                  <a:pt x="6468587" y="180873"/>
                </a:lnTo>
                <a:lnTo>
                  <a:pt x="6461402" y="177678"/>
                </a:lnTo>
                <a:lnTo>
                  <a:pt x="6454216" y="174481"/>
                </a:lnTo>
                <a:lnTo>
                  <a:pt x="6447971" y="169729"/>
                </a:lnTo>
                <a:lnTo>
                  <a:pt x="6442667" y="163422"/>
                </a:lnTo>
                <a:lnTo>
                  <a:pt x="6434910" y="151835"/>
                </a:lnTo>
                <a:lnTo>
                  <a:pt x="6429708" y="139578"/>
                </a:lnTo>
                <a:close/>
              </a:path>
              <a:path w="8690036" h="255303">
                <a:moveTo>
                  <a:pt x="6647963" y="124880"/>
                </a:moveTo>
                <a:lnTo>
                  <a:pt x="6649936" y="124103"/>
                </a:lnTo>
                <a:lnTo>
                  <a:pt x="6661264" y="118127"/>
                </a:lnTo>
                <a:lnTo>
                  <a:pt x="6671113" y="110117"/>
                </a:lnTo>
                <a:lnTo>
                  <a:pt x="6676315" y="104896"/>
                </a:lnTo>
                <a:lnTo>
                  <a:pt x="6680388" y="98585"/>
                </a:lnTo>
                <a:lnTo>
                  <a:pt x="6683328" y="91182"/>
                </a:lnTo>
                <a:lnTo>
                  <a:pt x="6686269" y="83779"/>
                </a:lnTo>
                <a:lnTo>
                  <a:pt x="6687740" y="75928"/>
                </a:lnTo>
                <a:lnTo>
                  <a:pt x="6687695" y="64905"/>
                </a:lnTo>
                <a:lnTo>
                  <a:pt x="6685963" y="51714"/>
                </a:lnTo>
                <a:lnTo>
                  <a:pt x="6681720" y="40478"/>
                </a:lnTo>
                <a:lnTo>
                  <a:pt x="6677707" y="32990"/>
                </a:lnTo>
                <a:lnTo>
                  <a:pt x="6672157" y="26807"/>
                </a:lnTo>
                <a:lnTo>
                  <a:pt x="6665069" y="21929"/>
                </a:lnTo>
                <a:lnTo>
                  <a:pt x="6659007" y="17736"/>
                </a:lnTo>
                <a:lnTo>
                  <a:pt x="6652005" y="14697"/>
                </a:lnTo>
                <a:lnTo>
                  <a:pt x="6644063" y="12815"/>
                </a:lnTo>
                <a:lnTo>
                  <a:pt x="6629110" y="10534"/>
                </a:lnTo>
                <a:lnTo>
                  <a:pt x="6615241" y="9991"/>
                </a:lnTo>
                <a:lnTo>
                  <a:pt x="6567336" y="9991"/>
                </a:lnTo>
                <a:lnTo>
                  <a:pt x="6567336" y="201140"/>
                </a:lnTo>
                <a:lnTo>
                  <a:pt x="6592837" y="201140"/>
                </a:lnTo>
                <a:lnTo>
                  <a:pt x="6592837" y="129886"/>
                </a:lnTo>
                <a:lnTo>
                  <a:pt x="6614324" y="129886"/>
                </a:lnTo>
                <a:lnTo>
                  <a:pt x="6620252" y="107800"/>
                </a:lnTo>
                <a:lnTo>
                  <a:pt x="6592837" y="107800"/>
                </a:lnTo>
                <a:lnTo>
                  <a:pt x="6592837" y="32076"/>
                </a:lnTo>
                <a:lnTo>
                  <a:pt x="6621658" y="32076"/>
                </a:lnTo>
                <a:lnTo>
                  <a:pt x="6628268" y="32628"/>
                </a:lnTo>
                <a:lnTo>
                  <a:pt x="6633581" y="33731"/>
                </a:lnTo>
                <a:lnTo>
                  <a:pt x="6638893" y="34832"/>
                </a:lnTo>
                <a:lnTo>
                  <a:pt x="6643546" y="36699"/>
                </a:lnTo>
                <a:lnTo>
                  <a:pt x="6647542" y="39331"/>
                </a:lnTo>
                <a:lnTo>
                  <a:pt x="6652135" y="42386"/>
                </a:lnTo>
                <a:lnTo>
                  <a:pt x="6655557" y="46330"/>
                </a:lnTo>
                <a:lnTo>
                  <a:pt x="6657810" y="51165"/>
                </a:lnTo>
                <a:lnTo>
                  <a:pt x="6660061" y="56001"/>
                </a:lnTo>
                <a:lnTo>
                  <a:pt x="6661188" y="61686"/>
                </a:lnTo>
                <a:lnTo>
                  <a:pt x="6661188" y="74244"/>
                </a:lnTo>
                <a:lnTo>
                  <a:pt x="6660338" y="79503"/>
                </a:lnTo>
                <a:lnTo>
                  <a:pt x="6658638" y="84001"/>
                </a:lnTo>
                <a:lnTo>
                  <a:pt x="6656937" y="88498"/>
                </a:lnTo>
                <a:lnTo>
                  <a:pt x="6654216" y="92656"/>
                </a:lnTo>
                <a:lnTo>
                  <a:pt x="6650476" y="96473"/>
                </a:lnTo>
                <a:lnTo>
                  <a:pt x="6646310" y="100716"/>
                </a:lnTo>
                <a:lnTo>
                  <a:pt x="6641081" y="103665"/>
                </a:lnTo>
                <a:lnTo>
                  <a:pt x="6637048" y="127921"/>
                </a:lnTo>
                <a:lnTo>
                  <a:pt x="6647963" y="124880"/>
                </a:lnTo>
                <a:close/>
              </a:path>
              <a:path w="8690036" h="255303">
                <a:moveTo>
                  <a:pt x="6641081" y="103665"/>
                </a:moveTo>
                <a:lnTo>
                  <a:pt x="6634790" y="105318"/>
                </a:lnTo>
                <a:lnTo>
                  <a:pt x="6628498" y="106973"/>
                </a:lnTo>
                <a:lnTo>
                  <a:pt x="6620252" y="107800"/>
                </a:lnTo>
                <a:lnTo>
                  <a:pt x="6614324" y="129886"/>
                </a:lnTo>
                <a:lnTo>
                  <a:pt x="6624170" y="129565"/>
                </a:lnTo>
                <a:lnTo>
                  <a:pt x="6637048" y="127921"/>
                </a:lnTo>
                <a:lnTo>
                  <a:pt x="6641081" y="103665"/>
                </a:lnTo>
                <a:close/>
              </a:path>
              <a:path w="8690036" h="255303">
                <a:moveTo>
                  <a:pt x="6764231" y="1314"/>
                </a:moveTo>
                <a:lnTo>
                  <a:pt x="6689651" y="242683"/>
                </a:lnTo>
                <a:lnTo>
                  <a:pt x="6711278" y="242683"/>
                </a:lnTo>
                <a:lnTo>
                  <a:pt x="6786131" y="1314"/>
                </a:lnTo>
                <a:lnTo>
                  <a:pt x="6764231" y="1314"/>
                </a:lnTo>
                <a:close/>
              </a:path>
              <a:path w="8690036" h="255303">
                <a:moveTo>
                  <a:pt x="6879543" y="29447"/>
                </a:moveTo>
                <a:lnTo>
                  <a:pt x="6879543" y="9991"/>
                </a:lnTo>
                <a:lnTo>
                  <a:pt x="6805145" y="9991"/>
                </a:lnTo>
                <a:lnTo>
                  <a:pt x="6805145" y="29447"/>
                </a:lnTo>
                <a:lnTo>
                  <a:pt x="6829594" y="29447"/>
                </a:lnTo>
                <a:lnTo>
                  <a:pt x="6829594" y="181683"/>
                </a:lnTo>
                <a:lnTo>
                  <a:pt x="6805145" y="181683"/>
                </a:lnTo>
                <a:lnTo>
                  <a:pt x="6805145" y="201140"/>
                </a:lnTo>
                <a:lnTo>
                  <a:pt x="6879543" y="201140"/>
                </a:lnTo>
                <a:lnTo>
                  <a:pt x="6879543" y="181683"/>
                </a:lnTo>
                <a:lnTo>
                  <a:pt x="6855094" y="181683"/>
                </a:lnTo>
                <a:lnTo>
                  <a:pt x="6855094" y="29447"/>
                </a:lnTo>
                <a:lnTo>
                  <a:pt x="6879543" y="29447"/>
                </a:lnTo>
                <a:close/>
              </a:path>
              <a:path w="8690036" h="255303">
                <a:moveTo>
                  <a:pt x="6991465" y="124880"/>
                </a:moveTo>
                <a:lnTo>
                  <a:pt x="7004766" y="118127"/>
                </a:lnTo>
                <a:lnTo>
                  <a:pt x="7014615" y="110117"/>
                </a:lnTo>
                <a:lnTo>
                  <a:pt x="7019818" y="104896"/>
                </a:lnTo>
                <a:lnTo>
                  <a:pt x="7023890" y="98585"/>
                </a:lnTo>
                <a:lnTo>
                  <a:pt x="7026831" y="91182"/>
                </a:lnTo>
                <a:lnTo>
                  <a:pt x="7029772" y="83779"/>
                </a:lnTo>
                <a:lnTo>
                  <a:pt x="7031243" y="75928"/>
                </a:lnTo>
                <a:lnTo>
                  <a:pt x="7031198" y="64905"/>
                </a:lnTo>
                <a:lnTo>
                  <a:pt x="7029466" y="51714"/>
                </a:lnTo>
                <a:lnTo>
                  <a:pt x="7025223" y="40478"/>
                </a:lnTo>
                <a:lnTo>
                  <a:pt x="7021209" y="32990"/>
                </a:lnTo>
                <a:lnTo>
                  <a:pt x="7015659" y="26807"/>
                </a:lnTo>
                <a:lnTo>
                  <a:pt x="7008572" y="21929"/>
                </a:lnTo>
                <a:lnTo>
                  <a:pt x="7002509" y="17736"/>
                </a:lnTo>
                <a:lnTo>
                  <a:pt x="6995508" y="14697"/>
                </a:lnTo>
                <a:lnTo>
                  <a:pt x="6987567" y="12815"/>
                </a:lnTo>
                <a:lnTo>
                  <a:pt x="6972612" y="10534"/>
                </a:lnTo>
                <a:lnTo>
                  <a:pt x="6958743" y="9991"/>
                </a:lnTo>
                <a:lnTo>
                  <a:pt x="6910840" y="9991"/>
                </a:lnTo>
                <a:lnTo>
                  <a:pt x="6910840" y="201140"/>
                </a:lnTo>
                <a:lnTo>
                  <a:pt x="6936339" y="201140"/>
                </a:lnTo>
                <a:lnTo>
                  <a:pt x="6936339" y="129886"/>
                </a:lnTo>
                <a:lnTo>
                  <a:pt x="6957827" y="129886"/>
                </a:lnTo>
                <a:lnTo>
                  <a:pt x="6963755" y="107800"/>
                </a:lnTo>
                <a:lnTo>
                  <a:pt x="6936339" y="107800"/>
                </a:lnTo>
                <a:lnTo>
                  <a:pt x="6936339" y="32076"/>
                </a:lnTo>
                <a:lnTo>
                  <a:pt x="6965160" y="32076"/>
                </a:lnTo>
                <a:lnTo>
                  <a:pt x="6971772" y="32628"/>
                </a:lnTo>
                <a:lnTo>
                  <a:pt x="6977084" y="33731"/>
                </a:lnTo>
                <a:lnTo>
                  <a:pt x="6982396" y="34832"/>
                </a:lnTo>
                <a:lnTo>
                  <a:pt x="6987050" y="36699"/>
                </a:lnTo>
                <a:lnTo>
                  <a:pt x="6991045" y="39331"/>
                </a:lnTo>
                <a:lnTo>
                  <a:pt x="6995637" y="42386"/>
                </a:lnTo>
                <a:lnTo>
                  <a:pt x="6999060" y="46330"/>
                </a:lnTo>
                <a:lnTo>
                  <a:pt x="7001313" y="51165"/>
                </a:lnTo>
                <a:lnTo>
                  <a:pt x="7003565" y="56001"/>
                </a:lnTo>
                <a:lnTo>
                  <a:pt x="7004691" y="61686"/>
                </a:lnTo>
                <a:lnTo>
                  <a:pt x="7004691" y="74244"/>
                </a:lnTo>
                <a:lnTo>
                  <a:pt x="7003842" y="79503"/>
                </a:lnTo>
                <a:lnTo>
                  <a:pt x="7002141" y="84001"/>
                </a:lnTo>
                <a:lnTo>
                  <a:pt x="7000439" y="88498"/>
                </a:lnTo>
                <a:lnTo>
                  <a:pt x="6997719" y="92656"/>
                </a:lnTo>
                <a:lnTo>
                  <a:pt x="6993979" y="96473"/>
                </a:lnTo>
                <a:lnTo>
                  <a:pt x="6989812" y="100716"/>
                </a:lnTo>
                <a:lnTo>
                  <a:pt x="6984585" y="103665"/>
                </a:lnTo>
                <a:lnTo>
                  <a:pt x="6980550" y="127921"/>
                </a:lnTo>
                <a:lnTo>
                  <a:pt x="6991465" y="124880"/>
                </a:lnTo>
                <a:close/>
              </a:path>
              <a:path w="8690036" h="255303">
                <a:moveTo>
                  <a:pt x="6984585" y="103665"/>
                </a:moveTo>
                <a:lnTo>
                  <a:pt x="6978293" y="105318"/>
                </a:lnTo>
                <a:lnTo>
                  <a:pt x="6972001" y="106973"/>
                </a:lnTo>
                <a:lnTo>
                  <a:pt x="6963755" y="107800"/>
                </a:lnTo>
                <a:lnTo>
                  <a:pt x="6957827" y="129886"/>
                </a:lnTo>
                <a:lnTo>
                  <a:pt x="6967672" y="129565"/>
                </a:lnTo>
                <a:lnTo>
                  <a:pt x="6980550" y="127921"/>
                </a:lnTo>
                <a:lnTo>
                  <a:pt x="6984585" y="103665"/>
                </a:lnTo>
                <a:close/>
              </a:path>
              <a:path w="8690036" h="255303">
                <a:moveTo>
                  <a:pt x="7125823" y="129614"/>
                </a:moveTo>
                <a:lnTo>
                  <a:pt x="7126103" y="138431"/>
                </a:lnTo>
                <a:lnTo>
                  <a:pt x="7127699" y="151259"/>
                </a:lnTo>
                <a:lnTo>
                  <a:pt x="7130707" y="162657"/>
                </a:lnTo>
                <a:lnTo>
                  <a:pt x="7137007" y="176208"/>
                </a:lnTo>
                <a:lnTo>
                  <a:pt x="7144455" y="185947"/>
                </a:lnTo>
                <a:lnTo>
                  <a:pt x="7150367" y="192104"/>
                </a:lnTo>
                <a:lnTo>
                  <a:pt x="7157435" y="196701"/>
                </a:lnTo>
                <a:lnTo>
                  <a:pt x="7160294" y="167055"/>
                </a:lnTo>
                <a:lnTo>
                  <a:pt x="7155018" y="156725"/>
                </a:lnTo>
                <a:lnTo>
                  <a:pt x="7151852" y="144245"/>
                </a:lnTo>
                <a:lnTo>
                  <a:pt x="7150797" y="129614"/>
                </a:lnTo>
                <a:lnTo>
                  <a:pt x="7150878" y="125349"/>
                </a:lnTo>
                <a:lnTo>
                  <a:pt x="7152523" y="111251"/>
                </a:lnTo>
                <a:lnTo>
                  <a:pt x="7156291" y="99336"/>
                </a:lnTo>
                <a:lnTo>
                  <a:pt x="7162181" y="89606"/>
                </a:lnTo>
                <a:lnTo>
                  <a:pt x="7168010" y="83682"/>
                </a:lnTo>
                <a:lnTo>
                  <a:pt x="7179103" y="77515"/>
                </a:lnTo>
                <a:lnTo>
                  <a:pt x="7192346" y="75459"/>
                </a:lnTo>
                <a:lnTo>
                  <a:pt x="7196550" y="75459"/>
                </a:lnTo>
                <a:lnTo>
                  <a:pt x="7200924" y="76097"/>
                </a:lnTo>
                <a:lnTo>
                  <a:pt x="7205469" y="77372"/>
                </a:lnTo>
                <a:lnTo>
                  <a:pt x="7210016" y="78647"/>
                </a:lnTo>
                <a:lnTo>
                  <a:pt x="7213961" y="80135"/>
                </a:lnTo>
                <a:lnTo>
                  <a:pt x="7217304" y="81836"/>
                </a:lnTo>
                <a:lnTo>
                  <a:pt x="7221163" y="83792"/>
                </a:lnTo>
                <a:lnTo>
                  <a:pt x="7224443" y="85704"/>
                </a:lnTo>
                <a:lnTo>
                  <a:pt x="7227144" y="87575"/>
                </a:lnTo>
                <a:lnTo>
                  <a:pt x="7229846" y="89446"/>
                </a:lnTo>
                <a:lnTo>
                  <a:pt x="7232056" y="91104"/>
                </a:lnTo>
                <a:lnTo>
                  <a:pt x="7235185" y="92549"/>
                </a:lnTo>
                <a:lnTo>
                  <a:pt x="7235185" y="65468"/>
                </a:lnTo>
                <a:lnTo>
                  <a:pt x="7229444" y="62557"/>
                </a:lnTo>
                <a:lnTo>
                  <a:pt x="7222913" y="59989"/>
                </a:lnTo>
                <a:lnTo>
                  <a:pt x="7215587" y="57763"/>
                </a:lnTo>
                <a:lnTo>
                  <a:pt x="7208261" y="55538"/>
                </a:lnTo>
                <a:lnTo>
                  <a:pt x="7200659" y="54425"/>
                </a:lnTo>
                <a:lnTo>
                  <a:pt x="7190428" y="54459"/>
                </a:lnTo>
                <a:lnTo>
                  <a:pt x="7177620" y="55907"/>
                </a:lnTo>
                <a:lnTo>
                  <a:pt x="7165598" y="59493"/>
                </a:lnTo>
                <a:lnTo>
                  <a:pt x="7153899" y="65692"/>
                </a:lnTo>
                <a:lnTo>
                  <a:pt x="7144455" y="73927"/>
                </a:lnTo>
                <a:lnTo>
                  <a:pt x="7136480" y="84983"/>
                </a:lnTo>
                <a:lnTo>
                  <a:pt x="7130899" y="97024"/>
                </a:lnTo>
                <a:lnTo>
                  <a:pt x="7128833" y="103608"/>
                </a:lnTo>
                <a:lnTo>
                  <a:pt x="7126575" y="115851"/>
                </a:lnTo>
                <a:lnTo>
                  <a:pt x="7125823" y="129614"/>
                </a:lnTo>
                <a:close/>
              </a:path>
              <a:path w="8690036" h="255303">
                <a:moveTo>
                  <a:pt x="7165661" y="199739"/>
                </a:moveTo>
                <a:lnTo>
                  <a:pt x="7167557" y="200407"/>
                </a:lnTo>
                <a:lnTo>
                  <a:pt x="7179646" y="203323"/>
                </a:lnTo>
                <a:lnTo>
                  <a:pt x="7192778" y="204294"/>
                </a:lnTo>
                <a:lnTo>
                  <a:pt x="7197918" y="204294"/>
                </a:lnTo>
                <a:lnTo>
                  <a:pt x="7202115" y="203973"/>
                </a:lnTo>
                <a:lnTo>
                  <a:pt x="7205372" y="203332"/>
                </a:lnTo>
                <a:lnTo>
                  <a:pt x="7208627" y="202689"/>
                </a:lnTo>
                <a:lnTo>
                  <a:pt x="7212311" y="201769"/>
                </a:lnTo>
                <a:lnTo>
                  <a:pt x="7216421" y="200572"/>
                </a:lnTo>
                <a:lnTo>
                  <a:pt x="7219335" y="199800"/>
                </a:lnTo>
                <a:lnTo>
                  <a:pt x="7222590" y="198622"/>
                </a:lnTo>
                <a:lnTo>
                  <a:pt x="7226189" y="197040"/>
                </a:lnTo>
                <a:lnTo>
                  <a:pt x="7229787" y="195456"/>
                </a:lnTo>
                <a:lnTo>
                  <a:pt x="7232786" y="194109"/>
                </a:lnTo>
                <a:lnTo>
                  <a:pt x="7235185" y="192996"/>
                </a:lnTo>
                <a:lnTo>
                  <a:pt x="7235185" y="165907"/>
                </a:lnTo>
                <a:lnTo>
                  <a:pt x="7233773" y="165907"/>
                </a:lnTo>
                <a:lnTo>
                  <a:pt x="7228281" y="171013"/>
                </a:lnTo>
                <a:lnTo>
                  <a:pt x="7221977" y="175181"/>
                </a:lnTo>
                <a:lnTo>
                  <a:pt x="7214860" y="178413"/>
                </a:lnTo>
                <a:lnTo>
                  <a:pt x="7207743" y="181644"/>
                </a:lnTo>
                <a:lnTo>
                  <a:pt x="7200238" y="183259"/>
                </a:lnTo>
                <a:lnTo>
                  <a:pt x="7192346" y="183261"/>
                </a:lnTo>
                <a:lnTo>
                  <a:pt x="7183259" y="182407"/>
                </a:lnTo>
                <a:lnTo>
                  <a:pt x="7171310" y="177773"/>
                </a:lnTo>
                <a:lnTo>
                  <a:pt x="7161795" y="169113"/>
                </a:lnTo>
                <a:lnTo>
                  <a:pt x="7160294" y="167055"/>
                </a:lnTo>
                <a:lnTo>
                  <a:pt x="7157435" y="196701"/>
                </a:lnTo>
                <a:lnTo>
                  <a:pt x="7165661" y="199739"/>
                </a:lnTo>
                <a:close/>
              </a:path>
              <a:path w="8690036" h="255303">
                <a:moveTo>
                  <a:pt x="7275841" y="157288"/>
                </a:moveTo>
                <a:lnTo>
                  <a:pt x="7273036" y="144613"/>
                </a:lnTo>
                <a:lnTo>
                  <a:pt x="7272101" y="129557"/>
                </a:lnTo>
                <a:lnTo>
                  <a:pt x="7272206" y="124088"/>
                </a:lnTo>
                <a:lnTo>
                  <a:pt x="7273737" y="109638"/>
                </a:lnTo>
                <a:lnTo>
                  <a:pt x="7277094" y="97741"/>
                </a:lnTo>
                <a:lnTo>
                  <a:pt x="7282278" y="88398"/>
                </a:lnTo>
                <a:lnTo>
                  <a:pt x="7286822" y="83436"/>
                </a:lnTo>
                <a:lnTo>
                  <a:pt x="7297681" y="77059"/>
                </a:lnTo>
                <a:lnTo>
                  <a:pt x="7311268" y="74933"/>
                </a:lnTo>
                <a:lnTo>
                  <a:pt x="7318437" y="75478"/>
                </a:lnTo>
                <a:lnTo>
                  <a:pt x="7330622" y="79790"/>
                </a:lnTo>
                <a:lnTo>
                  <a:pt x="7340069" y="88398"/>
                </a:lnTo>
                <a:lnTo>
                  <a:pt x="7342009" y="91265"/>
                </a:lnTo>
                <a:lnTo>
                  <a:pt x="7346548" y="101474"/>
                </a:lnTo>
                <a:lnTo>
                  <a:pt x="7349272" y="114238"/>
                </a:lnTo>
                <a:lnTo>
                  <a:pt x="7350179" y="129557"/>
                </a:lnTo>
                <a:lnTo>
                  <a:pt x="7350086" y="134676"/>
                </a:lnTo>
                <a:lnTo>
                  <a:pt x="7348573" y="149093"/>
                </a:lnTo>
                <a:lnTo>
                  <a:pt x="7345212" y="161020"/>
                </a:lnTo>
                <a:lnTo>
                  <a:pt x="7348189" y="194064"/>
                </a:lnTo>
                <a:lnTo>
                  <a:pt x="7357707" y="185400"/>
                </a:lnTo>
                <a:lnTo>
                  <a:pt x="7362000" y="179930"/>
                </a:lnTo>
                <a:lnTo>
                  <a:pt x="7367755" y="169666"/>
                </a:lnTo>
                <a:lnTo>
                  <a:pt x="7371866" y="157850"/>
                </a:lnTo>
                <a:lnTo>
                  <a:pt x="7374332" y="144480"/>
                </a:lnTo>
                <a:lnTo>
                  <a:pt x="7375154" y="129557"/>
                </a:lnTo>
                <a:lnTo>
                  <a:pt x="7374851" y="120345"/>
                </a:lnTo>
                <a:lnTo>
                  <a:pt x="7373031" y="106394"/>
                </a:lnTo>
                <a:lnTo>
                  <a:pt x="7369567" y="93971"/>
                </a:lnTo>
                <a:lnTo>
                  <a:pt x="7364459" y="83077"/>
                </a:lnTo>
                <a:lnTo>
                  <a:pt x="7357707" y="73712"/>
                </a:lnTo>
                <a:lnTo>
                  <a:pt x="7348450" y="65182"/>
                </a:lnTo>
                <a:lnTo>
                  <a:pt x="7337517" y="58914"/>
                </a:lnTo>
                <a:lnTo>
                  <a:pt x="7325123" y="55153"/>
                </a:lnTo>
                <a:lnTo>
                  <a:pt x="7311268" y="53900"/>
                </a:lnTo>
                <a:lnTo>
                  <a:pt x="7297713" y="55109"/>
                </a:lnTo>
                <a:lnTo>
                  <a:pt x="7285314" y="58824"/>
                </a:lnTo>
                <a:lnTo>
                  <a:pt x="7274331" y="65046"/>
                </a:lnTo>
                <a:lnTo>
                  <a:pt x="7264764" y="73775"/>
                </a:lnTo>
                <a:lnTo>
                  <a:pt x="7260425" y="79288"/>
                </a:lnTo>
                <a:lnTo>
                  <a:pt x="7254607" y="89589"/>
                </a:lnTo>
                <a:lnTo>
                  <a:pt x="7250451" y="101401"/>
                </a:lnTo>
                <a:lnTo>
                  <a:pt x="7247958" y="114724"/>
                </a:lnTo>
                <a:lnTo>
                  <a:pt x="7247127" y="129557"/>
                </a:lnTo>
                <a:lnTo>
                  <a:pt x="7247378" y="137790"/>
                </a:lnTo>
                <a:lnTo>
                  <a:pt x="7249116" y="151640"/>
                </a:lnTo>
                <a:lnTo>
                  <a:pt x="7252508" y="164086"/>
                </a:lnTo>
                <a:lnTo>
                  <a:pt x="7257554" y="175125"/>
                </a:lnTo>
                <a:lnTo>
                  <a:pt x="7264254" y="184759"/>
                </a:lnTo>
                <a:lnTo>
                  <a:pt x="7273865" y="193837"/>
                </a:lnTo>
                <a:lnTo>
                  <a:pt x="7284763" y="200085"/>
                </a:lnTo>
                <a:lnTo>
                  <a:pt x="7282278" y="170202"/>
                </a:lnTo>
                <a:lnTo>
                  <a:pt x="7280516" y="167584"/>
                </a:lnTo>
                <a:lnTo>
                  <a:pt x="7275841" y="157288"/>
                </a:lnTo>
                <a:close/>
              </a:path>
              <a:path w="8690036" h="255303">
                <a:moveTo>
                  <a:pt x="7324759" y="181880"/>
                </a:moveTo>
                <a:lnTo>
                  <a:pt x="7311268" y="184049"/>
                </a:lnTo>
                <a:lnTo>
                  <a:pt x="7303768" y="183442"/>
                </a:lnTo>
                <a:lnTo>
                  <a:pt x="7291673" y="178986"/>
                </a:lnTo>
                <a:lnTo>
                  <a:pt x="7282278" y="170202"/>
                </a:lnTo>
                <a:lnTo>
                  <a:pt x="7284763" y="200085"/>
                </a:lnTo>
                <a:lnTo>
                  <a:pt x="7297231" y="203833"/>
                </a:lnTo>
                <a:lnTo>
                  <a:pt x="7311268" y="205083"/>
                </a:lnTo>
                <a:lnTo>
                  <a:pt x="7324761" y="203905"/>
                </a:lnTo>
                <a:lnTo>
                  <a:pt x="7337207" y="200233"/>
                </a:lnTo>
                <a:lnTo>
                  <a:pt x="7348189" y="194064"/>
                </a:lnTo>
                <a:lnTo>
                  <a:pt x="7345212" y="161020"/>
                </a:lnTo>
                <a:lnTo>
                  <a:pt x="7340003" y="170458"/>
                </a:lnTo>
                <a:lnTo>
                  <a:pt x="7335574" y="175371"/>
                </a:lnTo>
                <a:lnTo>
                  <a:pt x="7324759" y="181880"/>
                </a:lnTo>
                <a:close/>
              </a:path>
              <a:path w="8690036" h="255303">
                <a:moveTo>
                  <a:pt x="7445358" y="59030"/>
                </a:moveTo>
                <a:lnTo>
                  <a:pt x="7444936" y="59238"/>
                </a:lnTo>
                <a:lnTo>
                  <a:pt x="7434552" y="65432"/>
                </a:lnTo>
                <a:lnTo>
                  <a:pt x="7424044" y="73779"/>
                </a:lnTo>
                <a:lnTo>
                  <a:pt x="7424044" y="57843"/>
                </a:lnTo>
                <a:lnTo>
                  <a:pt x="7399858" y="57843"/>
                </a:lnTo>
                <a:lnTo>
                  <a:pt x="7399858" y="201140"/>
                </a:lnTo>
                <a:lnTo>
                  <a:pt x="7424044" y="201140"/>
                </a:lnTo>
                <a:lnTo>
                  <a:pt x="7424044" y="94099"/>
                </a:lnTo>
                <a:lnTo>
                  <a:pt x="7430117" y="88966"/>
                </a:lnTo>
                <a:lnTo>
                  <a:pt x="7436340" y="84796"/>
                </a:lnTo>
                <a:lnTo>
                  <a:pt x="7442713" y="81587"/>
                </a:lnTo>
                <a:lnTo>
                  <a:pt x="7449086" y="78379"/>
                </a:lnTo>
                <a:lnTo>
                  <a:pt x="7455264" y="76775"/>
                </a:lnTo>
                <a:lnTo>
                  <a:pt x="7467324" y="76775"/>
                </a:lnTo>
                <a:lnTo>
                  <a:pt x="7472115" y="77651"/>
                </a:lnTo>
                <a:lnTo>
                  <a:pt x="7475621" y="79405"/>
                </a:lnTo>
                <a:lnTo>
                  <a:pt x="7479128" y="81160"/>
                </a:lnTo>
                <a:lnTo>
                  <a:pt x="7481866" y="83833"/>
                </a:lnTo>
                <a:lnTo>
                  <a:pt x="7483834" y="87426"/>
                </a:lnTo>
                <a:lnTo>
                  <a:pt x="7485629" y="90850"/>
                </a:lnTo>
                <a:lnTo>
                  <a:pt x="7486845" y="95407"/>
                </a:lnTo>
                <a:lnTo>
                  <a:pt x="7487488" y="101098"/>
                </a:lnTo>
                <a:lnTo>
                  <a:pt x="7488131" y="106787"/>
                </a:lnTo>
                <a:lnTo>
                  <a:pt x="7488452" y="112925"/>
                </a:lnTo>
                <a:lnTo>
                  <a:pt x="7488452" y="201140"/>
                </a:lnTo>
                <a:lnTo>
                  <a:pt x="7512638" y="201140"/>
                </a:lnTo>
                <a:lnTo>
                  <a:pt x="7512532" y="103282"/>
                </a:lnTo>
                <a:lnTo>
                  <a:pt x="7510764" y="89181"/>
                </a:lnTo>
                <a:lnTo>
                  <a:pt x="7506819" y="77359"/>
                </a:lnTo>
                <a:lnTo>
                  <a:pt x="7500697" y="67816"/>
                </a:lnTo>
                <a:lnTo>
                  <a:pt x="7492901" y="60853"/>
                </a:lnTo>
                <a:lnTo>
                  <a:pt x="7481390" y="55638"/>
                </a:lnTo>
                <a:lnTo>
                  <a:pt x="7467568" y="53900"/>
                </a:lnTo>
                <a:lnTo>
                  <a:pt x="7459780" y="53900"/>
                </a:lnTo>
                <a:lnTo>
                  <a:pt x="7452376" y="55610"/>
                </a:lnTo>
                <a:lnTo>
                  <a:pt x="7445358" y="59030"/>
                </a:lnTo>
                <a:close/>
              </a:path>
              <a:path w="8690036" h="255303">
                <a:moveTo>
                  <a:pt x="7612172" y="78089"/>
                </a:moveTo>
                <a:lnTo>
                  <a:pt x="7612172" y="57843"/>
                </a:lnTo>
                <a:lnTo>
                  <a:pt x="7572475" y="57843"/>
                </a:lnTo>
                <a:lnTo>
                  <a:pt x="7572477" y="52357"/>
                </a:lnTo>
                <a:lnTo>
                  <a:pt x="7574145" y="37447"/>
                </a:lnTo>
                <a:lnTo>
                  <a:pt x="7570995" y="6014"/>
                </a:lnTo>
                <a:lnTo>
                  <a:pt x="7561514" y="13525"/>
                </a:lnTo>
                <a:lnTo>
                  <a:pt x="7559579" y="15801"/>
                </a:lnTo>
                <a:lnTo>
                  <a:pt x="7553746" y="25881"/>
                </a:lnTo>
                <a:lnTo>
                  <a:pt x="7550246" y="38307"/>
                </a:lnTo>
                <a:lnTo>
                  <a:pt x="7549079" y="53078"/>
                </a:lnTo>
                <a:lnTo>
                  <a:pt x="7549079" y="57843"/>
                </a:lnTo>
                <a:lnTo>
                  <a:pt x="7532779" y="57843"/>
                </a:lnTo>
                <a:lnTo>
                  <a:pt x="7532779" y="78089"/>
                </a:lnTo>
                <a:lnTo>
                  <a:pt x="7549079" y="78089"/>
                </a:lnTo>
                <a:lnTo>
                  <a:pt x="7549079" y="201140"/>
                </a:lnTo>
                <a:lnTo>
                  <a:pt x="7573264" y="201140"/>
                </a:lnTo>
                <a:lnTo>
                  <a:pt x="7573264" y="78089"/>
                </a:lnTo>
                <a:lnTo>
                  <a:pt x="7612172" y="78089"/>
                </a:lnTo>
                <a:close/>
              </a:path>
              <a:path w="8690036" h="255303">
                <a:moveTo>
                  <a:pt x="7583251" y="23337"/>
                </a:moveTo>
                <a:lnTo>
                  <a:pt x="7590486" y="21033"/>
                </a:lnTo>
                <a:lnTo>
                  <a:pt x="7603805" y="21033"/>
                </a:lnTo>
                <a:lnTo>
                  <a:pt x="7607389" y="21405"/>
                </a:lnTo>
                <a:lnTo>
                  <a:pt x="7611399" y="22151"/>
                </a:lnTo>
                <a:lnTo>
                  <a:pt x="7615411" y="22896"/>
                </a:lnTo>
                <a:lnTo>
                  <a:pt x="7618485" y="23663"/>
                </a:lnTo>
                <a:lnTo>
                  <a:pt x="7621899" y="24452"/>
                </a:lnTo>
                <a:lnTo>
                  <a:pt x="7621899" y="2316"/>
                </a:lnTo>
                <a:lnTo>
                  <a:pt x="7618393" y="1717"/>
                </a:lnTo>
                <a:lnTo>
                  <a:pt x="7614505" y="1181"/>
                </a:lnTo>
                <a:lnTo>
                  <a:pt x="7610231" y="708"/>
                </a:lnTo>
                <a:lnTo>
                  <a:pt x="7605957" y="236"/>
                </a:lnTo>
                <a:lnTo>
                  <a:pt x="7601599" y="0"/>
                </a:lnTo>
                <a:lnTo>
                  <a:pt x="7597155" y="0"/>
                </a:lnTo>
                <a:lnTo>
                  <a:pt x="7582867" y="1506"/>
                </a:lnTo>
                <a:lnTo>
                  <a:pt x="7570995" y="6014"/>
                </a:lnTo>
                <a:lnTo>
                  <a:pt x="7574145" y="37447"/>
                </a:lnTo>
                <a:lnTo>
                  <a:pt x="7578941" y="27943"/>
                </a:lnTo>
                <a:lnTo>
                  <a:pt x="7583251" y="23337"/>
                </a:lnTo>
                <a:close/>
              </a:path>
              <a:path w="8690036" h="255303">
                <a:moveTo>
                  <a:pt x="7630932" y="57843"/>
                </a:moveTo>
                <a:lnTo>
                  <a:pt x="7630932" y="201140"/>
                </a:lnTo>
                <a:lnTo>
                  <a:pt x="7655118" y="201140"/>
                </a:lnTo>
                <a:lnTo>
                  <a:pt x="7655118" y="57843"/>
                </a:lnTo>
                <a:lnTo>
                  <a:pt x="7630932" y="57843"/>
                </a:lnTo>
                <a:close/>
              </a:path>
              <a:path w="8690036" h="255303">
                <a:moveTo>
                  <a:pt x="7629355" y="8676"/>
                </a:moveTo>
                <a:lnTo>
                  <a:pt x="7629355" y="33653"/>
                </a:lnTo>
                <a:lnTo>
                  <a:pt x="7656958" y="33653"/>
                </a:lnTo>
                <a:lnTo>
                  <a:pt x="7656958" y="8676"/>
                </a:lnTo>
                <a:lnTo>
                  <a:pt x="7629355" y="8676"/>
                </a:lnTo>
                <a:close/>
              </a:path>
              <a:path w="8690036" h="255303">
                <a:moveTo>
                  <a:pt x="7740898" y="53900"/>
                </a:moveTo>
                <a:lnTo>
                  <a:pt x="7732997" y="53900"/>
                </a:lnTo>
                <a:lnTo>
                  <a:pt x="7725354" y="55567"/>
                </a:lnTo>
                <a:lnTo>
                  <a:pt x="7717969" y="58903"/>
                </a:lnTo>
                <a:lnTo>
                  <a:pt x="7710583" y="62240"/>
                </a:lnTo>
                <a:lnTo>
                  <a:pt x="7715767" y="89175"/>
                </a:lnTo>
                <a:lnTo>
                  <a:pt x="7720433" y="84221"/>
                </a:lnTo>
                <a:lnTo>
                  <a:pt x="7731353" y="77847"/>
                </a:lnTo>
                <a:lnTo>
                  <a:pt x="7744755" y="75722"/>
                </a:lnTo>
                <a:lnTo>
                  <a:pt x="7749823" y="75722"/>
                </a:lnTo>
                <a:lnTo>
                  <a:pt x="7754913" y="76333"/>
                </a:lnTo>
                <a:lnTo>
                  <a:pt x="7760284" y="56531"/>
                </a:lnTo>
                <a:lnTo>
                  <a:pt x="7754831" y="54777"/>
                </a:lnTo>
                <a:lnTo>
                  <a:pt x="7748368" y="53900"/>
                </a:lnTo>
                <a:lnTo>
                  <a:pt x="7740898" y="53900"/>
                </a:lnTo>
                <a:close/>
              </a:path>
              <a:path w="8690036" h="255303">
                <a:moveTo>
                  <a:pt x="7702411" y="226693"/>
                </a:moveTo>
                <a:lnTo>
                  <a:pt x="7699231" y="225573"/>
                </a:lnTo>
                <a:lnTo>
                  <a:pt x="7696823" y="224680"/>
                </a:lnTo>
                <a:lnTo>
                  <a:pt x="7693897" y="224015"/>
                </a:lnTo>
                <a:lnTo>
                  <a:pt x="7693897" y="249148"/>
                </a:lnTo>
                <a:lnTo>
                  <a:pt x="7700256" y="251028"/>
                </a:lnTo>
                <a:lnTo>
                  <a:pt x="7707110" y="252522"/>
                </a:lnTo>
                <a:lnTo>
                  <a:pt x="7714459" y="253635"/>
                </a:lnTo>
                <a:lnTo>
                  <a:pt x="7721807" y="254746"/>
                </a:lnTo>
                <a:lnTo>
                  <a:pt x="7729004" y="255303"/>
                </a:lnTo>
                <a:lnTo>
                  <a:pt x="7737251" y="255297"/>
                </a:lnTo>
                <a:lnTo>
                  <a:pt x="7752217" y="254116"/>
                </a:lnTo>
                <a:lnTo>
                  <a:pt x="7765149" y="250881"/>
                </a:lnTo>
                <a:lnTo>
                  <a:pt x="7776046" y="245592"/>
                </a:lnTo>
                <a:lnTo>
                  <a:pt x="7784909" y="238249"/>
                </a:lnTo>
                <a:lnTo>
                  <a:pt x="7793443" y="225478"/>
                </a:lnTo>
                <a:lnTo>
                  <a:pt x="7797582" y="213918"/>
                </a:lnTo>
                <a:lnTo>
                  <a:pt x="7800066" y="200352"/>
                </a:lnTo>
                <a:lnTo>
                  <a:pt x="7800894" y="184781"/>
                </a:lnTo>
                <a:lnTo>
                  <a:pt x="7800894" y="57843"/>
                </a:lnTo>
                <a:lnTo>
                  <a:pt x="7778125" y="57843"/>
                </a:lnTo>
                <a:lnTo>
                  <a:pt x="7776709" y="64043"/>
                </a:lnTo>
                <a:lnTo>
                  <a:pt x="7771212" y="60789"/>
                </a:lnTo>
                <a:lnTo>
                  <a:pt x="7765737" y="58285"/>
                </a:lnTo>
                <a:lnTo>
                  <a:pt x="7760284" y="56531"/>
                </a:lnTo>
                <a:lnTo>
                  <a:pt x="7754913" y="76333"/>
                </a:lnTo>
                <a:lnTo>
                  <a:pt x="7760022" y="77555"/>
                </a:lnTo>
                <a:lnTo>
                  <a:pt x="7765133" y="78776"/>
                </a:lnTo>
                <a:lnTo>
                  <a:pt x="7770696" y="80820"/>
                </a:lnTo>
                <a:lnTo>
                  <a:pt x="7776709" y="83685"/>
                </a:lnTo>
                <a:lnTo>
                  <a:pt x="7776709" y="162312"/>
                </a:lnTo>
                <a:lnTo>
                  <a:pt x="7771381" y="166759"/>
                </a:lnTo>
                <a:lnTo>
                  <a:pt x="7765389" y="170224"/>
                </a:lnTo>
                <a:lnTo>
                  <a:pt x="7758736" y="172704"/>
                </a:lnTo>
                <a:lnTo>
                  <a:pt x="7752079" y="175183"/>
                </a:lnTo>
                <a:lnTo>
                  <a:pt x="7745616" y="176424"/>
                </a:lnTo>
                <a:lnTo>
                  <a:pt x="7739346" y="176424"/>
                </a:lnTo>
                <a:lnTo>
                  <a:pt x="7735124" y="176242"/>
                </a:lnTo>
                <a:lnTo>
                  <a:pt x="7722261" y="172519"/>
                </a:lnTo>
                <a:lnTo>
                  <a:pt x="7713255" y="163997"/>
                </a:lnTo>
                <a:lnTo>
                  <a:pt x="7708968" y="154999"/>
                </a:lnTo>
                <a:lnTo>
                  <a:pt x="7706144" y="142701"/>
                </a:lnTo>
                <a:lnTo>
                  <a:pt x="7705203" y="127737"/>
                </a:lnTo>
                <a:lnTo>
                  <a:pt x="7705226" y="125398"/>
                </a:lnTo>
                <a:lnTo>
                  <a:pt x="7706608" y="110971"/>
                </a:lnTo>
                <a:lnTo>
                  <a:pt x="7710121" y="98897"/>
                </a:lnTo>
                <a:lnTo>
                  <a:pt x="7715767" y="89175"/>
                </a:lnTo>
                <a:lnTo>
                  <a:pt x="7710583" y="62240"/>
                </a:lnTo>
                <a:lnTo>
                  <a:pt x="7704187" y="66987"/>
                </a:lnTo>
                <a:lnTo>
                  <a:pt x="7698778" y="73146"/>
                </a:lnTo>
                <a:lnTo>
                  <a:pt x="7690737" y="84530"/>
                </a:lnTo>
                <a:lnTo>
                  <a:pt x="7685251" y="96565"/>
                </a:lnTo>
                <a:lnTo>
                  <a:pt x="7683387" y="102448"/>
                </a:lnTo>
                <a:lnTo>
                  <a:pt x="7681018" y="114686"/>
                </a:lnTo>
                <a:lnTo>
                  <a:pt x="7680228" y="128197"/>
                </a:lnTo>
                <a:lnTo>
                  <a:pt x="7680290" y="132577"/>
                </a:lnTo>
                <a:lnTo>
                  <a:pt x="7681528" y="147177"/>
                </a:lnTo>
                <a:lnTo>
                  <a:pt x="7684357" y="160040"/>
                </a:lnTo>
                <a:lnTo>
                  <a:pt x="7688775" y="171165"/>
                </a:lnTo>
                <a:lnTo>
                  <a:pt x="7694784" y="180552"/>
                </a:lnTo>
                <a:lnTo>
                  <a:pt x="7698355" y="184594"/>
                </a:lnTo>
                <a:lnTo>
                  <a:pt x="7708479" y="192471"/>
                </a:lnTo>
                <a:lnTo>
                  <a:pt x="7720342" y="197198"/>
                </a:lnTo>
                <a:lnTo>
                  <a:pt x="7733943" y="198774"/>
                </a:lnTo>
                <a:lnTo>
                  <a:pt x="7743388" y="198774"/>
                </a:lnTo>
                <a:lnTo>
                  <a:pt x="7751245" y="197425"/>
                </a:lnTo>
                <a:lnTo>
                  <a:pt x="7757515" y="194729"/>
                </a:lnTo>
                <a:lnTo>
                  <a:pt x="7763785" y="192032"/>
                </a:lnTo>
                <a:lnTo>
                  <a:pt x="7770182" y="187860"/>
                </a:lnTo>
                <a:lnTo>
                  <a:pt x="7776709" y="182213"/>
                </a:lnTo>
                <a:lnTo>
                  <a:pt x="7776709" y="200531"/>
                </a:lnTo>
                <a:lnTo>
                  <a:pt x="7776150" y="205746"/>
                </a:lnTo>
                <a:lnTo>
                  <a:pt x="7775033" y="210325"/>
                </a:lnTo>
                <a:lnTo>
                  <a:pt x="7773916" y="214905"/>
                </a:lnTo>
                <a:lnTo>
                  <a:pt x="7771981" y="218934"/>
                </a:lnTo>
                <a:lnTo>
                  <a:pt x="7769229" y="222412"/>
                </a:lnTo>
                <a:lnTo>
                  <a:pt x="7766304" y="225891"/>
                </a:lnTo>
                <a:lnTo>
                  <a:pt x="7762240" y="228605"/>
                </a:lnTo>
                <a:lnTo>
                  <a:pt x="7757037" y="230554"/>
                </a:lnTo>
                <a:lnTo>
                  <a:pt x="7751834" y="232505"/>
                </a:lnTo>
                <a:lnTo>
                  <a:pt x="7745492" y="233480"/>
                </a:lnTo>
                <a:lnTo>
                  <a:pt x="7733540" y="233480"/>
                </a:lnTo>
                <a:lnTo>
                  <a:pt x="7729414" y="233147"/>
                </a:lnTo>
                <a:lnTo>
                  <a:pt x="7725630" y="232483"/>
                </a:lnTo>
                <a:lnTo>
                  <a:pt x="7721845" y="231819"/>
                </a:lnTo>
                <a:lnTo>
                  <a:pt x="7717717" y="230948"/>
                </a:lnTo>
                <a:lnTo>
                  <a:pt x="7713245" y="229868"/>
                </a:lnTo>
                <a:lnTo>
                  <a:pt x="7709203" y="228871"/>
                </a:lnTo>
                <a:lnTo>
                  <a:pt x="7705592" y="227813"/>
                </a:lnTo>
                <a:lnTo>
                  <a:pt x="7702411" y="226693"/>
                </a:lnTo>
                <a:close/>
              </a:path>
              <a:path w="8690036" h="255303">
                <a:moveTo>
                  <a:pt x="7858922" y="57843"/>
                </a:moveTo>
                <a:lnTo>
                  <a:pt x="7834738" y="57843"/>
                </a:lnTo>
                <a:lnTo>
                  <a:pt x="7834738" y="160492"/>
                </a:lnTo>
                <a:lnTo>
                  <a:pt x="7835872" y="168701"/>
                </a:lnTo>
                <a:lnTo>
                  <a:pt x="7838140" y="175456"/>
                </a:lnTo>
                <a:lnTo>
                  <a:pt x="7840410" y="182211"/>
                </a:lnTo>
                <a:lnTo>
                  <a:pt x="7843597" y="187812"/>
                </a:lnTo>
                <a:lnTo>
                  <a:pt x="7847705" y="192257"/>
                </a:lnTo>
                <a:lnTo>
                  <a:pt x="7851813" y="196702"/>
                </a:lnTo>
                <a:lnTo>
                  <a:pt x="7856628" y="199951"/>
                </a:lnTo>
                <a:lnTo>
                  <a:pt x="7859202" y="153394"/>
                </a:lnTo>
                <a:lnTo>
                  <a:pt x="7858922" y="147085"/>
                </a:lnTo>
                <a:lnTo>
                  <a:pt x="7858922" y="57843"/>
                </a:lnTo>
                <a:close/>
              </a:path>
              <a:path w="8690036" h="255303">
                <a:moveTo>
                  <a:pt x="7863540" y="171556"/>
                </a:moveTo>
                <a:lnTo>
                  <a:pt x="7861573" y="167791"/>
                </a:lnTo>
                <a:lnTo>
                  <a:pt x="7860313" y="163404"/>
                </a:lnTo>
                <a:lnTo>
                  <a:pt x="7859757" y="158399"/>
                </a:lnTo>
                <a:lnTo>
                  <a:pt x="7859202" y="153394"/>
                </a:lnTo>
                <a:lnTo>
                  <a:pt x="7856628" y="199951"/>
                </a:lnTo>
                <a:lnTo>
                  <a:pt x="7862150" y="202004"/>
                </a:lnTo>
                <a:lnTo>
                  <a:pt x="7867673" y="204057"/>
                </a:lnTo>
                <a:lnTo>
                  <a:pt x="7873557" y="205083"/>
                </a:lnTo>
                <a:lnTo>
                  <a:pt x="7888021" y="205083"/>
                </a:lnTo>
                <a:lnTo>
                  <a:pt x="7895468" y="203393"/>
                </a:lnTo>
                <a:lnTo>
                  <a:pt x="7902146" y="200012"/>
                </a:lnTo>
                <a:lnTo>
                  <a:pt x="7912639" y="193637"/>
                </a:lnTo>
                <a:lnTo>
                  <a:pt x="7923332" y="185183"/>
                </a:lnTo>
                <a:lnTo>
                  <a:pt x="7923332" y="201140"/>
                </a:lnTo>
                <a:lnTo>
                  <a:pt x="7947518" y="201140"/>
                </a:lnTo>
                <a:lnTo>
                  <a:pt x="7947518" y="57843"/>
                </a:lnTo>
                <a:lnTo>
                  <a:pt x="7923332" y="57843"/>
                </a:lnTo>
                <a:lnTo>
                  <a:pt x="7923332" y="164769"/>
                </a:lnTo>
                <a:lnTo>
                  <a:pt x="7917772" y="169677"/>
                </a:lnTo>
                <a:lnTo>
                  <a:pt x="7911657" y="173810"/>
                </a:lnTo>
                <a:lnTo>
                  <a:pt x="7904984" y="177170"/>
                </a:lnTo>
                <a:lnTo>
                  <a:pt x="7898311" y="180529"/>
                </a:lnTo>
                <a:lnTo>
                  <a:pt x="7892026" y="182209"/>
                </a:lnTo>
                <a:lnTo>
                  <a:pt x="7879792" y="182209"/>
                </a:lnTo>
                <a:lnTo>
                  <a:pt x="7874938" y="181353"/>
                </a:lnTo>
                <a:lnTo>
                  <a:pt x="7871560" y="179641"/>
                </a:lnTo>
                <a:lnTo>
                  <a:pt x="7868183" y="177929"/>
                </a:lnTo>
                <a:lnTo>
                  <a:pt x="7865510" y="175234"/>
                </a:lnTo>
                <a:lnTo>
                  <a:pt x="7863540" y="171556"/>
                </a:lnTo>
                <a:close/>
              </a:path>
              <a:path w="8690036" h="255303">
                <a:moveTo>
                  <a:pt x="7982118" y="57843"/>
                </a:moveTo>
                <a:lnTo>
                  <a:pt x="7982118" y="201140"/>
                </a:lnTo>
                <a:lnTo>
                  <a:pt x="8006303" y="201140"/>
                </a:lnTo>
                <a:lnTo>
                  <a:pt x="8006303" y="99595"/>
                </a:lnTo>
                <a:lnTo>
                  <a:pt x="8012029" y="94047"/>
                </a:lnTo>
                <a:lnTo>
                  <a:pt x="8018097" y="89863"/>
                </a:lnTo>
                <a:lnTo>
                  <a:pt x="8024506" y="87047"/>
                </a:lnTo>
                <a:lnTo>
                  <a:pt x="8030916" y="84230"/>
                </a:lnTo>
                <a:lnTo>
                  <a:pt x="8029313" y="62654"/>
                </a:lnTo>
                <a:lnTo>
                  <a:pt x="8027265" y="63713"/>
                </a:lnTo>
                <a:lnTo>
                  <a:pt x="8017467" y="70044"/>
                </a:lnTo>
                <a:lnTo>
                  <a:pt x="8006303" y="79136"/>
                </a:lnTo>
                <a:lnTo>
                  <a:pt x="8006303" y="57843"/>
                </a:lnTo>
                <a:lnTo>
                  <a:pt x="7982118" y="57843"/>
                </a:lnTo>
                <a:close/>
              </a:path>
              <a:path w="8690036" h="255303">
                <a:moveTo>
                  <a:pt x="8043865" y="82821"/>
                </a:moveTo>
                <a:lnTo>
                  <a:pt x="8046684" y="82821"/>
                </a:lnTo>
                <a:lnTo>
                  <a:pt x="8051108" y="82997"/>
                </a:lnTo>
                <a:lnTo>
                  <a:pt x="8055018" y="83405"/>
                </a:lnTo>
                <a:lnTo>
                  <a:pt x="8058093" y="83873"/>
                </a:lnTo>
                <a:lnTo>
                  <a:pt x="8058093" y="58616"/>
                </a:lnTo>
                <a:lnTo>
                  <a:pt x="8056553" y="58359"/>
                </a:lnTo>
                <a:lnTo>
                  <a:pt x="8052686" y="57908"/>
                </a:lnTo>
                <a:lnTo>
                  <a:pt x="8042196" y="57843"/>
                </a:lnTo>
                <a:lnTo>
                  <a:pt x="8035850" y="59447"/>
                </a:lnTo>
                <a:lnTo>
                  <a:pt x="8029313" y="62654"/>
                </a:lnTo>
                <a:lnTo>
                  <a:pt x="8030916" y="84230"/>
                </a:lnTo>
                <a:lnTo>
                  <a:pt x="8037369" y="82821"/>
                </a:lnTo>
                <a:lnTo>
                  <a:pt x="8043865" y="82821"/>
                </a:lnTo>
                <a:close/>
              </a:path>
              <a:path w="8690036" h="255303">
                <a:moveTo>
                  <a:pt x="8078428" y="60703"/>
                </a:moveTo>
                <a:lnTo>
                  <a:pt x="8078428" y="85187"/>
                </a:lnTo>
                <a:lnTo>
                  <a:pt x="8079836" y="85187"/>
                </a:lnTo>
                <a:lnTo>
                  <a:pt x="8087360" y="81945"/>
                </a:lnTo>
                <a:lnTo>
                  <a:pt x="8094882" y="79470"/>
                </a:lnTo>
                <a:lnTo>
                  <a:pt x="8102404" y="77760"/>
                </a:lnTo>
                <a:lnTo>
                  <a:pt x="8109927" y="76051"/>
                </a:lnTo>
                <a:lnTo>
                  <a:pt x="8116466" y="75196"/>
                </a:lnTo>
                <a:lnTo>
                  <a:pt x="8126725" y="75196"/>
                </a:lnTo>
                <a:lnTo>
                  <a:pt x="8131298" y="75521"/>
                </a:lnTo>
                <a:lnTo>
                  <a:pt x="8135742" y="76170"/>
                </a:lnTo>
                <a:lnTo>
                  <a:pt x="8140187" y="76819"/>
                </a:lnTo>
                <a:lnTo>
                  <a:pt x="8143949" y="78140"/>
                </a:lnTo>
                <a:lnTo>
                  <a:pt x="8147026" y="80130"/>
                </a:lnTo>
                <a:lnTo>
                  <a:pt x="8150102" y="82034"/>
                </a:lnTo>
                <a:lnTo>
                  <a:pt x="8152494" y="84739"/>
                </a:lnTo>
                <a:lnTo>
                  <a:pt x="8154204" y="88244"/>
                </a:lnTo>
                <a:lnTo>
                  <a:pt x="8155914" y="91751"/>
                </a:lnTo>
                <a:lnTo>
                  <a:pt x="8156770" y="96359"/>
                </a:lnTo>
                <a:lnTo>
                  <a:pt x="8156770" y="106748"/>
                </a:lnTo>
                <a:lnTo>
                  <a:pt x="8146197" y="107420"/>
                </a:lnTo>
                <a:lnTo>
                  <a:pt x="8133480" y="108517"/>
                </a:lnTo>
                <a:lnTo>
                  <a:pt x="8121419" y="109893"/>
                </a:lnTo>
                <a:lnTo>
                  <a:pt x="8117004" y="110538"/>
                </a:lnTo>
                <a:lnTo>
                  <a:pt x="8107558" y="134031"/>
                </a:lnTo>
                <a:lnTo>
                  <a:pt x="8113947" y="132076"/>
                </a:lnTo>
                <a:lnTo>
                  <a:pt x="8119317" y="130459"/>
                </a:lnTo>
                <a:lnTo>
                  <a:pt x="8126369" y="129204"/>
                </a:lnTo>
                <a:lnTo>
                  <a:pt x="8135103" y="128310"/>
                </a:lnTo>
                <a:lnTo>
                  <a:pt x="8143838" y="127416"/>
                </a:lnTo>
                <a:lnTo>
                  <a:pt x="8151059" y="126714"/>
                </a:lnTo>
                <a:lnTo>
                  <a:pt x="8156770" y="126204"/>
                </a:lnTo>
                <a:lnTo>
                  <a:pt x="8156770" y="165795"/>
                </a:lnTo>
                <a:lnTo>
                  <a:pt x="8151402" y="170550"/>
                </a:lnTo>
                <a:lnTo>
                  <a:pt x="8145650" y="174562"/>
                </a:lnTo>
                <a:lnTo>
                  <a:pt x="8139515" y="177831"/>
                </a:lnTo>
                <a:lnTo>
                  <a:pt x="8133380" y="181100"/>
                </a:lnTo>
                <a:lnTo>
                  <a:pt x="8126520" y="182735"/>
                </a:lnTo>
                <a:lnTo>
                  <a:pt x="8110073" y="182735"/>
                </a:lnTo>
                <a:lnTo>
                  <a:pt x="8103340" y="180651"/>
                </a:lnTo>
                <a:lnTo>
                  <a:pt x="8098739" y="176481"/>
                </a:lnTo>
                <a:lnTo>
                  <a:pt x="8094138" y="172313"/>
                </a:lnTo>
                <a:lnTo>
                  <a:pt x="8091837" y="166145"/>
                </a:lnTo>
                <a:lnTo>
                  <a:pt x="8091835" y="157977"/>
                </a:lnTo>
                <a:lnTo>
                  <a:pt x="8088206" y="199520"/>
                </a:lnTo>
                <a:lnTo>
                  <a:pt x="8093499" y="201745"/>
                </a:lnTo>
                <a:lnTo>
                  <a:pt x="8098792" y="203970"/>
                </a:lnTo>
                <a:lnTo>
                  <a:pt x="8104386" y="205083"/>
                </a:lnTo>
                <a:lnTo>
                  <a:pt x="8117451" y="205083"/>
                </a:lnTo>
                <a:lnTo>
                  <a:pt x="8123023" y="204485"/>
                </a:lnTo>
                <a:lnTo>
                  <a:pt x="8126993" y="203286"/>
                </a:lnTo>
                <a:lnTo>
                  <a:pt x="8130964" y="202088"/>
                </a:lnTo>
                <a:lnTo>
                  <a:pt x="8135084" y="200375"/>
                </a:lnTo>
                <a:lnTo>
                  <a:pt x="8139354" y="198149"/>
                </a:lnTo>
                <a:lnTo>
                  <a:pt x="8142426" y="196609"/>
                </a:lnTo>
                <a:lnTo>
                  <a:pt x="8145605" y="194533"/>
                </a:lnTo>
                <a:lnTo>
                  <a:pt x="8148893" y="191922"/>
                </a:lnTo>
                <a:lnTo>
                  <a:pt x="8152181" y="189311"/>
                </a:lnTo>
                <a:lnTo>
                  <a:pt x="8154807" y="187278"/>
                </a:lnTo>
                <a:lnTo>
                  <a:pt x="8156770" y="185823"/>
                </a:lnTo>
                <a:lnTo>
                  <a:pt x="8156770" y="201140"/>
                </a:lnTo>
                <a:lnTo>
                  <a:pt x="8180955" y="201140"/>
                </a:lnTo>
                <a:lnTo>
                  <a:pt x="8180955" y="93991"/>
                </a:lnTo>
                <a:lnTo>
                  <a:pt x="8179670" y="86367"/>
                </a:lnTo>
                <a:lnTo>
                  <a:pt x="8177099" y="80114"/>
                </a:lnTo>
                <a:lnTo>
                  <a:pt x="8174530" y="73861"/>
                </a:lnTo>
                <a:lnTo>
                  <a:pt x="8170633" y="68766"/>
                </a:lnTo>
                <a:lnTo>
                  <a:pt x="8165408" y="64828"/>
                </a:lnTo>
                <a:lnTo>
                  <a:pt x="8160013" y="60801"/>
                </a:lnTo>
                <a:lnTo>
                  <a:pt x="8153933" y="58017"/>
                </a:lnTo>
                <a:lnTo>
                  <a:pt x="8147165" y="56475"/>
                </a:lnTo>
                <a:lnTo>
                  <a:pt x="8140400" y="54933"/>
                </a:lnTo>
                <a:lnTo>
                  <a:pt x="8132091" y="54162"/>
                </a:lnTo>
                <a:lnTo>
                  <a:pt x="8114102" y="54162"/>
                </a:lnTo>
                <a:lnTo>
                  <a:pt x="8105878" y="54931"/>
                </a:lnTo>
                <a:lnTo>
                  <a:pt x="8097569" y="56469"/>
                </a:lnTo>
                <a:lnTo>
                  <a:pt x="8089261" y="58007"/>
                </a:lnTo>
                <a:lnTo>
                  <a:pt x="8082881" y="59419"/>
                </a:lnTo>
                <a:lnTo>
                  <a:pt x="8078428" y="60703"/>
                </a:lnTo>
                <a:close/>
              </a:path>
              <a:path w="8690036" h="255303">
                <a:moveTo>
                  <a:pt x="8232909" y="197314"/>
                </a:moveTo>
                <a:lnTo>
                  <a:pt x="8244300" y="202352"/>
                </a:lnTo>
                <a:lnTo>
                  <a:pt x="8258310" y="204031"/>
                </a:lnTo>
                <a:lnTo>
                  <a:pt x="8262247" y="204031"/>
                </a:lnTo>
                <a:lnTo>
                  <a:pt x="8266551" y="203669"/>
                </a:lnTo>
                <a:lnTo>
                  <a:pt x="8271220" y="202943"/>
                </a:lnTo>
                <a:lnTo>
                  <a:pt x="8275889" y="202218"/>
                </a:lnTo>
                <a:lnTo>
                  <a:pt x="8280493" y="201212"/>
                </a:lnTo>
                <a:lnTo>
                  <a:pt x="8285033" y="199927"/>
                </a:lnTo>
                <a:lnTo>
                  <a:pt x="8285033" y="178264"/>
                </a:lnTo>
                <a:lnTo>
                  <a:pt x="8281994" y="179053"/>
                </a:lnTo>
                <a:lnTo>
                  <a:pt x="8279342" y="180040"/>
                </a:lnTo>
                <a:lnTo>
                  <a:pt x="8275660" y="181222"/>
                </a:lnTo>
                <a:lnTo>
                  <a:pt x="8271980" y="182406"/>
                </a:lnTo>
                <a:lnTo>
                  <a:pt x="8268171" y="182998"/>
                </a:lnTo>
                <a:lnTo>
                  <a:pt x="8258669" y="182998"/>
                </a:lnTo>
                <a:lnTo>
                  <a:pt x="8254259" y="182248"/>
                </a:lnTo>
                <a:lnTo>
                  <a:pt x="8251006" y="180752"/>
                </a:lnTo>
                <a:lnTo>
                  <a:pt x="8247753" y="179255"/>
                </a:lnTo>
                <a:lnTo>
                  <a:pt x="8245400" y="177012"/>
                </a:lnTo>
                <a:lnTo>
                  <a:pt x="8243946" y="174021"/>
                </a:lnTo>
                <a:lnTo>
                  <a:pt x="8242234" y="170600"/>
                </a:lnTo>
                <a:lnTo>
                  <a:pt x="8241250" y="166923"/>
                </a:lnTo>
                <a:lnTo>
                  <a:pt x="8240992" y="162990"/>
                </a:lnTo>
                <a:lnTo>
                  <a:pt x="8240735" y="159057"/>
                </a:lnTo>
                <a:lnTo>
                  <a:pt x="8240606" y="153457"/>
                </a:lnTo>
                <a:lnTo>
                  <a:pt x="8240606" y="78089"/>
                </a:lnTo>
                <a:lnTo>
                  <a:pt x="8285033" y="78089"/>
                </a:lnTo>
                <a:lnTo>
                  <a:pt x="8285033" y="57843"/>
                </a:lnTo>
                <a:lnTo>
                  <a:pt x="8240606" y="57843"/>
                </a:lnTo>
                <a:lnTo>
                  <a:pt x="8240606" y="16564"/>
                </a:lnTo>
                <a:lnTo>
                  <a:pt x="8216420" y="16564"/>
                </a:lnTo>
                <a:lnTo>
                  <a:pt x="8216420" y="57843"/>
                </a:lnTo>
                <a:lnTo>
                  <a:pt x="8200121" y="57843"/>
                </a:lnTo>
                <a:lnTo>
                  <a:pt x="8200121" y="78089"/>
                </a:lnTo>
                <a:lnTo>
                  <a:pt x="8216420" y="78089"/>
                </a:lnTo>
                <a:lnTo>
                  <a:pt x="8216420" y="157394"/>
                </a:lnTo>
                <a:lnTo>
                  <a:pt x="8217520" y="171380"/>
                </a:lnTo>
                <a:lnTo>
                  <a:pt x="8221201" y="183623"/>
                </a:lnTo>
                <a:lnTo>
                  <a:pt x="8227470" y="192820"/>
                </a:lnTo>
                <a:lnTo>
                  <a:pt x="8232909" y="197314"/>
                </a:lnTo>
                <a:close/>
              </a:path>
              <a:path w="8690036" h="255303">
                <a:moveTo>
                  <a:pt x="8303560" y="57843"/>
                </a:moveTo>
                <a:lnTo>
                  <a:pt x="8303560" y="201140"/>
                </a:lnTo>
                <a:lnTo>
                  <a:pt x="8327747" y="201140"/>
                </a:lnTo>
                <a:lnTo>
                  <a:pt x="8327747" y="57843"/>
                </a:lnTo>
                <a:lnTo>
                  <a:pt x="8303560" y="57843"/>
                </a:lnTo>
                <a:close/>
              </a:path>
              <a:path w="8690036" h="255303">
                <a:moveTo>
                  <a:pt x="8301984" y="8676"/>
                </a:moveTo>
                <a:lnTo>
                  <a:pt x="8301984" y="33653"/>
                </a:lnTo>
                <a:lnTo>
                  <a:pt x="8329587" y="33653"/>
                </a:lnTo>
                <a:lnTo>
                  <a:pt x="8329587" y="8676"/>
                </a:lnTo>
                <a:lnTo>
                  <a:pt x="8301984" y="8676"/>
                </a:lnTo>
                <a:close/>
              </a:path>
              <a:path w="8690036" h="255303">
                <a:moveTo>
                  <a:pt x="8381571" y="157288"/>
                </a:moveTo>
                <a:lnTo>
                  <a:pt x="8378767" y="144613"/>
                </a:lnTo>
                <a:lnTo>
                  <a:pt x="8377832" y="129557"/>
                </a:lnTo>
                <a:lnTo>
                  <a:pt x="8377936" y="124088"/>
                </a:lnTo>
                <a:lnTo>
                  <a:pt x="8379467" y="109638"/>
                </a:lnTo>
                <a:lnTo>
                  <a:pt x="8382824" y="97741"/>
                </a:lnTo>
                <a:lnTo>
                  <a:pt x="8388007" y="88398"/>
                </a:lnTo>
                <a:lnTo>
                  <a:pt x="8392551" y="83436"/>
                </a:lnTo>
                <a:lnTo>
                  <a:pt x="8403411" y="77059"/>
                </a:lnTo>
                <a:lnTo>
                  <a:pt x="8416997" y="74933"/>
                </a:lnTo>
                <a:lnTo>
                  <a:pt x="8424167" y="75478"/>
                </a:lnTo>
                <a:lnTo>
                  <a:pt x="8436352" y="79790"/>
                </a:lnTo>
                <a:lnTo>
                  <a:pt x="8445798" y="88398"/>
                </a:lnTo>
                <a:lnTo>
                  <a:pt x="8447739" y="91265"/>
                </a:lnTo>
                <a:lnTo>
                  <a:pt x="8452279" y="101474"/>
                </a:lnTo>
                <a:lnTo>
                  <a:pt x="8455002" y="114238"/>
                </a:lnTo>
                <a:lnTo>
                  <a:pt x="8455910" y="129557"/>
                </a:lnTo>
                <a:lnTo>
                  <a:pt x="8455816" y="134676"/>
                </a:lnTo>
                <a:lnTo>
                  <a:pt x="8454302" y="149093"/>
                </a:lnTo>
                <a:lnTo>
                  <a:pt x="8450942" y="161020"/>
                </a:lnTo>
                <a:lnTo>
                  <a:pt x="8453918" y="194064"/>
                </a:lnTo>
                <a:lnTo>
                  <a:pt x="8463436" y="185400"/>
                </a:lnTo>
                <a:lnTo>
                  <a:pt x="8467729" y="179930"/>
                </a:lnTo>
                <a:lnTo>
                  <a:pt x="8473484" y="169666"/>
                </a:lnTo>
                <a:lnTo>
                  <a:pt x="8477595" y="157850"/>
                </a:lnTo>
                <a:lnTo>
                  <a:pt x="8480061" y="144480"/>
                </a:lnTo>
                <a:lnTo>
                  <a:pt x="8480883" y="129557"/>
                </a:lnTo>
                <a:lnTo>
                  <a:pt x="8480581" y="120345"/>
                </a:lnTo>
                <a:lnTo>
                  <a:pt x="8478761" y="106394"/>
                </a:lnTo>
                <a:lnTo>
                  <a:pt x="8475297" y="93971"/>
                </a:lnTo>
                <a:lnTo>
                  <a:pt x="8470189" y="83077"/>
                </a:lnTo>
                <a:lnTo>
                  <a:pt x="8463436" y="73712"/>
                </a:lnTo>
                <a:lnTo>
                  <a:pt x="8454179" y="65182"/>
                </a:lnTo>
                <a:lnTo>
                  <a:pt x="8443246" y="58914"/>
                </a:lnTo>
                <a:lnTo>
                  <a:pt x="8430852" y="55153"/>
                </a:lnTo>
                <a:lnTo>
                  <a:pt x="8416997" y="53900"/>
                </a:lnTo>
                <a:lnTo>
                  <a:pt x="8403442" y="55109"/>
                </a:lnTo>
                <a:lnTo>
                  <a:pt x="8391044" y="58824"/>
                </a:lnTo>
                <a:lnTo>
                  <a:pt x="8380061" y="65046"/>
                </a:lnTo>
                <a:lnTo>
                  <a:pt x="8370494" y="73775"/>
                </a:lnTo>
                <a:lnTo>
                  <a:pt x="8366154" y="79288"/>
                </a:lnTo>
                <a:lnTo>
                  <a:pt x="8360337" y="89589"/>
                </a:lnTo>
                <a:lnTo>
                  <a:pt x="8356181" y="101401"/>
                </a:lnTo>
                <a:lnTo>
                  <a:pt x="8353687" y="114724"/>
                </a:lnTo>
                <a:lnTo>
                  <a:pt x="8352856" y="129557"/>
                </a:lnTo>
                <a:lnTo>
                  <a:pt x="8353107" y="137790"/>
                </a:lnTo>
                <a:lnTo>
                  <a:pt x="8354845" y="151640"/>
                </a:lnTo>
                <a:lnTo>
                  <a:pt x="8358238" y="164086"/>
                </a:lnTo>
                <a:lnTo>
                  <a:pt x="8363284" y="175125"/>
                </a:lnTo>
                <a:lnTo>
                  <a:pt x="8369983" y="184759"/>
                </a:lnTo>
                <a:lnTo>
                  <a:pt x="8379594" y="193837"/>
                </a:lnTo>
                <a:lnTo>
                  <a:pt x="8390493" y="200085"/>
                </a:lnTo>
                <a:lnTo>
                  <a:pt x="8388007" y="170202"/>
                </a:lnTo>
                <a:lnTo>
                  <a:pt x="8386245" y="167585"/>
                </a:lnTo>
                <a:lnTo>
                  <a:pt x="8381571" y="157288"/>
                </a:lnTo>
                <a:close/>
              </a:path>
              <a:path w="8690036" h="255303">
                <a:moveTo>
                  <a:pt x="8430489" y="181880"/>
                </a:moveTo>
                <a:lnTo>
                  <a:pt x="8416997" y="184049"/>
                </a:lnTo>
                <a:lnTo>
                  <a:pt x="8409497" y="183442"/>
                </a:lnTo>
                <a:lnTo>
                  <a:pt x="8397402" y="178986"/>
                </a:lnTo>
                <a:lnTo>
                  <a:pt x="8388007" y="170202"/>
                </a:lnTo>
                <a:lnTo>
                  <a:pt x="8390493" y="200085"/>
                </a:lnTo>
                <a:lnTo>
                  <a:pt x="8402960" y="203833"/>
                </a:lnTo>
                <a:lnTo>
                  <a:pt x="8416997" y="205083"/>
                </a:lnTo>
                <a:lnTo>
                  <a:pt x="8430490" y="203905"/>
                </a:lnTo>
                <a:lnTo>
                  <a:pt x="8442936" y="200233"/>
                </a:lnTo>
                <a:lnTo>
                  <a:pt x="8453918" y="194064"/>
                </a:lnTo>
                <a:lnTo>
                  <a:pt x="8450942" y="161020"/>
                </a:lnTo>
                <a:lnTo>
                  <a:pt x="8445734" y="170458"/>
                </a:lnTo>
                <a:lnTo>
                  <a:pt x="8441304" y="175372"/>
                </a:lnTo>
                <a:lnTo>
                  <a:pt x="8430489" y="181880"/>
                </a:lnTo>
                <a:close/>
              </a:path>
              <a:path w="8690036" h="255303">
                <a:moveTo>
                  <a:pt x="8551088" y="59030"/>
                </a:moveTo>
                <a:lnTo>
                  <a:pt x="8550666" y="59238"/>
                </a:lnTo>
                <a:lnTo>
                  <a:pt x="8540282" y="65432"/>
                </a:lnTo>
                <a:lnTo>
                  <a:pt x="8529773" y="73779"/>
                </a:lnTo>
                <a:lnTo>
                  <a:pt x="8529773" y="57843"/>
                </a:lnTo>
                <a:lnTo>
                  <a:pt x="8505587" y="57843"/>
                </a:lnTo>
                <a:lnTo>
                  <a:pt x="8505587" y="201140"/>
                </a:lnTo>
                <a:lnTo>
                  <a:pt x="8529773" y="201140"/>
                </a:lnTo>
                <a:lnTo>
                  <a:pt x="8529773" y="94099"/>
                </a:lnTo>
                <a:lnTo>
                  <a:pt x="8535848" y="88966"/>
                </a:lnTo>
                <a:lnTo>
                  <a:pt x="8542071" y="84796"/>
                </a:lnTo>
                <a:lnTo>
                  <a:pt x="8548444" y="81587"/>
                </a:lnTo>
                <a:lnTo>
                  <a:pt x="8554815" y="78379"/>
                </a:lnTo>
                <a:lnTo>
                  <a:pt x="8560994" y="76775"/>
                </a:lnTo>
                <a:lnTo>
                  <a:pt x="8573055" y="76775"/>
                </a:lnTo>
                <a:lnTo>
                  <a:pt x="8577845" y="77651"/>
                </a:lnTo>
                <a:lnTo>
                  <a:pt x="8581351" y="79405"/>
                </a:lnTo>
                <a:lnTo>
                  <a:pt x="8584858" y="81160"/>
                </a:lnTo>
                <a:lnTo>
                  <a:pt x="8587595" y="83833"/>
                </a:lnTo>
                <a:lnTo>
                  <a:pt x="8589565" y="87426"/>
                </a:lnTo>
                <a:lnTo>
                  <a:pt x="8591358" y="90850"/>
                </a:lnTo>
                <a:lnTo>
                  <a:pt x="8592576" y="95407"/>
                </a:lnTo>
                <a:lnTo>
                  <a:pt x="8593217" y="101098"/>
                </a:lnTo>
                <a:lnTo>
                  <a:pt x="8593860" y="106787"/>
                </a:lnTo>
                <a:lnTo>
                  <a:pt x="8594181" y="112925"/>
                </a:lnTo>
                <a:lnTo>
                  <a:pt x="8594181" y="201140"/>
                </a:lnTo>
                <a:lnTo>
                  <a:pt x="8618367" y="201140"/>
                </a:lnTo>
                <a:lnTo>
                  <a:pt x="8618261" y="103282"/>
                </a:lnTo>
                <a:lnTo>
                  <a:pt x="8616493" y="89181"/>
                </a:lnTo>
                <a:lnTo>
                  <a:pt x="8612548" y="77359"/>
                </a:lnTo>
                <a:lnTo>
                  <a:pt x="8606427" y="67816"/>
                </a:lnTo>
                <a:lnTo>
                  <a:pt x="8598631" y="60853"/>
                </a:lnTo>
                <a:lnTo>
                  <a:pt x="8587119" y="55638"/>
                </a:lnTo>
                <a:lnTo>
                  <a:pt x="8573297" y="53900"/>
                </a:lnTo>
                <a:lnTo>
                  <a:pt x="8565510" y="53900"/>
                </a:lnTo>
                <a:lnTo>
                  <a:pt x="8558107" y="55610"/>
                </a:lnTo>
                <a:lnTo>
                  <a:pt x="8551088" y="59030"/>
                </a:lnTo>
                <a:close/>
              </a:path>
              <a:path w="8690036" h="255303">
                <a:moveTo>
                  <a:pt x="8659278" y="164593"/>
                </a:moveTo>
                <a:lnTo>
                  <a:pt x="8659278" y="201140"/>
                </a:lnTo>
                <a:lnTo>
                  <a:pt x="8690036" y="201140"/>
                </a:lnTo>
                <a:lnTo>
                  <a:pt x="8690036" y="164593"/>
                </a:lnTo>
                <a:lnTo>
                  <a:pt x="8659278" y="164593"/>
                </a:lnTo>
                <a:close/>
              </a:path>
              <a:path w="8690036" h="255303">
                <a:moveTo>
                  <a:pt x="8091837" y="150747"/>
                </a:moveTo>
                <a:lnTo>
                  <a:pt x="8093925" y="145111"/>
                </a:lnTo>
                <a:lnTo>
                  <a:pt x="8098100" y="141070"/>
                </a:lnTo>
                <a:lnTo>
                  <a:pt x="8102276" y="137029"/>
                </a:lnTo>
                <a:lnTo>
                  <a:pt x="8107558" y="134031"/>
                </a:lnTo>
                <a:lnTo>
                  <a:pt x="8117004" y="110538"/>
                </a:lnTo>
                <a:lnTo>
                  <a:pt x="8104185" y="113402"/>
                </a:lnTo>
                <a:lnTo>
                  <a:pt x="8092990" y="117533"/>
                </a:lnTo>
                <a:lnTo>
                  <a:pt x="8081051" y="124928"/>
                </a:lnTo>
                <a:lnTo>
                  <a:pt x="8073137" y="134156"/>
                </a:lnTo>
                <a:lnTo>
                  <a:pt x="8068344" y="146076"/>
                </a:lnTo>
                <a:lnTo>
                  <a:pt x="8066861" y="159510"/>
                </a:lnTo>
                <a:lnTo>
                  <a:pt x="8066860" y="165930"/>
                </a:lnTo>
                <a:lnTo>
                  <a:pt x="8068014" y="172029"/>
                </a:lnTo>
                <a:lnTo>
                  <a:pt x="8070319" y="177805"/>
                </a:lnTo>
                <a:lnTo>
                  <a:pt x="8072625" y="183581"/>
                </a:lnTo>
                <a:lnTo>
                  <a:pt x="8075699" y="188437"/>
                </a:lnTo>
                <a:lnTo>
                  <a:pt x="8079540" y="192373"/>
                </a:lnTo>
                <a:lnTo>
                  <a:pt x="8083552" y="196395"/>
                </a:lnTo>
                <a:lnTo>
                  <a:pt x="8088206" y="199520"/>
                </a:lnTo>
                <a:lnTo>
                  <a:pt x="8091835" y="157977"/>
                </a:lnTo>
                <a:lnTo>
                  <a:pt x="8091837" y="150747"/>
                </a:lnTo>
                <a:close/>
              </a:path>
              <a:path w="8690036" h="255303">
                <a:moveTo>
                  <a:pt x="5281428" y="150747"/>
                </a:moveTo>
                <a:lnTo>
                  <a:pt x="5283516" y="145111"/>
                </a:lnTo>
                <a:lnTo>
                  <a:pt x="5293779" y="113402"/>
                </a:lnTo>
                <a:lnTo>
                  <a:pt x="5282583" y="117533"/>
                </a:lnTo>
                <a:lnTo>
                  <a:pt x="5270643" y="124928"/>
                </a:lnTo>
                <a:lnTo>
                  <a:pt x="5262730" y="134156"/>
                </a:lnTo>
                <a:lnTo>
                  <a:pt x="5257937" y="146076"/>
                </a:lnTo>
                <a:lnTo>
                  <a:pt x="5256454" y="159510"/>
                </a:lnTo>
                <a:lnTo>
                  <a:pt x="5256454" y="165930"/>
                </a:lnTo>
                <a:lnTo>
                  <a:pt x="5257607" y="172029"/>
                </a:lnTo>
                <a:lnTo>
                  <a:pt x="5259913" y="177805"/>
                </a:lnTo>
                <a:lnTo>
                  <a:pt x="5262218" y="183581"/>
                </a:lnTo>
                <a:lnTo>
                  <a:pt x="5265292" y="188437"/>
                </a:lnTo>
                <a:lnTo>
                  <a:pt x="5269135" y="192373"/>
                </a:lnTo>
                <a:lnTo>
                  <a:pt x="5273147" y="196395"/>
                </a:lnTo>
                <a:lnTo>
                  <a:pt x="5277799" y="199520"/>
                </a:lnTo>
                <a:lnTo>
                  <a:pt x="5283092" y="201745"/>
                </a:lnTo>
                <a:lnTo>
                  <a:pt x="5288385" y="203970"/>
                </a:lnTo>
                <a:lnTo>
                  <a:pt x="5293978" y="205083"/>
                </a:lnTo>
                <a:lnTo>
                  <a:pt x="5307044" y="205083"/>
                </a:lnTo>
                <a:lnTo>
                  <a:pt x="5312614" y="204485"/>
                </a:lnTo>
                <a:lnTo>
                  <a:pt x="5316586" y="203286"/>
                </a:lnTo>
                <a:lnTo>
                  <a:pt x="5320556" y="202088"/>
                </a:lnTo>
                <a:lnTo>
                  <a:pt x="5324677" y="200375"/>
                </a:lnTo>
                <a:lnTo>
                  <a:pt x="5328945" y="198149"/>
                </a:lnTo>
                <a:lnTo>
                  <a:pt x="5332019" y="196609"/>
                </a:lnTo>
                <a:lnTo>
                  <a:pt x="5335199" y="194533"/>
                </a:lnTo>
                <a:lnTo>
                  <a:pt x="5338487" y="191922"/>
                </a:lnTo>
                <a:lnTo>
                  <a:pt x="5341774" y="189311"/>
                </a:lnTo>
                <a:lnTo>
                  <a:pt x="5344399" y="187278"/>
                </a:lnTo>
                <a:lnTo>
                  <a:pt x="5346362" y="185823"/>
                </a:lnTo>
                <a:lnTo>
                  <a:pt x="5346362" y="201140"/>
                </a:lnTo>
                <a:lnTo>
                  <a:pt x="5370548" y="201140"/>
                </a:lnTo>
                <a:lnTo>
                  <a:pt x="5370548" y="93991"/>
                </a:lnTo>
                <a:lnTo>
                  <a:pt x="5369263" y="86367"/>
                </a:lnTo>
                <a:lnTo>
                  <a:pt x="5366693" y="80114"/>
                </a:lnTo>
                <a:lnTo>
                  <a:pt x="5364123" y="73861"/>
                </a:lnTo>
                <a:lnTo>
                  <a:pt x="5360225" y="68766"/>
                </a:lnTo>
                <a:lnTo>
                  <a:pt x="5355001" y="64828"/>
                </a:lnTo>
                <a:lnTo>
                  <a:pt x="5349606" y="60801"/>
                </a:lnTo>
                <a:lnTo>
                  <a:pt x="5343525" y="58017"/>
                </a:lnTo>
                <a:lnTo>
                  <a:pt x="5336758" y="56475"/>
                </a:lnTo>
                <a:lnTo>
                  <a:pt x="5329992" y="54933"/>
                </a:lnTo>
                <a:lnTo>
                  <a:pt x="5321683" y="54162"/>
                </a:lnTo>
                <a:lnTo>
                  <a:pt x="5303694" y="54162"/>
                </a:lnTo>
                <a:lnTo>
                  <a:pt x="5295472" y="54931"/>
                </a:lnTo>
                <a:lnTo>
                  <a:pt x="5287162" y="56469"/>
                </a:lnTo>
                <a:lnTo>
                  <a:pt x="5278854" y="58007"/>
                </a:lnTo>
                <a:lnTo>
                  <a:pt x="5272473" y="59419"/>
                </a:lnTo>
                <a:lnTo>
                  <a:pt x="5268021" y="60703"/>
                </a:lnTo>
                <a:lnTo>
                  <a:pt x="5268021" y="85187"/>
                </a:lnTo>
                <a:lnTo>
                  <a:pt x="5269431" y="85187"/>
                </a:lnTo>
                <a:lnTo>
                  <a:pt x="5276953" y="81945"/>
                </a:lnTo>
                <a:lnTo>
                  <a:pt x="5284475" y="79470"/>
                </a:lnTo>
                <a:lnTo>
                  <a:pt x="5291997" y="77760"/>
                </a:lnTo>
                <a:lnTo>
                  <a:pt x="5299519" y="76051"/>
                </a:lnTo>
                <a:lnTo>
                  <a:pt x="5306059" y="75196"/>
                </a:lnTo>
                <a:lnTo>
                  <a:pt x="5316318" y="75196"/>
                </a:lnTo>
                <a:lnTo>
                  <a:pt x="5320891" y="75521"/>
                </a:lnTo>
                <a:lnTo>
                  <a:pt x="5325335" y="76170"/>
                </a:lnTo>
                <a:lnTo>
                  <a:pt x="5329780" y="76819"/>
                </a:lnTo>
                <a:lnTo>
                  <a:pt x="5333540" y="78140"/>
                </a:lnTo>
                <a:lnTo>
                  <a:pt x="5336619" y="80130"/>
                </a:lnTo>
                <a:lnTo>
                  <a:pt x="5339695" y="82034"/>
                </a:lnTo>
                <a:lnTo>
                  <a:pt x="5342087" y="84739"/>
                </a:lnTo>
                <a:lnTo>
                  <a:pt x="5343797" y="88244"/>
                </a:lnTo>
                <a:lnTo>
                  <a:pt x="5345506" y="91751"/>
                </a:lnTo>
                <a:lnTo>
                  <a:pt x="5346362" y="96359"/>
                </a:lnTo>
                <a:lnTo>
                  <a:pt x="5346362" y="106748"/>
                </a:lnTo>
                <a:lnTo>
                  <a:pt x="5335790" y="107420"/>
                </a:lnTo>
                <a:lnTo>
                  <a:pt x="5323073" y="108516"/>
                </a:lnTo>
                <a:lnTo>
                  <a:pt x="5311012" y="109893"/>
                </a:lnTo>
                <a:lnTo>
                  <a:pt x="5306597" y="110538"/>
                </a:lnTo>
                <a:lnTo>
                  <a:pt x="5297151" y="134031"/>
                </a:lnTo>
                <a:lnTo>
                  <a:pt x="5303540" y="132076"/>
                </a:lnTo>
                <a:lnTo>
                  <a:pt x="5308910" y="130459"/>
                </a:lnTo>
                <a:lnTo>
                  <a:pt x="5315962" y="129204"/>
                </a:lnTo>
                <a:lnTo>
                  <a:pt x="5324696" y="128310"/>
                </a:lnTo>
                <a:lnTo>
                  <a:pt x="5333431" y="127416"/>
                </a:lnTo>
                <a:lnTo>
                  <a:pt x="5340652" y="126714"/>
                </a:lnTo>
                <a:lnTo>
                  <a:pt x="5346362" y="126204"/>
                </a:lnTo>
                <a:lnTo>
                  <a:pt x="5346362" y="165795"/>
                </a:lnTo>
                <a:lnTo>
                  <a:pt x="5340995" y="170550"/>
                </a:lnTo>
                <a:lnTo>
                  <a:pt x="5335243" y="174562"/>
                </a:lnTo>
                <a:lnTo>
                  <a:pt x="5329108" y="177831"/>
                </a:lnTo>
                <a:lnTo>
                  <a:pt x="5322971" y="181100"/>
                </a:lnTo>
                <a:lnTo>
                  <a:pt x="5316112" y="182735"/>
                </a:lnTo>
                <a:lnTo>
                  <a:pt x="5299665" y="182735"/>
                </a:lnTo>
                <a:lnTo>
                  <a:pt x="5292933" y="180651"/>
                </a:lnTo>
                <a:lnTo>
                  <a:pt x="5288332" y="176481"/>
                </a:lnTo>
                <a:lnTo>
                  <a:pt x="5283729" y="172313"/>
                </a:lnTo>
                <a:lnTo>
                  <a:pt x="5281428" y="166145"/>
                </a:lnTo>
                <a:lnTo>
                  <a:pt x="5281428" y="150747"/>
                </a:lnTo>
                <a:close/>
              </a:path>
              <a:path w="8690036" h="255303">
                <a:moveTo>
                  <a:pt x="4722017" y="150747"/>
                </a:moveTo>
                <a:lnTo>
                  <a:pt x="4724105" y="145111"/>
                </a:lnTo>
                <a:lnTo>
                  <a:pt x="4734367" y="113402"/>
                </a:lnTo>
                <a:lnTo>
                  <a:pt x="4723172" y="117533"/>
                </a:lnTo>
                <a:lnTo>
                  <a:pt x="4711233" y="124928"/>
                </a:lnTo>
                <a:lnTo>
                  <a:pt x="4703319" y="134156"/>
                </a:lnTo>
                <a:lnTo>
                  <a:pt x="4698526" y="146076"/>
                </a:lnTo>
                <a:lnTo>
                  <a:pt x="4697043" y="159510"/>
                </a:lnTo>
                <a:lnTo>
                  <a:pt x="4697042" y="165930"/>
                </a:lnTo>
                <a:lnTo>
                  <a:pt x="4698196" y="172029"/>
                </a:lnTo>
                <a:lnTo>
                  <a:pt x="4700501" y="177805"/>
                </a:lnTo>
                <a:lnTo>
                  <a:pt x="4702807" y="183581"/>
                </a:lnTo>
                <a:lnTo>
                  <a:pt x="4705881" y="188437"/>
                </a:lnTo>
                <a:lnTo>
                  <a:pt x="4709722" y="192373"/>
                </a:lnTo>
                <a:lnTo>
                  <a:pt x="4713734" y="196395"/>
                </a:lnTo>
                <a:lnTo>
                  <a:pt x="4718388" y="199520"/>
                </a:lnTo>
                <a:lnTo>
                  <a:pt x="4723680" y="201745"/>
                </a:lnTo>
                <a:lnTo>
                  <a:pt x="4728974" y="203970"/>
                </a:lnTo>
                <a:lnTo>
                  <a:pt x="4734568" y="205083"/>
                </a:lnTo>
                <a:lnTo>
                  <a:pt x="4747632" y="205083"/>
                </a:lnTo>
                <a:lnTo>
                  <a:pt x="4753203" y="204485"/>
                </a:lnTo>
                <a:lnTo>
                  <a:pt x="4757175" y="203286"/>
                </a:lnTo>
                <a:lnTo>
                  <a:pt x="4761145" y="202088"/>
                </a:lnTo>
                <a:lnTo>
                  <a:pt x="4765266" y="200375"/>
                </a:lnTo>
                <a:lnTo>
                  <a:pt x="4769534" y="198149"/>
                </a:lnTo>
                <a:lnTo>
                  <a:pt x="4772607" y="196609"/>
                </a:lnTo>
                <a:lnTo>
                  <a:pt x="4775787" y="194533"/>
                </a:lnTo>
                <a:lnTo>
                  <a:pt x="4779075" y="191922"/>
                </a:lnTo>
                <a:lnTo>
                  <a:pt x="4782361" y="189311"/>
                </a:lnTo>
                <a:lnTo>
                  <a:pt x="4784987" y="187278"/>
                </a:lnTo>
                <a:lnTo>
                  <a:pt x="4786951" y="185823"/>
                </a:lnTo>
                <a:lnTo>
                  <a:pt x="4786951" y="201140"/>
                </a:lnTo>
                <a:lnTo>
                  <a:pt x="4811137" y="201140"/>
                </a:lnTo>
                <a:lnTo>
                  <a:pt x="4811137" y="93991"/>
                </a:lnTo>
                <a:lnTo>
                  <a:pt x="4809852" y="86367"/>
                </a:lnTo>
                <a:lnTo>
                  <a:pt x="4807281" y="80114"/>
                </a:lnTo>
                <a:lnTo>
                  <a:pt x="4804711" y="73861"/>
                </a:lnTo>
                <a:lnTo>
                  <a:pt x="4800815" y="68766"/>
                </a:lnTo>
                <a:lnTo>
                  <a:pt x="4795590" y="64828"/>
                </a:lnTo>
                <a:lnTo>
                  <a:pt x="4790195" y="60801"/>
                </a:lnTo>
                <a:lnTo>
                  <a:pt x="4784114" y="58017"/>
                </a:lnTo>
                <a:lnTo>
                  <a:pt x="4777347" y="56475"/>
                </a:lnTo>
                <a:lnTo>
                  <a:pt x="4770580" y="54933"/>
                </a:lnTo>
                <a:lnTo>
                  <a:pt x="4762273" y="54162"/>
                </a:lnTo>
                <a:lnTo>
                  <a:pt x="4744283" y="54162"/>
                </a:lnTo>
                <a:lnTo>
                  <a:pt x="4736060" y="54931"/>
                </a:lnTo>
                <a:lnTo>
                  <a:pt x="4727751" y="56469"/>
                </a:lnTo>
                <a:lnTo>
                  <a:pt x="4719443" y="58007"/>
                </a:lnTo>
                <a:lnTo>
                  <a:pt x="4713063" y="59419"/>
                </a:lnTo>
                <a:lnTo>
                  <a:pt x="4708610" y="60703"/>
                </a:lnTo>
                <a:lnTo>
                  <a:pt x="4708610" y="85187"/>
                </a:lnTo>
                <a:lnTo>
                  <a:pt x="4710018" y="85187"/>
                </a:lnTo>
                <a:lnTo>
                  <a:pt x="4717541" y="81945"/>
                </a:lnTo>
                <a:lnTo>
                  <a:pt x="4725064" y="79470"/>
                </a:lnTo>
                <a:lnTo>
                  <a:pt x="4732586" y="77760"/>
                </a:lnTo>
                <a:lnTo>
                  <a:pt x="4740109" y="76051"/>
                </a:lnTo>
                <a:lnTo>
                  <a:pt x="4746648" y="75196"/>
                </a:lnTo>
                <a:lnTo>
                  <a:pt x="4756907" y="75196"/>
                </a:lnTo>
                <a:lnTo>
                  <a:pt x="4761480" y="75521"/>
                </a:lnTo>
                <a:lnTo>
                  <a:pt x="4765924" y="76170"/>
                </a:lnTo>
                <a:lnTo>
                  <a:pt x="4770369" y="76819"/>
                </a:lnTo>
                <a:lnTo>
                  <a:pt x="4774129" y="78140"/>
                </a:lnTo>
                <a:lnTo>
                  <a:pt x="4777208" y="80130"/>
                </a:lnTo>
                <a:lnTo>
                  <a:pt x="4780282" y="82034"/>
                </a:lnTo>
                <a:lnTo>
                  <a:pt x="4782675" y="84739"/>
                </a:lnTo>
                <a:lnTo>
                  <a:pt x="4784386" y="88244"/>
                </a:lnTo>
                <a:lnTo>
                  <a:pt x="4786095" y="91751"/>
                </a:lnTo>
                <a:lnTo>
                  <a:pt x="4786951" y="96359"/>
                </a:lnTo>
                <a:lnTo>
                  <a:pt x="4786951" y="106748"/>
                </a:lnTo>
                <a:lnTo>
                  <a:pt x="4776379" y="107420"/>
                </a:lnTo>
                <a:lnTo>
                  <a:pt x="4763661" y="108516"/>
                </a:lnTo>
                <a:lnTo>
                  <a:pt x="4751601" y="109893"/>
                </a:lnTo>
                <a:lnTo>
                  <a:pt x="4747185" y="110538"/>
                </a:lnTo>
                <a:lnTo>
                  <a:pt x="4737740" y="134031"/>
                </a:lnTo>
                <a:lnTo>
                  <a:pt x="4744128" y="132076"/>
                </a:lnTo>
                <a:lnTo>
                  <a:pt x="4749499" y="130459"/>
                </a:lnTo>
                <a:lnTo>
                  <a:pt x="4756551" y="129204"/>
                </a:lnTo>
                <a:lnTo>
                  <a:pt x="4765285" y="128310"/>
                </a:lnTo>
                <a:lnTo>
                  <a:pt x="4774020" y="127416"/>
                </a:lnTo>
                <a:lnTo>
                  <a:pt x="4781241" y="126714"/>
                </a:lnTo>
                <a:lnTo>
                  <a:pt x="4786951" y="126204"/>
                </a:lnTo>
                <a:lnTo>
                  <a:pt x="4786951" y="165795"/>
                </a:lnTo>
                <a:lnTo>
                  <a:pt x="4781584" y="170550"/>
                </a:lnTo>
                <a:lnTo>
                  <a:pt x="4775832" y="174562"/>
                </a:lnTo>
                <a:lnTo>
                  <a:pt x="4769697" y="177831"/>
                </a:lnTo>
                <a:lnTo>
                  <a:pt x="4763562" y="181100"/>
                </a:lnTo>
                <a:lnTo>
                  <a:pt x="4756700" y="182735"/>
                </a:lnTo>
                <a:lnTo>
                  <a:pt x="4740255" y="182735"/>
                </a:lnTo>
                <a:lnTo>
                  <a:pt x="4733522" y="180651"/>
                </a:lnTo>
                <a:lnTo>
                  <a:pt x="4728920" y="176481"/>
                </a:lnTo>
                <a:lnTo>
                  <a:pt x="4724317" y="172313"/>
                </a:lnTo>
                <a:lnTo>
                  <a:pt x="4722017" y="166145"/>
                </a:lnTo>
                <a:lnTo>
                  <a:pt x="4722017" y="150747"/>
                </a:lnTo>
                <a:close/>
              </a:path>
              <a:path w="8690036" h="255303">
                <a:moveTo>
                  <a:pt x="4061968" y="150747"/>
                </a:moveTo>
                <a:lnTo>
                  <a:pt x="4064056" y="145111"/>
                </a:lnTo>
                <a:lnTo>
                  <a:pt x="4074318" y="113402"/>
                </a:lnTo>
                <a:lnTo>
                  <a:pt x="4063122" y="117533"/>
                </a:lnTo>
                <a:lnTo>
                  <a:pt x="4051183" y="124928"/>
                </a:lnTo>
                <a:lnTo>
                  <a:pt x="4043270" y="134156"/>
                </a:lnTo>
                <a:lnTo>
                  <a:pt x="4038477" y="146076"/>
                </a:lnTo>
                <a:lnTo>
                  <a:pt x="4036993" y="159510"/>
                </a:lnTo>
                <a:lnTo>
                  <a:pt x="4036993" y="165930"/>
                </a:lnTo>
                <a:lnTo>
                  <a:pt x="4038146" y="172029"/>
                </a:lnTo>
                <a:lnTo>
                  <a:pt x="4040453" y="177805"/>
                </a:lnTo>
                <a:lnTo>
                  <a:pt x="4042758" y="183581"/>
                </a:lnTo>
                <a:lnTo>
                  <a:pt x="4045831" y="188437"/>
                </a:lnTo>
                <a:lnTo>
                  <a:pt x="4049674" y="192373"/>
                </a:lnTo>
                <a:lnTo>
                  <a:pt x="4053685" y="196395"/>
                </a:lnTo>
                <a:lnTo>
                  <a:pt x="4058338" y="199520"/>
                </a:lnTo>
                <a:lnTo>
                  <a:pt x="4063632" y="201745"/>
                </a:lnTo>
                <a:lnTo>
                  <a:pt x="4068925" y="203970"/>
                </a:lnTo>
                <a:lnTo>
                  <a:pt x="4074518" y="205083"/>
                </a:lnTo>
                <a:lnTo>
                  <a:pt x="4087583" y="205083"/>
                </a:lnTo>
                <a:lnTo>
                  <a:pt x="4093154" y="204485"/>
                </a:lnTo>
                <a:lnTo>
                  <a:pt x="4097125" y="203286"/>
                </a:lnTo>
                <a:lnTo>
                  <a:pt x="4101097" y="202088"/>
                </a:lnTo>
                <a:lnTo>
                  <a:pt x="4105216" y="200375"/>
                </a:lnTo>
                <a:lnTo>
                  <a:pt x="4109486" y="198149"/>
                </a:lnTo>
                <a:lnTo>
                  <a:pt x="4112558" y="196609"/>
                </a:lnTo>
                <a:lnTo>
                  <a:pt x="4115738" y="194533"/>
                </a:lnTo>
                <a:lnTo>
                  <a:pt x="4119025" y="191922"/>
                </a:lnTo>
                <a:lnTo>
                  <a:pt x="4122313" y="189311"/>
                </a:lnTo>
                <a:lnTo>
                  <a:pt x="4124938" y="187278"/>
                </a:lnTo>
                <a:lnTo>
                  <a:pt x="4126902" y="185823"/>
                </a:lnTo>
                <a:lnTo>
                  <a:pt x="4126902" y="201140"/>
                </a:lnTo>
                <a:lnTo>
                  <a:pt x="4151088" y="201140"/>
                </a:lnTo>
                <a:lnTo>
                  <a:pt x="4151088" y="93991"/>
                </a:lnTo>
                <a:lnTo>
                  <a:pt x="4149802" y="86367"/>
                </a:lnTo>
                <a:lnTo>
                  <a:pt x="4147233" y="80114"/>
                </a:lnTo>
                <a:lnTo>
                  <a:pt x="4144663" y="73861"/>
                </a:lnTo>
                <a:lnTo>
                  <a:pt x="4140765" y="68766"/>
                </a:lnTo>
                <a:lnTo>
                  <a:pt x="4135540" y="64828"/>
                </a:lnTo>
                <a:lnTo>
                  <a:pt x="4130145" y="60801"/>
                </a:lnTo>
                <a:lnTo>
                  <a:pt x="4124065" y="58017"/>
                </a:lnTo>
                <a:lnTo>
                  <a:pt x="4117298" y="56475"/>
                </a:lnTo>
                <a:lnTo>
                  <a:pt x="4110531" y="54933"/>
                </a:lnTo>
                <a:lnTo>
                  <a:pt x="4102223" y="54162"/>
                </a:lnTo>
                <a:lnTo>
                  <a:pt x="4084234" y="54162"/>
                </a:lnTo>
                <a:lnTo>
                  <a:pt x="4076012" y="54931"/>
                </a:lnTo>
                <a:lnTo>
                  <a:pt x="4067702" y="56469"/>
                </a:lnTo>
                <a:lnTo>
                  <a:pt x="4059394" y="58007"/>
                </a:lnTo>
                <a:lnTo>
                  <a:pt x="4053013" y="59419"/>
                </a:lnTo>
                <a:lnTo>
                  <a:pt x="4048560" y="60703"/>
                </a:lnTo>
                <a:lnTo>
                  <a:pt x="4048560" y="85187"/>
                </a:lnTo>
                <a:lnTo>
                  <a:pt x="4049969" y="85187"/>
                </a:lnTo>
                <a:lnTo>
                  <a:pt x="4057492" y="81945"/>
                </a:lnTo>
                <a:lnTo>
                  <a:pt x="4065015" y="79470"/>
                </a:lnTo>
                <a:lnTo>
                  <a:pt x="4072537" y="77760"/>
                </a:lnTo>
                <a:lnTo>
                  <a:pt x="4080059" y="76051"/>
                </a:lnTo>
                <a:lnTo>
                  <a:pt x="4086598" y="75196"/>
                </a:lnTo>
                <a:lnTo>
                  <a:pt x="4096857" y="75196"/>
                </a:lnTo>
                <a:lnTo>
                  <a:pt x="4101431" y="75521"/>
                </a:lnTo>
                <a:lnTo>
                  <a:pt x="4105876" y="76170"/>
                </a:lnTo>
                <a:lnTo>
                  <a:pt x="4110319" y="76819"/>
                </a:lnTo>
                <a:lnTo>
                  <a:pt x="4114080" y="78140"/>
                </a:lnTo>
                <a:lnTo>
                  <a:pt x="4117158" y="80130"/>
                </a:lnTo>
                <a:lnTo>
                  <a:pt x="4120234" y="82034"/>
                </a:lnTo>
                <a:lnTo>
                  <a:pt x="4122627" y="84739"/>
                </a:lnTo>
                <a:lnTo>
                  <a:pt x="4124336" y="88244"/>
                </a:lnTo>
                <a:lnTo>
                  <a:pt x="4126047" y="91751"/>
                </a:lnTo>
                <a:lnTo>
                  <a:pt x="4126903" y="96359"/>
                </a:lnTo>
                <a:lnTo>
                  <a:pt x="4126902" y="106748"/>
                </a:lnTo>
                <a:lnTo>
                  <a:pt x="4116330" y="107420"/>
                </a:lnTo>
                <a:lnTo>
                  <a:pt x="4103613" y="108516"/>
                </a:lnTo>
                <a:lnTo>
                  <a:pt x="4091551" y="109893"/>
                </a:lnTo>
                <a:lnTo>
                  <a:pt x="4087136" y="110538"/>
                </a:lnTo>
                <a:lnTo>
                  <a:pt x="4077690" y="134031"/>
                </a:lnTo>
                <a:lnTo>
                  <a:pt x="4084080" y="132076"/>
                </a:lnTo>
                <a:lnTo>
                  <a:pt x="4089449" y="130459"/>
                </a:lnTo>
                <a:lnTo>
                  <a:pt x="4096502" y="129204"/>
                </a:lnTo>
                <a:lnTo>
                  <a:pt x="4105236" y="128310"/>
                </a:lnTo>
                <a:lnTo>
                  <a:pt x="4113971" y="127416"/>
                </a:lnTo>
                <a:lnTo>
                  <a:pt x="4121192" y="126714"/>
                </a:lnTo>
                <a:lnTo>
                  <a:pt x="4126902" y="126204"/>
                </a:lnTo>
                <a:lnTo>
                  <a:pt x="4126902" y="165795"/>
                </a:lnTo>
                <a:lnTo>
                  <a:pt x="4121535" y="170550"/>
                </a:lnTo>
                <a:lnTo>
                  <a:pt x="4115783" y="174562"/>
                </a:lnTo>
                <a:lnTo>
                  <a:pt x="4109647" y="177831"/>
                </a:lnTo>
                <a:lnTo>
                  <a:pt x="4103512" y="181100"/>
                </a:lnTo>
                <a:lnTo>
                  <a:pt x="4096652" y="182735"/>
                </a:lnTo>
                <a:lnTo>
                  <a:pt x="4080205" y="182735"/>
                </a:lnTo>
                <a:lnTo>
                  <a:pt x="4073473" y="180651"/>
                </a:lnTo>
                <a:lnTo>
                  <a:pt x="4068872" y="176481"/>
                </a:lnTo>
                <a:lnTo>
                  <a:pt x="4064269" y="172313"/>
                </a:lnTo>
                <a:lnTo>
                  <a:pt x="4061968" y="166145"/>
                </a:lnTo>
                <a:lnTo>
                  <a:pt x="4061968" y="150747"/>
                </a:lnTo>
                <a:close/>
              </a:path>
              <a:path w="8690036" h="255303">
                <a:moveTo>
                  <a:pt x="3474444" y="150747"/>
                </a:moveTo>
                <a:lnTo>
                  <a:pt x="3476532" y="145111"/>
                </a:lnTo>
                <a:lnTo>
                  <a:pt x="3486794" y="113402"/>
                </a:lnTo>
                <a:lnTo>
                  <a:pt x="3475599" y="117533"/>
                </a:lnTo>
                <a:lnTo>
                  <a:pt x="3463660" y="124928"/>
                </a:lnTo>
                <a:lnTo>
                  <a:pt x="3455747" y="134156"/>
                </a:lnTo>
                <a:lnTo>
                  <a:pt x="3450955" y="146076"/>
                </a:lnTo>
                <a:lnTo>
                  <a:pt x="3449471" y="159510"/>
                </a:lnTo>
                <a:lnTo>
                  <a:pt x="3449471" y="165930"/>
                </a:lnTo>
                <a:lnTo>
                  <a:pt x="3450623" y="172029"/>
                </a:lnTo>
                <a:lnTo>
                  <a:pt x="3452929" y="177805"/>
                </a:lnTo>
                <a:lnTo>
                  <a:pt x="3455234" y="183581"/>
                </a:lnTo>
                <a:lnTo>
                  <a:pt x="3458309" y="188437"/>
                </a:lnTo>
                <a:lnTo>
                  <a:pt x="3462151" y="192373"/>
                </a:lnTo>
                <a:lnTo>
                  <a:pt x="3466163" y="196395"/>
                </a:lnTo>
                <a:lnTo>
                  <a:pt x="3470816" y="199520"/>
                </a:lnTo>
                <a:lnTo>
                  <a:pt x="3476108" y="201745"/>
                </a:lnTo>
                <a:lnTo>
                  <a:pt x="3481401" y="203970"/>
                </a:lnTo>
                <a:lnTo>
                  <a:pt x="3486994" y="205083"/>
                </a:lnTo>
                <a:lnTo>
                  <a:pt x="3500060" y="205083"/>
                </a:lnTo>
                <a:lnTo>
                  <a:pt x="3505630" y="204485"/>
                </a:lnTo>
                <a:lnTo>
                  <a:pt x="3509602" y="203286"/>
                </a:lnTo>
                <a:lnTo>
                  <a:pt x="3513573" y="202088"/>
                </a:lnTo>
                <a:lnTo>
                  <a:pt x="3517693" y="200375"/>
                </a:lnTo>
                <a:lnTo>
                  <a:pt x="3521963" y="198149"/>
                </a:lnTo>
                <a:lnTo>
                  <a:pt x="3525035" y="196609"/>
                </a:lnTo>
                <a:lnTo>
                  <a:pt x="3528215" y="194533"/>
                </a:lnTo>
                <a:lnTo>
                  <a:pt x="3531503" y="191922"/>
                </a:lnTo>
                <a:lnTo>
                  <a:pt x="3534790" y="189311"/>
                </a:lnTo>
                <a:lnTo>
                  <a:pt x="3537415" y="187278"/>
                </a:lnTo>
                <a:lnTo>
                  <a:pt x="3539378" y="185823"/>
                </a:lnTo>
                <a:lnTo>
                  <a:pt x="3539378" y="201140"/>
                </a:lnTo>
                <a:lnTo>
                  <a:pt x="3563564" y="201140"/>
                </a:lnTo>
                <a:lnTo>
                  <a:pt x="3563564" y="93991"/>
                </a:lnTo>
                <a:lnTo>
                  <a:pt x="3562280" y="86367"/>
                </a:lnTo>
                <a:lnTo>
                  <a:pt x="3559710" y="80114"/>
                </a:lnTo>
                <a:lnTo>
                  <a:pt x="3557139" y="73861"/>
                </a:lnTo>
                <a:lnTo>
                  <a:pt x="3553241" y="68766"/>
                </a:lnTo>
                <a:lnTo>
                  <a:pt x="3548017" y="64828"/>
                </a:lnTo>
                <a:lnTo>
                  <a:pt x="3542623" y="60801"/>
                </a:lnTo>
                <a:lnTo>
                  <a:pt x="3536541" y="58017"/>
                </a:lnTo>
                <a:lnTo>
                  <a:pt x="3529774" y="56475"/>
                </a:lnTo>
                <a:lnTo>
                  <a:pt x="3523008" y="54933"/>
                </a:lnTo>
                <a:lnTo>
                  <a:pt x="3514699" y="54162"/>
                </a:lnTo>
                <a:lnTo>
                  <a:pt x="3496711" y="54162"/>
                </a:lnTo>
                <a:lnTo>
                  <a:pt x="3488488" y="54931"/>
                </a:lnTo>
                <a:lnTo>
                  <a:pt x="3480180" y="56469"/>
                </a:lnTo>
                <a:lnTo>
                  <a:pt x="3471871" y="58007"/>
                </a:lnTo>
                <a:lnTo>
                  <a:pt x="3465491" y="59419"/>
                </a:lnTo>
                <a:lnTo>
                  <a:pt x="3461038" y="60703"/>
                </a:lnTo>
                <a:lnTo>
                  <a:pt x="3461038" y="85187"/>
                </a:lnTo>
                <a:lnTo>
                  <a:pt x="3462447" y="85187"/>
                </a:lnTo>
                <a:lnTo>
                  <a:pt x="3469969" y="81945"/>
                </a:lnTo>
                <a:lnTo>
                  <a:pt x="3477491" y="79470"/>
                </a:lnTo>
                <a:lnTo>
                  <a:pt x="3485015" y="77760"/>
                </a:lnTo>
                <a:lnTo>
                  <a:pt x="3492537" y="76051"/>
                </a:lnTo>
                <a:lnTo>
                  <a:pt x="3499076" y="75196"/>
                </a:lnTo>
                <a:lnTo>
                  <a:pt x="3509334" y="75196"/>
                </a:lnTo>
                <a:lnTo>
                  <a:pt x="3513907" y="75521"/>
                </a:lnTo>
                <a:lnTo>
                  <a:pt x="3518352" y="76170"/>
                </a:lnTo>
                <a:lnTo>
                  <a:pt x="3522796" y="76819"/>
                </a:lnTo>
                <a:lnTo>
                  <a:pt x="3526557" y="78140"/>
                </a:lnTo>
                <a:lnTo>
                  <a:pt x="3529636" y="80130"/>
                </a:lnTo>
                <a:lnTo>
                  <a:pt x="3532711" y="82034"/>
                </a:lnTo>
                <a:lnTo>
                  <a:pt x="3535103" y="84739"/>
                </a:lnTo>
                <a:lnTo>
                  <a:pt x="3536813" y="88244"/>
                </a:lnTo>
                <a:lnTo>
                  <a:pt x="3538523" y="91751"/>
                </a:lnTo>
                <a:lnTo>
                  <a:pt x="3539378" y="96359"/>
                </a:lnTo>
                <a:lnTo>
                  <a:pt x="3539378" y="106748"/>
                </a:lnTo>
                <a:lnTo>
                  <a:pt x="3528807" y="107420"/>
                </a:lnTo>
                <a:lnTo>
                  <a:pt x="3516090" y="108516"/>
                </a:lnTo>
                <a:lnTo>
                  <a:pt x="3504029" y="109893"/>
                </a:lnTo>
                <a:lnTo>
                  <a:pt x="3499612" y="110538"/>
                </a:lnTo>
                <a:lnTo>
                  <a:pt x="3490168" y="134031"/>
                </a:lnTo>
                <a:lnTo>
                  <a:pt x="3496556" y="132076"/>
                </a:lnTo>
                <a:lnTo>
                  <a:pt x="3501927" y="130459"/>
                </a:lnTo>
                <a:lnTo>
                  <a:pt x="3508979" y="129204"/>
                </a:lnTo>
                <a:lnTo>
                  <a:pt x="3517713" y="128310"/>
                </a:lnTo>
                <a:lnTo>
                  <a:pt x="3526447" y="127416"/>
                </a:lnTo>
                <a:lnTo>
                  <a:pt x="3533669" y="126714"/>
                </a:lnTo>
                <a:lnTo>
                  <a:pt x="3539378" y="126204"/>
                </a:lnTo>
                <a:lnTo>
                  <a:pt x="3539378" y="165795"/>
                </a:lnTo>
                <a:lnTo>
                  <a:pt x="3534011" y="170550"/>
                </a:lnTo>
                <a:lnTo>
                  <a:pt x="3528261" y="174562"/>
                </a:lnTo>
                <a:lnTo>
                  <a:pt x="3522125" y="177831"/>
                </a:lnTo>
                <a:lnTo>
                  <a:pt x="3515990" y="181100"/>
                </a:lnTo>
                <a:lnTo>
                  <a:pt x="3509128" y="182735"/>
                </a:lnTo>
                <a:lnTo>
                  <a:pt x="3492681" y="182735"/>
                </a:lnTo>
                <a:lnTo>
                  <a:pt x="3485949" y="180651"/>
                </a:lnTo>
                <a:lnTo>
                  <a:pt x="3481348" y="176481"/>
                </a:lnTo>
                <a:lnTo>
                  <a:pt x="3476746" y="172313"/>
                </a:lnTo>
                <a:lnTo>
                  <a:pt x="3474444" y="166145"/>
                </a:lnTo>
                <a:lnTo>
                  <a:pt x="3474444" y="150747"/>
                </a:lnTo>
                <a:close/>
              </a:path>
              <a:path w="8690036" h="255303">
                <a:moveTo>
                  <a:pt x="75478" y="181168"/>
                </a:moveTo>
                <a:lnTo>
                  <a:pt x="60809" y="182472"/>
                </a:lnTo>
                <a:lnTo>
                  <a:pt x="55240" y="182244"/>
                </a:lnTo>
                <a:lnTo>
                  <a:pt x="42917" y="180191"/>
                </a:lnTo>
                <a:lnTo>
                  <a:pt x="30213" y="176005"/>
                </a:lnTo>
                <a:lnTo>
                  <a:pt x="22544" y="172471"/>
                </a:lnTo>
                <a:lnTo>
                  <a:pt x="11697" y="165865"/>
                </a:lnTo>
                <a:lnTo>
                  <a:pt x="1790" y="157756"/>
                </a:lnTo>
                <a:lnTo>
                  <a:pt x="0" y="157756"/>
                </a:lnTo>
                <a:lnTo>
                  <a:pt x="0" y="189645"/>
                </a:lnTo>
                <a:lnTo>
                  <a:pt x="3485" y="191305"/>
                </a:lnTo>
                <a:lnTo>
                  <a:pt x="15104" y="196150"/>
                </a:lnTo>
                <a:lnTo>
                  <a:pt x="27371" y="200249"/>
                </a:lnTo>
                <a:lnTo>
                  <a:pt x="36208" y="202362"/>
                </a:lnTo>
                <a:lnTo>
                  <a:pt x="48657" y="204008"/>
                </a:lnTo>
                <a:lnTo>
                  <a:pt x="62691" y="204557"/>
                </a:lnTo>
                <a:lnTo>
                  <a:pt x="67307" y="204475"/>
                </a:lnTo>
                <a:lnTo>
                  <a:pt x="80606" y="203110"/>
                </a:lnTo>
                <a:lnTo>
                  <a:pt x="91726" y="200068"/>
                </a:lnTo>
                <a:lnTo>
                  <a:pt x="99460" y="197073"/>
                </a:lnTo>
                <a:lnTo>
                  <a:pt x="106406" y="192796"/>
                </a:lnTo>
                <a:lnTo>
                  <a:pt x="112561" y="187233"/>
                </a:lnTo>
                <a:lnTo>
                  <a:pt x="118030" y="182189"/>
                </a:lnTo>
                <a:lnTo>
                  <a:pt x="122282" y="176029"/>
                </a:lnTo>
                <a:lnTo>
                  <a:pt x="125316" y="168758"/>
                </a:lnTo>
                <a:lnTo>
                  <a:pt x="128350" y="161486"/>
                </a:lnTo>
                <a:lnTo>
                  <a:pt x="129868" y="154129"/>
                </a:lnTo>
                <a:lnTo>
                  <a:pt x="129868" y="146688"/>
                </a:lnTo>
                <a:lnTo>
                  <a:pt x="129537" y="140095"/>
                </a:lnTo>
                <a:lnTo>
                  <a:pt x="126639" y="127453"/>
                </a:lnTo>
                <a:lnTo>
                  <a:pt x="120757" y="116660"/>
                </a:lnTo>
                <a:lnTo>
                  <a:pt x="115395" y="110825"/>
                </a:lnTo>
                <a:lnTo>
                  <a:pt x="105115" y="103781"/>
                </a:lnTo>
                <a:lnTo>
                  <a:pt x="91888" y="98441"/>
                </a:lnTo>
                <a:lnTo>
                  <a:pt x="86756" y="96902"/>
                </a:lnTo>
                <a:lnTo>
                  <a:pt x="80299" y="95213"/>
                </a:lnTo>
                <a:lnTo>
                  <a:pt x="72516" y="93374"/>
                </a:lnTo>
                <a:lnTo>
                  <a:pt x="64733" y="91535"/>
                </a:lnTo>
                <a:lnTo>
                  <a:pt x="58148" y="89888"/>
                </a:lnTo>
                <a:lnTo>
                  <a:pt x="52758" y="88433"/>
                </a:lnTo>
                <a:lnTo>
                  <a:pt x="44674" y="86215"/>
                </a:lnTo>
                <a:lnTo>
                  <a:pt x="38505" y="82716"/>
                </a:lnTo>
                <a:lnTo>
                  <a:pt x="34249" y="77937"/>
                </a:lnTo>
                <a:lnTo>
                  <a:pt x="29994" y="73158"/>
                </a:lnTo>
                <a:lnTo>
                  <a:pt x="27866" y="66715"/>
                </a:lnTo>
                <a:lnTo>
                  <a:pt x="27866" y="49650"/>
                </a:lnTo>
                <a:lnTo>
                  <a:pt x="31499" y="42418"/>
                </a:lnTo>
                <a:lnTo>
                  <a:pt x="38766" y="36915"/>
                </a:lnTo>
                <a:lnTo>
                  <a:pt x="42110" y="34670"/>
                </a:lnTo>
                <a:lnTo>
                  <a:pt x="53500" y="30161"/>
                </a:lnTo>
                <a:lnTo>
                  <a:pt x="67365" y="28658"/>
                </a:lnTo>
                <a:lnTo>
                  <a:pt x="72572" y="28833"/>
                </a:lnTo>
                <a:lnTo>
                  <a:pt x="85150" y="30778"/>
                </a:lnTo>
                <a:lnTo>
                  <a:pt x="97243" y="34876"/>
                </a:lnTo>
                <a:lnTo>
                  <a:pt x="111081" y="42184"/>
                </a:lnTo>
                <a:lnTo>
                  <a:pt x="120584" y="49429"/>
                </a:lnTo>
                <a:lnTo>
                  <a:pt x="122507" y="49429"/>
                </a:lnTo>
                <a:lnTo>
                  <a:pt x="122507" y="18926"/>
                </a:lnTo>
                <a:lnTo>
                  <a:pt x="120190" y="17835"/>
                </a:lnTo>
                <a:lnTo>
                  <a:pt x="108528" y="13257"/>
                </a:lnTo>
                <a:lnTo>
                  <a:pt x="95995" y="9789"/>
                </a:lnTo>
                <a:lnTo>
                  <a:pt x="91133" y="8798"/>
                </a:lnTo>
                <a:lnTo>
                  <a:pt x="78682" y="7129"/>
                </a:lnTo>
                <a:lnTo>
                  <a:pt x="65632" y="6573"/>
                </a:lnTo>
                <a:lnTo>
                  <a:pt x="53773" y="7330"/>
                </a:lnTo>
                <a:lnTo>
                  <a:pt x="40965" y="10189"/>
                </a:lnTo>
                <a:lnTo>
                  <a:pt x="29513" y="15176"/>
                </a:lnTo>
                <a:lnTo>
                  <a:pt x="19417" y="22291"/>
                </a:lnTo>
                <a:lnTo>
                  <a:pt x="15563" y="25932"/>
                </a:lnTo>
                <a:lnTo>
                  <a:pt x="7647" y="36386"/>
                </a:lnTo>
                <a:lnTo>
                  <a:pt x="2897" y="48153"/>
                </a:lnTo>
                <a:lnTo>
                  <a:pt x="1314" y="61233"/>
                </a:lnTo>
                <a:lnTo>
                  <a:pt x="1314" y="68673"/>
                </a:lnTo>
                <a:lnTo>
                  <a:pt x="2405" y="75239"/>
                </a:lnTo>
                <a:lnTo>
                  <a:pt x="4586" y="80928"/>
                </a:lnTo>
                <a:lnTo>
                  <a:pt x="6767" y="86616"/>
                </a:lnTo>
                <a:lnTo>
                  <a:pt x="9825" y="91556"/>
                </a:lnTo>
                <a:lnTo>
                  <a:pt x="13760" y="95746"/>
                </a:lnTo>
                <a:lnTo>
                  <a:pt x="17780" y="100025"/>
                </a:lnTo>
                <a:lnTo>
                  <a:pt x="22399" y="103489"/>
                </a:lnTo>
                <a:lnTo>
                  <a:pt x="27615" y="106140"/>
                </a:lnTo>
                <a:lnTo>
                  <a:pt x="32832" y="108792"/>
                </a:lnTo>
                <a:lnTo>
                  <a:pt x="38733" y="110972"/>
                </a:lnTo>
                <a:lnTo>
                  <a:pt x="45319" y="112684"/>
                </a:lnTo>
                <a:lnTo>
                  <a:pt x="52675" y="114566"/>
                </a:lnTo>
                <a:lnTo>
                  <a:pt x="58790" y="116064"/>
                </a:lnTo>
                <a:lnTo>
                  <a:pt x="63664" y="117175"/>
                </a:lnTo>
                <a:lnTo>
                  <a:pt x="68539" y="118286"/>
                </a:lnTo>
                <a:lnTo>
                  <a:pt x="73926" y="119698"/>
                </a:lnTo>
                <a:lnTo>
                  <a:pt x="79828" y="121410"/>
                </a:lnTo>
                <a:lnTo>
                  <a:pt x="87997" y="123714"/>
                </a:lnTo>
                <a:lnTo>
                  <a:pt x="93953" y="127255"/>
                </a:lnTo>
                <a:lnTo>
                  <a:pt x="97698" y="132035"/>
                </a:lnTo>
                <a:lnTo>
                  <a:pt x="101442" y="136814"/>
                </a:lnTo>
                <a:lnTo>
                  <a:pt x="103316" y="143001"/>
                </a:lnTo>
                <a:lnTo>
                  <a:pt x="103316" y="150595"/>
                </a:lnTo>
                <a:lnTo>
                  <a:pt x="100608" y="163580"/>
                </a:lnTo>
                <a:lnTo>
                  <a:pt x="92561" y="173702"/>
                </a:lnTo>
                <a:lnTo>
                  <a:pt x="87101" y="177258"/>
                </a:lnTo>
                <a:lnTo>
                  <a:pt x="75478" y="181168"/>
                </a:lnTo>
                <a:close/>
              </a:path>
              <a:path w="8690036" h="255303">
                <a:moveTo>
                  <a:pt x="143834" y="130251"/>
                </a:moveTo>
                <a:lnTo>
                  <a:pt x="144123" y="138769"/>
                </a:lnTo>
                <a:lnTo>
                  <a:pt x="146062" y="152664"/>
                </a:lnTo>
                <a:lnTo>
                  <a:pt x="149823" y="165004"/>
                </a:lnTo>
                <a:lnTo>
                  <a:pt x="155406" y="175787"/>
                </a:lnTo>
                <a:lnTo>
                  <a:pt x="162811" y="185014"/>
                </a:lnTo>
                <a:lnTo>
                  <a:pt x="168283" y="113584"/>
                </a:lnTo>
                <a:lnTo>
                  <a:pt x="168798" y="107523"/>
                </a:lnTo>
                <a:lnTo>
                  <a:pt x="170001" y="102208"/>
                </a:lnTo>
                <a:lnTo>
                  <a:pt x="171893" y="97640"/>
                </a:lnTo>
                <a:lnTo>
                  <a:pt x="173785" y="93071"/>
                </a:lnTo>
                <a:lnTo>
                  <a:pt x="176538" y="88908"/>
                </a:lnTo>
                <a:lnTo>
                  <a:pt x="180151" y="85150"/>
                </a:lnTo>
                <a:lnTo>
                  <a:pt x="183850" y="81481"/>
                </a:lnTo>
                <a:lnTo>
                  <a:pt x="182729" y="59383"/>
                </a:lnTo>
                <a:lnTo>
                  <a:pt x="171810" y="65768"/>
                </a:lnTo>
                <a:lnTo>
                  <a:pt x="162222" y="74588"/>
                </a:lnTo>
                <a:lnTo>
                  <a:pt x="157643" y="80363"/>
                </a:lnTo>
                <a:lnTo>
                  <a:pt x="151602" y="90824"/>
                </a:lnTo>
                <a:lnTo>
                  <a:pt x="147286" y="102626"/>
                </a:lnTo>
                <a:lnTo>
                  <a:pt x="144697" y="115768"/>
                </a:lnTo>
                <a:lnTo>
                  <a:pt x="143834" y="130251"/>
                </a:lnTo>
                <a:close/>
              </a:path>
              <a:path w="8690036" h="255303">
                <a:moveTo>
                  <a:pt x="180908" y="170091"/>
                </a:moveTo>
                <a:lnTo>
                  <a:pt x="179658" y="168723"/>
                </a:lnTo>
                <a:lnTo>
                  <a:pt x="173338" y="158834"/>
                </a:lnTo>
                <a:lnTo>
                  <a:pt x="169547" y="146589"/>
                </a:lnTo>
                <a:lnTo>
                  <a:pt x="168283" y="131989"/>
                </a:lnTo>
                <a:lnTo>
                  <a:pt x="267918" y="131989"/>
                </a:lnTo>
                <a:lnTo>
                  <a:pt x="267844" y="114398"/>
                </a:lnTo>
                <a:lnTo>
                  <a:pt x="266596" y="101135"/>
                </a:lnTo>
                <a:lnTo>
                  <a:pt x="263804" y="89867"/>
                </a:lnTo>
                <a:lnTo>
                  <a:pt x="261062" y="81960"/>
                </a:lnTo>
                <a:lnTo>
                  <a:pt x="257118" y="75271"/>
                </a:lnTo>
                <a:lnTo>
                  <a:pt x="251973" y="69799"/>
                </a:lnTo>
                <a:lnTo>
                  <a:pt x="246829" y="64329"/>
                </a:lnTo>
                <a:lnTo>
                  <a:pt x="240830" y="60312"/>
                </a:lnTo>
                <a:lnTo>
                  <a:pt x="233973" y="57746"/>
                </a:lnTo>
                <a:lnTo>
                  <a:pt x="227115" y="55182"/>
                </a:lnTo>
                <a:lnTo>
                  <a:pt x="219229" y="53900"/>
                </a:lnTo>
                <a:lnTo>
                  <a:pt x="208562" y="53918"/>
                </a:lnTo>
                <a:lnTo>
                  <a:pt x="194979" y="55433"/>
                </a:lnTo>
                <a:lnTo>
                  <a:pt x="182729" y="59383"/>
                </a:lnTo>
                <a:lnTo>
                  <a:pt x="183850" y="81481"/>
                </a:lnTo>
                <a:lnTo>
                  <a:pt x="187956" y="78685"/>
                </a:lnTo>
                <a:lnTo>
                  <a:pt x="192471" y="76763"/>
                </a:lnTo>
                <a:lnTo>
                  <a:pt x="196986" y="74843"/>
                </a:lnTo>
                <a:lnTo>
                  <a:pt x="202467" y="73882"/>
                </a:lnTo>
                <a:lnTo>
                  <a:pt x="215453" y="73882"/>
                </a:lnTo>
                <a:lnTo>
                  <a:pt x="220935" y="74822"/>
                </a:lnTo>
                <a:lnTo>
                  <a:pt x="225365" y="76700"/>
                </a:lnTo>
                <a:lnTo>
                  <a:pt x="229795" y="78579"/>
                </a:lnTo>
                <a:lnTo>
                  <a:pt x="233427" y="81311"/>
                </a:lnTo>
                <a:lnTo>
                  <a:pt x="236264" y="84896"/>
                </a:lnTo>
                <a:lnTo>
                  <a:pt x="238845" y="88143"/>
                </a:lnTo>
                <a:lnTo>
                  <a:pt x="240822" y="92113"/>
                </a:lnTo>
                <a:lnTo>
                  <a:pt x="242198" y="96808"/>
                </a:lnTo>
                <a:lnTo>
                  <a:pt x="243574" y="101503"/>
                </a:lnTo>
                <a:lnTo>
                  <a:pt x="244349" y="107096"/>
                </a:lnTo>
                <a:lnTo>
                  <a:pt x="244521" y="113584"/>
                </a:lnTo>
                <a:lnTo>
                  <a:pt x="168283" y="113584"/>
                </a:lnTo>
                <a:lnTo>
                  <a:pt x="162811" y="185014"/>
                </a:lnTo>
                <a:lnTo>
                  <a:pt x="166932" y="188822"/>
                </a:lnTo>
                <a:lnTo>
                  <a:pt x="176921" y="195591"/>
                </a:lnTo>
                <a:lnTo>
                  <a:pt x="188452" y="200426"/>
                </a:lnTo>
                <a:lnTo>
                  <a:pt x="201525" y="203327"/>
                </a:lnTo>
                <a:lnTo>
                  <a:pt x="216141" y="204294"/>
                </a:lnTo>
                <a:lnTo>
                  <a:pt x="221974" y="204294"/>
                </a:lnTo>
                <a:lnTo>
                  <a:pt x="226799" y="203953"/>
                </a:lnTo>
                <a:lnTo>
                  <a:pt x="230617" y="203267"/>
                </a:lnTo>
                <a:lnTo>
                  <a:pt x="234434" y="202582"/>
                </a:lnTo>
                <a:lnTo>
                  <a:pt x="238700" y="201598"/>
                </a:lnTo>
                <a:lnTo>
                  <a:pt x="243416" y="200314"/>
                </a:lnTo>
                <a:lnTo>
                  <a:pt x="246762" y="199374"/>
                </a:lnTo>
                <a:lnTo>
                  <a:pt x="250537" y="198070"/>
                </a:lnTo>
                <a:lnTo>
                  <a:pt x="254739" y="196400"/>
                </a:lnTo>
                <a:lnTo>
                  <a:pt x="258941" y="194731"/>
                </a:lnTo>
                <a:lnTo>
                  <a:pt x="262458" y="193340"/>
                </a:lnTo>
                <a:lnTo>
                  <a:pt x="265289" y="192228"/>
                </a:lnTo>
                <a:lnTo>
                  <a:pt x="265289" y="165907"/>
                </a:lnTo>
                <a:lnTo>
                  <a:pt x="263873" y="165907"/>
                </a:lnTo>
                <a:lnTo>
                  <a:pt x="259408" y="169269"/>
                </a:lnTo>
                <a:lnTo>
                  <a:pt x="256400" y="171112"/>
                </a:lnTo>
                <a:lnTo>
                  <a:pt x="253394" y="172956"/>
                </a:lnTo>
                <a:lnTo>
                  <a:pt x="249701" y="174863"/>
                </a:lnTo>
                <a:lnTo>
                  <a:pt x="245322" y="176834"/>
                </a:lnTo>
                <a:lnTo>
                  <a:pt x="241198" y="178720"/>
                </a:lnTo>
                <a:lnTo>
                  <a:pt x="236581" y="180261"/>
                </a:lnTo>
                <a:lnTo>
                  <a:pt x="231471" y="181461"/>
                </a:lnTo>
                <a:lnTo>
                  <a:pt x="226361" y="182661"/>
                </a:lnTo>
                <a:lnTo>
                  <a:pt x="221145" y="183259"/>
                </a:lnTo>
                <a:lnTo>
                  <a:pt x="215821" y="183261"/>
                </a:lnTo>
                <a:lnTo>
                  <a:pt x="202573" y="181917"/>
                </a:lnTo>
                <a:lnTo>
                  <a:pt x="190621" y="177529"/>
                </a:lnTo>
                <a:lnTo>
                  <a:pt x="180908" y="17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3516" y="2648990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0851" y="2642941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6935" y="2648990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5754" y="2648990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29558" y="2648990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02187" y="2648990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45680" y="2824493"/>
            <a:ext cx="30758" cy="0"/>
          </a:xfrm>
          <a:custGeom>
            <a:avLst/>
            <a:gdLst/>
            <a:ahLst/>
            <a:cxnLst/>
            <a:rect l="l" t="t" r="r" b="b"/>
            <a:pathLst>
              <a:path w="30758">
                <a:moveTo>
                  <a:pt x="0" y="0"/>
                </a:moveTo>
                <a:lnTo>
                  <a:pt x="30758" y="0"/>
                </a:lnTo>
              </a:path>
            </a:pathLst>
          </a:custGeom>
          <a:ln w="3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593" y="3033915"/>
            <a:ext cx="190069" cy="190097"/>
          </a:xfrm>
          <a:custGeom>
            <a:avLst/>
            <a:gdLst/>
            <a:ahLst/>
            <a:cxnLst/>
            <a:rect l="l" t="t" r="r" b="b"/>
            <a:pathLst>
              <a:path w="190069" h="190097">
                <a:moveTo>
                  <a:pt x="12618" y="151972"/>
                </a:moveTo>
                <a:lnTo>
                  <a:pt x="25229" y="190097"/>
                </a:lnTo>
                <a:lnTo>
                  <a:pt x="190069" y="190097"/>
                </a:lnTo>
                <a:lnTo>
                  <a:pt x="190069" y="25322"/>
                </a:lnTo>
                <a:lnTo>
                  <a:pt x="164877" y="0"/>
                </a:lnTo>
                <a:lnTo>
                  <a:pt x="0" y="0"/>
                </a:lnTo>
                <a:lnTo>
                  <a:pt x="0" y="164724"/>
                </a:lnTo>
                <a:lnTo>
                  <a:pt x="25229" y="190097"/>
                </a:lnTo>
                <a:lnTo>
                  <a:pt x="12618" y="151972"/>
                </a:lnTo>
                <a:lnTo>
                  <a:pt x="12618" y="12619"/>
                </a:lnTo>
                <a:lnTo>
                  <a:pt x="152213" y="12619"/>
                </a:lnTo>
                <a:lnTo>
                  <a:pt x="152213" y="151972"/>
                </a:lnTo>
                <a:lnTo>
                  <a:pt x="12618" y="151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242" y="3022873"/>
            <a:ext cx="8414255" cy="255303"/>
          </a:xfrm>
          <a:custGeom>
            <a:avLst/>
            <a:gdLst/>
            <a:ahLst/>
            <a:cxnLst/>
            <a:rect l="l" t="t" r="r" b="b"/>
            <a:pathLst>
              <a:path w="8414255" h="255303">
                <a:moveTo>
                  <a:pt x="483672" y="181878"/>
                </a:moveTo>
                <a:lnTo>
                  <a:pt x="470180" y="184048"/>
                </a:lnTo>
                <a:lnTo>
                  <a:pt x="462680" y="183441"/>
                </a:lnTo>
                <a:lnTo>
                  <a:pt x="450585" y="178985"/>
                </a:lnTo>
                <a:lnTo>
                  <a:pt x="441190" y="170201"/>
                </a:lnTo>
                <a:lnTo>
                  <a:pt x="443675" y="200085"/>
                </a:lnTo>
                <a:lnTo>
                  <a:pt x="456143" y="203833"/>
                </a:lnTo>
                <a:lnTo>
                  <a:pt x="470180" y="205083"/>
                </a:lnTo>
                <a:lnTo>
                  <a:pt x="483673" y="203905"/>
                </a:lnTo>
                <a:lnTo>
                  <a:pt x="496119" y="200233"/>
                </a:lnTo>
                <a:lnTo>
                  <a:pt x="507101" y="194064"/>
                </a:lnTo>
                <a:lnTo>
                  <a:pt x="504124" y="161019"/>
                </a:lnTo>
                <a:lnTo>
                  <a:pt x="498915" y="170456"/>
                </a:lnTo>
                <a:lnTo>
                  <a:pt x="494487" y="175370"/>
                </a:lnTo>
                <a:lnTo>
                  <a:pt x="483672" y="181878"/>
                </a:lnTo>
                <a:close/>
              </a:path>
              <a:path w="8414255" h="255303">
                <a:moveTo>
                  <a:pt x="751600" y="1314"/>
                </a:moveTo>
                <a:lnTo>
                  <a:pt x="727414" y="1314"/>
                </a:lnTo>
                <a:lnTo>
                  <a:pt x="727414" y="63656"/>
                </a:lnTo>
                <a:lnTo>
                  <a:pt x="721488" y="60318"/>
                </a:lnTo>
                <a:lnTo>
                  <a:pt x="715863" y="57857"/>
                </a:lnTo>
                <a:lnTo>
                  <a:pt x="710539" y="56273"/>
                </a:lnTo>
                <a:lnTo>
                  <a:pt x="705216" y="54691"/>
                </a:lnTo>
                <a:lnTo>
                  <a:pt x="698948" y="53898"/>
                </a:lnTo>
                <a:lnTo>
                  <a:pt x="691734" y="53900"/>
                </a:lnTo>
                <a:lnTo>
                  <a:pt x="695720" y="76248"/>
                </a:lnTo>
                <a:lnTo>
                  <a:pt x="701303" y="76248"/>
                </a:lnTo>
                <a:lnTo>
                  <a:pt x="706478" y="76785"/>
                </a:lnTo>
                <a:lnTo>
                  <a:pt x="711244" y="77858"/>
                </a:lnTo>
                <a:lnTo>
                  <a:pt x="716011" y="78933"/>
                </a:lnTo>
                <a:lnTo>
                  <a:pt x="721400" y="80874"/>
                </a:lnTo>
                <a:lnTo>
                  <a:pt x="727414" y="83684"/>
                </a:lnTo>
                <a:lnTo>
                  <a:pt x="727414" y="166182"/>
                </a:lnTo>
                <a:lnTo>
                  <a:pt x="721746" y="171093"/>
                </a:lnTo>
                <a:lnTo>
                  <a:pt x="715690" y="174992"/>
                </a:lnTo>
                <a:lnTo>
                  <a:pt x="709248" y="177878"/>
                </a:lnTo>
                <a:lnTo>
                  <a:pt x="702805" y="180765"/>
                </a:lnTo>
                <a:lnTo>
                  <a:pt x="696407" y="182209"/>
                </a:lnTo>
                <a:lnTo>
                  <a:pt x="690050" y="182209"/>
                </a:lnTo>
                <a:lnTo>
                  <a:pt x="685495" y="181976"/>
                </a:lnTo>
                <a:lnTo>
                  <a:pt x="672915" y="177925"/>
                </a:lnTo>
                <a:lnTo>
                  <a:pt x="664024" y="168836"/>
                </a:lnTo>
                <a:lnTo>
                  <a:pt x="659276" y="157820"/>
                </a:lnTo>
                <a:lnTo>
                  <a:pt x="656750" y="145264"/>
                </a:lnTo>
                <a:lnTo>
                  <a:pt x="655908" y="130251"/>
                </a:lnTo>
                <a:lnTo>
                  <a:pt x="655978" y="126049"/>
                </a:lnTo>
                <a:lnTo>
                  <a:pt x="657496" y="111762"/>
                </a:lnTo>
                <a:lnTo>
                  <a:pt x="660995" y="99789"/>
                </a:lnTo>
                <a:lnTo>
                  <a:pt x="668352" y="59221"/>
                </a:lnTo>
                <a:lnTo>
                  <a:pt x="660924" y="62769"/>
                </a:lnTo>
                <a:lnTo>
                  <a:pt x="654591" y="67663"/>
                </a:lnTo>
                <a:lnTo>
                  <a:pt x="649352" y="73902"/>
                </a:lnTo>
                <a:lnTo>
                  <a:pt x="641126" y="86001"/>
                </a:lnTo>
                <a:lnTo>
                  <a:pt x="635828" y="97946"/>
                </a:lnTo>
                <a:lnTo>
                  <a:pt x="633833" y="104563"/>
                </a:lnTo>
                <a:lnTo>
                  <a:pt x="631658" y="116821"/>
                </a:lnTo>
                <a:lnTo>
                  <a:pt x="630933" y="130580"/>
                </a:lnTo>
                <a:lnTo>
                  <a:pt x="631107" y="138054"/>
                </a:lnTo>
                <a:lnTo>
                  <a:pt x="632353" y="150961"/>
                </a:lnTo>
                <a:lnTo>
                  <a:pt x="634799" y="162575"/>
                </a:lnTo>
                <a:lnTo>
                  <a:pt x="639561" y="175579"/>
                </a:lnTo>
                <a:lnTo>
                  <a:pt x="645745" y="185976"/>
                </a:lnTo>
                <a:lnTo>
                  <a:pt x="650385" y="192217"/>
                </a:lnTo>
                <a:lnTo>
                  <a:pt x="656031" y="196963"/>
                </a:lnTo>
                <a:lnTo>
                  <a:pt x="662686" y="200211"/>
                </a:lnTo>
                <a:lnTo>
                  <a:pt x="669341" y="203459"/>
                </a:lnTo>
                <a:lnTo>
                  <a:pt x="676574" y="205083"/>
                </a:lnTo>
                <a:lnTo>
                  <a:pt x="689287" y="205083"/>
                </a:lnTo>
                <a:lnTo>
                  <a:pt x="693581" y="204633"/>
                </a:lnTo>
                <a:lnTo>
                  <a:pt x="697272" y="203735"/>
                </a:lnTo>
                <a:lnTo>
                  <a:pt x="700964" y="202838"/>
                </a:lnTo>
                <a:lnTo>
                  <a:pt x="704527" y="201575"/>
                </a:lnTo>
                <a:lnTo>
                  <a:pt x="707964" y="199947"/>
                </a:lnTo>
                <a:lnTo>
                  <a:pt x="711656" y="198235"/>
                </a:lnTo>
                <a:lnTo>
                  <a:pt x="714875" y="196352"/>
                </a:lnTo>
                <a:lnTo>
                  <a:pt x="717623" y="194297"/>
                </a:lnTo>
                <a:lnTo>
                  <a:pt x="720372" y="192242"/>
                </a:lnTo>
                <a:lnTo>
                  <a:pt x="723634" y="189631"/>
                </a:lnTo>
                <a:lnTo>
                  <a:pt x="727414" y="186465"/>
                </a:lnTo>
                <a:lnTo>
                  <a:pt x="727414" y="201140"/>
                </a:lnTo>
                <a:lnTo>
                  <a:pt x="751600" y="201140"/>
                </a:lnTo>
                <a:lnTo>
                  <a:pt x="751600" y="1314"/>
                </a:lnTo>
                <a:close/>
              </a:path>
              <a:path w="8414255" h="255303">
                <a:moveTo>
                  <a:pt x="660995" y="99789"/>
                </a:moveTo>
                <a:lnTo>
                  <a:pt x="666473" y="90131"/>
                </a:lnTo>
                <a:lnTo>
                  <a:pt x="671402" y="84794"/>
                </a:lnTo>
                <a:lnTo>
                  <a:pt x="682312" y="78384"/>
                </a:lnTo>
                <a:lnTo>
                  <a:pt x="695720" y="76248"/>
                </a:lnTo>
                <a:lnTo>
                  <a:pt x="691734" y="53900"/>
                </a:lnTo>
                <a:lnTo>
                  <a:pt x="683575" y="53898"/>
                </a:lnTo>
                <a:lnTo>
                  <a:pt x="675781" y="55674"/>
                </a:lnTo>
                <a:lnTo>
                  <a:pt x="668352" y="59221"/>
                </a:lnTo>
                <a:lnTo>
                  <a:pt x="660995" y="99789"/>
                </a:lnTo>
                <a:close/>
              </a:path>
              <a:path w="8414255" h="255303">
                <a:moveTo>
                  <a:pt x="776242" y="130251"/>
                </a:moveTo>
                <a:lnTo>
                  <a:pt x="776531" y="138769"/>
                </a:lnTo>
                <a:lnTo>
                  <a:pt x="778469" y="152664"/>
                </a:lnTo>
                <a:lnTo>
                  <a:pt x="782230" y="165003"/>
                </a:lnTo>
                <a:lnTo>
                  <a:pt x="787814" y="175787"/>
                </a:lnTo>
                <a:lnTo>
                  <a:pt x="795219" y="185014"/>
                </a:lnTo>
                <a:lnTo>
                  <a:pt x="800690" y="113583"/>
                </a:lnTo>
                <a:lnTo>
                  <a:pt x="801206" y="107523"/>
                </a:lnTo>
                <a:lnTo>
                  <a:pt x="802409" y="102208"/>
                </a:lnTo>
                <a:lnTo>
                  <a:pt x="804301" y="97640"/>
                </a:lnTo>
                <a:lnTo>
                  <a:pt x="806193" y="93071"/>
                </a:lnTo>
                <a:lnTo>
                  <a:pt x="808945" y="88908"/>
                </a:lnTo>
                <a:lnTo>
                  <a:pt x="812557" y="85150"/>
                </a:lnTo>
                <a:lnTo>
                  <a:pt x="816257" y="81480"/>
                </a:lnTo>
                <a:lnTo>
                  <a:pt x="815135" y="59382"/>
                </a:lnTo>
                <a:lnTo>
                  <a:pt x="804217" y="65768"/>
                </a:lnTo>
                <a:lnTo>
                  <a:pt x="794630" y="74588"/>
                </a:lnTo>
                <a:lnTo>
                  <a:pt x="790050" y="80363"/>
                </a:lnTo>
                <a:lnTo>
                  <a:pt x="784009" y="90824"/>
                </a:lnTo>
                <a:lnTo>
                  <a:pt x="779694" y="102626"/>
                </a:lnTo>
                <a:lnTo>
                  <a:pt x="777105" y="115768"/>
                </a:lnTo>
                <a:lnTo>
                  <a:pt x="776242" y="130251"/>
                </a:lnTo>
                <a:close/>
              </a:path>
              <a:path w="8414255" h="255303">
                <a:moveTo>
                  <a:pt x="813315" y="170091"/>
                </a:moveTo>
                <a:lnTo>
                  <a:pt x="812066" y="168723"/>
                </a:lnTo>
                <a:lnTo>
                  <a:pt x="805746" y="158833"/>
                </a:lnTo>
                <a:lnTo>
                  <a:pt x="801954" y="146589"/>
                </a:lnTo>
                <a:lnTo>
                  <a:pt x="800690" y="131989"/>
                </a:lnTo>
                <a:lnTo>
                  <a:pt x="900326" y="131989"/>
                </a:lnTo>
                <a:lnTo>
                  <a:pt x="900252" y="114399"/>
                </a:lnTo>
                <a:lnTo>
                  <a:pt x="899003" y="101135"/>
                </a:lnTo>
                <a:lnTo>
                  <a:pt x="896212" y="89867"/>
                </a:lnTo>
                <a:lnTo>
                  <a:pt x="893469" y="81960"/>
                </a:lnTo>
                <a:lnTo>
                  <a:pt x="889526" y="75270"/>
                </a:lnTo>
                <a:lnTo>
                  <a:pt x="884379" y="69799"/>
                </a:lnTo>
                <a:lnTo>
                  <a:pt x="879237" y="64329"/>
                </a:lnTo>
                <a:lnTo>
                  <a:pt x="873237" y="60312"/>
                </a:lnTo>
                <a:lnTo>
                  <a:pt x="866380" y="57746"/>
                </a:lnTo>
                <a:lnTo>
                  <a:pt x="859523" y="55181"/>
                </a:lnTo>
                <a:lnTo>
                  <a:pt x="851636" y="53898"/>
                </a:lnTo>
                <a:lnTo>
                  <a:pt x="840968" y="53918"/>
                </a:lnTo>
                <a:lnTo>
                  <a:pt x="827386" y="55432"/>
                </a:lnTo>
                <a:lnTo>
                  <a:pt x="815135" y="59382"/>
                </a:lnTo>
                <a:lnTo>
                  <a:pt x="816257" y="81480"/>
                </a:lnTo>
                <a:lnTo>
                  <a:pt x="820364" y="78685"/>
                </a:lnTo>
                <a:lnTo>
                  <a:pt x="824879" y="76763"/>
                </a:lnTo>
                <a:lnTo>
                  <a:pt x="829392" y="74842"/>
                </a:lnTo>
                <a:lnTo>
                  <a:pt x="834875" y="73882"/>
                </a:lnTo>
                <a:lnTo>
                  <a:pt x="847861" y="73882"/>
                </a:lnTo>
                <a:lnTo>
                  <a:pt x="853343" y="74822"/>
                </a:lnTo>
                <a:lnTo>
                  <a:pt x="857773" y="76700"/>
                </a:lnTo>
                <a:lnTo>
                  <a:pt x="862201" y="78578"/>
                </a:lnTo>
                <a:lnTo>
                  <a:pt x="865835" y="81311"/>
                </a:lnTo>
                <a:lnTo>
                  <a:pt x="868672" y="84896"/>
                </a:lnTo>
                <a:lnTo>
                  <a:pt x="871252" y="88141"/>
                </a:lnTo>
                <a:lnTo>
                  <a:pt x="873230" y="92111"/>
                </a:lnTo>
                <a:lnTo>
                  <a:pt x="874606" y="96808"/>
                </a:lnTo>
                <a:lnTo>
                  <a:pt x="875982" y="101503"/>
                </a:lnTo>
                <a:lnTo>
                  <a:pt x="876756" y="107096"/>
                </a:lnTo>
                <a:lnTo>
                  <a:pt x="876928" y="113583"/>
                </a:lnTo>
                <a:lnTo>
                  <a:pt x="800690" y="113583"/>
                </a:lnTo>
                <a:lnTo>
                  <a:pt x="795219" y="185014"/>
                </a:lnTo>
                <a:lnTo>
                  <a:pt x="799340" y="188822"/>
                </a:lnTo>
                <a:lnTo>
                  <a:pt x="809329" y="195591"/>
                </a:lnTo>
                <a:lnTo>
                  <a:pt x="820860" y="200426"/>
                </a:lnTo>
                <a:lnTo>
                  <a:pt x="833933" y="203327"/>
                </a:lnTo>
                <a:lnTo>
                  <a:pt x="848549" y="204294"/>
                </a:lnTo>
                <a:lnTo>
                  <a:pt x="854382" y="204294"/>
                </a:lnTo>
                <a:lnTo>
                  <a:pt x="859207" y="203951"/>
                </a:lnTo>
                <a:lnTo>
                  <a:pt x="863024" y="203267"/>
                </a:lnTo>
                <a:lnTo>
                  <a:pt x="866841" y="202582"/>
                </a:lnTo>
                <a:lnTo>
                  <a:pt x="871108" y="201598"/>
                </a:lnTo>
                <a:lnTo>
                  <a:pt x="875824" y="200314"/>
                </a:lnTo>
                <a:lnTo>
                  <a:pt x="879170" y="199374"/>
                </a:lnTo>
                <a:lnTo>
                  <a:pt x="882944" y="198070"/>
                </a:lnTo>
                <a:lnTo>
                  <a:pt x="887147" y="196400"/>
                </a:lnTo>
                <a:lnTo>
                  <a:pt x="891348" y="194731"/>
                </a:lnTo>
                <a:lnTo>
                  <a:pt x="894865" y="193340"/>
                </a:lnTo>
                <a:lnTo>
                  <a:pt x="897697" y="192228"/>
                </a:lnTo>
                <a:lnTo>
                  <a:pt x="897697" y="165907"/>
                </a:lnTo>
                <a:lnTo>
                  <a:pt x="896279" y="165907"/>
                </a:lnTo>
                <a:lnTo>
                  <a:pt x="891814" y="169269"/>
                </a:lnTo>
                <a:lnTo>
                  <a:pt x="888808" y="171112"/>
                </a:lnTo>
                <a:lnTo>
                  <a:pt x="885801" y="172954"/>
                </a:lnTo>
                <a:lnTo>
                  <a:pt x="882109" y="174863"/>
                </a:lnTo>
                <a:lnTo>
                  <a:pt x="877730" y="176834"/>
                </a:lnTo>
                <a:lnTo>
                  <a:pt x="873606" y="178719"/>
                </a:lnTo>
                <a:lnTo>
                  <a:pt x="868988" y="180261"/>
                </a:lnTo>
                <a:lnTo>
                  <a:pt x="863879" y="181461"/>
                </a:lnTo>
                <a:lnTo>
                  <a:pt x="858769" y="182660"/>
                </a:lnTo>
                <a:lnTo>
                  <a:pt x="853552" y="183259"/>
                </a:lnTo>
                <a:lnTo>
                  <a:pt x="848229" y="183259"/>
                </a:lnTo>
                <a:lnTo>
                  <a:pt x="834981" y="181917"/>
                </a:lnTo>
                <a:lnTo>
                  <a:pt x="823028" y="177529"/>
                </a:lnTo>
                <a:lnTo>
                  <a:pt x="813315" y="170091"/>
                </a:lnTo>
                <a:close/>
              </a:path>
              <a:path w="8414255" h="255303">
                <a:moveTo>
                  <a:pt x="990331" y="78089"/>
                </a:moveTo>
                <a:lnTo>
                  <a:pt x="990331" y="57843"/>
                </a:lnTo>
                <a:lnTo>
                  <a:pt x="950634" y="57843"/>
                </a:lnTo>
                <a:lnTo>
                  <a:pt x="950636" y="52358"/>
                </a:lnTo>
                <a:lnTo>
                  <a:pt x="952303" y="37447"/>
                </a:lnTo>
                <a:lnTo>
                  <a:pt x="949154" y="6014"/>
                </a:lnTo>
                <a:lnTo>
                  <a:pt x="939673" y="13525"/>
                </a:lnTo>
                <a:lnTo>
                  <a:pt x="937738" y="15801"/>
                </a:lnTo>
                <a:lnTo>
                  <a:pt x="931904" y="25881"/>
                </a:lnTo>
                <a:lnTo>
                  <a:pt x="928404" y="38307"/>
                </a:lnTo>
                <a:lnTo>
                  <a:pt x="927237" y="53078"/>
                </a:lnTo>
                <a:lnTo>
                  <a:pt x="927237" y="57843"/>
                </a:lnTo>
                <a:lnTo>
                  <a:pt x="910938" y="57843"/>
                </a:lnTo>
                <a:lnTo>
                  <a:pt x="910938" y="78089"/>
                </a:lnTo>
                <a:lnTo>
                  <a:pt x="927237" y="78089"/>
                </a:lnTo>
                <a:lnTo>
                  <a:pt x="927237" y="201140"/>
                </a:lnTo>
                <a:lnTo>
                  <a:pt x="951423" y="201140"/>
                </a:lnTo>
                <a:lnTo>
                  <a:pt x="951423" y="78089"/>
                </a:lnTo>
                <a:lnTo>
                  <a:pt x="990331" y="78089"/>
                </a:lnTo>
                <a:close/>
              </a:path>
              <a:path w="8414255" h="255303">
                <a:moveTo>
                  <a:pt x="961410" y="23336"/>
                </a:moveTo>
                <a:lnTo>
                  <a:pt x="968645" y="21032"/>
                </a:lnTo>
                <a:lnTo>
                  <a:pt x="981962" y="21032"/>
                </a:lnTo>
                <a:lnTo>
                  <a:pt x="985546" y="21405"/>
                </a:lnTo>
                <a:lnTo>
                  <a:pt x="989558" y="22151"/>
                </a:lnTo>
                <a:lnTo>
                  <a:pt x="993570" y="22895"/>
                </a:lnTo>
                <a:lnTo>
                  <a:pt x="996642" y="23662"/>
                </a:lnTo>
                <a:lnTo>
                  <a:pt x="1000057" y="24451"/>
                </a:lnTo>
                <a:lnTo>
                  <a:pt x="1000057" y="2316"/>
                </a:lnTo>
                <a:lnTo>
                  <a:pt x="996552" y="1715"/>
                </a:lnTo>
                <a:lnTo>
                  <a:pt x="992664" y="1181"/>
                </a:lnTo>
                <a:lnTo>
                  <a:pt x="988390" y="707"/>
                </a:lnTo>
                <a:lnTo>
                  <a:pt x="984116" y="234"/>
                </a:lnTo>
                <a:lnTo>
                  <a:pt x="979758" y="0"/>
                </a:lnTo>
                <a:lnTo>
                  <a:pt x="975313" y="0"/>
                </a:lnTo>
                <a:lnTo>
                  <a:pt x="961026" y="1506"/>
                </a:lnTo>
                <a:lnTo>
                  <a:pt x="949154" y="6014"/>
                </a:lnTo>
                <a:lnTo>
                  <a:pt x="952303" y="37447"/>
                </a:lnTo>
                <a:lnTo>
                  <a:pt x="957100" y="27943"/>
                </a:lnTo>
                <a:lnTo>
                  <a:pt x="961410" y="23336"/>
                </a:lnTo>
                <a:close/>
              </a:path>
              <a:path w="8414255" h="255303">
                <a:moveTo>
                  <a:pt x="1035636" y="113401"/>
                </a:moveTo>
                <a:lnTo>
                  <a:pt x="1025375" y="145111"/>
                </a:lnTo>
                <a:lnTo>
                  <a:pt x="1029551" y="141070"/>
                </a:lnTo>
                <a:lnTo>
                  <a:pt x="1033726" y="137029"/>
                </a:lnTo>
                <a:lnTo>
                  <a:pt x="1039010" y="134030"/>
                </a:lnTo>
                <a:lnTo>
                  <a:pt x="1048455" y="110537"/>
                </a:lnTo>
                <a:lnTo>
                  <a:pt x="1035636" y="113401"/>
                </a:lnTo>
                <a:close/>
              </a:path>
              <a:path w="8414255" h="255303">
                <a:moveTo>
                  <a:pt x="1169690" y="57843"/>
                </a:moveTo>
                <a:lnTo>
                  <a:pt x="1145504" y="57843"/>
                </a:lnTo>
                <a:lnTo>
                  <a:pt x="1145504" y="160492"/>
                </a:lnTo>
                <a:lnTo>
                  <a:pt x="1146640" y="168701"/>
                </a:lnTo>
                <a:lnTo>
                  <a:pt x="1148908" y="175456"/>
                </a:lnTo>
                <a:lnTo>
                  <a:pt x="1151176" y="182211"/>
                </a:lnTo>
                <a:lnTo>
                  <a:pt x="1154365" y="187811"/>
                </a:lnTo>
                <a:lnTo>
                  <a:pt x="1158472" y="192257"/>
                </a:lnTo>
                <a:lnTo>
                  <a:pt x="1162579" y="196702"/>
                </a:lnTo>
                <a:lnTo>
                  <a:pt x="1167395" y="199951"/>
                </a:lnTo>
                <a:lnTo>
                  <a:pt x="1169968" y="153394"/>
                </a:lnTo>
                <a:lnTo>
                  <a:pt x="1169690" y="147083"/>
                </a:lnTo>
                <a:lnTo>
                  <a:pt x="1169690" y="57843"/>
                </a:lnTo>
                <a:close/>
              </a:path>
              <a:path w="8414255" h="255303">
                <a:moveTo>
                  <a:pt x="1174308" y="171555"/>
                </a:moveTo>
                <a:lnTo>
                  <a:pt x="1172342" y="167789"/>
                </a:lnTo>
                <a:lnTo>
                  <a:pt x="1171081" y="163404"/>
                </a:lnTo>
                <a:lnTo>
                  <a:pt x="1170524" y="158399"/>
                </a:lnTo>
                <a:lnTo>
                  <a:pt x="1169968" y="153394"/>
                </a:lnTo>
                <a:lnTo>
                  <a:pt x="1167395" y="199951"/>
                </a:lnTo>
                <a:lnTo>
                  <a:pt x="1172917" y="202004"/>
                </a:lnTo>
                <a:lnTo>
                  <a:pt x="1178439" y="204057"/>
                </a:lnTo>
                <a:lnTo>
                  <a:pt x="1184324" y="205083"/>
                </a:lnTo>
                <a:lnTo>
                  <a:pt x="1198790" y="205083"/>
                </a:lnTo>
                <a:lnTo>
                  <a:pt x="1206236" y="203393"/>
                </a:lnTo>
                <a:lnTo>
                  <a:pt x="1212913" y="200012"/>
                </a:lnTo>
                <a:lnTo>
                  <a:pt x="1223406" y="193636"/>
                </a:lnTo>
                <a:lnTo>
                  <a:pt x="1234098" y="185182"/>
                </a:lnTo>
                <a:lnTo>
                  <a:pt x="1234098" y="201140"/>
                </a:lnTo>
                <a:lnTo>
                  <a:pt x="1258284" y="201140"/>
                </a:lnTo>
                <a:lnTo>
                  <a:pt x="1258284" y="57843"/>
                </a:lnTo>
                <a:lnTo>
                  <a:pt x="1234098" y="57843"/>
                </a:lnTo>
                <a:lnTo>
                  <a:pt x="1234098" y="164769"/>
                </a:lnTo>
                <a:lnTo>
                  <a:pt x="1228539" y="169677"/>
                </a:lnTo>
                <a:lnTo>
                  <a:pt x="1222424" y="173810"/>
                </a:lnTo>
                <a:lnTo>
                  <a:pt x="1215752" y="177170"/>
                </a:lnTo>
                <a:lnTo>
                  <a:pt x="1209079" y="180529"/>
                </a:lnTo>
                <a:lnTo>
                  <a:pt x="1202793" y="182209"/>
                </a:lnTo>
                <a:lnTo>
                  <a:pt x="1190560" y="182209"/>
                </a:lnTo>
                <a:lnTo>
                  <a:pt x="1185705" y="181353"/>
                </a:lnTo>
                <a:lnTo>
                  <a:pt x="1182328" y="179641"/>
                </a:lnTo>
                <a:lnTo>
                  <a:pt x="1178950" y="177929"/>
                </a:lnTo>
                <a:lnTo>
                  <a:pt x="1176276" y="175234"/>
                </a:lnTo>
                <a:lnTo>
                  <a:pt x="1174308" y="171555"/>
                </a:lnTo>
                <a:close/>
              </a:path>
              <a:path w="8414255" h="255303">
                <a:moveTo>
                  <a:pt x="1293674" y="1314"/>
                </a:moveTo>
                <a:lnTo>
                  <a:pt x="1293674" y="201140"/>
                </a:lnTo>
                <a:lnTo>
                  <a:pt x="1317860" y="201140"/>
                </a:lnTo>
                <a:lnTo>
                  <a:pt x="1317860" y="1314"/>
                </a:lnTo>
                <a:lnTo>
                  <a:pt x="1293674" y="1314"/>
                </a:lnTo>
                <a:close/>
              </a:path>
              <a:path w="8414255" h="255303">
                <a:moveTo>
                  <a:pt x="1371026" y="197314"/>
                </a:moveTo>
                <a:lnTo>
                  <a:pt x="1382417" y="202352"/>
                </a:lnTo>
                <a:lnTo>
                  <a:pt x="1396427" y="204031"/>
                </a:lnTo>
                <a:lnTo>
                  <a:pt x="1400364" y="204031"/>
                </a:lnTo>
                <a:lnTo>
                  <a:pt x="1404668" y="203668"/>
                </a:lnTo>
                <a:lnTo>
                  <a:pt x="1409337" y="202943"/>
                </a:lnTo>
                <a:lnTo>
                  <a:pt x="1414006" y="202217"/>
                </a:lnTo>
                <a:lnTo>
                  <a:pt x="1418611" y="201212"/>
                </a:lnTo>
                <a:lnTo>
                  <a:pt x="1423152" y="199927"/>
                </a:lnTo>
                <a:lnTo>
                  <a:pt x="1423152" y="178264"/>
                </a:lnTo>
                <a:lnTo>
                  <a:pt x="1420111" y="179053"/>
                </a:lnTo>
                <a:lnTo>
                  <a:pt x="1417458" y="180039"/>
                </a:lnTo>
                <a:lnTo>
                  <a:pt x="1413778" y="181222"/>
                </a:lnTo>
                <a:lnTo>
                  <a:pt x="1410097" y="182406"/>
                </a:lnTo>
                <a:lnTo>
                  <a:pt x="1406289" y="182998"/>
                </a:lnTo>
                <a:lnTo>
                  <a:pt x="1396785" y="182998"/>
                </a:lnTo>
                <a:lnTo>
                  <a:pt x="1392377" y="182248"/>
                </a:lnTo>
                <a:lnTo>
                  <a:pt x="1389123" y="180752"/>
                </a:lnTo>
                <a:lnTo>
                  <a:pt x="1385871" y="179255"/>
                </a:lnTo>
                <a:lnTo>
                  <a:pt x="1383516" y="177011"/>
                </a:lnTo>
                <a:lnTo>
                  <a:pt x="1382062" y="174020"/>
                </a:lnTo>
                <a:lnTo>
                  <a:pt x="1380351" y="170600"/>
                </a:lnTo>
                <a:lnTo>
                  <a:pt x="1379367" y="166923"/>
                </a:lnTo>
                <a:lnTo>
                  <a:pt x="1379109" y="162990"/>
                </a:lnTo>
                <a:lnTo>
                  <a:pt x="1378851" y="159057"/>
                </a:lnTo>
                <a:lnTo>
                  <a:pt x="1378723" y="153457"/>
                </a:lnTo>
                <a:lnTo>
                  <a:pt x="1378723" y="78089"/>
                </a:lnTo>
                <a:lnTo>
                  <a:pt x="1423152" y="78089"/>
                </a:lnTo>
                <a:lnTo>
                  <a:pt x="1423152" y="57843"/>
                </a:lnTo>
                <a:lnTo>
                  <a:pt x="1378723" y="57843"/>
                </a:lnTo>
                <a:lnTo>
                  <a:pt x="1378723" y="16563"/>
                </a:lnTo>
                <a:lnTo>
                  <a:pt x="1354537" y="16563"/>
                </a:lnTo>
                <a:lnTo>
                  <a:pt x="1354537" y="57843"/>
                </a:lnTo>
                <a:lnTo>
                  <a:pt x="1338238" y="57843"/>
                </a:lnTo>
                <a:lnTo>
                  <a:pt x="1338238" y="78089"/>
                </a:lnTo>
                <a:lnTo>
                  <a:pt x="1354537" y="78089"/>
                </a:lnTo>
                <a:lnTo>
                  <a:pt x="1354537" y="157394"/>
                </a:lnTo>
                <a:lnTo>
                  <a:pt x="1355637" y="171380"/>
                </a:lnTo>
                <a:lnTo>
                  <a:pt x="1359318" y="183623"/>
                </a:lnTo>
                <a:lnTo>
                  <a:pt x="1365586" y="192820"/>
                </a:lnTo>
                <a:lnTo>
                  <a:pt x="1371026" y="197314"/>
                </a:lnTo>
                <a:close/>
              </a:path>
              <a:path w="8414255" h="255303">
                <a:moveTo>
                  <a:pt x="1573723" y="53900"/>
                </a:moveTo>
                <a:lnTo>
                  <a:pt x="1565822" y="53898"/>
                </a:lnTo>
                <a:lnTo>
                  <a:pt x="1558179" y="55567"/>
                </a:lnTo>
                <a:lnTo>
                  <a:pt x="1550793" y="58903"/>
                </a:lnTo>
                <a:lnTo>
                  <a:pt x="1543408" y="62238"/>
                </a:lnTo>
                <a:lnTo>
                  <a:pt x="1548592" y="89175"/>
                </a:lnTo>
                <a:lnTo>
                  <a:pt x="1553259" y="84221"/>
                </a:lnTo>
                <a:lnTo>
                  <a:pt x="1564178" y="77847"/>
                </a:lnTo>
                <a:lnTo>
                  <a:pt x="1577580" y="75722"/>
                </a:lnTo>
                <a:lnTo>
                  <a:pt x="1582648" y="75722"/>
                </a:lnTo>
                <a:lnTo>
                  <a:pt x="1587739" y="76333"/>
                </a:lnTo>
                <a:lnTo>
                  <a:pt x="1593108" y="56530"/>
                </a:lnTo>
                <a:lnTo>
                  <a:pt x="1587655" y="54776"/>
                </a:lnTo>
                <a:lnTo>
                  <a:pt x="1581193" y="53898"/>
                </a:lnTo>
                <a:lnTo>
                  <a:pt x="1573723" y="53900"/>
                </a:lnTo>
                <a:close/>
              </a:path>
              <a:path w="8414255" h="255303">
                <a:moveTo>
                  <a:pt x="1535235" y="226692"/>
                </a:moveTo>
                <a:lnTo>
                  <a:pt x="1532055" y="225572"/>
                </a:lnTo>
                <a:lnTo>
                  <a:pt x="1529647" y="224680"/>
                </a:lnTo>
                <a:lnTo>
                  <a:pt x="1526723" y="224014"/>
                </a:lnTo>
                <a:lnTo>
                  <a:pt x="1526723" y="249148"/>
                </a:lnTo>
                <a:lnTo>
                  <a:pt x="1533082" y="251026"/>
                </a:lnTo>
                <a:lnTo>
                  <a:pt x="1539934" y="252522"/>
                </a:lnTo>
                <a:lnTo>
                  <a:pt x="1547284" y="253634"/>
                </a:lnTo>
                <a:lnTo>
                  <a:pt x="1554632" y="254746"/>
                </a:lnTo>
                <a:lnTo>
                  <a:pt x="1561829" y="255303"/>
                </a:lnTo>
                <a:lnTo>
                  <a:pt x="1570077" y="255297"/>
                </a:lnTo>
                <a:lnTo>
                  <a:pt x="1585043" y="254116"/>
                </a:lnTo>
                <a:lnTo>
                  <a:pt x="1597974" y="250881"/>
                </a:lnTo>
                <a:lnTo>
                  <a:pt x="1608872" y="245592"/>
                </a:lnTo>
                <a:lnTo>
                  <a:pt x="1617735" y="238249"/>
                </a:lnTo>
                <a:lnTo>
                  <a:pt x="1626269" y="225478"/>
                </a:lnTo>
                <a:lnTo>
                  <a:pt x="1630408" y="213917"/>
                </a:lnTo>
                <a:lnTo>
                  <a:pt x="1632891" y="200351"/>
                </a:lnTo>
                <a:lnTo>
                  <a:pt x="1633719" y="184779"/>
                </a:lnTo>
                <a:lnTo>
                  <a:pt x="1633719" y="57843"/>
                </a:lnTo>
                <a:lnTo>
                  <a:pt x="1610950" y="57843"/>
                </a:lnTo>
                <a:lnTo>
                  <a:pt x="1609533" y="64042"/>
                </a:lnTo>
                <a:lnTo>
                  <a:pt x="1604036" y="60789"/>
                </a:lnTo>
                <a:lnTo>
                  <a:pt x="1598563" y="58285"/>
                </a:lnTo>
                <a:lnTo>
                  <a:pt x="1593108" y="56530"/>
                </a:lnTo>
                <a:lnTo>
                  <a:pt x="1587739" y="76333"/>
                </a:lnTo>
                <a:lnTo>
                  <a:pt x="1592848" y="77555"/>
                </a:lnTo>
                <a:lnTo>
                  <a:pt x="1597958" y="78776"/>
                </a:lnTo>
                <a:lnTo>
                  <a:pt x="1603520" y="80820"/>
                </a:lnTo>
                <a:lnTo>
                  <a:pt x="1609533" y="83684"/>
                </a:lnTo>
                <a:lnTo>
                  <a:pt x="1609533" y="162312"/>
                </a:lnTo>
                <a:lnTo>
                  <a:pt x="1604207" y="166759"/>
                </a:lnTo>
                <a:lnTo>
                  <a:pt x="1598216" y="170224"/>
                </a:lnTo>
                <a:lnTo>
                  <a:pt x="1591560" y="172704"/>
                </a:lnTo>
                <a:lnTo>
                  <a:pt x="1584904" y="175185"/>
                </a:lnTo>
                <a:lnTo>
                  <a:pt x="1578441" y="176424"/>
                </a:lnTo>
                <a:lnTo>
                  <a:pt x="1572170" y="176424"/>
                </a:lnTo>
                <a:lnTo>
                  <a:pt x="1567949" y="176242"/>
                </a:lnTo>
                <a:lnTo>
                  <a:pt x="1555087" y="172519"/>
                </a:lnTo>
                <a:lnTo>
                  <a:pt x="1546080" y="163996"/>
                </a:lnTo>
                <a:lnTo>
                  <a:pt x="1541793" y="154999"/>
                </a:lnTo>
                <a:lnTo>
                  <a:pt x="1538969" y="142702"/>
                </a:lnTo>
                <a:lnTo>
                  <a:pt x="1538027" y="127737"/>
                </a:lnTo>
                <a:lnTo>
                  <a:pt x="1538050" y="125398"/>
                </a:lnTo>
                <a:lnTo>
                  <a:pt x="1539432" y="110971"/>
                </a:lnTo>
                <a:lnTo>
                  <a:pt x="1542946" y="98897"/>
                </a:lnTo>
                <a:lnTo>
                  <a:pt x="1548592" y="89175"/>
                </a:lnTo>
                <a:lnTo>
                  <a:pt x="1543408" y="62238"/>
                </a:lnTo>
                <a:lnTo>
                  <a:pt x="1537011" y="66987"/>
                </a:lnTo>
                <a:lnTo>
                  <a:pt x="1531603" y="73146"/>
                </a:lnTo>
                <a:lnTo>
                  <a:pt x="1523562" y="84530"/>
                </a:lnTo>
                <a:lnTo>
                  <a:pt x="1518076" y="96565"/>
                </a:lnTo>
                <a:lnTo>
                  <a:pt x="1516212" y="102448"/>
                </a:lnTo>
                <a:lnTo>
                  <a:pt x="1513842" y="114687"/>
                </a:lnTo>
                <a:lnTo>
                  <a:pt x="1513052" y="128197"/>
                </a:lnTo>
                <a:lnTo>
                  <a:pt x="1513114" y="132575"/>
                </a:lnTo>
                <a:lnTo>
                  <a:pt x="1514352" y="147176"/>
                </a:lnTo>
                <a:lnTo>
                  <a:pt x="1517180" y="160039"/>
                </a:lnTo>
                <a:lnTo>
                  <a:pt x="1521599" y="171164"/>
                </a:lnTo>
                <a:lnTo>
                  <a:pt x="1527608" y="180550"/>
                </a:lnTo>
                <a:lnTo>
                  <a:pt x="1531180" y="184594"/>
                </a:lnTo>
                <a:lnTo>
                  <a:pt x="1541305" y="192471"/>
                </a:lnTo>
                <a:lnTo>
                  <a:pt x="1553168" y="197197"/>
                </a:lnTo>
                <a:lnTo>
                  <a:pt x="1566768" y="198772"/>
                </a:lnTo>
                <a:lnTo>
                  <a:pt x="1576213" y="198772"/>
                </a:lnTo>
                <a:lnTo>
                  <a:pt x="1584071" y="197425"/>
                </a:lnTo>
                <a:lnTo>
                  <a:pt x="1590341" y="194729"/>
                </a:lnTo>
                <a:lnTo>
                  <a:pt x="1596609" y="192031"/>
                </a:lnTo>
                <a:lnTo>
                  <a:pt x="1603008" y="187859"/>
                </a:lnTo>
                <a:lnTo>
                  <a:pt x="1609533" y="182213"/>
                </a:lnTo>
                <a:lnTo>
                  <a:pt x="1609533" y="200531"/>
                </a:lnTo>
                <a:lnTo>
                  <a:pt x="1608974" y="205746"/>
                </a:lnTo>
                <a:lnTo>
                  <a:pt x="1607858" y="210325"/>
                </a:lnTo>
                <a:lnTo>
                  <a:pt x="1606740" y="214904"/>
                </a:lnTo>
                <a:lnTo>
                  <a:pt x="1604805" y="218934"/>
                </a:lnTo>
                <a:lnTo>
                  <a:pt x="1602053" y="222412"/>
                </a:lnTo>
                <a:lnTo>
                  <a:pt x="1599128" y="225889"/>
                </a:lnTo>
                <a:lnTo>
                  <a:pt x="1595065" y="228605"/>
                </a:lnTo>
                <a:lnTo>
                  <a:pt x="1589862" y="230554"/>
                </a:lnTo>
                <a:lnTo>
                  <a:pt x="1584659" y="232503"/>
                </a:lnTo>
                <a:lnTo>
                  <a:pt x="1578316" y="233479"/>
                </a:lnTo>
                <a:lnTo>
                  <a:pt x="1566366" y="233479"/>
                </a:lnTo>
                <a:lnTo>
                  <a:pt x="1562239" y="233147"/>
                </a:lnTo>
                <a:lnTo>
                  <a:pt x="1558455" y="232483"/>
                </a:lnTo>
                <a:lnTo>
                  <a:pt x="1554670" y="231819"/>
                </a:lnTo>
                <a:lnTo>
                  <a:pt x="1550541" y="230948"/>
                </a:lnTo>
                <a:lnTo>
                  <a:pt x="1546070" y="229868"/>
                </a:lnTo>
                <a:lnTo>
                  <a:pt x="1542027" y="228871"/>
                </a:lnTo>
                <a:lnTo>
                  <a:pt x="1538417" y="227812"/>
                </a:lnTo>
                <a:lnTo>
                  <a:pt x="1535235" y="226692"/>
                </a:lnTo>
                <a:close/>
              </a:path>
              <a:path w="8414255" h="255303">
                <a:moveTo>
                  <a:pt x="1695685" y="113401"/>
                </a:moveTo>
                <a:lnTo>
                  <a:pt x="1685423" y="145111"/>
                </a:lnTo>
                <a:lnTo>
                  <a:pt x="1689600" y="141070"/>
                </a:lnTo>
                <a:lnTo>
                  <a:pt x="1693776" y="137029"/>
                </a:lnTo>
                <a:lnTo>
                  <a:pt x="1699058" y="134030"/>
                </a:lnTo>
                <a:lnTo>
                  <a:pt x="1708504" y="110537"/>
                </a:lnTo>
                <a:lnTo>
                  <a:pt x="1695685" y="113401"/>
                </a:lnTo>
                <a:close/>
              </a:path>
              <a:path w="8414255" h="255303">
                <a:moveTo>
                  <a:pt x="1832234" y="159057"/>
                </a:moveTo>
                <a:lnTo>
                  <a:pt x="1832106" y="153457"/>
                </a:lnTo>
                <a:lnTo>
                  <a:pt x="1832106" y="78089"/>
                </a:lnTo>
                <a:lnTo>
                  <a:pt x="1876534" y="78089"/>
                </a:lnTo>
                <a:lnTo>
                  <a:pt x="1876534" y="57843"/>
                </a:lnTo>
                <a:lnTo>
                  <a:pt x="1832106" y="57843"/>
                </a:lnTo>
                <a:lnTo>
                  <a:pt x="1832106" y="16563"/>
                </a:lnTo>
                <a:lnTo>
                  <a:pt x="1807920" y="16563"/>
                </a:lnTo>
                <a:lnTo>
                  <a:pt x="1807920" y="57843"/>
                </a:lnTo>
                <a:lnTo>
                  <a:pt x="1791621" y="57843"/>
                </a:lnTo>
                <a:lnTo>
                  <a:pt x="1791621" y="78089"/>
                </a:lnTo>
                <a:lnTo>
                  <a:pt x="1807920" y="78089"/>
                </a:lnTo>
                <a:lnTo>
                  <a:pt x="1807920" y="157394"/>
                </a:lnTo>
                <a:lnTo>
                  <a:pt x="1809020" y="171380"/>
                </a:lnTo>
                <a:lnTo>
                  <a:pt x="1812700" y="183623"/>
                </a:lnTo>
                <a:lnTo>
                  <a:pt x="1818969" y="192820"/>
                </a:lnTo>
                <a:lnTo>
                  <a:pt x="1824409" y="197314"/>
                </a:lnTo>
                <a:lnTo>
                  <a:pt x="1835800" y="202352"/>
                </a:lnTo>
                <a:lnTo>
                  <a:pt x="1849809" y="204031"/>
                </a:lnTo>
                <a:lnTo>
                  <a:pt x="1853748" y="204031"/>
                </a:lnTo>
                <a:lnTo>
                  <a:pt x="1858050" y="203668"/>
                </a:lnTo>
                <a:lnTo>
                  <a:pt x="1862720" y="202943"/>
                </a:lnTo>
                <a:lnTo>
                  <a:pt x="1867389" y="202217"/>
                </a:lnTo>
                <a:lnTo>
                  <a:pt x="1871994" y="201212"/>
                </a:lnTo>
                <a:lnTo>
                  <a:pt x="1876534" y="199927"/>
                </a:lnTo>
                <a:lnTo>
                  <a:pt x="1876534" y="178264"/>
                </a:lnTo>
                <a:lnTo>
                  <a:pt x="1873494" y="179053"/>
                </a:lnTo>
                <a:lnTo>
                  <a:pt x="1870841" y="180039"/>
                </a:lnTo>
                <a:lnTo>
                  <a:pt x="1867160" y="181222"/>
                </a:lnTo>
                <a:lnTo>
                  <a:pt x="1863480" y="182406"/>
                </a:lnTo>
                <a:lnTo>
                  <a:pt x="1859671" y="182998"/>
                </a:lnTo>
                <a:lnTo>
                  <a:pt x="1850168" y="182998"/>
                </a:lnTo>
                <a:lnTo>
                  <a:pt x="1845759" y="182248"/>
                </a:lnTo>
                <a:lnTo>
                  <a:pt x="1842506" y="180752"/>
                </a:lnTo>
                <a:lnTo>
                  <a:pt x="1839253" y="179255"/>
                </a:lnTo>
                <a:lnTo>
                  <a:pt x="1836899" y="177011"/>
                </a:lnTo>
                <a:lnTo>
                  <a:pt x="1835444" y="174020"/>
                </a:lnTo>
                <a:lnTo>
                  <a:pt x="1833734" y="170600"/>
                </a:lnTo>
                <a:lnTo>
                  <a:pt x="1832749" y="166923"/>
                </a:lnTo>
                <a:lnTo>
                  <a:pt x="1832492" y="162990"/>
                </a:lnTo>
                <a:lnTo>
                  <a:pt x="1832234" y="159057"/>
                </a:lnTo>
                <a:close/>
              </a:path>
              <a:path w="8414255" h="255303">
                <a:moveTo>
                  <a:pt x="1884282" y="130251"/>
                </a:moveTo>
                <a:lnTo>
                  <a:pt x="1884572" y="138769"/>
                </a:lnTo>
                <a:lnTo>
                  <a:pt x="1886510" y="152664"/>
                </a:lnTo>
                <a:lnTo>
                  <a:pt x="1890271" y="165003"/>
                </a:lnTo>
                <a:lnTo>
                  <a:pt x="1895854" y="175787"/>
                </a:lnTo>
                <a:lnTo>
                  <a:pt x="1903260" y="185014"/>
                </a:lnTo>
                <a:lnTo>
                  <a:pt x="1908731" y="113583"/>
                </a:lnTo>
                <a:lnTo>
                  <a:pt x="1909245" y="107523"/>
                </a:lnTo>
                <a:lnTo>
                  <a:pt x="1910449" y="102208"/>
                </a:lnTo>
                <a:lnTo>
                  <a:pt x="1912342" y="97640"/>
                </a:lnTo>
                <a:lnTo>
                  <a:pt x="1914234" y="93071"/>
                </a:lnTo>
                <a:lnTo>
                  <a:pt x="1916986" y="88908"/>
                </a:lnTo>
                <a:lnTo>
                  <a:pt x="1920598" y="85150"/>
                </a:lnTo>
                <a:lnTo>
                  <a:pt x="1924297" y="81480"/>
                </a:lnTo>
                <a:lnTo>
                  <a:pt x="1923176" y="59382"/>
                </a:lnTo>
                <a:lnTo>
                  <a:pt x="1912257" y="65768"/>
                </a:lnTo>
                <a:lnTo>
                  <a:pt x="1902671" y="74588"/>
                </a:lnTo>
                <a:lnTo>
                  <a:pt x="1898091" y="80363"/>
                </a:lnTo>
                <a:lnTo>
                  <a:pt x="1892050" y="90824"/>
                </a:lnTo>
                <a:lnTo>
                  <a:pt x="1887734" y="102626"/>
                </a:lnTo>
                <a:lnTo>
                  <a:pt x="1885145" y="115768"/>
                </a:lnTo>
                <a:lnTo>
                  <a:pt x="1884282" y="130251"/>
                </a:lnTo>
                <a:close/>
              </a:path>
              <a:path w="8414255" h="255303">
                <a:moveTo>
                  <a:pt x="1921356" y="170091"/>
                </a:moveTo>
                <a:lnTo>
                  <a:pt x="1920106" y="168723"/>
                </a:lnTo>
                <a:lnTo>
                  <a:pt x="1913786" y="158833"/>
                </a:lnTo>
                <a:lnTo>
                  <a:pt x="1909995" y="146589"/>
                </a:lnTo>
                <a:lnTo>
                  <a:pt x="1908731" y="131989"/>
                </a:lnTo>
                <a:lnTo>
                  <a:pt x="2008366" y="131989"/>
                </a:lnTo>
                <a:lnTo>
                  <a:pt x="2008292" y="114398"/>
                </a:lnTo>
                <a:lnTo>
                  <a:pt x="2007043" y="101135"/>
                </a:lnTo>
                <a:lnTo>
                  <a:pt x="2004252" y="89867"/>
                </a:lnTo>
                <a:lnTo>
                  <a:pt x="2001510" y="81960"/>
                </a:lnTo>
                <a:lnTo>
                  <a:pt x="1997566" y="75270"/>
                </a:lnTo>
                <a:lnTo>
                  <a:pt x="1992420" y="69799"/>
                </a:lnTo>
                <a:lnTo>
                  <a:pt x="1987277" y="64329"/>
                </a:lnTo>
                <a:lnTo>
                  <a:pt x="1981277" y="60312"/>
                </a:lnTo>
                <a:lnTo>
                  <a:pt x="1974420" y="57746"/>
                </a:lnTo>
                <a:lnTo>
                  <a:pt x="1967562" y="55181"/>
                </a:lnTo>
                <a:lnTo>
                  <a:pt x="1959677" y="53898"/>
                </a:lnTo>
                <a:lnTo>
                  <a:pt x="1949009" y="53918"/>
                </a:lnTo>
                <a:lnTo>
                  <a:pt x="1935427" y="55432"/>
                </a:lnTo>
                <a:lnTo>
                  <a:pt x="1923176" y="59382"/>
                </a:lnTo>
                <a:lnTo>
                  <a:pt x="1924297" y="81480"/>
                </a:lnTo>
                <a:lnTo>
                  <a:pt x="1928405" y="78685"/>
                </a:lnTo>
                <a:lnTo>
                  <a:pt x="1932918" y="76763"/>
                </a:lnTo>
                <a:lnTo>
                  <a:pt x="1937433" y="74842"/>
                </a:lnTo>
                <a:lnTo>
                  <a:pt x="1942914" y="73882"/>
                </a:lnTo>
                <a:lnTo>
                  <a:pt x="1955900" y="73882"/>
                </a:lnTo>
                <a:lnTo>
                  <a:pt x="1961384" y="74822"/>
                </a:lnTo>
                <a:lnTo>
                  <a:pt x="1965812" y="76700"/>
                </a:lnTo>
                <a:lnTo>
                  <a:pt x="1970242" y="78578"/>
                </a:lnTo>
                <a:lnTo>
                  <a:pt x="1973876" y="81311"/>
                </a:lnTo>
                <a:lnTo>
                  <a:pt x="1976713" y="84896"/>
                </a:lnTo>
                <a:lnTo>
                  <a:pt x="1979292" y="88141"/>
                </a:lnTo>
                <a:lnTo>
                  <a:pt x="1981270" y="92111"/>
                </a:lnTo>
                <a:lnTo>
                  <a:pt x="1982646" y="96808"/>
                </a:lnTo>
                <a:lnTo>
                  <a:pt x="1984022" y="101503"/>
                </a:lnTo>
                <a:lnTo>
                  <a:pt x="1984796" y="107096"/>
                </a:lnTo>
                <a:lnTo>
                  <a:pt x="1984969" y="113583"/>
                </a:lnTo>
                <a:lnTo>
                  <a:pt x="1908731" y="113583"/>
                </a:lnTo>
                <a:lnTo>
                  <a:pt x="1903260" y="185014"/>
                </a:lnTo>
                <a:lnTo>
                  <a:pt x="1907381" y="188822"/>
                </a:lnTo>
                <a:lnTo>
                  <a:pt x="1917370" y="195591"/>
                </a:lnTo>
                <a:lnTo>
                  <a:pt x="1928901" y="200426"/>
                </a:lnTo>
                <a:lnTo>
                  <a:pt x="1941974" y="203327"/>
                </a:lnTo>
                <a:lnTo>
                  <a:pt x="1956590" y="204294"/>
                </a:lnTo>
                <a:lnTo>
                  <a:pt x="1962422" y="204294"/>
                </a:lnTo>
                <a:lnTo>
                  <a:pt x="1967246" y="203951"/>
                </a:lnTo>
                <a:lnTo>
                  <a:pt x="1971064" y="203267"/>
                </a:lnTo>
                <a:lnTo>
                  <a:pt x="1974882" y="202582"/>
                </a:lnTo>
                <a:lnTo>
                  <a:pt x="1979149" y="201598"/>
                </a:lnTo>
                <a:lnTo>
                  <a:pt x="1983864" y="200314"/>
                </a:lnTo>
                <a:lnTo>
                  <a:pt x="1987211" y="199374"/>
                </a:lnTo>
                <a:lnTo>
                  <a:pt x="1990984" y="198070"/>
                </a:lnTo>
                <a:lnTo>
                  <a:pt x="1995186" y="196400"/>
                </a:lnTo>
                <a:lnTo>
                  <a:pt x="1999389" y="194731"/>
                </a:lnTo>
                <a:lnTo>
                  <a:pt x="2002905" y="193340"/>
                </a:lnTo>
                <a:lnTo>
                  <a:pt x="2005737" y="192228"/>
                </a:lnTo>
                <a:lnTo>
                  <a:pt x="2005737" y="165907"/>
                </a:lnTo>
                <a:lnTo>
                  <a:pt x="2004320" y="165907"/>
                </a:lnTo>
                <a:lnTo>
                  <a:pt x="1999855" y="169269"/>
                </a:lnTo>
                <a:lnTo>
                  <a:pt x="1996849" y="171112"/>
                </a:lnTo>
                <a:lnTo>
                  <a:pt x="1993841" y="172954"/>
                </a:lnTo>
                <a:lnTo>
                  <a:pt x="1990148" y="174863"/>
                </a:lnTo>
                <a:lnTo>
                  <a:pt x="1985769" y="176834"/>
                </a:lnTo>
                <a:lnTo>
                  <a:pt x="1981646" y="178719"/>
                </a:lnTo>
                <a:lnTo>
                  <a:pt x="1977029" y="180261"/>
                </a:lnTo>
                <a:lnTo>
                  <a:pt x="1971919" y="181461"/>
                </a:lnTo>
                <a:lnTo>
                  <a:pt x="1966809" y="182660"/>
                </a:lnTo>
                <a:lnTo>
                  <a:pt x="1961592" y="183259"/>
                </a:lnTo>
                <a:lnTo>
                  <a:pt x="1956268" y="183259"/>
                </a:lnTo>
                <a:lnTo>
                  <a:pt x="1943021" y="181917"/>
                </a:lnTo>
                <a:lnTo>
                  <a:pt x="1931069" y="177529"/>
                </a:lnTo>
                <a:lnTo>
                  <a:pt x="1921356" y="170091"/>
                </a:lnTo>
                <a:close/>
              </a:path>
              <a:path w="8414255" h="255303">
                <a:moveTo>
                  <a:pt x="2206419" y="57843"/>
                </a:moveTo>
                <a:lnTo>
                  <a:pt x="2182283" y="57843"/>
                </a:lnTo>
                <a:lnTo>
                  <a:pt x="2158343" y="168812"/>
                </a:lnTo>
                <a:lnTo>
                  <a:pt x="2123473" y="57843"/>
                </a:lnTo>
                <a:lnTo>
                  <a:pt x="2103600" y="57843"/>
                </a:lnTo>
                <a:lnTo>
                  <a:pt x="2069626" y="168812"/>
                </a:lnTo>
                <a:lnTo>
                  <a:pt x="2044207" y="57843"/>
                </a:lnTo>
                <a:lnTo>
                  <a:pt x="2019241" y="57843"/>
                </a:lnTo>
                <a:lnTo>
                  <a:pt x="2055906" y="201140"/>
                </a:lnTo>
                <a:lnTo>
                  <a:pt x="2078087" y="201140"/>
                </a:lnTo>
                <a:lnTo>
                  <a:pt x="2112830" y="90684"/>
                </a:lnTo>
                <a:lnTo>
                  <a:pt x="2147831" y="201140"/>
                </a:lnTo>
                <a:lnTo>
                  <a:pt x="2170136" y="201140"/>
                </a:lnTo>
                <a:lnTo>
                  <a:pt x="2206419" y="57843"/>
                </a:lnTo>
                <a:close/>
              </a:path>
              <a:path w="8414255" h="255303">
                <a:moveTo>
                  <a:pt x="2255096" y="113401"/>
                </a:moveTo>
                <a:lnTo>
                  <a:pt x="2244835" y="145111"/>
                </a:lnTo>
                <a:lnTo>
                  <a:pt x="2249011" y="141070"/>
                </a:lnTo>
                <a:lnTo>
                  <a:pt x="2253187" y="137029"/>
                </a:lnTo>
                <a:lnTo>
                  <a:pt x="2258470" y="134030"/>
                </a:lnTo>
                <a:lnTo>
                  <a:pt x="2267915" y="110537"/>
                </a:lnTo>
                <a:lnTo>
                  <a:pt x="2255096" y="113401"/>
                </a:lnTo>
                <a:close/>
              </a:path>
              <a:path w="8414255" h="255303">
                <a:moveTo>
                  <a:pt x="2414335" y="164185"/>
                </a:moveTo>
                <a:lnTo>
                  <a:pt x="2375086" y="57843"/>
                </a:lnTo>
                <a:lnTo>
                  <a:pt x="2349191" y="57843"/>
                </a:lnTo>
                <a:lnTo>
                  <a:pt x="2401293" y="194213"/>
                </a:lnTo>
                <a:lnTo>
                  <a:pt x="2375583" y="253988"/>
                </a:lnTo>
                <a:lnTo>
                  <a:pt x="2401416" y="253988"/>
                </a:lnTo>
                <a:lnTo>
                  <a:pt x="2478533" y="57843"/>
                </a:lnTo>
                <a:lnTo>
                  <a:pt x="2453391" y="57843"/>
                </a:lnTo>
                <a:lnTo>
                  <a:pt x="2414335" y="164185"/>
                </a:lnTo>
                <a:close/>
              </a:path>
              <a:path w="8414255" h="255303">
                <a:moveTo>
                  <a:pt x="2579626" y="57843"/>
                </a:moveTo>
                <a:lnTo>
                  <a:pt x="2579626" y="201140"/>
                </a:lnTo>
                <a:lnTo>
                  <a:pt x="2603813" y="201140"/>
                </a:lnTo>
                <a:lnTo>
                  <a:pt x="2603813" y="57843"/>
                </a:lnTo>
                <a:lnTo>
                  <a:pt x="2579626" y="57843"/>
                </a:lnTo>
                <a:close/>
              </a:path>
              <a:path w="8414255" h="255303">
                <a:moveTo>
                  <a:pt x="2578049" y="8676"/>
                </a:moveTo>
                <a:lnTo>
                  <a:pt x="2578049" y="33653"/>
                </a:lnTo>
                <a:lnTo>
                  <a:pt x="2605654" y="33653"/>
                </a:lnTo>
                <a:lnTo>
                  <a:pt x="2605654" y="8676"/>
                </a:lnTo>
                <a:lnTo>
                  <a:pt x="2578049" y="8676"/>
                </a:lnTo>
                <a:close/>
              </a:path>
              <a:path w="8414255" h="255303">
                <a:moveTo>
                  <a:pt x="2642607" y="197872"/>
                </a:moveTo>
                <a:lnTo>
                  <a:pt x="2650941" y="200441"/>
                </a:lnTo>
                <a:lnTo>
                  <a:pt x="2652543" y="200917"/>
                </a:lnTo>
                <a:lnTo>
                  <a:pt x="2664762" y="203450"/>
                </a:lnTo>
                <a:lnTo>
                  <a:pt x="2677796" y="204294"/>
                </a:lnTo>
                <a:lnTo>
                  <a:pt x="2687539" y="204294"/>
                </a:lnTo>
                <a:lnTo>
                  <a:pt x="2695637" y="203183"/>
                </a:lnTo>
                <a:lnTo>
                  <a:pt x="2702089" y="200960"/>
                </a:lnTo>
                <a:lnTo>
                  <a:pt x="2708540" y="198738"/>
                </a:lnTo>
                <a:lnTo>
                  <a:pt x="2714330" y="195491"/>
                </a:lnTo>
                <a:lnTo>
                  <a:pt x="2719460" y="191217"/>
                </a:lnTo>
                <a:lnTo>
                  <a:pt x="2724159" y="187284"/>
                </a:lnTo>
                <a:lnTo>
                  <a:pt x="2727726" y="182562"/>
                </a:lnTo>
                <a:lnTo>
                  <a:pt x="2730162" y="177048"/>
                </a:lnTo>
                <a:lnTo>
                  <a:pt x="2732598" y="171535"/>
                </a:lnTo>
                <a:lnTo>
                  <a:pt x="2733816" y="165700"/>
                </a:lnTo>
                <a:lnTo>
                  <a:pt x="2733805" y="158376"/>
                </a:lnTo>
                <a:lnTo>
                  <a:pt x="2731659" y="144851"/>
                </a:lnTo>
                <a:lnTo>
                  <a:pt x="2725796" y="134416"/>
                </a:lnTo>
                <a:lnTo>
                  <a:pt x="2714946" y="126040"/>
                </a:lnTo>
                <a:lnTo>
                  <a:pt x="2701863" y="121213"/>
                </a:lnTo>
                <a:lnTo>
                  <a:pt x="2696986" y="120016"/>
                </a:lnTo>
                <a:lnTo>
                  <a:pt x="2692344" y="118968"/>
                </a:lnTo>
                <a:lnTo>
                  <a:pt x="2687938" y="118070"/>
                </a:lnTo>
                <a:lnTo>
                  <a:pt x="2683531" y="117172"/>
                </a:lnTo>
                <a:lnTo>
                  <a:pt x="2679532" y="116253"/>
                </a:lnTo>
                <a:lnTo>
                  <a:pt x="2675939" y="115313"/>
                </a:lnTo>
                <a:lnTo>
                  <a:pt x="2668869" y="113427"/>
                </a:lnTo>
                <a:lnTo>
                  <a:pt x="2663735" y="111004"/>
                </a:lnTo>
                <a:lnTo>
                  <a:pt x="2660535" y="108046"/>
                </a:lnTo>
                <a:lnTo>
                  <a:pt x="2657336" y="105088"/>
                </a:lnTo>
                <a:lnTo>
                  <a:pt x="2655737" y="100608"/>
                </a:lnTo>
                <a:lnTo>
                  <a:pt x="2655737" y="87828"/>
                </a:lnTo>
                <a:lnTo>
                  <a:pt x="2655449" y="59937"/>
                </a:lnTo>
                <a:lnTo>
                  <a:pt x="2645395" y="66349"/>
                </a:lnTo>
                <a:lnTo>
                  <a:pt x="2638565" y="73448"/>
                </a:lnTo>
                <a:lnTo>
                  <a:pt x="2632714" y="84719"/>
                </a:lnTo>
                <a:lnTo>
                  <a:pt x="2630763" y="97906"/>
                </a:lnTo>
                <a:lnTo>
                  <a:pt x="2630763" y="107314"/>
                </a:lnTo>
                <a:lnTo>
                  <a:pt x="2633243" y="115333"/>
                </a:lnTo>
                <a:lnTo>
                  <a:pt x="2638204" y="121960"/>
                </a:lnTo>
                <a:lnTo>
                  <a:pt x="2649026" y="131279"/>
                </a:lnTo>
                <a:lnTo>
                  <a:pt x="2662067" y="136648"/>
                </a:lnTo>
                <a:lnTo>
                  <a:pt x="2666266" y="137814"/>
                </a:lnTo>
                <a:lnTo>
                  <a:pt x="2670849" y="138898"/>
                </a:lnTo>
                <a:lnTo>
                  <a:pt x="2675820" y="139899"/>
                </a:lnTo>
                <a:lnTo>
                  <a:pt x="2680791" y="140901"/>
                </a:lnTo>
                <a:lnTo>
                  <a:pt x="2684817" y="141776"/>
                </a:lnTo>
                <a:lnTo>
                  <a:pt x="2687900" y="142527"/>
                </a:lnTo>
                <a:lnTo>
                  <a:pt x="2695722" y="144504"/>
                </a:lnTo>
                <a:lnTo>
                  <a:pt x="2701167" y="146954"/>
                </a:lnTo>
                <a:lnTo>
                  <a:pt x="2704236" y="149876"/>
                </a:lnTo>
                <a:lnTo>
                  <a:pt x="2707307" y="152798"/>
                </a:lnTo>
                <a:lnTo>
                  <a:pt x="2708841" y="157139"/>
                </a:lnTo>
                <a:lnTo>
                  <a:pt x="2708841" y="167372"/>
                </a:lnTo>
                <a:lnTo>
                  <a:pt x="2708182" y="170726"/>
                </a:lnTo>
                <a:lnTo>
                  <a:pt x="2706864" y="172961"/>
                </a:lnTo>
                <a:lnTo>
                  <a:pt x="2703398" y="177302"/>
                </a:lnTo>
                <a:lnTo>
                  <a:pt x="2700421" y="179279"/>
                </a:lnTo>
                <a:lnTo>
                  <a:pt x="2698293" y="180653"/>
                </a:lnTo>
                <a:lnTo>
                  <a:pt x="2695059" y="181792"/>
                </a:lnTo>
                <a:lnTo>
                  <a:pt x="2690721" y="182695"/>
                </a:lnTo>
                <a:lnTo>
                  <a:pt x="2686381" y="183597"/>
                </a:lnTo>
                <a:lnTo>
                  <a:pt x="2682299" y="184048"/>
                </a:lnTo>
                <a:lnTo>
                  <a:pt x="2673200" y="184048"/>
                </a:lnTo>
                <a:lnTo>
                  <a:pt x="2668116" y="183314"/>
                </a:lnTo>
                <a:lnTo>
                  <a:pt x="2663224" y="181844"/>
                </a:lnTo>
                <a:lnTo>
                  <a:pt x="2658332" y="180375"/>
                </a:lnTo>
                <a:lnTo>
                  <a:pt x="2653844" y="178690"/>
                </a:lnTo>
                <a:lnTo>
                  <a:pt x="2649761" y="176790"/>
                </a:lnTo>
                <a:lnTo>
                  <a:pt x="2645166" y="174628"/>
                </a:lnTo>
                <a:lnTo>
                  <a:pt x="2641487" y="172553"/>
                </a:lnTo>
                <a:lnTo>
                  <a:pt x="2638722" y="170566"/>
                </a:lnTo>
                <a:lnTo>
                  <a:pt x="2635957" y="168577"/>
                </a:lnTo>
                <a:lnTo>
                  <a:pt x="2633556" y="166761"/>
                </a:lnTo>
                <a:lnTo>
                  <a:pt x="2630237" y="165117"/>
                </a:lnTo>
                <a:lnTo>
                  <a:pt x="2630237" y="192220"/>
                </a:lnTo>
                <a:lnTo>
                  <a:pt x="2635706" y="195131"/>
                </a:lnTo>
                <a:lnTo>
                  <a:pt x="2642607" y="197872"/>
                </a:lnTo>
                <a:close/>
              </a:path>
              <a:path w="8414255" h="255303">
                <a:moveTo>
                  <a:pt x="2669364" y="76080"/>
                </a:moveTo>
                <a:lnTo>
                  <a:pt x="2676050" y="74408"/>
                </a:lnTo>
                <a:lnTo>
                  <a:pt x="2691636" y="74408"/>
                </a:lnTo>
                <a:lnTo>
                  <a:pt x="2699240" y="75841"/>
                </a:lnTo>
                <a:lnTo>
                  <a:pt x="2706777" y="78710"/>
                </a:lnTo>
                <a:lnTo>
                  <a:pt x="2714315" y="81580"/>
                </a:lnTo>
                <a:lnTo>
                  <a:pt x="2721149" y="85492"/>
                </a:lnTo>
                <a:lnTo>
                  <a:pt x="2727280" y="90446"/>
                </a:lnTo>
                <a:lnTo>
                  <a:pt x="2728558" y="90446"/>
                </a:lnTo>
                <a:lnTo>
                  <a:pt x="2728558" y="64584"/>
                </a:lnTo>
                <a:lnTo>
                  <a:pt x="2723082" y="61583"/>
                </a:lnTo>
                <a:lnTo>
                  <a:pt x="2716321" y="59095"/>
                </a:lnTo>
                <a:lnTo>
                  <a:pt x="2708279" y="57122"/>
                </a:lnTo>
                <a:lnTo>
                  <a:pt x="2700236" y="55148"/>
                </a:lnTo>
                <a:lnTo>
                  <a:pt x="2692237" y="54162"/>
                </a:lnTo>
                <a:lnTo>
                  <a:pt x="2681165" y="54214"/>
                </a:lnTo>
                <a:lnTo>
                  <a:pt x="2667372" y="55892"/>
                </a:lnTo>
                <a:lnTo>
                  <a:pt x="2655449" y="59937"/>
                </a:lnTo>
                <a:lnTo>
                  <a:pt x="2655737" y="87828"/>
                </a:lnTo>
                <a:lnTo>
                  <a:pt x="2658463" y="82768"/>
                </a:lnTo>
                <a:lnTo>
                  <a:pt x="2663914" y="79424"/>
                </a:lnTo>
                <a:lnTo>
                  <a:pt x="2669364" y="76080"/>
                </a:lnTo>
                <a:close/>
              </a:path>
              <a:path w="8414255" h="255303">
                <a:moveTo>
                  <a:pt x="2839180" y="57843"/>
                </a:moveTo>
                <a:lnTo>
                  <a:pt x="2839180" y="201140"/>
                </a:lnTo>
                <a:lnTo>
                  <a:pt x="2863366" y="201140"/>
                </a:lnTo>
                <a:lnTo>
                  <a:pt x="2863366" y="57843"/>
                </a:lnTo>
                <a:lnTo>
                  <a:pt x="2839180" y="57843"/>
                </a:lnTo>
                <a:close/>
              </a:path>
              <a:path w="8414255" h="255303">
                <a:moveTo>
                  <a:pt x="2837603" y="8676"/>
                </a:moveTo>
                <a:lnTo>
                  <a:pt x="2837603" y="33653"/>
                </a:lnTo>
                <a:lnTo>
                  <a:pt x="2865206" y="33653"/>
                </a:lnTo>
                <a:lnTo>
                  <a:pt x="2865206" y="8676"/>
                </a:lnTo>
                <a:lnTo>
                  <a:pt x="2837603" y="8676"/>
                </a:lnTo>
                <a:close/>
              </a:path>
              <a:path w="8414255" h="255303">
                <a:moveTo>
                  <a:pt x="2943966" y="59030"/>
                </a:moveTo>
                <a:lnTo>
                  <a:pt x="2943543" y="59238"/>
                </a:lnTo>
                <a:lnTo>
                  <a:pt x="2933159" y="65432"/>
                </a:lnTo>
                <a:lnTo>
                  <a:pt x="2922651" y="73779"/>
                </a:lnTo>
                <a:lnTo>
                  <a:pt x="2922651" y="57843"/>
                </a:lnTo>
                <a:lnTo>
                  <a:pt x="2898466" y="57843"/>
                </a:lnTo>
                <a:lnTo>
                  <a:pt x="2898466" y="201140"/>
                </a:lnTo>
                <a:lnTo>
                  <a:pt x="2922651" y="201140"/>
                </a:lnTo>
                <a:lnTo>
                  <a:pt x="2922651" y="94099"/>
                </a:lnTo>
                <a:lnTo>
                  <a:pt x="2928725" y="88966"/>
                </a:lnTo>
                <a:lnTo>
                  <a:pt x="2934948" y="84795"/>
                </a:lnTo>
                <a:lnTo>
                  <a:pt x="2941320" y="81587"/>
                </a:lnTo>
                <a:lnTo>
                  <a:pt x="2947693" y="78378"/>
                </a:lnTo>
                <a:lnTo>
                  <a:pt x="2953872" y="76774"/>
                </a:lnTo>
                <a:lnTo>
                  <a:pt x="2965932" y="76774"/>
                </a:lnTo>
                <a:lnTo>
                  <a:pt x="2970723" y="77651"/>
                </a:lnTo>
                <a:lnTo>
                  <a:pt x="2974229" y="79405"/>
                </a:lnTo>
                <a:lnTo>
                  <a:pt x="2977736" y="81159"/>
                </a:lnTo>
                <a:lnTo>
                  <a:pt x="2982442" y="87426"/>
                </a:lnTo>
                <a:lnTo>
                  <a:pt x="2985454" y="95407"/>
                </a:lnTo>
                <a:lnTo>
                  <a:pt x="2986096" y="101097"/>
                </a:lnTo>
                <a:lnTo>
                  <a:pt x="2986737" y="106786"/>
                </a:lnTo>
                <a:lnTo>
                  <a:pt x="2987059" y="112925"/>
                </a:lnTo>
                <a:lnTo>
                  <a:pt x="2987059" y="201140"/>
                </a:lnTo>
                <a:lnTo>
                  <a:pt x="3011245" y="201140"/>
                </a:lnTo>
                <a:lnTo>
                  <a:pt x="3011139" y="103281"/>
                </a:lnTo>
                <a:lnTo>
                  <a:pt x="3009370" y="89180"/>
                </a:lnTo>
                <a:lnTo>
                  <a:pt x="3005426" y="77358"/>
                </a:lnTo>
                <a:lnTo>
                  <a:pt x="2999304" y="67816"/>
                </a:lnTo>
                <a:lnTo>
                  <a:pt x="2991509" y="60853"/>
                </a:lnTo>
                <a:lnTo>
                  <a:pt x="2979998" y="55637"/>
                </a:lnTo>
                <a:lnTo>
                  <a:pt x="2966176" y="53900"/>
                </a:lnTo>
                <a:lnTo>
                  <a:pt x="2958387" y="53898"/>
                </a:lnTo>
                <a:lnTo>
                  <a:pt x="2950984" y="55609"/>
                </a:lnTo>
                <a:lnTo>
                  <a:pt x="2943966" y="59030"/>
                </a:lnTo>
                <a:close/>
              </a:path>
              <a:path w="8414255" h="255303">
                <a:moveTo>
                  <a:pt x="3048752" y="197872"/>
                </a:moveTo>
                <a:lnTo>
                  <a:pt x="3057084" y="200441"/>
                </a:lnTo>
                <a:lnTo>
                  <a:pt x="3058687" y="200917"/>
                </a:lnTo>
                <a:lnTo>
                  <a:pt x="3070908" y="203450"/>
                </a:lnTo>
                <a:lnTo>
                  <a:pt x="3083941" y="204294"/>
                </a:lnTo>
                <a:lnTo>
                  <a:pt x="3093683" y="204294"/>
                </a:lnTo>
                <a:lnTo>
                  <a:pt x="3101780" y="203183"/>
                </a:lnTo>
                <a:lnTo>
                  <a:pt x="3108233" y="200960"/>
                </a:lnTo>
                <a:lnTo>
                  <a:pt x="3114685" y="198738"/>
                </a:lnTo>
                <a:lnTo>
                  <a:pt x="3120475" y="195491"/>
                </a:lnTo>
                <a:lnTo>
                  <a:pt x="3125604" y="191217"/>
                </a:lnTo>
                <a:lnTo>
                  <a:pt x="3130303" y="187284"/>
                </a:lnTo>
                <a:lnTo>
                  <a:pt x="3133871" y="182562"/>
                </a:lnTo>
                <a:lnTo>
                  <a:pt x="3136307" y="177048"/>
                </a:lnTo>
                <a:lnTo>
                  <a:pt x="3138743" y="171535"/>
                </a:lnTo>
                <a:lnTo>
                  <a:pt x="3139960" y="165700"/>
                </a:lnTo>
                <a:lnTo>
                  <a:pt x="3139949" y="158376"/>
                </a:lnTo>
                <a:lnTo>
                  <a:pt x="3137804" y="144851"/>
                </a:lnTo>
                <a:lnTo>
                  <a:pt x="3131940" y="134416"/>
                </a:lnTo>
                <a:lnTo>
                  <a:pt x="3121091" y="126040"/>
                </a:lnTo>
                <a:lnTo>
                  <a:pt x="3108007" y="121213"/>
                </a:lnTo>
                <a:lnTo>
                  <a:pt x="3103130" y="120016"/>
                </a:lnTo>
                <a:lnTo>
                  <a:pt x="3098489" y="118968"/>
                </a:lnTo>
                <a:lnTo>
                  <a:pt x="3094082" y="118070"/>
                </a:lnTo>
                <a:lnTo>
                  <a:pt x="3089676" y="117172"/>
                </a:lnTo>
                <a:lnTo>
                  <a:pt x="3085677" y="116253"/>
                </a:lnTo>
                <a:lnTo>
                  <a:pt x="3082084" y="115313"/>
                </a:lnTo>
                <a:lnTo>
                  <a:pt x="3075013" y="113427"/>
                </a:lnTo>
                <a:lnTo>
                  <a:pt x="3069878" y="111004"/>
                </a:lnTo>
                <a:lnTo>
                  <a:pt x="3066680" y="108046"/>
                </a:lnTo>
                <a:lnTo>
                  <a:pt x="3063481" y="105088"/>
                </a:lnTo>
                <a:lnTo>
                  <a:pt x="3061882" y="100608"/>
                </a:lnTo>
                <a:lnTo>
                  <a:pt x="3061882" y="87828"/>
                </a:lnTo>
                <a:lnTo>
                  <a:pt x="3061593" y="59937"/>
                </a:lnTo>
                <a:lnTo>
                  <a:pt x="3051539" y="66349"/>
                </a:lnTo>
                <a:lnTo>
                  <a:pt x="3044709" y="73448"/>
                </a:lnTo>
                <a:lnTo>
                  <a:pt x="3038858" y="84719"/>
                </a:lnTo>
                <a:lnTo>
                  <a:pt x="3036908" y="97906"/>
                </a:lnTo>
                <a:lnTo>
                  <a:pt x="3036908" y="107314"/>
                </a:lnTo>
                <a:lnTo>
                  <a:pt x="3039388" y="115333"/>
                </a:lnTo>
                <a:lnTo>
                  <a:pt x="3044349" y="121960"/>
                </a:lnTo>
                <a:lnTo>
                  <a:pt x="3055170" y="131279"/>
                </a:lnTo>
                <a:lnTo>
                  <a:pt x="3068212" y="136648"/>
                </a:lnTo>
                <a:lnTo>
                  <a:pt x="3072410" y="137814"/>
                </a:lnTo>
                <a:lnTo>
                  <a:pt x="3076994" y="138898"/>
                </a:lnTo>
                <a:lnTo>
                  <a:pt x="3081965" y="139899"/>
                </a:lnTo>
                <a:lnTo>
                  <a:pt x="3086934" y="140901"/>
                </a:lnTo>
                <a:lnTo>
                  <a:pt x="3090961" y="141776"/>
                </a:lnTo>
                <a:lnTo>
                  <a:pt x="3094045" y="142527"/>
                </a:lnTo>
                <a:lnTo>
                  <a:pt x="3101866" y="144504"/>
                </a:lnTo>
                <a:lnTo>
                  <a:pt x="3107311" y="146954"/>
                </a:lnTo>
                <a:lnTo>
                  <a:pt x="3110381" y="149876"/>
                </a:lnTo>
                <a:lnTo>
                  <a:pt x="3113450" y="152798"/>
                </a:lnTo>
                <a:lnTo>
                  <a:pt x="3114986" y="157139"/>
                </a:lnTo>
                <a:lnTo>
                  <a:pt x="3114986" y="167372"/>
                </a:lnTo>
                <a:lnTo>
                  <a:pt x="3114327" y="170726"/>
                </a:lnTo>
                <a:lnTo>
                  <a:pt x="3113009" y="172961"/>
                </a:lnTo>
                <a:lnTo>
                  <a:pt x="3109541" y="177302"/>
                </a:lnTo>
                <a:lnTo>
                  <a:pt x="3106566" y="179279"/>
                </a:lnTo>
                <a:lnTo>
                  <a:pt x="3104437" y="180653"/>
                </a:lnTo>
                <a:lnTo>
                  <a:pt x="3101204" y="181792"/>
                </a:lnTo>
                <a:lnTo>
                  <a:pt x="3096866" y="182695"/>
                </a:lnTo>
                <a:lnTo>
                  <a:pt x="3092526" y="183597"/>
                </a:lnTo>
                <a:lnTo>
                  <a:pt x="3088443" y="184048"/>
                </a:lnTo>
                <a:lnTo>
                  <a:pt x="3079343" y="184048"/>
                </a:lnTo>
                <a:lnTo>
                  <a:pt x="3074261" y="183314"/>
                </a:lnTo>
                <a:lnTo>
                  <a:pt x="3069369" y="181844"/>
                </a:lnTo>
                <a:lnTo>
                  <a:pt x="3064475" y="180375"/>
                </a:lnTo>
                <a:lnTo>
                  <a:pt x="3059989" y="178690"/>
                </a:lnTo>
                <a:lnTo>
                  <a:pt x="3055906" y="176790"/>
                </a:lnTo>
                <a:lnTo>
                  <a:pt x="3051311" y="174628"/>
                </a:lnTo>
                <a:lnTo>
                  <a:pt x="3047631" y="172553"/>
                </a:lnTo>
                <a:lnTo>
                  <a:pt x="3044867" y="170566"/>
                </a:lnTo>
                <a:lnTo>
                  <a:pt x="3042102" y="168577"/>
                </a:lnTo>
                <a:lnTo>
                  <a:pt x="3039699" y="166761"/>
                </a:lnTo>
                <a:lnTo>
                  <a:pt x="3036382" y="165117"/>
                </a:lnTo>
                <a:lnTo>
                  <a:pt x="3036382" y="192220"/>
                </a:lnTo>
                <a:lnTo>
                  <a:pt x="3041850" y="195131"/>
                </a:lnTo>
                <a:lnTo>
                  <a:pt x="3048752" y="197872"/>
                </a:lnTo>
                <a:close/>
              </a:path>
              <a:path w="8414255" h="255303">
                <a:moveTo>
                  <a:pt x="3075509" y="76080"/>
                </a:moveTo>
                <a:lnTo>
                  <a:pt x="3082195" y="74408"/>
                </a:lnTo>
                <a:lnTo>
                  <a:pt x="3097781" y="74408"/>
                </a:lnTo>
                <a:lnTo>
                  <a:pt x="3105383" y="75841"/>
                </a:lnTo>
                <a:lnTo>
                  <a:pt x="3112922" y="78710"/>
                </a:lnTo>
                <a:lnTo>
                  <a:pt x="3120460" y="81580"/>
                </a:lnTo>
                <a:lnTo>
                  <a:pt x="3127293" y="85492"/>
                </a:lnTo>
                <a:lnTo>
                  <a:pt x="3133425" y="90446"/>
                </a:lnTo>
                <a:lnTo>
                  <a:pt x="3134703" y="90446"/>
                </a:lnTo>
                <a:lnTo>
                  <a:pt x="3134703" y="64584"/>
                </a:lnTo>
                <a:lnTo>
                  <a:pt x="3129226" y="61583"/>
                </a:lnTo>
                <a:lnTo>
                  <a:pt x="3122466" y="59095"/>
                </a:lnTo>
                <a:lnTo>
                  <a:pt x="3114423" y="57122"/>
                </a:lnTo>
                <a:lnTo>
                  <a:pt x="3106380" y="55148"/>
                </a:lnTo>
                <a:lnTo>
                  <a:pt x="3098381" y="54162"/>
                </a:lnTo>
                <a:lnTo>
                  <a:pt x="3087310" y="54214"/>
                </a:lnTo>
                <a:lnTo>
                  <a:pt x="3073517" y="55892"/>
                </a:lnTo>
                <a:lnTo>
                  <a:pt x="3061593" y="59937"/>
                </a:lnTo>
                <a:lnTo>
                  <a:pt x="3061882" y="87828"/>
                </a:lnTo>
                <a:lnTo>
                  <a:pt x="3064608" y="82768"/>
                </a:lnTo>
                <a:lnTo>
                  <a:pt x="3070058" y="79424"/>
                </a:lnTo>
                <a:lnTo>
                  <a:pt x="3075509" y="76080"/>
                </a:lnTo>
                <a:close/>
              </a:path>
              <a:path w="8414255" h="255303">
                <a:moveTo>
                  <a:pt x="3188274" y="159057"/>
                </a:moveTo>
                <a:lnTo>
                  <a:pt x="3188146" y="153457"/>
                </a:lnTo>
                <a:lnTo>
                  <a:pt x="3188146" y="78089"/>
                </a:lnTo>
                <a:lnTo>
                  <a:pt x="3232574" y="78089"/>
                </a:lnTo>
                <a:lnTo>
                  <a:pt x="3232574" y="57843"/>
                </a:lnTo>
                <a:lnTo>
                  <a:pt x="3188146" y="57843"/>
                </a:lnTo>
                <a:lnTo>
                  <a:pt x="3188146" y="16563"/>
                </a:lnTo>
                <a:lnTo>
                  <a:pt x="3163960" y="16563"/>
                </a:lnTo>
                <a:lnTo>
                  <a:pt x="3163960" y="57843"/>
                </a:lnTo>
                <a:lnTo>
                  <a:pt x="3147660" y="57843"/>
                </a:lnTo>
                <a:lnTo>
                  <a:pt x="3147660" y="78089"/>
                </a:lnTo>
                <a:lnTo>
                  <a:pt x="3163960" y="78089"/>
                </a:lnTo>
                <a:lnTo>
                  <a:pt x="3163960" y="157394"/>
                </a:lnTo>
                <a:lnTo>
                  <a:pt x="3165060" y="171380"/>
                </a:lnTo>
                <a:lnTo>
                  <a:pt x="3168740" y="183623"/>
                </a:lnTo>
                <a:lnTo>
                  <a:pt x="3175009" y="192820"/>
                </a:lnTo>
                <a:lnTo>
                  <a:pt x="3180449" y="197314"/>
                </a:lnTo>
                <a:lnTo>
                  <a:pt x="3191840" y="202352"/>
                </a:lnTo>
                <a:lnTo>
                  <a:pt x="3205849" y="204031"/>
                </a:lnTo>
                <a:lnTo>
                  <a:pt x="3209786" y="204031"/>
                </a:lnTo>
                <a:lnTo>
                  <a:pt x="3214090" y="203668"/>
                </a:lnTo>
                <a:lnTo>
                  <a:pt x="3218760" y="202943"/>
                </a:lnTo>
                <a:lnTo>
                  <a:pt x="3223429" y="202217"/>
                </a:lnTo>
                <a:lnTo>
                  <a:pt x="3228034" y="201212"/>
                </a:lnTo>
                <a:lnTo>
                  <a:pt x="3232574" y="199927"/>
                </a:lnTo>
                <a:lnTo>
                  <a:pt x="3232574" y="178264"/>
                </a:lnTo>
                <a:lnTo>
                  <a:pt x="3229534" y="179053"/>
                </a:lnTo>
                <a:lnTo>
                  <a:pt x="3226881" y="180039"/>
                </a:lnTo>
                <a:lnTo>
                  <a:pt x="3223200" y="181222"/>
                </a:lnTo>
                <a:lnTo>
                  <a:pt x="3219520" y="182406"/>
                </a:lnTo>
                <a:lnTo>
                  <a:pt x="3215711" y="182998"/>
                </a:lnTo>
                <a:lnTo>
                  <a:pt x="3206207" y="182998"/>
                </a:lnTo>
                <a:lnTo>
                  <a:pt x="3201799" y="182248"/>
                </a:lnTo>
                <a:lnTo>
                  <a:pt x="3198546" y="180752"/>
                </a:lnTo>
                <a:lnTo>
                  <a:pt x="3195293" y="179255"/>
                </a:lnTo>
                <a:lnTo>
                  <a:pt x="3192939" y="177011"/>
                </a:lnTo>
                <a:lnTo>
                  <a:pt x="3191484" y="174020"/>
                </a:lnTo>
                <a:lnTo>
                  <a:pt x="3189774" y="170600"/>
                </a:lnTo>
                <a:lnTo>
                  <a:pt x="3188789" y="166923"/>
                </a:lnTo>
                <a:lnTo>
                  <a:pt x="3188532" y="162990"/>
                </a:lnTo>
                <a:lnTo>
                  <a:pt x="3188274" y="159057"/>
                </a:lnTo>
                <a:close/>
              </a:path>
              <a:path w="8414255" h="255303">
                <a:moveTo>
                  <a:pt x="3277646" y="113401"/>
                </a:moveTo>
                <a:lnTo>
                  <a:pt x="3267385" y="145111"/>
                </a:lnTo>
                <a:lnTo>
                  <a:pt x="3271560" y="141070"/>
                </a:lnTo>
                <a:lnTo>
                  <a:pt x="3275736" y="137029"/>
                </a:lnTo>
                <a:lnTo>
                  <a:pt x="3281019" y="134030"/>
                </a:lnTo>
                <a:lnTo>
                  <a:pt x="3290464" y="110537"/>
                </a:lnTo>
                <a:lnTo>
                  <a:pt x="3277646" y="113401"/>
                </a:lnTo>
                <a:close/>
              </a:path>
              <a:path w="8414255" h="255303">
                <a:moveTo>
                  <a:pt x="3389091" y="1314"/>
                </a:moveTo>
                <a:lnTo>
                  <a:pt x="3389091" y="201140"/>
                </a:lnTo>
                <a:lnTo>
                  <a:pt x="3413277" y="201140"/>
                </a:lnTo>
                <a:lnTo>
                  <a:pt x="3413277" y="1314"/>
                </a:lnTo>
                <a:lnTo>
                  <a:pt x="3389091" y="1314"/>
                </a:lnTo>
                <a:close/>
              </a:path>
              <a:path w="8414255" h="255303">
                <a:moveTo>
                  <a:pt x="3449166" y="1314"/>
                </a:moveTo>
                <a:lnTo>
                  <a:pt x="3449166" y="201140"/>
                </a:lnTo>
                <a:lnTo>
                  <a:pt x="3473352" y="201140"/>
                </a:lnTo>
                <a:lnTo>
                  <a:pt x="3473352" y="1314"/>
                </a:lnTo>
                <a:lnTo>
                  <a:pt x="3449166" y="1314"/>
                </a:lnTo>
                <a:close/>
              </a:path>
              <a:path w="8414255" h="255303">
                <a:moveTo>
                  <a:pt x="3498462" y="130251"/>
                </a:moveTo>
                <a:lnTo>
                  <a:pt x="3498752" y="138769"/>
                </a:lnTo>
                <a:lnTo>
                  <a:pt x="3500690" y="152664"/>
                </a:lnTo>
                <a:lnTo>
                  <a:pt x="3504451" y="165003"/>
                </a:lnTo>
                <a:lnTo>
                  <a:pt x="3510034" y="175787"/>
                </a:lnTo>
                <a:lnTo>
                  <a:pt x="3517440" y="185014"/>
                </a:lnTo>
                <a:lnTo>
                  <a:pt x="3522911" y="113583"/>
                </a:lnTo>
                <a:lnTo>
                  <a:pt x="3523426" y="107523"/>
                </a:lnTo>
                <a:lnTo>
                  <a:pt x="3524629" y="102208"/>
                </a:lnTo>
                <a:lnTo>
                  <a:pt x="3526522" y="97640"/>
                </a:lnTo>
                <a:lnTo>
                  <a:pt x="3528414" y="93071"/>
                </a:lnTo>
                <a:lnTo>
                  <a:pt x="3531166" y="88908"/>
                </a:lnTo>
                <a:lnTo>
                  <a:pt x="3534778" y="85150"/>
                </a:lnTo>
                <a:lnTo>
                  <a:pt x="3538478" y="81480"/>
                </a:lnTo>
                <a:lnTo>
                  <a:pt x="3537356" y="59383"/>
                </a:lnTo>
                <a:lnTo>
                  <a:pt x="3526437" y="65768"/>
                </a:lnTo>
                <a:lnTo>
                  <a:pt x="3516849" y="74588"/>
                </a:lnTo>
                <a:lnTo>
                  <a:pt x="3512270" y="80363"/>
                </a:lnTo>
                <a:lnTo>
                  <a:pt x="3506229" y="90824"/>
                </a:lnTo>
                <a:lnTo>
                  <a:pt x="3501914" y="102626"/>
                </a:lnTo>
                <a:lnTo>
                  <a:pt x="3499325" y="115768"/>
                </a:lnTo>
                <a:lnTo>
                  <a:pt x="3498462" y="130251"/>
                </a:lnTo>
                <a:close/>
              </a:path>
              <a:path w="8414255" h="255303">
                <a:moveTo>
                  <a:pt x="3535535" y="170091"/>
                </a:moveTo>
                <a:lnTo>
                  <a:pt x="3534285" y="168723"/>
                </a:lnTo>
                <a:lnTo>
                  <a:pt x="3527966" y="158834"/>
                </a:lnTo>
                <a:lnTo>
                  <a:pt x="3524175" y="146589"/>
                </a:lnTo>
                <a:lnTo>
                  <a:pt x="3522911" y="131989"/>
                </a:lnTo>
                <a:lnTo>
                  <a:pt x="3622546" y="131989"/>
                </a:lnTo>
                <a:lnTo>
                  <a:pt x="3622473" y="114399"/>
                </a:lnTo>
                <a:lnTo>
                  <a:pt x="3621224" y="101135"/>
                </a:lnTo>
                <a:lnTo>
                  <a:pt x="3618433" y="89867"/>
                </a:lnTo>
                <a:lnTo>
                  <a:pt x="3615690" y="81960"/>
                </a:lnTo>
                <a:lnTo>
                  <a:pt x="3611745" y="75270"/>
                </a:lnTo>
                <a:lnTo>
                  <a:pt x="3606600" y="69799"/>
                </a:lnTo>
                <a:lnTo>
                  <a:pt x="3601458" y="64329"/>
                </a:lnTo>
                <a:lnTo>
                  <a:pt x="3595457" y="60312"/>
                </a:lnTo>
                <a:lnTo>
                  <a:pt x="3588601" y="57746"/>
                </a:lnTo>
                <a:lnTo>
                  <a:pt x="3581744" y="55181"/>
                </a:lnTo>
                <a:lnTo>
                  <a:pt x="3573857" y="53898"/>
                </a:lnTo>
                <a:lnTo>
                  <a:pt x="3563188" y="53918"/>
                </a:lnTo>
                <a:lnTo>
                  <a:pt x="3549606" y="55432"/>
                </a:lnTo>
                <a:lnTo>
                  <a:pt x="3537356" y="59383"/>
                </a:lnTo>
                <a:lnTo>
                  <a:pt x="3538478" y="81480"/>
                </a:lnTo>
                <a:lnTo>
                  <a:pt x="3542585" y="78685"/>
                </a:lnTo>
                <a:lnTo>
                  <a:pt x="3547098" y="76763"/>
                </a:lnTo>
                <a:lnTo>
                  <a:pt x="3551613" y="74842"/>
                </a:lnTo>
                <a:lnTo>
                  <a:pt x="3557094" y="73882"/>
                </a:lnTo>
                <a:lnTo>
                  <a:pt x="3570080" y="73882"/>
                </a:lnTo>
                <a:lnTo>
                  <a:pt x="3575564" y="74822"/>
                </a:lnTo>
                <a:lnTo>
                  <a:pt x="3579993" y="76700"/>
                </a:lnTo>
                <a:lnTo>
                  <a:pt x="3584422" y="78578"/>
                </a:lnTo>
                <a:lnTo>
                  <a:pt x="3588056" y="81311"/>
                </a:lnTo>
                <a:lnTo>
                  <a:pt x="3590893" y="84896"/>
                </a:lnTo>
                <a:lnTo>
                  <a:pt x="3593472" y="88141"/>
                </a:lnTo>
                <a:lnTo>
                  <a:pt x="3595450" y="92111"/>
                </a:lnTo>
                <a:lnTo>
                  <a:pt x="3596826" y="96808"/>
                </a:lnTo>
                <a:lnTo>
                  <a:pt x="3598202" y="101503"/>
                </a:lnTo>
                <a:lnTo>
                  <a:pt x="3598977" y="107096"/>
                </a:lnTo>
                <a:lnTo>
                  <a:pt x="3599149" y="113583"/>
                </a:lnTo>
                <a:lnTo>
                  <a:pt x="3522911" y="113583"/>
                </a:lnTo>
                <a:lnTo>
                  <a:pt x="3517440" y="185014"/>
                </a:lnTo>
                <a:lnTo>
                  <a:pt x="3521561" y="188822"/>
                </a:lnTo>
                <a:lnTo>
                  <a:pt x="3531550" y="195591"/>
                </a:lnTo>
                <a:lnTo>
                  <a:pt x="3543081" y="200426"/>
                </a:lnTo>
                <a:lnTo>
                  <a:pt x="3556154" y="203327"/>
                </a:lnTo>
                <a:lnTo>
                  <a:pt x="3570770" y="204294"/>
                </a:lnTo>
                <a:lnTo>
                  <a:pt x="3576603" y="204294"/>
                </a:lnTo>
                <a:lnTo>
                  <a:pt x="3581428" y="203951"/>
                </a:lnTo>
                <a:lnTo>
                  <a:pt x="3585245" y="203267"/>
                </a:lnTo>
                <a:lnTo>
                  <a:pt x="3589062" y="202582"/>
                </a:lnTo>
                <a:lnTo>
                  <a:pt x="3593329" y="201598"/>
                </a:lnTo>
                <a:lnTo>
                  <a:pt x="3598044" y="200314"/>
                </a:lnTo>
                <a:lnTo>
                  <a:pt x="3601391" y="199374"/>
                </a:lnTo>
                <a:lnTo>
                  <a:pt x="3605165" y="198070"/>
                </a:lnTo>
                <a:lnTo>
                  <a:pt x="3609366" y="196400"/>
                </a:lnTo>
                <a:lnTo>
                  <a:pt x="3613569" y="194731"/>
                </a:lnTo>
                <a:lnTo>
                  <a:pt x="3617085" y="193340"/>
                </a:lnTo>
                <a:lnTo>
                  <a:pt x="3619918" y="192228"/>
                </a:lnTo>
                <a:lnTo>
                  <a:pt x="3619918" y="165907"/>
                </a:lnTo>
                <a:lnTo>
                  <a:pt x="3618500" y="165907"/>
                </a:lnTo>
                <a:lnTo>
                  <a:pt x="3614035" y="169269"/>
                </a:lnTo>
                <a:lnTo>
                  <a:pt x="3611029" y="171112"/>
                </a:lnTo>
                <a:lnTo>
                  <a:pt x="3608021" y="172954"/>
                </a:lnTo>
                <a:lnTo>
                  <a:pt x="3604328" y="174863"/>
                </a:lnTo>
                <a:lnTo>
                  <a:pt x="3599951" y="176834"/>
                </a:lnTo>
                <a:lnTo>
                  <a:pt x="3595826" y="178719"/>
                </a:lnTo>
                <a:lnTo>
                  <a:pt x="3591208" y="180261"/>
                </a:lnTo>
                <a:lnTo>
                  <a:pt x="3586099" y="181461"/>
                </a:lnTo>
                <a:lnTo>
                  <a:pt x="3580990" y="182660"/>
                </a:lnTo>
                <a:lnTo>
                  <a:pt x="3575772" y="183259"/>
                </a:lnTo>
                <a:lnTo>
                  <a:pt x="3570449" y="183259"/>
                </a:lnTo>
                <a:lnTo>
                  <a:pt x="3557201" y="181917"/>
                </a:lnTo>
                <a:lnTo>
                  <a:pt x="3545249" y="177529"/>
                </a:lnTo>
                <a:lnTo>
                  <a:pt x="3535535" y="170091"/>
                </a:lnTo>
                <a:close/>
              </a:path>
              <a:path w="8414255" h="255303">
                <a:moveTo>
                  <a:pt x="3757506" y="1314"/>
                </a:moveTo>
                <a:lnTo>
                  <a:pt x="3733320" y="1314"/>
                </a:lnTo>
                <a:lnTo>
                  <a:pt x="3733320" y="63656"/>
                </a:lnTo>
                <a:lnTo>
                  <a:pt x="3727394" y="60318"/>
                </a:lnTo>
                <a:lnTo>
                  <a:pt x="3721769" y="57857"/>
                </a:lnTo>
                <a:lnTo>
                  <a:pt x="3716445" y="56273"/>
                </a:lnTo>
                <a:lnTo>
                  <a:pt x="3711121" y="54691"/>
                </a:lnTo>
                <a:lnTo>
                  <a:pt x="3704854" y="53898"/>
                </a:lnTo>
                <a:lnTo>
                  <a:pt x="3697640" y="53900"/>
                </a:lnTo>
                <a:lnTo>
                  <a:pt x="3701624" y="76248"/>
                </a:lnTo>
                <a:lnTo>
                  <a:pt x="3707208" y="76248"/>
                </a:lnTo>
                <a:lnTo>
                  <a:pt x="3712384" y="76785"/>
                </a:lnTo>
                <a:lnTo>
                  <a:pt x="3717150" y="77858"/>
                </a:lnTo>
                <a:lnTo>
                  <a:pt x="3721916" y="78933"/>
                </a:lnTo>
                <a:lnTo>
                  <a:pt x="3727306" y="80874"/>
                </a:lnTo>
                <a:lnTo>
                  <a:pt x="3733320" y="83684"/>
                </a:lnTo>
                <a:lnTo>
                  <a:pt x="3733320" y="166182"/>
                </a:lnTo>
                <a:lnTo>
                  <a:pt x="3727650" y="171093"/>
                </a:lnTo>
                <a:lnTo>
                  <a:pt x="3721595" y="174992"/>
                </a:lnTo>
                <a:lnTo>
                  <a:pt x="3715154" y="177878"/>
                </a:lnTo>
                <a:lnTo>
                  <a:pt x="3708711" y="180765"/>
                </a:lnTo>
                <a:lnTo>
                  <a:pt x="3702311" y="182209"/>
                </a:lnTo>
                <a:lnTo>
                  <a:pt x="3695956" y="182209"/>
                </a:lnTo>
                <a:lnTo>
                  <a:pt x="3691401" y="181976"/>
                </a:lnTo>
                <a:lnTo>
                  <a:pt x="3678821" y="177925"/>
                </a:lnTo>
                <a:lnTo>
                  <a:pt x="3669930" y="168836"/>
                </a:lnTo>
                <a:lnTo>
                  <a:pt x="3665182" y="157820"/>
                </a:lnTo>
                <a:lnTo>
                  <a:pt x="3662656" y="145264"/>
                </a:lnTo>
                <a:lnTo>
                  <a:pt x="3661814" y="130251"/>
                </a:lnTo>
                <a:lnTo>
                  <a:pt x="3661884" y="126049"/>
                </a:lnTo>
                <a:lnTo>
                  <a:pt x="3663402" y="111762"/>
                </a:lnTo>
                <a:lnTo>
                  <a:pt x="3666900" y="99789"/>
                </a:lnTo>
                <a:lnTo>
                  <a:pt x="3674257" y="59221"/>
                </a:lnTo>
                <a:lnTo>
                  <a:pt x="3666830" y="62769"/>
                </a:lnTo>
                <a:lnTo>
                  <a:pt x="3660495" y="67663"/>
                </a:lnTo>
                <a:lnTo>
                  <a:pt x="3655258" y="73902"/>
                </a:lnTo>
                <a:lnTo>
                  <a:pt x="3647031" y="86001"/>
                </a:lnTo>
                <a:lnTo>
                  <a:pt x="3641732" y="97946"/>
                </a:lnTo>
                <a:lnTo>
                  <a:pt x="3639738" y="104563"/>
                </a:lnTo>
                <a:lnTo>
                  <a:pt x="3637564" y="116822"/>
                </a:lnTo>
                <a:lnTo>
                  <a:pt x="3636839" y="130580"/>
                </a:lnTo>
                <a:lnTo>
                  <a:pt x="3637012" y="138054"/>
                </a:lnTo>
                <a:lnTo>
                  <a:pt x="3638258" y="150961"/>
                </a:lnTo>
                <a:lnTo>
                  <a:pt x="3640705" y="162575"/>
                </a:lnTo>
                <a:lnTo>
                  <a:pt x="3645466" y="175579"/>
                </a:lnTo>
                <a:lnTo>
                  <a:pt x="3651651" y="185976"/>
                </a:lnTo>
                <a:lnTo>
                  <a:pt x="3656290" y="192217"/>
                </a:lnTo>
                <a:lnTo>
                  <a:pt x="3661937" y="196963"/>
                </a:lnTo>
                <a:lnTo>
                  <a:pt x="3668592" y="200211"/>
                </a:lnTo>
                <a:lnTo>
                  <a:pt x="3675245" y="203459"/>
                </a:lnTo>
                <a:lnTo>
                  <a:pt x="3682480" y="205083"/>
                </a:lnTo>
                <a:lnTo>
                  <a:pt x="3695193" y="205083"/>
                </a:lnTo>
                <a:lnTo>
                  <a:pt x="3699486" y="204633"/>
                </a:lnTo>
                <a:lnTo>
                  <a:pt x="3703178" y="203735"/>
                </a:lnTo>
                <a:lnTo>
                  <a:pt x="3706869" y="202838"/>
                </a:lnTo>
                <a:lnTo>
                  <a:pt x="3710433" y="201575"/>
                </a:lnTo>
                <a:lnTo>
                  <a:pt x="3713870" y="199947"/>
                </a:lnTo>
                <a:lnTo>
                  <a:pt x="3717562" y="198235"/>
                </a:lnTo>
                <a:lnTo>
                  <a:pt x="3720781" y="196352"/>
                </a:lnTo>
                <a:lnTo>
                  <a:pt x="3723529" y="194297"/>
                </a:lnTo>
                <a:lnTo>
                  <a:pt x="3726278" y="192242"/>
                </a:lnTo>
                <a:lnTo>
                  <a:pt x="3729540" y="189631"/>
                </a:lnTo>
                <a:lnTo>
                  <a:pt x="3733320" y="186465"/>
                </a:lnTo>
                <a:lnTo>
                  <a:pt x="3733320" y="201140"/>
                </a:lnTo>
                <a:lnTo>
                  <a:pt x="3757506" y="201140"/>
                </a:lnTo>
                <a:lnTo>
                  <a:pt x="3757506" y="1314"/>
                </a:lnTo>
                <a:close/>
              </a:path>
              <a:path w="8414255" h="255303">
                <a:moveTo>
                  <a:pt x="3666900" y="99789"/>
                </a:moveTo>
                <a:lnTo>
                  <a:pt x="3672379" y="90131"/>
                </a:lnTo>
                <a:lnTo>
                  <a:pt x="3677307" y="84794"/>
                </a:lnTo>
                <a:lnTo>
                  <a:pt x="3688216" y="78384"/>
                </a:lnTo>
                <a:lnTo>
                  <a:pt x="3701624" y="76248"/>
                </a:lnTo>
                <a:lnTo>
                  <a:pt x="3697640" y="53900"/>
                </a:lnTo>
                <a:lnTo>
                  <a:pt x="3689479" y="53898"/>
                </a:lnTo>
                <a:lnTo>
                  <a:pt x="3681685" y="55674"/>
                </a:lnTo>
                <a:lnTo>
                  <a:pt x="3674257" y="59221"/>
                </a:lnTo>
                <a:lnTo>
                  <a:pt x="3666900" y="99789"/>
                </a:lnTo>
                <a:close/>
              </a:path>
              <a:path w="8414255" h="255303">
                <a:moveTo>
                  <a:pt x="3806843" y="164591"/>
                </a:moveTo>
                <a:lnTo>
                  <a:pt x="3784251" y="248729"/>
                </a:lnTo>
                <a:lnTo>
                  <a:pt x="3802989" y="248729"/>
                </a:lnTo>
                <a:lnTo>
                  <a:pt x="3838932" y="164591"/>
                </a:lnTo>
                <a:lnTo>
                  <a:pt x="3806843" y="164591"/>
                </a:lnTo>
                <a:close/>
              </a:path>
              <a:path w="8414255" h="255303">
                <a:moveTo>
                  <a:pt x="3979768" y="159057"/>
                </a:moveTo>
                <a:lnTo>
                  <a:pt x="3979639" y="153457"/>
                </a:lnTo>
                <a:lnTo>
                  <a:pt x="3979639" y="78089"/>
                </a:lnTo>
                <a:lnTo>
                  <a:pt x="4024068" y="78089"/>
                </a:lnTo>
                <a:lnTo>
                  <a:pt x="4024068" y="57843"/>
                </a:lnTo>
                <a:lnTo>
                  <a:pt x="3979639" y="57843"/>
                </a:lnTo>
                <a:lnTo>
                  <a:pt x="3979639" y="16563"/>
                </a:lnTo>
                <a:lnTo>
                  <a:pt x="3955453" y="16563"/>
                </a:lnTo>
                <a:lnTo>
                  <a:pt x="3955453" y="57843"/>
                </a:lnTo>
                <a:lnTo>
                  <a:pt x="3939155" y="57843"/>
                </a:lnTo>
                <a:lnTo>
                  <a:pt x="3939155" y="78089"/>
                </a:lnTo>
                <a:lnTo>
                  <a:pt x="3955453" y="78089"/>
                </a:lnTo>
                <a:lnTo>
                  <a:pt x="3955453" y="157394"/>
                </a:lnTo>
                <a:lnTo>
                  <a:pt x="3956554" y="171380"/>
                </a:lnTo>
                <a:lnTo>
                  <a:pt x="3960234" y="183623"/>
                </a:lnTo>
                <a:lnTo>
                  <a:pt x="3966503" y="192820"/>
                </a:lnTo>
                <a:lnTo>
                  <a:pt x="3971942" y="197314"/>
                </a:lnTo>
                <a:lnTo>
                  <a:pt x="3983333" y="202352"/>
                </a:lnTo>
                <a:lnTo>
                  <a:pt x="3997343" y="204031"/>
                </a:lnTo>
                <a:lnTo>
                  <a:pt x="4001281" y="204031"/>
                </a:lnTo>
                <a:lnTo>
                  <a:pt x="4005585" y="203668"/>
                </a:lnTo>
                <a:lnTo>
                  <a:pt x="4010253" y="202943"/>
                </a:lnTo>
                <a:lnTo>
                  <a:pt x="4014922" y="202217"/>
                </a:lnTo>
                <a:lnTo>
                  <a:pt x="4019527" y="201212"/>
                </a:lnTo>
                <a:lnTo>
                  <a:pt x="4024068" y="199927"/>
                </a:lnTo>
                <a:lnTo>
                  <a:pt x="4024068" y="178264"/>
                </a:lnTo>
                <a:lnTo>
                  <a:pt x="4021028" y="179053"/>
                </a:lnTo>
                <a:lnTo>
                  <a:pt x="4018374" y="180039"/>
                </a:lnTo>
                <a:lnTo>
                  <a:pt x="4014695" y="181222"/>
                </a:lnTo>
                <a:lnTo>
                  <a:pt x="4011014" y="182406"/>
                </a:lnTo>
                <a:lnTo>
                  <a:pt x="4007204" y="182998"/>
                </a:lnTo>
                <a:lnTo>
                  <a:pt x="3997702" y="182998"/>
                </a:lnTo>
                <a:lnTo>
                  <a:pt x="3993294" y="182248"/>
                </a:lnTo>
                <a:lnTo>
                  <a:pt x="3990040" y="180752"/>
                </a:lnTo>
                <a:lnTo>
                  <a:pt x="3986786" y="179255"/>
                </a:lnTo>
                <a:lnTo>
                  <a:pt x="3984433" y="177011"/>
                </a:lnTo>
                <a:lnTo>
                  <a:pt x="3982979" y="174020"/>
                </a:lnTo>
                <a:lnTo>
                  <a:pt x="3981267" y="170600"/>
                </a:lnTo>
                <a:lnTo>
                  <a:pt x="3980284" y="166923"/>
                </a:lnTo>
                <a:lnTo>
                  <a:pt x="3980026" y="162990"/>
                </a:lnTo>
                <a:lnTo>
                  <a:pt x="3979768" y="159057"/>
                </a:lnTo>
                <a:close/>
              </a:path>
              <a:path w="8414255" h="255303">
                <a:moveTo>
                  <a:pt x="4087306" y="59030"/>
                </a:moveTo>
                <a:lnTo>
                  <a:pt x="4086883" y="59238"/>
                </a:lnTo>
                <a:lnTo>
                  <a:pt x="4076500" y="65431"/>
                </a:lnTo>
                <a:lnTo>
                  <a:pt x="4065991" y="73779"/>
                </a:lnTo>
                <a:lnTo>
                  <a:pt x="4065991" y="1314"/>
                </a:lnTo>
                <a:lnTo>
                  <a:pt x="4041805" y="1314"/>
                </a:lnTo>
                <a:lnTo>
                  <a:pt x="4041805" y="201140"/>
                </a:lnTo>
                <a:lnTo>
                  <a:pt x="4065991" y="201140"/>
                </a:lnTo>
                <a:lnTo>
                  <a:pt x="4065991" y="94099"/>
                </a:lnTo>
                <a:lnTo>
                  <a:pt x="4072066" y="88966"/>
                </a:lnTo>
                <a:lnTo>
                  <a:pt x="4078289" y="84795"/>
                </a:lnTo>
                <a:lnTo>
                  <a:pt x="4084661" y="81587"/>
                </a:lnTo>
                <a:lnTo>
                  <a:pt x="4091033" y="78378"/>
                </a:lnTo>
                <a:lnTo>
                  <a:pt x="4097213" y="76774"/>
                </a:lnTo>
                <a:lnTo>
                  <a:pt x="4109273" y="76774"/>
                </a:lnTo>
                <a:lnTo>
                  <a:pt x="4114063" y="77651"/>
                </a:lnTo>
                <a:lnTo>
                  <a:pt x="4121075" y="81159"/>
                </a:lnTo>
                <a:lnTo>
                  <a:pt x="4125783" y="87426"/>
                </a:lnTo>
                <a:lnTo>
                  <a:pt x="4128794" y="95407"/>
                </a:lnTo>
                <a:lnTo>
                  <a:pt x="4129437" y="101097"/>
                </a:lnTo>
                <a:lnTo>
                  <a:pt x="4130078" y="106786"/>
                </a:lnTo>
                <a:lnTo>
                  <a:pt x="4130399" y="112925"/>
                </a:lnTo>
                <a:lnTo>
                  <a:pt x="4130399" y="201140"/>
                </a:lnTo>
                <a:lnTo>
                  <a:pt x="4154585" y="201140"/>
                </a:lnTo>
                <a:lnTo>
                  <a:pt x="4154479" y="103280"/>
                </a:lnTo>
                <a:lnTo>
                  <a:pt x="4152711" y="89180"/>
                </a:lnTo>
                <a:lnTo>
                  <a:pt x="4148766" y="77358"/>
                </a:lnTo>
                <a:lnTo>
                  <a:pt x="4142645" y="67816"/>
                </a:lnTo>
                <a:lnTo>
                  <a:pt x="4134849" y="60853"/>
                </a:lnTo>
                <a:lnTo>
                  <a:pt x="4123338" y="55637"/>
                </a:lnTo>
                <a:lnTo>
                  <a:pt x="4109517" y="53900"/>
                </a:lnTo>
                <a:lnTo>
                  <a:pt x="4101728" y="53898"/>
                </a:lnTo>
                <a:lnTo>
                  <a:pt x="4094325" y="55609"/>
                </a:lnTo>
                <a:lnTo>
                  <a:pt x="4087306" y="59030"/>
                </a:lnTo>
                <a:close/>
              </a:path>
              <a:path w="8414255" h="255303">
                <a:moveTo>
                  <a:pt x="4178408" y="130251"/>
                </a:moveTo>
                <a:lnTo>
                  <a:pt x="4178697" y="138769"/>
                </a:lnTo>
                <a:lnTo>
                  <a:pt x="4180636" y="152664"/>
                </a:lnTo>
                <a:lnTo>
                  <a:pt x="4184396" y="165003"/>
                </a:lnTo>
                <a:lnTo>
                  <a:pt x="4189980" y="175787"/>
                </a:lnTo>
                <a:lnTo>
                  <a:pt x="4197385" y="185014"/>
                </a:lnTo>
                <a:lnTo>
                  <a:pt x="4202856" y="113583"/>
                </a:lnTo>
                <a:lnTo>
                  <a:pt x="4203371" y="107523"/>
                </a:lnTo>
                <a:lnTo>
                  <a:pt x="4204575" y="102208"/>
                </a:lnTo>
                <a:lnTo>
                  <a:pt x="4206467" y="97640"/>
                </a:lnTo>
                <a:lnTo>
                  <a:pt x="4208359" y="93071"/>
                </a:lnTo>
                <a:lnTo>
                  <a:pt x="4211111" y="88908"/>
                </a:lnTo>
                <a:lnTo>
                  <a:pt x="4214723" y="85150"/>
                </a:lnTo>
                <a:lnTo>
                  <a:pt x="4218423" y="81480"/>
                </a:lnTo>
                <a:lnTo>
                  <a:pt x="4217301" y="59383"/>
                </a:lnTo>
                <a:lnTo>
                  <a:pt x="4206382" y="65768"/>
                </a:lnTo>
                <a:lnTo>
                  <a:pt x="4196795" y="74588"/>
                </a:lnTo>
                <a:lnTo>
                  <a:pt x="4192216" y="80363"/>
                </a:lnTo>
                <a:lnTo>
                  <a:pt x="4186175" y="90824"/>
                </a:lnTo>
                <a:lnTo>
                  <a:pt x="4181860" y="102626"/>
                </a:lnTo>
                <a:lnTo>
                  <a:pt x="4179271" y="115768"/>
                </a:lnTo>
                <a:lnTo>
                  <a:pt x="4178408" y="130251"/>
                </a:lnTo>
                <a:close/>
              </a:path>
              <a:path w="8414255" h="255303">
                <a:moveTo>
                  <a:pt x="4215482" y="170091"/>
                </a:moveTo>
                <a:lnTo>
                  <a:pt x="4214232" y="168723"/>
                </a:lnTo>
                <a:lnTo>
                  <a:pt x="4207912" y="158833"/>
                </a:lnTo>
                <a:lnTo>
                  <a:pt x="4204120" y="146589"/>
                </a:lnTo>
                <a:lnTo>
                  <a:pt x="4202856" y="131989"/>
                </a:lnTo>
                <a:lnTo>
                  <a:pt x="4302492" y="131989"/>
                </a:lnTo>
                <a:lnTo>
                  <a:pt x="4302418" y="114399"/>
                </a:lnTo>
                <a:lnTo>
                  <a:pt x="4301169" y="101135"/>
                </a:lnTo>
                <a:lnTo>
                  <a:pt x="4298378" y="89867"/>
                </a:lnTo>
                <a:lnTo>
                  <a:pt x="4295635" y="81960"/>
                </a:lnTo>
                <a:lnTo>
                  <a:pt x="4291692" y="75270"/>
                </a:lnTo>
                <a:lnTo>
                  <a:pt x="4286546" y="69799"/>
                </a:lnTo>
                <a:lnTo>
                  <a:pt x="4281403" y="64329"/>
                </a:lnTo>
                <a:lnTo>
                  <a:pt x="4275403" y="60312"/>
                </a:lnTo>
                <a:lnTo>
                  <a:pt x="4268546" y="57746"/>
                </a:lnTo>
                <a:lnTo>
                  <a:pt x="4261689" y="55181"/>
                </a:lnTo>
                <a:lnTo>
                  <a:pt x="4253803" y="53898"/>
                </a:lnTo>
                <a:lnTo>
                  <a:pt x="4243133" y="53918"/>
                </a:lnTo>
                <a:lnTo>
                  <a:pt x="4229551" y="55432"/>
                </a:lnTo>
                <a:lnTo>
                  <a:pt x="4217301" y="59383"/>
                </a:lnTo>
                <a:lnTo>
                  <a:pt x="4218423" y="81480"/>
                </a:lnTo>
                <a:lnTo>
                  <a:pt x="4222530" y="78685"/>
                </a:lnTo>
                <a:lnTo>
                  <a:pt x="4227045" y="76763"/>
                </a:lnTo>
                <a:lnTo>
                  <a:pt x="4231558" y="74842"/>
                </a:lnTo>
                <a:lnTo>
                  <a:pt x="4237041" y="73882"/>
                </a:lnTo>
                <a:lnTo>
                  <a:pt x="4250027" y="73882"/>
                </a:lnTo>
                <a:lnTo>
                  <a:pt x="4255509" y="74822"/>
                </a:lnTo>
                <a:lnTo>
                  <a:pt x="4259939" y="76700"/>
                </a:lnTo>
                <a:lnTo>
                  <a:pt x="4264368" y="78578"/>
                </a:lnTo>
                <a:lnTo>
                  <a:pt x="4268001" y="81311"/>
                </a:lnTo>
                <a:lnTo>
                  <a:pt x="4270838" y="84896"/>
                </a:lnTo>
                <a:lnTo>
                  <a:pt x="4273418" y="88141"/>
                </a:lnTo>
                <a:lnTo>
                  <a:pt x="4275395" y="92111"/>
                </a:lnTo>
                <a:lnTo>
                  <a:pt x="4276772" y="96808"/>
                </a:lnTo>
                <a:lnTo>
                  <a:pt x="4278147" y="101503"/>
                </a:lnTo>
                <a:lnTo>
                  <a:pt x="4278922" y="107096"/>
                </a:lnTo>
                <a:lnTo>
                  <a:pt x="4279095" y="113583"/>
                </a:lnTo>
                <a:lnTo>
                  <a:pt x="4202856" y="113583"/>
                </a:lnTo>
                <a:lnTo>
                  <a:pt x="4197385" y="185014"/>
                </a:lnTo>
                <a:lnTo>
                  <a:pt x="4201506" y="188822"/>
                </a:lnTo>
                <a:lnTo>
                  <a:pt x="4211495" y="195591"/>
                </a:lnTo>
                <a:lnTo>
                  <a:pt x="4223026" y="200426"/>
                </a:lnTo>
                <a:lnTo>
                  <a:pt x="4236099" y="203327"/>
                </a:lnTo>
                <a:lnTo>
                  <a:pt x="4250715" y="204294"/>
                </a:lnTo>
                <a:lnTo>
                  <a:pt x="4256547" y="204294"/>
                </a:lnTo>
                <a:lnTo>
                  <a:pt x="4261373" y="203951"/>
                </a:lnTo>
                <a:lnTo>
                  <a:pt x="4265191" y="203267"/>
                </a:lnTo>
                <a:lnTo>
                  <a:pt x="4269007" y="202582"/>
                </a:lnTo>
                <a:lnTo>
                  <a:pt x="4273274" y="201598"/>
                </a:lnTo>
                <a:lnTo>
                  <a:pt x="4277990" y="200314"/>
                </a:lnTo>
                <a:lnTo>
                  <a:pt x="4281336" y="199374"/>
                </a:lnTo>
                <a:lnTo>
                  <a:pt x="4285111" y="198070"/>
                </a:lnTo>
                <a:lnTo>
                  <a:pt x="4289313" y="196400"/>
                </a:lnTo>
                <a:lnTo>
                  <a:pt x="4293514" y="194731"/>
                </a:lnTo>
                <a:lnTo>
                  <a:pt x="4297031" y="193340"/>
                </a:lnTo>
                <a:lnTo>
                  <a:pt x="4299863" y="192228"/>
                </a:lnTo>
                <a:lnTo>
                  <a:pt x="4299863" y="165907"/>
                </a:lnTo>
                <a:lnTo>
                  <a:pt x="4298446" y="165907"/>
                </a:lnTo>
                <a:lnTo>
                  <a:pt x="4293980" y="169269"/>
                </a:lnTo>
                <a:lnTo>
                  <a:pt x="4290974" y="171112"/>
                </a:lnTo>
                <a:lnTo>
                  <a:pt x="4287967" y="172954"/>
                </a:lnTo>
                <a:lnTo>
                  <a:pt x="4284275" y="174863"/>
                </a:lnTo>
                <a:lnTo>
                  <a:pt x="4279896" y="176834"/>
                </a:lnTo>
                <a:lnTo>
                  <a:pt x="4275771" y="178719"/>
                </a:lnTo>
                <a:lnTo>
                  <a:pt x="4271155" y="180261"/>
                </a:lnTo>
                <a:lnTo>
                  <a:pt x="4266044" y="181461"/>
                </a:lnTo>
                <a:lnTo>
                  <a:pt x="4260935" y="182660"/>
                </a:lnTo>
                <a:lnTo>
                  <a:pt x="4255718" y="183259"/>
                </a:lnTo>
                <a:lnTo>
                  <a:pt x="4250394" y="183259"/>
                </a:lnTo>
                <a:lnTo>
                  <a:pt x="4237147" y="181917"/>
                </a:lnTo>
                <a:lnTo>
                  <a:pt x="4225195" y="177529"/>
                </a:lnTo>
                <a:lnTo>
                  <a:pt x="4215482" y="170091"/>
                </a:lnTo>
                <a:close/>
              </a:path>
              <a:path w="8414255" h="255303">
                <a:moveTo>
                  <a:pt x="4412621" y="197872"/>
                </a:moveTo>
                <a:lnTo>
                  <a:pt x="4420955" y="200441"/>
                </a:lnTo>
                <a:lnTo>
                  <a:pt x="4422557" y="200917"/>
                </a:lnTo>
                <a:lnTo>
                  <a:pt x="4434777" y="203450"/>
                </a:lnTo>
                <a:lnTo>
                  <a:pt x="4447810" y="204294"/>
                </a:lnTo>
                <a:lnTo>
                  <a:pt x="4457554" y="204294"/>
                </a:lnTo>
                <a:lnTo>
                  <a:pt x="4465651" y="203183"/>
                </a:lnTo>
                <a:lnTo>
                  <a:pt x="4472103" y="200960"/>
                </a:lnTo>
                <a:lnTo>
                  <a:pt x="4478554" y="198738"/>
                </a:lnTo>
                <a:lnTo>
                  <a:pt x="4484346" y="195491"/>
                </a:lnTo>
                <a:lnTo>
                  <a:pt x="4489474" y="191217"/>
                </a:lnTo>
                <a:lnTo>
                  <a:pt x="4494173" y="187284"/>
                </a:lnTo>
                <a:lnTo>
                  <a:pt x="4497740" y="182562"/>
                </a:lnTo>
                <a:lnTo>
                  <a:pt x="4500176" y="177048"/>
                </a:lnTo>
                <a:lnTo>
                  <a:pt x="4502613" y="171535"/>
                </a:lnTo>
                <a:lnTo>
                  <a:pt x="4503830" y="165700"/>
                </a:lnTo>
                <a:lnTo>
                  <a:pt x="4503820" y="158375"/>
                </a:lnTo>
                <a:lnTo>
                  <a:pt x="4501674" y="144850"/>
                </a:lnTo>
                <a:lnTo>
                  <a:pt x="4495810" y="134416"/>
                </a:lnTo>
                <a:lnTo>
                  <a:pt x="4484961" y="126040"/>
                </a:lnTo>
                <a:lnTo>
                  <a:pt x="4471877" y="121213"/>
                </a:lnTo>
                <a:lnTo>
                  <a:pt x="4467000" y="120016"/>
                </a:lnTo>
                <a:lnTo>
                  <a:pt x="4462358" y="118968"/>
                </a:lnTo>
                <a:lnTo>
                  <a:pt x="4457952" y="118070"/>
                </a:lnTo>
                <a:lnTo>
                  <a:pt x="4453547" y="117172"/>
                </a:lnTo>
                <a:lnTo>
                  <a:pt x="4449546" y="116253"/>
                </a:lnTo>
                <a:lnTo>
                  <a:pt x="4445954" y="115313"/>
                </a:lnTo>
                <a:lnTo>
                  <a:pt x="4438883" y="113427"/>
                </a:lnTo>
                <a:lnTo>
                  <a:pt x="4433749" y="111004"/>
                </a:lnTo>
                <a:lnTo>
                  <a:pt x="4430550" y="108046"/>
                </a:lnTo>
                <a:lnTo>
                  <a:pt x="4427352" y="105088"/>
                </a:lnTo>
                <a:lnTo>
                  <a:pt x="4425752" y="100608"/>
                </a:lnTo>
                <a:lnTo>
                  <a:pt x="4425752" y="87828"/>
                </a:lnTo>
                <a:lnTo>
                  <a:pt x="4425463" y="59937"/>
                </a:lnTo>
                <a:lnTo>
                  <a:pt x="4415409" y="66349"/>
                </a:lnTo>
                <a:lnTo>
                  <a:pt x="4408580" y="73447"/>
                </a:lnTo>
                <a:lnTo>
                  <a:pt x="4402729" y="84719"/>
                </a:lnTo>
                <a:lnTo>
                  <a:pt x="4400778" y="97906"/>
                </a:lnTo>
                <a:lnTo>
                  <a:pt x="4400778" y="107314"/>
                </a:lnTo>
                <a:lnTo>
                  <a:pt x="4403257" y="115333"/>
                </a:lnTo>
                <a:lnTo>
                  <a:pt x="4408218" y="121960"/>
                </a:lnTo>
                <a:lnTo>
                  <a:pt x="4419041" y="131279"/>
                </a:lnTo>
                <a:lnTo>
                  <a:pt x="4432083" y="136648"/>
                </a:lnTo>
                <a:lnTo>
                  <a:pt x="4436280" y="137814"/>
                </a:lnTo>
                <a:lnTo>
                  <a:pt x="4440865" y="138898"/>
                </a:lnTo>
                <a:lnTo>
                  <a:pt x="4445834" y="139899"/>
                </a:lnTo>
                <a:lnTo>
                  <a:pt x="4450805" y="140901"/>
                </a:lnTo>
                <a:lnTo>
                  <a:pt x="4454832" y="141776"/>
                </a:lnTo>
                <a:lnTo>
                  <a:pt x="4457916" y="142527"/>
                </a:lnTo>
                <a:lnTo>
                  <a:pt x="4465736" y="144504"/>
                </a:lnTo>
                <a:lnTo>
                  <a:pt x="4471181" y="146954"/>
                </a:lnTo>
                <a:lnTo>
                  <a:pt x="4474252" y="149876"/>
                </a:lnTo>
                <a:lnTo>
                  <a:pt x="4477321" y="152798"/>
                </a:lnTo>
                <a:lnTo>
                  <a:pt x="4478857" y="157139"/>
                </a:lnTo>
                <a:lnTo>
                  <a:pt x="4478857" y="167372"/>
                </a:lnTo>
                <a:lnTo>
                  <a:pt x="4478198" y="170726"/>
                </a:lnTo>
                <a:lnTo>
                  <a:pt x="4476878" y="172961"/>
                </a:lnTo>
                <a:lnTo>
                  <a:pt x="4473412" y="177302"/>
                </a:lnTo>
                <a:lnTo>
                  <a:pt x="4470435" y="179279"/>
                </a:lnTo>
                <a:lnTo>
                  <a:pt x="4468308" y="180653"/>
                </a:lnTo>
                <a:lnTo>
                  <a:pt x="4465075" y="181792"/>
                </a:lnTo>
                <a:lnTo>
                  <a:pt x="4460735" y="182695"/>
                </a:lnTo>
                <a:lnTo>
                  <a:pt x="4456395" y="183597"/>
                </a:lnTo>
                <a:lnTo>
                  <a:pt x="4452314" y="184048"/>
                </a:lnTo>
                <a:lnTo>
                  <a:pt x="4443214" y="184048"/>
                </a:lnTo>
                <a:lnTo>
                  <a:pt x="4438130" y="183314"/>
                </a:lnTo>
                <a:lnTo>
                  <a:pt x="4433238" y="181844"/>
                </a:lnTo>
                <a:lnTo>
                  <a:pt x="4428346" y="180375"/>
                </a:lnTo>
                <a:lnTo>
                  <a:pt x="4423858" y="178690"/>
                </a:lnTo>
                <a:lnTo>
                  <a:pt x="4419776" y="176790"/>
                </a:lnTo>
                <a:lnTo>
                  <a:pt x="4415180" y="174628"/>
                </a:lnTo>
                <a:lnTo>
                  <a:pt x="4411501" y="172553"/>
                </a:lnTo>
                <a:lnTo>
                  <a:pt x="4408736" y="170566"/>
                </a:lnTo>
                <a:lnTo>
                  <a:pt x="4405971" y="168577"/>
                </a:lnTo>
                <a:lnTo>
                  <a:pt x="4403570" y="166761"/>
                </a:lnTo>
                <a:lnTo>
                  <a:pt x="4400251" y="165117"/>
                </a:lnTo>
                <a:lnTo>
                  <a:pt x="4400251" y="192220"/>
                </a:lnTo>
                <a:lnTo>
                  <a:pt x="4405721" y="195131"/>
                </a:lnTo>
                <a:lnTo>
                  <a:pt x="4412621" y="197872"/>
                </a:lnTo>
                <a:close/>
              </a:path>
              <a:path w="8414255" h="255303">
                <a:moveTo>
                  <a:pt x="4439380" y="76080"/>
                </a:moveTo>
                <a:lnTo>
                  <a:pt x="4446064" y="74408"/>
                </a:lnTo>
                <a:lnTo>
                  <a:pt x="4461652" y="74408"/>
                </a:lnTo>
                <a:lnTo>
                  <a:pt x="4469254" y="75841"/>
                </a:lnTo>
                <a:lnTo>
                  <a:pt x="4476792" y="78710"/>
                </a:lnTo>
                <a:lnTo>
                  <a:pt x="4484330" y="81580"/>
                </a:lnTo>
                <a:lnTo>
                  <a:pt x="4491164" y="85492"/>
                </a:lnTo>
                <a:lnTo>
                  <a:pt x="4497296" y="90446"/>
                </a:lnTo>
                <a:lnTo>
                  <a:pt x="4498573" y="90446"/>
                </a:lnTo>
                <a:lnTo>
                  <a:pt x="4498573" y="64584"/>
                </a:lnTo>
                <a:lnTo>
                  <a:pt x="4493096" y="61583"/>
                </a:lnTo>
                <a:lnTo>
                  <a:pt x="4486336" y="59095"/>
                </a:lnTo>
                <a:lnTo>
                  <a:pt x="4478294" y="57122"/>
                </a:lnTo>
                <a:lnTo>
                  <a:pt x="4470251" y="55148"/>
                </a:lnTo>
                <a:lnTo>
                  <a:pt x="4462251" y="54162"/>
                </a:lnTo>
                <a:lnTo>
                  <a:pt x="4451180" y="54214"/>
                </a:lnTo>
                <a:lnTo>
                  <a:pt x="4437387" y="55892"/>
                </a:lnTo>
                <a:lnTo>
                  <a:pt x="4425463" y="59937"/>
                </a:lnTo>
                <a:lnTo>
                  <a:pt x="4425752" y="87828"/>
                </a:lnTo>
                <a:lnTo>
                  <a:pt x="4428478" y="82768"/>
                </a:lnTo>
                <a:lnTo>
                  <a:pt x="4433929" y="79424"/>
                </a:lnTo>
                <a:lnTo>
                  <a:pt x="4439380" y="76080"/>
                </a:lnTo>
                <a:close/>
              </a:path>
              <a:path w="8414255" h="255303">
                <a:moveTo>
                  <a:pt x="4516262" y="130251"/>
                </a:moveTo>
                <a:lnTo>
                  <a:pt x="4516552" y="138769"/>
                </a:lnTo>
                <a:lnTo>
                  <a:pt x="4518490" y="152664"/>
                </a:lnTo>
                <a:lnTo>
                  <a:pt x="4522251" y="165003"/>
                </a:lnTo>
                <a:lnTo>
                  <a:pt x="4527834" y="175787"/>
                </a:lnTo>
                <a:lnTo>
                  <a:pt x="4535240" y="185014"/>
                </a:lnTo>
                <a:lnTo>
                  <a:pt x="4540712" y="113583"/>
                </a:lnTo>
                <a:lnTo>
                  <a:pt x="4541226" y="107523"/>
                </a:lnTo>
                <a:lnTo>
                  <a:pt x="4542429" y="102208"/>
                </a:lnTo>
                <a:lnTo>
                  <a:pt x="4544323" y="97640"/>
                </a:lnTo>
                <a:lnTo>
                  <a:pt x="4546214" y="93071"/>
                </a:lnTo>
                <a:lnTo>
                  <a:pt x="4548966" y="88908"/>
                </a:lnTo>
                <a:lnTo>
                  <a:pt x="4552578" y="85150"/>
                </a:lnTo>
                <a:lnTo>
                  <a:pt x="4556278" y="81480"/>
                </a:lnTo>
                <a:lnTo>
                  <a:pt x="4555157" y="59382"/>
                </a:lnTo>
                <a:lnTo>
                  <a:pt x="4544238" y="65768"/>
                </a:lnTo>
                <a:lnTo>
                  <a:pt x="4534650" y="74588"/>
                </a:lnTo>
                <a:lnTo>
                  <a:pt x="4530071" y="80363"/>
                </a:lnTo>
                <a:lnTo>
                  <a:pt x="4524029" y="90824"/>
                </a:lnTo>
                <a:lnTo>
                  <a:pt x="4519714" y="102626"/>
                </a:lnTo>
                <a:lnTo>
                  <a:pt x="4517125" y="115768"/>
                </a:lnTo>
                <a:lnTo>
                  <a:pt x="4516262" y="130251"/>
                </a:lnTo>
                <a:close/>
              </a:path>
              <a:path w="8414255" h="255303">
                <a:moveTo>
                  <a:pt x="4553336" y="170091"/>
                </a:moveTo>
                <a:lnTo>
                  <a:pt x="4552086" y="168723"/>
                </a:lnTo>
                <a:lnTo>
                  <a:pt x="4545767" y="158834"/>
                </a:lnTo>
                <a:lnTo>
                  <a:pt x="4541976" y="146589"/>
                </a:lnTo>
                <a:lnTo>
                  <a:pt x="4540712" y="131989"/>
                </a:lnTo>
                <a:lnTo>
                  <a:pt x="4640346" y="131989"/>
                </a:lnTo>
                <a:lnTo>
                  <a:pt x="4640272" y="114399"/>
                </a:lnTo>
                <a:lnTo>
                  <a:pt x="4639024" y="101135"/>
                </a:lnTo>
                <a:lnTo>
                  <a:pt x="4636233" y="89867"/>
                </a:lnTo>
                <a:lnTo>
                  <a:pt x="4633489" y="81960"/>
                </a:lnTo>
                <a:lnTo>
                  <a:pt x="4629546" y="75270"/>
                </a:lnTo>
                <a:lnTo>
                  <a:pt x="4624400" y="69799"/>
                </a:lnTo>
                <a:lnTo>
                  <a:pt x="4619258" y="64329"/>
                </a:lnTo>
                <a:lnTo>
                  <a:pt x="4613258" y="60312"/>
                </a:lnTo>
                <a:lnTo>
                  <a:pt x="4606400" y="57746"/>
                </a:lnTo>
                <a:lnTo>
                  <a:pt x="4599544" y="55181"/>
                </a:lnTo>
                <a:lnTo>
                  <a:pt x="4591657" y="53898"/>
                </a:lnTo>
                <a:lnTo>
                  <a:pt x="4580989" y="53918"/>
                </a:lnTo>
                <a:lnTo>
                  <a:pt x="4567407" y="55432"/>
                </a:lnTo>
                <a:lnTo>
                  <a:pt x="4555157" y="59382"/>
                </a:lnTo>
                <a:lnTo>
                  <a:pt x="4556278" y="81480"/>
                </a:lnTo>
                <a:lnTo>
                  <a:pt x="4560384" y="78685"/>
                </a:lnTo>
                <a:lnTo>
                  <a:pt x="4564899" y="76763"/>
                </a:lnTo>
                <a:lnTo>
                  <a:pt x="4569413" y="74842"/>
                </a:lnTo>
                <a:lnTo>
                  <a:pt x="4574895" y="73882"/>
                </a:lnTo>
                <a:lnTo>
                  <a:pt x="4587881" y="73882"/>
                </a:lnTo>
                <a:lnTo>
                  <a:pt x="4593364" y="74822"/>
                </a:lnTo>
                <a:lnTo>
                  <a:pt x="4597793" y="76700"/>
                </a:lnTo>
                <a:lnTo>
                  <a:pt x="4602222" y="78578"/>
                </a:lnTo>
                <a:lnTo>
                  <a:pt x="4605855" y="81311"/>
                </a:lnTo>
                <a:lnTo>
                  <a:pt x="4608693" y="84896"/>
                </a:lnTo>
                <a:lnTo>
                  <a:pt x="4611273" y="88141"/>
                </a:lnTo>
                <a:lnTo>
                  <a:pt x="4613251" y="92111"/>
                </a:lnTo>
                <a:lnTo>
                  <a:pt x="4614626" y="96808"/>
                </a:lnTo>
                <a:lnTo>
                  <a:pt x="4616003" y="101503"/>
                </a:lnTo>
                <a:lnTo>
                  <a:pt x="4616776" y="107096"/>
                </a:lnTo>
                <a:lnTo>
                  <a:pt x="4616949" y="113583"/>
                </a:lnTo>
                <a:lnTo>
                  <a:pt x="4540712" y="113583"/>
                </a:lnTo>
                <a:lnTo>
                  <a:pt x="4535240" y="185014"/>
                </a:lnTo>
                <a:lnTo>
                  <a:pt x="4539361" y="188822"/>
                </a:lnTo>
                <a:lnTo>
                  <a:pt x="4549349" y="195591"/>
                </a:lnTo>
                <a:lnTo>
                  <a:pt x="4560880" y="200426"/>
                </a:lnTo>
                <a:lnTo>
                  <a:pt x="4573954" y="203327"/>
                </a:lnTo>
                <a:lnTo>
                  <a:pt x="4588569" y="204294"/>
                </a:lnTo>
                <a:lnTo>
                  <a:pt x="4594403" y="204294"/>
                </a:lnTo>
                <a:lnTo>
                  <a:pt x="4599227" y="203951"/>
                </a:lnTo>
                <a:lnTo>
                  <a:pt x="4603045" y="203267"/>
                </a:lnTo>
                <a:lnTo>
                  <a:pt x="4606863" y="202582"/>
                </a:lnTo>
                <a:lnTo>
                  <a:pt x="4611128" y="201598"/>
                </a:lnTo>
                <a:lnTo>
                  <a:pt x="4615844" y="200314"/>
                </a:lnTo>
                <a:lnTo>
                  <a:pt x="4619190" y="199374"/>
                </a:lnTo>
                <a:lnTo>
                  <a:pt x="4622965" y="198070"/>
                </a:lnTo>
                <a:lnTo>
                  <a:pt x="4627167" y="196400"/>
                </a:lnTo>
                <a:lnTo>
                  <a:pt x="4631370" y="194731"/>
                </a:lnTo>
                <a:lnTo>
                  <a:pt x="4634886" y="193340"/>
                </a:lnTo>
                <a:lnTo>
                  <a:pt x="4637717" y="192228"/>
                </a:lnTo>
                <a:lnTo>
                  <a:pt x="4637717" y="165907"/>
                </a:lnTo>
                <a:lnTo>
                  <a:pt x="4636301" y="165907"/>
                </a:lnTo>
                <a:lnTo>
                  <a:pt x="4631836" y="169269"/>
                </a:lnTo>
                <a:lnTo>
                  <a:pt x="4628828" y="171112"/>
                </a:lnTo>
                <a:lnTo>
                  <a:pt x="4625822" y="172954"/>
                </a:lnTo>
                <a:lnTo>
                  <a:pt x="4622129" y="174863"/>
                </a:lnTo>
                <a:lnTo>
                  <a:pt x="4617750" y="176834"/>
                </a:lnTo>
                <a:lnTo>
                  <a:pt x="4613627" y="178719"/>
                </a:lnTo>
                <a:lnTo>
                  <a:pt x="4609009" y="180261"/>
                </a:lnTo>
                <a:lnTo>
                  <a:pt x="4603900" y="181461"/>
                </a:lnTo>
                <a:lnTo>
                  <a:pt x="4598789" y="182660"/>
                </a:lnTo>
                <a:lnTo>
                  <a:pt x="4593573" y="183259"/>
                </a:lnTo>
                <a:lnTo>
                  <a:pt x="4588249" y="183259"/>
                </a:lnTo>
                <a:lnTo>
                  <a:pt x="4575001" y="181917"/>
                </a:lnTo>
                <a:lnTo>
                  <a:pt x="4563049" y="177529"/>
                </a:lnTo>
                <a:lnTo>
                  <a:pt x="4553336" y="170091"/>
                </a:lnTo>
                <a:close/>
              </a:path>
              <a:path w="8414255" h="255303">
                <a:moveTo>
                  <a:pt x="4710130" y="59030"/>
                </a:moveTo>
                <a:lnTo>
                  <a:pt x="4709707" y="59238"/>
                </a:lnTo>
                <a:lnTo>
                  <a:pt x="4699323" y="65432"/>
                </a:lnTo>
                <a:lnTo>
                  <a:pt x="4688814" y="73779"/>
                </a:lnTo>
                <a:lnTo>
                  <a:pt x="4688814" y="57843"/>
                </a:lnTo>
                <a:lnTo>
                  <a:pt x="4664628" y="57843"/>
                </a:lnTo>
                <a:lnTo>
                  <a:pt x="4664628" y="201140"/>
                </a:lnTo>
                <a:lnTo>
                  <a:pt x="4688814" y="201140"/>
                </a:lnTo>
                <a:lnTo>
                  <a:pt x="4688814" y="94099"/>
                </a:lnTo>
                <a:lnTo>
                  <a:pt x="4694889" y="88966"/>
                </a:lnTo>
                <a:lnTo>
                  <a:pt x="4701112" y="84795"/>
                </a:lnTo>
                <a:lnTo>
                  <a:pt x="4707485" y="81587"/>
                </a:lnTo>
                <a:lnTo>
                  <a:pt x="4713856" y="78378"/>
                </a:lnTo>
                <a:lnTo>
                  <a:pt x="4720036" y="76774"/>
                </a:lnTo>
                <a:lnTo>
                  <a:pt x="4732096" y="76774"/>
                </a:lnTo>
                <a:lnTo>
                  <a:pt x="4736886" y="77651"/>
                </a:lnTo>
                <a:lnTo>
                  <a:pt x="4740393" y="79405"/>
                </a:lnTo>
                <a:lnTo>
                  <a:pt x="4743899" y="81159"/>
                </a:lnTo>
                <a:lnTo>
                  <a:pt x="4746637" y="83833"/>
                </a:lnTo>
                <a:lnTo>
                  <a:pt x="4748606" y="87426"/>
                </a:lnTo>
                <a:lnTo>
                  <a:pt x="4750399" y="90850"/>
                </a:lnTo>
                <a:lnTo>
                  <a:pt x="4751618" y="95407"/>
                </a:lnTo>
                <a:lnTo>
                  <a:pt x="4752260" y="101097"/>
                </a:lnTo>
                <a:lnTo>
                  <a:pt x="4752901" y="106786"/>
                </a:lnTo>
                <a:lnTo>
                  <a:pt x="4753222" y="112925"/>
                </a:lnTo>
                <a:lnTo>
                  <a:pt x="4753222" y="201140"/>
                </a:lnTo>
                <a:lnTo>
                  <a:pt x="4777408" y="201140"/>
                </a:lnTo>
                <a:lnTo>
                  <a:pt x="4777302" y="103281"/>
                </a:lnTo>
                <a:lnTo>
                  <a:pt x="4775534" y="89180"/>
                </a:lnTo>
                <a:lnTo>
                  <a:pt x="4771589" y="77358"/>
                </a:lnTo>
                <a:lnTo>
                  <a:pt x="4765468" y="67816"/>
                </a:lnTo>
                <a:lnTo>
                  <a:pt x="4757673" y="60853"/>
                </a:lnTo>
                <a:lnTo>
                  <a:pt x="4746161" y="55637"/>
                </a:lnTo>
                <a:lnTo>
                  <a:pt x="4732340" y="53900"/>
                </a:lnTo>
                <a:lnTo>
                  <a:pt x="4724551" y="53898"/>
                </a:lnTo>
                <a:lnTo>
                  <a:pt x="4717148" y="55609"/>
                </a:lnTo>
                <a:lnTo>
                  <a:pt x="4710130" y="59030"/>
                </a:lnTo>
                <a:close/>
              </a:path>
              <a:path w="8414255" h="255303">
                <a:moveTo>
                  <a:pt x="4921897" y="1314"/>
                </a:moveTo>
                <a:lnTo>
                  <a:pt x="4897712" y="1314"/>
                </a:lnTo>
                <a:lnTo>
                  <a:pt x="4897712" y="63656"/>
                </a:lnTo>
                <a:lnTo>
                  <a:pt x="4891786" y="60318"/>
                </a:lnTo>
                <a:lnTo>
                  <a:pt x="4886161" y="57857"/>
                </a:lnTo>
                <a:lnTo>
                  <a:pt x="4880837" y="56273"/>
                </a:lnTo>
                <a:lnTo>
                  <a:pt x="4875515" y="54691"/>
                </a:lnTo>
                <a:lnTo>
                  <a:pt x="4869246" y="53898"/>
                </a:lnTo>
                <a:lnTo>
                  <a:pt x="4862032" y="53900"/>
                </a:lnTo>
                <a:lnTo>
                  <a:pt x="4866016" y="76248"/>
                </a:lnTo>
                <a:lnTo>
                  <a:pt x="4871600" y="76248"/>
                </a:lnTo>
                <a:lnTo>
                  <a:pt x="4876776" y="76785"/>
                </a:lnTo>
                <a:lnTo>
                  <a:pt x="4881542" y="77858"/>
                </a:lnTo>
                <a:lnTo>
                  <a:pt x="4886308" y="78933"/>
                </a:lnTo>
                <a:lnTo>
                  <a:pt x="4891698" y="80874"/>
                </a:lnTo>
                <a:lnTo>
                  <a:pt x="4897712" y="83684"/>
                </a:lnTo>
                <a:lnTo>
                  <a:pt x="4897712" y="166182"/>
                </a:lnTo>
                <a:lnTo>
                  <a:pt x="4892044" y="171093"/>
                </a:lnTo>
                <a:lnTo>
                  <a:pt x="4885988" y="174992"/>
                </a:lnTo>
                <a:lnTo>
                  <a:pt x="4879545" y="177878"/>
                </a:lnTo>
                <a:lnTo>
                  <a:pt x="4873103" y="180765"/>
                </a:lnTo>
                <a:lnTo>
                  <a:pt x="4866705" y="182209"/>
                </a:lnTo>
                <a:lnTo>
                  <a:pt x="4860348" y="182209"/>
                </a:lnTo>
                <a:lnTo>
                  <a:pt x="4855793" y="181976"/>
                </a:lnTo>
                <a:lnTo>
                  <a:pt x="4843213" y="177925"/>
                </a:lnTo>
                <a:lnTo>
                  <a:pt x="4834322" y="168836"/>
                </a:lnTo>
                <a:lnTo>
                  <a:pt x="4829573" y="157820"/>
                </a:lnTo>
                <a:lnTo>
                  <a:pt x="4827047" y="145264"/>
                </a:lnTo>
                <a:lnTo>
                  <a:pt x="4826205" y="130251"/>
                </a:lnTo>
                <a:lnTo>
                  <a:pt x="4826276" y="126049"/>
                </a:lnTo>
                <a:lnTo>
                  <a:pt x="4827794" y="111762"/>
                </a:lnTo>
                <a:lnTo>
                  <a:pt x="4831292" y="99789"/>
                </a:lnTo>
                <a:lnTo>
                  <a:pt x="4838649" y="59221"/>
                </a:lnTo>
                <a:lnTo>
                  <a:pt x="4831221" y="62769"/>
                </a:lnTo>
                <a:lnTo>
                  <a:pt x="4824889" y="67663"/>
                </a:lnTo>
                <a:lnTo>
                  <a:pt x="4819650" y="73902"/>
                </a:lnTo>
                <a:lnTo>
                  <a:pt x="4811424" y="86001"/>
                </a:lnTo>
                <a:lnTo>
                  <a:pt x="4806126" y="97946"/>
                </a:lnTo>
                <a:lnTo>
                  <a:pt x="4804131" y="104563"/>
                </a:lnTo>
                <a:lnTo>
                  <a:pt x="4801956" y="116821"/>
                </a:lnTo>
                <a:lnTo>
                  <a:pt x="4801231" y="130580"/>
                </a:lnTo>
                <a:lnTo>
                  <a:pt x="4801404" y="138054"/>
                </a:lnTo>
                <a:lnTo>
                  <a:pt x="4802650" y="150961"/>
                </a:lnTo>
                <a:lnTo>
                  <a:pt x="4805097" y="162575"/>
                </a:lnTo>
                <a:lnTo>
                  <a:pt x="4809858" y="175579"/>
                </a:lnTo>
                <a:lnTo>
                  <a:pt x="4816043" y="185976"/>
                </a:lnTo>
                <a:lnTo>
                  <a:pt x="4820682" y="192217"/>
                </a:lnTo>
                <a:lnTo>
                  <a:pt x="4826329" y="196963"/>
                </a:lnTo>
                <a:lnTo>
                  <a:pt x="4832983" y="200211"/>
                </a:lnTo>
                <a:lnTo>
                  <a:pt x="4839637" y="203459"/>
                </a:lnTo>
                <a:lnTo>
                  <a:pt x="4846872" y="205083"/>
                </a:lnTo>
                <a:lnTo>
                  <a:pt x="4859585" y="205083"/>
                </a:lnTo>
                <a:lnTo>
                  <a:pt x="4863879" y="204633"/>
                </a:lnTo>
                <a:lnTo>
                  <a:pt x="4867569" y="203735"/>
                </a:lnTo>
                <a:lnTo>
                  <a:pt x="4871261" y="202838"/>
                </a:lnTo>
                <a:lnTo>
                  <a:pt x="4874826" y="201575"/>
                </a:lnTo>
                <a:lnTo>
                  <a:pt x="4878263" y="199947"/>
                </a:lnTo>
                <a:lnTo>
                  <a:pt x="4881953" y="198235"/>
                </a:lnTo>
                <a:lnTo>
                  <a:pt x="4885173" y="196352"/>
                </a:lnTo>
                <a:lnTo>
                  <a:pt x="4887921" y="194297"/>
                </a:lnTo>
                <a:lnTo>
                  <a:pt x="4890668" y="192242"/>
                </a:lnTo>
                <a:lnTo>
                  <a:pt x="4893933" y="189631"/>
                </a:lnTo>
                <a:lnTo>
                  <a:pt x="4897712" y="186465"/>
                </a:lnTo>
                <a:lnTo>
                  <a:pt x="4897712" y="201140"/>
                </a:lnTo>
                <a:lnTo>
                  <a:pt x="4921897" y="201140"/>
                </a:lnTo>
                <a:lnTo>
                  <a:pt x="4921897" y="1314"/>
                </a:lnTo>
                <a:close/>
              </a:path>
              <a:path w="8414255" h="255303">
                <a:moveTo>
                  <a:pt x="4831292" y="99789"/>
                </a:moveTo>
                <a:lnTo>
                  <a:pt x="4836771" y="90131"/>
                </a:lnTo>
                <a:lnTo>
                  <a:pt x="4841699" y="84794"/>
                </a:lnTo>
                <a:lnTo>
                  <a:pt x="4852609" y="78384"/>
                </a:lnTo>
                <a:lnTo>
                  <a:pt x="4866016" y="76248"/>
                </a:lnTo>
                <a:lnTo>
                  <a:pt x="4862032" y="53900"/>
                </a:lnTo>
                <a:lnTo>
                  <a:pt x="4853871" y="53898"/>
                </a:lnTo>
                <a:lnTo>
                  <a:pt x="4846077" y="55674"/>
                </a:lnTo>
                <a:lnTo>
                  <a:pt x="4838649" y="59221"/>
                </a:lnTo>
                <a:lnTo>
                  <a:pt x="4831292" y="99789"/>
                </a:lnTo>
                <a:close/>
              </a:path>
              <a:path w="8414255" h="255303">
                <a:moveTo>
                  <a:pt x="4957318" y="57843"/>
                </a:moveTo>
                <a:lnTo>
                  <a:pt x="4957318" y="201140"/>
                </a:lnTo>
                <a:lnTo>
                  <a:pt x="4981504" y="201140"/>
                </a:lnTo>
                <a:lnTo>
                  <a:pt x="4981504" y="57843"/>
                </a:lnTo>
                <a:lnTo>
                  <a:pt x="4957318" y="57843"/>
                </a:lnTo>
                <a:close/>
              </a:path>
              <a:path w="8414255" h="255303">
                <a:moveTo>
                  <a:pt x="4955740" y="8676"/>
                </a:moveTo>
                <a:lnTo>
                  <a:pt x="4955740" y="33653"/>
                </a:lnTo>
                <a:lnTo>
                  <a:pt x="4983344" y="33653"/>
                </a:lnTo>
                <a:lnTo>
                  <a:pt x="4983344" y="8676"/>
                </a:lnTo>
                <a:lnTo>
                  <a:pt x="4955740" y="8676"/>
                </a:lnTo>
                <a:close/>
              </a:path>
              <a:path w="8414255" h="255303">
                <a:moveTo>
                  <a:pt x="5062104" y="59030"/>
                </a:moveTo>
                <a:lnTo>
                  <a:pt x="5061682" y="59238"/>
                </a:lnTo>
                <a:lnTo>
                  <a:pt x="5051298" y="65431"/>
                </a:lnTo>
                <a:lnTo>
                  <a:pt x="5040790" y="73779"/>
                </a:lnTo>
                <a:lnTo>
                  <a:pt x="5040790" y="57843"/>
                </a:lnTo>
                <a:lnTo>
                  <a:pt x="5016604" y="57843"/>
                </a:lnTo>
                <a:lnTo>
                  <a:pt x="5016604" y="201140"/>
                </a:lnTo>
                <a:lnTo>
                  <a:pt x="5040790" y="201140"/>
                </a:lnTo>
                <a:lnTo>
                  <a:pt x="5040790" y="94099"/>
                </a:lnTo>
                <a:lnTo>
                  <a:pt x="5046863" y="88966"/>
                </a:lnTo>
                <a:lnTo>
                  <a:pt x="5053086" y="84795"/>
                </a:lnTo>
                <a:lnTo>
                  <a:pt x="5059459" y="81587"/>
                </a:lnTo>
                <a:lnTo>
                  <a:pt x="5065832" y="78378"/>
                </a:lnTo>
                <a:lnTo>
                  <a:pt x="5072010" y="76774"/>
                </a:lnTo>
                <a:lnTo>
                  <a:pt x="5084070" y="76774"/>
                </a:lnTo>
                <a:lnTo>
                  <a:pt x="5088861" y="77651"/>
                </a:lnTo>
                <a:lnTo>
                  <a:pt x="5092367" y="79405"/>
                </a:lnTo>
                <a:lnTo>
                  <a:pt x="5095873" y="81159"/>
                </a:lnTo>
                <a:lnTo>
                  <a:pt x="5098612" y="83833"/>
                </a:lnTo>
                <a:lnTo>
                  <a:pt x="5100580" y="87426"/>
                </a:lnTo>
                <a:lnTo>
                  <a:pt x="5102375" y="90850"/>
                </a:lnTo>
                <a:lnTo>
                  <a:pt x="5103593" y="95407"/>
                </a:lnTo>
                <a:lnTo>
                  <a:pt x="5104234" y="101097"/>
                </a:lnTo>
                <a:lnTo>
                  <a:pt x="5104877" y="106786"/>
                </a:lnTo>
                <a:lnTo>
                  <a:pt x="5105198" y="112925"/>
                </a:lnTo>
                <a:lnTo>
                  <a:pt x="5105198" y="201140"/>
                </a:lnTo>
                <a:lnTo>
                  <a:pt x="5129384" y="201140"/>
                </a:lnTo>
                <a:lnTo>
                  <a:pt x="5129277" y="103281"/>
                </a:lnTo>
                <a:lnTo>
                  <a:pt x="5127509" y="89180"/>
                </a:lnTo>
                <a:lnTo>
                  <a:pt x="5123564" y="77358"/>
                </a:lnTo>
                <a:lnTo>
                  <a:pt x="5117443" y="67816"/>
                </a:lnTo>
                <a:lnTo>
                  <a:pt x="5109647" y="60852"/>
                </a:lnTo>
                <a:lnTo>
                  <a:pt x="5098135" y="55637"/>
                </a:lnTo>
                <a:lnTo>
                  <a:pt x="5084314" y="53900"/>
                </a:lnTo>
                <a:lnTo>
                  <a:pt x="5076526" y="53898"/>
                </a:lnTo>
                <a:lnTo>
                  <a:pt x="5069122" y="55609"/>
                </a:lnTo>
                <a:lnTo>
                  <a:pt x="5062104" y="59030"/>
                </a:lnTo>
                <a:close/>
              </a:path>
              <a:path w="8414255" h="255303">
                <a:moveTo>
                  <a:pt x="5213876" y="53900"/>
                </a:moveTo>
                <a:lnTo>
                  <a:pt x="5205975" y="53898"/>
                </a:lnTo>
                <a:lnTo>
                  <a:pt x="5198332" y="55567"/>
                </a:lnTo>
                <a:lnTo>
                  <a:pt x="5190947" y="58903"/>
                </a:lnTo>
                <a:lnTo>
                  <a:pt x="5183562" y="62238"/>
                </a:lnTo>
                <a:lnTo>
                  <a:pt x="5188746" y="89175"/>
                </a:lnTo>
                <a:lnTo>
                  <a:pt x="5193411" y="84221"/>
                </a:lnTo>
                <a:lnTo>
                  <a:pt x="5204330" y="77847"/>
                </a:lnTo>
                <a:lnTo>
                  <a:pt x="5217733" y="75722"/>
                </a:lnTo>
                <a:lnTo>
                  <a:pt x="5222801" y="75722"/>
                </a:lnTo>
                <a:lnTo>
                  <a:pt x="5227891" y="76333"/>
                </a:lnTo>
                <a:lnTo>
                  <a:pt x="5233262" y="56530"/>
                </a:lnTo>
                <a:lnTo>
                  <a:pt x="5227809" y="54776"/>
                </a:lnTo>
                <a:lnTo>
                  <a:pt x="5221346" y="53898"/>
                </a:lnTo>
                <a:lnTo>
                  <a:pt x="5213876" y="53900"/>
                </a:lnTo>
                <a:close/>
              </a:path>
              <a:path w="8414255" h="255303">
                <a:moveTo>
                  <a:pt x="5175389" y="226692"/>
                </a:moveTo>
                <a:lnTo>
                  <a:pt x="5172208" y="225572"/>
                </a:lnTo>
                <a:lnTo>
                  <a:pt x="5169800" y="224680"/>
                </a:lnTo>
                <a:lnTo>
                  <a:pt x="5166877" y="224014"/>
                </a:lnTo>
                <a:lnTo>
                  <a:pt x="5166877" y="249148"/>
                </a:lnTo>
                <a:lnTo>
                  <a:pt x="5173234" y="251026"/>
                </a:lnTo>
                <a:lnTo>
                  <a:pt x="5180088" y="252522"/>
                </a:lnTo>
                <a:lnTo>
                  <a:pt x="5187437" y="253634"/>
                </a:lnTo>
                <a:lnTo>
                  <a:pt x="5194786" y="254746"/>
                </a:lnTo>
                <a:lnTo>
                  <a:pt x="5201983" y="255303"/>
                </a:lnTo>
                <a:lnTo>
                  <a:pt x="5210229" y="255297"/>
                </a:lnTo>
                <a:lnTo>
                  <a:pt x="5225195" y="254116"/>
                </a:lnTo>
                <a:lnTo>
                  <a:pt x="5238127" y="250881"/>
                </a:lnTo>
                <a:lnTo>
                  <a:pt x="5249024" y="245592"/>
                </a:lnTo>
                <a:lnTo>
                  <a:pt x="5257887" y="238249"/>
                </a:lnTo>
                <a:lnTo>
                  <a:pt x="5266422" y="225477"/>
                </a:lnTo>
                <a:lnTo>
                  <a:pt x="5270561" y="213917"/>
                </a:lnTo>
                <a:lnTo>
                  <a:pt x="5273044" y="200351"/>
                </a:lnTo>
                <a:lnTo>
                  <a:pt x="5273872" y="184779"/>
                </a:lnTo>
                <a:lnTo>
                  <a:pt x="5273872" y="57843"/>
                </a:lnTo>
                <a:lnTo>
                  <a:pt x="5251104" y="57843"/>
                </a:lnTo>
                <a:lnTo>
                  <a:pt x="5249687" y="64042"/>
                </a:lnTo>
                <a:lnTo>
                  <a:pt x="5244190" y="60789"/>
                </a:lnTo>
                <a:lnTo>
                  <a:pt x="5238715" y="58285"/>
                </a:lnTo>
                <a:lnTo>
                  <a:pt x="5233262" y="56530"/>
                </a:lnTo>
                <a:lnTo>
                  <a:pt x="5227891" y="76333"/>
                </a:lnTo>
                <a:lnTo>
                  <a:pt x="5233000" y="77555"/>
                </a:lnTo>
                <a:lnTo>
                  <a:pt x="5238111" y="78776"/>
                </a:lnTo>
                <a:lnTo>
                  <a:pt x="5243672" y="80820"/>
                </a:lnTo>
                <a:lnTo>
                  <a:pt x="5249687" y="83684"/>
                </a:lnTo>
                <a:lnTo>
                  <a:pt x="5249687" y="162312"/>
                </a:lnTo>
                <a:lnTo>
                  <a:pt x="5244361" y="166759"/>
                </a:lnTo>
                <a:lnTo>
                  <a:pt x="5238369" y="170224"/>
                </a:lnTo>
                <a:lnTo>
                  <a:pt x="5231714" y="172704"/>
                </a:lnTo>
                <a:lnTo>
                  <a:pt x="5225058" y="175185"/>
                </a:lnTo>
                <a:lnTo>
                  <a:pt x="5218594" y="176424"/>
                </a:lnTo>
                <a:lnTo>
                  <a:pt x="5212324" y="176424"/>
                </a:lnTo>
                <a:lnTo>
                  <a:pt x="5208103" y="176242"/>
                </a:lnTo>
                <a:lnTo>
                  <a:pt x="5195240" y="172519"/>
                </a:lnTo>
                <a:lnTo>
                  <a:pt x="5186234" y="163996"/>
                </a:lnTo>
                <a:lnTo>
                  <a:pt x="5181946" y="154999"/>
                </a:lnTo>
                <a:lnTo>
                  <a:pt x="5179122" y="142701"/>
                </a:lnTo>
                <a:lnTo>
                  <a:pt x="5178181" y="127737"/>
                </a:lnTo>
                <a:lnTo>
                  <a:pt x="5178204" y="125397"/>
                </a:lnTo>
                <a:lnTo>
                  <a:pt x="5179586" y="110971"/>
                </a:lnTo>
                <a:lnTo>
                  <a:pt x="5183100" y="98897"/>
                </a:lnTo>
                <a:lnTo>
                  <a:pt x="5188746" y="89175"/>
                </a:lnTo>
                <a:lnTo>
                  <a:pt x="5183562" y="62238"/>
                </a:lnTo>
                <a:lnTo>
                  <a:pt x="5177164" y="66987"/>
                </a:lnTo>
                <a:lnTo>
                  <a:pt x="5171756" y="73146"/>
                </a:lnTo>
                <a:lnTo>
                  <a:pt x="5163714" y="84530"/>
                </a:lnTo>
                <a:lnTo>
                  <a:pt x="5158229" y="96565"/>
                </a:lnTo>
                <a:lnTo>
                  <a:pt x="5156365" y="102448"/>
                </a:lnTo>
                <a:lnTo>
                  <a:pt x="5153996" y="114686"/>
                </a:lnTo>
                <a:lnTo>
                  <a:pt x="5153206" y="128197"/>
                </a:lnTo>
                <a:lnTo>
                  <a:pt x="5153268" y="132575"/>
                </a:lnTo>
                <a:lnTo>
                  <a:pt x="5154506" y="147176"/>
                </a:lnTo>
                <a:lnTo>
                  <a:pt x="5157334" y="160039"/>
                </a:lnTo>
                <a:lnTo>
                  <a:pt x="5161753" y="171164"/>
                </a:lnTo>
                <a:lnTo>
                  <a:pt x="5167762" y="180550"/>
                </a:lnTo>
                <a:lnTo>
                  <a:pt x="5171333" y="184594"/>
                </a:lnTo>
                <a:lnTo>
                  <a:pt x="5181458" y="192471"/>
                </a:lnTo>
                <a:lnTo>
                  <a:pt x="5193321" y="197197"/>
                </a:lnTo>
                <a:lnTo>
                  <a:pt x="5206922" y="198772"/>
                </a:lnTo>
                <a:lnTo>
                  <a:pt x="5216367" y="198772"/>
                </a:lnTo>
                <a:lnTo>
                  <a:pt x="5224223" y="197425"/>
                </a:lnTo>
                <a:lnTo>
                  <a:pt x="5230493" y="194729"/>
                </a:lnTo>
                <a:lnTo>
                  <a:pt x="5236763" y="192031"/>
                </a:lnTo>
                <a:lnTo>
                  <a:pt x="5243160" y="187859"/>
                </a:lnTo>
                <a:lnTo>
                  <a:pt x="5249687" y="182213"/>
                </a:lnTo>
                <a:lnTo>
                  <a:pt x="5249687" y="200531"/>
                </a:lnTo>
                <a:lnTo>
                  <a:pt x="5249127" y="205746"/>
                </a:lnTo>
                <a:lnTo>
                  <a:pt x="5248011" y="210325"/>
                </a:lnTo>
                <a:lnTo>
                  <a:pt x="5246893" y="214904"/>
                </a:lnTo>
                <a:lnTo>
                  <a:pt x="5244959" y="218934"/>
                </a:lnTo>
                <a:lnTo>
                  <a:pt x="5242207" y="222412"/>
                </a:lnTo>
                <a:lnTo>
                  <a:pt x="5239282" y="225889"/>
                </a:lnTo>
                <a:lnTo>
                  <a:pt x="5235218" y="228605"/>
                </a:lnTo>
                <a:lnTo>
                  <a:pt x="5230015" y="230554"/>
                </a:lnTo>
                <a:lnTo>
                  <a:pt x="5224812" y="232503"/>
                </a:lnTo>
                <a:lnTo>
                  <a:pt x="5218469" y="233479"/>
                </a:lnTo>
                <a:lnTo>
                  <a:pt x="5206518" y="233479"/>
                </a:lnTo>
                <a:lnTo>
                  <a:pt x="5202392" y="233147"/>
                </a:lnTo>
                <a:lnTo>
                  <a:pt x="5198608" y="232483"/>
                </a:lnTo>
                <a:lnTo>
                  <a:pt x="5194823" y="231819"/>
                </a:lnTo>
                <a:lnTo>
                  <a:pt x="5190695" y="230948"/>
                </a:lnTo>
                <a:lnTo>
                  <a:pt x="5186224" y="229868"/>
                </a:lnTo>
                <a:lnTo>
                  <a:pt x="5182181" y="228871"/>
                </a:lnTo>
                <a:lnTo>
                  <a:pt x="5178570" y="227812"/>
                </a:lnTo>
                <a:lnTo>
                  <a:pt x="5175389" y="226692"/>
                </a:lnTo>
                <a:close/>
              </a:path>
              <a:path w="8414255" h="255303">
                <a:moveTo>
                  <a:pt x="5380667" y="129614"/>
                </a:moveTo>
                <a:lnTo>
                  <a:pt x="5380947" y="138431"/>
                </a:lnTo>
                <a:lnTo>
                  <a:pt x="5382543" y="151258"/>
                </a:lnTo>
                <a:lnTo>
                  <a:pt x="5385552" y="162657"/>
                </a:lnTo>
                <a:lnTo>
                  <a:pt x="5391852" y="176208"/>
                </a:lnTo>
                <a:lnTo>
                  <a:pt x="5399299" y="185947"/>
                </a:lnTo>
                <a:lnTo>
                  <a:pt x="5405211" y="192104"/>
                </a:lnTo>
                <a:lnTo>
                  <a:pt x="5412281" y="196701"/>
                </a:lnTo>
                <a:lnTo>
                  <a:pt x="5415139" y="167055"/>
                </a:lnTo>
                <a:lnTo>
                  <a:pt x="5409863" y="156725"/>
                </a:lnTo>
                <a:lnTo>
                  <a:pt x="5406697" y="144245"/>
                </a:lnTo>
                <a:lnTo>
                  <a:pt x="5405642" y="129614"/>
                </a:lnTo>
                <a:lnTo>
                  <a:pt x="5405722" y="125349"/>
                </a:lnTo>
                <a:lnTo>
                  <a:pt x="5407368" y="111250"/>
                </a:lnTo>
                <a:lnTo>
                  <a:pt x="5411136" y="99336"/>
                </a:lnTo>
                <a:lnTo>
                  <a:pt x="5417026" y="89606"/>
                </a:lnTo>
                <a:lnTo>
                  <a:pt x="5422854" y="83681"/>
                </a:lnTo>
                <a:lnTo>
                  <a:pt x="5433948" y="77515"/>
                </a:lnTo>
                <a:lnTo>
                  <a:pt x="5447191" y="75459"/>
                </a:lnTo>
                <a:lnTo>
                  <a:pt x="5451395" y="75459"/>
                </a:lnTo>
                <a:lnTo>
                  <a:pt x="5455770" y="76097"/>
                </a:lnTo>
                <a:lnTo>
                  <a:pt x="5460315" y="77372"/>
                </a:lnTo>
                <a:lnTo>
                  <a:pt x="5464861" y="78647"/>
                </a:lnTo>
                <a:lnTo>
                  <a:pt x="5468805" y="80134"/>
                </a:lnTo>
                <a:lnTo>
                  <a:pt x="5472149" y="81836"/>
                </a:lnTo>
                <a:lnTo>
                  <a:pt x="5476007" y="83790"/>
                </a:lnTo>
                <a:lnTo>
                  <a:pt x="5479288" y="85704"/>
                </a:lnTo>
                <a:lnTo>
                  <a:pt x="5481989" y="87575"/>
                </a:lnTo>
                <a:lnTo>
                  <a:pt x="5484690" y="89446"/>
                </a:lnTo>
                <a:lnTo>
                  <a:pt x="5486899" y="91104"/>
                </a:lnTo>
                <a:lnTo>
                  <a:pt x="5490029" y="92549"/>
                </a:lnTo>
                <a:lnTo>
                  <a:pt x="5490029" y="65468"/>
                </a:lnTo>
                <a:lnTo>
                  <a:pt x="5484289" y="62557"/>
                </a:lnTo>
                <a:lnTo>
                  <a:pt x="5477757" y="59988"/>
                </a:lnTo>
                <a:lnTo>
                  <a:pt x="5470432" y="57763"/>
                </a:lnTo>
                <a:lnTo>
                  <a:pt x="5463107" y="55538"/>
                </a:lnTo>
                <a:lnTo>
                  <a:pt x="5455503" y="54425"/>
                </a:lnTo>
                <a:lnTo>
                  <a:pt x="5445272" y="54459"/>
                </a:lnTo>
                <a:lnTo>
                  <a:pt x="5432464" y="55907"/>
                </a:lnTo>
                <a:lnTo>
                  <a:pt x="5420441" y="59493"/>
                </a:lnTo>
                <a:lnTo>
                  <a:pt x="5408744" y="65691"/>
                </a:lnTo>
                <a:lnTo>
                  <a:pt x="5399299" y="73927"/>
                </a:lnTo>
                <a:lnTo>
                  <a:pt x="5391325" y="84983"/>
                </a:lnTo>
                <a:lnTo>
                  <a:pt x="5385745" y="97024"/>
                </a:lnTo>
                <a:lnTo>
                  <a:pt x="5383678" y="103608"/>
                </a:lnTo>
                <a:lnTo>
                  <a:pt x="5381420" y="115851"/>
                </a:lnTo>
                <a:lnTo>
                  <a:pt x="5380667" y="129614"/>
                </a:lnTo>
                <a:close/>
              </a:path>
              <a:path w="8414255" h="255303">
                <a:moveTo>
                  <a:pt x="5420506" y="199739"/>
                </a:moveTo>
                <a:lnTo>
                  <a:pt x="5422401" y="200407"/>
                </a:lnTo>
                <a:lnTo>
                  <a:pt x="5434490" y="203322"/>
                </a:lnTo>
                <a:lnTo>
                  <a:pt x="5447622" y="204294"/>
                </a:lnTo>
                <a:lnTo>
                  <a:pt x="5452763" y="204294"/>
                </a:lnTo>
                <a:lnTo>
                  <a:pt x="5456960" y="203973"/>
                </a:lnTo>
                <a:lnTo>
                  <a:pt x="5460216" y="203330"/>
                </a:lnTo>
                <a:lnTo>
                  <a:pt x="5463472" y="202689"/>
                </a:lnTo>
                <a:lnTo>
                  <a:pt x="5467155" y="201768"/>
                </a:lnTo>
                <a:lnTo>
                  <a:pt x="5471266" y="200572"/>
                </a:lnTo>
                <a:lnTo>
                  <a:pt x="5474180" y="199800"/>
                </a:lnTo>
                <a:lnTo>
                  <a:pt x="5477436" y="198621"/>
                </a:lnTo>
                <a:lnTo>
                  <a:pt x="5481034" y="197039"/>
                </a:lnTo>
                <a:lnTo>
                  <a:pt x="5484632" y="195456"/>
                </a:lnTo>
                <a:lnTo>
                  <a:pt x="5487632" y="194109"/>
                </a:lnTo>
                <a:lnTo>
                  <a:pt x="5490029" y="192996"/>
                </a:lnTo>
                <a:lnTo>
                  <a:pt x="5490029" y="165907"/>
                </a:lnTo>
                <a:lnTo>
                  <a:pt x="5488616" y="165907"/>
                </a:lnTo>
                <a:lnTo>
                  <a:pt x="5483126" y="171011"/>
                </a:lnTo>
                <a:lnTo>
                  <a:pt x="5476821" y="175181"/>
                </a:lnTo>
                <a:lnTo>
                  <a:pt x="5469704" y="178412"/>
                </a:lnTo>
                <a:lnTo>
                  <a:pt x="5462587" y="181644"/>
                </a:lnTo>
                <a:lnTo>
                  <a:pt x="5455083" y="183259"/>
                </a:lnTo>
                <a:lnTo>
                  <a:pt x="5447191" y="183259"/>
                </a:lnTo>
                <a:lnTo>
                  <a:pt x="5438104" y="182406"/>
                </a:lnTo>
                <a:lnTo>
                  <a:pt x="5426154" y="177773"/>
                </a:lnTo>
                <a:lnTo>
                  <a:pt x="5416640" y="169113"/>
                </a:lnTo>
                <a:lnTo>
                  <a:pt x="5415139" y="167055"/>
                </a:lnTo>
                <a:lnTo>
                  <a:pt x="5412281" y="196701"/>
                </a:lnTo>
                <a:lnTo>
                  <a:pt x="5420506" y="199739"/>
                </a:lnTo>
                <a:close/>
              </a:path>
              <a:path w="8414255" h="255303">
                <a:moveTo>
                  <a:pt x="5530686" y="157289"/>
                </a:moveTo>
                <a:lnTo>
                  <a:pt x="5527881" y="144613"/>
                </a:lnTo>
                <a:lnTo>
                  <a:pt x="5526946" y="129557"/>
                </a:lnTo>
                <a:lnTo>
                  <a:pt x="5527050" y="124088"/>
                </a:lnTo>
                <a:lnTo>
                  <a:pt x="5528582" y="109637"/>
                </a:lnTo>
                <a:lnTo>
                  <a:pt x="5531939" y="97741"/>
                </a:lnTo>
                <a:lnTo>
                  <a:pt x="5537122" y="88398"/>
                </a:lnTo>
                <a:lnTo>
                  <a:pt x="5541667" y="83435"/>
                </a:lnTo>
                <a:lnTo>
                  <a:pt x="5552526" y="77059"/>
                </a:lnTo>
                <a:lnTo>
                  <a:pt x="5566113" y="74933"/>
                </a:lnTo>
                <a:lnTo>
                  <a:pt x="5573282" y="75478"/>
                </a:lnTo>
                <a:lnTo>
                  <a:pt x="5585467" y="79789"/>
                </a:lnTo>
                <a:lnTo>
                  <a:pt x="5594914" y="88398"/>
                </a:lnTo>
                <a:lnTo>
                  <a:pt x="5596854" y="91264"/>
                </a:lnTo>
                <a:lnTo>
                  <a:pt x="5601393" y="101473"/>
                </a:lnTo>
                <a:lnTo>
                  <a:pt x="5604116" y="114238"/>
                </a:lnTo>
                <a:lnTo>
                  <a:pt x="5605024" y="129557"/>
                </a:lnTo>
                <a:lnTo>
                  <a:pt x="5604930" y="134674"/>
                </a:lnTo>
                <a:lnTo>
                  <a:pt x="5603417" y="149092"/>
                </a:lnTo>
                <a:lnTo>
                  <a:pt x="5600057" y="161019"/>
                </a:lnTo>
                <a:lnTo>
                  <a:pt x="5603034" y="194064"/>
                </a:lnTo>
                <a:lnTo>
                  <a:pt x="5612551" y="185400"/>
                </a:lnTo>
                <a:lnTo>
                  <a:pt x="5616844" y="179930"/>
                </a:lnTo>
                <a:lnTo>
                  <a:pt x="5622599" y="169666"/>
                </a:lnTo>
                <a:lnTo>
                  <a:pt x="5626710" y="157850"/>
                </a:lnTo>
                <a:lnTo>
                  <a:pt x="5629176" y="144480"/>
                </a:lnTo>
                <a:lnTo>
                  <a:pt x="5629999" y="129557"/>
                </a:lnTo>
                <a:lnTo>
                  <a:pt x="5629696" y="120345"/>
                </a:lnTo>
                <a:lnTo>
                  <a:pt x="5627876" y="106393"/>
                </a:lnTo>
                <a:lnTo>
                  <a:pt x="5624412" y="93971"/>
                </a:lnTo>
                <a:lnTo>
                  <a:pt x="5619303" y="83077"/>
                </a:lnTo>
                <a:lnTo>
                  <a:pt x="5612551" y="73712"/>
                </a:lnTo>
                <a:lnTo>
                  <a:pt x="5603294" y="65181"/>
                </a:lnTo>
                <a:lnTo>
                  <a:pt x="5592361" y="58913"/>
                </a:lnTo>
                <a:lnTo>
                  <a:pt x="5579967" y="55153"/>
                </a:lnTo>
                <a:lnTo>
                  <a:pt x="5566113" y="53900"/>
                </a:lnTo>
                <a:lnTo>
                  <a:pt x="5552558" y="55108"/>
                </a:lnTo>
                <a:lnTo>
                  <a:pt x="5540159" y="58823"/>
                </a:lnTo>
                <a:lnTo>
                  <a:pt x="5529177" y="65046"/>
                </a:lnTo>
                <a:lnTo>
                  <a:pt x="5519610" y="73775"/>
                </a:lnTo>
                <a:lnTo>
                  <a:pt x="5515270" y="79288"/>
                </a:lnTo>
                <a:lnTo>
                  <a:pt x="5509452" y="89589"/>
                </a:lnTo>
                <a:lnTo>
                  <a:pt x="5505296" y="101401"/>
                </a:lnTo>
                <a:lnTo>
                  <a:pt x="5502802" y="114723"/>
                </a:lnTo>
                <a:lnTo>
                  <a:pt x="5501971" y="129557"/>
                </a:lnTo>
                <a:lnTo>
                  <a:pt x="5502222" y="137790"/>
                </a:lnTo>
                <a:lnTo>
                  <a:pt x="5503960" y="151640"/>
                </a:lnTo>
                <a:lnTo>
                  <a:pt x="5507352" y="164086"/>
                </a:lnTo>
                <a:lnTo>
                  <a:pt x="5512398" y="175125"/>
                </a:lnTo>
                <a:lnTo>
                  <a:pt x="5519098" y="184759"/>
                </a:lnTo>
                <a:lnTo>
                  <a:pt x="5528709" y="193837"/>
                </a:lnTo>
                <a:lnTo>
                  <a:pt x="5539608" y="200085"/>
                </a:lnTo>
                <a:lnTo>
                  <a:pt x="5537122" y="170201"/>
                </a:lnTo>
                <a:lnTo>
                  <a:pt x="5535361" y="167584"/>
                </a:lnTo>
                <a:lnTo>
                  <a:pt x="5530686" y="157289"/>
                </a:lnTo>
                <a:close/>
              </a:path>
              <a:path w="8414255" h="255303">
                <a:moveTo>
                  <a:pt x="5579604" y="181878"/>
                </a:moveTo>
                <a:lnTo>
                  <a:pt x="5566113" y="184048"/>
                </a:lnTo>
                <a:lnTo>
                  <a:pt x="5558612" y="183441"/>
                </a:lnTo>
                <a:lnTo>
                  <a:pt x="5546518" y="178985"/>
                </a:lnTo>
                <a:lnTo>
                  <a:pt x="5537122" y="170201"/>
                </a:lnTo>
                <a:lnTo>
                  <a:pt x="5539608" y="200085"/>
                </a:lnTo>
                <a:lnTo>
                  <a:pt x="5552076" y="203833"/>
                </a:lnTo>
                <a:lnTo>
                  <a:pt x="5566113" y="205083"/>
                </a:lnTo>
                <a:lnTo>
                  <a:pt x="5579606" y="203905"/>
                </a:lnTo>
                <a:lnTo>
                  <a:pt x="5592052" y="200233"/>
                </a:lnTo>
                <a:lnTo>
                  <a:pt x="5603034" y="194064"/>
                </a:lnTo>
                <a:lnTo>
                  <a:pt x="5600057" y="161019"/>
                </a:lnTo>
                <a:lnTo>
                  <a:pt x="5594848" y="170456"/>
                </a:lnTo>
                <a:lnTo>
                  <a:pt x="5590419" y="175370"/>
                </a:lnTo>
                <a:lnTo>
                  <a:pt x="5579604" y="181878"/>
                </a:lnTo>
                <a:close/>
              </a:path>
              <a:path w="8414255" h="255303">
                <a:moveTo>
                  <a:pt x="5654703" y="57843"/>
                </a:moveTo>
                <a:lnTo>
                  <a:pt x="5654703" y="201140"/>
                </a:lnTo>
                <a:lnTo>
                  <a:pt x="5678889" y="201140"/>
                </a:lnTo>
                <a:lnTo>
                  <a:pt x="5678889" y="94209"/>
                </a:lnTo>
                <a:lnTo>
                  <a:pt x="5684286" y="89129"/>
                </a:lnTo>
                <a:lnTo>
                  <a:pt x="5689855" y="84952"/>
                </a:lnTo>
                <a:lnTo>
                  <a:pt x="5695594" y="81681"/>
                </a:lnTo>
                <a:lnTo>
                  <a:pt x="5701335" y="78411"/>
                </a:lnTo>
                <a:lnTo>
                  <a:pt x="5706816" y="76774"/>
                </a:lnTo>
                <a:lnTo>
                  <a:pt x="5717439" y="76774"/>
                </a:lnTo>
                <a:lnTo>
                  <a:pt x="5721722" y="77586"/>
                </a:lnTo>
                <a:lnTo>
                  <a:pt x="5724892" y="79212"/>
                </a:lnTo>
                <a:lnTo>
                  <a:pt x="5728062" y="80838"/>
                </a:lnTo>
                <a:lnTo>
                  <a:pt x="5726707" y="53898"/>
                </a:lnTo>
                <a:lnTo>
                  <a:pt x="5710767" y="53898"/>
                </a:lnTo>
                <a:lnTo>
                  <a:pt x="5703932" y="55632"/>
                </a:lnTo>
                <a:lnTo>
                  <a:pt x="5697720" y="59098"/>
                </a:lnTo>
                <a:lnTo>
                  <a:pt x="5691507" y="62564"/>
                </a:lnTo>
                <a:lnTo>
                  <a:pt x="5685231" y="67464"/>
                </a:lnTo>
                <a:lnTo>
                  <a:pt x="5678889" y="73799"/>
                </a:lnTo>
                <a:lnTo>
                  <a:pt x="5678889" y="57843"/>
                </a:lnTo>
                <a:lnTo>
                  <a:pt x="5654703" y="57843"/>
                </a:lnTo>
                <a:close/>
              </a:path>
              <a:path w="8414255" h="255303">
                <a:moveTo>
                  <a:pt x="5740779" y="59676"/>
                </a:moveTo>
                <a:lnTo>
                  <a:pt x="5734225" y="55824"/>
                </a:lnTo>
                <a:lnTo>
                  <a:pt x="5726707" y="53898"/>
                </a:lnTo>
                <a:lnTo>
                  <a:pt x="5728062" y="80838"/>
                </a:lnTo>
                <a:lnTo>
                  <a:pt x="5730503" y="83362"/>
                </a:lnTo>
                <a:lnTo>
                  <a:pt x="5732213" y="86786"/>
                </a:lnTo>
                <a:lnTo>
                  <a:pt x="5733843" y="89952"/>
                </a:lnTo>
                <a:lnTo>
                  <a:pt x="5734915" y="94336"/>
                </a:lnTo>
                <a:lnTo>
                  <a:pt x="5735428" y="99941"/>
                </a:lnTo>
                <a:lnTo>
                  <a:pt x="5735942" y="105544"/>
                </a:lnTo>
                <a:lnTo>
                  <a:pt x="5736199" y="111640"/>
                </a:lnTo>
                <a:lnTo>
                  <a:pt x="5736199" y="201140"/>
                </a:lnTo>
                <a:lnTo>
                  <a:pt x="5760384" y="201140"/>
                </a:lnTo>
                <a:lnTo>
                  <a:pt x="5760320" y="101796"/>
                </a:lnTo>
                <a:lnTo>
                  <a:pt x="5760063" y="97781"/>
                </a:lnTo>
                <a:lnTo>
                  <a:pt x="5759866" y="94595"/>
                </a:lnTo>
                <a:lnTo>
                  <a:pt x="5755755" y="78676"/>
                </a:lnTo>
                <a:lnTo>
                  <a:pt x="5752326" y="69860"/>
                </a:lnTo>
                <a:lnTo>
                  <a:pt x="5747335" y="63526"/>
                </a:lnTo>
                <a:lnTo>
                  <a:pt x="5740779" y="59676"/>
                </a:lnTo>
                <a:close/>
              </a:path>
              <a:path w="8414255" h="255303">
                <a:moveTo>
                  <a:pt x="5765948" y="88827"/>
                </a:moveTo>
                <a:lnTo>
                  <a:pt x="5771837" y="84415"/>
                </a:lnTo>
                <a:lnTo>
                  <a:pt x="5777536" y="81358"/>
                </a:lnTo>
                <a:lnTo>
                  <a:pt x="5783233" y="78303"/>
                </a:lnTo>
                <a:lnTo>
                  <a:pt x="5788567" y="76774"/>
                </a:lnTo>
                <a:lnTo>
                  <a:pt x="5798932" y="76774"/>
                </a:lnTo>
                <a:lnTo>
                  <a:pt x="5803214" y="77586"/>
                </a:lnTo>
                <a:lnTo>
                  <a:pt x="5806384" y="79212"/>
                </a:lnTo>
                <a:lnTo>
                  <a:pt x="5809554" y="80838"/>
                </a:lnTo>
                <a:lnTo>
                  <a:pt x="5811996" y="83362"/>
                </a:lnTo>
                <a:lnTo>
                  <a:pt x="5813709" y="86786"/>
                </a:lnTo>
                <a:lnTo>
                  <a:pt x="5815339" y="89952"/>
                </a:lnTo>
                <a:lnTo>
                  <a:pt x="5816411" y="94336"/>
                </a:lnTo>
                <a:lnTo>
                  <a:pt x="5816925" y="99941"/>
                </a:lnTo>
                <a:lnTo>
                  <a:pt x="5817438" y="105544"/>
                </a:lnTo>
                <a:lnTo>
                  <a:pt x="5817694" y="111640"/>
                </a:lnTo>
                <a:lnTo>
                  <a:pt x="5817694" y="201140"/>
                </a:lnTo>
                <a:lnTo>
                  <a:pt x="5841880" y="201140"/>
                </a:lnTo>
                <a:lnTo>
                  <a:pt x="5841880" y="97035"/>
                </a:lnTo>
                <a:lnTo>
                  <a:pt x="5840830" y="88869"/>
                </a:lnTo>
                <a:lnTo>
                  <a:pt x="5838732" y="82372"/>
                </a:lnTo>
                <a:lnTo>
                  <a:pt x="5836633" y="75873"/>
                </a:lnTo>
                <a:lnTo>
                  <a:pt x="5833653" y="70445"/>
                </a:lnTo>
                <a:lnTo>
                  <a:pt x="5829795" y="66084"/>
                </a:lnTo>
                <a:lnTo>
                  <a:pt x="5826024" y="61809"/>
                </a:lnTo>
                <a:lnTo>
                  <a:pt x="5821611" y="58709"/>
                </a:lnTo>
                <a:lnTo>
                  <a:pt x="5816557" y="56785"/>
                </a:lnTo>
                <a:lnTo>
                  <a:pt x="5811501" y="54861"/>
                </a:lnTo>
                <a:lnTo>
                  <a:pt x="5805889" y="53898"/>
                </a:lnTo>
                <a:lnTo>
                  <a:pt x="5791577" y="53898"/>
                </a:lnTo>
                <a:lnTo>
                  <a:pt x="5784036" y="55996"/>
                </a:lnTo>
                <a:lnTo>
                  <a:pt x="5777094" y="60189"/>
                </a:lnTo>
                <a:lnTo>
                  <a:pt x="5774999" y="61511"/>
                </a:lnTo>
                <a:lnTo>
                  <a:pt x="5765481" y="68898"/>
                </a:lnTo>
                <a:lnTo>
                  <a:pt x="5755755" y="78676"/>
                </a:lnTo>
                <a:lnTo>
                  <a:pt x="5759866" y="94595"/>
                </a:lnTo>
                <a:lnTo>
                  <a:pt x="5765948" y="88827"/>
                </a:lnTo>
                <a:close/>
              </a:path>
              <a:path w="8414255" h="255303">
                <a:moveTo>
                  <a:pt x="5899676" y="194020"/>
                </a:moveTo>
                <a:lnTo>
                  <a:pt x="5905429" y="197443"/>
                </a:lnTo>
                <a:lnTo>
                  <a:pt x="5911053" y="199967"/>
                </a:lnTo>
                <a:lnTo>
                  <a:pt x="5916549" y="201593"/>
                </a:lnTo>
                <a:lnTo>
                  <a:pt x="5911462" y="179428"/>
                </a:lnTo>
                <a:lnTo>
                  <a:pt x="5906031" y="177333"/>
                </a:lnTo>
                <a:lnTo>
                  <a:pt x="5899676" y="174255"/>
                </a:lnTo>
                <a:lnTo>
                  <a:pt x="5899676" y="93063"/>
                </a:lnTo>
                <a:lnTo>
                  <a:pt x="5905430" y="88276"/>
                </a:lnTo>
                <a:lnTo>
                  <a:pt x="5911508" y="84364"/>
                </a:lnTo>
                <a:lnTo>
                  <a:pt x="5917906" y="81328"/>
                </a:lnTo>
                <a:lnTo>
                  <a:pt x="5924306" y="78292"/>
                </a:lnTo>
                <a:lnTo>
                  <a:pt x="5930939" y="76774"/>
                </a:lnTo>
                <a:lnTo>
                  <a:pt x="5937810" y="76774"/>
                </a:lnTo>
                <a:lnTo>
                  <a:pt x="5941919" y="76970"/>
                </a:lnTo>
                <a:lnTo>
                  <a:pt x="5954513" y="81021"/>
                </a:lnTo>
                <a:lnTo>
                  <a:pt x="5963320" y="90307"/>
                </a:lnTo>
                <a:lnTo>
                  <a:pt x="5957321" y="55582"/>
                </a:lnTo>
                <a:lnTo>
                  <a:pt x="5943729" y="53900"/>
                </a:lnTo>
                <a:lnTo>
                  <a:pt x="5935056" y="53898"/>
                </a:lnTo>
                <a:lnTo>
                  <a:pt x="5927049" y="55717"/>
                </a:lnTo>
                <a:lnTo>
                  <a:pt x="5919706" y="59353"/>
                </a:lnTo>
                <a:lnTo>
                  <a:pt x="5912363" y="62989"/>
                </a:lnTo>
                <a:lnTo>
                  <a:pt x="5905686" y="67500"/>
                </a:lnTo>
                <a:lnTo>
                  <a:pt x="5899676" y="72887"/>
                </a:lnTo>
                <a:lnTo>
                  <a:pt x="5899676" y="57843"/>
                </a:lnTo>
                <a:lnTo>
                  <a:pt x="5875488" y="57843"/>
                </a:lnTo>
                <a:lnTo>
                  <a:pt x="5875488" y="253988"/>
                </a:lnTo>
                <a:lnTo>
                  <a:pt x="5899676" y="253988"/>
                </a:lnTo>
                <a:lnTo>
                  <a:pt x="5899676" y="194020"/>
                </a:lnTo>
                <a:close/>
              </a:path>
              <a:path w="8414255" h="255303">
                <a:moveTo>
                  <a:pt x="5969305" y="192479"/>
                </a:moveTo>
                <a:lnTo>
                  <a:pt x="5978959" y="182793"/>
                </a:lnTo>
                <a:lnTo>
                  <a:pt x="5983651" y="176223"/>
                </a:lnTo>
                <a:lnTo>
                  <a:pt x="5989121" y="165592"/>
                </a:lnTo>
                <a:lnTo>
                  <a:pt x="5993029" y="153637"/>
                </a:lnTo>
                <a:lnTo>
                  <a:pt x="5995373" y="140359"/>
                </a:lnTo>
                <a:lnTo>
                  <a:pt x="5996155" y="125756"/>
                </a:lnTo>
                <a:lnTo>
                  <a:pt x="5996102" y="121739"/>
                </a:lnTo>
                <a:lnTo>
                  <a:pt x="5994938" y="107453"/>
                </a:lnTo>
                <a:lnTo>
                  <a:pt x="5992252" y="94635"/>
                </a:lnTo>
                <a:lnTo>
                  <a:pt x="5988042" y="83285"/>
                </a:lnTo>
                <a:lnTo>
                  <a:pt x="5982309" y="73403"/>
                </a:lnTo>
                <a:lnTo>
                  <a:pt x="5978869" y="69048"/>
                </a:lnTo>
                <a:lnTo>
                  <a:pt x="5969035" y="60632"/>
                </a:lnTo>
                <a:lnTo>
                  <a:pt x="5957321" y="55582"/>
                </a:lnTo>
                <a:lnTo>
                  <a:pt x="5963320" y="90307"/>
                </a:lnTo>
                <a:lnTo>
                  <a:pt x="5963615" y="90822"/>
                </a:lnTo>
                <a:lnTo>
                  <a:pt x="5967818" y="100982"/>
                </a:lnTo>
                <a:lnTo>
                  <a:pt x="5970340" y="113486"/>
                </a:lnTo>
                <a:lnTo>
                  <a:pt x="5971180" y="128337"/>
                </a:lnTo>
                <a:lnTo>
                  <a:pt x="5971111" y="132562"/>
                </a:lnTo>
                <a:lnTo>
                  <a:pt x="5969612" y="146917"/>
                </a:lnTo>
                <a:lnTo>
                  <a:pt x="5966156" y="158891"/>
                </a:lnTo>
                <a:lnTo>
                  <a:pt x="5960745" y="168485"/>
                </a:lnTo>
                <a:lnTo>
                  <a:pt x="5955900" y="173726"/>
                </a:lnTo>
                <a:lnTo>
                  <a:pt x="5944993" y="180088"/>
                </a:lnTo>
                <a:lnTo>
                  <a:pt x="5931497" y="182209"/>
                </a:lnTo>
                <a:lnTo>
                  <a:pt x="5925656" y="182209"/>
                </a:lnTo>
                <a:lnTo>
                  <a:pt x="5920481" y="181653"/>
                </a:lnTo>
                <a:lnTo>
                  <a:pt x="5915972" y="180540"/>
                </a:lnTo>
                <a:lnTo>
                  <a:pt x="5911462" y="179428"/>
                </a:lnTo>
                <a:lnTo>
                  <a:pt x="5916549" y="201593"/>
                </a:lnTo>
                <a:lnTo>
                  <a:pt x="5922045" y="203219"/>
                </a:lnTo>
                <a:lnTo>
                  <a:pt x="5928357" y="204031"/>
                </a:lnTo>
                <a:lnTo>
                  <a:pt x="5935486" y="204031"/>
                </a:lnTo>
                <a:lnTo>
                  <a:pt x="5946245" y="203072"/>
                </a:lnTo>
                <a:lnTo>
                  <a:pt x="5958401" y="199239"/>
                </a:lnTo>
                <a:lnTo>
                  <a:pt x="5969305" y="192479"/>
                </a:lnTo>
                <a:close/>
              </a:path>
              <a:path w="8414255" h="255303">
                <a:moveTo>
                  <a:pt x="6044195" y="57843"/>
                </a:moveTo>
                <a:lnTo>
                  <a:pt x="6020009" y="57843"/>
                </a:lnTo>
                <a:lnTo>
                  <a:pt x="6020009" y="160492"/>
                </a:lnTo>
                <a:lnTo>
                  <a:pt x="6021143" y="168701"/>
                </a:lnTo>
                <a:lnTo>
                  <a:pt x="6023412" y="175456"/>
                </a:lnTo>
                <a:lnTo>
                  <a:pt x="6025681" y="182211"/>
                </a:lnTo>
                <a:lnTo>
                  <a:pt x="6028868" y="187811"/>
                </a:lnTo>
                <a:lnTo>
                  <a:pt x="6032976" y="192257"/>
                </a:lnTo>
                <a:lnTo>
                  <a:pt x="6037083" y="196702"/>
                </a:lnTo>
                <a:lnTo>
                  <a:pt x="6041899" y="199951"/>
                </a:lnTo>
                <a:lnTo>
                  <a:pt x="6044472" y="153394"/>
                </a:lnTo>
                <a:lnTo>
                  <a:pt x="6044195" y="147083"/>
                </a:lnTo>
                <a:lnTo>
                  <a:pt x="6044195" y="57843"/>
                </a:lnTo>
                <a:close/>
              </a:path>
              <a:path w="8414255" h="255303">
                <a:moveTo>
                  <a:pt x="6048812" y="171555"/>
                </a:moveTo>
                <a:lnTo>
                  <a:pt x="6046846" y="167789"/>
                </a:lnTo>
                <a:lnTo>
                  <a:pt x="6045585" y="163404"/>
                </a:lnTo>
                <a:lnTo>
                  <a:pt x="6045028" y="158399"/>
                </a:lnTo>
                <a:lnTo>
                  <a:pt x="6044472" y="153394"/>
                </a:lnTo>
                <a:lnTo>
                  <a:pt x="6041899" y="199951"/>
                </a:lnTo>
                <a:lnTo>
                  <a:pt x="6047421" y="202004"/>
                </a:lnTo>
                <a:lnTo>
                  <a:pt x="6052943" y="204057"/>
                </a:lnTo>
                <a:lnTo>
                  <a:pt x="6058829" y="205083"/>
                </a:lnTo>
                <a:lnTo>
                  <a:pt x="6073293" y="205083"/>
                </a:lnTo>
                <a:lnTo>
                  <a:pt x="6080739" y="203393"/>
                </a:lnTo>
                <a:lnTo>
                  <a:pt x="6087417" y="200012"/>
                </a:lnTo>
                <a:lnTo>
                  <a:pt x="6097910" y="193636"/>
                </a:lnTo>
                <a:lnTo>
                  <a:pt x="6108602" y="185182"/>
                </a:lnTo>
                <a:lnTo>
                  <a:pt x="6108602" y="201140"/>
                </a:lnTo>
                <a:lnTo>
                  <a:pt x="6132788" y="201140"/>
                </a:lnTo>
                <a:lnTo>
                  <a:pt x="6132788" y="57843"/>
                </a:lnTo>
                <a:lnTo>
                  <a:pt x="6108602" y="57843"/>
                </a:lnTo>
                <a:lnTo>
                  <a:pt x="6108602" y="164769"/>
                </a:lnTo>
                <a:lnTo>
                  <a:pt x="6103043" y="169677"/>
                </a:lnTo>
                <a:lnTo>
                  <a:pt x="6096928" y="173810"/>
                </a:lnTo>
                <a:lnTo>
                  <a:pt x="6090256" y="177170"/>
                </a:lnTo>
                <a:lnTo>
                  <a:pt x="6083583" y="180529"/>
                </a:lnTo>
                <a:lnTo>
                  <a:pt x="6077296" y="182209"/>
                </a:lnTo>
                <a:lnTo>
                  <a:pt x="6065064" y="182209"/>
                </a:lnTo>
                <a:lnTo>
                  <a:pt x="6060210" y="181353"/>
                </a:lnTo>
                <a:lnTo>
                  <a:pt x="6056832" y="179641"/>
                </a:lnTo>
                <a:lnTo>
                  <a:pt x="6053453" y="177929"/>
                </a:lnTo>
                <a:lnTo>
                  <a:pt x="6050780" y="175234"/>
                </a:lnTo>
                <a:lnTo>
                  <a:pt x="6048812" y="171555"/>
                </a:lnTo>
                <a:close/>
              </a:path>
              <a:path w="8414255" h="255303">
                <a:moveTo>
                  <a:pt x="6185456" y="197314"/>
                </a:moveTo>
                <a:lnTo>
                  <a:pt x="6196846" y="202352"/>
                </a:lnTo>
                <a:lnTo>
                  <a:pt x="6210856" y="204031"/>
                </a:lnTo>
                <a:lnTo>
                  <a:pt x="6214794" y="204031"/>
                </a:lnTo>
                <a:lnTo>
                  <a:pt x="6219098" y="203668"/>
                </a:lnTo>
                <a:lnTo>
                  <a:pt x="6223767" y="202943"/>
                </a:lnTo>
                <a:lnTo>
                  <a:pt x="6228435" y="202217"/>
                </a:lnTo>
                <a:lnTo>
                  <a:pt x="6233040" y="201212"/>
                </a:lnTo>
                <a:lnTo>
                  <a:pt x="6237581" y="199927"/>
                </a:lnTo>
                <a:lnTo>
                  <a:pt x="6237581" y="178264"/>
                </a:lnTo>
                <a:lnTo>
                  <a:pt x="6234542" y="179053"/>
                </a:lnTo>
                <a:lnTo>
                  <a:pt x="6231888" y="180039"/>
                </a:lnTo>
                <a:lnTo>
                  <a:pt x="6228207" y="181222"/>
                </a:lnTo>
                <a:lnTo>
                  <a:pt x="6224526" y="182406"/>
                </a:lnTo>
                <a:lnTo>
                  <a:pt x="6220718" y="182998"/>
                </a:lnTo>
                <a:lnTo>
                  <a:pt x="6211215" y="182998"/>
                </a:lnTo>
                <a:lnTo>
                  <a:pt x="6206807" y="182248"/>
                </a:lnTo>
                <a:lnTo>
                  <a:pt x="6203554" y="180752"/>
                </a:lnTo>
                <a:lnTo>
                  <a:pt x="6200300" y="179255"/>
                </a:lnTo>
                <a:lnTo>
                  <a:pt x="6197946" y="177011"/>
                </a:lnTo>
                <a:lnTo>
                  <a:pt x="6196492" y="174020"/>
                </a:lnTo>
                <a:lnTo>
                  <a:pt x="6194780" y="170600"/>
                </a:lnTo>
                <a:lnTo>
                  <a:pt x="6193796" y="166923"/>
                </a:lnTo>
                <a:lnTo>
                  <a:pt x="6193538" y="162990"/>
                </a:lnTo>
                <a:lnTo>
                  <a:pt x="6193282" y="159057"/>
                </a:lnTo>
                <a:lnTo>
                  <a:pt x="6193152" y="153457"/>
                </a:lnTo>
                <a:lnTo>
                  <a:pt x="6193152" y="78089"/>
                </a:lnTo>
                <a:lnTo>
                  <a:pt x="6237581" y="78089"/>
                </a:lnTo>
                <a:lnTo>
                  <a:pt x="6237581" y="57843"/>
                </a:lnTo>
                <a:lnTo>
                  <a:pt x="6193152" y="57843"/>
                </a:lnTo>
                <a:lnTo>
                  <a:pt x="6193152" y="16563"/>
                </a:lnTo>
                <a:lnTo>
                  <a:pt x="6168966" y="16563"/>
                </a:lnTo>
                <a:lnTo>
                  <a:pt x="6168966" y="57843"/>
                </a:lnTo>
                <a:lnTo>
                  <a:pt x="6152667" y="57843"/>
                </a:lnTo>
                <a:lnTo>
                  <a:pt x="6152667" y="78089"/>
                </a:lnTo>
                <a:lnTo>
                  <a:pt x="6168966" y="78089"/>
                </a:lnTo>
                <a:lnTo>
                  <a:pt x="6168966" y="157394"/>
                </a:lnTo>
                <a:lnTo>
                  <a:pt x="6170066" y="171380"/>
                </a:lnTo>
                <a:lnTo>
                  <a:pt x="6173747" y="183623"/>
                </a:lnTo>
                <a:lnTo>
                  <a:pt x="6180017" y="192820"/>
                </a:lnTo>
                <a:lnTo>
                  <a:pt x="6185456" y="197314"/>
                </a:lnTo>
                <a:close/>
              </a:path>
              <a:path w="8414255" h="255303">
                <a:moveTo>
                  <a:pt x="6245329" y="130251"/>
                </a:moveTo>
                <a:lnTo>
                  <a:pt x="6245618" y="138769"/>
                </a:lnTo>
                <a:lnTo>
                  <a:pt x="6247557" y="152664"/>
                </a:lnTo>
                <a:lnTo>
                  <a:pt x="6251318" y="165003"/>
                </a:lnTo>
                <a:lnTo>
                  <a:pt x="6256901" y="175787"/>
                </a:lnTo>
                <a:lnTo>
                  <a:pt x="6264307" y="185014"/>
                </a:lnTo>
                <a:lnTo>
                  <a:pt x="6269778" y="113583"/>
                </a:lnTo>
                <a:lnTo>
                  <a:pt x="6270293" y="107523"/>
                </a:lnTo>
                <a:lnTo>
                  <a:pt x="6271496" y="102208"/>
                </a:lnTo>
                <a:lnTo>
                  <a:pt x="6273388" y="97640"/>
                </a:lnTo>
                <a:lnTo>
                  <a:pt x="6275281" y="93071"/>
                </a:lnTo>
                <a:lnTo>
                  <a:pt x="6278033" y="88908"/>
                </a:lnTo>
                <a:lnTo>
                  <a:pt x="6281645" y="85150"/>
                </a:lnTo>
                <a:lnTo>
                  <a:pt x="6285344" y="81480"/>
                </a:lnTo>
                <a:lnTo>
                  <a:pt x="6284222" y="59383"/>
                </a:lnTo>
                <a:lnTo>
                  <a:pt x="6273303" y="65768"/>
                </a:lnTo>
                <a:lnTo>
                  <a:pt x="6263716" y="74588"/>
                </a:lnTo>
                <a:lnTo>
                  <a:pt x="6259137" y="80363"/>
                </a:lnTo>
                <a:lnTo>
                  <a:pt x="6253096" y="90824"/>
                </a:lnTo>
                <a:lnTo>
                  <a:pt x="6248781" y="102626"/>
                </a:lnTo>
                <a:lnTo>
                  <a:pt x="6246192" y="115768"/>
                </a:lnTo>
                <a:lnTo>
                  <a:pt x="6245329" y="130251"/>
                </a:lnTo>
                <a:close/>
              </a:path>
              <a:path w="8414255" h="255303">
                <a:moveTo>
                  <a:pt x="6282403" y="170091"/>
                </a:moveTo>
                <a:lnTo>
                  <a:pt x="6281153" y="168723"/>
                </a:lnTo>
                <a:lnTo>
                  <a:pt x="6274834" y="158833"/>
                </a:lnTo>
                <a:lnTo>
                  <a:pt x="6271042" y="146589"/>
                </a:lnTo>
                <a:lnTo>
                  <a:pt x="6269778" y="131989"/>
                </a:lnTo>
                <a:lnTo>
                  <a:pt x="6369413" y="131989"/>
                </a:lnTo>
                <a:lnTo>
                  <a:pt x="6369339" y="114398"/>
                </a:lnTo>
                <a:lnTo>
                  <a:pt x="6368090" y="101135"/>
                </a:lnTo>
                <a:lnTo>
                  <a:pt x="6365298" y="89867"/>
                </a:lnTo>
                <a:lnTo>
                  <a:pt x="6362556" y="81960"/>
                </a:lnTo>
                <a:lnTo>
                  <a:pt x="6358612" y="75270"/>
                </a:lnTo>
                <a:lnTo>
                  <a:pt x="6353467" y="69799"/>
                </a:lnTo>
                <a:lnTo>
                  <a:pt x="6348325" y="64329"/>
                </a:lnTo>
                <a:lnTo>
                  <a:pt x="6342325" y="60312"/>
                </a:lnTo>
                <a:lnTo>
                  <a:pt x="6335468" y="57746"/>
                </a:lnTo>
                <a:lnTo>
                  <a:pt x="6328610" y="55181"/>
                </a:lnTo>
                <a:lnTo>
                  <a:pt x="6320722" y="53898"/>
                </a:lnTo>
                <a:lnTo>
                  <a:pt x="6310055" y="53918"/>
                </a:lnTo>
                <a:lnTo>
                  <a:pt x="6296472" y="55432"/>
                </a:lnTo>
                <a:lnTo>
                  <a:pt x="6284222" y="59383"/>
                </a:lnTo>
                <a:lnTo>
                  <a:pt x="6285344" y="81480"/>
                </a:lnTo>
                <a:lnTo>
                  <a:pt x="6289451" y="78685"/>
                </a:lnTo>
                <a:lnTo>
                  <a:pt x="6293966" y="76763"/>
                </a:lnTo>
                <a:lnTo>
                  <a:pt x="6298480" y="74842"/>
                </a:lnTo>
                <a:lnTo>
                  <a:pt x="6303961" y="73882"/>
                </a:lnTo>
                <a:lnTo>
                  <a:pt x="6316948" y="73882"/>
                </a:lnTo>
                <a:lnTo>
                  <a:pt x="6322431" y="74822"/>
                </a:lnTo>
                <a:lnTo>
                  <a:pt x="6326860" y="76700"/>
                </a:lnTo>
                <a:lnTo>
                  <a:pt x="6331289" y="78578"/>
                </a:lnTo>
                <a:lnTo>
                  <a:pt x="6334922" y="81311"/>
                </a:lnTo>
                <a:lnTo>
                  <a:pt x="6337759" y="84896"/>
                </a:lnTo>
                <a:lnTo>
                  <a:pt x="6340339" y="88141"/>
                </a:lnTo>
                <a:lnTo>
                  <a:pt x="6342318" y="92111"/>
                </a:lnTo>
                <a:lnTo>
                  <a:pt x="6343693" y="96808"/>
                </a:lnTo>
                <a:lnTo>
                  <a:pt x="6345068" y="101503"/>
                </a:lnTo>
                <a:lnTo>
                  <a:pt x="6345843" y="107096"/>
                </a:lnTo>
                <a:lnTo>
                  <a:pt x="6346016" y="113583"/>
                </a:lnTo>
                <a:lnTo>
                  <a:pt x="6269778" y="113583"/>
                </a:lnTo>
                <a:lnTo>
                  <a:pt x="6264307" y="185014"/>
                </a:lnTo>
                <a:lnTo>
                  <a:pt x="6268427" y="188822"/>
                </a:lnTo>
                <a:lnTo>
                  <a:pt x="6278416" y="195591"/>
                </a:lnTo>
                <a:lnTo>
                  <a:pt x="6289947" y="200426"/>
                </a:lnTo>
                <a:lnTo>
                  <a:pt x="6303020" y="203327"/>
                </a:lnTo>
                <a:lnTo>
                  <a:pt x="6317636" y="204294"/>
                </a:lnTo>
                <a:lnTo>
                  <a:pt x="6323469" y="204294"/>
                </a:lnTo>
                <a:lnTo>
                  <a:pt x="6328294" y="203951"/>
                </a:lnTo>
                <a:lnTo>
                  <a:pt x="6332112" y="203267"/>
                </a:lnTo>
                <a:lnTo>
                  <a:pt x="6335928" y="202582"/>
                </a:lnTo>
                <a:lnTo>
                  <a:pt x="6340194" y="201598"/>
                </a:lnTo>
                <a:lnTo>
                  <a:pt x="6344911" y="200314"/>
                </a:lnTo>
                <a:lnTo>
                  <a:pt x="6348257" y="199374"/>
                </a:lnTo>
                <a:lnTo>
                  <a:pt x="6352032" y="198070"/>
                </a:lnTo>
                <a:lnTo>
                  <a:pt x="6356233" y="196400"/>
                </a:lnTo>
                <a:lnTo>
                  <a:pt x="6360435" y="194731"/>
                </a:lnTo>
                <a:lnTo>
                  <a:pt x="6363953" y="193340"/>
                </a:lnTo>
                <a:lnTo>
                  <a:pt x="6366784" y="192228"/>
                </a:lnTo>
                <a:lnTo>
                  <a:pt x="6366784" y="165907"/>
                </a:lnTo>
                <a:lnTo>
                  <a:pt x="6365367" y="165907"/>
                </a:lnTo>
                <a:lnTo>
                  <a:pt x="6360901" y="169269"/>
                </a:lnTo>
                <a:lnTo>
                  <a:pt x="6357895" y="171112"/>
                </a:lnTo>
                <a:lnTo>
                  <a:pt x="6354888" y="172954"/>
                </a:lnTo>
                <a:lnTo>
                  <a:pt x="6351196" y="174863"/>
                </a:lnTo>
                <a:lnTo>
                  <a:pt x="6346817" y="176834"/>
                </a:lnTo>
                <a:lnTo>
                  <a:pt x="6342692" y="178719"/>
                </a:lnTo>
                <a:lnTo>
                  <a:pt x="6338076" y="180261"/>
                </a:lnTo>
                <a:lnTo>
                  <a:pt x="6332965" y="181461"/>
                </a:lnTo>
                <a:lnTo>
                  <a:pt x="6327856" y="182660"/>
                </a:lnTo>
                <a:lnTo>
                  <a:pt x="6322639" y="183259"/>
                </a:lnTo>
                <a:lnTo>
                  <a:pt x="6317315" y="183259"/>
                </a:lnTo>
                <a:lnTo>
                  <a:pt x="6304068" y="181917"/>
                </a:lnTo>
                <a:lnTo>
                  <a:pt x="6292116" y="177529"/>
                </a:lnTo>
                <a:lnTo>
                  <a:pt x="6282403" y="170091"/>
                </a:lnTo>
                <a:close/>
              </a:path>
              <a:path w="8414255" h="255303">
                <a:moveTo>
                  <a:pt x="6393695" y="57843"/>
                </a:moveTo>
                <a:lnTo>
                  <a:pt x="6393695" y="201140"/>
                </a:lnTo>
                <a:lnTo>
                  <a:pt x="6417880" y="201140"/>
                </a:lnTo>
                <a:lnTo>
                  <a:pt x="6417880" y="99595"/>
                </a:lnTo>
                <a:lnTo>
                  <a:pt x="6423606" y="94047"/>
                </a:lnTo>
                <a:lnTo>
                  <a:pt x="6429674" y="89863"/>
                </a:lnTo>
                <a:lnTo>
                  <a:pt x="6436085" y="87047"/>
                </a:lnTo>
                <a:lnTo>
                  <a:pt x="6442494" y="84230"/>
                </a:lnTo>
                <a:lnTo>
                  <a:pt x="6440890" y="62654"/>
                </a:lnTo>
                <a:lnTo>
                  <a:pt x="6438842" y="63713"/>
                </a:lnTo>
                <a:lnTo>
                  <a:pt x="6429045" y="70043"/>
                </a:lnTo>
                <a:lnTo>
                  <a:pt x="6417880" y="79136"/>
                </a:lnTo>
                <a:lnTo>
                  <a:pt x="6417880" y="57843"/>
                </a:lnTo>
                <a:lnTo>
                  <a:pt x="6393695" y="57843"/>
                </a:lnTo>
                <a:close/>
              </a:path>
              <a:path w="8414255" h="255303">
                <a:moveTo>
                  <a:pt x="6455442" y="82821"/>
                </a:moveTo>
                <a:lnTo>
                  <a:pt x="6458262" y="82821"/>
                </a:lnTo>
                <a:lnTo>
                  <a:pt x="6462686" y="82995"/>
                </a:lnTo>
                <a:lnTo>
                  <a:pt x="6466595" y="83404"/>
                </a:lnTo>
                <a:lnTo>
                  <a:pt x="6469671" y="83873"/>
                </a:lnTo>
                <a:lnTo>
                  <a:pt x="6469671" y="58615"/>
                </a:lnTo>
                <a:lnTo>
                  <a:pt x="6468131" y="58359"/>
                </a:lnTo>
                <a:lnTo>
                  <a:pt x="6464264" y="57908"/>
                </a:lnTo>
                <a:lnTo>
                  <a:pt x="6453774" y="57843"/>
                </a:lnTo>
                <a:lnTo>
                  <a:pt x="6447428" y="59447"/>
                </a:lnTo>
                <a:lnTo>
                  <a:pt x="6440890" y="62654"/>
                </a:lnTo>
                <a:lnTo>
                  <a:pt x="6442494" y="84230"/>
                </a:lnTo>
                <a:lnTo>
                  <a:pt x="6448947" y="82821"/>
                </a:lnTo>
                <a:lnTo>
                  <a:pt x="6455442" y="82821"/>
                </a:lnTo>
                <a:close/>
              </a:path>
              <a:path w="8414255" h="255303">
                <a:moveTo>
                  <a:pt x="6560591" y="129614"/>
                </a:moveTo>
                <a:lnTo>
                  <a:pt x="6560871" y="138431"/>
                </a:lnTo>
                <a:lnTo>
                  <a:pt x="6562467" y="151258"/>
                </a:lnTo>
                <a:lnTo>
                  <a:pt x="6565476" y="162657"/>
                </a:lnTo>
                <a:lnTo>
                  <a:pt x="6571776" y="176208"/>
                </a:lnTo>
                <a:lnTo>
                  <a:pt x="6579223" y="185947"/>
                </a:lnTo>
                <a:lnTo>
                  <a:pt x="6585136" y="192104"/>
                </a:lnTo>
                <a:lnTo>
                  <a:pt x="6592204" y="196701"/>
                </a:lnTo>
                <a:lnTo>
                  <a:pt x="6595063" y="167055"/>
                </a:lnTo>
                <a:lnTo>
                  <a:pt x="6589787" y="156725"/>
                </a:lnTo>
                <a:lnTo>
                  <a:pt x="6586622" y="144245"/>
                </a:lnTo>
                <a:lnTo>
                  <a:pt x="6585567" y="129614"/>
                </a:lnTo>
                <a:lnTo>
                  <a:pt x="6585647" y="125349"/>
                </a:lnTo>
                <a:lnTo>
                  <a:pt x="6587293" y="111251"/>
                </a:lnTo>
                <a:lnTo>
                  <a:pt x="6591060" y="99336"/>
                </a:lnTo>
                <a:lnTo>
                  <a:pt x="6596950" y="89606"/>
                </a:lnTo>
                <a:lnTo>
                  <a:pt x="6602778" y="83682"/>
                </a:lnTo>
                <a:lnTo>
                  <a:pt x="6613872" y="77515"/>
                </a:lnTo>
                <a:lnTo>
                  <a:pt x="6627114" y="75459"/>
                </a:lnTo>
                <a:lnTo>
                  <a:pt x="6631317" y="75459"/>
                </a:lnTo>
                <a:lnTo>
                  <a:pt x="6635693" y="76097"/>
                </a:lnTo>
                <a:lnTo>
                  <a:pt x="6640239" y="77372"/>
                </a:lnTo>
                <a:lnTo>
                  <a:pt x="6644785" y="78647"/>
                </a:lnTo>
                <a:lnTo>
                  <a:pt x="6648729" y="80134"/>
                </a:lnTo>
                <a:lnTo>
                  <a:pt x="6652073" y="81836"/>
                </a:lnTo>
                <a:lnTo>
                  <a:pt x="6655933" y="83790"/>
                </a:lnTo>
                <a:lnTo>
                  <a:pt x="6659213" y="85704"/>
                </a:lnTo>
                <a:lnTo>
                  <a:pt x="6661913" y="87575"/>
                </a:lnTo>
                <a:lnTo>
                  <a:pt x="6664614" y="89446"/>
                </a:lnTo>
                <a:lnTo>
                  <a:pt x="6666824" y="91104"/>
                </a:lnTo>
                <a:lnTo>
                  <a:pt x="6669953" y="92549"/>
                </a:lnTo>
                <a:lnTo>
                  <a:pt x="6669953" y="65468"/>
                </a:lnTo>
                <a:lnTo>
                  <a:pt x="6664213" y="62557"/>
                </a:lnTo>
                <a:lnTo>
                  <a:pt x="6657681" y="59988"/>
                </a:lnTo>
                <a:lnTo>
                  <a:pt x="6650356" y="57763"/>
                </a:lnTo>
                <a:lnTo>
                  <a:pt x="6643031" y="55538"/>
                </a:lnTo>
                <a:lnTo>
                  <a:pt x="6635427" y="54425"/>
                </a:lnTo>
                <a:lnTo>
                  <a:pt x="6625196" y="54459"/>
                </a:lnTo>
                <a:lnTo>
                  <a:pt x="6612389" y="55907"/>
                </a:lnTo>
                <a:lnTo>
                  <a:pt x="6600365" y="59493"/>
                </a:lnTo>
                <a:lnTo>
                  <a:pt x="6588668" y="65691"/>
                </a:lnTo>
                <a:lnTo>
                  <a:pt x="6579223" y="73927"/>
                </a:lnTo>
                <a:lnTo>
                  <a:pt x="6571249" y="84983"/>
                </a:lnTo>
                <a:lnTo>
                  <a:pt x="6565669" y="97024"/>
                </a:lnTo>
                <a:lnTo>
                  <a:pt x="6563602" y="103608"/>
                </a:lnTo>
                <a:lnTo>
                  <a:pt x="6561344" y="115851"/>
                </a:lnTo>
                <a:lnTo>
                  <a:pt x="6560591" y="129614"/>
                </a:lnTo>
                <a:close/>
              </a:path>
              <a:path w="8414255" h="255303">
                <a:moveTo>
                  <a:pt x="6600429" y="199739"/>
                </a:moveTo>
                <a:lnTo>
                  <a:pt x="6602325" y="200407"/>
                </a:lnTo>
                <a:lnTo>
                  <a:pt x="6614415" y="203322"/>
                </a:lnTo>
                <a:lnTo>
                  <a:pt x="6627546" y="204294"/>
                </a:lnTo>
                <a:lnTo>
                  <a:pt x="6632687" y="204294"/>
                </a:lnTo>
                <a:lnTo>
                  <a:pt x="6636885" y="203973"/>
                </a:lnTo>
                <a:lnTo>
                  <a:pt x="6640140" y="203330"/>
                </a:lnTo>
                <a:lnTo>
                  <a:pt x="6643398" y="202689"/>
                </a:lnTo>
                <a:lnTo>
                  <a:pt x="6647079" y="201768"/>
                </a:lnTo>
                <a:lnTo>
                  <a:pt x="6651190" y="200572"/>
                </a:lnTo>
                <a:lnTo>
                  <a:pt x="6654104" y="199800"/>
                </a:lnTo>
                <a:lnTo>
                  <a:pt x="6657359" y="198621"/>
                </a:lnTo>
                <a:lnTo>
                  <a:pt x="6660958" y="197039"/>
                </a:lnTo>
                <a:lnTo>
                  <a:pt x="6664556" y="195456"/>
                </a:lnTo>
                <a:lnTo>
                  <a:pt x="6667554" y="194109"/>
                </a:lnTo>
                <a:lnTo>
                  <a:pt x="6669953" y="192996"/>
                </a:lnTo>
                <a:lnTo>
                  <a:pt x="6669953" y="165907"/>
                </a:lnTo>
                <a:lnTo>
                  <a:pt x="6668541" y="165907"/>
                </a:lnTo>
                <a:lnTo>
                  <a:pt x="6663050" y="171011"/>
                </a:lnTo>
                <a:lnTo>
                  <a:pt x="6656745" y="175181"/>
                </a:lnTo>
                <a:lnTo>
                  <a:pt x="6649630" y="178412"/>
                </a:lnTo>
                <a:lnTo>
                  <a:pt x="6642511" y="181644"/>
                </a:lnTo>
                <a:lnTo>
                  <a:pt x="6635007" y="183259"/>
                </a:lnTo>
                <a:lnTo>
                  <a:pt x="6627114" y="183259"/>
                </a:lnTo>
                <a:lnTo>
                  <a:pt x="6618028" y="182407"/>
                </a:lnTo>
                <a:lnTo>
                  <a:pt x="6606079" y="177773"/>
                </a:lnTo>
                <a:lnTo>
                  <a:pt x="6596564" y="169113"/>
                </a:lnTo>
                <a:lnTo>
                  <a:pt x="6595063" y="167055"/>
                </a:lnTo>
                <a:lnTo>
                  <a:pt x="6592204" y="196701"/>
                </a:lnTo>
                <a:lnTo>
                  <a:pt x="6600429" y="199739"/>
                </a:lnTo>
                <a:close/>
              </a:path>
              <a:path w="8414255" h="255303">
                <a:moveTo>
                  <a:pt x="6719220" y="113401"/>
                </a:moveTo>
                <a:lnTo>
                  <a:pt x="6708959" y="145111"/>
                </a:lnTo>
                <a:lnTo>
                  <a:pt x="6713135" y="141070"/>
                </a:lnTo>
                <a:lnTo>
                  <a:pt x="6717312" y="137029"/>
                </a:lnTo>
                <a:lnTo>
                  <a:pt x="6722594" y="134030"/>
                </a:lnTo>
                <a:lnTo>
                  <a:pt x="6732039" y="110537"/>
                </a:lnTo>
                <a:lnTo>
                  <a:pt x="6719220" y="113401"/>
                </a:lnTo>
                <a:close/>
              </a:path>
              <a:path w="8414255" h="255303">
                <a:moveTo>
                  <a:pt x="6875377" y="59030"/>
                </a:moveTo>
                <a:lnTo>
                  <a:pt x="6874955" y="59238"/>
                </a:lnTo>
                <a:lnTo>
                  <a:pt x="6864572" y="65431"/>
                </a:lnTo>
                <a:lnTo>
                  <a:pt x="6854063" y="73779"/>
                </a:lnTo>
                <a:lnTo>
                  <a:pt x="6854063" y="57843"/>
                </a:lnTo>
                <a:lnTo>
                  <a:pt x="6829877" y="57843"/>
                </a:lnTo>
                <a:lnTo>
                  <a:pt x="6829877" y="201140"/>
                </a:lnTo>
                <a:lnTo>
                  <a:pt x="6854063" y="201140"/>
                </a:lnTo>
                <a:lnTo>
                  <a:pt x="6854063" y="94099"/>
                </a:lnTo>
                <a:lnTo>
                  <a:pt x="6860137" y="88966"/>
                </a:lnTo>
                <a:lnTo>
                  <a:pt x="6866360" y="84795"/>
                </a:lnTo>
                <a:lnTo>
                  <a:pt x="6872733" y="81587"/>
                </a:lnTo>
                <a:lnTo>
                  <a:pt x="6879105" y="78378"/>
                </a:lnTo>
                <a:lnTo>
                  <a:pt x="6885284" y="76774"/>
                </a:lnTo>
                <a:lnTo>
                  <a:pt x="6897344" y="76774"/>
                </a:lnTo>
                <a:lnTo>
                  <a:pt x="6902135" y="77651"/>
                </a:lnTo>
                <a:lnTo>
                  <a:pt x="6905641" y="79405"/>
                </a:lnTo>
                <a:lnTo>
                  <a:pt x="6909148" y="81159"/>
                </a:lnTo>
                <a:lnTo>
                  <a:pt x="6911886" y="83833"/>
                </a:lnTo>
                <a:lnTo>
                  <a:pt x="6913854" y="87426"/>
                </a:lnTo>
                <a:lnTo>
                  <a:pt x="6915648" y="90850"/>
                </a:lnTo>
                <a:lnTo>
                  <a:pt x="6916866" y="95407"/>
                </a:lnTo>
                <a:lnTo>
                  <a:pt x="6917507" y="101097"/>
                </a:lnTo>
                <a:lnTo>
                  <a:pt x="6918149" y="106786"/>
                </a:lnTo>
                <a:lnTo>
                  <a:pt x="6918471" y="112925"/>
                </a:lnTo>
                <a:lnTo>
                  <a:pt x="6918471" y="201140"/>
                </a:lnTo>
                <a:lnTo>
                  <a:pt x="6942657" y="201140"/>
                </a:lnTo>
                <a:lnTo>
                  <a:pt x="6942551" y="103281"/>
                </a:lnTo>
                <a:lnTo>
                  <a:pt x="6940782" y="89180"/>
                </a:lnTo>
                <a:lnTo>
                  <a:pt x="6936838" y="77358"/>
                </a:lnTo>
                <a:lnTo>
                  <a:pt x="6930716" y="67816"/>
                </a:lnTo>
                <a:lnTo>
                  <a:pt x="6922921" y="60853"/>
                </a:lnTo>
                <a:lnTo>
                  <a:pt x="6911409" y="55637"/>
                </a:lnTo>
                <a:lnTo>
                  <a:pt x="6897588" y="53900"/>
                </a:lnTo>
                <a:lnTo>
                  <a:pt x="6889799" y="53898"/>
                </a:lnTo>
                <a:lnTo>
                  <a:pt x="6882396" y="55609"/>
                </a:lnTo>
                <a:lnTo>
                  <a:pt x="6875377" y="59030"/>
                </a:lnTo>
                <a:close/>
              </a:path>
              <a:path w="8414255" h="255303">
                <a:moveTo>
                  <a:pt x="7021969" y="59030"/>
                </a:moveTo>
                <a:lnTo>
                  <a:pt x="7021547" y="59238"/>
                </a:lnTo>
                <a:lnTo>
                  <a:pt x="7011163" y="65432"/>
                </a:lnTo>
                <a:lnTo>
                  <a:pt x="7000654" y="73779"/>
                </a:lnTo>
                <a:lnTo>
                  <a:pt x="7000654" y="57843"/>
                </a:lnTo>
                <a:lnTo>
                  <a:pt x="6976469" y="57843"/>
                </a:lnTo>
                <a:lnTo>
                  <a:pt x="6976469" y="201140"/>
                </a:lnTo>
                <a:lnTo>
                  <a:pt x="7000654" y="201140"/>
                </a:lnTo>
                <a:lnTo>
                  <a:pt x="7000654" y="94099"/>
                </a:lnTo>
                <a:lnTo>
                  <a:pt x="7006729" y="88966"/>
                </a:lnTo>
                <a:lnTo>
                  <a:pt x="7012952" y="84795"/>
                </a:lnTo>
                <a:lnTo>
                  <a:pt x="7019324" y="81587"/>
                </a:lnTo>
                <a:lnTo>
                  <a:pt x="7025697" y="78378"/>
                </a:lnTo>
                <a:lnTo>
                  <a:pt x="7031875" y="76774"/>
                </a:lnTo>
                <a:lnTo>
                  <a:pt x="7043937" y="76774"/>
                </a:lnTo>
                <a:lnTo>
                  <a:pt x="7048727" y="77651"/>
                </a:lnTo>
                <a:lnTo>
                  <a:pt x="7052234" y="79405"/>
                </a:lnTo>
                <a:lnTo>
                  <a:pt x="7055740" y="81159"/>
                </a:lnTo>
                <a:lnTo>
                  <a:pt x="7058477" y="83833"/>
                </a:lnTo>
                <a:lnTo>
                  <a:pt x="7060447" y="87426"/>
                </a:lnTo>
                <a:lnTo>
                  <a:pt x="7062240" y="90850"/>
                </a:lnTo>
                <a:lnTo>
                  <a:pt x="7063458" y="95407"/>
                </a:lnTo>
                <a:lnTo>
                  <a:pt x="7064099" y="101097"/>
                </a:lnTo>
                <a:lnTo>
                  <a:pt x="7064742" y="106786"/>
                </a:lnTo>
                <a:lnTo>
                  <a:pt x="7065063" y="112925"/>
                </a:lnTo>
                <a:lnTo>
                  <a:pt x="7065063" y="201140"/>
                </a:lnTo>
                <a:lnTo>
                  <a:pt x="7089249" y="201140"/>
                </a:lnTo>
                <a:lnTo>
                  <a:pt x="7089143" y="103281"/>
                </a:lnTo>
                <a:lnTo>
                  <a:pt x="7087375" y="89180"/>
                </a:lnTo>
                <a:lnTo>
                  <a:pt x="7083429" y="77358"/>
                </a:lnTo>
                <a:lnTo>
                  <a:pt x="7077307" y="67816"/>
                </a:lnTo>
                <a:lnTo>
                  <a:pt x="7069512" y="60853"/>
                </a:lnTo>
                <a:lnTo>
                  <a:pt x="7058001" y="55637"/>
                </a:lnTo>
                <a:lnTo>
                  <a:pt x="7044179" y="53900"/>
                </a:lnTo>
                <a:lnTo>
                  <a:pt x="7036393" y="53898"/>
                </a:lnTo>
                <a:lnTo>
                  <a:pt x="7028989" y="55609"/>
                </a:lnTo>
                <a:lnTo>
                  <a:pt x="7021969" y="59030"/>
                </a:lnTo>
                <a:close/>
              </a:path>
              <a:path w="8414255" h="255303">
                <a:moveTo>
                  <a:pt x="7141786" y="157289"/>
                </a:moveTo>
                <a:lnTo>
                  <a:pt x="7138981" y="144613"/>
                </a:lnTo>
                <a:lnTo>
                  <a:pt x="7138046" y="129557"/>
                </a:lnTo>
                <a:lnTo>
                  <a:pt x="7138151" y="124088"/>
                </a:lnTo>
                <a:lnTo>
                  <a:pt x="7139682" y="109637"/>
                </a:lnTo>
                <a:lnTo>
                  <a:pt x="7143039" y="97741"/>
                </a:lnTo>
                <a:lnTo>
                  <a:pt x="7148223" y="88398"/>
                </a:lnTo>
                <a:lnTo>
                  <a:pt x="7152767" y="83435"/>
                </a:lnTo>
                <a:lnTo>
                  <a:pt x="7163626" y="77059"/>
                </a:lnTo>
                <a:lnTo>
                  <a:pt x="7177213" y="74933"/>
                </a:lnTo>
                <a:lnTo>
                  <a:pt x="7184381" y="75478"/>
                </a:lnTo>
                <a:lnTo>
                  <a:pt x="7196566" y="79789"/>
                </a:lnTo>
                <a:lnTo>
                  <a:pt x="7206013" y="88398"/>
                </a:lnTo>
                <a:lnTo>
                  <a:pt x="7207953" y="91265"/>
                </a:lnTo>
                <a:lnTo>
                  <a:pt x="7212493" y="101473"/>
                </a:lnTo>
                <a:lnTo>
                  <a:pt x="7215217" y="114238"/>
                </a:lnTo>
                <a:lnTo>
                  <a:pt x="7216125" y="129557"/>
                </a:lnTo>
                <a:lnTo>
                  <a:pt x="7216031" y="134674"/>
                </a:lnTo>
                <a:lnTo>
                  <a:pt x="7214518" y="149092"/>
                </a:lnTo>
                <a:lnTo>
                  <a:pt x="7211157" y="161020"/>
                </a:lnTo>
                <a:lnTo>
                  <a:pt x="7214133" y="194064"/>
                </a:lnTo>
                <a:lnTo>
                  <a:pt x="7223652" y="185400"/>
                </a:lnTo>
                <a:lnTo>
                  <a:pt x="7227945" y="179930"/>
                </a:lnTo>
                <a:lnTo>
                  <a:pt x="7233699" y="169666"/>
                </a:lnTo>
                <a:lnTo>
                  <a:pt x="7237810" y="157850"/>
                </a:lnTo>
                <a:lnTo>
                  <a:pt x="7240277" y="144480"/>
                </a:lnTo>
                <a:lnTo>
                  <a:pt x="7241099" y="129557"/>
                </a:lnTo>
                <a:lnTo>
                  <a:pt x="7240796" y="120345"/>
                </a:lnTo>
                <a:lnTo>
                  <a:pt x="7238976" y="106393"/>
                </a:lnTo>
                <a:lnTo>
                  <a:pt x="7235512" y="93971"/>
                </a:lnTo>
                <a:lnTo>
                  <a:pt x="7230404" y="83077"/>
                </a:lnTo>
                <a:lnTo>
                  <a:pt x="7223652" y="73712"/>
                </a:lnTo>
                <a:lnTo>
                  <a:pt x="7214394" y="65181"/>
                </a:lnTo>
                <a:lnTo>
                  <a:pt x="7203461" y="58913"/>
                </a:lnTo>
                <a:lnTo>
                  <a:pt x="7191068" y="55153"/>
                </a:lnTo>
                <a:lnTo>
                  <a:pt x="7177213" y="53900"/>
                </a:lnTo>
                <a:lnTo>
                  <a:pt x="7163657" y="55108"/>
                </a:lnTo>
                <a:lnTo>
                  <a:pt x="7151259" y="58823"/>
                </a:lnTo>
                <a:lnTo>
                  <a:pt x="7140276" y="65046"/>
                </a:lnTo>
                <a:lnTo>
                  <a:pt x="7130709" y="73775"/>
                </a:lnTo>
                <a:lnTo>
                  <a:pt x="7126370" y="79288"/>
                </a:lnTo>
                <a:lnTo>
                  <a:pt x="7120552" y="89589"/>
                </a:lnTo>
                <a:lnTo>
                  <a:pt x="7116396" y="101400"/>
                </a:lnTo>
                <a:lnTo>
                  <a:pt x="7113903" y="114723"/>
                </a:lnTo>
                <a:lnTo>
                  <a:pt x="7113072" y="129557"/>
                </a:lnTo>
                <a:lnTo>
                  <a:pt x="7113323" y="137790"/>
                </a:lnTo>
                <a:lnTo>
                  <a:pt x="7115061" y="151640"/>
                </a:lnTo>
                <a:lnTo>
                  <a:pt x="7118453" y="164086"/>
                </a:lnTo>
                <a:lnTo>
                  <a:pt x="7123499" y="175125"/>
                </a:lnTo>
                <a:lnTo>
                  <a:pt x="7130199" y="184759"/>
                </a:lnTo>
                <a:lnTo>
                  <a:pt x="7139809" y="193837"/>
                </a:lnTo>
                <a:lnTo>
                  <a:pt x="7150708" y="200085"/>
                </a:lnTo>
                <a:lnTo>
                  <a:pt x="7148223" y="170201"/>
                </a:lnTo>
                <a:lnTo>
                  <a:pt x="7146461" y="167584"/>
                </a:lnTo>
                <a:lnTo>
                  <a:pt x="7141786" y="157289"/>
                </a:lnTo>
                <a:close/>
              </a:path>
              <a:path w="8414255" h="255303">
                <a:moveTo>
                  <a:pt x="7190704" y="181878"/>
                </a:moveTo>
                <a:lnTo>
                  <a:pt x="7177213" y="184048"/>
                </a:lnTo>
                <a:lnTo>
                  <a:pt x="7169713" y="183441"/>
                </a:lnTo>
                <a:lnTo>
                  <a:pt x="7157618" y="178985"/>
                </a:lnTo>
                <a:lnTo>
                  <a:pt x="7148223" y="170201"/>
                </a:lnTo>
                <a:lnTo>
                  <a:pt x="7150708" y="200085"/>
                </a:lnTo>
                <a:lnTo>
                  <a:pt x="7163176" y="203833"/>
                </a:lnTo>
                <a:lnTo>
                  <a:pt x="7177213" y="205083"/>
                </a:lnTo>
                <a:lnTo>
                  <a:pt x="7190706" y="203905"/>
                </a:lnTo>
                <a:lnTo>
                  <a:pt x="7203152" y="200233"/>
                </a:lnTo>
                <a:lnTo>
                  <a:pt x="7214133" y="194064"/>
                </a:lnTo>
                <a:lnTo>
                  <a:pt x="7211157" y="161020"/>
                </a:lnTo>
                <a:lnTo>
                  <a:pt x="7205947" y="170456"/>
                </a:lnTo>
                <a:lnTo>
                  <a:pt x="7201519" y="175369"/>
                </a:lnTo>
                <a:lnTo>
                  <a:pt x="7190704" y="181878"/>
                </a:lnTo>
                <a:close/>
              </a:path>
              <a:path w="8414255" h="255303">
                <a:moveTo>
                  <a:pt x="7283869" y="197314"/>
                </a:moveTo>
                <a:lnTo>
                  <a:pt x="7295260" y="202352"/>
                </a:lnTo>
                <a:lnTo>
                  <a:pt x="7309270" y="204031"/>
                </a:lnTo>
                <a:lnTo>
                  <a:pt x="7313207" y="204031"/>
                </a:lnTo>
                <a:lnTo>
                  <a:pt x="7317511" y="203668"/>
                </a:lnTo>
                <a:lnTo>
                  <a:pt x="7322180" y="202943"/>
                </a:lnTo>
                <a:lnTo>
                  <a:pt x="7326849" y="202217"/>
                </a:lnTo>
                <a:lnTo>
                  <a:pt x="7331453" y="201212"/>
                </a:lnTo>
                <a:lnTo>
                  <a:pt x="7335993" y="199927"/>
                </a:lnTo>
                <a:lnTo>
                  <a:pt x="7335993" y="178264"/>
                </a:lnTo>
                <a:lnTo>
                  <a:pt x="7332954" y="179053"/>
                </a:lnTo>
                <a:lnTo>
                  <a:pt x="7330301" y="180039"/>
                </a:lnTo>
                <a:lnTo>
                  <a:pt x="7326621" y="181222"/>
                </a:lnTo>
                <a:lnTo>
                  <a:pt x="7322939" y="182406"/>
                </a:lnTo>
                <a:lnTo>
                  <a:pt x="7319130" y="182998"/>
                </a:lnTo>
                <a:lnTo>
                  <a:pt x="7309628" y="182998"/>
                </a:lnTo>
                <a:lnTo>
                  <a:pt x="7305220" y="182248"/>
                </a:lnTo>
                <a:lnTo>
                  <a:pt x="7301965" y="180752"/>
                </a:lnTo>
                <a:lnTo>
                  <a:pt x="7298713" y="179255"/>
                </a:lnTo>
                <a:lnTo>
                  <a:pt x="7296359" y="177011"/>
                </a:lnTo>
                <a:lnTo>
                  <a:pt x="7294905" y="174020"/>
                </a:lnTo>
                <a:lnTo>
                  <a:pt x="7293193" y="170600"/>
                </a:lnTo>
                <a:lnTo>
                  <a:pt x="7292209" y="166923"/>
                </a:lnTo>
                <a:lnTo>
                  <a:pt x="7291951" y="162990"/>
                </a:lnTo>
                <a:lnTo>
                  <a:pt x="7291695" y="159057"/>
                </a:lnTo>
                <a:lnTo>
                  <a:pt x="7291566" y="153457"/>
                </a:lnTo>
                <a:lnTo>
                  <a:pt x="7291566" y="78089"/>
                </a:lnTo>
                <a:lnTo>
                  <a:pt x="7335993" y="78089"/>
                </a:lnTo>
                <a:lnTo>
                  <a:pt x="7335993" y="57843"/>
                </a:lnTo>
                <a:lnTo>
                  <a:pt x="7291566" y="57843"/>
                </a:lnTo>
                <a:lnTo>
                  <a:pt x="7291566" y="16563"/>
                </a:lnTo>
                <a:lnTo>
                  <a:pt x="7267379" y="16563"/>
                </a:lnTo>
                <a:lnTo>
                  <a:pt x="7267379" y="57843"/>
                </a:lnTo>
                <a:lnTo>
                  <a:pt x="7251080" y="57843"/>
                </a:lnTo>
                <a:lnTo>
                  <a:pt x="7251080" y="78089"/>
                </a:lnTo>
                <a:lnTo>
                  <a:pt x="7267379" y="78089"/>
                </a:lnTo>
                <a:lnTo>
                  <a:pt x="7267379" y="157394"/>
                </a:lnTo>
                <a:lnTo>
                  <a:pt x="7268479" y="171380"/>
                </a:lnTo>
                <a:lnTo>
                  <a:pt x="7272160" y="183623"/>
                </a:lnTo>
                <a:lnTo>
                  <a:pt x="7278429" y="192820"/>
                </a:lnTo>
                <a:lnTo>
                  <a:pt x="7283869" y="197314"/>
                </a:lnTo>
                <a:close/>
              </a:path>
              <a:path w="8414255" h="255303">
                <a:moveTo>
                  <a:pt x="7439578" y="197872"/>
                </a:moveTo>
                <a:lnTo>
                  <a:pt x="7447911" y="200441"/>
                </a:lnTo>
                <a:lnTo>
                  <a:pt x="7449514" y="200917"/>
                </a:lnTo>
                <a:lnTo>
                  <a:pt x="7461734" y="203450"/>
                </a:lnTo>
                <a:lnTo>
                  <a:pt x="7474768" y="204294"/>
                </a:lnTo>
                <a:lnTo>
                  <a:pt x="7484511" y="204294"/>
                </a:lnTo>
                <a:lnTo>
                  <a:pt x="7492610" y="203183"/>
                </a:lnTo>
                <a:lnTo>
                  <a:pt x="7499060" y="200960"/>
                </a:lnTo>
                <a:lnTo>
                  <a:pt x="7505512" y="198738"/>
                </a:lnTo>
                <a:lnTo>
                  <a:pt x="7511303" y="195491"/>
                </a:lnTo>
                <a:lnTo>
                  <a:pt x="7516433" y="191217"/>
                </a:lnTo>
                <a:lnTo>
                  <a:pt x="7521132" y="187284"/>
                </a:lnTo>
                <a:lnTo>
                  <a:pt x="7524698" y="182562"/>
                </a:lnTo>
                <a:lnTo>
                  <a:pt x="7527134" y="177048"/>
                </a:lnTo>
                <a:lnTo>
                  <a:pt x="7529569" y="171535"/>
                </a:lnTo>
                <a:lnTo>
                  <a:pt x="7530787" y="165700"/>
                </a:lnTo>
                <a:lnTo>
                  <a:pt x="7530776" y="158376"/>
                </a:lnTo>
                <a:lnTo>
                  <a:pt x="7528631" y="144851"/>
                </a:lnTo>
                <a:lnTo>
                  <a:pt x="7522769" y="134416"/>
                </a:lnTo>
                <a:lnTo>
                  <a:pt x="7511919" y="126040"/>
                </a:lnTo>
                <a:lnTo>
                  <a:pt x="7498835" y="121213"/>
                </a:lnTo>
                <a:lnTo>
                  <a:pt x="7493959" y="120016"/>
                </a:lnTo>
                <a:lnTo>
                  <a:pt x="7489315" y="118968"/>
                </a:lnTo>
                <a:lnTo>
                  <a:pt x="7484910" y="118070"/>
                </a:lnTo>
                <a:lnTo>
                  <a:pt x="7480503" y="117172"/>
                </a:lnTo>
                <a:lnTo>
                  <a:pt x="7476504" y="116253"/>
                </a:lnTo>
                <a:lnTo>
                  <a:pt x="7472912" y="115313"/>
                </a:lnTo>
                <a:lnTo>
                  <a:pt x="7465841" y="113427"/>
                </a:lnTo>
                <a:lnTo>
                  <a:pt x="7460706" y="111004"/>
                </a:lnTo>
                <a:lnTo>
                  <a:pt x="7457508" y="108046"/>
                </a:lnTo>
                <a:lnTo>
                  <a:pt x="7454309" y="105088"/>
                </a:lnTo>
                <a:lnTo>
                  <a:pt x="7452710" y="100608"/>
                </a:lnTo>
                <a:lnTo>
                  <a:pt x="7452710" y="87828"/>
                </a:lnTo>
                <a:lnTo>
                  <a:pt x="7452421" y="59937"/>
                </a:lnTo>
                <a:lnTo>
                  <a:pt x="7442366" y="66349"/>
                </a:lnTo>
                <a:lnTo>
                  <a:pt x="7435537" y="73447"/>
                </a:lnTo>
                <a:lnTo>
                  <a:pt x="7429686" y="84719"/>
                </a:lnTo>
                <a:lnTo>
                  <a:pt x="7427736" y="97906"/>
                </a:lnTo>
                <a:lnTo>
                  <a:pt x="7427736" y="107314"/>
                </a:lnTo>
                <a:lnTo>
                  <a:pt x="7430216" y="115333"/>
                </a:lnTo>
                <a:lnTo>
                  <a:pt x="7435177" y="121960"/>
                </a:lnTo>
                <a:lnTo>
                  <a:pt x="7445999" y="131279"/>
                </a:lnTo>
                <a:lnTo>
                  <a:pt x="7459040" y="136648"/>
                </a:lnTo>
                <a:lnTo>
                  <a:pt x="7463237" y="137814"/>
                </a:lnTo>
                <a:lnTo>
                  <a:pt x="7467821" y="138898"/>
                </a:lnTo>
                <a:lnTo>
                  <a:pt x="7472793" y="139899"/>
                </a:lnTo>
                <a:lnTo>
                  <a:pt x="7477762" y="140901"/>
                </a:lnTo>
                <a:lnTo>
                  <a:pt x="7481789" y="141776"/>
                </a:lnTo>
                <a:lnTo>
                  <a:pt x="7484873" y="142527"/>
                </a:lnTo>
                <a:lnTo>
                  <a:pt x="7492694" y="144504"/>
                </a:lnTo>
                <a:lnTo>
                  <a:pt x="7498139" y="146954"/>
                </a:lnTo>
                <a:lnTo>
                  <a:pt x="7501208" y="149876"/>
                </a:lnTo>
                <a:lnTo>
                  <a:pt x="7504279" y="152798"/>
                </a:lnTo>
                <a:lnTo>
                  <a:pt x="7505814" y="157139"/>
                </a:lnTo>
                <a:lnTo>
                  <a:pt x="7505814" y="167372"/>
                </a:lnTo>
                <a:lnTo>
                  <a:pt x="7505155" y="170726"/>
                </a:lnTo>
                <a:lnTo>
                  <a:pt x="7503835" y="172961"/>
                </a:lnTo>
                <a:lnTo>
                  <a:pt x="7500371" y="177302"/>
                </a:lnTo>
                <a:lnTo>
                  <a:pt x="7497393" y="179279"/>
                </a:lnTo>
                <a:lnTo>
                  <a:pt x="7495265" y="180653"/>
                </a:lnTo>
                <a:lnTo>
                  <a:pt x="7492031" y="181792"/>
                </a:lnTo>
                <a:lnTo>
                  <a:pt x="7487692" y="182695"/>
                </a:lnTo>
                <a:lnTo>
                  <a:pt x="7483354" y="183597"/>
                </a:lnTo>
                <a:lnTo>
                  <a:pt x="7479271" y="184048"/>
                </a:lnTo>
                <a:lnTo>
                  <a:pt x="7470172" y="184048"/>
                </a:lnTo>
                <a:lnTo>
                  <a:pt x="7465088" y="183314"/>
                </a:lnTo>
                <a:lnTo>
                  <a:pt x="7460196" y="181844"/>
                </a:lnTo>
                <a:lnTo>
                  <a:pt x="7455304" y="180375"/>
                </a:lnTo>
                <a:lnTo>
                  <a:pt x="7450817" y="178690"/>
                </a:lnTo>
                <a:lnTo>
                  <a:pt x="7446734" y="176790"/>
                </a:lnTo>
                <a:lnTo>
                  <a:pt x="7442139" y="174628"/>
                </a:lnTo>
                <a:lnTo>
                  <a:pt x="7438458" y="172553"/>
                </a:lnTo>
                <a:lnTo>
                  <a:pt x="7435694" y="170566"/>
                </a:lnTo>
                <a:lnTo>
                  <a:pt x="7432930" y="168577"/>
                </a:lnTo>
                <a:lnTo>
                  <a:pt x="7430526" y="166761"/>
                </a:lnTo>
                <a:lnTo>
                  <a:pt x="7427209" y="165117"/>
                </a:lnTo>
                <a:lnTo>
                  <a:pt x="7427209" y="192220"/>
                </a:lnTo>
                <a:lnTo>
                  <a:pt x="7432679" y="195131"/>
                </a:lnTo>
                <a:lnTo>
                  <a:pt x="7439578" y="197872"/>
                </a:lnTo>
                <a:close/>
              </a:path>
              <a:path w="8414255" h="255303">
                <a:moveTo>
                  <a:pt x="7466337" y="76080"/>
                </a:moveTo>
                <a:lnTo>
                  <a:pt x="7473021" y="74408"/>
                </a:lnTo>
                <a:lnTo>
                  <a:pt x="7488608" y="74408"/>
                </a:lnTo>
                <a:lnTo>
                  <a:pt x="7496210" y="75841"/>
                </a:lnTo>
                <a:lnTo>
                  <a:pt x="7503749" y="78710"/>
                </a:lnTo>
                <a:lnTo>
                  <a:pt x="7511288" y="81580"/>
                </a:lnTo>
                <a:lnTo>
                  <a:pt x="7518122" y="85492"/>
                </a:lnTo>
                <a:lnTo>
                  <a:pt x="7524253" y="90446"/>
                </a:lnTo>
                <a:lnTo>
                  <a:pt x="7525530" y="90446"/>
                </a:lnTo>
                <a:lnTo>
                  <a:pt x="7525530" y="64584"/>
                </a:lnTo>
                <a:lnTo>
                  <a:pt x="7520053" y="61583"/>
                </a:lnTo>
                <a:lnTo>
                  <a:pt x="7513293" y="59095"/>
                </a:lnTo>
                <a:lnTo>
                  <a:pt x="7505250" y="57122"/>
                </a:lnTo>
                <a:lnTo>
                  <a:pt x="7497207" y="55148"/>
                </a:lnTo>
                <a:lnTo>
                  <a:pt x="7489209" y="54162"/>
                </a:lnTo>
                <a:lnTo>
                  <a:pt x="7478137" y="54214"/>
                </a:lnTo>
                <a:lnTo>
                  <a:pt x="7464344" y="55892"/>
                </a:lnTo>
                <a:lnTo>
                  <a:pt x="7452421" y="59937"/>
                </a:lnTo>
                <a:lnTo>
                  <a:pt x="7452710" y="87828"/>
                </a:lnTo>
                <a:lnTo>
                  <a:pt x="7455436" y="82768"/>
                </a:lnTo>
                <a:lnTo>
                  <a:pt x="7460887" y="79424"/>
                </a:lnTo>
                <a:lnTo>
                  <a:pt x="7466337" y="76080"/>
                </a:lnTo>
                <a:close/>
              </a:path>
              <a:path w="8414255" h="255303">
                <a:moveTo>
                  <a:pt x="7543219" y="130251"/>
                </a:moveTo>
                <a:lnTo>
                  <a:pt x="7543509" y="138769"/>
                </a:lnTo>
                <a:lnTo>
                  <a:pt x="7545448" y="152664"/>
                </a:lnTo>
                <a:lnTo>
                  <a:pt x="7549209" y="165003"/>
                </a:lnTo>
                <a:lnTo>
                  <a:pt x="7554792" y="175787"/>
                </a:lnTo>
                <a:lnTo>
                  <a:pt x="7562197" y="185014"/>
                </a:lnTo>
                <a:lnTo>
                  <a:pt x="7567668" y="113583"/>
                </a:lnTo>
                <a:lnTo>
                  <a:pt x="7568184" y="107523"/>
                </a:lnTo>
                <a:lnTo>
                  <a:pt x="7569386" y="102208"/>
                </a:lnTo>
                <a:lnTo>
                  <a:pt x="7571279" y="97640"/>
                </a:lnTo>
                <a:lnTo>
                  <a:pt x="7573172" y="93071"/>
                </a:lnTo>
                <a:lnTo>
                  <a:pt x="7575924" y="88908"/>
                </a:lnTo>
                <a:lnTo>
                  <a:pt x="7579536" y="85150"/>
                </a:lnTo>
                <a:lnTo>
                  <a:pt x="7583235" y="81480"/>
                </a:lnTo>
                <a:lnTo>
                  <a:pt x="7582114" y="59382"/>
                </a:lnTo>
                <a:lnTo>
                  <a:pt x="7571195" y="65768"/>
                </a:lnTo>
                <a:lnTo>
                  <a:pt x="7561608" y="74588"/>
                </a:lnTo>
                <a:lnTo>
                  <a:pt x="7557028" y="80363"/>
                </a:lnTo>
                <a:lnTo>
                  <a:pt x="7550987" y="90824"/>
                </a:lnTo>
                <a:lnTo>
                  <a:pt x="7546672" y="102626"/>
                </a:lnTo>
                <a:lnTo>
                  <a:pt x="7544083" y="115768"/>
                </a:lnTo>
                <a:lnTo>
                  <a:pt x="7543219" y="130251"/>
                </a:lnTo>
                <a:close/>
              </a:path>
              <a:path w="8414255" h="255303">
                <a:moveTo>
                  <a:pt x="7580294" y="170091"/>
                </a:moveTo>
                <a:lnTo>
                  <a:pt x="7579044" y="168722"/>
                </a:lnTo>
                <a:lnTo>
                  <a:pt x="7572724" y="158833"/>
                </a:lnTo>
                <a:lnTo>
                  <a:pt x="7568932" y="146589"/>
                </a:lnTo>
                <a:lnTo>
                  <a:pt x="7567668" y="131989"/>
                </a:lnTo>
                <a:lnTo>
                  <a:pt x="7667303" y="131989"/>
                </a:lnTo>
                <a:lnTo>
                  <a:pt x="7667230" y="114399"/>
                </a:lnTo>
                <a:lnTo>
                  <a:pt x="7665981" y="101135"/>
                </a:lnTo>
                <a:lnTo>
                  <a:pt x="7663190" y="89867"/>
                </a:lnTo>
                <a:lnTo>
                  <a:pt x="7660448" y="81960"/>
                </a:lnTo>
                <a:lnTo>
                  <a:pt x="7656505" y="75270"/>
                </a:lnTo>
                <a:lnTo>
                  <a:pt x="7651359" y="69799"/>
                </a:lnTo>
                <a:lnTo>
                  <a:pt x="7646215" y="64329"/>
                </a:lnTo>
                <a:lnTo>
                  <a:pt x="7640214" y="60312"/>
                </a:lnTo>
                <a:lnTo>
                  <a:pt x="7633359" y="57746"/>
                </a:lnTo>
                <a:lnTo>
                  <a:pt x="7626502" y="55181"/>
                </a:lnTo>
                <a:lnTo>
                  <a:pt x="7618614" y="53898"/>
                </a:lnTo>
                <a:lnTo>
                  <a:pt x="7607946" y="53918"/>
                </a:lnTo>
                <a:lnTo>
                  <a:pt x="7594365" y="55432"/>
                </a:lnTo>
                <a:lnTo>
                  <a:pt x="7582114" y="59382"/>
                </a:lnTo>
                <a:lnTo>
                  <a:pt x="7583235" y="81480"/>
                </a:lnTo>
                <a:lnTo>
                  <a:pt x="7587343" y="78685"/>
                </a:lnTo>
                <a:lnTo>
                  <a:pt x="7591857" y="76763"/>
                </a:lnTo>
                <a:lnTo>
                  <a:pt x="7596370" y="74842"/>
                </a:lnTo>
                <a:lnTo>
                  <a:pt x="7601853" y="73882"/>
                </a:lnTo>
                <a:lnTo>
                  <a:pt x="7614837" y="73882"/>
                </a:lnTo>
                <a:lnTo>
                  <a:pt x="7620321" y="74822"/>
                </a:lnTo>
                <a:lnTo>
                  <a:pt x="7624751" y="76700"/>
                </a:lnTo>
                <a:lnTo>
                  <a:pt x="7629179" y="78578"/>
                </a:lnTo>
                <a:lnTo>
                  <a:pt x="7632814" y="81311"/>
                </a:lnTo>
                <a:lnTo>
                  <a:pt x="7635650" y="84896"/>
                </a:lnTo>
                <a:lnTo>
                  <a:pt x="7638229" y="88141"/>
                </a:lnTo>
                <a:lnTo>
                  <a:pt x="7640208" y="92111"/>
                </a:lnTo>
                <a:lnTo>
                  <a:pt x="7641583" y="96808"/>
                </a:lnTo>
                <a:lnTo>
                  <a:pt x="7642960" y="101503"/>
                </a:lnTo>
                <a:lnTo>
                  <a:pt x="7643734" y="107096"/>
                </a:lnTo>
                <a:lnTo>
                  <a:pt x="7643906" y="113583"/>
                </a:lnTo>
                <a:lnTo>
                  <a:pt x="7567668" y="113583"/>
                </a:lnTo>
                <a:lnTo>
                  <a:pt x="7562197" y="185014"/>
                </a:lnTo>
                <a:lnTo>
                  <a:pt x="7566318" y="188822"/>
                </a:lnTo>
                <a:lnTo>
                  <a:pt x="7576306" y="195591"/>
                </a:lnTo>
                <a:lnTo>
                  <a:pt x="7587837" y="200426"/>
                </a:lnTo>
                <a:lnTo>
                  <a:pt x="7600911" y="203327"/>
                </a:lnTo>
                <a:lnTo>
                  <a:pt x="7615527" y="204294"/>
                </a:lnTo>
                <a:lnTo>
                  <a:pt x="7621359" y="204294"/>
                </a:lnTo>
                <a:lnTo>
                  <a:pt x="7626185" y="203951"/>
                </a:lnTo>
                <a:lnTo>
                  <a:pt x="7630002" y="203267"/>
                </a:lnTo>
                <a:lnTo>
                  <a:pt x="7633820" y="202582"/>
                </a:lnTo>
                <a:lnTo>
                  <a:pt x="7638087" y="201598"/>
                </a:lnTo>
                <a:lnTo>
                  <a:pt x="7642801" y="200314"/>
                </a:lnTo>
                <a:lnTo>
                  <a:pt x="7646148" y="199374"/>
                </a:lnTo>
                <a:lnTo>
                  <a:pt x="7649922" y="198070"/>
                </a:lnTo>
                <a:lnTo>
                  <a:pt x="7654123" y="196400"/>
                </a:lnTo>
                <a:lnTo>
                  <a:pt x="7658327" y="194731"/>
                </a:lnTo>
                <a:lnTo>
                  <a:pt x="7661844" y="193340"/>
                </a:lnTo>
                <a:lnTo>
                  <a:pt x="7664675" y="192228"/>
                </a:lnTo>
                <a:lnTo>
                  <a:pt x="7664675" y="165907"/>
                </a:lnTo>
                <a:lnTo>
                  <a:pt x="7663258" y="165907"/>
                </a:lnTo>
                <a:lnTo>
                  <a:pt x="7658793" y="169269"/>
                </a:lnTo>
                <a:lnTo>
                  <a:pt x="7655786" y="171112"/>
                </a:lnTo>
                <a:lnTo>
                  <a:pt x="7652780" y="172954"/>
                </a:lnTo>
                <a:lnTo>
                  <a:pt x="7649087" y="174863"/>
                </a:lnTo>
                <a:lnTo>
                  <a:pt x="7644708" y="176834"/>
                </a:lnTo>
                <a:lnTo>
                  <a:pt x="7640584" y="178719"/>
                </a:lnTo>
                <a:lnTo>
                  <a:pt x="7635966" y="180261"/>
                </a:lnTo>
                <a:lnTo>
                  <a:pt x="7630856" y="181461"/>
                </a:lnTo>
                <a:lnTo>
                  <a:pt x="7625747" y="182660"/>
                </a:lnTo>
                <a:lnTo>
                  <a:pt x="7620531" y="183259"/>
                </a:lnTo>
                <a:lnTo>
                  <a:pt x="7615207" y="183259"/>
                </a:lnTo>
                <a:lnTo>
                  <a:pt x="7601959" y="181917"/>
                </a:lnTo>
                <a:lnTo>
                  <a:pt x="7590007" y="177529"/>
                </a:lnTo>
                <a:lnTo>
                  <a:pt x="7580294" y="170091"/>
                </a:lnTo>
                <a:close/>
              </a:path>
              <a:path w="8414255" h="255303">
                <a:moveTo>
                  <a:pt x="7737087" y="59030"/>
                </a:moveTo>
                <a:lnTo>
                  <a:pt x="7736664" y="59238"/>
                </a:lnTo>
                <a:lnTo>
                  <a:pt x="7726280" y="65432"/>
                </a:lnTo>
                <a:lnTo>
                  <a:pt x="7715772" y="73779"/>
                </a:lnTo>
                <a:lnTo>
                  <a:pt x="7715772" y="57843"/>
                </a:lnTo>
                <a:lnTo>
                  <a:pt x="7691587" y="57843"/>
                </a:lnTo>
                <a:lnTo>
                  <a:pt x="7691587" y="201140"/>
                </a:lnTo>
                <a:lnTo>
                  <a:pt x="7715772" y="201140"/>
                </a:lnTo>
                <a:lnTo>
                  <a:pt x="7715772" y="94099"/>
                </a:lnTo>
                <a:lnTo>
                  <a:pt x="7721846" y="88966"/>
                </a:lnTo>
                <a:lnTo>
                  <a:pt x="7728069" y="84795"/>
                </a:lnTo>
                <a:lnTo>
                  <a:pt x="7734441" y="81587"/>
                </a:lnTo>
                <a:lnTo>
                  <a:pt x="7740814" y="78378"/>
                </a:lnTo>
                <a:lnTo>
                  <a:pt x="7746992" y="76774"/>
                </a:lnTo>
                <a:lnTo>
                  <a:pt x="7759053" y="76774"/>
                </a:lnTo>
                <a:lnTo>
                  <a:pt x="7763844" y="77651"/>
                </a:lnTo>
                <a:lnTo>
                  <a:pt x="7767350" y="79405"/>
                </a:lnTo>
                <a:lnTo>
                  <a:pt x="7770857" y="81159"/>
                </a:lnTo>
                <a:lnTo>
                  <a:pt x="7775563" y="87426"/>
                </a:lnTo>
                <a:lnTo>
                  <a:pt x="7778574" y="95407"/>
                </a:lnTo>
                <a:lnTo>
                  <a:pt x="7779217" y="101097"/>
                </a:lnTo>
                <a:lnTo>
                  <a:pt x="7779858" y="106786"/>
                </a:lnTo>
                <a:lnTo>
                  <a:pt x="7780180" y="112925"/>
                </a:lnTo>
                <a:lnTo>
                  <a:pt x="7780180" y="201140"/>
                </a:lnTo>
                <a:lnTo>
                  <a:pt x="7804367" y="201140"/>
                </a:lnTo>
                <a:lnTo>
                  <a:pt x="7804260" y="103281"/>
                </a:lnTo>
                <a:lnTo>
                  <a:pt x="7802492" y="89180"/>
                </a:lnTo>
                <a:lnTo>
                  <a:pt x="7798547" y="77358"/>
                </a:lnTo>
                <a:lnTo>
                  <a:pt x="7792425" y="67816"/>
                </a:lnTo>
                <a:lnTo>
                  <a:pt x="7784630" y="60853"/>
                </a:lnTo>
                <a:lnTo>
                  <a:pt x="7773119" y="55637"/>
                </a:lnTo>
                <a:lnTo>
                  <a:pt x="7759297" y="53900"/>
                </a:lnTo>
                <a:lnTo>
                  <a:pt x="7751510" y="53898"/>
                </a:lnTo>
                <a:lnTo>
                  <a:pt x="7744105" y="55609"/>
                </a:lnTo>
                <a:lnTo>
                  <a:pt x="7737087" y="59030"/>
                </a:lnTo>
                <a:close/>
              </a:path>
              <a:path w="8414255" h="255303">
                <a:moveTo>
                  <a:pt x="7948855" y="1314"/>
                </a:moveTo>
                <a:lnTo>
                  <a:pt x="7924669" y="1314"/>
                </a:lnTo>
                <a:lnTo>
                  <a:pt x="7924669" y="63656"/>
                </a:lnTo>
                <a:lnTo>
                  <a:pt x="7918742" y="60318"/>
                </a:lnTo>
                <a:lnTo>
                  <a:pt x="7913118" y="57857"/>
                </a:lnTo>
                <a:lnTo>
                  <a:pt x="7907794" y="56273"/>
                </a:lnTo>
                <a:lnTo>
                  <a:pt x="7902472" y="54691"/>
                </a:lnTo>
                <a:lnTo>
                  <a:pt x="7896203" y="53898"/>
                </a:lnTo>
                <a:lnTo>
                  <a:pt x="7888990" y="53900"/>
                </a:lnTo>
                <a:lnTo>
                  <a:pt x="7892975" y="76248"/>
                </a:lnTo>
                <a:lnTo>
                  <a:pt x="7898558" y="76248"/>
                </a:lnTo>
                <a:lnTo>
                  <a:pt x="7903733" y="76785"/>
                </a:lnTo>
                <a:lnTo>
                  <a:pt x="7908499" y="77858"/>
                </a:lnTo>
                <a:lnTo>
                  <a:pt x="7913266" y="78933"/>
                </a:lnTo>
                <a:lnTo>
                  <a:pt x="7918655" y="80874"/>
                </a:lnTo>
                <a:lnTo>
                  <a:pt x="7924669" y="83684"/>
                </a:lnTo>
                <a:lnTo>
                  <a:pt x="7924669" y="166182"/>
                </a:lnTo>
                <a:lnTo>
                  <a:pt x="7919001" y="171093"/>
                </a:lnTo>
                <a:lnTo>
                  <a:pt x="7912944" y="174992"/>
                </a:lnTo>
                <a:lnTo>
                  <a:pt x="7906503" y="177878"/>
                </a:lnTo>
                <a:lnTo>
                  <a:pt x="7900060" y="180765"/>
                </a:lnTo>
                <a:lnTo>
                  <a:pt x="7893662" y="182209"/>
                </a:lnTo>
                <a:lnTo>
                  <a:pt x="7887306" y="182209"/>
                </a:lnTo>
                <a:lnTo>
                  <a:pt x="7882751" y="181976"/>
                </a:lnTo>
                <a:lnTo>
                  <a:pt x="7870171" y="177925"/>
                </a:lnTo>
                <a:lnTo>
                  <a:pt x="7861281" y="168836"/>
                </a:lnTo>
                <a:lnTo>
                  <a:pt x="7856532" y="157820"/>
                </a:lnTo>
                <a:lnTo>
                  <a:pt x="7854006" y="145264"/>
                </a:lnTo>
                <a:lnTo>
                  <a:pt x="7853164" y="130251"/>
                </a:lnTo>
                <a:lnTo>
                  <a:pt x="7853234" y="126049"/>
                </a:lnTo>
                <a:lnTo>
                  <a:pt x="7854752" y="111762"/>
                </a:lnTo>
                <a:lnTo>
                  <a:pt x="7858250" y="99789"/>
                </a:lnTo>
                <a:lnTo>
                  <a:pt x="7865608" y="59221"/>
                </a:lnTo>
                <a:lnTo>
                  <a:pt x="7858179" y="62769"/>
                </a:lnTo>
                <a:lnTo>
                  <a:pt x="7851847" y="67663"/>
                </a:lnTo>
                <a:lnTo>
                  <a:pt x="7846607" y="73902"/>
                </a:lnTo>
                <a:lnTo>
                  <a:pt x="7838381" y="86001"/>
                </a:lnTo>
                <a:lnTo>
                  <a:pt x="7833083" y="97946"/>
                </a:lnTo>
                <a:lnTo>
                  <a:pt x="7831089" y="104563"/>
                </a:lnTo>
                <a:lnTo>
                  <a:pt x="7828914" y="116821"/>
                </a:lnTo>
                <a:lnTo>
                  <a:pt x="7828188" y="130580"/>
                </a:lnTo>
                <a:lnTo>
                  <a:pt x="7828362" y="138054"/>
                </a:lnTo>
                <a:lnTo>
                  <a:pt x="7829608" y="150961"/>
                </a:lnTo>
                <a:lnTo>
                  <a:pt x="7832054" y="162575"/>
                </a:lnTo>
                <a:lnTo>
                  <a:pt x="7836816" y="175579"/>
                </a:lnTo>
                <a:lnTo>
                  <a:pt x="7843000" y="185976"/>
                </a:lnTo>
                <a:lnTo>
                  <a:pt x="7847640" y="192217"/>
                </a:lnTo>
                <a:lnTo>
                  <a:pt x="7853286" y="196963"/>
                </a:lnTo>
                <a:lnTo>
                  <a:pt x="7859941" y="200211"/>
                </a:lnTo>
                <a:lnTo>
                  <a:pt x="7866594" y="203459"/>
                </a:lnTo>
                <a:lnTo>
                  <a:pt x="7873830" y="205083"/>
                </a:lnTo>
                <a:lnTo>
                  <a:pt x="7886542" y="205083"/>
                </a:lnTo>
                <a:lnTo>
                  <a:pt x="7890835" y="204633"/>
                </a:lnTo>
                <a:lnTo>
                  <a:pt x="7894527" y="203735"/>
                </a:lnTo>
                <a:lnTo>
                  <a:pt x="7898219" y="202838"/>
                </a:lnTo>
                <a:lnTo>
                  <a:pt x="7901782" y="201575"/>
                </a:lnTo>
                <a:lnTo>
                  <a:pt x="7905219" y="199947"/>
                </a:lnTo>
                <a:lnTo>
                  <a:pt x="7908911" y="198235"/>
                </a:lnTo>
                <a:lnTo>
                  <a:pt x="7912130" y="196352"/>
                </a:lnTo>
                <a:lnTo>
                  <a:pt x="7914879" y="194297"/>
                </a:lnTo>
                <a:lnTo>
                  <a:pt x="7917627" y="192242"/>
                </a:lnTo>
                <a:lnTo>
                  <a:pt x="7920891" y="189631"/>
                </a:lnTo>
                <a:lnTo>
                  <a:pt x="7924669" y="186465"/>
                </a:lnTo>
                <a:lnTo>
                  <a:pt x="7924669" y="201140"/>
                </a:lnTo>
                <a:lnTo>
                  <a:pt x="7948855" y="201140"/>
                </a:lnTo>
                <a:lnTo>
                  <a:pt x="7948855" y="1314"/>
                </a:lnTo>
                <a:close/>
              </a:path>
              <a:path w="8414255" h="255303">
                <a:moveTo>
                  <a:pt x="7858250" y="99789"/>
                </a:moveTo>
                <a:lnTo>
                  <a:pt x="7863728" y="90131"/>
                </a:lnTo>
                <a:lnTo>
                  <a:pt x="7868657" y="84794"/>
                </a:lnTo>
                <a:lnTo>
                  <a:pt x="7879567" y="78384"/>
                </a:lnTo>
                <a:lnTo>
                  <a:pt x="7892975" y="76248"/>
                </a:lnTo>
                <a:lnTo>
                  <a:pt x="7888990" y="53900"/>
                </a:lnTo>
                <a:lnTo>
                  <a:pt x="7880830" y="53898"/>
                </a:lnTo>
                <a:lnTo>
                  <a:pt x="7873036" y="55674"/>
                </a:lnTo>
                <a:lnTo>
                  <a:pt x="7865608" y="59221"/>
                </a:lnTo>
                <a:lnTo>
                  <a:pt x="7858250" y="99789"/>
                </a:lnTo>
                <a:close/>
              </a:path>
              <a:path w="8414255" h="255303">
                <a:moveTo>
                  <a:pt x="8091532" y="159057"/>
                </a:moveTo>
                <a:lnTo>
                  <a:pt x="8091403" y="153457"/>
                </a:lnTo>
                <a:lnTo>
                  <a:pt x="8091403" y="78089"/>
                </a:lnTo>
                <a:lnTo>
                  <a:pt x="8135831" y="78089"/>
                </a:lnTo>
                <a:lnTo>
                  <a:pt x="8135831" y="57843"/>
                </a:lnTo>
                <a:lnTo>
                  <a:pt x="8091403" y="57843"/>
                </a:lnTo>
                <a:lnTo>
                  <a:pt x="8091403" y="16563"/>
                </a:lnTo>
                <a:lnTo>
                  <a:pt x="8067218" y="16563"/>
                </a:lnTo>
                <a:lnTo>
                  <a:pt x="8067218" y="57843"/>
                </a:lnTo>
                <a:lnTo>
                  <a:pt x="8050918" y="57843"/>
                </a:lnTo>
                <a:lnTo>
                  <a:pt x="8050918" y="78089"/>
                </a:lnTo>
                <a:lnTo>
                  <a:pt x="8067218" y="78089"/>
                </a:lnTo>
                <a:lnTo>
                  <a:pt x="8067218" y="157394"/>
                </a:lnTo>
                <a:lnTo>
                  <a:pt x="8068318" y="171380"/>
                </a:lnTo>
                <a:lnTo>
                  <a:pt x="8071998" y="183623"/>
                </a:lnTo>
                <a:lnTo>
                  <a:pt x="8078267" y="192820"/>
                </a:lnTo>
                <a:lnTo>
                  <a:pt x="8083707" y="197314"/>
                </a:lnTo>
                <a:lnTo>
                  <a:pt x="8095098" y="202352"/>
                </a:lnTo>
                <a:lnTo>
                  <a:pt x="8109107" y="204031"/>
                </a:lnTo>
                <a:lnTo>
                  <a:pt x="8113044" y="204031"/>
                </a:lnTo>
                <a:lnTo>
                  <a:pt x="8117348" y="203668"/>
                </a:lnTo>
                <a:lnTo>
                  <a:pt x="8122018" y="202943"/>
                </a:lnTo>
                <a:lnTo>
                  <a:pt x="8126687" y="202217"/>
                </a:lnTo>
                <a:lnTo>
                  <a:pt x="8131290" y="201212"/>
                </a:lnTo>
                <a:lnTo>
                  <a:pt x="8135831" y="199927"/>
                </a:lnTo>
                <a:lnTo>
                  <a:pt x="8135831" y="178264"/>
                </a:lnTo>
                <a:lnTo>
                  <a:pt x="8132791" y="179053"/>
                </a:lnTo>
                <a:lnTo>
                  <a:pt x="8130138" y="180039"/>
                </a:lnTo>
                <a:lnTo>
                  <a:pt x="8126458" y="181222"/>
                </a:lnTo>
                <a:lnTo>
                  <a:pt x="8122778" y="182406"/>
                </a:lnTo>
                <a:lnTo>
                  <a:pt x="8118969" y="182998"/>
                </a:lnTo>
                <a:lnTo>
                  <a:pt x="8109465" y="182998"/>
                </a:lnTo>
                <a:lnTo>
                  <a:pt x="8105057" y="182248"/>
                </a:lnTo>
                <a:lnTo>
                  <a:pt x="8101803" y="180752"/>
                </a:lnTo>
                <a:lnTo>
                  <a:pt x="8098551" y="179255"/>
                </a:lnTo>
                <a:lnTo>
                  <a:pt x="8096198" y="177011"/>
                </a:lnTo>
                <a:lnTo>
                  <a:pt x="8094742" y="174020"/>
                </a:lnTo>
                <a:lnTo>
                  <a:pt x="8093030" y="170600"/>
                </a:lnTo>
                <a:lnTo>
                  <a:pt x="8092046" y="166923"/>
                </a:lnTo>
                <a:lnTo>
                  <a:pt x="8091790" y="162990"/>
                </a:lnTo>
                <a:lnTo>
                  <a:pt x="8091532" y="159057"/>
                </a:lnTo>
                <a:close/>
              </a:path>
              <a:path w="8414255" h="255303">
                <a:moveTo>
                  <a:pt x="8199069" y="59030"/>
                </a:moveTo>
                <a:lnTo>
                  <a:pt x="8198647" y="59238"/>
                </a:lnTo>
                <a:lnTo>
                  <a:pt x="8188263" y="65431"/>
                </a:lnTo>
                <a:lnTo>
                  <a:pt x="8177755" y="73779"/>
                </a:lnTo>
                <a:lnTo>
                  <a:pt x="8177755" y="1314"/>
                </a:lnTo>
                <a:lnTo>
                  <a:pt x="8153569" y="1314"/>
                </a:lnTo>
                <a:lnTo>
                  <a:pt x="8153569" y="201140"/>
                </a:lnTo>
                <a:lnTo>
                  <a:pt x="8177755" y="201140"/>
                </a:lnTo>
                <a:lnTo>
                  <a:pt x="8177755" y="94099"/>
                </a:lnTo>
                <a:lnTo>
                  <a:pt x="8183829" y="88966"/>
                </a:lnTo>
                <a:lnTo>
                  <a:pt x="8190052" y="84795"/>
                </a:lnTo>
                <a:lnTo>
                  <a:pt x="8196425" y="81587"/>
                </a:lnTo>
                <a:lnTo>
                  <a:pt x="8202798" y="78378"/>
                </a:lnTo>
                <a:lnTo>
                  <a:pt x="8208976" y="76774"/>
                </a:lnTo>
                <a:lnTo>
                  <a:pt x="8221036" y="76774"/>
                </a:lnTo>
                <a:lnTo>
                  <a:pt x="8225827" y="77651"/>
                </a:lnTo>
                <a:lnTo>
                  <a:pt x="8229333" y="79405"/>
                </a:lnTo>
                <a:lnTo>
                  <a:pt x="8232841" y="81159"/>
                </a:lnTo>
                <a:lnTo>
                  <a:pt x="8237546" y="87426"/>
                </a:lnTo>
                <a:lnTo>
                  <a:pt x="8240557" y="95407"/>
                </a:lnTo>
                <a:lnTo>
                  <a:pt x="8241200" y="101097"/>
                </a:lnTo>
                <a:lnTo>
                  <a:pt x="8241843" y="106786"/>
                </a:lnTo>
                <a:lnTo>
                  <a:pt x="8242163" y="112925"/>
                </a:lnTo>
                <a:lnTo>
                  <a:pt x="8242163" y="201140"/>
                </a:lnTo>
                <a:lnTo>
                  <a:pt x="8266350" y="201140"/>
                </a:lnTo>
                <a:lnTo>
                  <a:pt x="8266244" y="103281"/>
                </a:lnTo>
                <a:lnTo>
                  <a:pt x="8264475" y="89180"/>
                </a:lnTo>
                <a:lnTo>
                  <a:pt x="8260530" y="77358"/>
                </a:lnTo>
                <a:lnTo>
                  <a:pt x="8254408" y="67816"/>
                </a:lnTo>
                <a:lnTo>
                  <a:pt x="8246613" y="60853"/>
                </a:lnTo>
                <a:lnTo>
                  <a:pt x="8235102" y="55637"/>
                </a:lnTo>
                <a:lnTo>
                  <a:pt x="8221280" y="53900"/>
                </a:lnTo>
                <a:lnTo>
                  <a:pt x="8213491" y="53898"/>
                </a:lnTo>
                <a:lnTo>
                  <a:pt x="8206088" y="55609"/>
                </a:lnTo>
                <a:lnTo>
                  <a:pt x="8199069" y="59030"/>
                </a:lnTo>
                <a:close/>
              </a:path>
              <a:path w="8414255" h="255303">
                <a:moveTo>
                  <a:pt x="8290171" y="130251"/>
                </a:moveTo>
                <a:lnTo>
                  <a:pt x="8290461" y="138768"/>
                </a:lnTo>
                <a:lnTo>
                  <a:pt x="8292399" y="152664"/>
                </a:lnTo>
                <a:lnTo>
                  <a:pt x="8296160" y="165003"/>
                </a:lnTo>
                <a:lnTo>
                  <a:pt x="8301742" y="175787"/>
                </a:lnTo>
                <a:lnTo>
                  <a:pt x="8309147" y="185014"/>
                </a:lnTo>
                <a:lnTo>
                  <a:pt x="8314620" y="113583"/>
                </a:lnTo>
                <a:lnTo>
                  <a:pt x="8315134" y="107523"/>
                </a:lnTo>
                <a:lnTo>
                  <a:pt x="8316339" y="102208"/>
                </a:lnTo>
                <a:lnTo>
                  <a:pt x="8318232" y="97640"/>
                </a:lnTo>
                <a:lnTo>
                  <a:pt x="8320123" y="93071"/>
                </a:lnTo>
                <a:lnTo>
                  <a:pt x="8322876" y="88908"/>
                </a:lnTo>
                <a:lnTo>
                  <a:pt x="8326487" y="85150"/>
                </a:lnTo>
                <a:lnTo>
                  <a:pt x="8330188" y="81480"/>
                </a:lnTo>
                <a:lnTo>
                  <a:pt x="8329065" y="59382"/>
                </a:lnTo>
                <a:lnTo>
                  <a:pt x="8318146" y="65768"/>
                </a:lnTo>
                <a:lnTo>
                  <a:pt x="8308559" y="74588"/>
                </a:lnTo>
                <a:lnTo>
                  <a:pt x="8303980" y="80363"/>
                </a:lnTo>
                <a:lnTo>
                  <a:pt x="8297939" y="90824"/>
                </a:lnTo>
                <a:lnTo>
                  <a:pt x="8293624" y="102626"/>
                </a:lnTo>
                <a:lnTo>
                  <a:pt x="8291034" y="115768"/>
                </a:lnTo>
                <a:lnTo>
                  <a:pt x="8290171" y="130251"/>
                </a:lnTo>
                <a:close/>
              </a:path>
              <a:path w="8414255" h="255303">
                <a:moveTo>
                  <a:pt x="8327245" y="170091"/>
                </a:moveTo>
                <a:lnTo>
                  <a:pt x="8325995" y="168723"/>
                </a:lnTo>
                <a:lnTo>
                  <a:pt x="8319676" y="158833"/>
                </a:lnTo>
                <a:lnTo>
                  <a:pt x="8315884" y="146589"/>
                </a:lnTo>
                <a:lnTo>
                  <a:pt x="8314620" y="131989"/>
                </a:lnTo>
                <a:lnTo>
                  <a:pt x="8414255" y="131989"/>
                </a:lnTo>
                <a:lnTo>
                  <a:pt x="8414181" y="114399"/>
                </a:lnTo>
                <a:lnTo>
                  <a:pt x="8412933" y="101135"/>
                </a:lnTo>
                <a:lnTo>
                  <a:pt x="8410142" y="89867"/>
                </a:lnTo>
                <a:lnTo>
                  <a:pt x="8407398" y="81960"/>
                </a:lnTo>
                <a:lnTo>
                  <a:pt x="8403455" y="75270"/>
                </a:lnTo>
                <a:lnTo>
                  <a:pt x="8398309" y="69799"/>
                </a:lnTo>
                <a:lnTo>
                  <a:pt x="8393167" y="64329"/>
                </a:lnTo>
                <a:lnTo>
                  <a:pt x="8387166" y="60312"/>
                </a:lnTo>
                <a:lnTo>
                  <a:pt x="8380309" y="57746"/>
                </a:lnTo>
                <a:lnTo>
                  <a:pt x="8373453" y="55181"/>
                </a:lnTo>
                <a:lnTo>
                  <a:pt x="8365566" y="53898"/>
                </a:lnTo>
                <a:lnTo>
                  <a:pt x="8354898" y="53918"/>
                </a:lnTo>
                <a:lnTo>
                  <a:pt x="8341316" y="55432"/>
                </a:lnTo>
                <a:lnTo>
                  <a:pt x="8329065" y="59382"/>
                </a:lnTo>
                <a:lnTo>
                  <a:pt x="8330188" y="81480"/>
                </a:lnTo>
                <a:lnTo>
                  <a:pt x="8334293" y="78685"/>
                </a:lnTo>
                <a:lnTo>
                  <a:pt x="8338807" y="76763"/>
                </a:lnTo>
                <a:lnTo>
                  <a:pt x="8343322" y="74842"/>
                </a:lnTo>
                <a:lnTo>
                  <a:pt x="8348803" y="73882"/>
                </a:lnTo>
                <a:lnTo>
                  <a:pt x="8361790" y="73882"/>
                </a:lnTo>
                <a:lnTo>
                  <a:pt x="8367273" y="74822"/>
                </a:lnTo>
                <a:lnTo>
                  <a:pt x="8371701" y="76700"/>
                </a:lnTo>
                <a:lnTo>
                  <a:pt x="8376131" y="78578"/>
                </a:lnTo>
                <a:lnTo>
                  <a:pt x="8379765" y="81311"/>
                </a:lnTo>
                <a:lnTo>
                  <a:pt x="8382602" y="84896"/>
                </a:lnTo>
                <a:lnTo>
                  <a:pt x="8385181" y="88141"/>
                </a:lnTo>
                <a:lnTo>
                  <a:pt x="8387160" y="92111"/>
                </a:lnTo>
                <a:lnTo>
                  <a:pt x="8388535" y="96808"/>
                </a:lnTo>
                <a:lnTo>
                  <a:pt x="8389912" y="101503"/>
                </a:lnTo>
                <a:lnTo>
                  <a:pt x="8390685" y="107096"/>
                </a:lnTo>
                <a:lnTo>
                  <a:pt x="8390858" y="113583"/>
                </a:lnTo>
                <a:lnTo>
                  <a:pt x="8314620" y="113583"/>
                </a:lnTo>
                <a:lnTo>
                  <a:pt x="8309147" y="185014"/>
                </a:lnTo>
                <a:lnTo>
                  <a:pt x="8313270" y="188823"/>
                </a:lnTo>
                <a:lnTo>
                  <a:pt x="8323259" y="195592"/>
                </a:lnTo>
                <a:lnTo>
                  <a:pt x="8334790" y="200427"/>
                </a:lnTo>
                <a:lnTo>
                  <a:pt x="8347863" y="203327"/>
                </a:lnTo>
                <a:lnTo>
                  <a:pt x="8362479" y="204294"/>
                </a:lnTo>
                <a:lnTo>
                  <a:pt x="8368312" y="204294"/>
                </a:lnTo>
                <a:lnTo>
                  <a:pt x="8373136" y="203951"/>
                </a:lnTo>
                <a:lnTo>
                  <a:pt x="8376954" y="203267"/>
                </a:lnTo>
                <a:lnTo>
                  <a:pt x="8380770" y="202582"/>
                </a:lnTo>
                <a:lnTo>
                  <a:pt x="8385038" y="201598"/>
                </a:lnTo>
                <a:lnTo>
                  <a:pt x="8389753" y="200314"/>
                </a:lnTo>
                <a:lnTo>
                  <a:pt x="8393101" y="199374"/>
                </a:lnTo>
                <a:lnTo>
                  <a:pt x="8396874" y="198070"/>
                </a:lnTo>
                <a:lnTo>
                  <a:pt x="8401076" y="196400"/>
                </a:lnTo>
                <a:lnTo>
                  <a:pt x="8405278" y="194731"/>
                </a:lnTo>
                <a:lnTo>
                  <a:pt x="8408795" y="193340"/>
                </a:lnTo>
                <a:lnTo>
                  <a:pt x="8411626" y="192228"/>
                </a:lnTo>
                <a:lnTo>
                  <a:pt x="8411626" y="165907"/>
                </a:lnTo>
                <a:lnTo>
                  <a:pt x="8410209" y="165907"/>
                </a:lnTo>
                <a:lnTo>
                  <a:pt x="8405745" y="169269"/>
                </a:lnTo>
                <a:lnTo>
                  <a:pt x="8402738" y="171112"/>
                </a:lnTo>
                <a:lnTo>
                  <a:pt x="8399731" y="172954"/>
                </a:lnTo>
                <a:lnTo>
                  <a:pt x="8396038" y="174863"/>
                </a:lnTo>
                <a:lnTo>
                  <a:pt x="8391659" y="176834"/>
                </a:lnTo>
                <a:lnTo>
                  <a:pt x="8387534" y="178719"/>
                </a:lnTo>
                <a:lnTo>
                  <a:pt x="8382918" y="180261"/>
                </a:lnTo>
                <a:lnTo>
                  <a:pt x="8377809" y="181461"/>
                </a:lnTo>
                <a:lnTo>
                  <a:pt x="8372698" y="182660"/>
                </a:lnTo>
                <a:lnTo>
                  <a:pt x="8367481" y="183259"/>
                </a:lnTo>
                <a:lnTo>
                  <a:pt x="8362159" y="183259"/>
                </a:lnTo>
                <a:lnTo>
                  <a:pt x="8348911" y="181917"/>
                </a:lnTo>
                <a:lnTo>
                  <a:pt x="8336959" y="177529"/>
                </a:lnTo>
                <a:lnTo>
                  <a:pt x="8327245" y="170091"/>
                </a:lnTo>
                <a:close/>
              </a:path>
              <a:path w="8414255" h="255303">
                <a:moveTo>
                  <a:pt x="6706871" y="150747"/>
                </a:moveTo>
                <a:lnTo>
                  <a:pt x="6708959" y="145111"/>
                </a:lnTo>
                <a:lnTo>
                  <a:pt x="6719220" y="113401"/>
                </a:lnTo>
                <a:lnTo>
                  <a:pt x="6708024" y="117532"/>
                </a:lnTo>
                <a:lnTo>
                  <a:pt x="6696085" y="124928"/>
                </a:lnTo>
                <a:lnTo>
                  <a:pt x="6688172" y="134156"/>
                </a:lnTo>
                <a:lnTo>
                  <a:pt x="6683379" y="146076"/>
                </a:lnTo>
                <a:lnTo>
                  <a:pt x="6681895" y="159510"/>
                </a:lnTo>
                <a:lnTo>
                  <a:pt x="6681895" y="165930"/>
                </a:lnTo>
                <a:lnTo>
                  <a:pt x="6683048" y="172027"/>
                </a:lnTo>
                <a:lnTo>
                  <a:pt x="6685355" y="177805"/>
                </a:lnTo>
                <a:lnTo>
                  <a:pt x="6687660" y="183581"/>
                </a:lnTo>
                <a:lnTo>
                  <a:pt x="6690733" y="188436"/>
                </a:lnTo>
                <a:lnTo>
                  <a:pt x="6694575" y="192371"/>
                </a:lnTo>
                <a:lnTo>
                  <a:pt x="6698588" y="196395"/>
                </a:lnTo>
                <a:lnTo>
                  <a:pt x="6703240" y="199520"/>
                </a:lnTo>
                <a:lnTo>
                  <a:pt x="6708533" y="201745"/>
                </a:lnTo>
                <a:lnTo>
                  <a:pt x="6713827" y="203970"/>
                </a:lnTo>
                <a:lnTo>
                  <a:pt x="6719420" y="205083"/>
                </a:lnTo>
                <a:lnTo>
                  <a:pt x="6732486" y="205083"/>
                </a:lnTo>
                <a:lnTo>
                  <a:pt x="6738057" y="204485"/>
                </a:lnTo>
                <a:lnTo>
                  <a:pt x="6742028" y="203286"/>
                </a:lnTo>
                <a:lnTo>
                  <a:pt x="6745998" y="202087"/>
                </a:lnTo>
                <a:lnTo>
                  <a:pt x="6750118" y="200375"/>
                </a:lnTo>
                <a:lnTo>
                  <a:pt x="6754388" y="198147"/>
                </a:lnTo>
                <a:lnTo>
                  <a:pt x="6757460" y="196609"/>
                </a:lnTo>
                <a:lnTo>
                  <a:pt x="6760640" y="194533"/>
                </a:lnTo>
                <a:lnTo>
                  <a:pt x="6763928" y="191922"/>
                </a:lnTo>
                <a:lnTo>
                  <a:pt x="6767215" y="189311"/>
                </a:lnTo>
                <a:lnTo>
                  <a:pt x="6769841" y="187278"/>
                </a:lnTo>
                <a:lnTo>
                  <a:pt x="6771805" y="185823"/>
                </a:lnTo>
                <a:lnTo>
                  <a:pt x="6771805" y="201140"/>
                </a:lnTo>
                <a:lnTo>
                  <a:pt x="6795989" y="201140"/>
                </a:lnTo>
                <a:lnTo>
                  <a:pt x="6795989" y="93991"/>
                </a:lnTo>
                <a:lnTo>
                  <a:pt x="6794705" y="86367"/>
                </a:lnTo>
                <a:lnTo>
                  <a:pt x="6792135" y="80114"/>
                </a:lnTo>
                <a:lnTo>
                  <a:pt x="6789565" y="73861"/>
                </a:lnTo>
                <a:lnTo>
                  <a:pt x="6785667" y="68766"/>
                </a:lnTo>
                <a:lnTo>
                  <a:pt x="6780442" y="64827"/>
                </a:lnTo>
                <a:lnTo>
                  <a:pt x="6775048" y="60801"/>
                </a:lnTo>
                <a:lnTo>
                  <a:pt x="6768966" y="58017"/>
                </a:lnTo>
                <a:lnTo>
                  <a:pt x="6762201" y="56475"/>
                </a:lnTo>
                <a:lnTo>
                  <a:pt x="6755435" y="54933"/>
                </a:lnTo>
                <a:lnTo>
                  <a:pt x="6747126" y="54162"/>
                </a:lnTo>
                <a:lnTo>
                  <a:pt x="6729137" y="54162"/>
                </a:lnTo>
                <a:lnTo>
                  <a:pt x="6720912" y="54931"/>
                </a:lnTo>
                <a:lnTo>
                  <a:pt x="6712605" y="56469"/>
                </a:lnTo>
                <a:lnTo>
                  <a:pt x="6704295" y="58007"/>
                </a:lnTo>
                <a:lnTo>
                  <a:pt x="6697915" y="59418"/>
                </a:lnTo>
                <a:lnTo>
                  <a:pt x="6693464" y="60703"/>
                </a:lnTo>
                <a:lnTo>
                  <a:pt x="6693464" y="85187"/>
                </a:lnTo>
                <a:lnTo>
                  <a:pt x="6694872" y="85187"/>
                </a:lnTo>
                <a:lnTo>
                  <a:pt x="6702394" y="81945"/>
                </a:lnTo>
                <a:lnTo>
                  <a:pt x="6709916" y="79468"/>
                </a:lnTo>
                <a:lnTo>
                  <a:pt x="6717439" y="77760"/>
                </a:lnTo>
                <a:lnTo>
                  <a:pt x="6724962" y="76051"/>
                </a:lnTo>
                <a:lnTo>
                  <a:pt x="6731501" y="75196"/>
                </a:lnTo>
                <a:lnTo>
                  <a:pt x="6741759" y="75196"/>
                </a:lnTo>
                <a:lnTo>
                  <a:pt x="6746332" y="75520"/>
                </a:lnTo>
                <a:lnTo>
                  <a:pt x="6750776" y="76170"/>
                </a:lnTo>
                <a:lnTo>
                  <a:pt x="6755221" y="76819"/>
                </a:lnTo>
                <a:lnTo>
                  <a:pt x="6758983" y="78139"/>
                </a:lnTo>
                <a:lnTo>
                  <a:pt x="6762061" y="80130"/>
                </a:lnTo>
                <a:lnTo>
                  <a:pt x="6765136" y="82034"/>
                </a:lnTo>
                <a:lnTo>
                  <a:pt x="6767529" y="84738"/>
                </a:lnTo>
                <a:lnTo>
                  <a:pt x="6769239" y="88244"/>
                </a:lnTo>
                <a:lnTo>
                  <a:pt x="6770950" y="91749"/>
                </a:lnTo>
                <a:lnTo>
                  <a:pt x="6771805" y="96359"/>
                </a:lnTo>
                <a:lnTo>
                  <a:pt x="6771805" y="106748"/>
                </a:lnTo>
                <a:lnTo>
                  <a:pt x="6761232" y="107420"/>
                </a:lnTo>
                <a:lnTo>
                  <a:pt x="6748514" y="108517"/>
                </a:lnTo>
                <a:lnTo>
                  <a:pt x="6736453" y="109893"/>
                </a:lnTo>
                <a:lnTo>
                  <a:pt x="6732039" y="110537"/>
                </a:lnTo>
                <a:lnTo>
                  <a:pt x="6722594" y="134030"/>
                </a:lnTo>
                <a:lnTo>
                  <a:pt x="6728982" y="132074"/>
                </a:lnTo>
                <a:lnTo>
                  <a:pt x="6734353" y="130459"/>
                </a:lnTo>
                <a:lnTo>
                  <a:pt x="6741405" y="129204"/>
                </a:lnTo>
                <a:lnTo>
                  <a:pt x="6750137" y="128310"/>
                </a:lnTo>
                <a:lnTo>
                  <a:pt x="6758872" y="127416"/>
                </a:lnTo>
                <a:lnTo>
                  <a:pt x="6766094" y="126714"/>
                </a:lnTo>
                <a:lnTo>
                  <a:pt x="6771805" y="126204"/>
                </a:lnTo>
                <a:lnTo>
                  <a:pt x="6771805" y="165795"/>
                </a:lnTo>
                <a:lnTo>
                  <a:pt x="6766437" y="170550"/>
                </a:lnTo>
                <a:lnTo>
                  <a:pt x="6760685" y="174562"/>
                </a:lnTo>
                <a:lnTo>
                  <a:pt x="6754549" y="177831"/>
                </a:lnTo>
                <a:lnTo>
                  <a:pt x="6748415" y="181099"/>
                </a:lnTo>
                <a:lnTo>
                  <a:pt x="6741553" y="182733"/>
                </a:lnTo>
                <a:lnTo>
                  <a:pt x="6725107" y="182733"/>
                </a:lnTo>
                <a:lnTo>
                  <a:pt x="6718376" y="180649"/>
                </a:lnTo>
                <a:lnTo>
                  <a:pt x="6713773" y="176481"/>
                </a:lnTo>
                <a:lnTo>
                  <a:pt x="6709172" y="172313"/>
                </a:lnTo>
                <a:lnTo>
                  <a:pt x="6706871" y="166145"/>
                </a:lnTo>
                <a:lnTo>
                  <a:pt x="6706871" y="150747"/>
                </a:lnTo>
                <a:close/>
              </a:path>
              <a:path w="8414255" h="255303">
                <a:moveTo>
                  <a:pt x="3265297" y="150747"/>
                </a:moveTo>
                <a:lnTo>
                  <a:pt x="3267385" y="145111"/>
                </a:lnTo>
                <a:lnTo>
                  <a:pt x="3277646" y="113401"/>
                </a:lnTo>
                <a:lnTo>
                  <a:pt x="3266450" y="117532"/>
                </a:lnTo>
                <a:lnTo>
                  <a:pt x="3254511" y="124928"/>
                </a:lnTo>
                <a:lnTo>
                  <a:pt x="3246599" y="134156"/>
                </a:lnTo>
                <a:lnTo>
                  <a:pt x="3241806" y="146076"/>
                </a:lnTo>
                <a:lnTo>
                  <a:pt x="3240322" y="159510"/>
                </a:lnTo>
                <a:lnTo>
                  <a:pt x="3240322" y="165930"/>
                </a:lnTo>
                <a:lnTo>
                  <a:pt x="3241474" y="172027"/>
                </a:lnTo>
                <a:lnTo>
                  <a:pt x="3243780" y="177805"/>
                </a:lnTo>
                <a:lnTo>
                  <a:pt x="3246087" y="183581"/>
                </a:lnTo>
                <a:lnTo>
                  <a:pt x="3249160" y="188436"/>
                </a:lnTo>
                <a:lnTo>
                  <a:pt x="3253002" y="192371"/>
                </a:lnTo>
                <a:lnTo>
                  <a:pt x="3257014" y="196395"/>
                </a:lnTo>
                <a:lnTo>
                  <a:pt x="3261667" y="199520"/>
                </a:lnTo>
                <a:lnTo>
                  <a:pt x="3266959" y="201745"/>
                </a:lnTo>
                <a:lnTo>
                  <a:pt x="3272253" y="203970"/>
                </a:lnTo>
                <a:lnTo>
                  <a:pt x="3277847" y="205083"/>
                </a:lnTo>
                <a:lnTo>
                  <a:pt x="3290911" y="205083"/>
                </a:lnTo>
                <a:lnTo>
                  <a:pt x="3296483" y="204485"/>
                </a:lnTo>
                <a:lnTo>
                  <a:pt x="3300453" y="203286"/>
                </a:lnTo>
                <a:lnTo>
                  <a:pt x="3304424" y="202087"/>
                </a:lnTo>
                <a:lnTo>
                  <a:pt x="3308544" y="200375"/>
                </a:lnTo>
                <a:lnTo>
                  <a:pt x="3312814" y="198147"/>
                </a:lnTo>
                <a:lnTo>
                  <a:pt x="3315887" y="196609"/>
                </a:lnTo>
                <a:lnTo>
                  <a:pt x="3319066" y="194533"/>
                </a:lnTo>
                <a:lnTo>
                  <a:pt x="3322354" y="191922"/>
                </a:lnTo>
                <a:lnTo>
                  <a:pt x="3325641" y="189311"/>
                </a:lnTo>
                <a:lnTo>
                  <a:pt x="3328266" y="187278"/>
                </a:lnTo>
                <a:lnTo>
                  <a:pt x="3330229" y="185823"/>
                </a:lnTo>
                <a:lnTo>
                  <a:pt x="3330229" y="201140"/>
                </a:lnTo>
                <a:lnTo>
                  <a:pt x="3354415" y="201140"/>
                </a:lnTo>
                <a:lnTo>
                  <a:pt x="3354415" y="93991"/>
                </a:lnTo>
                <a:lnTo>
                  <a:pt x="3353131" y="86367"/>
                </a:lnTo>
                <a:lnTo>
                  <a:pt x="3350561" y="80114"/>
                </a:lnTo>
                <a:lnTo>
                  <a:pt x="3347990" y="73861"/>
                </a:lnTo>
                <a:lnTo>
                  <a:pt x="3344094" y="68766"/>
                </a:lnTo>
                <a:lnTo>
                  <a:pt x="3338869" y="64827"/>
                </a:lnTo>
                <a:lnTo>
                  <a:pt x="3333474" y="60801"/>
                </a:lnTo>
                <a:lnTo>
                  <a:pt x="3327393" y="58017"/>
                </a:lnTo>
                <a:lnTo>
                  <a:pt x="3320627" y="56475"/>
                </a:lnTo>
                <a:lnTo>
                  <a:pt x="3313859" y="54933"/>
                </a:lnTo>
                <a:lnTo>
                  <a:pt x="3305551" y="54162"/>
                </a:lnTo>
                <a:lnTo>
                  <a:pt x="3287562" y="54162"/>
                </a:lnTo>
                <a:lnTo>
                  <a:pt x="3279339" y="54931"/>
                </a:lnTo>
                <a:lnTo>
                  <a:pt x="3271031" y="56469"/>
                </a:lnTo>
                <a:lnTo>
                  <a:pt x="3262722" y="58007"/>
                </a:lnTo>
                <a:lnTo>
                  <a:pt x="3256342" y="59418"/>
                </a:lnTo>
                <a:lnTo>
                  <a:pt x="3251889" y="60703"/>
                </a:lnTo>
                <a:lnTo>
                  <a:pt x="3251889" y="85187"/>
                </a:lnTo>
                <a:lnTo>
                  <a:pt x="3253298" y="85187"/>
                </a:lnTo>
                <a:lnTo>
                  <a:pt x="3260820" y="81945"/>
                </a:lnTo>
                <a:lnTo>
                  <a:pt x="3268343" y="79468"/>
                </a:lnTo>
                <a:lnTo>
                  <a:pt x="3275866" y="77760"/>
                </a:lnTo>
                <a:lnTo>
                  <a:pt x="3283388" y="76051"/>
                </a:lnTo>
                <a:lnTo>
                  <a:pt x="3289927" y="75196"/>
                </a:lnTo>
                <a:lnTo>
                  <a:pt x="3300185" y="75196"/>
                </a:lnTo>
                <a:lnTo>
                  <a:pt x="3304758" y="75520"/>
                </a:lnTo>
                <a:lnTo>
                  <a:pt x="3309203" y="76170"/>
                </a:lnTo>
                <a:lnTo>
                  <a:pt x="3313647" y="76819"/>
                </a:lnTo>
                <a:lnTo>
                  <a:pt x="3317409" y="78139"/>
                </a:lnTo>
                <a:lnTo>
                  <a:pt x="3320487" y="80130"/>
                </a:lnTo>
                <a:lnTo>
                  <a:pt x="3323562" y="82034"/>
                </a:lnTo>
                <a:lnTo>
                  <a:pt x="3325954" y="84738"/>
                </a:lnTo>
                <a:lnTo>
                  <a:pt x="3327665" y="88244"/>
                </a:lnTo>
                <a:lnTo>
                  <a:pt x="3329375" y="91749"/>
                </a:lnTo>
                <a:lnTo>
                  <a:pt x="3330229" y="96359"/>
                </a:lnTo>
                <a:lnTo>
                  <a:pt x="3330229" y="106748"/>
                </a:lnTo>
                <a:lnTo>
                  <a:pt x="3319659" y="107420"/>
                </a:lnTo>
                <a:lnTo>
                  <a:pt x="3306941" y="108516"/>
                </a:lnTo>
                <a:lnTo>
                  <a:pt x="3294880" y="109893"/>
                </a:lnTo>
                <a:lnTo>
                  <a:pt x="3290464" y="110537"/>
                </a:lnTo>
                <a:lnTo>
                  <a:pt x="3281019" y="134030"/>
                </a:lnTo>
                <a:lnTo>
                  <a:pt x="3287407" y="132074"/>
                </a:lnTo>
                <a:lnTo>
                  <a:pt x="3292778" y="130459"/>
                </a:lnTo>
                <a:lnTo>
                  <a:pt x="3299831" y="129204"/>
                </a:lnTo>
                <a:lnTo>
                  <a:pt x="3308564" y="128310"/>
                </a:lnTo>
                <a:lnTo>
                  <a:pt x="3317298" y="127416"/>
                </a:lnTo>
                <a:lnTo>
                  <a:pt x="3324521" y="126714"/>
                </a:lnTo>
                <a:lnTo>
                  <a:pt x="3330229" y="126204"/>
                </a:lnTo>
                <a:lnTo>
                  <a:pt x="3330229" y="165795"/>
                </a:lnTo>
                <a:lnTo>
                  <a:pt x="3324862" y="170550"/>
                </a:lnTo>
                <a:lnTo>
                  <a:pt x="3319112" y="174562"/>
                </a:lnTo>
                <a:lnTo>
                  <a:pt x="3312976" y="177831"/>
                </a:lnTo>
                <a:lnTo>
                  <a:pt x="3306841" y="181099"/>
                </a:lnTo>
                <a:lnTo>
                  <a:pt x="3299980" y="182733"/>
                </a:lnTo>
                <a:lnTo>
                  <a:pt x="3283533" y="182733"/>
                </a:lnTo>
                <a:lnTo>
                  <a:pt x="3276800" y="180649"/>
                </a:lnTo>
                <a:lnTo>
                  <a:pt x="3272199" y="176481"/>
                </a:lnTo>
                <a:lnTo>
                  <a:pt x="3267597" y="172313"/>
                </a:lnTo>
                <a:lnTo>
                  <a:pt x="3265297" y="166145"/>
                </a:lnTo>
                <a:lnTo>
                  <a:pt x="3265297" y="150747"/>
                </a:lnTo>
                <a:close/>
              </a:path>
              <a:path w="8414255" h="255303">
                <a:moveTo>
                  <a:pt x="2242747" y="150747"/>
                </a:moveTo>
                <a:lnTo>
                  <a:pt x="2244835" y="145111"/>
                </a:lnTo>
                <a:lnTo>
                  <a:pt x="2255096" y="113401"/>
                </a:lnTo>
                <a:lnTo>
                  <a:pt x="2243901" y="117532"/>
                </a:lnTo>
                <a:lnTo>
                  <a:pt x="2231962" y="124928"/>
                </a:lnTo>
                <a:lnTo>
                  <a:pt x="2224049" y="134156"/>
                </a:lnTo>
                <a:lnTo>
                  <a:pt x="2219256" y="146076"/>
                </a:lnTo>
                <a:lnTo>
                  <a:pt x="2217773" y="159510"/>
                </a:lnTo>
                <a:lnTo>
                  <a:pt x="2217773" y="165930"/>
                </a:lnTo>
                <a:lnTo>
                  <a:pt x="2218925" y="172027"/>
                </a:lnTo>
                <a:lnTo>
                  <a:pt x="2221231" y="177805"/>
                </a:lnTo>
                <a:lnTo>
                  <a:pt x="2223536" y="183581"/>
                </a:lnTo>
                <a:lnTo>
                  <a:pt x="2226611" y="188436"/>
                </a:lnTo>
                <a:lnTo>
                  <a:pt x="2230452" y="192371"/>
                </a:lnTo>
                <a:lnTo>
                  <a:pt x="2234464" y="196395"/>
                </a:lnTo>
                <a:lnTo>
                  <a:pt x="2239116" y="199520"/>
                </a:lnTo>
                <a:lnTo>
                  <a:pt x="2244411" y="201745"/>
                </a:lnTo>
                <a:lnTo>
                  <a:pt x="2249703" y="203970"/>
                </a:lnTo>
                <a:lnTo>
                  <a:pt x="2255298" y="205083"/>
                </a:lnTo>
                <a:lnTo>
                  <a:pt x="2268362" y="205083"/>
                </a:lnTo>
                <a:lnTo>
                  <a:pt x="2273933" y="204485"/>
                </a:lnTo>
                <a:lnTo>
                  <a:pt x="2277905" y="203286"/>
                </a:lnTo>
                <a:lnTo>
                  <a:pt x="2281875" y="202087"/>
                </a:lnTo>
                <a:lnTo>
                  <a:pt x="2285995" y="200375"/>
                </a:lnTo>
                <a:lnTo>
                  <a:pt x="2290264" y="198147"/>
                </a:lnTo>
                <a:lnTo>
                  <a:pt x="2293337" y="196609"/>
                </a:lnTo>
                <a:lnTo>
                  <a:pt x="2296517" y="194533"/>
                </a:lnTo>
                <a:lnTo>
                  <a:pt x="2299805" y="191922"/>
                </a:lnTo>
                <a:lnTo>
                  <a:pt x="2303091" y="189311"/>
                </a:lnTo>
                <a:lnTo>
                  <a:pt x="2305718" y="187278"/>
                </a:lnTo>
                <a:lnTo>
                  <a:pt x="2307681" y="185823"/>
                </a:lnTo>
                <a:lnTo>
                  <a:pt x="2307681" y="201140"/>
                </a:lnTo>
                <a:lnTo>
                  <a:pt x="2331867" y="201140"/>
                </a:lnTo>
                <a:lnTo>
                  <a:pt x="2331867" y="93991"/>
                </a:lnTo>
                <a:lnTo>
                  <a:pt x="2330582" y="86367"/>
                </a:lnTo>
                <a:lnTo>
                  <a:pt x="2328011" y="80114"/>
                </a:lnTo>
                <a:lnTo>
                  <a:pt x="2325442" y="73861"/>
                </a:lnTo>
                <a:lnTo>
                  <a:pt x="2321545" y="68766"/>
                </a:lnTo>
                <a:lnTo>
                  <a:pt x="2316318" y="64827"/>
                </a:lnTo>
                <a:lnTo>
                  <a:pt x="2310924" y="60801"/>
                </a:lnTo>
                <a:lnTo>
                  <a:pt x="2304844" y="58017"/>
                </a:lnTo>
                <a:lnTo>
                  <a:pt x="2298077" y="56475"/>
                </a:lnTo>
                <a:lnTo>
                  <a:pt x="2291311" y="54933"/>
                </a:lnTo>
                <a:lnTo>
                  <a:pt x="2283001" y="54162"/>
                </a:lnTo>
                <a:lnTo>
                  <a:pt x="2265013" y="54162"/>
                </a:lnTo>
                <a:lnTo>
                  <a:pt x="2256790" y="54931"/>
                </a:lnTo>
                <a:lnTo>
                  <a:pt x="2248481" y="56469"/>
                </a:lnTo>
                <a:lnTo>
                  <a:pt x="2240173" y="58007"/>
                </a:lnTo>
                <a:lnTo>
                  <a:pt x="2233793" y="59418"/>
                </a:lnTo>
                <a:lnTo>
                  <a:pt x="2229340" y="60703"/>
                </a:lnTo>
                <a:lnTo>
                  <a:pt x="2229340" y="85187"/>
                </a:lnTo>
                <a:lnTo>
                  <a:pt x="2230748" y="85187"/>
                </a:lnTo>
                <a:lnTo>
                  <a:pt x="2238271" y="81945"/>
                </a:lnTo>
                <a:lnTo>
                  <a:pt x="2245793" y="79468"/>
                </a:lnTo>
                <a:lnTo>
                  <a:pt x="2253316" y="77760"/>
                </a:lnTo>
                <a:lnTo>
                  <a:pt x="2260839" y="76051"/>
                </a:lnTo>
                <a:lnTo>
                  <a:pt x="2267378" y="75196"/>
                </a:lnTo>
                <a:lnTo>
                  <a:pt x="2277636" y="75196"/>
                </a:lnTo>
                <a:lnTo>
                  <a:pt x="2282209" y="75520"/>
                </a:lnTo>
                <a:lnTo>
                  <a:pt x="2286654" y="76170"/>
                </a:lnTo>
                <a:lnTo>
                  <a:pt x="2291098" y="76819"/>
                </a:lnTo>
                <a:lnTo>
                  <a:pt x="2294859" y="78139"/>
                </a:lnTo>
                <a:lnTo>
                  <a:pt x="2297936" y="80130"/>
                </a:lnTo>
                <a:lnTo>
                  <a:pt x="2301012" y="82034"/>
                </a:lnTo>
                <a:lnTo>
                  <a:pt x="2303405" y="84738"/>
                </a:lnTo>
                <a:lnTo>
                  <a:pt x="2305116" y="88244"/>
                </a:lnTo>
                <a:lnTo>
                  <a:pt x="2306825" y="91749"/>
                </a:lnTo>
                <a:lnTo>
                  <a:pt x="2307681" y="96359"/>
                </a:lnTo>
                <a:lnTo>
                  <a:pt x="2307681" y="106748"/>
                </a:lnTo>
                <a:lnTo>
                  <a:pt x="2297109" y="107420"/>
                </a:lnTo>
                <a:lnTo>
                  <a:pt x="2284391" y="108516"/>
                </a:lnTo>
                <a:lnTo>
                  <a:pt x="2272331" y="109893"/>
                </a:lnTo>
                <a:lnTo>
                  <a:pt x="2267915" y="110537"/>
                </a:lnTo>
                <a:lnTo>
                  <a:pt x="2258470" y="134030"/>
                </a:lnTo>
                <a:lnTo>
                  <a:pt x="2264858" y="132074"/>
                </a:lnTo>
                <a:lnTo>
                  <a:pt x="2270229" y="130459"/>
                </a:lnTo>
                <a:lnTo>
                  <a:pt x="2277281" y="129204"/>
                </a:lnTo>
                <a:lnTo>
                  <a:pt x="2286015" y="128310"/>
                </a:lnTo>
                <a:lnTo>
                  <a:pt x="2294749" y="127416"/>
                </a:lnTo>
                <a:lnTo>
                  <a:pt x="2301971" y="126714"/>
                </a:lnTo>
                <a:lnTo>
                  <a:pt x="2307681" y="126204"/>
                </a:lnTo>
                <a:lnTo>
                  <a:pt x="2307681" y="165795"/>
                </a:lnTo>
                <a:lnTo>
                  <a:pt x="2302313" y="170550"/>
                </a:lnTo>
                <a:lnTo>
                  <a:pt x="2296562" y="174562"/>
                </a:lnTo>
                <a:lnTo>
                  <a:pt x="2290426" y="177831"/>
                </a:lnTo>
                <a:lnTo>
                  <a:pt x="2284292" y="181099"/>
                </a:lnTo>
                <a:lnTo>
                  <a:pt x="2277431" y="182733"/>
                </a:lnTo>
                <a:lnTo>
                  <a:pt x="2260983" y="182733"/>
                </a:lnTo>
                <a:lnTo>
                  <a:pt x="2254252" y="180649"/>
                </a:lnTo>
                <a:lnTo>
                  <a:pt x="2249650" y="176481"/>
                </a:lnTo>
                <a:lnTo>
                  <a:pt x="2245049" y="172313"/>
                </a:lnTo>
                <a:lnTo>
                  <a:pt x="2242747" y="166145"/>
                </a:lnTo>
                <a:lnTo>
                  <a:pt x="2242747" y="150747"/>
                </a:lnTo>
                <a:close/>
              </a:path>
              <a:path w="8414255" h="255303">
                <a:moveTo>
                  <a:pt x="1683335" y="150747"/>
                </a:moveTo>
                <a:lnTo>
                  <a:pt x="1685423" y="145111"/>
                </a:lnTo>
                <a:lnTo>
                  <a:pt x="1695685" y="113401"/>
                </a:lnTo>
                <a:lnTo>
                  <a:pt x="1684490" y="117532"/>
                </a:lnTo>
                <a:lnTo>
                  <a:pt x="1672550" y="124928"/>
                </a:lnTo>
                <a:lnTo>
                  <a:pt x="1664637" y="134156"/>
                </a:lnTo>
                <a:lnTo>
                  <a:pt x="1659845" y="146076"/>
                </a:lnTo>
                <a:lnTo>
                  <a:pt x="1658361" y="159510"/>
                </a:lnTo>
                <a:lnTo>
                  <a:pt x="1658361" y="165930"/>
                </a:lnTo>
                <a:lnTo>
                  <a:pt x="1659514" y="172027"/>
                </a:lnTo>
                <a:lnTo>
                  <a:pt x="1661819" y="177805"/>
                </a:lnTo>
                <a:lnTo>
                  <a:pt x="1664125" y="183581"/>
                </a:lnTo>
                <a:lnTo>
                  <a:pt x="1667199" y="188436"/>
                </a:lnTo>
                <a:lnTo>
                  <a:pt x="1671042" y="192371"/>
                </a:lnTo>
                <a:lnTo>
                  <a:pt x="1675054" y="196395"/>
                </a:lnTo>
                <a:lnTo>
                  <a:pt x="1679706" y="199520"/>
                </a:lnTo>
                <a:lnTo>
                  <a:pt x="1684999" y="201745"/>
                </a:lnTo>
                <a:lnTo>
                  <a:pt x="1690292" y="203970"/>
                </a:lnTo>
                <a:lnTo>
                  <a:pt x="1695885" y="205083"/>
                </a:lnTo>
                <a:lnTo>
                  <a:pt x="1708951" y="205083"/>
                </a:lnTo>
                <a:lnTo>
                  <a:pt x="1714523" y="204485"/>
                </a:lnTo>
                <a:lnTo>
                  <a:pt x="1718493" y="203286"/>
                </a:lnTo>
                <a:lnTo>
                  <a:pt x="1722464" y="202087"/>
                </a:lnTo>
                <a:lnTo>
                  <a:pt x="1726584" y="200375"/>
                </a:lnTo>
                <a:lnTo>
                  <a:pt x="1730852" y="198147"/>
                </a:lnTo>
                <a:lnTo>
                  <a:pt x="1733926" y="196609"/>
                </a:lnTo>
                <a:lnTo>
                  <a:pt x="1737106" y="194533"/>
                </a:lnTo>
                <a:lnTo>
                  <a:pt x="1740393" y="191922"/>
                </a:lnTo>
                <a:lnTo>
                  <a:pt x="1743681" y="189311"/>
                </a:lnTo>
                <a:lnTo>
                  <a:pt x="1746306" y="187278"/>
                </a:lnTo>
                <a:lnTo>
                  <a:pt x="1748269" y="185823"/>
                </a:lnTo>
                <a:lnTo>
                  <a:pt x="1748269" y="201140"/>
                </a:lnTo>
                <a:lnTo>
                  <a:pt x="1772455" y="201140"/>
                </a:lnTo>
                <a:lnTo>
                  <a:pt x="1772455" y="93991"/>
                </a:lnTo>
                <a:lnTo>
                  <a:pt x="1771170" y="86367"/>
                </a:lnTo>
                <a:lnTo>
                  <a:pt x="1768600" y="80114"/>
                </a:lnTo>
                <a:lnTo>
                  <a:pt x="1766030" y="73861"/>
                </a:lnTo>
                <a:lnTo>
                  <a:pt x="1762132" y="68766"/>
                </a:lnTo>
                <a:lnTo>
                  <a:pt x="1756908" y="64827"/>
                </a:lnTo>
                <a:lnTo>
                  <a:pt x="1751513" y="60801"/>
                </a:lnTo>
                <a:lnTo>
                  <a:pt x="1745432" y="58017"/>
                </a:lnTo>
                <a:lnTo>
                  <a:pt x="1738665" y="56475"/>
                </a:lnTo>
                <a:lnTo>
                  <a:pt x="1731899" y="54933"/>
                </a:lnTo>
                <a:lnTo>
                  <a:pt x="1723590" y="54162"/>
                </a:lnTo>
                <a:lnTo>
                  <a:pt x="1705602" y="54162"/>
                </a:lnTo>
                <a:lnTo>
                  <a:pt x="1697378" y="54931"/>
                </a:lnTo>
                <a:lnTo>
                  <a:pt x="1689069" y="56469"/>
                </a:lnTo>
                <a:lnTo>
                  <a:pt x="1680761" y="58007"/>
                </a:lnTo>
                <a:lnTo>
                  <a:pt x="1674380" y="59418"/>
                </a:lnTo>
                <a:lnTo>
                  <a:pt x="1669928" y="60703"/>
                </a:lnTo>
                <a:lnTo>
                  <a:pt x="1669928" y="85187"/>
                </a:lnTo>
                <a:lnTo>
                  <a:pt x="1671336" y="85187"/>
                </a:lnTo>
                <a:lnTo>
                  <a:pt x="1678860" y="81945"/>
                </a:lnTo>
                <a:lnTo>
                  <a:pt x="1686382" y="79468"/>
                </a:lnTo>
                <a:lnTo>
                  <a:pt x="1693904" y="77760"/>
                </a:lnTo>
                <a:lnTo>
                  <a:pt x="1701426" y="76051"/>
                </a:lnTo>
                <a:lnTo>
                  <a:pt x="1707967" y="75196"/>
                </a:lnTo>
                <a:lnTo>
                  <a:pt x="1718225" y="75196"/>
                </a:lnTo>
                <a:lnTo>
                  <a:pt x="1722798" y="75520"/>
                </a:lnTo>
                <a:lnTo>
                  <a:pt x="1727242" y="76170"/>
                </a:lnTo>
                <a:lnTo>
                  <a:pt x="1731687" y="76819"/>
                </a:lnTo>
                <a:lnTo>
                  <a:pt x="1735448" y="78139"/>
                </a:lnTo>
                <a:lnTo>
                  <a:pt x="1738526" y="80130"/>
                </a:lnTo>
                <a:lnTo>
                  <a:pt x="1741602" y="82034"/>
                </a:lnTo>
                <a:lnTo>
                  <a:pt x="1743994" y="84738"/>
                </a:lnTo>
                <a:lnTo>
                  <a:pt x="1745704" y="88244"/>
                </a:lnTo>
                <a:lnTo>
                  <a:pt x="1747414" y="91749"/>
                </a:lnTo>
                <a:lnTo>
                  <a:pt x="1748269" y="96359"/>
                </a:lnTo>
                <a:lnTo>
                  <a:pt x="1748269" y="106748"/>
                </a:lnTo>
                <a:lnTo>
                  <a:pt x="1737697" y="107420"/>
                </a:lnTo>
                <a:lnTo>
                  <a:pt x="1724980" y="108516"/>
                </a:lnTo>
                <a:lnTo>
                  <a:pt x="1712919" y="109893"/>
                </a:lnTo>
                <a:lnTo>
                  <a:pt x="1708504" y="110537"/>
                </a:lnTo>
                <a:lnTo>
                  <a:pt x="1699058" y="134030"/>
                </a:lnTo>
                <a:lnTo>
                  <a:pt x="1705447" y="132074"/>
                </a:lnTo>
                <a:lnTo>
                  <a:pt x="1710817" y="130459"/>
                </a:lnTo>
                <a:lnTo>
                  <a:pt x="1717869" y="129204"/>
                </a:lnTo>
                <a:lnTo>
                  <a:pt x="1726603" y="128310"/>
                </a:lnTo>
                <a:lnTo>
                  <a:pt x="1735338" y="127416"/>
                </a:lnTo>
                <a:lnTo>
                  <a:pt x="1742560" y="126714"/>
                </a:lnTo>
                <a:lnTo>
                  <a:pt x="1748269" y="126204"/>
                </a:lnTo>
                <a:lnTo>
                  <a:pt x="1748269" y="165795"/>
                </a:lnTo>
                <a:lnTo>
                  <a:pt x="1742902" y="170550"/>
                </a:lnTo>
                <a:lnTo>
                  <a:pt x="1737150" y="174562"/>
                </a:lnTo>
                <a:lnTo>
                  <a:pt x="1731015" y="177831"/>
                </a:lnTo>
                <a:lnTo>
                  <a:pt x="1724879" y="181099"/>
                </a:lnTo>
                <a:lnTo>
                  <a:pt x="1718019" y="182733"/>
                </a:lnTo>
                <a:lnTo>
                  <a:pt x="1701572" y="182733"/>
                </a:lnTo>
                <a:lnTo>
                  <a:pt x="1694840" y="180649"/>
                </a:lnTo>
                <a:lnTo>
                  <a:pt x="1690239" y="176481"/>
                </a:lnTo>
                <a:lnTo>
                  <a:pt x="1685636" y="172313"/>
                </a:lnTo>
                <a:lnTo>
                  <a:pt x="1683335" y="166145"/>
                </a:lnTo>
                <a:lnTo>
                  <a:pt x="1683335" y="150747"/>
                </a:lnTo>
                <a:close/>
              </a:path>
              <a:path w="8414255" h="255303">
                <a:moveTo>
                  <a:pt x="1023287" y="150747"/>
                </a:moveTo>
                <a:lnTo>
                  <a:pt x="1025375" y="145111"/>
                </a:lnTo>
                <a:lnTo>
                  <a:pt x="1035636" y="113401"/>
                </a:lnTo>
                <a:lnTo>
                  <a:pt x="1024440" y="117532"/>
                </a:lnTo>
                <a:lnTo>
                  <a:pt x="1012501" y="124928"/>
                </a:lnTo>
                <a:lnTo>
                  <a:pt x="1004589" y="134156"/>
                </a:lnTo>
                <a:lnTo>
                  <a:pt x="999795" y="146076"/>
                </a:lnTo>
                <a:lnTo>
                  <a:pt x="998311" y="159510"/>
                </a:lnTo>
                <a:lnTo>
                  <a:pt x="998311" y="165930"/>
                </a:lnTo>
                <a:lnTo>
                  <a:pt x="999464" y="172027"/>
                </a:lnTo>
                <a:lnTo>
                  <a:pt x="1001771" y="177805"/>
                </a:lnTo>
                <a:lnTo>
                  <a:pt x="1004076" y="183581"/>
                </a:lnTo>
                <a:lnTo>
                  <a:pt x="1007150" y="188436"/>
                </a:lnTo>
                <a:lnTo>
                  <a:pt x="1010992" y="192371"/>
                </a:lnTo>
                <a:lnTo>
                  <a:pt x="1015004" y="196395"/>
                </a:lnTo>
                <a:lnTo>
                  <a:pt x="1019656" y="199520"/>
                </a:lnTo>
                <a:lnTo>
                  <a:pt x="1024951" y="201745"/>
                </a:lnTo>
                <a:lnTo>
                  <a:pt x="1030244" y="203970"/>
                </a:lnTo>
                <a:lnTo>
                  <a:pt x="1035837" y="205083"/>
                </a:lnTo>
                <a:lnTo>
                  <a:pt x="1048902" y="205083"/>
                </a:lnTo>
                <a:lnTo>
                  <a:pt x="1054473" y="204485"/>
                </a:lnTo>
                <a:lnTo>
                  <a:pt x="1058443" y="203286"/>
                </a:lnTo>
                <a:lnTo>
                  <a:pt x="1062414" y="202087"/>
                </a:lnTo>
                <a:lnTo>
                  <a:pt x="1066534" y="200375"/>
                </a:lnTo>
                <a:lnTo>
                  <a:pt x="1070804" y="198147"/>
                </a:lnTo>
                <a:lnTo>
                  <a:pt x="1073876" y="196609"/>
                </a:lnTo>
                <a:lnTo>
                  <a:pt x="1077056" y="194533"/>
                </a:lnTo>
                <a:lnTo>
                  <a:pt x="1080344" y="191922"/>
                </a:lnTo>
                <a:lnTo>
                  <a:pt x="1083631" y="189311"/>
                </a:lnTo>
                <a:lnTo>
                  <a:pt x="1086256" y="187278"/>
                </a:lnTo>
                <a:lnTo>
                  <a:pt x="1088221" y="185823"/>
                </a:lnTo>
                <a:lnTo>
                  <a:pt x="1088221" y="201140"/>
                </a:lnTo>
                <a:lnTo>
                  <a:pt x="1112405" y="201140"/>
                </a:lnTo>
                <a:lnTo>
                  <a:pt x="1112405" y="93991"/>
                </a:lnTo>
                <a:lnTo>
                  <a:pt x="1111121" y="86367"/>
                </a:lnTo>
                <a:lnTo>
                  <a:pt x="1108551" y="80114"/>
                </a:lnTo>
                <a:lnTo>
                  <a:pt x="1105981" y="73861"/>
                </a:lnTo>
                <a:lnTo>
                  <a:pt x="1102084" y="68766"/>
                </a:lnTo>
                <a:lnTo>
                  <a:pt x="1096858" y="64827"/>
                </a:lnTo>
                <a:lnTo>
                  <a:pt x="1091464" y="60801"/>
                </a:lnTo>
                <a:lnTo>
                  <a:pt x="1085384" y="58017"/>
                </a:lnTo>
                <a:lnTo>
                  <a:pt x="1078617" y="56475"/>
                </a:lnTo>
                <a:lnTo>
                  <a:pt x="1071849" y="54933"/>
                </a:lnTo>
                <a:lnTo>
                  <a:pt x="1063541" y="54162"/>
                </a:lnTo>
                <a:lnTo>
                  <a:pt x="1045553" y="54162"/>
                </a:lnTo>
                <a:lnTo>
                  <a:pt x="1037329" y="54931"/>
                </a:lnTo>
                <a:lnTo>
                  <a:pt x="1029021" y="56469"/>
                </a:lnTo>
                <a:lnTo>
                  <a:pt x="1020713" y="58007"/>
                </a:lnTo>
                <a:lnTo>
                  <a:pt x="1014332" y="59418"/>
                </a:lnTo>
                <a:lnTo>
                  <a:pt x="1009880" y="60703"/>
                </a:lnTo>
                <a:lnTo>
                  <a:pt x="1009880" y="85187"/>
                </a:lnTo>
                <a:lnTo>
                  <a:pt x="1011288" y="85187"/>
                </a:lnTo>
                <a:lnTo>
                  <a:pt x="1018810" y="81945"/>
                </a:lnTo>
                <a:lnTo>
                  <a:pt x="1026332" y="79468"/>
                </a:lnTo>
                <a:lnTo>
                  <a:pt x="1033856" y="77760"/>
                </a:lnTo>
                <a:lnTo>
                  <a:pt x="1041378" y="76051"/>
                </a:lnTo>
                <a:lnTo>
                  <a:pt x="1047917" y="75196"/>
                </a:lnTo>
                <a:lnTo>
                  <a:pt x="1058175" y="75196"/>
                </a:lnTo>
                <a:lnTo>
                  <a:pt x="1062748" y="75520"/>
                </a:lnTo>
                <a:lnTo>
                  <a:pt x="1067193" y="76170"/>
                </a:lnTo>
                <a:lnTo>
                  <a:pt x="1071637" y="76819"/>
                </a:lnTo>
                <a:lnTo>
                  <a:pt x="1075399" y="78139"/>
                </a:lnTo>
                <a:lnTo>
                  <a:pt x="1078477" y="80130"/>
                </a:lnTo>
                <a:lnTo>
                  <a:pt x="1081552" y="82034"/>
                </a:lnTo>
                <a:lnTo>
                  <a:pt x="1083945" y="84738"/>
                </a:lnTo>
                <a:lnTo>
                  <a:pt x="1085655" y="88244"/>
                </a:lnTo>
                <a:lnTo>
                  <a:pt x="1087365" y="91749"/>
                </a:lnTo>
                <a:lnTo>
                  <a:pt x="1088221" y="96359"/>
                </a:lnTo>
                <a:lnTo>
                  <a:pt x="1088221" y="106748"/>
                </a:lnTo>
                <a:lnTo>
                  <a:pt x="1077648" y="107420"/>
                </a:lnTo>
                <a:lnTo>
                  <a:pt x="1064930" y="108517"/>
                </a:lnTo>
                <a:lnTo>
                  <a:pt x="1052869" y="109893"/>
                </a:lnTo>
                <a:lnTo>
                  <a:pt x="1048455" y="110537"/>
                </a:lnTo>
                <a:lnTo>
                  <a:pt x="1039010" y="134030"/>
                </a:lnTo>
                <a:lnTo>
                  <a:pt x="1045398" y="132074"/>
                </a:lnTo>
                <a:lnTo>
                  <a:pt x="1050767" y="130459"/>
                </a:lnTo>
                <a:lnTo>
                  <a:pt x="1057820" y="129204"/>
                </a:lnTo>
                <a:lnTo>
                  <a:pt x="1066555" y="128310"/>
                </a:lnTo>
                <a:lnTo>
                  <a:pt x="1075288" y="127416"/>
                </a:lnTo>
                <a:lnTo>
                  <a:pt x="1082511" y="126714"/>
                </a:lnTo>
                <a:lnTo>
                  <a:pt x="1088221" y="126204"/>
                </a:lnTo>
                <a:lnTo>
                  <a:pt x="1088221" y="165795"/>
                </a:lnTo>
                <a:lnTo>
                  <a:pt x="1082853" y="170550"/>
                </a:lnTo>
                <a:lnTo>
                  <a:pt x="1077102" y="174562"/>
                </a:lnTo>
                <a:lnTo>
                  <a:pt x="1070967" y="177831"/>
                </a:lnTo>
                <a:lnTo>
                  <a:pt x="1064830" y="181099"/>
                </a:lnTo>
                <a:lnTo>
                  <a:pt x="1057969" y="182733"/>
                </a:lnTo>
                <a:lnTo>
                  <a:pt x="1041523" y="182733"/>
                </a:lnTo>
                <a:lnTo>
                  <a:pt x="1034791" y="180649"/>
                </a:lnTo>
                <a:lnTo>
                  <a:pt x="1030189" y="176481"/>
                </a:lnTo>
                <a:lnTo>
                  <a:pt x="1025587" y="172313"/>
                </a:lnTo>
                <a:lnTo>
                  <a:pt x="1023287" y="166145"/>
                </a:lnTo>
                <a:lnTo>
                  <a:pt x="1023287" y="150747"/>
                </a:lnTo>
                <a:close/>
              </a:path>
              <a:path w="8414255" h="255303">
                <a:moveTo>
                  <a:pt x="74397" y="29447"/>
                </a:moveTo>
                <a:lnTo>
                  <a:pt x="74397" y="9991"/>
                </a:lnTo>
                <a:lnTo>
                  <a:pt x="0" y="9991"/>
                </a:lnTo>
                <a:lnTo>
                  <a:pt x="0" y="29447"/>
                </a:lnTo>
                <a:lnTo>
                  <a:pt x="24448" y="29447"/>
                </a:lnTo>
                <a:lnTo>
                  <a:pt x="24448" y="181682"/>
                </a:lnTo>
                <a:lnTo>
                  <a:pt x="0" y="181682"/>
                </a:lnTo>
                <a:lnTo>
                  <a:pt x="0" y="201140"/>
                </a:lnTo>
                <a:lnTo>
                  <a:pt x="74397" y="201140"/>
                </a:lnTo>
                <a:lnTo>
                  <a:pt x="74397" y="181682"/>
                </a:lnTo>
                <a:lnTo>
                  <a:pt x="49949" y="181682"/>
                </a:lnTo>
                <a:lnTo>
                  <a:pt x="49949" y="29447"/>
                </a:lnTo>
                <a:lnTo>
                  <a:pt x="74397" y="29447"/>
                </a:lnTo>
                <a:close/>
              </a:path>
              <a:path w="8414255" h="255303">
                <a:moveTo>
                  <a:pt x="169312" y="78089"/>
                </a:moveTo>
                <a:lnTo>
                  <a:pt x="169312" y="57843"/>
                </a:lnTo>
                <a:lnTo>
                  <a:pt x="129616" y="57843"/>
                </a:lnTo>
                <a:lnTo>
                  <a:pt x="129618" y="52358"/>
                </a:lnTo>
                <a:lnTo>
                  <a:pt x="131284" y="37447"/>
                </a:lnTo>
                <a:lnTo>
                  <a:pt x="136082" y="27943"/>
                </a:lnTo>
                <a:lnTo>
                  <a:pt x="140392" y="23336"/>
                </a:lnTo>
                <a:lnTo>
                  <a:pt x="147627" y="21032"/>
                </a:lnTo>
                <a:lnTo>
                  <a:pt x="160944" y="21032"/>
                </a:lnTo>
                <a:lnTo>
                  <a:pt x="164528" y="21405"/>
                </a:lnTo>
                <a:lnTo>
                  <a:pt x="168540" y="22151"/>
                </a:lnTo>
                <a:lnTo>
                  <a:pt x="172552" y="22895"/>
                </a:lnTo>
                <a:lnTo>
                  <a:pt x="175626" y="23662"/>
                </a:lnTo>
                <a:lnTo>
                  <a:pt x="179039" y="24451"/>
                </a:lnTo>
                <a:lnTo>
                  <a:pt x="179039" y="2316"/>
                </a:lnTo>
                <a:lnTo>
                  <a:pt x="175535" y="1715"/>
                </a:lnTo>
                <a:lnTo>
                  <a:pt x="171645" y="1181"/>
                </a:lnTo>
                <a:lnTo>
                  <a:pt x="167372" y="707"/>
                </a:lnTo>
                <a:lnTo>
                  <a:pt x="163098" y="234"/>
                </a:lnTo>
                <a:lnTo>
                  <a:pt x="158740" y="0"/>
                </a:lnTo>
                <a:lnTo>
                  <a:pt x="154296" y="0"/>
                </a:lnTo>
                <a:lnTo>
                  <a:pt x="140008" y="1506"/>
                </a:lnTo>
                <a:lnTo>
                  <a:pt x="128136" y="6014"/>
                </a:lnTo>
                <a:lnTo>
                  <a:pt x="118655" y="13525"/>
                </a:lnTo>
                <a:lnTo>
                  <a:pt x="116720" y="15801"/>
                </a:lnTo>
                <a:lnTo>
                  <a:pt x="110886" y="25881"/>
                </a:lnTo>
                <a:lnTo>
                  <a:pt x="107386" y="38307"/>
                </a:lnTo>
                <a:lnTo>
                  <a:pt x="106219" y="53078"/>
                </a:lnTo>
                <a:lnTo>
                  <a:pt x="106219" y="57843"/>
                </a:lnTo>
                <a:lnTo>
                  <a:pt x="89920" y="57843"/>
                </a:lnTo>
                <a:lnTo>
                  <a:pt x="89920" y="78089"/>
                </a:lnTo>
                <a:lnTo>
                  <a:pt x="106219" y="78089"/>
                </a:lnTo>
                <a:lnTo>
                  <a:pt x="106219" y="201140"/>
                </a:lnTo>
                <a:lnTo>
                  <a:pt x="130405" y="201140"/>
                </a:lnTo>
                <a:lnTo>
                  <a:pt x="130405" y="78089"/>
                </a:lnTo>
                <a:lnTo>
                  <a:pt x="169312" y="78089"/>
                </a:lnTo>
                <a:close/>
              </a:path>
              <a:path w="8414255" h="255303">
                <a:moveTo>
                  <a:pt x="314937" y="59030"/>
                </a:moveTo>
                <a:lnTo>
                  <a:pt x="314515" y="59238"/>
                </a:lnTo>
                <a:lnTo>
                  <a:pt x="304131" y="65431"/>
                </a:lnTo>
                <a:lnTo>
                  <a:pt x="293622" y="73779"/>
                </a:lnTo>
                <a:lnTo>
                  <a:pt x="293622" y="57843"/>
                </a:lnTo>
                <a:lnTo>
                  <a:pt x="269437" y="57843"/>
                </a:lnTo>
                <a:lnTo>
                  <a:pt x="269437" y="201140"/>
                </a:lnTo>
                <a:lnTo>
                  <a:pt x="293622" y="201140"/>
                </a:lnTo>
                <a:lnTo>
                  <a:pt x="293622" y="94099"/>
                </a:lnTo>
                <a:lnTo>
                  <a:pt x="299697" y="88966"/>
                </a:lnTo>
                <a:lnTo>
                  <a:pt x="305920" y="84795"/>
                </a:lnTo>
                <a:lnTo>
                  <a:pt x="312293" y="81587"/>
                </a:lnTo>
                <a:lnTo>
                  <a:pt x="318664" y="78378"/>
                </a:lnTo>
                <a:lnTo>
                  <a:pt x="324844" y="76774"/>
                </a:lnTo>
                <a:lnTo>
                  <a:pt x="336904" y="76774"/>
                </a:lnTo>
                <a:lnTo>
                  <a:pt x="341695" y="77651"/>
                </a:lnTo>
                <a:lnTo>
                  <a:pt x="345201" y="79405"/>
                </a:lnTo>
                <a:lnTo>
                  <a:pt x="348707" y="81159"/>
                </a:lnTo>
                <a:lnTo>
                  <a:pt x="353414" y="87426"/>
                </a:lnTo>
                <a:lnTo>
                  <a:pt x="356425" y="95407"/>
                </a:lnTo>
                <a:lnTo>
                  <a:pt x="357068" y="101097"/>
                </a:lnTo>
                <a:lnTo>
                  <a:pt x="357709" y="106786"/>
                </a:lnTo>
                <a:lnTo>
                  <a:pt x="358031" y="112925"/>
                </a:lnTo>
                <a:lnTo>
                  <a:pt x="358031" y="201140"/>
                </a:lnTo>
                <a:lnTo>
                  <a:pt x="382216" y="201140"/>
                </a:lnTo>
                <a:lnTo>
                  <a:pt x="382110" y="103281"/>
                </a:lnTo>
                <a:lnTo>
                  <a:pt x="380342" y="89180"/>
                </a:lnTo>
                <a:lnTo>
                  <a:pt x="376397" y="77358"/>
                </a:lnTo>
                <a:lnTo>
                  <a:pt x="370276" y="67816"/>
                </a:lnTo>
                <a:lnTo>
                  <a:pt x="362481" y="60853"/>
                </a:lnTo>
                <a:lnTo>
                  <a:pt x="350969" y="55637"/>
                </a:lnTo>
                <a:lnTo>
                  <a:pt x="337148" y="53900"/>
                </a:lnTo>
                <a:lnTo>
                  <a:pt x="329359" y="53898"/>
                </a:lnTo>
                <a:lnTo>
                  <a:pt x="321956" y="55609"/>
                </a:lnTo>
                <a:lnTo>
                  <a:pt x="314937" y="59030"/>
                </a:lnTo>
                <a:close/>
              </a:path>
              <a:path w="8414255" h="255303">
                <a:moveTo>
                  <a:pt x="434754" y="157289"/>
                </a:moveTo>
                <a:lnTo>
                  <a:pt x="431949" y="144613"/>
                </a:lnTo>
                <a:lnTo>
                  <a:pt x="431014" y="129557"/>
                </a:lnTo>
                <a:lnTo>
                  <a:pt x="431118" y="124088"/>
                </a:lnTo>
                <a:lnTo>
                  <a:pt x="432649" y="109637"/>
                </a:lnTo>
                <a:lnTo>
                  <a:pt x="436007" y="97741"/>
                </a:lnTo>
                <a:lnTo>
                  <a:pt x="441190" y="88398"/>
                </a:lnTo>
                <a:lnTo>
                  <a:pt x="445734" y="83435"/>
                </a:lnTo>
                <a:lnTo>
                  <a:pt x="456594" y="77059"/>
                </a:lnTo>
                <a:lnTo>
                  <a:pt x="470180" y="74933"/>
                </a:lnTo>
                <a:lnTo>
                  <a:pt x="477350" y="75478"/>
                </a:lnTo>
                <a:lnTo>
                  <a:pt x="489534" y="79789"/>
                </a:lnTo>
                <a:lnTo>
                  <a:pt x="498981" y="88398"/>
                </a:lnTo>
                <a:lnTo>
                  <a:pt x="500922" y="91264"/>
                </a:lnTo>
                <a:lnTo>
                  <a:pt x="505461" y="101473"/>
                </a:lnTo>
                <a:lnTo>
                  <a:pt x="508184" y="114238"/>
                </a:lnTo>
                <a:lnTo>
                  <a:pt x="509092" y="129557"/>
                </a:lnTo>
                <a:lnTo>
                  <a:pt x="508998" y="134674"/>
                </a:lnTo>
                <a:lnTo>
                  <a:pt x="507485" y="149092"/>
                </a:lnTo>
                <a:lnTo>
                  <a:pt x="504124" y="161019"/>
                </a:lnTo>
                <a:lnTo>
                  <a:pt x="507101" y="194064"/>
                </a:lnTo>
                <a:lnTo>
                  <a:pt x="516619" y="185400"/>
                </a:lnTo>
                <a:lnTo>
                  <a:pt x="520912" y="179930"/>
                </a:lnTo>
                <a:lnTo>
                  <a:pt x="526667" y="169666"/>
                </a:lnTo>
                <a:lnTo>
                  <a:pt x="530778" y="157850"/>
                </a:lnTo>
                <a:lnTo>
                  <a:pt x="533244" y="144480"/>
                </a:lnTo>
                <a:lnTo>
                  <a:pt x="534067" y="129557"/>
                </a:lnTo>
                <a:lnTo>
                  <a:pt x="533764" y="120345"/>
                </a:lnTo>
                <a:lnTo>
                  <a:pt x="531944" y="106393"/>
                </a:lnTo>
                <a:lnTo>
                  <a:pt x="528480" y="93971"/>
                </a:lnTo>
                <a:lnTo>
                  <a:pt x="523372" y="83077"/>
                </a:lnTo>
                <a:lnTo>
                  <a:pt x="516619" y="73712"/>
                </a:lnTo>
                <a:lnTo>
                  <a:pt x="507361" y="65181"/>
                </a:lnTo>
                <a:lnTo>
                  <a:pt x="496429" y="58913"/>
                </a:lnTo>
                <a:lnTo>
                  <a:pt x="484035" y="55153"/>
                </a:lnTo>
                <a:lnTo>
                  <a:pt x="470180" y="53900"/>
                </a:lnTo>
                <a:lnTo>
                  <a:pt x="456625" y="55108"/>
                </a:lnTo>
                <a:lnTo>
                  <a:pt x="444227" y="58823"/>
                </a:lnTo>
                <a:lnTo>
                  <a:pt x="433244" y="65046"/>
                </a:lnTo>
                <a:lnTo>
                  <a:pt x="423678" y="73775"/>
                </a:lnTo>
                <a:lnTo>
                  <a:pt x="419338" y="79288"/>
                </a:lnTo>
                <a:lnTo>
                  <a:pt x="413520" y="89589"/>
                </a:lnTo>
                <a:lnTo>
                  <a:pt x="409364" y="101401"/>
                </a:lnTo>
                <a:lnTo>
                  <a:pt x="406870" y="114723"/>
                </a:lnTo>
                <a:lnTo>
                  <a:pt x="406039" y="129557"/>
                </a:lnTo>
                <a:lnTo>
                  <a:pt x="406290" y="137790"/>
                </a:lnTo>
                <a:lnTo>
                  <a:pt x="408028" y="151640"/>
                </a:lnTo>
                <a:lnTo>
                  <a:pt x="411420" y="164086"/>
                </a:lnTo>
                <a:lnTo>
                  <a:pt x="416466" y="175125"/>
                </a:lnTo>
                <a:lnTo>
                  <a:pt x="423166" y="184759"/>
                </a:lnTo>
                <a:lnTo>
                  <a:pt x="432777" y="193837"/>
                </a:lnTo>
                <a:lnTo>
                  <a:pt x="443675" y="200085"/>
                </a:lnTo>
                <a:lnTo>
                  <a:pt x="441190" y="170201"/>
                </a:lnTo>
                <a:lnTo>
                  <a:pt x="439429" y="167584"/>
                </a:lnTo>
                <a:lnTo>
                  <a:pt x="434754" y="15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4009" y="3024187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0094" y="3030235"/>
            <a:ext cx="0" cy="193777"/>
          </a:xfrm>
          <a:custGeom>
            <a:avLst/>
            <a:gdLst/>
            <a:ahLst/>
            <a:cxnLst/>
            <a:rect l="l" t="t" r="r" b="b"/>
            <a:pathLst>
              <a:path h="193777">
                <a:moveTo>
                  <a:pt x="0" y="0"/>
                </a:moveTo>
                <a:lnTo>
                  <a:pt x="0" y="193777"/>
                </a:lnTo>
              </a:path>
            </a:pathLst>
          </a:custGeom>
          <a:ln w="27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9647" y="3030236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9426" y="3024187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501" y="3024187"/>
            <a:ext cx="0" cy="199825"/>
          </a:xfrm>
          <a:custGeom>
            <a:avLst/>
            <a:gdLst/>
            <a:ahLst/>
            <a:cxnLst/>
            <a:rect l="l" t="t" r="r" b="b"/>
            <a:pathLst>
              <a:path h="199825">
                <a:moveTo>
                  <a:pt x="0" y="0"/>
                </a:moveTo>
                <a:lnTo>
                  <a:pt x="0" y="199825"/>
                </a:lnTo>
              </a:path>
            </a:pathLst>
          </a:custGeom>
          <a:ln w="254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784" y="3030236"/>
            <a:ext cx="0" cy="193776"/>
          </a:xfrm>
          <a:custGeom>
            <a:avLst/>
            <a:gdLst/>
            <a:ahLst/>
            <a:cxnLst/>
            <a:rect l="l" t="t" r="r" b="b"/>
            <a:pathLst>
              <a:path h="193776">
                <a:moveTo>
                  <a:pt x="0" y="0"/>
                </a:moveTo>
                <a:lnTo>
                  <a:pt x="0" y="193776"/>
                </a:lnTo>
              </a:path>
            </a:pathLst>
          </a:custGeom>
          <a:ln w="27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1417" y="5888539"/>
            <a:ext cx="885712" cy="156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1050" b="1" spc="14" dirty="0" smtClean="0">
                <a:latin typeface="Arial"/>
                <a:cs typeface="Arial"/>
              </a:rPr>
              <a:t>198.189.232.1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1493" y="5828975"/>
            <a:ext cx="4181593" cy="236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Using a default gateway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810" y="1482319"/>
            <a:ext cx="9414690" cy="15503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Many times we communicate with other hosts using domain</a:t>
            </a:r>
            <a:endParaRPr sz="2500" dirty="0">
              <a:latin typeface="Tahoma"/>
              <a:cs typeface="Tahoma"/>
            </a:endParaRPr>
          </a:p>
          <a:p>
            <a:pPr marL="367601" marR="50112">
              <a:lnSpc>
                <a:spcPct val="100585"/>
              </a:lnSpc>
            </a:pPr>
            <a:r>
              <a:rPr sz="2500" spc="12" dirty="0" smtClean="0">
                <a:latin typeface="Tahoma"/>
                <a:cs typeface="Tahoma"/>
              </a:rPr>
              <a:t>names such as </a:t>
            </a:r>
            <a:r>
              <a:rPr sz="2500" b="1" spc="12" dirty="0" smtClean="0">
                <a:latin typeface="Tahoma"/>
                <a:cs typeface="Tahoma"/>
              </a:rPr>
              <a:t>www.</a:t>
            </a:r>
            <a:r>
              <a:rPr lang="en-US" sz="2500" b="1" spc="12" dirty="0" smtClean="0">
                <a:latin typeface="Tahoma"/>
                <a:cs typeface="Tahoma"/>
              </a:rPr>
              <a:t>nwu.edu.ng</a:t>
            </a:r>
            <a:endParaRPr sz="25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640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Hosts and routers route packets using IP addresses, NOT</a:t>
            </a:r>
            <a:endParaRPr sz="2500" dirty="0">
              <a:latin typeface="Tahoma"/>
              <a:cs typeface="Tahoma"/>
            </a:endParaRPr>
          </a:p>
          <a:p>
            <a:pPr marL="367601" marR="50112">
              <a:lnSpc>
                <a:spcPts val="2910"/>
              </a:lnSpc>
              <a:spcBef>
                <a:spcPts val="145"/>
              </a:spcBef>
            </a:pPr>
            <a:r>
              <a:rPr sz="2500" spc="12" dirty="0" smtClean="0">
                <a:latin typeface="Tahoma"/>
                <a:cs typeface="Tahoma"/>
              </a:rPr>
              <a:t>domain names.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810" y="3148759"/>
            <a:ext cx="956605" cy="1266590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spc="21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The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18"/>
              </a:spcBef>
            </a:pPr>
            <a:r>
              <a:rPr sz="2500" spc="21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The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49"/>
              </a:spcBef>
            </a:pPr>
            <a:r>
              <a:rPr sz="2500" spc="21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The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654" y="3148759"/>
            <a:ext cx="8290527" cy="1248017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20570">
              <a:lnSpc>
                <a:spcPts val="2665"/>
              </a:lnSpc>
            </a:pPr>
            <a:r>
              <a:rPr sz="2500" spc="9" dirty="0" smtClean="0">
                <a:latin typeface="Tahoma"/>
                <a:cs typeface="Tahoma"/>
              </a:rPr>
              <a:t>host must translate the domain name to an IP address.</a:t>
            </a:r>
            <a:endParaRPr sz="2500" dirty="0">
              <a:latin typeface="Tahoma"/>
              <a:cs typeface="Tahoma"/>
            </a:endParaRPr>
          </a:p>
          <a:p>
            <a:pPr marL="12700">
              <a:lnSpc>
                <a:spcPts val="3520"/>
              </a:lnSpc>
              <a:spcBef>
                <a:spcPts val="342"/>
              </a:spcBef>
            </a:pPr>
            <a:r>
              <a:rPr sz="2500" dirty="0" smtClean="0">
                <a:latin typeface="Tahoma"/>
                <a:cs typeface="Tahoma"/>
              </a:rPr>
              <a:t>host</a:t>
            </a:r>
            <a:r>
              <a:rPr sz="2500" spc="4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will</a:t>
            </a:r>
            <a:r>
              <a:rPr sz="2500" spc="3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have</a:t>
            </a:r>
            <a:r>
              <a:rPr sz="2500" spc="52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the</a:t>
            </a:r>
            <a:r>
              <a:rPr sz="2500" spc="3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DNS</a:t>
            </a:r>
            <a:r>
              <a:rPr sz="2500" spc="4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Server</a:t>
            </a:r>
            <a:r>
              <a:rPr sz="2500" spc="70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do</a:t>
            </a:r>
            <a:r>
              <a:rPr sz="2500" spc="2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this</a:t>
            </a:r>
            <a:r>
              <a:rPr sz="2500" spc="3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translation</a:t>
            </a:r>
            <a:r>
              <a:rPr sz="2500" spc="11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for</a:t>
            </a:r>
            <a:r>
              <a:rPr sz="2500" spc="30" dirty="0" smtClean="0">
                <a:latin typeface="Tahoma"/>
                <a:cs typeface="Tahoma"/>
              </a:rPr>
              <a:t> </a:t>
            </a:r>
            <a:r>
              <a:rPr sz="2500" spc="6" dirty="0" smtClean="0">
                <a:latin typeface="Tahoma"/>
                <a:cs typeface="Tahoma"/>
              </a:rPr>
              <a:t>it. </a:t>
            </a:r>
            <a:r>
              <a:rPr sz="2500" spc="0" dirty="0" smtClean="0">
                <a:latin typeface="Tahoma"/>
                <a:cs typeface="Tahoma"/>
              </a:rPr>
              <a:t>Domain</a:t>
            </a:r>
            <a:r>
              <a:rPr sz="2500" spc="84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Name</a:t>
            </a:r>
            <a:r>
              <a:rPr sz="2500" spc="6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System</a:t>
            </a:r>
            <a:r>
              <a:rPr sz="2500" spc="7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(abbreviated</a:t>
            </a:r>
            <a:r>
              <a:rPr sz="2500" spc="138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DNS)</a:t>
            </a:r>
            <a:r>
              <a:rPr sz="2500" spc="5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is</a:t>
            </a:r>
            <a:r>
              <a:rPr sz="2500" spc="16" dirty="0" smtClean="0">
                <a:latin typeface="Tahoma"/>
                <a:cs typeface="Tahoma"/>
              </a:rPr>
              <a:t> </a:t>
            </a:r>
            <a:r>
              <a:rPr sz="2500" spc="12" dirty="0" smtClean="0">
                <a:latin typeface="Tahoma"/>
                <a:cs typeface="Tahoma"/>
              </a:rPr>
              <a:t>an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Internet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810" y="4440264"/>
            <a:ext cx="8769345" cy="2378608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367601" marR="43635">
              <a:lnSpc>
                <a:spcPts val="2665"/>
              </a:lnSpc>
            </a:pPr>
            <a:r>
              <a:rPr sz="2500" spc="9" dirty="0" smtClean="0">
                <a:latin typeface="Tahoma"/>
                <a:cs typeface="Tahoma"/>
              </a:rPr>
              <a:t>directory service.</a:t>
            </a:r>
            <a:endParaRPr sz="2500">
              <a:latin typeface="Tahoma"/>
              <a:cs typeface="Tahoma"/>
            </a:endParaRPr>
          </a:p>
          <a:p>
            <a:pPr marL="367601" indent="-354901">
              <a:lnSpc>
                <a:spcPct val="102497"/>
              </a:lnSpc>
              <a:spcBef>
                <a:spcPts val="404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DNS is how domain names are translated into IP addresses, and DNS also controls email delivery.</a:t>
            </a:r>
            <a:endParaRPr sz="2500">
              <a:latin typeface="Tahoma"/>
              <a:cs typeface="Tahoma"/>
            </a:endParaRPr>
          </a:p>
          <a:p>
            <a:pPr marL="367601" marR="7988" indent="-354901">
              <a:lnSpc>
                <a:spcPct val="100585"/>
              </a:lnSpc>
              <a:spcBef>
                <a:spcPts val="584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9" dirty="0" smtClean="0">
                <a:latin typeface="Tahoma"/>
                <a:cs typeface="Tahoma"/>
              </a:rPr>
              <a:t>If your computer cannot access DNS, your web browser will not be able to find web sites, and you will not be able to receive or send email.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Domain Names and IP Addresses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75" y="683794"/>
            <a:ext cx="6585394" cy="3541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811" y="3225984"/>
            <a:ext cx="4337684" cy="315514"/>
          </a:xfrm>
          <a:custGeom>
            <a:avLst/>
            <a:gdLst/>
            <a:ahLst/>
            <a:cxnLst/>
            <a:rect l="l" t="t" r="r" b="b"/>
            <a:pathLst>
              <a:path w="4337684" h="315514">
                <a:moveTo>
                  <a:pt x="0" y="0"/>
                </a:moveTo>
                <a:lnTo>
                  <a:pt x="4337684" y="0"/>
                </a:lnTo>
                <a:lnTo>
                  <a:pt x="4337684" y="315514"/>
                </a:lnTo>
                <a:lnTo>
                  <a:pt x="0" y="315514"/>
                </a:lnTo>
                <a:lnTo>
                  <a:pt x="0" y="0"/>
                </a:lnTo>
                <a:close/>
              </a:path>
            </a:pathLst>
          </a:custGeom>
          <a:ln w="26292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920" y="3748555"/>
            <a:ext cx="6585394" cy="326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6053" y="5247246"/>
            <a:ext cx="2287142" cy="552149"/>
          </a:xfrm>
          <a:custGeom>
            <a:avLst/>
            <a:gdLst/>
            <a:ahLst/>
            <a:cxnLst/>
            <a:rect l="l" t="t" r="r" b="b"/>
            <a:pathLst>
              <a:path w="2287142" h="552149">
                <a:moveTo>
                  <a:pt x="0" y="0"/>
                </a:moveTo>
                <a:lnTo>
                  <a:pt x="2287142" y="0"/>
                </a:lnTo>
                <a:lnTo>
                  <a:pt x="2287142" y="552149"/>
                </a:lnTo>
                <a:lnTo>
                  <a:pt x="0" y="552149"/>
                </a:lnTo>
                <a:lnTo>
                  <a:pt x="0" y="0"/>
                </a:lnTo>
                <a:close/>
              </a:path>
            </a:pathLst>
          </a:custGeom>
          <a:ln w="26292">
            <a:solidFill>
              <a:srgbClr val="CC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6053" y="5247246"/>
            <a:ext cx="2287142" cy="55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03811" y="3225984"/>
            <a:ext cx="4337684" cy="315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875" y="1393701"/>
            <a:ext cx="4524993" cy="552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028" y="1411777"/>
            <a:ext cx="4524993" cy="5521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102" y="4631008"/>
            <a:ext cx="5126355" cy="1607150"/>
          </a:xfrm>
          <a:custGeom>
            <a:avLst/>
            <a:gdLst/>
            <a:ahLst/>
            <a:cxnLst/>
            <a:rect l="l" t="t" r="r" b="b"/>
            <a:pathLst>
              <a:path w="5126355" h="1607150">
                <a:moveTo>
                  <a:pt x="0" y="1607150"/>
                </a:moveTo>
                <a:lnTo>
                  <a:pt x="5126355" y="1607150"/>
                </a:lnTo>
                <a:lnTo>
                  <a:pt x="5126355" y="0"/>
                </a:lnTo>
                <a:lnTo>
                  <a:pt x="0" y="0"/>
                </a:lnTo>
                <a:lnTo>
                  <a:pt x="0" y="160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2867" y="2472286"/>
            <a:ext cx="1081461" cy="2125752"/>
          </a:xfrm>
          <a:custGeom>
            <a:avLst/>
            <a:gdLst/>
            <a:ahLst/>
            <a:cxnLst/>
            <a:rect l="l" t="t" r="r" b="b"/>
            <a:pathLst>
              <a:path w="1081461" h="2125752">
                <a:moveTo>
                  <a:pt x="0" y="2125752"/>
                </a:moveTo>
                <a:lnTo>
                  <a:pt x="1081461" y="0"/>
                </a:lnTo>
              </a:path>
            </a:pathLst>
          </a:custGeom>
          <a:ln w="3943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5843" y="2437136"/>
            <a:ext cx="106366" cy="132279"/>
          </a:xfrm>
          <a:custGeom>
            <a:avLst/>
            <a:gdLst/>
            <a:ahLst/>
            <a:cxnLst/>
            <a:rect l="l" t="t" r="r" b="b"/>
            <a:pathLst>
              <a:path w="106366" h="132279">
                <a:moveTo>
                  <a:pt x="0" y="78623"/>
                </a:moveTo>
                <a:lnTo>
                  <a:pt x="105436" y="132279"/>
                </a:lnTo>
                <a:lnTo>
                  <a:pt x="106366" y="0"/>
                </a:lnTo>
                <a:lnTo>
                  <a:pt x="0" y="78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2043" y="4719625"/>
            <a:ext cx="4953663" cy="1621557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b="1" spc="12" dirty="0" smtClean="0">
                <a:latin typeface="Tahoma"/>
                <a:cs typeface="Tahoma"/>
              </a:rPr>
              <a:t>We usually use domain names,</a:t>
            </a:r>
            <a:endParaRPr sz="2500">
              <a:latin typeface="Tahoma"/>
              <a:cs typeface="Tahoma"/>
            </a:endParaRPr>
          </a:p>
          <a:p>
            <a:pPr marL="12700" marR="260932">
              <a:lnSpc>
                <a:spcPct val="100384"/>
              </a:lnSpc>
            </a:pPr>
            <a:r>
              <a:rPr sz="2500" b="1" spc="11" dirty="0" smtClean="0">
                <a:latin typeface="Tahoma"/>
                <a:cs typeface="Tahoma"/>
                <a:hlinkClick r:id="rId4"/>
              </a:rPr>
              <a:t>www.cisco.com,</a:t>
            </a:r>
            <a:r>
              <a:rPr sz="2500" b="1" spc="11" dirty="0" smtClean="0">
                <a:latin typeface="Tahoma"/>
                <a:cs typeface="Tahoma"/>
              </a:rPr>
              <a:t> but the IP packets are sent using the IP address, 198.133.219.25.</a:t>
            </a:r>
            <a:endParaRPr sz="2500">
              <a:latin typeface="Tahoma"/>
              <a:cs typeface="Tahoma"/>
            </a:endParaRPr>
          </a:p>
          <a:p>
            <a:pPr marR="12700" algn="r">
              <a:lnSpc>
                <a:spcPts val="1155"/>
              </a:lnSpc>
              <a:spcBef>
                <a:spcPts val="57"/>
              </a:spcBef>
            </a:pPr>
            <a:r>
              <a:rPr sz="1450" b="1" dirty="0" smtClean="0">
                <a:solidFill>
                  <a:srgbClr val="CCCCFF"/>
                </a:solidFill>
                <a:latin typeface="Tahoma"/>
                <a:cs typeface="Tahoma"/>
              </a:rPr>
              <a:t>198.133.219.25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Domain Names and IP Addresses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0137" y="2192346"/>
            <a:ext cx="4285107" cy="3896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10" y="1482319"/>
            <a:ext cx="6823890" cy="2671978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 marR="34437">
              <a:lnSpc>
                <a:spcPts val="2665"/>
              </a:lnSpc>
            </a:pPr>
            <a:r>
              <a:rPr sz="2500" spc="10" dirty="0" smtClean="0">
                <a:latin typeface="Tahoma"/>
                <a:cs typeface="Tahoma"/>
              </a:rPr>
              <a:t>How it works</a:t>
            </a:r>
            <a:endParaRPr sz="2500" dirty="0">
              <a:latin typeface="Tahoma"/>
              <a:cs typeface="Tahoma"/>
            </a:endParaRPr>
          </a:p>
          <a:p>
            <a:pPr marL="367601" marR="53927" indent="-354901">
              <a:lnSpc>
                <a:spcPct val="101390"/>
              </a:lnSpc>
              <a:spcBef>
                <a:spcPts val="394"/>
              </a:spcBef>
            </a:pPr>
            <a:r>
              <a:rPr sz="2050" dirty="0" smtClean="0">
                <a:latin typeface="Wingdings"/>
                <a:cs typeface="Wingdings"/>
              </a:rPr>
              <a:t></a:t>
            </a:r>
            <a:r>
              <a:rPr sz="2050" spc="47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A DNS server is just a computer that's running DNS software.</a:t>
            </a:r>
            <a:endParaRPr sz="2400" dirty="0">
              <a:latin typeface="Tahoma"/>
              <a:cs typeface="Tahoma"/>
            </a:endParaRPr>
          </a:p>
          <a:p>
            <a:pPr marL="367601" indent="-354901">
              <a:lnSpc>
                <a:spcPct val="100083"/>
              </a:lnSpc>
              <a:spcBef>
                <a:spcPts val="495"/>
              </a:spcBef>
            </a:pPr>
            <a:r>
              <a:rPr sz="2400" dirty="0" smtClean="0">
                <a:latin typeface="Wingdings"/>
                <a:cs typeface="Wingdings"/>
              </a:rPr>
              <a:t></a:t>
            </a:r>
            <a:r>
              <a:rPr sz="2400" spc="47" dirty="0" smtClean="0">
                <a:latin typeface="Arial"/>
                <a:cs typeface="Arial"/>
              </a:rPr>
              <a:t>  </a:t>
            </a:r>
            <a:r>
              <a:rPr sz="2400" spc="9" dirty="0" smtClean="0">
                <a:latin typeface="Tahoma"/>
                <a:cs typeface="Tahoma"/>
              </a:rPr>
              <a:t>Since most servers are Unix machines, the most popular program is BIND (Berkeley Internet Name Domain), but you can find software for the Mac and the PC as well.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Exploring the Domain Name 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6028" y="1411777"/>
            <a:ext cx="4524993" cy="552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141" y="1500395"/>
            <a:ext cx="4810887" cy="3443469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0" dirty="0" smtClean="0">
                <a:latin typeface="Tahoma"/>
                <a:cs typeface="Tahoma"/>
              </a:rPr>
              <a:t>DNS</a:t>
            </a:r>
            <a:r>
              <a:rPr sz="2500" spc="94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software</a:t>
            </a:r>
            <a:r>
              <a:rPr sz="2500" spc="94" dirty="0" smtClean="0">
                <a:latin typeface="Tahoma"/>
                <a:cs typeface="Tahoma"/>
              </a:rPr>
              <a:t> </a:t>
            </a:r>
            <a:r>
              <a:rPr sz="2500" spc="7" dirty="0" smtClean="0">
                <a:latin typeface="Tahoma"/>
                <a:cs typeface="Tahoma"/>
              </a:rPr>
              <a:t>is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generally</a:t>
            </a:r>
            <a:endParaRPr sz="2500" dirty="0">
              <a:latin typeface="Tahoma"/>
              <a:cs typeface="Tahoma"/>
            </a:endParaRPr>
          </a:p>
          <a:p>
            <a:pPr marL="367602" marR="102857">
              <a:lnSpc>
                <a:spcPct val="100887"/>
              </a:lnSpc>
            </a:pPr>
            <a:r>
              <a:rPr sz="2500" dirty="0" smtClean="0">
                <a:latin typeface="Tahoma"/>
                <a:cs typeface="Tahoma"/>
              </a:rPr>
              <a:t>made</a:t>
            </a:r>
            <a:r>
              <a:rPr sz="2500" spc="60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up</a:t>
            </a:r>
            <a:r>
              <a:rPr sz="2500" spc="2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of</a:t>
            </a:r>
            <a:r>
              <a:rPr sz="2500" spc="21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two</a:t>
            </a:r>
            <a:r>
              <a:rPr sz="2500" spc="40" dirty="0" smtClean="0">
                <a:latin typeface="Tahoma"/>
                <a:cs typeface="Tahoma"/>
              </a:rPr>
              <a:t> </a:t>
            </a:r>
            <a:r>
              <a:rPr sz="2500" spc="11" dirty="0" smtClean="0">
                <a:latin typeface="Tahoma"/>
                <a:cs typeface="Tahoma"/>
              </a:rPr>
              <a:t>elements: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the</a:t>
            </a:r>
            <a:r>
              <a:rPr sz="2500" spc="3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actual</a:t>
            </a:r>
            <a:r>
              <a:rPr sz="2500" spc="6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name</a:t>
            </a:r>
            <a:r>
              <a:rPr sz="2500" spc="61" dirty="0" smtClean="0">
                <a:latin typeface="Tahoma"/>
                <a:cs typeface="Tahoma"/>
              </a:rPr>
              <a:t> </a:t>
            </a:r>
            <a:r>
              <a:rPr sz="2500" b="1" spc="12" dirty="0" smtClean="0">
                <a:latin typeface="Tahoma"/>
                <a:cs typeface="Tahoma"/>
              </a:rPr>
              <a:t>server</a:t>
            </a:r>
            <a:r>
              <a:rPr sz="2500" spc="6" dirty="0" smtClean="0">
                <a:latin typeface="Tahoma"/>
                <a:cs typeface="Tahoma"/>
              </a:rPr>
              <a:t>, </a:t>
            </a:r>
            <a:r>
              <a:rPr sz="2500" spc="0" dirty="0" smtClean="0">
                <a:latin typeface="Tahoma"/>
                <a:cs typeface="Tahoma"/>
              </a:rPr>
              <a:t>and</a:t>
            </a:r>
            <a:r>
              <a:rPr sz="2500" spc="40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something</a:t>
            </a:r>
            <a:r>
              <a:rPr sz="2500" spc="114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called</a:t>
            </a:r>
            <a:r>
              <a:rPr sz="2500" spc="62" dirty="0" smtClean="0">
                <a:latin typeface="Tahoma"/>
                <a:cs typeface="Tahoma"/>
              </a:rPr>
              <a:t> </a:t>
            </a:r>
            <a:r>
              <a:rPr sz="2500" spc="12" dirty="0" smtClean="0">
                <a:latin typeface="Tahoma"/>
                <a:cs typeface="Tahoma"/>
              </a:rPr>
              <a:t>a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b="1" spc="11" dirty="0" smtClean="0">
                <a:latin typeface="Tahoma"/>
                <a:cs typeface="Tahoma"/>
              </a:rPr>
              <a:t>resolver</a:t>
            </a:r>
            <a:r>
              <a:rPr sz="2500" spc="6" dirty="0" smtClean="0">
                <a:latin typeface="Tahoma"/>
                <a:cs typeface="Tahoma"/>
              </a:rPr>
              <a:t>.</a:t>
            </a:r>
            <a:endParaRPr sz="2500" dirty="0">
              <a:latin typeface="Tahoma"/>
              <a:cs typeface="Tahoma"/>
            </a:endParaRPr>
          </a:p>
          <a:p>
            <a:pPr marL="367602" indent="-354902">
              <a:lnSpc>
                <a:spcPct val="101088"/>
              </a:lnSpc>
              <a:spcBef>
                <a:spcPts val="632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0" dirty="0" smtClean="0">
                <a:latin typeface="Tahoma"/>
                <a:cs typeface="Tahoma"/>
              </a:rPr>
              <a:t>The</a:t>
            </a:r>
            <a:r>
              <a:rPr sz="2500" spc="88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name</a:t>
            </a:r>
            <a:r>
              <a:rPr sz="2500" spc="61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server</a:t>
            </a:r>
            <a:r>
              <a:rPr sz="2500" spc="0" dirty="0" smtClean="0">
                <a:latin typeface="Tahoma"/>
                <a:cs typeface="Tahoma"/>
              </a:rPr>
              <a:t> responds</a:t>
            </a:r>
            <a:r>
              <a:rPr sz="2500" spc="10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to</a:t>
            </a:r>
            <a:r>
              <a:rPr sz="2500" spc="21" dirty="0" smtClean="0">
                <a:latin typeface="Tahoma"/>
                <a:cs typeface="Tahoma"/>
              </a:rPr>
              <a:t> </a:t>
            </a:r>
            <a:r>
              <a:rPr sz="2500" spc="11" dirty="0" smtClean="0">
                <a:latin typeface="Tahoma"/>
                <a:cs typeface="Tahoma"/>
              </a:rPr>
              <a:t>browser</a:t>
            </a:r>
            <a:r>
              <a:rPr sz="2500" spc="0" dirty="0" smtClean="0">
                <a:latin typeface="Tahoma"/>
                <a:cs typeface="Tahoma"/>
              </a:rPr>
              <a:t> requests</a:t>
            </a:r>
            <a:r>
              <a:rPr sz="2500" spc="9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by</a:t>
            </a:r>
            <a:r>
              <a:rPr sz="2500" spc="33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supplying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11" dirty="0" smtClean="0">
                <a:latin typeface="Tahoma"/>
                <a:cs typeface="Tahoma"/>
              </a:rPr>
              <a:t>name-to-address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conversions.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683" y="5059920"/>
            <a:ext cx="1515598" cy="109341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6286">
              <a:lnSpc>
                <a:spcPts val="2680"/>
              </a:lnSpc>
            </a:pPr>
            <a:r>
              <a:rPr sz="2500" spc="21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4" dirty="0" smtClean="0">
                <a:latin typeface="Tahoma"/>
                <a:cs typeface="Tahoma"/>
              </a:rPr>
              <a:t>When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6" dirty="0" smtClean="0">
                <a:latin typeface="Tahoma"/>
                <a:cs typeface="Tahoma"/>
              </a:rPr>
              <a:t>it</a:t>
            </a:r>
            <a:endParaRPr sz="2500" dirty="0">
              <a:latin typeface="Tahoma"/>
              <a:cs typeface="Tahoma"/>
            </a:endParaRPr>
          </a:p>
          <a:p>
            <a:pPr marL="367602">
              <a:lnSpc>
                <a:spcPts val="2900"/>
              </a:lnSpc>
              <a:spcBef>
                <a:spcPts val="196"/>
              </a:spcBef>
            </a:pPr>
            <a:r>
              <a:rPr sz="2500" spc="11" dirty="0" smtClean="0">
                <a:latin typeface="Tahoma"/>
                <a:cs typeface="Tahoma"/>
              </a:rPr>
              <a:t>answer, another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179" y="5059920"/>
            <a:ext cx="2844913" cy="1093414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7747" marR="43635">
              <a:lnSpc>
                <a:spcPts val="2665"/>
              </a:lnSpc>
            </a:pPr>
            <a:r>
              <a:rPr sz="2500" spc="10" dirty="0" smtClean="0">
                <a:latin typeface="Tahoma"/>
                <a:cs typeface="Tahoma"/>
              </a:rPr>
              <a:t>doesn't know the</a:t>
            </a:r>
            <a:endParaRPr sz="2500" dirty="0">
              <a:latin typeface="Tahoma"/>
              <a:cs typeface="Tahoma"/>
            </a:endParaRPr>
          </a:p>
          <a:p>
            <a:pPr marL="12700" indent="17666">
              <a:lnSpc>
                <a:spcPts val="2900"/>
              </a:lnSpc>
              <a:spcBef>
                <a:spcPts val="211"/>
              </a:spcBef>
            </a:pPr>
            <a:r>
              <a:rPr sz="2500" spc="9" dirty="0" smtClean="0">
                <a:latin typeface="Tahoma"/>
                <a:cs typeface="Tahoma"/>
              </a:rPr>
              <a:t>the resolver will ask name server for the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85" y="6193667"/>
            <a:ext cx="1756968" cy="340914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500" spc="10" dirty="0" smtClean="0">
                <a:latin typeface="Tahoma"/>
                <a:cs typeface="Tahoma"/>
              </a:rPr>
              <a:t>information.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Exploring the Domain Name 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0617" y="2013226"/>
            <a:ext cx="4508563" cy="400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141" y="1482319"/>
            <a:ext cx="5264959" cy="541543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To see how it works, let's go</a:t>
            </a:r>
            <a:endParaRPr sz="2500" dirty="0">
              <a:latin typeface="Tahoma"/>
              <a:cs typeface="Tahoma"/>
            </a:endParaRPr>
          </a:p>
          <a:p>
            <a:pPr marL="367601" marR="500997">
              <a:lnSpc>
                <a:spcPct val="102094"/>
              </a:lnSpc>
            </a:pPr>
            <a:r>
              <a:rPr sz="2500" spc="10" dirty="0" smtClean="0">
                <a:latin typeface="Tahoma"/>
                <a:cs typeface="Tahoma"/>
              </a:rPr>
              <a:t>back to the domain-name- space inverted tree.</a:t>
            </a:r>
            <a:endParaRPr sz="2500" dirty="0">
              <a:latin typeface="Tahoma"/>
              <a:cs typeface="Tahoma"/>
            </a:endParaRPr>
          </a:p>
          <a:p>
            <a:pPr marL="367601" indent="-354901">
              <a:lnSpc>
                <a:spcPct val="102497"/>
              </a:lnSpc>
              <a:spcBef>
                <a:spcPts val="490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0" dirty="0" smtClean="0">
                <a:latin typeface="Tahoma"/>
                <a:cs typeface="Tahoma"/>
              </a:rPr>
              <a:t>When</a:t>
            </a:r>
            <a:r>
              <a:rPr sz="2500" spc="110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you</a:t>
            </a:r>
            <a:r>
              <a:rPr sz="2500" spc="3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type</a:t>
            </a:r>
            <a:r>
              <a:rPr sz="2500" spc="47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in</a:t>
            </a:r>
            <a:r>
              <a:rPr sz="2500" spc="1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a</a:t>
            </a:r>
            <a:r>
              <a:rPr sz="2500" spc="13" dirty="0" smtClean="0">
                <a:latin typeface="Tahoma"/>
                <a:cs typeface="Tahoma"/>
              </a:rPr>
              <a:t> </a:t>
            </a:r>
            <a:r>
              <a:rPr sz="2500" spc="11" dirty="0" smtClean="0">
                <a:latin typeface="Tahoma"/>
                <a:cs typeface="Tahoma"/>
              </a:rPr>
              <a:t>URL,</a:t>
            </a:r>
            <a:r>
              <a:rPr sz="2500" spc="0" dirty="0" smtClean="0">
                <a:latin typeface="Tahoma"/>
                <a:cs typeface="Tahoma"/>
              </a:rPr>
              <a:t> your</a:t>
            </a:r>
            <a:r>
              <a:rPr sz="2500" spc="5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browser</a:t>
            </a:r>
            <a:r>
              <a:rPr sz="2500" spc="88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sends</a:t>
            </a:r>
            <a:r>
              <a:rPr sz="2500" spc="6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a</a:t>
            </a:r>
            <a:r>
              <a:rPr sz="2500" spc="13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request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to</a:t>
            </a:r>
            <a:endParaRPr sz="2500" dirty="0">
              <a:latin typeface="Tahoma"/>
              <a:cs typeface="Tahoma"/>
            </a:endParaRPr>
          </a:p>
          <a:p>
            <a:pPr marL="367601" marR="43635">
              <a:lnSpc>
                <a:spcPts val="2945"/>
              </a:lnSpc>
              <a:spcBef>
                <a:spcPts val="147"/>
              </a:spcBef>
            </a:pPr>
            <a:r>
              <a:rPr sz="2500" spc="9" dirty="0" smtClean="0">
                <a:latin typeface="Tahoma"/>
                <a:cs typeface="Tahoma"/>
              </a:rPr>
              <a:t>the closest name server.</a:t>
            </a:r>
            <a:endParaRPr sz="2500" dirty="0">
              <a:latin typeface="Tahoma"/>
              <a:cs typeface="Tahoma"/>
            </a:endParaRPr>
          </a:p>
          <a:p>
            <a:pPr marL="367601" marR="58484" indent="-354901">
              <a:lnSpc>
                <a:spcPct val="100585"/>
              </a:lnSpc>
              <a:spcBef>
                <a:spcPts val="493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If that server has ever fielded a request for the same host name (within a time period</a:t>
            </a:r>
            <a:endParaRPr sz="2500" dirty="0">
              <a:latin typeface="Tahoma"/>
              <a:cs typeface="Tahoma"/>
            </a:endParaRPr>
          </a:p>
          <a:p>
            <a:pPr marL="367601" marR="87551">
              <a:lnSpc>
                <a:spcPct val="101189"/>
              </a:lnSpc>
              <a:spcBef>
                <a:spcPts val="45"/>
              </a:spcBef>
            </a:pPr>
            <a:r>
              <a:rPr sz="2500" dirty="0" smtClean="0">
                <a:latin typeface="Tahoma"/>
                <a:cs typeface="Tahoma"/>
              </a:rPr>
              <a:t>set</a:t>
            </a:r>
            <a:r>
              <a:rPr sz="2500" spc="32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by</a:t>
            </a:r>
            <a:r>
              <a:rPr sz="2500" spc="2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the</a:t>
            </a:r>
            <a:r>
              <a:rPr sz="2500" spc="3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administrator</a:t>
            </a:r>
            <a:r>
              <a:rPr sz="2500" spc="145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to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prevent</a:t>
            </a:r>
            <a:r>
              <a:rPr sz="2500" spc="8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passing</a:t>
            </a:r>
            <a:r>
              <a:rPr sz="2500" spc="82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old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information),</a:t>
            </a:r>
            <a:r>
              <a:rPr sz="2500" spc="142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it</a:t>
            </a:r>
            <a:r>
              <a:rPr sz="2500" spc="1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will</a:t>
            </a:r>
            <a:r>
              <a:rPr sz="2500" spc="35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locate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10" dirty="0" smtClean="0">
                <a:latin typeface="Tahoma"/>
                <a:cs typeface="Tahoma"/>
              </a:rPr>
              <a:t>the</a:t>
            </a:r>
            <a:r>
              <a:rPr sz="2500" spc="6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information</a:t>
            </a:r>
            <a:r>
              <a:rPr sz="2500" spc="12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in</a:t>
            </a:r>
            <a:r>
              <a:rPr sz="2500" spc="1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its</a:t>
            </a:r>
            <a:r>
              <a:rPr sz="2500" spc="25" dirty="0" smtClean="0">
                <a:latin typeface="Tahoma"/>
                <a:cs typeface="Tahoma"/>
              </a:rPr>
              <a:t> </a:t>
            </a:r>
            <a:r>
              <a:rPr sz="2500" spc="11" dirty="0" smtClean="0">
                <a:latin typeface="Tahoma"/>
                <a:cs typeface="Tahoma"/>
              </a:rPr>
              <a:t>cache</a:t>
            </a:r>
            <a:r>
              <a:rPr sz="2500" spc="0" dirty="0" smtClean="0">
                <a:latin typeface="Tahoma"/>
                <a:cs typeface="Tahoma"/>
              </a:rPr>
              <a:t> and</a:t>
            </a:r>
            <a:r>
              <a:rPr sz="2500" spc="48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reply.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Exploring the Domain Name 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7161" y="1569535"/>
            <a:ext cx="4590715" cy="489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810" y="1482318"/>
            <a:ext cx="6595290" cy="1560509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15757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0" dirty="0" smtClean="0">
                <a:latin typeface="Tahoma"/>
                <a:cs typeface="Tahoma"/>
              </a:rPr>
              <a:t>If</a:t>
            </a:r>
            <a:r>
              <a:rPr sz="2800" spc="6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the</a:t>
            </a:r>
            <a:r>
              <a:rPr sz="2800" spc="35" dirty="0" smtClean="0">
                <a:latin typeface="Tahoma"/>
                <a:cs typeface="Tahoma"/>
              </a:rPr>
              <a:t> </a:t>
            </a:r>
            <a:r>
              <a:rPr sz="2800" spc="14" dirty="0" smtClean="0">
                <a:latin typeface="Tahoma"/>
                <a:cs typeface="Tahoma"/>
              </a:rPr>
              <a:t>name</a:t>
            </a:r>
            <a:r>
              <a:rPr sz="2800" spc="0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server</a:t>
            </a:r>
            <a:r>
              <a:rPr lang="en-US" sz="2800" spc="10" dirty="0" smtClean="0">
                <a:latin typeface="Tahoma"/>
                <a:cs typeface="Tahoma"/>
              </a:rPr>
              <a:t> </a:t>
            </a:r>
            <a:r>
              <a:rPr sz="2800" spc="9" dirty="0" smtClean="0">
                <a:latin typeface="Tahoma"/>
                <a:cs typeface="Tahoma"/>
              </a:rPr>
              <a:t>unfamiliar </a:t>
            </a:r>
            <a:r>
              <a:rPr sz="2800" spc="9" dirty="0" smtClean="0">
                <a:latin typeface="Tahoma"/>
                <a:cs typeface="Tahoma"/>
              </a:rPr>
              <a:t>with the </a:t>
            </a:r>
            <a:r>
              <a:rPr lang="en-US" sz="2800" spc="9" dirty="0" smtClean="0">
                <a:latin typeface="Tahoma"/>
                <a:cs typeface="Tahoma"/>
              </a:rPr>
              <a:t>domain </a:t>
            </a:r>
            <a:r>
              <a:rPr sz="2800" spc="9" dirty="0" smtClean="0">
                <a:latin typeface="Tahoma"/>
                <a:cs typeface="Tahoma"/>
              </a:rPr>
              <a:t>name</a:t>
            </a:r>
            <a:r>
              <a:rPr sz="2800" spc="9" dirty="0" smtClean="0">
                <a:latin typeface="Tahoma"/>
                <a:cs typeface="Tahoma"/>
              </a:rPr>
              <a:t>, the </a:t>
            </a:r>
            <a:r>
              <a:rPr sz="2800" spc="9" dirty="0" smtClean="0">
                <a:latin typeface="Tahoma"/>
                <a:cs typeface="Tahoma"/>
              </a:rPr>
              <a:t>resolver</a:t>
            </a:r>
            <a:r>
              <a:rPr lang="en-US" sz="2800" spc="9" dirty="0" smtClean="0">
                <a:latin typeface="Tahoma"/>
                <a:cs typeface="Tahoma"/>
              </a:rPr>
              <a:t> is attempt to solve the problem by asking further up the tree 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267" y="3306899"/>
            <a:ext cx="5257800" cy="428484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367601" marR="134017" indent="-354901">
              <a:lnSpc>
                <a:spcPct val="101088"/>
              </a:lnSpc>
              <a:spcBef>
                <a:spcPts val="596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800" spc="0" dirty="0" smtClean="0">
                <a:latin typeface="Tahoma"/>
                <a:cs typeface="Tahoma"/>
              </a:rPr>
              <a:t>If</a:t>
            </a:r>
            <a:r>
              <a:rPr sz="2800" spc="6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that</a:t>
            </a:r>
            <a:r>
              <a:rPr sz="2800" spc="43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doesn't</a:t>
            </a:r>
            <a:r>
              <a:rPr sz="2800" spc="79" dirty="0" smtClean="0">
                <a:latin typeface="Tahoma"/>
                <a:cs typeface="Tahoma"/>
              </a:rPr>
              <a:t> </a:t>
            </a:r>
            <a:r>
              <a:rPr sz="2800" spc="11" dirty="0" smtClean="0">
                <a:latin typeface="Tahoma"/>
                <a:cs typeface="Tahoma"/>
              </a:rPr>
              <a:t>work,</a:t>
            </a:r>
            <a:r>
              <a:rPr sz="2800" spc="0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the</a:t>
            </a:r>
            <a:r>
              <a:rPr sz="2800" spc="6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second</a:t>
            </a:r>
            <a:r>
              <a:rPr sz="2800" spc="77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server</a:t>
            </a:r>
            <a:r>
              <a:rPr sz="2800" spc="67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will</a:t>
            </a:r>
            <a:r>
              <a:rPr sz="2800" spc="35" dirty="0" smtClean="0">
                <a:latin typeface="Tahoma"/>
                <a:cs typeface="Tahoma"/>
              </a:rPr>
              <a:t> </a:t>
            </a:r>
            <a:r>
              <a:rPr sz="2800" spc="11" dirty="0" smtClean="0">
                <a:latin typeface="Tahoma"/>
                <a:cs typeface="Tahoma"/>
              </a:rPr>
              <a:t>ask</a:t>
            </a:r>
            <a:r>
              <a:rPr sz="2800" spc="0" dirty="0" smtClean="0">
                <a:latin typeface="Tahoma"/>
                <a:cs typeface="Tahoma"/>
              </a:rPr>
              <a:t> yet</a:t>
            </a:r>
            <a:r>
              <a:rPr sz="2800" spc="41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another</a:t>
            </a:r>
            <a:r>
              <a:rPr sz="2800" spc="8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-</a:t>
            </a:r>
            <a:r>
              <a:rPr sz="2800" spc="8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until</a:t>
            </a:r>
            <a:r>
              <a:rPr sz="2800" spc="47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it</a:t>
            </a:r>
            <a:r>
              <a:rPr sz="2800" spc="13" dirty="0" smtClean="0">
                <a:latin typeface="Tahoma"/>
                <a:cs typeface="Tahoma"/>
              </a:rPr>
              <a:t> </a:t>
            </a:r>
            <a:r>
              <a:rPr sz="2800" spc="9" dirty="0" smtClean="0">
                <a:latin typeface="Tahoma"/>
                <a:cs typeface="Tahoma"/>
              </a:rPr>
              <a:t>finds</a:t>
            </a:r>
            <a:r>
              <a:rPr sz="2800" spc="0" dirty="0" smtClean="0">
                <a:latin typeface="Tahoma"/>
                <a:cs typeface="Tahoma"/>
              </a:rPr>
              <a:t> one</a:t>
            </a:r>
            <a:r>
              <a:rPr sz="2800" spc="48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that</a:t>
            </a:r>
            <a:r>
              <a:rPr sz="2800" spc="43" dirty="0" smtClean="0">
                <a:latin typeface="Tahoma"/>
                <a:cs typeface="Tahoma"/>
              </a:rPr>
              <a:t> </a:t>
            </a:r>
            <a:r>
              <a:rPr sz="2800" spc="11" dirty="0" smtClean="0">
                <a:latin typeface="Tahoma"/>
                <a:cs typeface="Tahoma"/>
              </a:rPr>
              <a:t>knows.</a:t>
            </a:r>
            <a:endParaRPr sz="2800" dirty="0">
              <a:latin typeface="Tahoma"/>
              <a:cs typeface="Tahoma"/>
            </a:endParaRPr>
          </a:p>
          <a:p>
            <a:pPr marL="367601" marR="50107" indent="-354901">
              <a:lnSpc>
                <a:spcPct val="101088"/>
              </a:lnSpc>
              <a:spcBef>
                <a:spcPts val="626"/>
              </a:spcBef>
            </a:pPr>
            <a:r>
              <a:rPr sz="28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0" dirty="0" smtClean="0">
                <a:latin typeface="Tahoma"/>
                <a:cs typeface="Tahoma"/>
              </a:rPr>
              <a:t>(When</a:t>
            </a:r>
            <a:r>
              <a:rPr sz="2800" spc="120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</a:t>
            </a:r>
            <a:r>
              <a:rPr sz="2800" spc="13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server</a:t>
            </a:r>
            <a:r>
              <a:rPr sz="2800" spc="67" dirty="0" smtClean="0">
                <a:latin typeface="Tahoma"/>
                <a:cs typeface="Tahoma"/>
              </a:rPr>
              <a:t> </a:t>
            </a:r>
            <a:r>
              <a:rPr sz="2800" spc="11" dirty="0" smtClean="0">
                <a:latin typeface="Tahoma"/>
                <a:cs typeface="Tahoma"/>
              </a:rPr>
              <a:t>can</a:t>
            </a:r>
            <a:r>
              <a:rPr sz="2800" spc="0" dirty="0" smtClean="0">
                <a:latin typeface="Tahoma"/>
                <a:cs typeface="Tahoma"/>
              </a:rPr>
              <a:t> supply</a:t>
            </a:r>
            <a:r>
              <a:rPr sz="2800" spc="78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an</a:t>
            </a:r>
            <a:r>
              <a:rPr sz="2800" spc="26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answer</a:t>
            </a:r>
            <a:r>
              <a:rPr sz="2800" spc="78" dirty="0" smtClean="0">
                <a:latin typeface="Tahoma"/>
                <a:cs typeface="Tahoma"/>
              </a:rPr>
              <a:t> </a:t>
            </a:r>
            <a:r>
              <a:rPr sz="2800" spc="10" dirty="0" smtClean="0">
                <a:latin typeface="Tahoma"/>
                <a:cs typeface="Tahoma"/>
              </a:rPr>
              <a:t>without</a:t>
            </a:r>
            <a:r>
              <a:rPr sz="2800" spc="0" dirty="0" smtClean="0">
                <a:latin typeface="Tahoma"/>
                <a:cs typeface="Tahoma"/>
              </a:rPr>
              <a:t> asking</a:t>
            </a:r>
            <a:r>
              <a:rPr sz="2800" spc="77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another,</a:t>
            </a:r>
            <a:r>
              <a:rPr sz="2800" spc="92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it's</a:t>
            </a:r>
            <a:r>
              <a:rPr sz="2800" spc="30" dirty="0" smtClean="0">
                <a:latin typeface="Tahoma"/>
                <a:cs typeface="Tahoma"/>
              </a:rPr>
              <a:t> </a:t>
            </a:r>
            <a:r>
              <a:rPr sz="2800" spc="13" dirty="0" smtClean="0">
                <a:latin typeface="Tahoma"/>
                <a:cs typeface="Tahoma"/>
              </a:rPr>
              <a:t>known</a:t>
            </a:r>
            <a:r>
              <a:rPr sz="2800" spc="0" dirty="0" smtClean="0">
                <a:latin typeface="Tahoma"/>
                <a:cs typeface="Tahoma"/>
              </a:rPr>
              <a:t> as</a:t>
            </a:r>
            <a:r>
              <a:rPr sz="2800" spc="2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an</a:t>
            </a:r>
            <a:r>
              <a:rPr sz="2800" spc="34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authoritative </a:t>
            </a:r>
            <a:r>
              <a:rPr sz="2800" spc="9" dirty="0" smtClean="0">
                <a:latin typeface="Tahoma"/>
                <a:cs typeface="Tahoma"/>
              </a:rPr>
              <a:t>server.)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39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Exploring the Domain Name 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264" y="3255563"/>
            <a:ext cx="8422337" cy="372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3229" y="1500395"/>
            <a:ext cx="8469615" cy="15503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0" dirty="0" smtClean="0">
                <a:latin typeface="Tahoma"/>
                <a:cs typeface="Tahoma"/>
              </a:rPr>
              <a:t>Once the information is located, it's passed back to your</a:t>
            </a:r>
            <a:endParaRPr sz="2500" dirty="0">
              <a:latin typeface="Tahoma"/>
              <a:cs typeface="Tahoma"/>
            </a:endParaRPr>
          </a:p>
          <a:p>
            <a:pPr marL="367601" marR="43635">
              <a:lnSpc>
                <a:spcPct val="100585"/>
              </a:lnSpc>
            </a:pPr>
            <a:r>
              <a:rPr sz="2500" spc="10" dirty="0" smtClean="0">
                <a:latin typeface="Tahoma"/>
                <a:cs typeface="Tahoma"/>
              </a:rPr>
              <a:t>browser.</a:t>
            </a:r>
            <a:endParaRPr sz="2500" dirty="0">
              <a:latin typeface="Tahoma"/>
              <a:cs typeface="Tahoma"/>
            </a:endParaRPr>
          </a:p>
          <a:p>
            <a:pPr marL="367601" indent="-354901">
              <a:lnSpc>
                <a:spcPts val="2920"/>
              </a:lnSpc>
              <a:spcBef>
                <a:spcPts val="902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9" dirty="0" smtClean="0">
                <a:latin typeface="Tahoma"/>
                <a:cs typeface="Tahoma"/>
              </a:rPr>
              <a:t>Usually this process occurs quickly, but occasionally it can take an excruciatingly long time (like 15 seconds).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40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130787">
              <a:lnSpc>
                <a:spcPct val="100585"/>
              </a:lnSpc>
              <a:spcBef>
                <a:spcPts val="2000"/>
              </a:spcBef>
            </a:pPr>
            <a:r>
              <a:rPr sz="3300" spc="0" dirty="0" smtClean="0">
                <a:latin typeface="Tahoma"/>
                <a:cs typeface="Tahoma"/>
              </a:rPr>
              <a:t>Exploring the Domain Name 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499" y="1851074"/>
            <a:ext cx="2814955" cy="513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900" y="1547269"/>
            <a:ext cx="6553200" cy="4836990"/>
          </a:xfrm>
          <a:prstGeom prst="rect">
            <a:avLst/>
          </a:prstGeom>
        </p:spPr>
        <p:txBody>
          <a:bodyPr wrap="square" lIns="0" tIns="14223" rIns="0" bIns="0" rtlCol="0">
            <a:noAutofit/>
          </a:bodyPr>
          <a:lstStyle/>
          <a:p>
            <a:pPr marL="12700" algn="just">
              <a:lnSpc>
                <a:spcPts val="2240"/>
              </a:lnSpc>
            </a:pPr>
            <a:r>
              <a:rPr sz="2400" spc="8" dirty="0" smtClean="0">
                <a:latin typeface="Tahoma"/>
                <a:cs typeface="Tahoma"/>
              </a:rPr>
              <a:t>In the worst cases, you'll get a </a:t>
            </a:r>
            <a:r>
              <a:rPr sz="2400" spc="8" dirty="0" smtClean="0">
                <a:latin typeface="Tahoma"/>
                <a:cs typeface="Tahoma"/>
              </a:rPr>
              <a:t>dialog</a:t>
            </a:r>
            <a:r>
              <a:rPr lang="en-US" sz="2400" spc="8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box</a:t>
            </a:r>
            <a:r>
              <a:rPr sz="2400" spc="8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that</a:t>
            </a:r>
            <a:r>
              <a:rPr sz="2400" spc="6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says</a:t>
            </a:r>
            <a:r>
              <a:rPr sz="2400" spc="10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the domain</a:t>
            </a:r>
            <a:r>
              <a:rPr sz="2400" spc="42" dirty="0" smtClean="0">
                <a:latin typeface="Tahoma"/>
                <a:cs typeface="Tahoma"/>
              </a:rPr>
              <a:t> </a:t>
            </a:r>
            <a:r>
              <a:rPr sz="2400" spc="11" dirty="0" smtClean="0">
                <a:latin typeface="Tahoma"/>
                <a:cs typeface="Tahoma"/>
              </a:rPr>
              <a:t>name</a:t>
            </a:r>
            <a:r>
              <a:rPr sz="2400" spc="5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doesn't</a:t>
            </a:r>
            <a:r>
              <a:rPr sz="2400" spc="57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exist</a:t>
            </a:r>
            <a:r>
              <a:rPr sz="2400" spc="29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- even</a:t>
            </a:r>
            <a:r>
              <a:rPr sz="2400" spc="30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though</a:t>
            </a:r>
            <a:r>
              <a:rPr sz="2400" spc="56" dirty="0" smtClean="0">
                <a:latin typeface="Tahoma"/>
                <a:cs typeface="Tahoma"/>
              </a:rPr>
              <a:t> </a:t>
            </a:r>
            <a:r>
              <a:rPr sz="2400" spc="9" dirty="0" smtClean="0">
                <a:latin typeface="Tahoma"/>
                <a:cs typeface="Tahoma"/>
              </a:rPr>
              <a:t>you</a:t>
            </a:r>
            <a:r>
              <a:rPr sz="2400" spc="5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know</a:t>
            </a:r>
            <a:r>
              <a:rPr sz="2400" spc="57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it</a:t>
            </a:r>
            <a:r>
              <a:rPr sz="2400" spc="21" dirty="0" smtClean="0">
                <a:latin typeface="Tahoma"/>
                <a:cs typeface="Tahoma"/>
              </a:rPr>
              <a:t> </a:t>
            </a:r>
            <a:r>
              <a:rPr sz="2400" spc="8" dirty="0" smtClean="0">
                <a:latin typeface="Tahoma"/>
                <a:cs typeface="Tahoma"/>
              </a:rPr>
              <a:t>does</a:t>
            </a:r>
            <a:r>
              <a:rPr sz="2400" spc="8" dirty="0" smtClean="0">
                <a:latin typeface="Tahoma"/>
                <a:cs typeface="Tahoma"/>
              </a:rPr>
              <a:t>.</a:t>
            </a:r>
            <a:endParaRPr lang="en-US" sz="2400" spc="8" dirty="0" smtClean="0">
              <a:latin typeface="Tahoma"/>
              <a:cs typeface="Tahoma"/>
            </a:endParaRPr>
          </a:p>
          <a:p>
            <a:pPr marL="12700" algn="just">
              <a:lnSpc>
                <a:spcPts val="2240"/>
              </a:lnSpc>
            </a:pPr>
            <a:endParaRPr sz="2400" dirty="0">
              <a:latin typeface="Tahoma"/>
              <a:cs typeface="Tahoma"/>
            </a:endParaRPr>
          </a:p>
          <a:p>
            <a:pPr marL="12700" marR="193101" indent="0" algn="just">
              <a:lnSpc>
                <a:spcPct val="101390"/>
              </a:lnSpc>
              <a:spcBef>
                <a:spcPts val="495"/>
              </a:spcBef>
            </a:pPr>
            <a:r>
              <a:rPr sz="2400" spc="8" dirty="0" smtClean="0">
                <a:latin typeface="Tahoma"/>
                <a:cs typeface="Tahoma"/>
              </a:rPr>
              <a:t>This happens because the authoritative server is slow replying to the first, and your computer </a:t>
            </a:r>
            <a:r>
              <a:rPr sz="2400" spc="8" dirty="0" smtClean="0">
                <a:latin typeface="Tahoma"/>
                <a:cs typeface="Tahoma"/>
              </a:rPr>
              <a:t>gets</a:t>
            </a:r>
            <a:r>
              <a:rPr lang="en-US" sz="2400" spc="8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tired</a:t>
            </a:r>
            <a:r>
              <a:rPr sz="2400" spc="45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of</a:t>
            </a:r>
            <a:r>
              <a:rPr sz="2400" spc="27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waiting</a:t>
            </a:r>
            <a:r>
              <a:rPr sz="2400" spc="74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so</a:t>
            </a:r>
            <a:r>
              <a:rPr sz="2400" spc="30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it</a:t>
            </a:r>
            <a:r>
              <a:rPr sz="2400" spc="21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times-out</a:t>
            </a:r>
            <a:r>
              <a:rPr sz="2400" spc="90" dirty="0" smtClean="0">
                <a:latin typeface="Tahoma"/>
                <a:cs typeface="Tahoma"/>
              </a:rPr>
              <a:t> </a:t>
            </a:r>
            <a:r>
              <a:rPr sz="2400" spc="8" dirty="0" smtClean="0">
                <a:latin typeface="Tahoma"/>
                <a:cs typeface="Tahoma"/>
              </a:rPr>
              <a:t>(drops</a:t>
            </a:r>
            <a:r>
              <a:rPr sz="2400" spc="5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the</a:t>
            </a:r>
            <a:r>
              <a:rPr sz="2400" spc="33" dirty="0" smtClean="0">
                <a:latin typeface="Tahoma"/>
                <a:cs typeface="Tahoma"/>
              </a:rPr>
              <a:t> </a:t>
            </a:r>
            <a:r>
              <a:rPr sz="2400" spc="8" dirty="0" smtClean="0">
                <a:latin typeface="Tahoma"/>
                <a:cs typeface="Tahoma"/>
              </a:rPr>
              <a:t>connection</a:t>
            </a:r>
            <a:r>
              <a:rPr sz="2400" spc="8" dirty="0" smtClean="0">
                <a:latin typeface="Tahoma"/>
                <a:cs typeface="Tahoma"/>
              </a:rPr>
              <a:t>).</a:t>
            </a:r>
            <a:endParaRPr lang="en-US" sz="2400" spc="8" dirty="0" smtClean="0">
              <a:latin typeface="Tahoma"/>
              <a:cs typeface="Tahoma"/>
            </a:endParaRPr>
          </a:p>
          <a:p>
            <a:pPr marL="12700" marR="193101" indent="0" algn="just">
              <a:lnSpc>
                <a:spcPct val="101390"/>
              </a:lnSpc>
              <a:spcBef>
                <a:spcPts val="495"/>
              </a:spcBef>
            </a:pPr>
            <a:endParaRPr sz="2400" dirty="0">
              <a:latin typeface="Tahoma"/>
              <a:cs typeface="Tahoma"/>
            </a:endParaRPr>
          </a:p>
          <a:p>
            <a:pPr marL="12700" marR="143662" indent="0" algn="just">
              <a:lnSpc>
                <a:spcPct val="101189"/>
              </a:lnSpc>
              <a:spcBef>
                <a:spcPts val="310"/>
              </a:spcBef>
            </a:pPr>
            <a:r>
              <a:rPr sz="2400" spc="9" dirty="0" smtClean="0">
                <a:latin typeface="Tahoma"/>
                <a:cs typeface="Tahoma"/>
              </a:rPr>
              <a:t>But if you try again, there's a good chance it will work, because the authoritative server has had enough time to reply, and your name server has stored the information in its cache.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41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55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331241">
              <a:lnSpc>
                <a:spcPct val="100585"/>
              </a:lnSpc>
            </a:pPr>
            <a:r>
              <a:rPr sz="3300" spc="0" dirty="0" smtClean="0">
                <a:latin typeface="Tahoma"/>
                <a:cs typeface="Tahoma"/>
              </a:rPr>
              <a:t>Exploring the Domain Name</a:t>
            </a:r>
            <a:endParaRPr sz="3300">
              <a:latin typeface="Tahoma"/>
              <a:cs typeface="Tahoma"/>
            </a:endParaRPr>
          </a:p>
          <a:p>
            <a:pPr marL="331241">
              <a:lnSpc>
                <a:spcPts val="3935"/>
              </a:lnSpc>
              <a:spcBef>
                <a:spcPts val="196"/>
              </a:spcBef>
            </a:pPr>
            <a:r>
              <a:rPr sz="3300" dirty="0" smtClean="0">
                <a:latin typeface="Tahoma"/>
                <a:cs typeface="Tahoma"/>
              </a:rPr>
              <a:t>Space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700" y="1988577"/>
            <a:ext cx="9351939" cy="5023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4726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TCP/IP and the Internet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4353" y="3133959"/>
            <a:ext cx="3213830" cy="183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7979" y="2518667"/>
            <a:ext cx="2047717" cy="551256"/>
          </a:xfrm>
          <a:prstGeom prst="rect">
            <a:avLst/>
          </a:prstGeom>
        </p:spPr>
        <p:txBody>
          <a:bodyPr wrap="square" lIns="0" tIns="27495" rIns="0" bIns="0" rtlCol="0">
            <a:noAutofit/>
          </a:bodyPr>
          <a:lstStyle/>
          <a:p>
            <a:pPr marL="12700">
              <a:lnSpc>
                <a:spcPts val="4330"/>
              </a:lnSpc>
            </a:pPr>
            <a:r>
              <a:rPr sz="4150" b="1" spc="-9" dirty="0" smtClean="0">
                <a:latin typeface="Times New Roman"/>
                <a:cs typeface="Times New Roman"/>
              </a:rPr>
              <a:t>The End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42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3682" y="1556266"/>
            <a:ext cx="9145499" cy="51175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algn="just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3200" spc="11" dirty="0" smtClean="0">
                <a:latin typeface="Tahoma"/>
                <a:cs typeface="Tahoma"/>
              </a:rPr>
              <a:t>TCP/IP is not the only network</a:t>
            </a:r>
            <a:r>
              <a:rPr lang="en-US" sz="3200" spc="11" dirty="0" smtClean="0">
                <a:latin typeface="Tahoma"/>
                <a:cs typeface="Tahoma"/>
              </a:rPr>
              <a:t> protocol</a:t>
            </a:r>
            <a:endParaRPr sz="3200" dirty="0" smtClean="0">
              <a:latin typeface="Tahoma"/>
              <a:cs typeface="Tahoma"/>
            </a:endParaRPr>
          </a:p>
          <a:p>
            <a:pPr marL="12700" marR="25056" algn="just">
              <a:lnSpc>
                <a:spcPct val="100585"/>
              </a:lnSpc>
              <a:spcBef>
                <a:spcPts val="493"/>
              </a:spcBef>
            </a:pPr>
            <a:r>
              <a:rPr sz="3200" dirty="0" smtClean="0">
                <a:latin typeface="Wingdings"/>
                <a:cs typeface="Wingdings"/>
              </a:rPr>
              <a:t></a:t>
            </a:r>
            <a:r>
              <a:rPr sz="3200" spc="234" dirty="0" smtClean="0">
                <a:latin typeface="Arial"/>
                <a:cs typeface="Arial"/>
              </a:rPr>
              <a:t> </a:t>
            </a:r>
            <a:r>
              <a:rPr sz="3200" spc="12" dirty="0" smtClean="0">
                <a:latin typeface="Tahoma"/>
                <a:cs typeface="Tahoma"/>
              </a:rPr>
              <a:t>Other Protocols:</a:t>
            </a:r>
            <a:endParaRPr sz="3200" dirty="0" smtClean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434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10" dirty="0" smtClean="0">
                <a:latin typeface="Tahoma"/>
                <a:cs typeface="Tahoma"/>
              </a:rPr>
              <a:t>NETBEUI – IBM PC/MS Windows</a:t>
            </a:r>
            <a:endParaRPr sz="3200" dirty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516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10" dirty="0" smtClean="0">
                <a:latin typeface="Tahoma"/>
                <a:cs typeface="Tahoma"/>
              </a:rPr>
              <a:t>IPX – Novell NetWare</a:t>
            </a:r>
            <a:endParaRPr sz="3200" dirty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516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9" dirty="0" smtClean="0">
                <a:latin typeface="Tahoma"/>
                <a:cs typeface="Tahoma"/>
              </a:rPr>
              <a:t>AppleTalk – Apple Macintosh</a:t>
            </a:r>
            <a:endParaRPr sz="3200" dirty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516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10" dirty="0" smtClean="0">
                <a:latin typeface="Tahoma"/>
                <a:cs typeface="Tahoma"/>
              </a:rPr>
              <a:t>SNA – IBM Mainframes</a:t>
            </a:r>
            <a:endParaRPr sz="3200" dirty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516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9" dirty="0" smtClean="0">
                <a:latin typeface="Tahoma"/>
                <a:cs typeface="Tahoma"/>
              </a:rPr>
              <a:t>DECnet – Digital Equipments</a:t>
            </a:r>
            <a:endParaRPr sz="3200" dirty="0">
              <a:latin typeface="Tahoma"/>
              <a:cs typeface="Tahoma"/>
            </a:endParaRPr>
          </a:p>
          <a:p>
            <a:pPr marL="485902" marR="25056" algn="just">
              <a:lnSpc>
                <a:spcPct val="100585"/>
              </a:lnSpc>
              <a:spcBef>
                <a:spcPts val="409"/>
              </a:spcBef>
            </a:pPr>
            <a:r>
              <a:rPr sz="3200" dirty="0" smtClean="0">
                <a:latin typeface="Wingdings"/>
                <a:cs typeface="Wingdings"/>
              </a:rPr>
              <a:t></a:t>
            </a:r>
            <a:r>
              <a:rPr sz="3200" spc="-76" dirty="0" smtClean="0">
                <a:latin typeface="Arial"/>
                <a:cs typeface="Arial"/>
              </a:rPr>
              <a:t>  </a:t>
            </a:r>
            <a:r>
              <a:rPr sz="3200" spc="7" dirty="0" smtClean="0">
                <a:latin typeface="Tahoma"/>
                <a:cs typeface="Tahoma"/>
              </a:rPr>
              <a:t>etc.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63500" rIns="0" bIns="0" rtlCol="0">
            <a:noAutofit/>
          </a:bodyPr>
          <a:lstStyle/>
          <a:p>
            <a:pPr marL="206368">
              <a:lnSpc>
                <a:spcPct val="100585"/>
              </a:lnSpc>
            </a:pPr>
            <a:r>
              <a:rPr sz="3300" dirty="0" smtClean="0">
                <a:latin typeface="Tahoma"/>
                <a:cs typeface="Tahoma"/>
              </a:rPr>
              <a:t>TCP/IP versus other Network</a:t>
            </a:r>
            <a:endParaRPr sz="3300">
              <a:latin typeface="Tahoma"/>
              <a:cs typeface="Tahoma"/>
            </a:endParaRPr>
          </a:p>
          <a:p>
            <a:pPr marL="206368">
              <a:lnSpc>
                <a:spcPts val="3935"/>
              </a:lnSpc>
              <a:spcBef>
                <a:spcPts val="196"/>
              </a:spcBef>
            </a:pPr>
            <a:r>
              <a:rPr sz="3300" dirty="0" smtClean="0">
                <a:latin typeface="Tahoma"/>
                <a:cs typeface="Tahoma"/>
              </a:rPr>
              <a:t>Protocols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10" y="1556267"/>
            <a:ext cx="8866245" cy="50413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3635" algn="just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800" spc="10" dirty="0" smtClean="0">
                <a:latin typeface="Tahoma"/>
                <a:cs typeface="Tahoma"/>
              </a:rPr>
              <a:t>Like most network protocols, TCP/IP is a layered protocol</a:t>
            </a:r>
            <a:endParaRPr sz="2800" dirty="0">
              <a:latin typeface="Tahoma"/>
              <a:cs typeface="Tahoma"/>
            </a:endParaRPr>
          </a:p>
          <a:p>
            <a:pPr marL="485902" marR="43635" algn="just">
              <a:lnSpc>
                <a:spcPct val="100585"/>
              </a:lnSpc>
              <a:spcBef>
                <a:spcPts val="380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each layer builds upon the layer below it, adding new functionality</a:t>
            </a:r>
            <a:endParaRPr sz="2800" dirty="0">
              <a:latin typeface="Tahoma"/>
              <a:cs typeface="Tahoma"/>
            </a:endParaRPr>
          </a:p>
          <a:p>
            <a:pPr marL="367601" indent="-354901" algn="just">
              <a:lnSpc>
                <a:spcPct val="100585"/>
              </a:lnSpc>
              <a:spcBef>
                <a:spcPts val="629"/>
              </a:spcBef>
            </a:pPr>
            <a:r>
              <a:rPr sz="2800" dirty="0" smtClean="0">
                <a:latin typeface="Wingdings"/>
                <a:cs typeface="Wingdings"/>
              </a:rPr>
              <a:t></a:t>
            </a:r>
            <a:r>
              <a:rPr sz="2800" spc="234" dirty="0" smtClean="0">
                <a:latin typeface="Arial"/>
                <a:cs typeface="Arial"/>
              </a:rPr>
              <a:t> </a:t>
            </a:r>
            <a:r>
              <a:rPr sz="2800" spc="10" dirty="0" smtClean="0">
                <a:latin typeface="Tahoma"/>
                <a:cs typeface="Tahoma"/>
              </a:rPr>
              <a:t>normally compared to Open Systems Interconnection (OSI)* reference model to better understand the functions of each layer</a:t>
            </a:r>
            <a:endParaRPr sz="2800" dirty="0">
              <a:latin typeface="Tahoma"/>
              <a:cs typeface="Tahoma"/>
            </a:endParaRPr>
          </a:p>
          <a:p>
            <a:pPr marL="788226" marR="800061" indent="-302323" algn="just">
              <a:lnSpc>
                <a:spcPct val="101390"/>
              </a:lnSpc>
              <a:spcBef>
                <a:spcPts val="527"/>
              </a:spcBef>
            </a:pPr>
            <a:r>
              <a:rPr sz="2800" dirty="0" smtClean="0">
                <a:latin typeface="Wingdings"/>
                <a:cs typeface="Wingdings"/>
              </a:rPr>
              <a:t></a:t>
            </a:r>
            <a:r>
              <a:rPr sz="2800" spc="-76" dirty="0" smtClean="0">
                <a:latin typeface="Arial"/>
                <a:cs typeface="Arial"/>
              </a:rPr>
              <a:t>  </a:t>
            </a:r>
            <a:r>
              <a:rPr sz="2800" spc="9" dirty="0" smtClean="0">
                <a:latin typeface="Tahoma"/>
                <a:cs typeface="Tahoma"/>
              </a:rPr>
              <a:t>(*OSI is a conceptual framework for communications between computer and network devices; defined by ISO)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OSI Reference Model and TCP/IP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845" y="1467650"/>
            <a:ext cx="8494632" cy="5209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9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OSI Reference Model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748" y="1556267"/>
            <a:ext cx="9196433" cy="2450583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0" dirty="0" smtClean="0">
                <a:latin typeface="Tahoma"/>
                <a:cs typeface="Tahoma"/>
              </a:rPr>
              <a:t>Each</a:t>
            </a:r>
            <a:r>
              <a:rPr sz="2500" spc="99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layer</a:t>
            </a:r>
            <a:r>
              <a:rPr sz="2500" spc="5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defines</a:t>
            </a:r>
            <a:r>
              <a:rPr sz="2500" spc="78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a</a:t>
            </a:r>
            <a:r>
              <a:rPr sz="2500" spc="13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family</a:t>
            </a:r>
            <a:r>
              <a:rPr sz="2500" spc="65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of</a:t>
            </a:r>
            <a:r>
              <a:rPr sz="2500" spc="21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functions</a:t>
            </a:r>
            <a:r>
              <a:rPr sz="2500" spc="100" dirty="0" smtClean="0">
                <a:latin typeface="Tahoma"/>
                <a:cs typeface="Tahoma"/>
              </a:rPr>
              <a:t> </a:t>
            </a:r>
            <a:r>
              <a:rPr sz="2500" spc="0" dirty="0" smtClean="0">
                <a:latin typeface="Tahoma"/>
                <a:cs typeface="Tahoma"/>
              </a:rPr>
              <a:t>(or</a:t>
            </a:r>
            <a:r>
              <a:rPr sz="2500" spc="32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services)</a:t>
            </a:r>
            <a:r>
              <a:rPr sz="2500" spc="0" dirty="0" smtClean="0">
                <a:latin typeface="Tahoma"/>
                <a:cs typeface="Tahoma"/>
              </a:rPr>
              <a:t> </a:t>
            </a:r>
            <a:r>
              <a:rPr sz="2500" spc="8" dirty="0" smtClean="0">
                <a:latin typeface="Tahoma"/>
                <a:cs typeface="Tahoma"/>
              </a:rPr>
              <a:t>distinct</a:t>
            </a:r>
            <a:r>
              <a:rPr lang="en-US" sz="2500" spc="8" dirty="0" smtClean="0">
                <a:latin typeface="Tahoma"/>
                <a:cs typeface="Tahoma"/>
              </a:rPr>
              <a:t> </a:t>
            </a:r>
            <a:r>
              <a:rPr sz="2500" spc="9" dirty="0" smtClean="0">
                <a:latin typeface="Tahoma"/>
                <a:cs typeface="Tahoma"/>
              </a:rPr>
              <a:t>from those of the other layers</a:t>
            </a:r>
            <a:endParaRPr sz="2500" dirty="0" smtClean="0">
              <a:latin typeface="Tahoma"/>
              <a:cs typeface="Tahoma"/>
            </a:endParaRPr>
          </a:p>
          <a:p>
            <a:pPr marL="485902" marR="50112">
              <a:lnSpc>
                <a:spcPct val="100585"/>
              </a:lnSpc>
              <a:spcBef>
                <a:spcPts val="527"/>
              </a:spcBef>
            </a:pPr>
            <a:r>
              <a:rPr sz="2050" dirty="0" smtClean="0">
                <a:latin typeface="Wingdings"/>
                <a:cs typeface="Wingdings"/>
              </a:rPr>
              <a:t></a:t>
            </a:r>
            <a:r>
              <a:rPr sz="2050" spc="-76" dirty="0" smtClean="0">
                <a:latin typeface="Arial"/>
                <a:cs typeface="Arial"/>
              </a:rPr>
              <a:t>  </a:t>
            </a:r>
            <a:r>
              <a:rPr sz="2050" spc="9" dirty="0" smtClean="0">
                <a:latin typeface="Tahoma"/>
                <a:cs typeface="Tahoma"/>
              </a:rPr>
              <a:t>modular, comprehensive, flexible</a:t>
            </a:r>
            <a:endParaRPr sz="2050" dirty="0">
              <a:latin typeface="Tahoma"/>
              <a:cs typeface="Tahoma"/>
            </a:endParaRPr>
          </a:p>
          <a:p>
            <a:pPr marL="367601" marR="788816" indent="-354901">
              <a:lnSpc>
                <a:spcPct val="102497"/>
              </a:lnSpc>
              <a:spcBef>
                <a:spcPts val="526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1" dirty="0" smtClean="0">
                <a:latin typeface="Tahoma"/>
                <a:cs typeface="Tahoma"/>
              </a:rPr>
              <a:t>The OSI model allows complete transparency </a:t>
            </a:r>
            <a:r>
              <a:rPr sz="2500" spc="11" dirty="0" smtClean="0">
                <a:latin typeface="Tahoma"/>
                <a:cs typeface="Tahoma"/>
              </a:rPr>
              <a:t>between </a:t>
            </a:r>
            <a:r>
              <a:rPr sz="2500" spc="11" dirty="0" smtClean="0">
                <a:latin typeface="Tahoma"/>
                <a:cs typeface="Tahoma"/>
              </a:rPr>
              <a:t>otherwise incompatible systems</a:t>
            </a:r>
            <a:endParaRPr sz="2500" dirty="0">
              <a:latin typeface="Tahoma"/>
              <a:cs typeface="Tahoma"/>
            </a:endParaRPr>
          </a:p>
          <a:p>
            <a:pPr marL="12700" marR="50112">
              <a:lnSpc>
                <a:spcPct val="100585"/>
              </a:lnSpc>
              <a:spcBef>
                <a:spcPts val="584"/>
              </a:spcBef>
            </a:pPr>
            <a:r>
              <a:rPr sz="2500" dirty="0" smtClean="0">
                <a:latin typeface="Wingdings"/>
                <a:cs typeface="Wingdings"/>
              </a:rPr>
              <a:t></a:t>
            </a:r>
            <a:r>
              <a:rPr sz="2500" spc="234" dirty="0" smtClean="0">
                <a:latin typeface="Arial"/>
                <a:cs typeface="Arial"/>
              </a:rPr>
              <a:t> </a:t>
            </a:r>
            <a:r>
              <a:rPr sz="2500" spc="12" dirty="0" smtClean="0">
                <a:latin typeface="Tahoma"/>
                <a:cs typeface="Tahoma"/>
              </a:rPr>
              <a:t>A mnemonic for remembering the layers</a:t>
            </a:r>
            <a:endParaRPr sz="2500" dirty="0">
              <a:latin typeface="Tahoma"/>
              <a:cs typeface="Tahoma"/>
            </a:endParaRPr>
          </a:p>
          <a:p>
            <a:pPr marL="485902" marR="50112">
              <a:lnSpc>
                <a:spcPct val="100585"/>
              </a:lnSpc>
              <a:spcBef>
                <a:spcPts val="434"/>
              </a:spcBef>
            </a:pPr>
            <a:endParaRPr sz="20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153" y="4399749"/>
            <a:ext cx="203466" cy="275964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2700">
              <a:lnSpc>
                <a:spcPts val="2035"/>
              </a:lnSpc>
            </a:pPr>
            <a:r>
              <a:rPr sz="1850" dirty="0" smtClean="0">
                <a:latin typeface="Tahoma"/>
                <a:cs typeface="Tahoma"/>
              </a:rPr>
              <a:t>•</a:t>
            </a:r>
            <a:r>
              <a:rPr sz="1850" dirty="0" smtClean="0">
                <a:latin typeface="Arial"/>
                <a:cs typeface="Arial"/>
              </a:rPr>
              <a:t> 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00" y="4335250"/>
            <a:ext cx="9220200" cy="2676904"/>
          </a:xfrm>
          <a:prstGeom prst="rect">
            <a:avLst/>
          </a:prstGeom>
        </p:spPr>
        <p:txBody>
          <a:bodyPr wrap="square" lIns="0" tIns="12858" rIns="0" bIns="0" rtlCol="0">
            <a:noAutofit/>
          </a:bodyPr>
          <a:lstStyle/>
          <a:p>
            <a:pPr marL="44483" marR="42538"/>
            <a:r>
              <a:rPr lang="en-US" sz="2400" b="1" u="heavy" spc="-69" dirty="0" smtClean="0">
                <a:latin typeface="Tahoma"/>
                <a:cs typeface="Tahoma"/>
              </a:rPr>
              <a:t>P</a:t>
            </a:r>
            <a:r>
              <a:rPr lang="en-US" sz="2400" spc="-69" dirty="0" smtClean="0">
                <a:latin typeface="Tahoma"/>
                <a:cs typeface="Tahoma"/>
              </a:rPr>
              <a:t>lease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D</a:t>
            </a:r>
            <a:r>
              <a:rPr lang="en-US" sz="2400" spc="-69" dirty="0" smtClean="0">
                <a:latin typeface="Tahoma"/>
                <a:cs typeface="Tahoma"/>
              </a:rPr>
              <a:t>o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N</a:t>
            </a:r>
            <a:r>
              <a:rPr lang="en-US" sz="2400" spc="-69" dirty="0" smtClean="0">
                <a:latin typeface="Tahoma"/>
                <a:cs typeface="Tahoma"/>
              </a:rPr>
              <a:t>ot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T</a:t>
            </a:r>
            <a:r>
              <a:rPr lang="en-US" sz="2400" spc="-69" dirty="0" smtClean="0">
                <a:latin typeface="Tahoma"/>
                <a:cs typeface="Tahoma"/>
              </a:rPr>
              <a:t>ouch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S</a:t>
            </a:r>
            <a:r>
              <a:rPr lang="en-US" sz="2400" spc="-69" dirty="0" smtClean="0">
                <a:latin typeface="Tahoma"/>
                <a:cs typeface="Tahoma"/>
              </a:rPr>
              <a:t>teve’s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P</a:t>
            </a:r>
            <a:r>
              <a:rPr lang="en-US" sz="2400" spc="-69" dirty="0" smtClean="0">
                <a:latin typeface="Tahoma"/>
                <a:cs typeface="Tahoma"/>
              </a:rPr>
              <a:t>et </a:t>
            </a:r>
            <a:r>
              <a:rPr lang="en-US" sz="2400" b="1" spc="-69" dirty="0" smtClean="0">
                <a:latin typeface="Tahoma"/>
                <a:cs typeface="Tahoma"/>
              </a:rPr>
              <a:t> </a:t>
            </a:r>
            <a:r>
              <a:rPr lang="en-US" sz="2400" b="1" u="heavy" spc="-69" dirty="0" smtClean="0">
                <a:latin typeface="Tahoma"/>
                <a:cs typeface="Tahoma"/>
              </a:rPr>
              <a:t>A</a:t>
            </a:r>
            <a:r>
              <a:rPr lang="en-US" sz="2400" spc="-69" dirty="0" smtClean="0">
                <a:latin typeface="Tahoma"/>
                <a:cs typeface="Tahoma"/>
              </a:rPr>
              <a:t>lligator</a:t>
            </a:r>
            <a:endParaRPr lang="en-US" sz="2400" dirty="0" smtClean="0">
              <a:latin typeface="Tahoma"/>
              <a:cs typeface="Tahoma"/>
            </a:endParaRPr>
          </a:p>
          <a:p>
            <a:pPr marL="44483" marR="42538"/>
            <a:endParaRPr lang="en-US" sz="2400" b="1" u="heavy" dirty="0" smtClean="0">
              <a:latin typeface="Tahoma"/>
              <a:cs typeface="Tahoma"/>
            </a:endParaRPr>
          </a:p>
          <a:p>
            <a:pPr marL="44483" marR="42538"/>
            <a:r>
              <a:rPr sz="2400" b="1" u="heavy" dirty="0" smtClean="0">
                <a:latin typeface="Tahoma"/>
                <a:cs typeface="Tahoma"/>
              </a:rPr>
              <a:t>P</a:t>
            </a:r>
            <a:r>
              <a:rPr sz="2400" dirty="0" smtClean="0">
                <a:latin typeface="Tahoma"/>
                <a:cs typeface="Tahoma"/>
              </a:rPr>
              <a:t>hysical</a:t>
            </a:r>
            <a:r>
              <a:rPr sz="2400" dirty="0" smtClean="0">
                <a:latin typeface="Tahoma"/>
                <a:cs typeface="Tahoma"/>
              </a:rPr>
              <a:t>, </a:t>
            </a:r>
            <a:r>
              <a:rPr sz="2400" b="1" u="heavy" dirty="0" smtClean="0">
                <a:latin typeface="Tahoma"/>
                <a:cs typeface="Tahoma"/>
              </a:rPr>
              <a:t>D</a:t>
            </a:r>
            <a:r>
              <a:rPr sz="2400" dirty="0" smtClean="0">
                <a:latin typeface="Tahoma"/>
                <a:cs typeface="Tahoma"/>
              </a:rPr>
              <a:t>ata link, </a:t>
            </a:r>
            <a:r>
              <a:rPr sz="2400" b="1" u="heavy" dirty="0" smtClean="0">
                <a:latin typeface="Tahoma"/>
                <a:cs typeface="Tahoma"/>
              </a:rPr>
              <a:t>N</a:t>
            </a:r>
            <a:r>
              <a:rPr sz="2400" dirty="0" smtClean="0">
                <a:latin typeface="Tahoma"/>
                <a:cs typeface="Tahoma"/>
              </a:rPr>
              <a:t>etwork, </a:t>
            </a:r>
            <a:r>
              <a:rPr sz="2400" b="1" u="heavy" dirty="0" smtClean="0">
                <a:latin typeface="Tahoma"/>
                <a:cs typeface="Tahoma"/>
              </a:rPr>
              <a:t>T</a:t>
            </a:r>
            <a:r>
              <a:rPr sz="2400" dirty="0" smtClean="0">
                <a:latin typeface="Tahoma"/>
                <a:cs typeface="Tahoma"/>
              </a:rPr>
              <a:t>ransport, </a:t>
            </a:r>
            <a:r>
              <a:rPr sz="2400" b="1" u="heavy" dirty="0" smtClean="0">
                <a:latin typeface="Tahoma"/>
                <a:cs typeface="Tahoma"/>
              </a:rPr>
              <a:t>S</a:t>
            </a:r>
            <a:r>
              <a:rPr sz="2400" dirty="0" smtClean="0">
                <a:latin typeface="Tahoma"/>
                <a:cs typeface="Tahoma"/>
              </a:rPr>
              <a:t>ession, </a:t>
            </a:r>
            <a:r>
              <a:rPr sz="2400" b="1" u="heavy" dirty="0" smtClean="0">
                <a:latin typeface="Tahoma"/>
                <a:cs typeface="Tahoma"/>
              </a:rPr>
              <a:t>P</a:t>
            </a:r>
            <a:r>
              <a:rPr sz="2400" dirty="0" smtClean="0">
                <a:latin typeface="Tahoma"/>
                <a:cs typeface="Tahoma"/>
              </a:rPr>
              <a:t>resentation,</a:t>
            </a:r>
            <a:endParaRPr sz="2400" dirty="0">
              <a:latin typeface="Tahoma"/>
              <a:cs typeface="Tahoma"/>
            </a:endParaRPr>
          </a:p>
          <a:p>
            <a:pPr marL="44482" marR="42538"/>
            <a:r>
              <a:rPr sz="2400" b="1" u="heavy" spc="0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pplication (1 to 7)</a:t>
            </a:r>
            <a:endParaRPr sz="2400" dirty="0">
              <a:latin typeface="Tahoma"/>
              <a:cs typeface="Tahoma"/>
            </a:endParaRPr>
          </a:p>
          <a:p>
            <a:pPr marL="12700" marR="42538">
              <a:spcBef>
                <a:spcPts val="548"/>
              </a:spcBef>
            </a:pPr>
            <a:r>
              <a:rPr sz="2400" b="1" u="heavy" spc="-54" dirty="0" smtClean="0">
                <a:latin typeface="Tahoma"/>
                <a:cs typeface="Tahoma"/>
              </a:rPr>
              <a:t>P</a:t>
            </a:r>
            <a:r>
              <a:rPr sz="2400" spc="-54" dirty="0" smtClean="0">
                <a:latin typeface="Tahoma"/>
                <a:cs typeface="Tahoma"/>
              </a:rPr>
              <a:t>upils </a:t>
            </a:r>
            <a:r>
              <a:rPr sz="2400" b="1" spc="-54" dirty="0" smtClean="0">
                <a:latin typeface="Tahoma"/>
                <a:cs typeface="Tahoma"/>
              </a:rPr>
              <a:t> </a:t>
            </a:r>
            <a:r>
              <a:rPr sz="2400" b="1" u="heavy" spc="-54" dirty="0" smtClean="0">
                <a:latin typeface="Tahoma"/>
                <a:cs typeface="Tahoma"/>
              </a:rPr>
              <a:t>S</a:t>
            </a:r>
            <a:r>
              <a:rPr sz="2400" spc="-54" dirty="0" smtClean="0">
                <a:latin typeface="Tahoma"/>
                <a:cs typeface="Tahoma"/>
              </a:rPr>
              <a:t>hould </a:t>
            </a:r>
            <a:r>
              <a:rPr sz="2400" b="1" spc="-54" dirty="0" smtClean="0">
                <a:latin typeface="Tahoma"/>
                <a:cs typeface="Tahoma"/>
              </a:rPr>
              <a:t> </a:t>
            </a:r>
            <a:r>
              <a:rPr sz="2400" b="1" u="heavy" spc="-54" dirty="0" smtClean="0">
                <a:latin typeface="Tahoma"/>
                <a:cs typeface="Tahoma"/>
              </a:rPr>
              <a:t>T</a:t>
            </a:r>
            <a:r>
              <a:rPr sz="2400" spc="-54" dirty="0" smtClean="0">
                <a:latin typeface="Tahoma"/>
                <a:cs typeface="Tahoma"/>
              </a:rPr>
              <a:t>reat </a:t>
            </a:r>
            <a:r>
              <a:rPr sz="2400" b="1" spc="-54" dirty="0" smtClean="0">
                <a:latin typeface="Tahoma"/>
                <a:cs typeface="Tahoma"/>
              </a:rPr>
              <a:t> </a:t>
            </a:r>
            <a:r>
              <a:rPr sz="2400" b="1" u="heavy" spc="-54" dirty="0" smtClean="0">
                <a:latin typeface="Tahoma"/>
                <a:cs typeface="Tahoma"/>
              </a:rPr>
              <a:t>N</a:t>
            </a:r>
            <a:r>
              <a:rPr sz="2400" spc="-54" dirty="0" smtClean="0">
                <a:latin typeface="Tahoma"/>
                <a:cs typeface="Tahoma"/>
              </a:rPr>
              <a:t>ice </a:t>
            </a:r>
            <a:r>
              <a:rPr sz="2400" b="1" spc="-54" dirty="0" smtClean="0">
                <a:latin typeface="Tahoma"/>
                <a:cs typeface="Tahoma"/>
              </a:rPr>
              <a:t> </a:t>
            </a:r>
            <a:r>
              <a:rPr sz="2400" b="1" u="heavy" spc="-54" dirty="0" smtClean="0">
                <a:latin typeface="Tahoma"/>
                <a:cs typeface="Tahoma"/>
              </a:rPr>
              <a:t>L</a:t>
            </a:r>
            <a:r>
              <a:rPr sz="2400" spc="-54" dirty="0" smtClean="0">
                <a:latin typeface="Tahoma"/>
                <a:cs typeface="Tahoma"/>
              </a:rPr>
              <a:t>ecturer </a:t>
            </a:r>
            <a:r>
              <a:rPr sz="2400" b="1" spc="-54" dirty="0" smtClean="0">
                <a:latin typeface="Tahoma"/>
                <a:cs typeface="Tahoma"/>
              </a:rPr>
              <a:t> </a:t>
            </a:r>
            <a:r>
              <a:rPr sz="2400" b="1" u="heavy" spc="-54" dirty="0" smtClean="0">
                <a:latin typeface="Tahoma"/>
                <a:cs typeface="Tahoma"/>
              </a:rPr>
              <a:t>P</a:t>
            </a:r>
            <a:r>
              <a:rPr sz="2400" spc="-54" dirty="0" smtClean="0">
                <a:latin typeface="Tahoma"/>
                <a:cs typeface="Tahoma"/>
              </a:rPr>
              <a:t>roperly!</a:t>
            </a:r>
            <a:endParaRPr sz="2400" dirty="0">
              <a:latin typeface="Tahoma"/>
              <a:cs typeface="Tahoma"/>
            </a:endParaRPr>
          </a:p>
          <a:p>
            <a:pPr marL="44483">
              <a:spcBef>
                <a:spcPts val="365"/>
              </a:spcBef>
            </a:pPr>
            <a:r>
              <a:rPr sz="2400" b="1" u="heavy" spc="-8" dirty="0" smtClean="0">
                <a:latin typeface="Tahoma"/>
                <a:cs typeface="Tahoma"/>
              </a:rPr>
              <a:t>A</a:t>
            </a:r>
            <a:r>
              <a:rPr sz="2400" spc="-8" dirty="0" smtClean="0">
                <a:latin typeface="Tahoma"/>
                <a:cs typeface="Tahoma"/>
              </a:rPr>
              <a:t>pplication, </a:t>
            </a:r>
            <a:r>
              <a:rPr sz="2400" b="1" u="heavy" spc="-8" dirty="0" smtClean="0">
                <a:latin typeface="Tahoma"/>
                <a:cs typeface="Tahoma"/>
              </a:rPr>
              <a:t>P</a:t>
            </a:r>
            <a:r>
              <a:rPr sz="2400" spc="-8" dirty="0" smtClean="0">
                <a:latin typeface="Tahoma"/>
                <a:cs typeface="Tahoma"/>
              </a:rPr>
              <a:t>resentation, </a:t>
            </a:r>
            <a:r>
              <a:rPr sz="2400" b="1" u="heavy" spc="-8" dirty="0" smtClean="0">
                <a:latin typeface="Tahoma"/>
                <a:cs typeface="Tahoma"/>
              </a:rPr>
              <a:t>S</a:t>
            </a:r>
            <a:r>
              <a:rPr sz="2400" spc="-8" dirty="0" smtClean="0">
                <a:latin typeface="Tahoma"/>
                <a:cs typeface="Tahoma"/>
              </a:rPr>
              <a:t>ession, </a:t>
            </a:r>
            <a:r>
              <a:rPr sz="2400" b="1" u="heavy" spc="-8" dirty="0" smtClean="0">
                <a:latin typeface="Tahoma"/>
                <a:cs typeface="Tahoma"/>
              </a:rPr>
              <a:t>T</a:t>
            </a:r>
            <a:r>
              <a:rPr sz="2400" spc="-8" dirty="0" smtClean="0">
                <a:latin typeface="Tahoma"/>
                <a:cs typeface="Tahoma"/>
              </a:rPr>
              <a:t>ransport, </a:t>
            </a:r>
            <a:r>
              <a:rPr sz="2400" b="1" u="heavy" spc="-8" dirty="0" smtClean="0">
                <a:latin typeface="Tahoma"/>
                <a:cs typeface="Tahoma"/>
              </a:rPr>
              <a:t>N</a:t>
            </a:r>
            <a:r>
              <a:rPr sz="2400" spc="-8" dirty="0" smtClean="0">
                <a:latin typeface="Tahoma"/>
                <a:cs typeface="Tahoma"/>
              </a:rPr>
              <a:t>etwork, data </a:t>
            </a:r>
            <a:r>
              <a:rPr sz="2400" b="1" spc="-8" dirty="0" smtClean="0">
                <a:latin typeface="Tahoma"/>
                <a:cs typeface="Tahoma"/>
              </a:rPr>
              <a:t> </a:t>
            </a:r>
            <a:r>
              <a:rPr sz="2400" b="1" u="heavy" spc="-8" dirty="0" smtClean="0">
                <a:latin typeface="Tahoma"/>
                <a:cs typeface="Tahoma"/>
              </a:rPr>
              <a:t>L</a:t>
            </a:r>
            <a:r>
              <a:rPr sz="2400" spc="-8" dirty="0" smtClean="0">
                <a:latin typeface="Tahoma"/>
                <a:cs typeface="Tahoma"/>
              </a:rPr>
              <a:t>ink,</a:t>
            </a:r>
            <a:endParaRPr sz="2400" dirty="0">
              <a:latin typeface="Tahoma"/>
              <a:cs typeface="Tahoma"/>
            </a:endParaRPr>
          </a:p>
          <a:p>
            <a:pPr marL="44482" marR="42538">
              <a:spcBef>
                <a:spcPts val="10"/>
              </a:spcBef>
            </a:pPr>
            <a:r>
              <a:rPr sz="2400" b="1" u="heavy" spc="0" dirty="0" smtClean="0">
                <a:latin typeface="Tahoma"/>
                <a:cs typeface="Tahoma"/>
              </a:rPr>
              <a:t>P</a:t>
            </a:r>
            <a:r>
              <a:rPr sz="2400" spc="0" dirty="0" smtClean="0">
                <a:latin typeface="Tahoma"/>
                <a:cs typeface="Tahoma"/>
              </a:rPr>
              <a:t>hysical (7 to 1)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OSI Model – Layered Architecture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5141" y="7012154"/>
            <a:ext cx="9464040" cy="315514"/>
          </a:xfrm>
          <a:custGeom>
            <a:avLst/>
            <a:gdLst/>
            <a:ahLst/>
            <a:cxnLst/>
            <a:rect l="l" t="t" r="r" b="b"/>
            <a:pathLst>
              <a:path w="9464040" h="315514">
                <a:moveTo>
                  <a:pt x="0" y="315514"/>
                </a:moveTo>
                <a:lnTo>
                  <a:pt x="9464040" y="315514"/>
                </a:lnTo>
                <a:lnTo>
                  <a:pt x="9464040" y="0"/>
                </a:lnTo>
                <a:lnTo>
                  <a:pt x="0" y="0"/>
                </a:lnTo>
                <a:lnTo>
                  <a:pt x="0" y="315514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41" y="228599"/>
            <a:ext cx="9464040" cy="1104299"/>
          </a:xfrm>
          <a:custGeom>
            <a:avLst/>
            <a:gdLst/>
            <a:ahLst/>
            <a:cxnLst/>
            <a:rect l="l" t="t" r="r" b="b"/>
            <a:pathLst>
              <a:path w="9464040" h="1104299">
                <a:moveTo>
                  <a:pt x="0" y="1104299"/>
                </a:moveTo>
                <a:lnTo>
                  <a:pt x="9464040" y="1104299"/>
                </a:lnTo>
                <a:lnTo>
                  <a:pt x="9464040" y="0"/>
                </a:lnTo>
                <a:lnTo>
                  <a:pt x="0" y="0"/>
                </a:lnTo>
                <a:lnTo>
                  <a:pt x="0" y="1104299"/>
                </a:lnTo>
                <a:close/>
              </a:path>
            </a:pathLst>
          </a:custGeom>
          <a:solidFill>
            <a:srgbClr val="6496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264" y="1541598"/>
            <a:ext cx="8570212" cy="5217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141" y="7012154"/>
            <a:ext cx="9464040" cy="315514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R="247117" algn="r">
              <a:lnSpc>
                <a:spcPct val="100585"/>
              </a:lnSpc>
            </a:pPr>
            <a:r>
              <a:rPr sz="1250" spc="-6" dirty="0" smtClean="0">
                <a:latin typeface="Tahoma"/>
                <a:cs typeface="Tahoma"/>
              </a:rPr>
              <a:t>11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5141" y="228599"/>
            <a:ext cx="9464040" cy="1104299"/>
          </a:xfrm>
          <a:prstGeom prst="rect">
            <a:avLst/>
          </a:prstGeom>
        </p:spPr>
        <p:txBody>
          <a:bodyPr wrap="square" lIns="0" tIns="4008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06368">
              <a:lnSpc>
                <a:spcPct val="100585"/>
              </a:lnSpc>
              <a:spcBef>
                <a:spcPts val="2000"/>
              </a:spcBef>
            </a:pPr>
            <a:r>
              <a:rPr sz="3300" dirty="0" smtClean="0">
                <a:latin typeface="Tahoma"/>
                <a:cs typeface="Tahoma"/>
              </a:rPr>
              <a:t>OSI Model – Summary of Layers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505</Words>
  <Application>Microsoft Office PowerPoint</Application>
  <PresentationFormat>Custom</PresentationFormat>
  <Paragraphs>287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25</cp:revision>
  <dcterms:modified xsi:type="dcterms:W3CDTF">2018-08-07T23:05:25Z</dcterms:modified>
</cp:coreProperties>
</file>